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867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65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61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16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479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89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271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74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09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13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8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251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Intellectual Property Protection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08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 History</a:t>
            </a:r>
          </a:p>
          <a:p>
            <a:r>
              <a:rPr lang="en-US" dirty="0"/>
              <a:t>LSI Manufacturing Flow</a:t>
            </a:r>
          </a:p>
          <a:p>
            <a:r>
              <a:rPr lang="en-US" dirty="0"/>
              <a:t>Manufacturing Process Risk</a:t>
            </a:r>
          </a:p>
          <a:p>
            <a:r>
              <a:rPr lang="en-US" dirty="0"/>
              <a:t>Overcoming Threats Possibility</a:t>
            </a:r>
          </a:p>
          <a:p>
            <a:r>
              <a:rPr lang="en-US" dirty="0"/>
              <a:t>How we do it</a:t>
            </a:r>
          </a:p>
          <a:p>
            <a:r>
              <a:rPr lang="en-US" dirty="0"/>
              <a:t>Problem Encountered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831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Histories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times</a:t>
            </a:r>
          </a:p>
          <a:p>
            <a:r>
              <a:rPr lang="en-US" dirty="0"/>
              <a:t>Now day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155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 Manufacturing Flow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times</a:t>
            </a:r>
          </a:p>
          <a:p>
            <a:r>
              <a:rPr lang="en-US" dirty="0"/>
              <a:t>Now day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258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 Process Risk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and now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953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Overcoming Threats Possibility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029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VLSI</vt:lpstr>
      <vt:lpstr>Outline</vt:lpstr>
      <vt:lpstr>IC Histories</vt:lpstr>
      <vt:lpstr>LSI Manufacturing Flow</vt:lpstr>
      <vt:lpstr>Manufacturing Process Risk</vt:lpstr>
      <vt:lpstr>Overcoming Threats Possibility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</dc:title>
  <dc:creator>Hanjara Cahya Adhyatma</dc:creator>
  <cp:lastModifiedBy>Hanjara Cahya Adhyatma</cp:lastModifiedBy>
  <cp:revision>3</cp:revision>
  <dcterms:created xsi:type="dcterms:W3CDTF">2017-08-21T20:37:52Z</dcterms:created>
  <dcterms:modified xsi:type="dcterms:W3CDTF">2017-08-21T20:41:12Z</dcterms:modified>
</cp:coreProperties>
</file>