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0012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309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99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621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10892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11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427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13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11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10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15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F77CB6E-5115-4DFD-890A-9A1E8024084D}" type="datetimeFigureOut">
              <a:rPr lang="id-ID" smtClean="0"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E41E212-19EB-4F8C-A5EE-67D88AD6FDE3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9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528395"/>
            <a:ext cx="8361229" cy="2098226"/>
          </a:xfrm>
        </p:spPr>
        <p:txBody>
          <a:bodyPr/>
          <a:lstStyle/>
          <a:p>
            <a:r>
              <a:rPr lang="id-ID" sz="3200" b="1" dirty="0"/>
              <a:t>PERANCANGAN DAN SIMULASI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id-ID" sz="3200" b="1" dirty="0" smtClean="0"/>
              <a:t>PERLINDUNGAN </a:t>
            </a:r>
            <a:r>
              <a:rPr lang="id-ID" sz="3200" b="1" dirty="0"/>
              <a:t>PROPERTI INTELEKTUAL MENGGUNAKAN ALGORITME OBFUSCATION FILTER </a:t>
            </a:r>
            <a:r>
              <a:rPr lang="id-ID" sz="3200" b="1" dirty="0" smtClean="0"/>
              <a:t>DIGITAL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id-ID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545218"/>
            <a:ext cx="6831673" cy="85061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Hanjara</a:t>
            </a:r>
            <a:r>
              <a:rPr lang="en-US" dirty="0" smtClean="0"/>
              <a:t> </a:t>
            </a:r>
            <a:r>
              <a:rPr lang="en-US" dirty="0" err="1" smtClean="0"/>
              <a:t>Cahya</a:t>
            </a:r>
            <a:r>
              <a:rPr lang="en-US" dirty="0" smtClean="0"/>
              <a:t> </a:t>
            </a:r>
            <a:r>
              <a:rPr lang="en-US" dirty="0" err="1" smtClean="0"/>
              <a:t>Adhyatma</a:t>
            </a:r>
            <a:endParaRPr lang="en-US" dirty="0" smtClean="0"/>
          </a:p>
          <a:p>
            <a:r>
              <a:rPr lang="en-US" dirty="0" smtClean="0"/>
              <a:t>1104131113</a:t>
            </a:r>
            <a:endParaRPr lang="id-ID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1716" y="4816071"/>
            <a:ext cx="3330341" cy="850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Fairuz </a:t>
            </a:r>
            <a:r>
              <a:rPr lang="en-US" dirty="0" err="1" smtClean="0"/>
              <a:t>Azmi</a:t>
            </a:r>
            <a:r>
              <a:rPr lang="en-US" dirty="0" smtClean="0"/>
              <a:t> S.T., M.T.</a:t>
            </a:r>
          </a:p>
          <a:p>
            <a:r>
              <a:rPr lang="en-US" dirty="0" smtClean="0"/>
              <a:t>1104131113</a:t>
            </a:r>
            <a:endParaRPr lang="id-ID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69249" y="4816070"/>
            <a:ext cx="4507794" cy="85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Surya </a:t>
            </a:r>
            <a:r>
              <a:rPr lang="en-US" dirty="0" err="1" smtClean="0"/>
              <a:t>Michrandi</a:t>
            </a:r>
            <a:r>
              <a:rPr lang="en-US" dirty="0" smtClean="0"/>
              <a:t> </a:t>
            </a:r>
            <a:r>
              <a:rPr lang="en-US" dirty="0" err="1" smtClean="0"/>
              <a:t>Nasution</a:t>
            </a:r>
            <a:r>
              <a:rPr lang="en-US" dirty="0" smtClean="0"/>
              <a:t> S.T., M.T.</a:t>
            </a:r>
          </a:p>
          <a:p>
            <a:r>
              <a:rPr lang="en-US" dirty="0" smtClean="0"/>
              <a:t>1104131113</a:t>
            </a:r>
            <a:endParaRPr lang="id-ID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01716" y="4180644"/>
            <a:ext cx="3330341" cy="8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Pembimbing</a:t>
            </a:r>
            <a:r>
              <a:rPr lang="en-US" b="1" dirty="0" smtClean="0"/>
              <a:t> 1</a:t>
            </a:r>
            <a:endParaRPr lang="id-ID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354447" y="4180644"/>
            <a:ext cx="3330341" cy="8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Pembimbing</a:t>
            </a:r>
            <a:r>
              <a:rPr lang="en-US" b="1" dirty="0" smtClean="0"/>
              <a:t> 2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6993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Terimakasih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4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49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70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1.1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/>
              <a:t>	</a:t>
            </a:r>
            <a:r>
              <a:rPr lang="en-US" dirty="0" smtClean="0"/>
              <a:t>	1.3 </a:t>
            </a:r>
            <a:r>
              <a:rPr lang="en-US" dirty="0" err="1" smtClean="0"/>
              <a:t>Tujuan</a:t>
            </a:r>
            <a:r>
              <a:rPr lang="en-US" dirty="0" smtClean="0"/>
              <a:t>		1.5 </a:t>
            </a:r>
            <a:r>
              <a:rPr lang="en-US" dirty="0" err="1" smtClean="0"/>
              <a:t>Hipotesis</a:t>
            </a:r>
            <a:endParaRPr lang="en-US" dirty="0" smtClean="0"/>
          </a:p>
          <a:p>
            <a:pPr algn="l"/>
            <a:r>
              <a:rPr lang="en-US" dirty="0" smtClean="0"/>
              <a:t>1.2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	1.4 </a:t>
            </a:r>
            <a:r>
              <a:rPr lang="en-US" dirty="0" err="1" smtClean="0"/>
              <a:t>Batasan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9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99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1.1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/>
              <a:t>	</a:t>
            </a:r>
            <a:r>
              <a:rPr lang="en-US" dirty="0" smtClean="0"/>
              <a:t>	1.3 </a:t>
            </a:r>
            <a:r>
              <a:rPr lang="en-US" dirty="0" err="1" smtClean="0"/>
              <a:t>Tujuan</a:t>
            </a:r>
            <a:r>
              <a:rPr lang="en-US" dirty="0" smtClean="0"/>
              <a:t>		1.5 </a:t>
            </a:r>
            <a:r>
              <a:rPr lang="en-US" dirty="0" err="1" smtClean="0"/>
              <a:t>Hipotesis</a:t>
            </a:r>
            <a:endParaRPr lang="en-US" dirty="0" smtClean="0"/>
          </a:p>
          <a:p>
            <a:pPr algn="l"/>
            <a:r>
              <a:rPr lang="en-US" dirty="0" smtClean="0"/>
              <a:t>1.2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	1.4 </a:t>
            </a:r>
            <a:r>
              <a:rPr lang="en-US" dirty="0" err="1" smtClean="0"/>
              <a:t>Batasan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8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49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1.1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/>
              <a:t>	</a:t>
            </a:r>
            <a:r>
              <a:rPr lang="en-US" dirty="0" smtClean="0"/>
              <a:t>	1.3 </a:t>
            </a:r>
            <a:r>
              <a:rPr lang="en-US" dirty="0" err="1" smtClean="0"/>
              <a:t>Tujuan</a:t>
            </a:r>
            <a:r>
              <a:rPr lang="en-US" dirty="0" smtClean="0"/>
              <a:t>		1.5 </a:t>
            </a:r>
            <a:r>
              <a:rPr lang="en-US" dirty="0" err="1" smtClean="0"/>
              <a:t>Hipotesis</a:t>
            </a:r>
            <a:endParaRPr lang="en-US" dirty="0" smtClean="0"/>
          </a:p>
          <a:p>
            <a:pPr algn="l"/>
            <a:r>
              <a:rPr lang="en-US" dirty="0" smtClean="0"/>
              <a:t>1.2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	1.4 </a:t>
            </a:r>
            <a:r>
              <a:rPr lang="en-US" dirty="0" err="1" smtClean="0"/>
              <a:t>Batasan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8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6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1.1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/>
              <a:t>	</a:t>
            </a:r>
            <a:r>
              <a:rPr lang="en-US" dirty="0" smtClean="0"/>
              <a:t>	1.3 </a:t>
            </a:r>
            <a:r>
              <a:rPr lang="en-US" dirty="0" err="1" smtClean="0"/>
              <a:t>Tujuan</a:t>
            </a:r>
            <a:r>
              <a:rPr lang="en-US" dirty="0" smtClean="0"/>
              <a:t>		1.5 </a:t>
            </a:r>
            <a:r>
              <a:rPr lang="en-US" dirty="0" err="1" smtClean="0"/>
              <a:t>Hipotesis</a:t>
            </a:r>
            <a:endParaRPr lang="en-US" dirty="0" smtClean="0"/>
          </a:p>
          <a:p>
            <a:pPr algn="l"/>
            <a:r>
              <a:rPr lang="en-US" dirty="0" smtClean="0"/>
              <a:t>1.2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	1.4 </a:t>
            </a:r>
            <a:r>
              <a:rPr lang="en-US" dirty="0" err="1" smtClean="0"/>
              <a:t>Batasan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9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Jadwal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40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</TotalTime>
  <Words>50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PERANCANGAN DAN SIMULASI  PERLINDUNGAN PROPERTI INTELEKTUAL MENGGUNAKAN ALGORITME OBFUSCATION FILTER DIGITAL </vt:lpstr>
      <vt:lpstr>Pendahuluan</vt:lpstr>
      <vt:lpstr>Pendahuluan</vt:lpstr>
      <vt:lpstr>Pendahuluan</vt:lpstr>
      <vt:lpstr>Kajian Pustaka</vt:lpstr>
      <vt:lpstr>Pendahuluan</vt:lpstr>
      <vt:lpstr>Metodologi Penelitian</vt:lpstr>
      <vt:lpstr>Pendahuluan</vt:lpstr>
      <vt:lpstr>Jadwal</vt:lpstr>
      <vt:lpstr>Terimakasih</vt:lpstr>
      <vt:lpstr>Referensi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SIMULASI  PERLINDUNGAN PROPERTI INTELEKTUAL MENGGUNAKAN ALGORITME OBFUSCATION FILTER DIGITAL</dc:title>
  <dc:creator>Laboratorium Embedded System</dc:creator>
  <cp:lastModifiedBy>Laboratorium Embedded System</cp:lastModifiedBy>
  <cp:revision>9</cp:revision>
  <dcterms:created xsi:type="dcterms:W3CDTF">2017-10-11T18:27:01Z</dcterms:created>
  <dcterms:modified xsi:type="dcterms:W3CDTF">2017-10-11T18:51:34Z</dcterms:modified>
</cp:coreProperties>
</file>