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235"/>
    <a:srgbClr val="B7D8DF"/>
    <a:srgbClr val="6DB5CB"/>
    <a:srgbClr val="FCF5EF"/>
    <a:srgbClr val="252847"/>
    <a:srgbClr val="FFD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84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10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3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3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03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29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4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72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41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4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68EF-CACB-49F9-B6BF-FB65431E7DE1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BF89-EC10-45BC-BAA8-C253E0DA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87348" y="749808"/>
            <a:ext cx="3520440" cy="2679192"/>
          </a:xfrm>
          <a:prstGeom prst="rect">
            <a:avLst/>
          </a:prstGeom>
          <a:solidFill>
            <a:srgbClr val="252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#252847</a:t>
            </a:r>
            <a:endParaRPr lang="en-US" dirty="0" smtClean="0"/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rgb(37, 40, 71);</a:t>
            </a:r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28228" y="749808"/>
            <a:ext cx="3520440" cy="2679192"/>
          </a:xfrm>
          <a:prstGeom prst="rect">
            <a:avLst/>
          </a:prstGeom>
          <a:solidFill>
            <a:srgbClr val="B7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#b7d8df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rgb(183, 216, 223);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07788" y="749808"/>
            <a:ext cx="3520440" cy="2679192"/>
          </a:xfrm>
          <a:prstGeom prst="rect">
            <a:avLst/>
          </a:prstGeom>
          <a:solidFill>
            <a:srgbClr val="6D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#6db5cb</a:t>
            </a:r>
          </a:p>
          <a:p>
            <a:pPr algn="ctr"/>
            <a:r>
              <a:rPr lang="fr-FR" b="1" dirty="0" smtClean="0"/>
              <a:t>rgb(109, 181, 203);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87348" y="3429000"/>
            <a:ext cx="3520440" cy="2679192"/>
          </a:xfrm>
          <a:prstGeom prst="rect">
            <a:avLst/>
          </a:prstGeom>
          <a:solidFill>
            <a:srgbClr val="FE7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#fe7235</a:t>
            </a:r>
          </a:p>
          <a:p>
            <a:pPr algn="ctr"/>
            <a:r>
              <a:rPr lang="fr-FR" b="1" dirty="0" smtClean="0"/>
              <a:t>rgb(254, 114, 53);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828228" y="3429000"/>
            <a:ext cx="3520440" cy="2679192"/>
          </a:xfrm>
          <a:prstGeom prst="rect">
            <a:avLst/>
          </a:prstGeom>
          <a:solidFill>
            <a:srgbClr val="FCF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#fcf5ef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rgb(252, 245, 239);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07788" y="3429000"/>
            <a:ext cx="3520440" cy="2679192"/>
          </a:xfrm>
          <a:prstGeom prst="rect">
            <a:avLst/>
          </a:prstGeom>
          <a:solidFill>
            <a:srgbClr val="FFD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2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Маша</dc:creator>
  <cp:lastModifiedBy>Маша</cp:lastModifiedBy>
  <cp:revision>3</cp:revision>
  <dcterms:created xsi:type="dcterms:W3CDTF">2020-07-24T10:17:20Z</dcterms:created>
  <dcterms:modified xsi:type="dcterms:W3CDTF">2020-07-24T10:27:58Z</dcterms:modified>
</cp:coreProperties>
</file>