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4"/>
  </p:sldMasterIdLst>
  <p:sldIdLst>
    <p:sldId id="256" r:id="rId5"/>
    <p:sldId id="257" r:id="rId6"/>
    <p:sldId id="271" r:id="rId7"/>
    <p:sldId id="262" r:id="rId8"/>
    <p:sldId id="259" r:id="rId9"/>
    <p:sldId id="260" r:id="rId10"/>
    <p:sldId id="263" r:id="rId11"/>
    <p:sldId id="266" r:id="rId12"/>
    <p:sldId id="264" r:id="rId13"/>
    <p:sldId id="267" r:id="rId14"/>
    <p:sldId id="258" r:id="rId15"/>
    <p:sldId id="265" r:id="rId16"/>
    <p:sldId id="261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3576C-FCD6-44B6-8E48-8795ADA82DB8}" v="2305" dt="2020-12-06T06:06:52.807"/>
    <p1510:client id="{282F5A6E-6124-4D4C-8230-C9E4A45493FB}" v="4" dt="2020-12-07T07:40:22.102"/>
    <p1510:client id="{5054EC95-441E-4728-AF95-03BC66A020C6}" v="45" dt="2020-12-06T16:24:10.092"/>
    <p1510:client id="{DFB20B08-16C2-4AE4-91C5-C950CBDCBCA4}" v="156" dt="2020-12-05T23:03:11.538"/>
    <p1510:client id="{E4C278C6-09B1-4432-A5F6-B827E1A5D29A}" v="28" dt="2020-12-07T03:35:21.614"/>
    <p1510:client id="{E5E46DED-B8D8-486E-93E9-29EDCBA6C5DB}" v="445" dt="2020-12-06T04:08:18.160"/>
    <p1510:client id="{FA02A8A7-319E-48CD-A4DA-F258E0D5AEF1}" v="46" dt="2020-12-07T18:05:30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ios, Mason A" userId="S::mbarrio5@calstatela.edu::c4894398-b945-461e-9b91-fcbadf597f99" providerId="AD" clId="Web-{FA02A8A7-319E-48CD-A4DA-F258E0D5AEF1}"/>
    <pc:docChg chg="addSld modSld">
      <pc:chgData name="Barrios, Mason A" userId="S::mbarrio5@calstatela.edu::c4894398-b945-461e-9b91-fcbadf597f99" providerId="AD" clId="Web-{FA02A8A7-319E-48CD-A4DA-F258E0D5AEF1}" dt="2020-12-07T18:05:30.095" v="42" actId="14100"/>
      <pc:docMkLst>
        <pc:docMk/>
      </pc:docMkLst>
      <pc:sldChg chg="addSp delSp modSp add replId">
        <pc:chgData name="Barrios, Mason A" userId="S::mbarrio5@calstatela.edu::c4894398-b945-461e-9b91-fcbadf597f99" providerId="AD" clId="Web-{FA02A8A7-319E-48CD-A4DA-F258E0D5AEF1}" dt="2020-12-07T18:05:30.095" v="42" actId="14100"/>
        <pc:sldMkLst>
          <pc:docMk/>
          <pc:sldMk cId="3373172482" sldId="271"/>
        </pc:sldMkLst>
        <pc:spChg chg="add del mod">
          <ac:chgData name="Barrios, Mason A" userId="S::mbarrio5@calstatela.edu::c4894398-b945-461e-9b91-fcbadf597f99" providerId="AD" clId="Web-{FA02A8A7-319E-48CD-A4DA-F258E0D5AEF1}" dt="2020-12-07T18:04:28.592" v="3"/>
          <ac:spMkLst>
            <pc:docMk/>
            <pc:sldMk cId="3373172482" sldId="271"/>
            <ac:spMk id="5" creationId="{EDBD230C-C57D-4468-9514-40DB3C8832A9}"/>
          </ac:spMkLst>
        </pc:spChg>
        <pc:spChg chg="mod">
          <ac:chgData name="Barrios, Mason A" userId="S::mbarrio5@calstatela.edu::c4894398-b945-461e-9b91-fcbadf597f99" providerId="AD" clId="Web-{FA02A8A7-319E-48CD-A4DA-F258E0D5AEF1}" dt="2020-12-07T18:05:21.314" v="41" actId="1076"/>
          <ac:spMkLst>
            <pc:docMk/>
            <pc:sldMk cId="3373172482" sldId="271"/>
            <ac:spMk id="7" creationId="{7D6E6728-908A-44A7-87E8-A5406496DB51}"/>
          </ac:spMkLst>
        </pc:spChg>
        <pc:spChg chg="del">
          <ac:chgData name="Barrios, Mason A" userId="S::mbarrio5@calstatela.edu::c4894398-b945-461e-9b91-fcbadf597f99" providerId="AD" clId="Web-{FA02A8A7-319E-48CD-A4DA-F258E0D5AEF1}" dt="2020-12-07T18:04:47.702" v="17"/>
          <ac:spMkLst>
            <pc:docMk/>
            <pc:sldMk cId="3373172482" sldId="271"/>
            <ac:spMk id="8" creationId="{147BC4D1-8F89-464A-B271-148DD37D7366}"/>
          </ac:spMkLst>
        </pc:spChg>
        <pc:picChg chg="del">
          <ac:chgData name="Barrios, Mason A" userId="S::mbarrio5@calstatela.edu::c4894398-b945-461e-9b91-fcbadf597f99" providerId="AD" clId="Web-{FA02A8A7-319E-48CD-A4DA-F258E0D5AEF1}" dt="2020-12-07T18:04:18.185" v="1"/>
          <ac:picMkLst>
            <pc:docMk/>
            <pc:sldMk cId="3373172482" sldId="271"/>
            <ac:picMk id="4" creationId="{96E0B6DB-27EC-4B85-8FA1-720B2301CC14}"/>
          </ac:picMkLst>
        </pc:picChg>
        <pc:picChg chg="add mod">
          <ac:chgData name="Barrios, Mason A" userId="S::mbarrio5@calstatela.edu::c4894398-b945-461e-9b91-fcbadf597f99" providerId="AD" clId="Web-{FA02A8A7-319E-48CD-A4DA-F258E0D5AEF1}" dt="2020-12-07T18:05:30.095" v="42" actId="14100"/>
          <ac:picMkLst>
            <pc:docMk/>
            <pc:sldMk cId="3373172482" sldId="271"/>
            <ac:picMk id="9" creationId="{1C0FA06A-73B5-400E-8A7C-4EBA2E317E8A}"/>
          </ac:picMkLst>
        </pc:picChg>
      </pc:sldChg>
    </pc:docChg>
  </pc:docChgLst>
  <pc:docChgLst>
    <pc:chgData clId="Web-{E5E46DED-B8D8-486E-93E9-29EDCBA6C5DB}"/>
    <pc:docChg chg="modSld">
      <pc:chgData name="" userId="" providerId="" clId="Web-{E5E46DED-B8D8-486E-93E9-29EDCBA6C5DB}" dt="2020-12-06T04:01:34.008" v="1" actId="20577"/>
      <pc:docMkLst>
        <pc:docMk/>
      </pc:docMkLst>
      <pc:sldChg chg="modSp">
        <pc:chgData name="" userId="" providerId="" clId="Web-{E5E46DED-B8D8-486E-93E9-29EDCBA6C5DB}" dt="2020-12-06T04:01:34.008" v="0" actId="20577"/>
        <pc:sldMkLst>
          <pc:docMk/>
          <pc:sldMk cId="2412702822" sldId="262"/>
        </pc:sldMkLst>
        <pc:spChg chg="mod">
          <ac:chgData name="" userId="" providerId="" clId="Web-{E5E46DED-B8D8-486E-93E9-29EDCBA6C5DB}" dt="2020-12-06T04:01:34.008" v="0" actId="20577"/>
          <ac:spMkLst>
            <pc:docMk/>
            <pc:sldMk cId="2412702822" sldId="262"/>
            <ac:spMk id="3" creationId="{B294095B-7FB0-4CE7-B910-9078CF6304F7}"/>
          </ac:spMkLst>
        </pc:spChg>
      </pc:sldChg>
    </pc:docChg>
  </pc:docChgLst>
  <pc:docChgLst>
    <pc:chgData name="Barrios, Mason A" userId="S::mbarrio5@calstatela.edu::c4894398-b945-461e-9b91-fcbadf597f99" providerId="AD" clId="Web-{2183576C-FCD6-44B6-8E48-8795ADA82DB8}"/>
    <pc:docChg chg="addSld delSld modSld">
      <pc:chgData name="Barrios, Mason A" userId="S::mbarrio5@calstatela.edu::c4894398-b945-461e-9b91-fcbadf597f99" providerId="AD" clId="Web-{2183576C-FCD6-44B6-8E48-8795ADA82DB8}" dt="2020-12-06T06:06:52.589" v="2235" actId="20577"/>
      <pc:docMkLst>
        <pc:docMk/>
      </pc:docMkLst>
      <pc:sldChg chg="addSp delSp modSp mod setBg">
        <pc:chgData name="Barrios, Mason A" userId="S::mbarrio5@calstatela.edu::c4894398-b945-461e-9b91-fcbadf597f99" providerId="AD" clId="Web-{2183576C-FCD6-44B6-8E48-8795ADA82DB8}" dt="2020-12-06T04:16:36.981" v="78" actId="1076"/>
        <pc:sldMkLst>
          <pc:docMk/>
          <pc:sldMk cId="4188158355" sldId="256"/>
        </pc:sldMkLst>
        <pc:spChg chg="mod">
          <ac:chgData name="Barrios, Mason A" userId="S::mbarrio5@calstatela.edu::c4894398-b945-461e-9b91-fcbadf597f99" providerId="AD" clId="Web-{2183576C-FCD6-44B6-8E48-8795ADA82DB8}" dt="2020-12-06T04:16:02.386" v="72" actId="20577"/>
          <ac:spMkLst>
            <pc:docMk/>
            <pc:sldMk cId="4188158355" sldId="256"/>
            <ac:spMk id="2" creationId="{677CA324-4578-4364-931F-56490190CDC9}"/>
          </ac:spMkLst>
        </pc:spChg>
        <pc:spChg chg="mod">
          <ac:chgData name="Barrios, Mason A" userId="S::mbarrio5@calstatela.edu::c4894398-b945-461e-9b91-fcbadf597f99" providerId="AD" clId="Web-{2183576C-FCD6-44B6-8E48-8795ADA82DB8}" dt="2020-12-06T04:16:36.981" v="78" actId="1076"/>
          <ac:spMkLst>
            <pc:docMk/>
            <pc:sldMk cId="4188158355" sldId="256"/>
            <ac:spMk id="4" creationId="{6A400D27-6DC8-40ED-8548-8888B9367B9B}"/>
          </ac:spMkLst>
        </pc:spChg>
        <pc:spChg chg="del">
          <ac:chgData name="Barrios, Mason A" userId="S::mbarrio5@calstatela.edu::c4894398-b945-461e-9b91-fcbadf597f99" providerId="AD" clId="Web-{2183576C-FCD6-44B6-8E48-8795ADA82DB8}" dt="2020-12-06T04:11:12.801" v="3"/>
          <ac:spMkLst>
            <pc:docMk/>
            <pc:sldMk cId="4188158355" sldId="256"/>
            <ac:spMk id="8" creationId="{C1FA8F66-3B85-411D-A2A6-A50DF3026D9A}"/>
          </ac:spMkLst>
        </pc:spChg>
        <pc:spChg chg="del">
          <ac:chgData name="Barrios, Mason A" userId="S::mbarrio5@calstatela.edu::c4894398-b945-461e-9b91-fcbadf597f99" providerId="AD" clId="Web-{2183576C-FCD6-44B6-8E48-8795ADA82DB8}" dt="2020-12-06T04:11:12.801" v="3"/>
          <ac:spMkLst>
            <pc:docMk/>
            <pc:sldMk cId="4188158355" sldId="256"/>
            <ac:spMk id="12" creationId="{D695E25C-06E7-4082-BE92-B571B616BC5A}"/>
          </ac:spMkLst>
        </pc:spChg>
        <pc:spChg chg="del">
          <ac:chgData name="Barrios, Mason A" userId="S::mbarrio5@calstatela.edu::c4894398-b945-461e-9b91-fcbadf597f99" providerId="AD" clId="Web-{2183576C-FCD6-44B6-8E48-8795ADA82DB8}" dt="2020-12-06T04:11:12.801" v="3"/>
          <ac:spMkLst>
            <pc:docMk/>
            <pc:sldMk cId="4188158355" sldId="256"/>
            <ac:spMk id="14" creationId="{E64BD7DF-F4BB-427F-B4F6-6DC83A59AA0F}"/>
          </ac:spMkLst>
        </pc:spChg>
        <pc:spChg chg="add">
          <ac:chgData name="Barrios, Mason A" userId="S::mbarrio5@calstatela.edu::c4894398-b945-461e-9b91-fcbadf597f99" providerId="AD" clId="Web-{2183576C-FCD6-44B6-8E48-8795ADA82DB8}" dt="2020-12-06T04:11:12.801" v="3"/>
          <ac:spMkLst>
            <pc:docMk/>
            <pc:sldMk cId="4188158355" sldId="256"/>
            <ac:spMk id="19" creationId="{F7207B7B-5C57-458C-BE38-95D2CD7655BB}"/>
          </ac:spMkLst>
        </pc:spChg>
        <pc:spChg chg="add">
          <ac:chgData name="Barrios, Mason A" userId="S::mbarrio5@calstatela.edu::c4894398-b945-461e-9b91-fcbadf597f99" providerId="AD" clId="Web-{2183576C-FCD6-44B6-8E48-8795ADA82DB8}" dt="2020-12-06T04:11:12.801" v="3"/>
          <ac:spMkLst>
            <pc:docMk/>
            <pc:sldMk cId="4188158355" sldId="256"/>
            <ac:spMk id="21" creationId="{9822E561-F97C-4CBB-A9A6-A6BF6317BC84}"/>
          </ac:spMkLst>
        </pc:spChg>
        <pc:spChg chg="add">
          <ac:chgData name="Barrios, Mason A" userId="S::mbarrio5@calstatela.edu::c4894398-b945-461e-9b91-fcbadf597f99" providerId="AD" clId="Web-{2183576C-FCD6-44B6-8E48-8795ADA82DB8}" dt="2020-12-06T04:11:12.801" v="3"/>
          <ac:spMkLst>
            <pc:docMk/>
            <pc:sldMk cId="4188158355" sldId="256"/>
            <ac:spMk id="23" creationId="{B01B0E58-A5C8-4CDA-A2E0-35DF94E59857}"/>
          </ac:spMkLst>
        </pc:spChg>
        <pc:picChg chg="add del mod">
          <ac:chgData name="Barrios, Mason A" userId="S::mbarrio5@calstatela.edu::c4894398-b945-461e-9b91-fcbadf597f99" providerId="AD" clId="Web-{2183576C-FCD6-44B6-8E48-8795ADA82DB8}" dt="2020-12-06T04:14:24.009" v="55"/>
          <ac:picMkLst>
            <pc:docMk/>
            <pc:sldMk cId="4188158355" sldId="256"/>
            <ac:picMk id="3" creationId="{2614C1B1-2970-4BC4-A38E-298F463D9766}"/>
          </ac:picMkLst>
        </pc:picChg>
        <pc:picChg chg="add mod">
          <ac:chgData name="Barrios, Mason A" userId="S::mbarrio5@calstatela.edu::c4894398-b945-461e-9b91-fcbadf597f99" providerId="AD" clId="Web-{2183576C-FCD6-44B6-8E48-8795ADA82DB8}" dt="2020-12-06T04:14:39.478" v="59" actId="1076"/>
          <ac:picMkLst>
            <pc:docMk/>
            <pc:sldMk cId="4188158355" sldId="256"/>
            <ac:picMk id="5" creationId="{41A71972-6138-40AD-9D47-AC00D714A29E}"/>
          </ac:picMkLst>
        </pc:picChg>
        <pc:picChg chg="mod ord">
          <ac:chgData name="Barrios, Mason A" userId="S::mbarrio5@calstatela.edu::c4894398-b945-461e-9b91-fcbadf597f99" providerId="AD" clId="Web-{2183576C-FCD6-44B6-8E48-8795ADA82DB8}" dt="2020-12-06T04:11:12.801" v="3"/>
          <ac:picMkLst>
            <pc:docMk/>
            <pc:sldMk cId="4188158355" sldId="256"/>
            <ac:picMk id="10" creationId="{48CB94E2-EC2F-4A21-9A87-59782D9EB6B7}"/>
          </ac:picMkLst>
        </pc:picChg>
      </pc:sldChg>
      <pc:sldChg chg="addSp delSp modSp">
        <pc:chgData name="Barrios, Mason A" userId="S::mbarrio5@calstatela.edu::c4894398-b945-461e-9b91-fcbadf597f99" providerId="AD" clId="Web-{2183576C-FCD6-44B6-8E48-8795ADA82DB8}" dt="2020-12-06T04:53:31.517" v="731" actId="1076"/>
        <pc:sldMkLst>
          <pc:docMk/>
          <pc:sldMk cId="1593277648" sldId="257"/>
        </pc:sldMkLst>
        <pc:spChg chg="del">
          <ac:chgData name="Barrios, Mason A" userId="S::mbarrio5@calstatela.edu::c4894398-b945-461e-9b91-fcbadf597f99" providerId="AD" clId="Web-{2183576C-FCD6-44B6-8E48-8795ADA82DB8}" dt="2020-12-06T04:10:48.395" v="0"/>
          <ac:spMkLst>
            <pc:docMk/>
            <pc:sldMk cId="1593277648" sldId="257"/>
            <ac:spMk id="3" creationId="{B294095B-7FB0-4CE7-B910-9078CF6304F7}"/>
          </ac:spMkLst>
        </pc:spChg>
        <pc:spChg chg="add mod">
          <ac:chgData name="Barrios, Mason A" userId="S::mbarrio5@calstatela.edu::c4894398-b945-461e-9b91-fcbadf597f99" providerId="AD" clId="Web-{2183576C-FCD6-44B6-8E48-8795ADA82DB8}" dt="2020-12-06T04:53:31.517" v="731" actId="1076"/>
          <ac:spMkLst>
            <pc:docMk/>
            <pc:sldMk cId="1593277648" sldId="257"/>
            <ac:spMk id="7" creationId="{7D6E6728-908A-44A7-87E8-A5406496DB51}"/>
          </ac:spMkLst>
        </pc:spChg>
        <pc:spChg chg="add mod">
          <ac:chgData name="Barrios, Mason A" userId="S::mbarrio5@calstatela.edu::c4894398-b945-461e-9b91-fcbadf597f99" providerId="AD" clId="Web-{2183576C-FCD6-44B6-8E48-8795ADA82DB8}" dt="2020-12-06T04:24:10.633" v="299" actId="20577"/>
          <ac:spMkLst>
            <pc:docMk/>
            <pc:sldMk cId="1593277648" sldId="257"/>
            <ac:spMk id="8" creationId="{147BC4D1-8F89-464A-B271-148DD37D7366}"/>
          </ac:spMkLst>
        </pc:spChg>
        <pc:picChg chg="add mod ord">
          <ac:chgData name="Barrios, Mason A" userId="S::mbarrio5@calstatela.edu::c4894398-b945-461e-9b91-fcbadf597f99" providerId="AD" clId="Web-{2183576C-FCD6-44B6-8E48-8795ADA82DB8}" dt="2020-12-06T04:10:54.895" v="1" actId="1076"/>
          <ac:picMkLst>
            <pc:docMk/>
            <pc:sldMk cId="1593277648" sldId="257"/>
            <ac:picMk id="4" creationId="{96E0B6DB-27EC-4B85-8FA1-720B2301CC14}"/>
          </ac:picMkLst>
        </pc:picChg>
        <pc:picChg chg="add mod">
          <ac:chgData name="Barrios, Mason A" userId="S::mbarrio5@calstatela.edu::c4894398-b945-461e-9b91-fcbadf597f99" providerId="AD" clId="Web-{2183576C-FCD6-44B6-8E48-8795ADA82DB8}" dt="2020-12-06T04:15:01.010" v="64" actId="1076"/>
          <ac:picMkLst>
            <pc:docMk/>
            <pc:sldMk cId="1593277648" sldId="257"/>
            <ac:picMk id="6" creationId="{A269C1A4-5A10-466B-B106-B15F98F72AD7}"/>
          </ac:picMkLst>
        </pc:picChg>
      </pc:sldChg>
      <pc:sldChg chg="addSp delSp modSp">
        <pc:chgData name="Barrios, Mason A" userId="S::mbarrio5@calstatela.edu::c4894398-b945-461e-9b91-fcbadf597f99" providerId="AD" clId="Web-{2183576C-FCD6-44B6-8E48-8795ADA82DB8}" dt="2020-12-06T05:54:50.900" v="1770" actId="20577"/>
        <pc:sldMkLst>
          <pc:docMk/>
          <pc:sldMk cId="3507146640" sldId="258"/>
        </pc:sldMkLst>
        <pc:spChg chg="mod">
          <ac:chgData name="Barrios, Mason A" userId="S::mbarrio5@calstatela.edu::c4894398-b945-461e-9b91-fcbadf597f99" providerId="AD" clId="Web-{2183576C-FCD6-44B6-8E48-8795ADA82DB8}" dt="2020-12-06T05:23:14.121" v="1133" actId="20577"/>
          <ac:spMkLst>
            <pc:docMk/>
            <pc:sldMk cId="3507146640" sldId="258"/>
            <ac:spMk id="2" creationId="{5CAFA750-9950-4F8D-BC0B-DB1926196DDE}"/>
          </ac:spMkLst>
        </pc:spChg>
        <pc:spChg chg="del">
          <ac:chgData name="Barrios, Mason A" userId="S::mbarrio5@calstatela.edu::c4894398-b945-461e-9b91-fcbadf597f99" providerId="AD" clId="Web-{2183576C-FCD6-44B6-8E48-8795ADA82DB8}" dt="2020-12-06T05:13:28.451" v="1111"/>
          <ac:spMkLst>
            <pc:docMk/>
            <pc:sldMk cId="3507146640" sldId="258"/>
            <ac:spMk id="3" creationId="{DE54A625-9CD9-46AE-8701-D68D78878C82}"/>
          </ac:spMkLst>
        </pc:spChg>
        <pc:spChg chg="add mod">
          <ac:chgData name="Barrios, Mason A" userId="S::mbarrio5@calstatela.edu::c4894398-b945-461e-9b91-fcbadf597f99" providerId="AD" clId="Web-{2183576C-FCD6-44B6-8E48-8795ADA82DB8}" dt="2020-12-06T05:54:50.900" v="1770" actId="20577"/>
          <ac:spMkLst>
            <pc:docMk/>
            <pc:sldMk cId="3507146640" sldId="258"/>
            <ac:spMk id="6" creationId="{45CFCBD4-B186-4C85-B7B7-2129E251B8E8}"/>
          </ac:spMkLst>
        </pc:spChg>
        <pc:picChg chg="add">
          <ac:chgData name="Barrios, Mason A" userId="S::mbarrio5@calstatela.edu::c4894398-b945-461e-9b91-fcbadf597f99" providerId="AD" clId="Web-{2183576C-FCD6-44B6-8E48-8795ADA82DB8}" dt="2020-12-06T04:15:18.073" v="68"/>
          <ac:picMkLst>
            <pc:docMk/>
            <pc:sldMk cId="3507146640" sldId="258"/>
            <ac:picMk id="5" creationId="{87ECFFB2-C69B-4147-A399-7BCFA9314484}"/>
          </ac:picMkLst>
        </pc:picChg>
        <pc:picChg chg="add mod">
          <ac:chgData name="Barrios, Mason A" userId="S::mbarrio5@calstatela.edu::c4894398-b945-461e-9b91-fcbadf597f99" providerId="AD" clId="Web-{2183576C-FCD6-44B6-8E48-8795ADA82DB8}" dt="2020-12-06T05:30:23.725" v="1288" actId="1076"/>
          <ac:picMkLst>
            <pc:docMk/>
            <pc:sldMk cId="3507146640" sldId="258"/>
            <ac:picMk id="7" creationId="{3B9D69EB-3BB9-499B-837C-4725E4C5E0CC}"/>
          </ac:picMkLst>
        </pc:picChg>
        <pc:picChg chg="add del mod">
          <ac:chgData name="Barrios, Mason A" userId="S::mbarrio5@calstatela.edu::c4894398-b945-461e-9b91-fcbadf597f99" providerId="AD" clId="Web-{2183576C-FCD6-44B6-8E48-8795ADA82DB8}" dt="2020-12-06T05:27:06.517" v="1261"/>
          <ac:picMkLst>
            <pc:docMk/>
            <pc:sldMk cId="3507146640" sldId="258"/>
            <ac:picMk id="8" creationId="{11AD9474-1B05-4E78-80DB-7724061C851D}"/>
          </ac:picMkLst>
        </pc:picChg>
        <pc:picChg chg="add mod">
          <ac:chgData name="Barrios, Mason A" userId="S::mbarrio5@calstatela.edu::c4894398-b945-461e-9b91-fcbadf597f99" providerId="AD" clId="Web-{2183576C-FCD6-44B6-8E48-8795ADA82DB8}" dt="2020-12-06T05:27:12.783" v="1264" actId="14100"/>
          <ac:picMkLst>
            <pc:docMk/>
            <pc:sldMk cId="3507146640" sldId="258"/>
            <ac:picMk id="9" creationId="{109A305E-1DBE-4584-A6F9-5CC7BDD79F98}"/>
          </ac:picMkLst>
        </pc:picChg>
      </pc:sldChg>
      <pc:sldChg chg="addSp delSp modSp">
        <pc:chgData name="Barrios, Mason A" userId="S::mbarrio5@calstatela.edu::c4894398-b945-461e-9b91-fcbadf597f99" providerId="AD" clId="Web-{2183576C-FCD6-44B6-8E48-8795ADA82DB8}" dt="2020-12-06T04:55:43.161" v="794" actId="20577"/>
        <pc:sldMkLst>
          <pc:docMk/>
          <pc:sldMk cId="2255949199" sldId="259"/>
        </pc:sldMkLst>
        <pc:spChg chg="del">
          <ac:chgData name="Barrios, Mason A" userId="S::mbarrio5@calstatela.edu::c4894398-b945-461e-9b91-fcbadf597f99" providerId="AD" clId="Web-{2183576C-FCD6-44B6-8E48-8795ADA82DB8}" dt="2020-12-06T04:32:49.848" v="305"/>
          <ac:spMkLst>
            <pc:docMk/>
            <pc:sldMk cId="2255949199" sldId="259"/>
            <ac:spMk id="3" creationId="{DE54A625-9CD9-46AE-8701-D68D78878C82}"/>
          </ac:spMkLst>
        </pc:spChg>
        <pc:spChg chg="add mod">
          <ac:chgData name="Barrios, Mason A" userId="S::mbarrio5@calstatela.edu::c4894398-b945-461e-9b91-fcbadf597f99" providerId="AD" clId="Web-{2183576C-FCD6-44B6-8E48-8795ADA82DB8}" dt="2020-12-06T04:55:43.161" v="794" actId="20577"/>
          <ac:spMkLst>
            <pc:docMk/>
            <pc:sldMk cId="2255949199" sldId="259"/>
            <ac:spMk id="7" creationId="{6D69AF0F-8EC6-44AC-B8D4-AAE19105F4CE}"/>
          </ac:spMkLst>
        </pc:spChg>
        <pc:picChg chg="add">
          <ac:chgData name="Barrios, Mason A" userId="S::mbarrio5@calstatela.edu::c4894398-b945-461e-9b91-fcbadf597f99" providerId="AD" clId="Web-{2183576C-FCD6-44B6-8E48-8795ADA82DB8}" dt="2020-12-06T04:15:14.557" v="66"/>
          <ac:picMkLst>
            <pc:docMk/>
            <pc:sldMk cId="2255949199" sldId="259"/>
            <ac:picMk id="5" creationId="{2E704E02-1E7A-4CE8-A5DF-3B32018D162E}"/>
          </ac:picMkLst>
        </pc:picChg>
        <pc:picChg chg="add mod ord modCrop">
          <ac:chgData name="Barrios, Mason A" userId="S::mbarrio5@calstatela.edu::c4894398-b945-461e-9b91-fcbadf597f99" providerId="AD" clId="Web-{2183576C-FCD6-44B6-8E48-8795ADA82DB8}" dt="2020-12-06T04:33:12.083" v="309" actId="1076"/>
          <ac:picMkLst>
            <pc:docMk/>
            <pc:sldMk cId="2255949199" sldId="259"/>
            <ac:picMk id="6" creationId="{4A1B8D9F-A2D1-4261-955E-BE482B839C8D}"/>
          </ac:picMkLst>
        </pc:picChg>
      </pc:sldChg>
      <pc:sldChg chg="addSp delSp modSp">
        <pc:chgData name="Barrios, Mason A" userId="S::mbarrio5@calstatela.edu::c4894398-b945-461e-9b91-fcbadf597f99" providerId="AD" clId="Web-{2183576C-FCD6-44B6-8E48-8795ADA82DB8}" dt="2020-12-06T04:55:52.599" v="798" actId="20577"/>
        <pc:sldMkLst>
          <pc:docMk/>
          <pc:sldMk cId="1493364507" sldId="260"/>
        </pc:sldMkLst>
        <pc:spChg chg="mod">
          <ac:chgData name="Barrios, Mason A" userId="S::mbarrio5@calstatela.edu::c4894398-b945-461e-9b91-fcbadf597f99" providerId="AD" clId="Web-{2183576C-FCD6-44B6-8E48-8795ADA82DB8}" dt="2020-12-06T04:36:19.290" v="503" actId="20577"/>
          <ac:spMkLst>
            <pc:docMk/>
            <pc:sldMk cId="1493364507" sldId="260"/>
            <ac:spMk id="2" creationId="{5CAFA750-9950-4F8D-BC0B-DB1926196DDE}"/>
          </ac:spMkLst>
        </pc:spChg>
        <pc:spChg chg="del">
          <ac:chgData name="Barrios, Mason A" userId="S::mbarrio5@calstatela.edu::c4894398-b945-461e-9b91-fcbadf597f99" providerId="AD" clId="Web-{2183576C-FCD6-44B6-8E48-8795ADA82DB8}" dt="2020-12-06T04:36:23.915" v="506"/>
          <ac:spMkLst>
            <pc:docMk/>
            <pc:sldMk cId="1493364507" sldId="260"/>
            <ac:spMk id="3" creationId="{DE54A625-9CD9-46AE-8701-D68D78878C82}"/>
          </ac:spMkLst>
        </pc:spChg>
        <pc:spChg chg="add mod">
          <ac:chgData name="Barrios, Mason A" userId="S::mbarrio5@calstatela.edu::c4894398-b945-461e-9b91-fcbadf597f99" providerId="AD" clId="Web-{2183576C-FCD6-44B6-8E48-8795ADA82DB8}" dt="2020-12-06T04:55:52.599" v="798" actId="20577"/>
          <ac:spMkLst>
            <pc:docMk/>
            <pc:sldMk cId="1493364507" sldId="260"/>
            <ac:spMk id="7" creationId="{210A8B2D-69B5-4BC0-9098-985E40F327CA}"/>
          </ac:spMkLst>
        </pc:spChg>
        <pc:picChg chg="add">
          <ac:chgData name="Barrios, Mason A" userId="S::mbarrio5@calstatela.edu::c4894398-b945-461e-9b91-fcbadf597f99" providerId="AD" clId="Web-{2183576C-FCD6-44B6-8E48-8795ADA82DB8}" dt="2020-12-06T04:15:16.698" v="67"/>
          <ac:picMkLst>
            <pc:docMk/>
            <pc:sldMk cId="1493364507" sldId="260"/>
            <ac:picMk id="5" creationId="{28B62D96-FFC1-4883-BABC-4AD588B4EC20}"/>
          </ac:picMkLst>
        </pc:picChg>
        <pc:picChg chg="add mod">
          <ac:chgData name="Barrios, Mason A" userId="S::mbarrio5@calstatela.edu::c4894398-b945-461e-9b91-fcbadf597f99" providerId="AD" clId="Web-{2183576C-FCD6-44B6-8E48-8795ADA82DB8}" dt="2020-12-06T04:36:58.385" v="511" actId="1076"/>
          <ac:picMkLst>
            <pc:docMk/>
            <pc:sldMk cId="1493364507" sldId="260"/>
            <ac:picMk id="6" creationId="{DD4481CA-42A5-495C-A37D-04C3E7BA1965}"/>
          </ac:picMkLst>
        </pc:picChg>
      </pc:sldChg>
      <pc:sldChg chg="addSp delSp modSp">
        <pc:chgData name="Barrios, Mason A" userId="S::mbarrio5@calstatela.edu::c4894398-b945-461e-9b91-fcbadf597f99" providerId="AD" clId="Web-{2183576C-FCD6-44B6-8E48-8795ADA82DB8}" dt="2020-12-06T05:48:57.204" v="1585" actId="1076"/>
        <pc:sldMkLst>
          <pc:docMk/>
          <pc:sldMk cId="672957277" sldId="261"/>
        </pc:sldMkLst>
        <pc:spChg chg="mod">
          <ac:chgData name="Barrios, Mason A" userId="S::mbarrio5@calstatela.edu::c4894398-b945-461e-9b91-fcbadf597f99" providerId="AD" clId="Web-{2183576C-FCD6-44B6-8E48-8795ADA82DB8}" dt="2020-12-06T05:47:30.609" v="1555" actId="20577"/>
          <ac:spMkLst>
            <pc:docMk/>
            <pc:sldMk cId="672957277" sldId="261"/>
            <ac:spMk id="2" creationId="{5CAFA750-9950-4F8D-BC0B-DB1926196DDE}"/>
          </ac:spMkLst>
        </pc:spChg>
        <pc:spChg chg="add del">
          <ac:chgData name="Barrios, Mason A" userId="S::mbarrio5@calstatela.edu::c4894398-b945-461e-9b91-fcbadf597f99" providerId="AD" clId="Web-{2183576C-FCD6-44B6-8E48-8795ADA82DB8}" dt="2020-12-06T05:44:06.370" v="1513"/>
          <ac:spMkLst>
            <pc:docMk/>
            <pc:sldMk cId="672957277" sldId="261"/>
            <ac:spMk id="3" creationId="{DE54A625-9CD9-46AE-8701-D68D78878C82}"/>
          </ac:spMkLst>
        </pc:spChg>
        <pc:picChg chg="add">
          <ac:chgData name="Barrios, Mason A" userId="S::mbarrio5@calstatela.edu::c4894398-b945-461e-9b91-fcbadf597f99" providerId="AD" clId="Web-{2183576C-FCD6-44B6-8E48-8795ADA82DB8}" dt="2020-12-06T04:15:20.385" v="69"/>
          <ac:picMkLst>
            <pc:docMk/>
            <pc:sldMk cId="672957277" sldId="261"/>
            <ac:picMk id="5" creationId="{D258ED45-3305-4879-8D2D-4CD61EFCA591}"/>
          </ac:picMkLst>
        </pc:picChg>
        <pc:picChg chg="add del mod ord">
          <ac:chgData name="Barrios, Mason A" userId="S::mbarrio5@calstatela.edu::c4894398-b945-461e-9b91-fcbadf597f99" providerId="AD" clId="Web-{2183576C-FCD6-44B6-8E48-8795ADA82DB8}" dt="2020-12-06T05:43:42.494" v="1492"/>
          <ac:picMkLst>
            <pc:docMk/>
            <pc:sldMk cId="672957277" sldId="261"/>
            <ac:picMk id="6" creationId="{25E09FA3-4704-4ACF-AE2C-E75B47C34765}"/>
          </ac:picMkLst>
        </pc:picChg>
        <pc:picChg chg="add del mod">
          <ac:chgData name="Barrios, Mason A" userId="S::mbarrio5@calstatela.edu::c4894398-b945-461e-9b91-fcbadf597f99" providerId="AD" clId="Web-{2183576C-FCD6-44B6-8E48-8795ADA82DB8}" dt="2020-12-06T05:44:31.995" v="1520"/>
          <ac:picMkLst>
            <pc:docMk/>
            <pc:sldMk cId="672957277" sldId="261"/>
            <ac:picMk id="7" creationId="{C7DA90EB-A62E-4FE5-B892-A46D5B21F437}"/>
          </ac:picMkLst>
        </pc:picChg>
        <pc:picChg chg="add mod modCrop">
          <ac:chgData name="Barrios, Mason A" userId="S::mbarrio5@calstatela.edu::c4894398-b945-461e-9b91-fcbadf597f99" providerId="AD" clId="Web-{2183576C-FCD6-44B6-8E48-8795ADA82DB8}" dt="2020-12-06T05:48:55.064" v="1584" actId="1076"/>
          <ac:picMkLst>
            <pc:docMk/>
            <pc:sldMk cId="672957277" sldId="261"/>
            <ac:picMk id="8" creationId="{8F6BEB66-9CB1-4127-9A9F-DCAA97DD9FEE}"/>
          </ac:picMkLst>
        </pc:picChg>
        <pc:picChg chg="add mod modCrop">
          <ac:chgData name="Barrios, Mason A" userId="S::mbarrio5@calstatela.edu::c4894398-b945-461e-9b91-fcbadf597f99" providerId="AD" clId="Web-{2183576C-FCD6-44B6-8E48-8795ADA82DB8}" dt="2020-12-06T05:48:57.204" v="1585" actId="1076"/>
          <ac:picMkLst>
            <pc:docMk/>
            <pc:sldMk cId="672957277" sldId="261"/>
            <ac:picMk id="9" creationId="{B3D74B7C-2AB0-4458-A84A-14207016DB7D}"/>
          </ac:picMkLst>
        </pc:picChg>
      </pc:sldChg>
      <pc:sldChg chg="addSp modSp">
        <pc:chgData name="Barrios, Mason A" userId="S::mbarrio5@calstatela.edu::c4894398-b945-461e-9b91-fcbadf597f99" providerId="AD" clId="Web-{2183576C-FCD6-44B6-8E48-8795ADA82DB8}" dt="2020-12-06T05:36:27.999" v="1386" actId="20577"/>
        <pc:sldMkLst>
          <pc:docMk/>
          <pc:sldMk cId="2412702822" sldId="262"/>
        </pc:sldMkLst>
        <pc:spChg chg="mod">
          <ac:chgData name="Barrios, Mason A" userId="S::mbarrio5@calstatela.edu::c4894398-b945-461e-9b91-fcbadf597f99" providerId="AD" clId="Web-{2183576C-FCD6-44B6-8E48-8795ADA82DB8}" dt="2020-12-06T05:36:27.999" v="1386" actId="20577"/>
          <ac:spMkLst>
            <pc:docMk/>
            <pc:sldMk cId="2412702822" sldId="262"/>
            <ac:spMk id="2" creationId="{FC7552D9-3046-4929-B3B1-A40563E81EF4}"/>
          </ac:spMkLst>
        </pc:spChg>
        <pc:spChg chg="mod">
          <ac:chgData name="Barrios, Mason A" userId="S::mbarrio5@calstatela.edu::c4894398-b945-461e-9b91-fcbadf597f99" providerId="AD" clId="Web-{2183576C-FCD6-44B6-8E48-8795ADA82DB8}" dt="2020-12-06T04:20:47.112" v="248" actId="1076"/>
          <ac:spMkLst>
            <pc:docMk/>
            <pc:sldMk cId="2412702822" sldId="262"/>
            <ac:spMk id="7" creationId="{FD231474-EB23-4437-9215-850751FF2E68}"/>
          </ac:spMkLst>
        </pc:spChg>
        <pc:picChg chg="add">
          <ac:chgData name="Barrios, Mason A" userId="S::mbarrio5@calstatela.edu::c4894398-b945-461e-9b91-fcbadf597f99" providerId="AD" clId="Web-{2183576C-FCD6-44B6-8E48-8795ADA82DB8}" dt="2020-12-06T04:15:10.088" v="65"/>
          <ac:picMkLst>
            <pc:docMk/>
            <pc:sldMk cId="2412702822" sldId="262"/>
            <ac:picMk id="3" creationId="{5025BCE5-406C-4E39-BAD5-C701BF178EA1}"/>
          </ac:picMkLst>
        </pc:picChg>
      </pc:sldChg>
      <pc:sldChg chg="addSp delSp modSp add replId">
        <pc:chgData name="Barrios, Mason A" userId="S::mbarrio5@calstatela.edu::c4894398-b945-461e-9b91-fcbadf597f99" providerId="AD" clId="Web-{2183576C-FCD6-44B6-8E48-8795ADA82DB8}" dt="2020-12-06T04:57:10.601" v="919" actId="20577"/>
        <pc:sldMkLst>
          <pc:docMk/>
          <pc:sldMk cId="3436492916" sldId="263"/>
        </pc:sldMkLst>
        <pc:spChg chg="mod">
          <ac:chgData name="Barrios, Mason A" userId="S::mbarrio5@calstatela.edu::c4894398-b945-461e-9b91-fcbadf597f99" providerId="AD" clId="Web-{2183576C-FCD6-44B6-8E48-8795ADA82DB8}" dt="2020-12-06T04:52:56.923" v="690" actId="20577"/>
          <ac:spMkLst>
            <pc:docMk/>
            <pc:sldMk cId="3436492916" sldId="263"/>
            <ac:spMk id="2" creationId="{5CAFA750-9950-4F8D-BC0B-DB1926196DDE}"/>
          </ac:spMkLst>
        </pc:spChg>
        <pc:spChg chg="del">
          <ac:chgData name="Barrios, Mason A" userId="S::mbarrio5@calstatela.edu::c4894398-b945-461e-9b91-fcbadf597f99" providerId="AD" clId="Web-{2183576C-FCD6-44B6-8E48-8795ADA82DB8}" dt="2020-12-06T04:54:21.768" v="732"/>
          <ac:spMkLst>
            <pc:docMk/>
            <pc:sldMk cId="3436492916" sldId="263"/>
            <ac:spMk id="3" creationId="{DE54A625-9CD9-46AE-8701-D68D78878C82}"/>
          </ac:spMkLst>
        </pc:spChg>
        <pc:spChg chg="add mod">
          <ac:chgData name="Barrios, Mason A" userId="S::mbarrio5@calstatela.edu::c4894398-b945-461e-9b91-fcbadf597f99" providerId="AD" clId="Web-{2183576C-FCD6-44B6-8E48-8795ADA82DB8}" dt="2020-12-06T04:57:10.601" v="919" actId="20577"/>
          <ac:spMkLst>
            <pc:docMk/>
            <pc:sldMk cId="3436492916" sldId="263"/>
            <ac:spMk id="6" creationId="{045F7C73-3212-439B-A97D-FEF5873D9786}"/>
          </ac:spMkLst>
        </pc:spChg>
        <pc:picChg chg="add mod ord">
          <ac:chgData name="Barrios, Mason A" userId="S::mbarrio5@calstatela.edu::c4894398-b945-461e-9b91-fcbadf597f99" providerId="AD" clId="Web-{2183576C-FCD6-44B6-8E48-8795ADA82DB8}" dt="2020-12-06T04:54:32.284" v="736" actId="1076"/>
          <ac:picMkLst>
            <pc:docMk/>
            <pc:sldMk cId="3436492916" sldId="263"/>
            <ac:picMk id="4" creationId="{1B8ABCF2-5B23-499F-ADCA-5AD974FECF38}"/>
          </ac:picMkLst>
        </pc:picChg>
      </pc:sldChg>
      <pc:sldChg chg="addSp delSp modSp add replId">
        <pc:chgData name="Barrios, Mason A" userId="S::mbarrio5@calstatela.edu::c4894398-b945-461e-9b91-fcbadf597f99" providerId="AD" clId="Web-{2183576C-FCD6-44B6-8E48-8795ADA82DB8}" dt="2020-12-06T05:31:05.007" v="1312"/>
        <pc:sldMkLst>
          <pc:docMk/>
          <pc:sldMk cId="1623294095" sldId="264"/>
        </pc:sldMkLst>
        <pc:spChg chg="mod">
          <ac:chgData name="Barrios, Mason A" userId="S::mbarrio5@calstatela.edu::c4894398-b945-461e-9b91-fcbadf597f99" providerId="AD" clId="Web-{2183576C-FCD6-44B6-8E48-8795ADA82DB8}" dt="2020-12-06T05:02:55.781" v="996" actId="20577"/>
          <ac:spMkLst>
            <pc:docMk/>
            <pc:sldMk cId="1623294095" sldId="264"/>
            <ac:spMk id="2" creationId="{5CAFA750-9950-4F8D-BC0B-DB1926196DDE}"/>
          </ac:spMkLst>
        </pc:spChg>
        <pc:spChg chg="del">
          <ac:chgData name="Barrios, Mason A" userId="S::mbarrio5@calstatela.edu::c4894398-b945-461e-9b91-fcbadf597f99" providerId="AD" clId="Web-{2183576C-FCD6-44B6-8E48-8795ADA82DB8}" dt="2020-12-06T04:58:13.321" v="954"/>
          <ac:spMkLst>
            <pc:docMk/>
            <pc:sldMk cId="1623294095" sldId="264"/>
            <ac:spMk id="3" creationId="{DE54A625-9CD9-46AE-8701-D68D78878C82}"/>
          </ac:spMkLst>
        </pc:spChg>
        <pc:spChg chg="add del mod">
          <ac:chgData name="Barrios, Mason A" userId="S::mbarrio5@calstatela.edu::c4894398-b945-461e-9b91-fcbadf597f99" providerId="AD" clId="Web-{2183576C-FCD6-44B6-8E48-8795ADA82DB8}" dt="2020-12-06T05:01:51.045" v="959"/>
          <ac:spMkLst>
            <pc:docMk/>
            <pc:sldMk cId="1623294095" sldId="264"/>
            <ac:spMk id="7" creationId="{4E7A663F-5AFF-4DEA-8816-559936155BCA}"/>
          </ac:spMkLst>
        </pc:spChg>
        <pc:spChg chg="add del mod">
          <ac:chgData name="Barrios, Mason A" userId="S::mbarrio5@calstatela.edu::c4894398-b945-461e-9b91-fcbadf597f99" providerId="AD" clId="Web-{2183576C-FCD6-44B6-8E48-8795ADA82DB8}" dt="2020-12-06T05:02:25.452" v="964"/>
          <ac:spMkLst>
            <pc:docMk/>
            <pc:sldMk cId="1623294095" sldId="264"/>
            <ac:spMk id="10" creationId="{C902A5AA-C2FB-49A9-86F9-97078AA626D9}"/>
          </ac:spMkLst>
        </pc:spChg>
        <pc:spChg chg="add mod">
          <ac:chgData name="Barrios, Mason A" userId="S::mbarrio5@calstatela.edu::c4894398-b945-461e-9b91-fcbadf597f99" providerId="AD" clId="Web-{2183576C-FCD6-44B6-8E48-8795ADA82DB8}" dt="2020-12-06T05:05:00.049" v="1101" actId="20577"/>
          <ac:spMkLst>
            <pc:docMk/>
            <pc:sldMk cId="1623294095" sldId="264"/>
            <ac:spMk id="12" creationId="{2C97C396-9758-4AFB-840E-AFC99325FB33}"/>
          </ac:spMkLst>
        </pc:spChg>
        <pc:picChg chg="add del mod ord">
          <ac:chgData name="Barrios, Mason A" userId="S::mbarrio5@calstatela.edu::c4894398-b945-461e-9b91-fcbadf597f99" providerId="AD" clId="Web-{2183576C-FCD6-44B6-8E48-8795ADA82DB8}" dt="2020-12-06T05:01:34.982" v="958"/>
          <ac:picMkLst>
            <pc:docMk/>
            <pc:sldMk cId="1623294095" sldId="264"/>
            <ac:picMk id="4" creationId="{FED7CD42-30C6-4368-B1B6-E7BCBEE30099}"/>
          </ac:picMkLst>
        </pc:picChg>
        <pc:picChg chg="add del mod ord">
          <ac:chgData name="Barrios, Mason A" userId="S::mbarrio5@calstatela.edu::c4894398-b945-461e-9b91-fcbadf597f99" providerId="AD" clId="Web-{2183576C-FCD6-44B6-8E48-8795ADA82DB8}" dt="2020-12-06T05:02:24.030" v="963"/>
          <ac:picMkLst>
            <pc:docMk/>
            <pc:sldMk cId="1623294095" sldId="264"/>
            <ac:picMk id="8" creationId="{4B94BE73-9803-4B06-982B-69C39E2F62D5}"/>
          </ac:picMkLst>
        </pc:picChg>
        <pc:picChg chg="add mod ord">
          <ac:chgData name="Barrios, Mason A" userId="S::mbarrio5@calstatela.edu::c4894398-b945-461e-9b91-fcbadf597f99" providerId="AD" clId="Web-{2183576C-FCD6-44B6-8E48-8795ADA82DB8}" dt="2020-12-06T05:02:37.374" v="968" actId="1076"/>
          <ac:picMkLst>
            <pc:docMk/>
            <pc:sldMk cId="1623294095" sldId="264"/>
            <ac:picMk id="11" creationId="{4F6F49F3-8FB4-4C3B-A719-3BC4EB46A778}"/>
          </ac:picMkLst>
        </pc:picChg>
        <pc:picChg chg="add del mod">
          <ac:chgData name="Barrios, Mason A" userId="S::mbarrio5@calstatela.edu::c4894398-b945-461e-9b91-fcbadf597f99" providerId="AD" clId="Web-{2183576C-FCD6-44B6-8E48-8795ADA82DB8}" dt="2020-12-06T05:31:05.007" v="1312"/>
          <ac:picMkLst>
            <pc:docMk/>
            <pc:sldMk cId="1623294095" sldId="264"/>
            <ac:picMk id="13" creationId="{6B812471-CDA1-40C7-9E72-CEFD955A607A}"/>
          </ac:picMkLst>
        </pc:picChg>
      </pc:sldChg>
      <pc:sldChg chg="addSp delSp modSp add replId">
        <pc:chgData name="Barrios, Mason A" userId="S::mbarrio5@calstatela.edu::c4894398-b945-461e-9b91-fcbadf597f99" providerId="AD" clId="Web-{2183576C-FCD6-44B6-8E48-8795ADA82DB8}" dt="2020-12-06T06:04:15.445" v="2014" actId="20577"/>
        <pc:sldMkLst>
          <pc:docMk/>
          <pc:sldMk cId="2733900326" sldId="265"/>
        </pc:sldMkLst>
        <pc:spChg chg="mod">
          <ac:chgData name="Barrios, Mason A" userId="S::mbarrio5@calstatela.edu::c4894398-b945-461e-9b91-fcbadf597f99" providerId="AD" clId="Web-{2183576C-FCD6-44B6-8E48-8795ADA82DB8}" dt="2020-12-06T05:36:01.061" v="1381" actId="20577"/>
          <ac:spMkLst>
            <pc:docMk/>
            <pc:sldMk cId="2733900326" sldId="265"/>
            <ac:spMk id="2" creationId="{5CAFA750-9950-4F8D-BC0B-DB1926196DDE}"/>
          </ac:spMkLst>
        </pc:spChg>
        <pc:spChg chg="del">
          <ac:chgData name="Barrios, Mason A" userId="S::mbarrio5@calstatela.edu::c4894398-b945-461e-9b91-fcbadf597f99" providerId="AD" clId="Web-{2183576C-FCD6-44B6-8E48-8795ADA82DB8}" dt="2020-12-06T05:27:29.658" v="1286"/>
          <ac:spMkLst>
            <pc:docMk/>
            <pc:sldMk cId="2733900326" sldId="265"/>
            <ac:spMk id="3" creationId="{DE54A625-9CD9-46AE-8701-D68D78878C82}"/>
          </ac:spMkLst>
        </pc:spChg>
        <pc:spChg chg="add mod">
          <ac:chgData name="Barrios, Mason A" userId="S::mbarrio5@calstatela.edu::c4894398-b945-461e-9b91-fcbadf597f99" providerId="AD" clId="Web-{2183576C-FCD6-44B6-8E48-8795ADA82DB8}" dt="2020-12-06T06:04:15.445" v="2014" actId="20577"/>
          <ac:spMkLst>
            <pc:docMk/>
            <pc:sldMk cId="2733900326" sldId="265"/>
            <ac:spMk id="4" creationId="{3C05CAAC-80E3-4601-A0F7-046DCBFA6977}"/>
          </ac:spMkLst>
        </pc:spChg>
      </pc:sldChg>
      <pc:sldChg chg="addSp delSp modSp add replId">
        <pc:chgData name="Barrios, Mason A" userId="S::mbarrio5@calstatela.edu::c4894398-b945-461e-9b91-fcbadf597f99" providerId="AD" clId="Web-{2183576C-FCD6-44B6-8E48-8795ADA82DB8}" dt="2020-12-06T05:05:01.221" v="1110" actId="14100"/>
        <pc:sldMkLst>
          <pc:docMk/>
          <pc:sldMk cId="2142518470" sldId="266"/>
        </pc:sldMkLst>
        <pc:spChg chg="mod">
          <ac:chgData name="Barrios, Mason A" userId="S::mbarrio5@calstatela.edu::c4894398-b945-461e-9b91-fcbadf597f99" providerId="AD" clId="Web-{2183576C-FCD6-44B6-8E48-8795ADA82DB8}" dt="2020-12-06T05:05:00.768" v="1105" actId="20577"/>
          <ac:spMkLst>
            <pc:docMk/>
            <pc:sldMk cId="2142518470" sldId="266"/>
            <ac:spMk id="2" creationId="{5CAFA750-9950-4F8D-BC0B-DB1926196DDE}"/>
          </ac:spMkLst>
        </pc:spChg>
        <pc:spChg chg="del">
          <ac:chgData name="Barrios, Mason A" userId="S::mbarrio5@calstatela.edu::c4894398-b945-461e-9b91-fcbadf597f99" providerId="AD" clId="Web-{2183576C-FCD6-44B6-8E48-8795ADA82DB8}" dt="2020-12-06T05:05:01.112" v="1107"/>
          <ac:spMkLst>
            <pc:docMk/>
            <pc:sldMk cId="2142518470" sldId="266"/>
            <ac:spMk id="3" creationId="{DE54A625-9CD9-46AE-8701-D68D78878C82}"/>
          </ac:spMkLst>
        </pc:spChg>
        <pc:picChg chg="add mod">
          <ac:chgData name="Barrios, Mason A" userId="S::mbarrio5@calstatela.edu::c4894398-b945-461e-9b91-fcbadf597f99" providerId="AD" clId="Web-{2183576C-FCD6-44B6-8E48-8795ADA82DB8}" dt="2020-12-06T05:05:01.221" v="1110" actId="14100"/>
          <ac:picMkLst>
            <pc:docMk/>
            <pc:sldMk cId="2142518470" sldId="266"/>
            <ac:picMk id="4" creationId="{BD84C4D6-8F17-450F-A19F-B32E3FE3EE01}"/>
          </ac:picMkLst>
        </pc:picChg>
      </pc:sldChg>
      <pc:sldChg chg="addSp delSp modSp add replId">
        <pc:chgData name="Barrios, Mason A" userId="S::mbarrio5@calstatela.edu::c4894398-b945-461e-9b91-fcbadf597f99" providerId="AD" clId="Web-{2183576C-FCD6-44B6-8E48-8795ADA82DB8}" dt="2020-12-06T05:34:11.183" v="1356" actId="14100"/>
        <pc:sldMkLst>
          <pc:docMk/>
          <pc:sldMk cId="3716123835" sldId="267"/>
        </pc:sldMkLst>
        <pc:spChg chg="mod">
          <ac:chgData name="Barrios, Mason A" userId="S::mbarrio5@calstatela.edu::c4894398-b945-461e-9b91-fcbadf597f99" providerId="AD" clId="Web-{2183576C-FCD6-44B6-8E48-8795ADA82DB8}" dt="2020-12-06T05:31:22.429" v="1335" actId="20577"/>
          <ac:spMkLst>
            <pc:docMk/>
            <pc:sldMk cId="3716123835" sldId="267"/>
            <ac:spMk id="2" creationId="{5CAFA750-9950-4F8D-BC0B-DB1926196DDE}"/>
          </ac:spMkLst>
        </pc:spChg>
        <pc:spChg chg="add del mod">
          <ac:chgData name="Barrios, Mason A" userId="S::mbarrio5@calstatela.edu::c4894398-b945-461e-9b91-fcbadf597f99" providerId="AD" clId="Web-{2183576C-FCD6-44B6-8E48-8795ADA82DB8}" dt="2020-12-06T05:33:25.385" v="1352"/>
          <ac:spMkLst>
            <pc:docMk/>
            <pc:sldMk cId="3716123835" sldId="267"/>
            <ac:spMk id="4" creationId="{BF8A2DC4-591E-4AAE-B463-ABD1829DD29C}"/>
          </ac:spMkLst>
        </pc:spChg>
        <pc:picChg chg="add del mod">
          <ac:chgData name="Barrios, Mason A" userId="S::mbarrio5@calstatela.edu::c4894398-b945-461e-9b91-fcbadf597f99" providerId="AD" clId="Web-{2183576C-FCD6-44B6-8E48-8795ADA82DB8}" dt="2020-12-06T05:34:02.933" v="1353"/>
          <ac:picMkLst>
            <pc:docMk/>
            <pc:sldMk cId="3716123835" sldId="267"/>
            <ac:picMk id="3" creationId="{9EED19D8-0CA9-4F81-B35E-EAAB9A62FD50}"/>
          </ac:picMkLst>
        </pc:picChg>
        <pc:picChg chg="add mod">
          <ac:chgData name="Barrios, Mason A" userId="S::mbarrio5@calstatela.edu::c4894398-b945-461e-9b91-fcbadf597f99" providerId="AD" clId="Web-{2183576C-FCD6-44B6-8E48-8795ADA82DB8}" dt="2020-12-06T05:34:11.183" v="1356" actId="14100"/>
          <ac:picMkLst>
            <pc:docMk/>
            <pc:sldMk cId="3716123835" sldId="267"/>
            <ac:picMk id="6" creationId="{6EDFD0CB-2B26-448E-924F-E1528276B761}"/>
          </ac:picMkLst>
        </pc:picChg>
      </pc:sldChg>
      <pc:sldChg chg="addSp delSp modSp add replId">
        <pc:chgData name="Barrios, Mason A" userId="S::mbarrio5@calstatela.edu::c4894398-b945-461e-9b91-fcbadf597f99" providerId="AD" clId="Web-{2183576C-FCD6-44B6-8E48-8795ADA82DB8}" dt="2020-12-06T06:01:10.909" v="1886" actId="14100"/>
        <pc:sldMkLst>
          <pc:docMk/>
          <pc:sldMk cId="441082453" sldId="268"/>
        </pc:sldMkLst>
        <pc:spChg chg="mod">
          <ac:chgData name="Barrios, Mason A" userId="S::mbarrio5@calstatela.edu::c4894398-b945-461e-9b91-fcbadf597f99" providerId="AD" clId="Web-{2183576C-FCD6-44B6-8E48-8795ADA82DB8}" dt="2020-12-06T06:00:47.065" v="1877" actId="20577"/>
          <ac:spMkLst>
            <pc:docMk/>
            <pc:sldMk cId="441082453" sldId="268"/>
            <ac:spMk id="2" creationId="{5CAFA750-9950-4F8D-BC0B-DB1926196DDE}"/>
          </ac:spMkLst>
        </pc:spChg>
        <pc:spChg chg="del">
          <ac:chgData name="Barrios, Mason A" userId="S::mbarrio5@calstatela.edu::c4894398-b945-461e-9b91-fcbadf597f99" providerId="AD" clId="Web-{2183576C-FCD6-44B6-8E48-8795ADA82DB8}" dt="2020-12-06T05:50:02.159" v="1586"/>
          <ac:spMkLst>
            <pc:docMk/>
            <pc:sldMk cId="441082453" sldId="268"/>
            <ac:spMk id="3" creationId="{DE54A625-9CD9-46AE-8701-D68D78878C82}"/>
          </ac:spMkLst>
        </pc:spChg>
        <pc:picChg chg="add mod modCrop">
          <ac:chgData name="Barrios, Mason A" userId="S::mbarrio5@calstatela.edu::c4894398-b945-461e-9b91-fcbadf597f99" providerId="AD" clId="Web-{2183576C-FCD6-44B6-8E48-8795ADA82DB8}" dt="2020-12-06T05:58:38.515" v="1861" actId="1076"/>
          <ac:picMkLst>
            <pc:docMk/>
            <pc:sldMk cId="441082453" sldId="268"/>
            <ac:picMk id="4" creationId="{AEF8FE3D-5409-4461-A7C1-6DCBCA971310}"/>
          </ac:picMkLst>
        </pc:picChg>
        <pc:picChg chg="add del mod modCrop">
          <ac:chgData name="Barrios, Mason A" userId="S::mbarrio5@calstatela.edu::c4894398-b945-461e-9b91-fcbadf597f99" providerId="AD" clId="Web-{2183576C-FCD6-44B6-8E48-8795ADA82DB8}" dt="2020-12-06T06:00:47.940" v="1879"/>
          <ac:picMkLst>
            <pc:docMk/>
            <pc:sldMk cId="441082453" sldId="268"/>
            <ac:picMk id="6" creationId="{FA042510-44EF-467E-BFAD-B87F1AC2D38E}"/>
          </ac:picMkLst>
        </pc:picChg>
        <pc:picChg chg="add mod modCrop">
          <ac:chgData name="Barrios, Mason A" userId="S::mbarrio5@calstatela.edu::c4894398-b945-461e-9b91-fcbadf597f99" providerId="AD" clId="Web-{2183576C-FCD6-44B6-8E48-8795ADA82DB8}" dt="2020-12-06T06:01:10.909" v="1886" actId="14100"/>
          <ac:picMkLst>
            <pc:docMk/>
            <pc:sldMk cId="441082453" sldId="268"/>
            <ac:picMk id="7" creationId="{2E79D9A3-FD5F-422F-8D59-F2ACCABC6183}"/>
          </ac:picMkLst>
        </pc:picChg>
      </pc:sldChg>
      <pc:sldChg chg="addSp delSp modSp add replId">
        <pc:chgData name="Barrios, Mason A" userId="S::mbarrio5@calstatela.edu::c4894398-b945-461e-9b91-fcbadf597f99" providerId="AD" clId="Web-{2183576C-FCD6-44B6-8E48-8795ADA82DB8}" dt="2020-12-06T06:06:51.979" v="2233" actId="20577"/>
        <pc:sldMkLst>
          <pc:docMk/>
          <pc:sldMk cId="89844088" sldId="269"/>
        </pc:sldMkLst>
        <pc:spChg chg="mod">
          <ac:chgData name="Barrios, Mason A" userId="S::mbarrio5@calstatela.edu::c4894398-b945-461e-9b91-fcbadf597f99" providerId="AD" clId="Web-{2183576C-FCD6-44B6-8E48-8795ADA82DB8}" dt="2020-12-06T06:04:25.101" v="2025" actId="20577"/>
          <ac:spMkLst>
            <pc:docMk/>
            <pc:sldMk cId="89844088" sldId="269"/>
            <ac:spMk id="2" creationId="{5CAFA750-9950-4F8D-BC0B-DB1926196DDE}"/>
          </ac:spMkLst>
        </pc:spChg>
        <pc:spChg chg="del">
          <ac:chgData name="Barrios, Mason A" userId="S::mbarrio5@calstatela.edu::c4894398-b945-461e-9b91-fcbadf597f99" providerId="AD" clId="Web-{2183576C-FCD6-44B6-8E48-8795ADA82DB8}" dt="2020-12-06T06:04:51.148" v="2028"/>
          <ac:spMkLst>
            <pc:docMk/>
            <pc:sldMk cId="89844088" sldId="269"/>
            <ac:spMk id="3" creationId="{DE54A625-9CD9-46AE-8701-D68D78878C82}"/>
          </ac:spMkLst>
        </pc:spChg>
        <pc:spChg chg="add mod">
          <ac:chgData name="Barrios, Mason A" userId="S::mbarrio5@calstatela.edu::c4894398-b945-461e-9b91-fcbadf597f99" providerId="AD" clId="Web-{2183576C-FCD6-44B6-8E48-8795ADA82DB8}" dt="2020-12-06T06:06:51.979" v="2233" actId="20577"/>
          <ac:spMkLst>
            <pc:docMk/>
            <pc:sldMk cId="89844088" sldId="269"/>
            <ac:spMk id="6" creationId="{27AAFDC8-9D70-45EB-B683-947A0712EBBB}"/>
          </ac:spMkLst>
        </pc:spChg>
        <pc:picChg chg="add mod ord">
          <ac:chgData name="Barrios, Mason A" userId="S::mbarrio5@calstatela.edu::c4894398-b945-461e-9b91-fcbadf597f99" providerId="AD" clId="Web-{2183576C-FCD6-44B6-8E48-8795ADA82DB8}" dt="2020-12-06T06:04:56.274" v="2029" actId="1076"/>
          <ac:picMkLst>
            <pc:docMk/>
            <pc:sldMk cId="89844088" sldId="269"/>
            <ac:picMk id="4" creationId="{967752D0-70D7-4F96-A434-B99559F5CC48}"/>
          </ac:picMkLst>
        </pc:picChg>
      </pc:sldChg>
      <pc:sldChg chg="add replId">
        <pc:chgData name="Barrios, Mason A" userId="S::mbarrio5@calstatela.edu::c4894398-b945-461e-9b91-fcbadf597f99" providerId="AD" clId="Web-{2183576C-FCD6-44B6-8E48-8795ADA82DB8}" dt="2020-12-06T05:43:45.463" v="1495"/>
        <pc:sldMkLst>
          <pc:docMk/>
          <pc:sldMk cId="3335323199" sldId="270"/>
        </pc:sldMkLst>
      </pc:sldChg>
      <pc:sldChg chg="add del replId">
        <pc:chgData name="Barrios, Mason A" userId="S::mbarrio5@calstatela.edu::c4894398-b945-461e-9b91-fcbadf597f99" providerId="AD" clId="Web-{2183576C-FCD6-44B6-8E48-8795ADA82DB8}" dt="2020-12-06T06:03:34.897" v="2002"/>
        <pc:sldMkLst>
          <pc:docMk/>
          <pc:sldMk cId="2939446751" sldId="271"/>
        </pc:sldMkLst>
      </pc:sldChg>
    </pc:docChg>
  </pc:docChgLst>
  <pc:docChgLst>
    <pc:chgData name="Barrios, Mason A" userId="S::mbarrio5@calstatela.edu::c4894398-b945-461e-9b91-fcbadf597f99" providerId="AD" clId="Web-{DFB20B08-16C2-4AE4-91C5-C950CBDCBCA4}"/>
    <pc:docChg chg="addSld delSld modSld sldOrd addMainMaster delMainMaster">
      <pc:chgData name="Barrios, Mason A" userId="S::mbarrio5@calstatela.edu::c4894398-b945-461e-9b91-fcbadf597f99" providerId="AD" clId="Web-{DFB20B08-16C2-4AE4-91C5-C950CBDCBCA4}" dt="2020-12-05T23:03:11.538" v="154" actId="20577"/>
      <pc:docMkLst>
        <pc:docMk/>
      </pc:docMkLst>
      <pc:sldChg chg="addSp modSp del mod setBg modClrScheme chgLayout">
        <pc:chgData name="Barrios, Mason A" userId="S::mbarrio5@calstatela.edu::c4894398-b945-461e-9b91-fcbadf597f99" providerId="AD" clId="Web-{DFB20B08-16C2-4AE4-91C5-C950CBDCBCA4}" dt="2020-12-05T22:44:03.913" v="2"/>
        <pc:sldMkLst>
          <pc:docMk/>
          <pc:sldMk cId="109857222" sldId="256"/>
        </pc:sldMkLst>
        <pc:spChg chg="mod">
          <ac:chgData name="Barrios, Mason A" userId="S::mbarrio5@calstatela.edu::c4894398-b945-461e-9b91-fcbadf597f99" providerId="AD" clId="Web-{DFB20B08-16C2-4AE4-91C5-C950CBDCBCA4}" dt="2020-12-05T22:43:44.068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arrios, Mason A" userId="S::mbarrio5@calstatela.edu::c4894398-b945-461e-9b91-fcbadf597f99" providerId="AD" clId="Web-{DFB20B08-16C2-4AE4-91C5-C950CBDCBCA4}" dt="2020-12-05T22:43:44.068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Barrios, Mason A" userId="S::mbarrio5@calstatela.edu::c4894398-b945-461e-9b91-fcbadf597f99" providerId="AD" clId="Web-{DFB20B08-16C2-4AE4-91C5-C950CBDCBCA4}" dt="2020-12-05T22:43:44.068" v="0"/>
          <ac:spMkLst>
            <pc:docMk/>
            <pc:sldMk cId="109857222" sldId="256"/>
            <ac:spMk id="9" creationId="{26B4480E-B7FF-4481-890E-043A69AE6FE2}"/>
          </ac:spMkLst>
        </pc:spChg>
        <pc:spChg chg="add">
          <ac:chgData name="Barrios, Mason A" userId="S::mbarrio5@calstatela.edu::c4894398-b945-461e-9b91-fcbadf597f99" providerId="AD" clId="Web-{DFB20B08-16C2-4AE4-91C5-C950CBDCBCA4}" dt="2020-12-05T22:43:44.068" v="0"/>
          <ac:spMkLst>
            <pc:docMk/>
            <pc:sldMk cId="109857222" sldId="256"/>
            <ac:spMk id="11" creationId="{64C13BAB-7C00-4D21-A857-E3D41C0A2A66}"/>
          </ac:spMkLst>
        </pc:spChg>
        <pc:spChg chg="add">
          <ac:chgData name="Barrios, Mason A" userId="S::mbarrio5@calstatela.edu::c4894398-b945-461e-9b91-fcbadf597f99" providerId="AD" clId="Web-{DFB20B08-16C2-4AE4-91C5-C950CBDCBCA4}" dt="2020-12-05T22:43:44.068" v="0"/>
          <ac:spMkLst>
            <pc:docMk/>
            <pc:sldMk cId="109857222" sldId="256"/>
            <ac:spMk id="13" creationId="{1F1FF39A-AC3C-4066-9D4C-519AA22812EA}"/>
          </ac:spMkLst>
        </pc:spChg>
        <pc:picChg chg="add">
          <ac:chgData name="Barrios, Mason A" userId="S::mbarrio5@calstatela.edu::c4894398-b945-461e-9b91-fcbadf597f99" providerId="AD" clId="Web-{DFB20B08-16C2-4AE4-91C5-C950CBDCBCA4}" dt="2020-12-05T22:43:44.068" v="0"/>
          <ac:picMkLst>
            <pc:docMk/>
            <pc:sldMk cId="109857222" sldId="256"/>
            <ac:picMk id="4" creationId="{B7EDA945-D3F8-4DB2-B110-16977EA29A5D}"/>
          </ac:picMkLst>
        </pc:picChg>
      </pc:sldChg>
      <pc:sldChg chg="addSp delSp modSp new mod setBg modClrScheme setClrOvrMap chgLayout">
        <pc:chgData name="Barrios, Mason A" userId="S::mbarrio5@calstatela.edu::c4894398-b945-461e-9b91-fcbadf597f99" providerId="AD" clId="Web-{DFB20B08-16C2-4AE4-91C5-C950CBDCBCA4}" dt="2020-12-05T22:44:35.103" v="9"/>
        <pc:sldMkLst>
          <pc:docMk/>
          <pc:sldMk cId="4188158355" sldId="256"/>
        </pc:sldMkLst>
        <pc:spChg chg="mod">
          <ac:chgData name="Barrios, Mason A" userId="S::mbarrio5@calstatela.edu::c4894398-b945-461e-9b91-fcbadf597f99" providerId="AD" clId="Web-{DFB20B08-16C2-4AE4-91C5-C950CBDCBCA4}" dt="2020-12-05T22:44:35.103" v="9"/>
          <ac:spMkLst>
            <pc:docMk/>
            <pc:sldMk cId="4188158355" sldId="256"/>
            <ac:spMk id="2" creationId="{677CA324-4578-4364-931F-56490190CDC9}"/>
          </ac:spMkLst>
        </pc:spChg>
        <pc:spChg chg="mod">
          <ac:chgData name="Barrios, Mason A" userId="S::mbarrio5@calstatela.edu::c4894398-b945-461e-9b91-fcbadf597f99" providerId="AD" clId="Web-{DFB20B08-16C2-4AE4-91C5-C950CBDCBCA4}" dt="2020-12-05T22:44:35.103" v="9"/>
          <ac:spMkLst>
            <pc:docMk/>
            <pc:sldMk cId="4188158355" sldId="256"/>
            <ac:spMk id="3" creationId="{423015DF-3191-4003-99E6-E141B531F8E5}"/>
          </ac:spMkLst>
        </pc:spChg>
        <pc:spChg chg="add del">
          <ac:chgData name="Barrios, Mason A" userId="S::mbarrio5@calstatela.edu::c4894398-b945-461e-9b91-fcbadf597f99" providerId="AD" clId="Web-{DFB20B08-16C2-4AE4-91C5-C950CBDCBCA4}" dt="2020-12-05T22:44:35.056" v="8"/>
          <ac:spMkLst>
            <pc:docMk/>
            <pc:sldMk cId="4188158355" sldId="256"/>
            <ac:spMk id="5" creationId="{36F292AA-C8DB-4CAA-97C9-456CF8540690}"/>
          </ac:spMkLst>
        </pc:spChg>
        <pc:spChg chg="add del">
          <ac:chgData name="Barrios, Mason A" userId="S::mbarrio5@calstatela.edu::c4894398-b945-461e-9b91-fcbadf597f99" providerId="AD" clId="Web-{DFB20B08-16C2-4AE4-91C5-C950CBDCBCA4}" dt="2020-12-05T22:44:35.056" v="8"/>
          <ac:spMkLst>
            <pc:docMk/>
            <pc:sldMk cId="4188158355" sldId="256"/>
            <ac:spMk id="7" creationId="{AA065953-3D69-4CD4-80C3-DF10DEB4C761}"/>
          </ac:spMkLst>
        </pc:spChg>
        <pc:spChg chg="add">
          <ac:chgData name="Barrios, Mason A" userId="S::mbarrio5@calstatela.edu::c4894398-b945-461e-9b91-fcbadf597f99" providerId="AD" clId="Web-{DFB20B08-16C2-4AE4-91C5-C950CBDCBCA4}" dt="2020-12-05T22:44:35.103" v="9"/>
          <ac:spMkLst>
            <pc:docMk/>
            <pc:sldMk cId="4188158355" sldId="256"/>
            <ac:spMk id="8" creationId="{C1FA8F66-3B85-411D-A2A6-A50DF3026D9A}"/>
          </ac:spMkLst>
        </pc:spChg>
        <pc:spChg chg="add del">
          <ac:chgData name="Barrios, Mason A" userId="S::mbarrio5@calstatela.edu::c4894398-b945-461e-9b91-fcbadf597f99" providerId="AD" clId="Web-{DFB20B08-16C2-4AE4-91C5-C950CBDCBCA4}" dt="2020-12-05T22:44:23.961" v="6"/>
          <ac:spMkLst>
            <pc:docMk/>
            <pc:sldMk cId="4188158355" sldId="256"/>
            <ac:spMk id="9" creationId="{CA5B2A81-2C8E-4963-AFD4-E539D168B475}"/>
          </ac:spMkLst>
        </pc:spChg>
        <pc:spChg chg="add">
          <ac:chgData name="Barrios, Mason A" userId="S::mbarrio5@calstatela.edu::c4894398-b945-461e-9b91-fcbadf597f99" providerId="AD" clId="Web-{DFB20B08-16C2-4AE4-91C5-C950CBDCBCA4}" dt="2020-12-05T22:44:35.103" v="9"/>
          <ac:spMkLst>
            <pc:docMk/>
            <pc:sldMk cId="4188158355" sldId="256"/>
            <ac:spMk id="12" creationId="{D695E25C-06E7-4082-BE92-B571B616BC5A}"/>
          </ac:spMkLst>
        </pc:spChg>
        <pc:spChg chg="add del">
          <ac:chgData name="Barrios, Mason A" userId="S::mbarrio5@calstatela.edu::c4894398-b945-461e-9b91-fcbadf597f99" providerId="AD" clId="Web-{DFB20B08-16C2-4AE4-91C5-C950CBDCBCA4}" dt="2020-12-05T22:44:35.056" v="8"/>
          <ac:spMkLst>
            <pc:docMk/>
            <pc:sldMk cId="4188158355" sldId="256"/>
            <ac:spMk id="13" creationId="{2AB36DB5-F10D-4EDB-87E2-ECB9301FFC62}"/>
          </ac:spMkLst>
        </pc:spChg>
        <pc:spChg chg="add">
          <ac:chgData name="Barrios, Mason A" userId="S::mbarrio5@calstatela.edu::c4894398-b945-461e-9b91-fcbadf597f99" providerId="AD" clId="Web-{DFB20B08-16C2-4AE4-91C5-C950CBDCBCA4}" dt="2020-12-05T22:44:35.103" v="9"/>
          <ac:spMkLst>
            <pc:docMk/>
            <pc:sldMk cId="4188158355" sldId="256"/>
            <ac:spMk id="14" creationId="{E64BD7DF-F4BB-427F-B4F6-6DC83A59AA0F}"/>
          </ac:spMkLst>
        </pc:spChg>
        <pc:spChg chg="add del">
          <ac:chgData name="Barrios, Mason A" userId="S::mbarrio5@calstatela.edu::c4894398-b945-461e-9b91-fcbadf597f99" providerId="AD" clId="Web-{DFB20B08-16C2-4AE4-91C5-C950CBDCBCA4}" dt="2020-12-05T22:44:35.056" v="8"/>
          <ac:spMkLst>
            <pc:docMk/>
            <pc:sldMk cId="4188158355" sldId="256"/>
            <ac:spMk id="15" creationId="{446F195D-95DC-419E-BBC1-E2B601A6067B}"/>
          </ac:spMkLst>
        </pc:spChg>
        <pc:spChg chg="add del">
          <ac:chgData name="Barrios, Mason A" userId="S::mbarrio5@calstatela.edu::c4894398-b945-461e-9b91-fcbadf597f99" providerId="AD" clId="Web-{DFB20B08-16C2-4AE4-91C5-C950CBDCBCA4}" dt="2020-12-05T22:44:35.056" v="8"/>
          <ac:spMkLst>
            <pc:docMk/>
            <pc:sldMk cId="4188158355" sldId="256"/>
            <ac:spMk id="17" creationId="{2256CF5B-1DAD-4912-86B9-FCA733692FED}"/>
          </ac:spMkLst>
        </pc:spChg>
        <pc:picChg chg="add del">
          <ac:chgData name="Barrios, Mason A" userId="S::mbarrio5@calstatela.edu::c4894398-b945-461e-9b91-fcbadf597f99" providerId="AD" clId="Web-{DFB20B08-16C2-4AE4-91C5-C950CBDCBCA4}" dt="2020-12-05T22:44:23.961" v="6"/>
          <ac:picMkLst>
            <pc:docMk/>
            <pc:sldMk cId="4188158355" sldId="256"/>
            <ac:picMk id="4" creationId="{CB89DD59-8189-4715-A9A5-0B821F3E8E50}"/>
          </ac:picMkLst>
        </pc:picChg>
        <pc:picChg chg="add del">
          <ac:chgData name="Barrios, Mason A" userId="S::mbarrio5@calstatela.edu::c4894398-b945-461e-9b91-fcbadf597f99" providerId="AD" clId="Web-{DFB20B08-16C2-4AE4-91C5-C950CBDCBCA4}" dt="2020-12-05T22:44:35.056" v="8"/>
          <ac:picMkLst>
            <pc:docMk/>
            <pc:sldMk cId="4188158355" sldId="256"/>
            <ac:picMk id="6" creationId="{87458B35-7381-43BC-8DE3-73B3EBB4A9DE}"/>
          </ac:picMkLst>
        </pc:picChg>
        <pc:picChg chg="add">
          <ac:chgData name="Barrios, Mason A" userId="S::mbarrio5@calstatela.edu::c4894398-b945-461e-9b91-fcbadf597f99" providerId="AD" clId="Web-{DFB20B08-16C2-4AE4-91C5-C950CBDCBCA4}" dt="2020-12-05T22:44:35.103" v="9"/>
          <ac:picMkLst>
            <pc:docMk/>
            <pc:sldMk cId="4188158355" sldId="256"/>
            <ac:picMk id="10" creationId="{48CB94E2-EC2F-4A21-9A87-59782D9EB6B7}"/>
          </ac:picMkLst>
        </pc:picChg>
        <pc:cxnChg chg="add del">
          <ac:chgData name="Barrios, Mason A" userId="S::mbarrio5@calstatela.edu::c4894398-b945-461e-9b91-fcbadf597f99" providerId="AD" clId="Web-{DFB20B08-16C2-4AE4-91C5-C950CBDCBCA4}" dt="2020-12-05T22:44:23.961" v="6"/>
          <ac:cxnSpMkLst>
            <pc:docMk/>
            <pc:sldMk cId="4188158355" sldId="256"/>
            <ac:cxnSpMk id="11" creationId="{9E7C23BC-DAA6-40E1-8166-B8C4439D1430}"/>
          </ac:cxnSpMkLst>
        </pc:cxnChg>
      </pc:sldChg>
      <pc:sldChg chg="modSp new">
        <pc:chgData name="Barrios, Mason A" userId="S::mbarrio5@calstatela.edu::c4894398-b945-461e-9b91-fcbadf597f99" providerId="AD" clId="Web-{DFB20B08-16C2-4AE4-91C5-C950CBDCBCA4}" dt="2020-12-05T23:02:52.677" v="141" actId="20577"/>
        <pc:sldMkLst>
          <pc:docMk/>
          <pc:sldMk cId="1593277648" sldId="257"/>
        </pc:sldMkLst>
        <pc:spChg chg="mod">
          <ac:chgData name="Barrios, Mason A" userId="S::mbarrio5@calstatela.edu::c4894398-b945-461e-9b91-fcbadf597f99" providerId="AD" clId="Web-{DFB20B08-16C2-4AE4-91C5-C950CBDCBCA4}" dt="2020-12-05T23:02:52.677" v="141" actId="20577"/>
          <ac:spMkLst>
            <pc:docMk/>
            <pc:sldMk cId="1593277648" sldId="257"/>
            <ac:spMk id="2" creationId="{FC7552D9-3046-4929-B3B1-A40563E81EF4}"/>
          </ac:spMkLst>
        </pc:spChg>
      </pc:sldChg>
      <pc:sldChg chg="new del">
        <pc:chgData name="Barrios, Mason A" userId="S::mbarrio5@calstatela.edu::c4894398-b945-461e-9b91-fcbadf597f99" providerId="AD" clId="Web-{DFB20B08-16C2-4AE4-91C5-C950CBDCBCA4}" dt="2020-12-05T22:44:06.351" v="3"/>
        <pc:sldMkLst>
          <pc:docMk/>
          <pc:sldMk cId="3170419522" sldId="257"/>
        </pc:sldMkLst>
      </pc:sldChg>
      <pc:sldChg chg="modSp new">
        <pc:chgData name="Barrios, Mason A" userId="S::mbarrio5@calstatela.edu::c4894398-b945-461e-9b91-fcbadf597f99" providerId="AD" clId="Web-{DFB20B08-16C2-4AE4-91C5-C950CBDCBCA4}" dt="2020-12-05T23:03:07.990" v="150" actId="20577"/>
        <pc:sldMkLst>
          <pc:docMk/>
          <pc:sldMk cId="3507146640" sldId="258"/>
        </pc:sldMkLst>
        <pc:spChg chg="mod">
          <ac:chgData name="Barrios, Mason A" userId="S::mbarrio5@calstatela.edu::c4894398-b945-461e-9b91-fcbadf597f99" providerId="AD" clId="Web-{DFB20B08-16C2-4AE4-91C5-C950CBDCBCA4}" dt="2020-12-05T23:03:07.990" v="150" actId="20577"/>
          <ac:spMkLst>
            <pc:docMk/>
            <pc:sldMk cId="3507146640" sldId="258"/>
            <ac:spMk id="2" creationId="{5CAFA750-9950-4F8D-BC0B-DB1926196DDE}"/>
          </ac:spMkLst>
        </pc:spChg>
      </pc:sldChg>
      <pc:sldChg chg="modSp add ord replId">
        <pc:chgData name="Barrios, Mason A" userId="S::mbarrio5@calstatela.edu::c4894398-b945-461e-9b91-fcbadf597f99" providerId="AD" clId="Web-{DFB20B08-16C2-4AE4-91C5-C950CBDCBCA4}" dt="2020-12-05T23:02:57.318" v="144" actId="20577"/>
        <pc:sldMkLst>
          <pc:docMk/>
          <pc:sldMk cId="2255949199" sldId="259"/>
        </pc:sldMkLst>
        <pc:spChg chg="mod">
          <ac:chgData name="Barrios, Mason A" userId="S::mbarrio5@calstatela.edu::c4894398-b945-461e-9b91-fcbadf597f99" providerId="AD" clId="Web-{DFB20B08-16C2-4AE4-91C5-C950CBDCBCA4}" dt="2020-12-05T23:02:57.318" v="144" actId="20577"/>
          <ac:spMkLst>
            <pc:docMk/>
            <pc:sldMk cId="2255949199" sldId="259"/>
            <ac:spMk id="2" creationId="{5CAFA750-9950-4F8D-BC0B-DB1926196DDE}"/>
          </ac:spMkLst>
        </pc:spChg>
      </pc:sldChg>
      <pc:sldChg chg="modSp add replId">
        <pc:chgData name="Barrios, Mason A" userId="S::mbarrio5@calstatela.edu::c4894398-b945-461e-9b91-fcbadf597f99" providerId="AD" clId="Web-{DFB20B08-16C2-4AE4-91C5-C950CBDCBCA4}" dt="2020-12-05T23:03:01.459" v="147" actId="20577"/>
        <pc:sldMkLst>
          <pc:docMk/>
          <pc:sldMk cId="1493364507" sldId="260"/>
        </pc:sldMkLst>
        <pc:spChg chg="mod">
          <ac:chgData name="Barrios, Mason A" userId="S::mbarrio5@calstatela.edu::c4894398-b945-461e-9b91-fcbadf597f99" providerId="AD" clId="Web-{DFB20B08-16C2-4AE4-91C5-C950CBDCBCA4}" dt="2020-12-05T23:03:01.459" v="147" actId="20577"/>
          <ac:spMkLst>
            <pc:docMk/>
            <pc:sldMk cId="1493364507" sldId="260"/>
            <ac:spMk id="2" creationId="{5CAFA750-9950-4F8D-BC0B-DB1926196DDE}"/>
          </ac:spMkLst>
        </pc:spChg>
      </pc:sldChg>
      <pc:sldChg chg="modSp add replId">
        <pc:chgData name="Barrios, Mason A" userId="S::mbarrio5@calstatela.edu::c4894398-b945-461e-9b91-fcbadf597f99" providerId="AD" clId="Web-{DFB20B08-16C2-4AE4-91C5-C950CBDCBCA4}" dt="2020-12-05T23:03:11.538" v="153" actId="20577"/>
        <pc:sldMkLst>
          <pc:docMk/>
          <pc:sldMk cId="672957277" sldId="261"/>
        </pc:sldMkLst>
        <pc:spChg chg="mod">
          <ac:chgData name="Barrios, Mason A" userId="S::mbarrio5@calstatela.edu::c4894398-b945-461e-9b91-fcbadf597f99" providerId="AD" clId="Web-{DFB20B08-16C2-4AE4-91C5-C950CBDCBCA4}" dt="2020-12-05T23:03:11.538" v="153" actId="20577"/>
          <ac:spMkLst>
            <pc:docMk/>
            <pc:sldMk cId="672957277" sldId="261"/>
            <ac:spMk id="2" creationId="{5CAFA750-9950-4F8D-BC0B-DB1926196DDE}"/>
          </ac:spMkLst>
        </pc:spChg>
      </pc:sldChg>
      <pc:sldChg chg="add del replId">
        <pc:chgData name="Barrios, Mason A" userId="S::mbarrio5@calstatela.edu::c4894398-b945-461e-9b91-fcbadf597f99" providerId="AD" clId="Web-{DFB20B08-16C2-4AE4-91C5-C950CBDCBCA4}" dt="2020-12-05T22:54:31.253" v="110"/>
        <pc:sldMkLst>
          <pc:docMk/>
          <pc:sldMk cId="2372812516" sldId="261"/>
        </pc:sldMkLst>
      </pc:sldChg>
      <pc:sldMasterChg chg="del delSldLayout">
        <pc:chgData name="Barrios, Mason A" userId="S::mbarrio5@calstatela.edu::c4894398-b945-461e-9b91-fcbadf597f99" providerId="AD" clId="Web-{DFB20B08-16C2-4AE4-91C5-C950CBDCBCA4}" dt="2020-12-05T22:43:44.068" v="0"/>
        <pc:sldMasterMkLst>
          <pc:docMk/>
          <pc:sldMasterMk cId="2460954070" sldId="2147483660"/>
        </pc:sldMasterMkLst>
        <pc:sldLayoutChg chg="del">
          <pc:chgData name="Barrios, Mason A" userId="S::mbarrio5@calstatela.edu::c4894398-b945-461e-9b91-fcbadf597f99" providerId="AD" clId="Web-{DFB20B08-16C2-4AE4-91C5-C950CBDCBCA4}" dt="2020-12-05T22:43:44.06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arrios, Mason A" userId="S::mbarrio5@calstatela.edu::c4894398-b945-461e-9b91-fcbadf597f99" providerId="AD" clId="Web-{DFB20B08-16C2-4AE4-91C5-C950CBDCBCA4}" dt="2020-12-05T22:43:44.06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arrios, Mason A" userId="S::mbarrio5@calstatela.edu::c4894398-b945-461e-9b91-fcbadf597f99" providerId="AD" clId="Web-{DFB20B08-16C2-4AE4-91C5-C950CBDCBCA4}" dt="2020-12-05T22:43:44.06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arrios, Mason A" userId="S::mbarrio5@calstatela.edu::c4894398-b945-461e-9b91-fcbadf597f99" providerId="AD" clId="Web-{DFB20B08-16C2-4AE4-91C5-C950CBDCBCA4}" dt="2020-12-05T22:43:44.06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arrios, Mason A" userId="S::mbarrio5@calstatela.edu::c4894398-b945-461e-9b91-fcbadf597f99" providerId="AD" clId="Web-{DFB20B08-16C2-4AE4-91C5-C950CBDCBCA4}" dt="2020-12-05T22:43:44.06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arrios, Mason A" userId="S::mbarrio5@calstatela.edu::c4894398-b945-461e-9b91-fcbadf597f99" providerId="AD" clId="Web-{DFB20B08-16C2-4AE4-91C5-C950CBDCBCA4}" dt="2020-12-05T22:43:44.06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arrios, Mason A" userId="S::mbarrio5@calstatela.edu::c4894398-b945-461e-9b91-fcbadf597f99" providerId="AD" clId="Web-{DFB20B08-16C2-4AE4-91C5-C950CBDCBCA4}" dt="2020-12-05T22:43:44.06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arrios, Mason A" userId="S::mbarrio5@calstatela.edu::c4894398-b945-461e-9b91-fcbadf597f99" providerId="AD" clId="Web-{DFB20B08-16C2-4AE4-91C5-C950CBDCBCA4}" dt="2020-12-05T22:43:44.06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arrios, Mason A" userId="S::mbarrio5@calstatela.edu::c4894398-b945-461e-9b91-fcbadf597f99" providerId="AD" clId="Web-{DFB20B08-16C2-4AE4-91C5-C950CBDCBCA4}" dt="2020-12-05T22:43:44.06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arrios, Mason A" userId="S::mbarrio5@calstatela.edu::c4894398-b945-461e-9b91-fcbadf597f99" providerId="AD" clId="Web-{DFB20B08-16C2-4AE4-91C5-C950CBDCBCA4}" dt="2020-12-05T22:43:44.06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arrios, Mason A" userId="S::mbarrio5@calstatela.edu::c4894398-b945-461e-9b91-fcbadf597f99" providerId="AD" clId="Web-{DFB20B08-16C2-4AE4-91C5-C950CBDCBCA4}" dt="2020-12-05T22:43:44.06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Barrios, Mason A" userId="S::mbarrio5@calstatela.edu::c4894398-b945-461e-9b91-fcbadf597f99" providerId="AD" clId="Web-{DFB20B08-16C2-4AE4-91C5-C950CBDCBCA4}" dt="2020-12-05T22:44:35.103" v="9"/>
        <pc:sldMasterMkLst>
          <pc:docMk/>
          <pc:sldMasterMk cId="1526315004" sldId="2147483711"/>
        </pc:sldMasterMkLst>
        <pc:sldLayoutChg chg="add del">
          <pc:chgData name="Barrios, Mason A" userId="S::mbarrio5@calstatela.edu::c4894398-b945-461e-9b91-fcbadf597f99" providerId="AD" clId="Web-{DFB20B08-16C2-4AE4-91C5-C950CBDCBCA4}" dt="2020-12-05T22:44:35.103" v="9"/>
          <pc:sldLayoutMkLst>
            <pc:docMk/>
            <pc:sldMasterMk cId="1526315004" sldId="2147483711"/>
            <pc:sldLayoutMk cId="2958469171" sldId="2147483700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35.103" v="9"/>
          <pc:sldLayoutMkLst>
            <pc:docMk/>
            <pc:sldMasterMk cId="1526315004" sldId="2147483711"/>
            <pc:sldLayoutMk cId="2403352084" sldId="2147483701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35.103" v="9"/>
          <pc:sldLayoutMkLst>
            <pc:docMk/>
            <pc:sldMasterMk cId="1526315004" sldId="2147483711"/>
            <pc:sldLayoutMk cId="2304299500" sldId="2147483702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35.103" v="9"/>
          <pc:sldLayoutMkLst>
            <pc:docMk/>
            <pc:sldMasterMk cId="1526315004" sldId="2147483711"/>
            <pc:sldLayoutMk cId="3487241591" sldId="2147483703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35.103" v="9"/>
          <pc:sldLayoutMkLst>
            <pc:docMk/>
            <pc:sldMasterMk cId="1526315004" sldId="2147483711"/>
            <pc:sldLayoutMk cId="2209954356" sldId="2147483704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35.103" v="9"/>
          <pc:sldLayoutMkLst>
            <pc:docMk/>
            <pc:sldMasterMk cId="1526315004" sldId="2147483711"/>
            <pc:sldLayoutMk cId="668427942" sldId="2147483705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35.103" v="9"/>
          <pc:sldLayoutMkLst>
            <pc:docMk/>
            <pc:sldMasterMk cId="1526315004" sldId="2147483711"/>
            <pc:sldLayoutMk cId="2610657242" sldId="2147483706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35.103" v="9"/>
          <pc:sldLayoutMkLst>
            <pc:docMk/>
            <pc:sldMasterMk cId="1526315004" sldId="2147483711"/>
            <pc:sldLayoutMk cId="3482166129" sldId="2147483707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35.103" v="9"/>
          <pc:sldLayoutMkLst>
            <pc:docMk/>
            <pc:sldMasterMk cId="1526315004" sldId="2147483711"/>
            <pc:sldLayoutMk cId="1111660886" sldId="2147483708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35.103" v="9"/>
          <pc:sldLayoutMkLst>
            <pc:docMk/>
            <pc:sldMasterMk cId="1526315004" sldId="2147483711"/>
            <pc:sldLayoutMk cId="4054552445" sldId="2147483709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35.103" v="9"/>
          <pc:sldLayoutMkLst>
            <pc:docMk/>
            <pc:sldMasterMk cId="1526315004" sldId="2147483711"/>
            <pc:sldLayoutMk cId="4118769752" sldId="2147483710"/>
          </pc:sldLayoutMkLst>
        </pc:sldLayoutChg>
      </pc:sldMasterChg>
      <pc:sldMasterChg chg="add del addSldLayout delSldLayout">
        <pc:chgData name="Barrios, Mason A" userId="S::mbarrio5@calstatela.edu::c4894398-b945-461e-9b91-fcbadf597f99" providerId="AD" clId="Web-{DFB20B08-16C2-4AE4-91C5-C950CBDCBCA4}" dt="2020-12-05T22:44:23.961" v="6"/>
        <pc:sldMasterMkLst>
          <pc:docMk/>
          <pc:sldMasterMk cId="337245015" sldId="2147483735"/>
        </pc:sldMasterMkLst>
        <pc:sldLayoutChg chg="add del">
          <pc:chgData name="Barrios, Mason A" userId="S::mbarrio5@calstatela.edu::c4894398-b945-461e-9b91-fcbadf597f99" providerId="AD" clId="Web-{DFB20B08-16C2-4AE4-91C5-C950CBDCBCA4}" dt="2020-12-05T22:44:23.961" v="6"/>
          <pc:sldLayoutMkLst>
            <pc:docMk/>
            <pc:sldMasterMk cId="337245015" sldId="2147483735"/>
            <pc:sldLayoutMk cId="2952009840" sldId="2147483724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23.961" v="6"/>
          <pc:sldLayoutMkLst>
            <pc:docMk/>
            <pc:sldMasterMk cId="337245015" sldId="2147483735"/>
            <pc:sldLayoutMk cId="2490320015" sldId="2147483725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23.961" v="6"/>
          <pc:sldLayoutMkLst>
            <pc:docMk/>
            <pc:sldMasterMk cId="337245015" sldId="2147483735"/>
            <pc:sldLayoutMk cId="262466773" sldId="2147483726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23.961" v="6"/>
          <pc:sldLayoutMkLst>
            <pc:docMk/>
            <pc:sldMasterMk cId="337245015" sldId="2147483735"/>
            <pc:sldLayoutMk cId="1652649367" sldId="2147483727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23.961" v="6"/>
          <pc:sldLayoutMkLst>
            <pc:docMk/>
            <pc:sldMasterMk cId="337245015" sldId="2147483735"/>
            <pc:sldLayoutMk cId="336187779" sldId="2147483728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23.961" v="6"/>
          <pc:sldLayoutMkLst>
            <pc:docMk/>
            <pc:sldMasterMk cId="337245015" sldId="2147483735"/>
            <pc:sldLayoutMk cId="3372849691" sldId="2147483729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23.961" v="6"/>
          <pc:sldLayoutMkLst>
            <pc:docMk/>
            <pc:sldMasterMk cId="337245015" sldId="2147483735"/>
            <pc:sldLayoutMk cId="2801788918" sldId="2147483730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23.961" v="6"/>
          <pc:sldLayoutMkLst>
            <pc:docMk/>
            <pc:sldMasterMk cId="337245015" sldId="2147483735"/>
            <pc:sldLayoutMk cId="2757781969" sldId="2147483731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23.961" v="6"/>
          <pc:sldLayoutMkLst>
            <pc:docMk/>
            <pc:sldMasterMk cId="337245015" sldId="2147483735"/>
            <pc:sldLayoutMk cId="737191154" sldId="2147483732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23.961" v="6"/>
          <pc:sldLayoutMkLst>
            <pc:docMk/>
            <pc:sldMasterMk cId="337245015" sldId="2147483735"/>
            <pc:sldLayoutMk cId="1024983575" sldId="2147483733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23.961" v="6"/>
          <pc:sldLayoutMkLst>
            <pc:docMk/>
            <pc:sldMasterMk cId="337245015" sldId="2147483735"/>
            <pc:sldLayoutMk cId="3031847809" sldId="2147483734"/>
          </pc:sldLayoutMkLst>
        </pc:sldLayoutChg>
      </pc:sldMasterChg>
      <pc:sldMasterChg chg="add addSldLayout">
        <pc:chgData name="Barrios, Mason A" userId="S::mbarrio5@calstatela.edu::c4894398-b945-461e-9b91-fcbadf597f99" providerId="AD" clId="Web-{DFB20B08-16C2-4AE4-91C5-C950CBDCBCA4}" dt="2020-12-05T22:44:35.103" v="9"/>
        <pc:sldMasterMkLst>
          <pc:docMk/>
          <pc:sldMasterMk cId="2110101413" sldId="2147483735"/>
        </pc:sldMasterMkLst>
        <pc:sldLayoutChg chg="add">
          <pc:chgData name="Barrios, Mason A" userId="S::mbarrio5@calstatela.edu::c4894398-b945-461e-9b91-fcbadf597f99" providerId="AD" clId="Web-{DFB20B08-16C2-4AE4-91C5-C950CBDCBCA4}" dt="2020-12-05T22:44:35.103" v="9"/>
          <pc:sldLayoutMkLst>
            <pc:docMk/>
            <pc:sldMasterMk cId="2110101413" sldId="2147483735"/>
            <pc:sldLayoutMk cId="3253052183" sldId="2147483724"/>
          </pc:sldLayoutMkLst>
        </pc:sldLayoutChg>
        <pc:sldLayoutChg chg="add">
          <pc:chgData name="Barrios, Mason A" userId="S::mbarrio5@calstatela.edu::c4894398-b945-461e-9b91-fcbadf597f99" providerId="AD" clId="Web-{DFB20B08-16C2-4AE4-91C5-C950CBDCBCA4}" dt="2020-12-05T22:44:35.103" v="9"/>
          <pc:sldLayoutMkLst>
            <pc:docMk/>
            <pc:sldMasterMk cId="2110101413" sldId="2147483735"/>
            <pc:sldLayoutMk cId="1252694652" sldId="2147483725"/>
          </pc:sldLayoutMkLst>
        </pc:sldLayoutChg>
        <pc:sldLayoutChg chg="add">
          <pc:chgData name="Barrios, Mason A" userId="S::mbarrio5@calstatela.edu::c4894398-b945-461e-9b91-fcbadf597f99" providerId="AD" clId="Web-{DFB20B08-16C2-4AE4-91C5-C950CBDCBCA4}" dt="2020-12-05T22:44:35.103" v="9"/>
          <pc:sldLayoutMkLst>
            <pc:docMk/>
            <pc:sldMasterMk cId="2110101413" sldId="2147483735"/>
            <pc:sldLayoutMk cId="2432701024" sldId="2147483726"/>
          </pc:sldLayoutMkLst>
        </pc:sldLayoutChg>
        <pc:sldLayoutChg chg="add">
          <pc:chgData name="Barrios, Mason A" userId="S::mbarrio5@calstatela.edu::c4894398-b945-461e-9b91-fcbadf597f99" providerId="AD" clId="Web-{DFB20B08-16C2-4AE4-91C5-C950CBDCBCA4}" dt="2020-12-05T22:44:35.103" v="9"/>
          <pc:sldLayoutMkLst>
            <pc:docMk/>
            <pc:sldMasterMk cId="2110101413" sldId="2147483735"/>
            <pc:sldLayoutMk cId="1773047422" sldId="2147483727"/>
          </pc:sldLayoutMkLst>
        </pc:sldLayoutChg>
        <pc:sldLayoutChg chg="add">
          <pc:chgData name="Barrios, Mason A" userId="S::mbarrio5@calstatela.edu::c4894398-b945-461e-9b91-fcbadf597f99" providerId="AD" clId="Web-{DFB20B08-16C2-4AE4-91C5-C950CBDCBCA4}" dt="2020-12-05T22:44:35.103" v="9"/>
          <pc:sldLayoutMkLst>
            <pc:docMk/>
            <pc:sldMasterMk cId="2110101413" sldId="2147483735"/>
            <pc:sldLayoutMk cId="3110572138" sldId="2147483728"/>
          </pc:sldLayoutMkLst>
        </pc:sldLayoutChg>
        <pc:sldLayoutChg chg="add">
          <pc:chgData name="Barrios, Mason A" userId="S::mbarrio5@calstatela.edu::c4894398-b945-461e-9b91-fcbadf597f99" providerId="AD" clId="Web-{DFB20B08-16C2-4AE4-91C5-C950CBDCBCA4}" dt="2020-12-05T22:44:35.103" v="9"/>
          <pc:sldLayoutMkLst>
            <pc:docMk/>
            <pc:sldMasterMk cId="2110101413" sldId="2147483735"/>
            <pc:sldLayoutMk cId="3967590471" sldId="2147483729"/>
          </pc:sldLayoutMkLst>
        </pc:sldLayoutChg>
        <pc:sldLayoutChg chg="add">
          <pc:chgData name="Barrios, Mason A" userId="S::mbarrio5@calstatela.edu::c4894398-b945-461e-9b91-fcbadf597f99" providerId="AD" clId="Web-{DFB20B08-16C2-4AE4-91C5-C950CBDCBCA4}" dt="2020-12-05T22:44:35.103" v="9"/>
          <pc:sldLayoutMkLst>
            <pc:docMk/>
            <pc:sldMasterMk cId="2110101413" sldId="2147483735"/>
            <pc:sldLayoutMk cId="2125615107" sldId="2147483730"/>
          </pc:sldLayoutMkLst>
        </pc:sldLayoutChg>
        <pc:sldLayoutChg chg="add">
          <pc:chgData name="Barrios, Mason A" userId="S::mbarrio5@calstatela.edu::c4894398-b945-461e-9b91-fcbadf597f99" providerId="AD" clId="Web-{DFB20B08-16C2-4AE4-91C5-C950CBDCBCA4}" dt="2020-12-05T22:44:35.103" v="9"/>
          <pc:sldLayoutMkLst>
            <pc:docMk/>
            <pc:sldMasterMk cId="2110101413" sldId="2147483735"/>
            <pc:sldLayoutMk cId="148020558" sldId="2147483731"/>
          </pc:sldLayoutMkLst>
        </pc:sldLayoutChg>
        <pc:sldLayoutChg chg="add">
          <pc:chgData name="Barrios, Mason A" userId="S::mbarrio5@calstatela.edu::c4894398-b945-461e-9b91-fcbadf597f99" providerId="AD" clId="Web-{DFB20B08-16C2-4AE4-91C5-C950CBDCBCA4}" dt="2020-12-05T22:44:35.103" v="9"/>
          <pc:sldLayoutMkLst>
            <pc:docMk/>
            <pc:sldMasterMk cId="2110101413" sldId="2147483735"/>
            <pc:sldLayoutMk cId="607739688" sldId="2147483732"/>
          </pc:sldLayoutMkLst>
        </pc:sldLayoutChg>
        <pc:sldLayoutChg chg="add">
          <pc:chgData name="Barrios, Mason A" userId="S::mbarrio5@calstatela.edu::c4894398-b945-461e-9b91-fcbadf597f99" providerId="AD" clId="Web-{DFB20B08-16C2-4AE4-91C5-C950CBDCBCA4}" dt="2020-12-05T22:44:35.103" v="9"/>
          <pc:sldLayoutMkLst>
            <pc:docMk/>
            <pc:sldMasterMk cId="2110101413" sldId="2147483735"/>
            <pc:sldLayoutMk cId="1337010123" sldId="2147483733"/>
          </pc:sldLayoutMkLst>
        </pc:sldLayoutChg>
        <pc:sldLayoutChg chg="add">
          <pc:chgData name="Barrios, Mason A" userId="S::mbarrio5@calstatela.edu::c4894398-b945-461e-9b91-fcbadf597f99" providerId="AD" clId="Web-{DFB20B08-16C2-4AE4-91C5-C950CBDCBCA4}" dt="2020-12-05T22:44:35.103" v="9"/>
          <pc:sldLayoutMkLst>
            <pc:docMk/>
            <pc:sldMasterMk cId="2110101413" sldId="2147483735"/>
            <pc:sldLayoutMk cId="2575586372" sldId="2147483734"/>
          </pc:sldLayoutMkLst>
        </pc:sldLayoutChg>
      </pc:sldMasterChg>
      <pc:sldMasterChg chg="add del addSldLayout delSldLayout">
        <pc:chgData name="Barrios, Mason A" userId="S::mbarrio5@calstatela.edu::c4894398-b945-461e-9b91-fcbadf597f99" providerId="AD" clId="Web-{DFB20B08-16C2-4AE4-91C5-C950CBDCBCA4}" dt="2020-12-05T22:44:35.056" v="8"/>
        <pc:sldMasterMkLst>
          <pc:docMk/>
          <pc:sldMasterMk cId="3539565101" sldId="2147483787"/>
        </pc:sldMasterMkLst>
        <pc:sldLayoutChg chg="add del">
          <pc:chgData name="Barrios, Mason A" userId="S::mbarrio5@calstatela.edu::c4894398-b945-461e-9b91-fcbadf597f99" providerId="AD" clId="Web-{DFB20B08-16C2-4AE4-91C5-C950CBDCBCA4}" dt="2020-12-05T22:44:35.056" v="8"/>
          <pc:sldLayoutMkLst>
            <pc:docMk/>
            <pc:sldMasterMk cId="3539565101" sldId="2147483787"/>
            <pc:sldLayoutMk cId="2744558671" sldId="2147483776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35.056" v="8"/>
          <pc:sldLayoutMkLst>
            <pc:docMk/>
            <pc:sldMasterMk cId="3539565101" sldId="2147483787"/>
            <pc:sldLayoutMk cId="3062007742" sldId="2147483777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35.056" v="8"/>
          <pc:sldLayoutMkLst>
            <pc:docMk/>
            <pc:sldMasterMk cId="3539565101" sldId="2147483787"/>
            <pc:sldLayoutMk cId="1216753337" sldId="2147483778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35.056" v="8"/>
          <pc:sldLayoutMkLst>
            <pc:docMk/>
            <pc:sldMasterMk cId="3539565101" sldId="2147483787"/>
            <pc:sldLayoutMk cId="1031156456" sldId="2147483779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35.056" v="8"/>
          <pc:sldLayoutMkLst>
            <pc:docMk/>
            <pc:sldMasterMk cId="3539565101" sldId="2147483787"/>
            <pc:sldLayoutMk cId="3139017081" sldId="2147483780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35.056" v="8"/>
          <pc:sldLayoutMkLst>
            <pc:docMk/>
            <pc:sldMasterMk cId="3539565101" sldId="2147483787"/>
            <pc:sldLayoutMk cId="3593461937" sldId="2147483781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35.056" v="8"/>
          <pc:sldLayoutMkLst>
            <pc:docMk/>
            <pc:sldMasterMk cId="3539565101" sldId="2147483787"/>
            <pc:sldLayoutMk cId="1690914598" sldId="2147483782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35.056" v="8"/>
          <pc:sldLayoutMkLst>
            <pc:docMk/>
            <pc:sldMasterMk cId="3539565101" sldId="2147483787"/>
            <pc:sldLayoutMk cId="1380092530" sldId="2147483783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35.056" v="8"/>
          <pc:sldLayoutMkLst>
            <pc:docMk/>
            <pc:sldMasterMk cId="3539565101" sldId="2147483787"/>
            <pc:sldLayoutMk cId="583630285" sldId="2147483784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35.056" v="8"/>
          <pc:sldLayoutMkLst>
            <pc:docMk/>
            <pc:sldMasterMk cId="3539565101" sldId="2147483787"/>
            <pc:sldLayoutMk cId="2092566735" sldId="2147483785"/>
          </pc:sldLayoutMkLst>
        </pc:sldLayoutChg>
        <pc:sldLayoutChg chg="add del">
          <pc:chgData name="Barrios, Mason A" userId="S::mbarrio5@calstatela.edu::c4894398-b945-461e-9b91-fcbadf597f99" providerId="AD" clId="Web-{DFB20B08-16C2-4AE4-91C5-C950CBDCBCA4}" dt="2020-12-05T22:44:35.056" v="8"/>
          <pc:sldLayoutMkLst>
            <pc:docMk/>
            <pc:sldMasterMk cId="3539565101" sldId="2147483787"/>
            <pc:sldLayoutMk cId="184299583" sldId="2147483786"/>
          </pc:sldLayoutMkLst>
        </pc:sldLayoutChg>
      </pc:sldMasterChg>
    </pc:docChg>
  </pc:docChgLst>
  <pc:docChgLst>
    <pc:chgData name="Barrios, Mason A" userId="S::mbarrio5@calstatela.edu::c4894398-b945-461e-9b91-fcbadf597f99" providerId="AD" clId="Web-{E5E46DED-B8D8-486E-93E9-29EDCBA6C5DB}"/>
    <pc:docChg chg="addSld modSld">
      <pc:chgData name="Barrios, Mason A" userId="S::mbarrio5@calstatela.edu::c4894398-b945-461e-9b91-fcbadf597f99" providerId="AD" clId="Web-{E5E46DED-B8D8-486E-93E9-29EDCBA6C5DB}" dt="2020-12-06T04:08:18.160" v="440" actId="14100"/>
      <pc:docMkLst>
        <pc:docMk/>
      </pc:docMkLst>
      <pc:sldChg chg="addSp delSp modSp">
        <pc:chgData name="Barrios, Mason A" userId="S::mbarrio5@calstatela.edu::c4894398-b945-461e-9b91-fcbadf597f99" providerId="AD" clId="Web-{E5E46DED-B8D8-486E-93E9-29EDCBA6C5DB}" dt="2020-12-06T02:25:28.347" v="167" actId="20577"/>
        <pc:sldMkLst>
          <pc:docMk/>
          <pc:sldMk cId="4188158355" sldId="256"/>
        </pc:sldMkLst>
        <pc:spChg chg="mod">
          <ac:chgData name="Barrios, Mason A" userId="S::mbarrio5@calstatela.edu::c4894398-b945-461e-9b91-fcbadf597f99" providerId="AD" clId="Web-{E5E46DED-B8D8-486E-93E9-29EDCBA6C5DB}" dt="2020-12-06T02:25:28.347" v="167" actId="20577"/>
          <ac:spMkLst>
            <pc:docMk/>
            <pc:sldMk cId="4188158355" sldId="256"/>
            <ac:spMk id="2" creationId="{677CA324-4578-4364-931F-56490190CDC9}"/>
          </ac:spMkLst>
        </pc:spChg>
        <pc:spChg chg="del">
          <ac:chgData name="Barrios, Mason A" userId="S::mbarrio5@calstatela.edu::c4894398-b945-461e-9b91-fcbadf597f99" providerId="AD" clId="Web-{E5E46DED-B8D8-486E-93E9-29EDCBA6C5DB}" dt="2020-12-06T02:22:59.571" v="81"/>
          <ac:spMkLst>
            <pc:docMk/>
            <pc:sldMk cId="4188158355" sldId="256"/>
            <ac:spMk id="3" creationId="{423015DF-3191-4003-99E6-E141B531F8E5}"/>
          </ac:spMkLst>
        </pc:spChg>
        <pc:spChg chg="add mod">
          <ac:chgData name="Barrios, Mason A" userId="S::mbarrio5@calstatela.edu::c4894398-b945-461e-9b91-fcbadf597f99" providerId="AD" clId="Web-{E5E46DED-B8D8-486E-93E9-29EDCBA6C5DB}" dt="2020-12-06T02:25:11.533" v="165" actId="14100"/>
          <ac:spMkLst>
            <pc:docMk/>
            <pc:sldMk cId="4188158355" sldId="256"/>
            <ac:spMk id="4" creationId="{6A400D27-6DC8-40ED-8548-8888B9367B9B}"/>
          </ac:spMkLst>
        </pc:spChg>
        <pc:picChg chg="mod">
          <ac:chgData name="Barrios, Mason A" userId="S::mbarrio5@calstatela.edu::c4894398-b945-461e-9b91-fcbadf597f99" providerId="AD" clId="Web-{E5E46DED-B8D8-486E-93E9-29EDCBA6C5DB}" dt="2020-12-06T02:22:39.680" v="29" actId="1076"/>
          <ac:picMkLst>
            <pc:docMk/>
            <pc:sldMk cId="4188158355" sldId="256"/>
            <ac:picMk id="10" creationId="{48CB94E2-EC2F-4A21-9A87-59782D9EB6B7}"/>
          </ac:picMkLst>
        </pc:picChg>
      </pc:sldChg>
      <pc:sldChg chg="addSp delSp modSp add replId">
        <pc:chgData name="Barrios, Mason A" userId="S::mbarrio5@calstatela.edu::c4894398-b945-461e-9b91-fcbadf597f99" providerId="AD" clId="Web-{E5E46DED-B8D8-486E-93E9-29EDCBA6C5DB}" dt="2020-12-06T04:08:18.160" v="440" actId="14100"/>
        <pc:sldMkLst>
          <pc:docMk/>
          <pc:sldMk cId="2412702822" sldId="262"/>
        </pc:sldMkLst>
        <pc:spChg chg="mod">
          <ac:chgData name="Barrios, Mason A" userId="S::mbarrio5@calstatela.edu::c4894398-b945-461e-9b91-fcbadf597f99" providerId="AD" clId="Web-{E5E46DED-B8D8-486E-93E9-29EDCBA6C5DB}" dt="2020-12-06T02:31:04.132" v="181" actId="20577"/>
          <ac:spMkLst>
            <pc:docMk/>
            <pc:sldMk cId="2412702822" sldId="262"/>
            <ac:spMk id="2" creationId="{FC7552D9-3046-4929-B3B1-A40563E81EF4}"/>
          </ac:spMkLst>
        </pc:spChg>
        <pc:spChg chg="del mod">
          <ac:chgData name="Barrios, Mason A" userId="S::mbarrio5@calstatela.edu::c4894398-b945-461e-9b91-fcbadf597f99" providerId="AD" clId="Web-{E5E46DED-B8D8-486E-93E9-29EDCBA6C5DB}" dt="2020-12-06T04:01:42.665" v="198"/>
          <ac:spMkLst>
            <pc:docMk/>
            <pc:sldMk cId="2412702822" sldId="262"/>
            <ac:spMk id="3" creationId="{B294095B-7FB0-4CE7-B910-9078CF6304F7}"/>
          </ac:spMkLst>
        </pc:spChg>
        <pc:spChg chg="add mod">
          <ac:chgData name="Barrios, Mason A" userId="S::mbarrio5@calstatela.edu::c4894398-b945-461e-9b91-fcbadf597f99" providerId="AD" clId="Web-{E5E46DED-B8D8-486E-93E9-29EDCBA6C5DB}" dt="2020-12-06T04:08:18.160" v="440" actId="14100"/>
          <ac:spMkLst>
            <pc:docMk/>
            <pc:sldMk cId="2412702822" sldId="262"/>
            <ac:spMk id="7" creationId="{FD231474-EB23-4437-9215-850751FF2E68}"/>
          </ac:spMkLst>
        </pc:spChg>
        <pc:picChg chg="add mod modCrop">
          <ac:chgData name="Barrios, Mason A" userId="S::mbarrio5@calstatela.edu::c4894398-b945-461e-9b91-fcbadf597f99" providerId="AD" clId="Web-{E5E46DED-B8D8-486E-93E9-29EDCBA6C5DB}" dt="2020-12-06T04:07:58.361" v="433" actId="1076"/>
          <ac:picMkLst>
            <pc:docMk/>
            <pc:sldMk cId="2412702822" sldId="262"/>
            <ac:picMk id="4" creationId="{578BA1DC-1E9A-4AB7-90EE-A59C63A53B20}"/>
          </ac:picMkLst>
        </pc:picChg>
        <pc:picChg chg="add mod">
          <ac:chgData name="Barrios, Mason A" userId="S::mbarrio5@calstatela.edu::c4894398-b945-461e-9b91-fcbadf597f99" providerId="AD" clId="Web-{E5E46DED-B8D8-486E-93E9-29EDCBA6C5DB}" dt="2020-12-06T04:08:08.971" v="438" actId="1076"/>
          <ac:picMkLst>
            <pc:docMk/>
            <pc:sldMk cId="2412702822" sldId="262"/>
            <ac:picMk id="5" creationId="{15779E05-4E86-4D7C-9BAF-188441E88F04}"/>
          </ac:picMkLst>
        </pc:picChg>
        <pc:picChg chg="add mod modCrop">
          <ac:chgData name="Barrios, Mason A" userId="S::mbarrio5@calstatela.edu::c4894398-b945-461e-9b91-fcbadf597f99" providerId="AD" clId="Web-{E5E46DED-B8D8-486E-93E9-29EDCBA6C5DB}" dt="2020-12-06T04:08:05.783" v="436" actId="1076"/>
          <ac:picMkLst>
            <pc:docMk/>
            <pc:sldMk cId="2412702822" sldId="262"/>
            <ac:picMk id="6" creationId="{7C7BDD43-6105-4B0F-B7EC-0FA71AF9F291}"/>
          </ac:picMkLst>
        </pc:picChg>
      </pc:sldChg>
    </pc:docChg>
  </pc:docChgLst>
  <pc:docChgLst>
    <pc:chgData name="Gomez, Jasmine" userId="S::jgome210@calstatela.edu::377eb7cb-decb-477e-b5d2-edf95807b671" providerId="AD" clId="Web-{E4C278C6-09B1-4432-A5F6-B827E1A5D29A}"/>
    <pc:docChg chg="modSld">
      <pc:chgData name="Gomez, Jasmine" userId="S::jgome210@calstatela.edu::377eb7cb-decb-477e-b5d2-edf95807b671" providerId="AD" clId="Web-{E4C278C6-09B1-4432-A5F6-B827E1A5D29A}" dt="2020-12-07T03:35:21.614" v="27" actId="20577"/>
      <pc:docMkLst>
        <pc:docMk/>
      </pc:docMkLst>
      <pc:sldChg chg="modSp">
        <pc:chgData name="Gomez, Jasmine" userId="S::jgome210@calstatela.edu::377eb7cb-decb-477e-b5d2-edf95807b671" providerId="AD" clId="Web-{E4C278C6-09B1-4432-A5F6-B827E1A5D29A}" dt="2020-12-07T03:35:21.614" v="26" actId="20577"/>
        <pc:sldMkLst>
          <pc:docMk/>
          <pc:sldMk cId="3335323199" sldId="270"/>
        </pc:sldMkLst>
        <pc:spChg chg="mod">
          <ac:chgData name="Gomez, Jasmine" userId="S::jgome210@calstatela.edu::377eb7cb-decb-477e-b5d2-edf95807b671" providerId="AD" clId="Web-{E4C278C6-09B1-4432-A5F6-B827E1A5D29A}" dt="2020-12-07T03:35:21.614" v="26" actId="20577"/>
          <ac:spMkLst>
            <pc:docMk/>
            <pc:sldMk cId="3335323199" sldId="270"/>
            <ac:spMk id="3" creationId="{DE54A625-9CD9-46AE-8701-D68D78878C82}"/>
          </ac:spMkLst>
        </pc:spChg>
      </pc:sldChg>
    </pc:docChg>
  </pc:docChgLst>
  <pc:docChgLst>
    <pc:chgData name="Barrios, Mason A" userId="S::mbarrio5@calstatela.edu::c4894398-b945-461e-9b91-fcbadf597f99" providerId="AD" clId="Web-{5054EC95-441E-4728-AF95-03BC66A020C6}"/>
    <pc:docChg chg="modSld">
      <pc:chgData name="Barrios, Mason A" userId="S::mbarrio5@calstatela.edu::c4894398-b945-461e-9b91-fcbadf597f99" providerId="AD" clId="Web-{5054EC95-441E-4728-AF95-03BC66A020C6}" dt="2020-12-06T16:24:10.092" v="43" actId="14100"/>
      <pc:docMkLst>
        <pc:docMk/>
      </pc:docMkLst>
      <pc:sldChg chg="modSp">
        <pc:chgData name="Barrios, Mason A" userId="S::mbarrio5@calstatela.edu::c4894398-b945-461e-9b91-fcbadf597f99" providerId="AD" clId="Web-{5054EC95-441E-4728-AF95-03BC66A020C6}" dt="2020-12-06T16:24:10.092" v="43" actId="14100"/>
        <pc:sldMkLst>
          <pc:docMk/>
          <pc:sldMk cId="1623294095" sldId="264"/>
        </pc:sldMkLst>
        <pc:spChg chg="mod">
          <ac:chgData name="Barrios, Mason A" userId="S::mbarrio5@calstatela.edu::c4894398-b945-461e-9b91-fcbadf597f99" providerId="AD" clId="Web-{5054EC95-441E-4728-AF95-03BC66A020C6}" dt="2020-12-06T16:24:10.092" v="43" actId="14100"/>
          <ac:spMkLst>
            <pc:docMk/>
            <pc:sldMk cId="1623294095" sldId="264"/>
            <ac:spMk id="12" creationId="{2C97C396-9758-4AFB-840E-AFC99325FB33}"/>
          </ac:spMkLst>
        </pc:spChg>
      </pc:sldChg>
    </pc:docChg>
  </pc:docChgLst>
  <pc:docChgLst>
    <pc:chgData name="Flores, Joaquin" userId="S::jflor302@calstatela.edu::fef23e45-ee08-4889-a3e1-878bf7a4ab20" providerId="AD" clId="Web-{282F5A6E-6124-4D4C-8230-C9E4A45493FB}"/>
    <pc:docChg chg="modSld">
      <pc:chgData name="Flores, Joaquin" userId="S::jflor302@calstatela.edu::fef23e45-ee08-4889-a3e1-878bf7a4ab20" providerId="AD" clId="Web-{282F5A6E-6124-4D4C-8230-C9E4A45493FB}" dt="2020-12-07T07:40:22.102" v="3" actId="20577"/>
      <pc:docMkLst>
        <pc:docMk/>
      </pc:docMkLst>
      <pc:sldChg chg="modSp">
        <pc:chgData name="Flores, Joaquin" userId="S::jflor302@calstatela.edu::fef23e45-ee08-4889-a3e1-878bf7a4ab20" providerId="AD" clId="Web-{282F5A6E-6124-4D4C-8230-C9E4A45493FB}" dt="2020-12-07T07:40:22.087" v="2" actId="20577"/>
        <pc:sldMkLst>
          <pc:docMk/>
          <pc:sldMk cId="2412702822" sldId="262"/>
        </pc:sldMkLst>
        <pc:spChg chg="mod">
          <ac:chgData name="Flores, Joaquin" userId="S::jflor302@calstatela.edu::fef23e45-ee08-4889-a3e1-878bf7a4ab20" providerId="AD" clId="Web-{282F5A6E-6124-4D4C-8230-C9E4A45493FB}" dt="2020-12-07T07:40:22.087" v="2" actId="20577"/>
          <ac:spMkLst>
            <pc:docMk/>
            <pc:sldMk cId="2412702822" sldId="262"/>
            <ac:spMk id="7" creationId="{FD231474-EB23-4437-9215-850751FF2E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1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4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3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1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8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7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5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12/7/2020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9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0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010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aceofit/stockmarketdatafrom1996to202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A324-4578-4364-931F-56490190C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0443" y="834941"/>
            <a:ext cx="4201345" cy="38087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Stocks with the highest Gain: 1996 to 2020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48CB94E2-EC2F-4A21-9A87-59782D9EB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" t="23278" r="8356" b="-7"/>
          <a:stretch/>
        </p:blipFill>
        <p:spPr>
          <a:xfrm>
            <a:off x="643465" y="1677350"/>
            <a:ext cx="6253164" cy="3522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400D27-6DC8-40ED-8548-8888B9367B9B}"/>
              </a:ext>
            </a:extLst>
          </p:cNvPr>
          <p:cNvSpPr txBox="1"/>
          <p:nvPr/>
        </p:nvSpPr>
        <p:spPr>
          <a:xfrm>
            <a:off x="8491267" y="4063042"/>
            <a:ext cx="3260786" cy="2046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/>
              <a:t>By: Mason Barrios 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sz="2800"/>
              <a:t>      Joaquin Flores 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sz="2800"/>
              <a:t>      Jasmine Gomez 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sz="2800"/>
              <a:t>      Dylan Mora</a:t>
            </a: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1A71972-6138-40AD-9D47-AC00D714A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" y="90"/>
            <a:ext cx="1410959" cy="16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58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750-9950-4F8D-BC0B-DB192619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Data in excel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7ECFFB2-C69B-4147-A399-7BCFA931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748" y="575184"/>
            <a:ext cx="1224054" cy="1451934"/>
          </a:xfrm>
          <a:prstGeom prst="rect">
            <a:avLst/>
          </a:prstGeom>
        </p:spPr>
      </p:pic>
      <p:pic>
        <p:nvPicPr>
          <p:cNvPr id="6" name="Picture 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EDFD0CB-2B26-448E-924F-E1528276B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1" y="1902117"/>
            <a:ext cx="9227388" cy="47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2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750-9950-4F8D-BC0B-DB192619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Issues with the project 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7ECFFB2-C69B-4147-A399-7BCFA931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748" y="575184"/>
            <a:ext cx="1224054" cy="1451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FCBD4-B186-4C85-B7B7-2129E251B8E8}"/>
              </a:ext>
            </a:extLst>
          </p:cNvPr>
          <p:cNvSpPr txBox="1"/>
          <p:nvPr/>
        </p:nvSpPr>
        <p:spPr>
          <a:xfrm>
            <a:off x="209910" y="4336211"/>
            <a:ext cx="674010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Time Series (Excel Error)</a:t>
            </a:r>
          </a:p>
          <a:p>
            <a:pPr marL="457200" indent="-457200">
              <a:buFont typeface="Arial"/>
              <a:buChar char="•"/>
            </a:pPr>
            <a:r>
              <a:rPr lang="en-US" sz="2800"/>
              <a:t>Excel did not accept "DATE" column</a:t>
            </a:r>
          </a:p>
          <a:p>
            <a:pPr marL="457200" indent="-457200">
              <a:buFont typeface="Arial"/>
              <a:buChar char="•"/>
            </a:pPr>
            <a:r>
              <a:rPr lang="en-US" sz="2800"/>
              <a:t>We were unable to include a TIME dimension to the data visualization</a:t>
            </a:r>
          </a:p>
          <a:p>
            <a:pPr marL="457200" indent="-457200">
              <a:buFont typeface="Arial"/>
              <a:buChar char="•"/>
            </a:pPr>
            <a:r>
              <a:rPr lang="en-US" sz="2800"/>
              <a:t>Some countries insufficient data, ex: Brazil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3B9D69EB-3BB9-499B-837C-4725E4C5E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06" y="1954163"/>
            <a:ext cx="5086709" cy="2158922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109A305E-1DBE-4584-A6F9-5CC7BDD79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513" y="1957421"/>
            <a:ext cx="4856671" cy="47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4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750-9950-4F8D-BC0B-DB192619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/>
              <a:t>The findings: Greatest gains by country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7ECFFB2-C69B-4147-A399-7BCFA931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748" y="575184"/>
            <a:ext cx="1224054" cy="14519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05CAAC-80E3-4601-A0F7-046DCBFA6977}"/>
              </a:ext>
            </a:extLst>
          </p:cNvPr>
          <p:cNvSpPr txBox="1"/>
          <p:nvPr/>
        </p:nvSpPr>
        <p:spPr>
          <a:xfrm>
            <a:off x="813758" y="2122098"/>
            <a:ext cx="1024818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United States: </a:t>
            </a:r>
            <a:r>
              <a:rPr lang="en-US" sz="2800" b="1">
                <a:ea typeface="+mn-lt"/>
                <a:cs typeface="+mn-lt"/>
              </a:rPr>
              <a:t>Δ </a:t>
            </a:r>
            <a:r>
              <a:rPr lang="en-US" sz="2800"/>
              <a:t>6,194 GPTX (Global Payments Technologies)</a:t>
            </a:r>
          </a:p>
          <a:p>
            <a:pPr marL="457200" indent="-457200">
              <a:buFont typeface="Arial"/>
              <a:buChar char="•"/>
            </a:pPr>
            <a:r>
              <a:rPr lang="en-US" sz="2800"/>
              <a:t>Canada: </a:t>
            </a:r>
            <a:r>
              <a:rPr lang="en-US" sz="2800" b="1">
                <a:ea typeface="+mn-lt"/>
                <a:cs typeface="+mn-lt"/>
              </a:rPr>
              <a:t>Δ </a:t>
            </a:r>
            <a:r>
              <a:rPr lang="en-US" sz="2800"/>
              <a:t>6,113 PSH.V (</a:t>
            </a:r>
            <a:r>
              <a:rPr lang="en-US" sz="2800" err="1"/>
              <a:t>Petrolshale</a:t>
            </a:r>
            <a:r>
              <a:rPr lang="en-US" sz="2800"/>
              <a:t> Inc.)</a:t>
            </a:r>
          </a:p>
          <a:p>
            <a:pPr marL="457200" indent="-457200">
              <a:buFont typeface="Arial"/>
              <a:buChar char="•"/>
            </a:pPr>
            <a:r>
              <a:rPr lang="en-US" sz="2800"/>
              <a:t>France: </a:t>
            </a:r>
            <a:r>
              <a:rPr lang="en-US" sz="2800" b="1">
                <a:ea typeface="+mn-lt"/>
                <a:cs typeface="+mn-lt"/>
              </a:rPr>
              <a:t>Δ </a:t>
            </a:r>
            <a:r>
              <a:rPr lang="en-US" sz="2800">
                <a:ea typeface="+mn-lt"/>
                <a:cs typeface="+mn-lt"/>
              </a:rPr>
              <a:t>60,080 LTA.PA (</a:t>
            </a:r>
            <a:r>
              <a:rPr lang="en-US" sz="2800" err="1">
                <a:ea typeface="+mn-lt"/>
                <a:cs typeface="+mn-lt"/>
              </a:rPr>
              <a:t>Altamir</a:t>
            </a:r>
            <a:r>
              <a:rPr lang="en-US" sz="2800">
                <a:ea typeface="+mn-lt"/>
                <a:cs typeface="+mn-lt"/>
              </a:rPr>
              <a:t> SCA)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United Kingdom: </a:t>
            </a:r>
            <a:r>
              <a:rPr lang="en-US" sz="2800" b="1">
                <a:ea typeface="+mn-lt"/>
                <a:cs typeface="+mn-lt"/>
              </a:rPr>
              <a:t>Δ </a:t>
            </a:r>
            <a:r>
              <a:rPr lang="en-US" sz="2800">
                <a:ea typeface="+mn-lt"/>
                <a:cs typeface="+mn-lt"/>
              </a:rPr>
              <a:t>6,278 JAM.L (JP Morgan)</a:t>
            </a:r>
          </a:p>
          <a:p>
            <a:pPr marL="457200" indent="-457200">
              <a:buFont typeface="Arial"/>
              <a:buChar char="•"/>
            </a:pPr>
            <a:endParaRPr lang="en-US" sz="2800" b="1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NOTE: excluded other countries due to lack of data</a:t>
            </a:r>
          </a:p>
          <a:p>
            <a:endParaRPr lang="en-US" sz="2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390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750-9950-4F8D-BC0B-DB192619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GPTX (US) and PSH (Can)</a:t>
            </a:r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258ED45-3305-4879-8D2D-4CD61EFC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748" y="575184"/>
            <a:ext cx="1224054" cy="1451934"/>
          </a:xfrm>
          <a:prstGeom prst="rect">
            <a:avLst/>
          </a:prstGeom>
        </p:spPr>
      </p:pic>
      <p:pic>
        <p:nvPicPr>
          <p:cNvPr id="8" name="Picture 8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8F6BEB66-9CB1-4127-9A9F-DCAA97DD9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28" t="18674" r="11461" b="9000"/>
          <a:stretch/>
        </p:blipFill>
        <p:spPr>
          <a:xfrm>
            <a:off x="583720" y="1916795"/>
            <a:ext cx="5508409" cy="3888865"/>
          </a:xfrm>
          <a:prstGeom prst="rect">
            <a:avLst/>
          </a:prstGeom>
        </p:spPr>
      </p:pic>
      <p:pic>
        <p:nvPicPr>
          <p:cNvPr id="9" name="Picture 9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B3D74B7C-2AB0-4458-A84A-14207016D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016" t="18156" r="11746" b="9222"/>
          <a:stretch/>
        </p:blipFill>
        <p:spPr>
          <a:xfrm>
            <a:off x="6090249" y="1896787"/>
            <a:ext cx="5370863" cy="388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5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750-9950-4F8D-BC0B-DB192619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Lta.pa (</a:t>
            </a:r>
            <a:r>
              <a:rPr lang="en-US" sz="4800" err="1"/>
              <a:t>fra</a:t>
            </a:r>
            <a:r>
              <a:rPr lang="en-US" sz="4800"/>
              <a:t>) and </a:t>
            </a:r>
            <a:r>
              <a:rPr lang="en-US" sz="4800" err="1"/>
              <a:t>jam.l</a:t>
            </a:r>
            <a:r>
              <a:rPr lang="en-US" sz="4800"/>
              <a:t> (UK)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258ED45-3305-4879-8D2D-4CD61EFC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748" y="575184"/>
            <a:ext cx="1224054" cy="1451934"/>
          </a:xfrm>
          <a:prstGeom prst="rect">
            <a:avLst/>
          </a:prstGeom>
        </p:spPr>
      </p:pic>
      <p:pic>
        <p:nvPicPr>
          <p:cNvPr id="4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AEF8FE3D-5409-4461-A7C1-6DCBCA971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75" t="17450" r="11299" b="4698"/>
          <a:stretch/>
        </p:blipFill>
        <p:spPr>
          <a:xfrm>
            <a:off x="583720" y="2021782"/>
            <a:ext cx="5175032" cy="3965407"/>
          </a:xfrm>
          <a:prstGeom prst="rect">
            <a:avLst/>
          </a:prstGeom>
        </p:spPr>
      </p:pic>
      <p:pic>
        <p:nvPicPr>
          <p:cNvPr id="7" name="Picture 7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E79D9A3-FD5F-422F-8D59-F2ACCABC61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391" t="19118" r="12552" b="5392"/>
          <a:stretch/>
        </p:blipFill>
        <p:spPr>
          <a:xfrm>
            <a:off x="5759570" y="2079295"/>
            <a:ext cx="4973790" cy="390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82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750-9950-4F8D-BC0B-DB192619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Conclusion</a:t>
            </a:r>
            <a:endParaRPr lang="en-US"/>
          </a:p>
        </p:txBody>
      </p:sp>
      <p:pic>
        <p:nvPicPr>
          <p:cNvPr id="4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967752D0-70D7-4F96-A434-B99559F5C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905" y="2326487"/>
            <a:ext cx="6457209" cy="3634486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258ED45-3305-4879-8D2D-4CD61EFCA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748" y="575184"/>
            <a:ext cx="1224054" cy="1451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AFDC8-9D70-45EB-B683-947A0712EBBB}"/>
              </a:ext>
            </a:extLst>
          </p:cNvPr>
          <p:cNvSpPr txBox="1"/>
          <p:nvPr/>
        </p:nvSpPr>
        <p:spPr>
          <a:xfrm>
            <a:off x="669985" y="2323381"/>
            <a:ext cx="448286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Out of the four countries sampled, financial institutions (or finance related) stock tickers saw the highest gains over the course of 24 years. </a:t>
            </a:r>
            <a:endParaRPr lang="en-US"/>
          </a:p>
          <a:p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9844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750-9950-4F8D-BC0B-DB192619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A625-9CD9-46AE-8701-D68D78878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>
                <a:ea typeface="+mn-lt"/>
                <a:cs typeface="+mn-lt"/>
              </a:rPr>
              <a:t>Long short-term memory model (LSTM)</a:t>
            </a:r>
            <a:r>
              <a:rPr lang="en-US">
                <a:ea typeface="+mn-lt"/>
                <a:cs typeface="+mn-lt"/>
              </a:rPr>
              <a:t> : LSTM is a technique subtle for processing and predicting important events. LSTM is an extended variant of RNN, a deep learning model that is good at processing time-series data.</a:t>
            </a:r>
          </a:p>
          <a:p>
            <a:pPr marL="305435" indent="-305435"/>
            <a:endParaRPr lang="en-US">
              <a:ea typeface="+mn-lt"/>
              <a:cs typeface="+mn-lt"/>
            </a:endParaRPr>
          </a:p>
          <a:p>
            <a:pPr marL="305435" indent="-305435"/>
            <a:r>
              <a:rPr lang="en-US" b="1">
                <a:ea typeface="+mn-lt"/>
                <a:cs typeface="+mn-lt"/>
              </a:rPr>
              <a:t>Empirical Mode Decomposition (EMD)</a:t>
            </a:r>
            <a:r>
              <a:rPr lang="en-US">
                <a:ea typeface="+mn-lt"/>
                <a:cs typeface="+mn-lt"/>
              </a:rPr>
              <a:t> : EMD is a signal analysis method; it can decompose a complex signal into a finite intrinsic mode function (IMF)</a:t>
            </a:r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258ED45-3305-4879-8D2D-4CD61EFC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748" y="575184"/>
            <a:ext cx="1224054" cy="145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2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52D9-3046-4929-B3B1-A40563E8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Introduction</a:t>
            </a:r>
          </a:p>
        </p:txBody>
      </p:sp>
      <p:pic>
        <p:nvPicPr>
          <p:cNvPr id="4" name="Picture 4" descr="Graph on document with pen">
            <a:extLst>
              <a:ext uri="{FF2B5EF4-FFF2-40B4-BE49-F238E27FC236}">
                <a16:creationId xmlns:a16="http://schemas.microsoft.com/office/drawing/2014/main" id="{96E0B6DB-27EC-4B85-8FA1-720B2301C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1730" y="2125903"/>
            <a:ext cx="5452011" cy="3633787"/>
          </a:xfr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269C1A4-5A10-466B-B106-B15F98F72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748" y="575184"/>
            <a:ext cx="1224054" cy="14519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6E6728-908A-44A7-87E8-A5406496DB51}"/>
              </a:ext>
            </a:extLst>
          </p:cNvPr>
          <p:cNvSpPr txBox="1"/>
          <p:nvPr/>
        </p:nvSpPr>
        <p:spPr>
          <a:xfrm>
            <a:off x="339306" y="1892060"/>
            <a:ext cx="5848709" cy="38943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/>
              <a:t>Stock Data from 1996 to 2020</a:t>
            </a:r>
            <a:endParaRPr lang="en-US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/>
              <a:t>Dataset (12GB) from Kaggle.com provided by Dip Modi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/>
              <a:t>104,123 individual stock tickers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/>
              <a:t>Pig utilized to analyze data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/>
              <a:t>HDFS used for storage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BC4D1-8F89-464A-B271-148DD37D7366}"/>
              </a:ext>
            </a:extLst>
          </p:cNvPr>
          <p:cNvSpPr txBox="1"/>
          <p:nvPr/>
        </p:nvSpPr>
        <p:spPr>
          <a:xfrm>
            <a:off x="727495" y="6119004"/>
            <a:ext cx="11225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Link to Dataset (2GB Compressed, 12GB Unzipped): </a:t>
            </a:r>
            <a:r>
              <a:rPr lang="en-US">
                <a:ea typeface="+mn-lt"/>
                <a:cs typeface="+mn-lt"/>
                <a:hlinkClick r:id="rId4"/>
              </a:rPr>
              <a:t>https://www.kaggle.com/aceofit/stockmarketdatafrom1996to2020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32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52D9-3046-4929-B3B1-A40563E8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Introduction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269C1A4-5A10-466B-B106-B15F98F72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748" y="575184"/>
            <a:ext cx="1224054" cy="14519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6E6728-908A-44A7-87E8-A5406496DB51}"/>
              </a:ext>
            </a:extLst>
          </p:cNvPr>
          <p:cNvSpPr txBox="1"/>
          <p:nvPr/>
        </p:nvSpPr>
        <p:spPr>
          <a:xfrm>
            <a:off x="583722" y="4911306"/>
            <a:ext cx="11441501" cy="13090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/>
              <a:t>Dataset (12GB) from Kaggle.com provided by Dip Modi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/>
              <a:t>104,123 individual stock tickers</a:t>
            </a:r>
          </a:p>
        </p:txBody>
      </p:sp>
      <p:pic>
        <p:nvPicPr>
          <p:cNvPr id="9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0FA06A-73B5-400E-8A7C-4EBA2E317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1" y="2413634"/>
            <a:ext cx="10722633" cy="243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7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52D9-3046-4929-B3B1-A40563E8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specifications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78BA1DC-1E9A-4AB7-90EE-A59C63A53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67" r="188" b="-424"/>
          <a:stretch/>
        </p:blipFill>
        <p:spPr>
          <a:xfrm>
            <a:off x="5802703" y="3181910"/>
            <a:ext cx="6223056" cy="341280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5779E05-4E86-4D7C-9BAF-188441E88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050" y="1900777"/>
            <a:ext cx="3157447" cy="353503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C7BDD43-6105-4B0F-B7EC-0FA71AF9F2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284" r="28768" b="24691"/>
          <a:stretch/>
        </p:blipFill>
        <p:spPr>
          <a:xfrm>
            <a:off x="5788326" y="2380091"/>
            <a:ext cx="6234881" cy="6750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231474-EB23-4437-9215-850751FF2E68}"/>
              </a:ext>
            </a:extLst>
          </p:cNvPr>
          <p:cNvSpPr txBox="1"/>
          <p:nvPr/>
        </p:nvSpPr>
        <p:spPr>
          <a:xfrm>
            <a:off x="368061" y="1892061"/>
            <a:ext cx="5374255" cy="45407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/>
              <a:t>Cluster Version:</a:t>
            </a:r>
            <a:r>
              <a:rPr lang="en-US" sz="2800"/>
              <a:t> Hadoop 2.7.1.2.4.2.0-258</a:t>
            </a:r>
            <a:endParaRPr lang="en-US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/>
              <a:t>Number of Nodes:</a:t>
            </a:r>
            <a:r>
              <a:rPr lang="en-US" sz="2800"/>
              <a:t> 4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/>
              <a:t>Memory:</a:t>
            </a:r>
            <a:r>
              <a:rPr lang="en-US" sz="2800"/>
              <a:t> 124GB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/>
              <a:t>CPU:</a:t>
            </a:r>
            <a:r>
              <a:rPr lang="en-US" sz="2800"/>
              <a:t> Intel(R) Xeon(R) E5-2699C v4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/>
              <a:t>CPU Speed:</a:t>
            </a:r>
            <a:r>
              <a:rPr lang="en-US" sz="2800"/>
              <a:t> 2.20GHz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025BCE5-406C-4E39-BAD5-C701BF178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1748" y="575184"/>
            <a:ext cx="1224054" cy="145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0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750-9950-4F8D-BC0B-DB192619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retrieving the data</a:t>
            </a:r>
          </a:p>
        </p:txBody>
      </p:sp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A1B8D9F-A2D1-4261-955E-BE482B839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4368"/>
          <a:stretch/>
        </p:blipFill>
        <p:spPr>
          <a:xfrm>
            <a:off x="581192" y="2023329"/>
            <a:ext cx="10395833" cy="2055442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E704E02-1E7A-4CE8-A5DF-3B32018D1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748" y="575184"/>
            <a:ext cx="1224054" cy="14519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69AF0F-8EC6-44AC-B8D4-AAE19105F4CE}"/>
              </a:ext>
            </a:extLst>
          </p:cNvPr>
          <p:cNvSpPr txBox="1"/>
          <p:nvPr/>
        </p:nvSpPr>
        <p:spPr>
          <a:xfrm>
            <a:off x="583721" y="4364966"/>
            <a:ext cx="9241765" cy="19554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/>
              <a:t>WGET is used to download the data locally.</a:t>
            </a:r>
            <a:endParaRPr lang="en-US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/>
              <a:t>Due to insufficient space, dataset is downloaded to temporary file systems (</a:t>
            </a:r>
            <a:r>
              <a:rPr lang="en-US" sz="2800" err="1"/>
              <a:t>tmpfs</a:t>
            </a:r>
            <a:r>
              <a:rPr lang="en-US" sz="2800"/>
              <a:t> /dev/</a:t>
            </a:r>
            <a:r>
              <a:rPr lang="en-US" sz="2800" err="1"/>
              <a:t>shm</a:t>
            </a:r>
            <a:r>
              <a:rPr lang="en-US" sz="280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5594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750-9950-4F8D-BC0B-DB192619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Moving the data</a:t>
            </a:r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8B62D96-FFC1-4883-BABC-4AD588B4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748" y="575184"/>
            <a:ext cx="1224054" cy="1451934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D4481CA-42A5-495C-A37D-04C3E7BA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1" y="2030502"/>
            <a:ext cx="8939841" cy="1445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A8B2D-69B5-4BC0-9098-985E40F327CA}"/>
              </a:ext>
            </a:extLst>
          </p:cNvPr>
          <p:cNvSpPr txBox="1"/>
          <p:nvPr/>
        </p:nvSpPr>
        <p:spPr>
          <a:xfrm>
            <a:off x="583720" y="3674853"/>
            <a:ext cx="8939841" cy="19554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/>
              <a:t>From the Linux machine, we move the data to HDFS via the –put command</a:t>
            </a:r>
            <a:endParaRPr lang="en-US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/>
              <a:t>This function takes 1 hour and 10 minutes to complete</a:t>
            </a:r>
          </a:p>
        </p:txBody>
      </p:sp>
    </p:spTree>
    <p:extLst>
      <p:ext uri="{BB962C8B-B14F-4D97-AF65-F5344CB8AC3E}">
        <p14:creationId xmlns:p14="http://schemas.microsoft.com/office/powerpoint/2010/main" val="149336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750-9950-4F8D-BC0B-DB192619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Using apache Pig</a:t>
            </a:r>
            <a:endParaRPr lang="en-US"/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1B8ABCF2-5B23-499F-ADCA-5AD974FEC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94" y="2097112"/>
            <a:ext cx="11653568" cy="2655498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8B62D96-FFC1-4883-BABC-4AD588B4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748" y="575184"/>
            <a:ext cx="1224054" cy="1451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F7C73-3212-439B-A97D-FEF5873D9786}"/>
              </a:ext>
            </a:extLst>
          </p:cNvPr>
          <p:cNvSpPr txBox="1"/>
          <p:nvPr/>
        </p:nvSpPr>
        <p:spPr>
          <a:xfrm>
            <a:off x="382437" y="4896929"/>
            <a:ext cx="10593237" cy="19554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/>
              <a:t>In pig we create a sample script and test it against one stock ticker</a:t>
            </a:r>
            <a:endParaRPr lang="en-US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/>
              <a:t>After we determine the schema, we modify the script to include all 104,123 stock tickers</a:t>
            </a:r>
          </a:p>
        </p:txBody>
      </p:sp>
    </p:spTree>
    <p:extLst>
      <p:ext uri="{BB962C8B-B14F-4D97-AF65-F5344CB8AC3E}">
        <p14:creationId xmlns:p14="http://schemas.microsoft.com/office/powerpoint/2010/main" val="343649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750-9950-4F8D-BC0B-DB192619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Example of test output</a:t>
            </a:r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7ECFFB2-C69B-4147-A399-7BCFA931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748" y="575184"/>
            <a:ext cx="1224054" cy="1451934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BD84C4D6-8F17-450F-A19F-B32E3FE3E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1" y="2079662"/>
            <a:ext cx="10133162" cy="357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1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750-9950-4F8D-BC0B-DB192619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Finalizing pig script</a:t>
            </a:r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8B62D96-FFC1-4883-BABC-4AD588B4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748" y="575184"/>
            <a:ext cx="1224054" cy="1451934"/>
          </a:xfrm>
          <a:prstGeom prst="rect">
            <a:avLst/>
          </a:prstGeom>
        </p:spPr>
      </p:pic>
      <p:pic>
        <p:nvPicPr>
          <p:cNvPr id="11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F6F49F3-8FB4-4C3B-A719-3BC4EB46A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352" y="2027024"/>
            <a:ext cx="8422615" cy="341390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97C396-9758-4AFB-840E-AFC99325FB33}"/>
              </a:ext>
            </a:extLst>
          </p:cNvPr>
          <p:cNvSpPr txBox="1"/>
          <p:nvPr/>
        </p:nvSpPr>
        <p:spPr>
          <a:xfrm>
            <a:off x="569344" y="5558287"/>
            <a:ext cx="950055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Script is revised after testing and all 104,123 tickers are stored into a single file (~13GB, process takes ~27 minutes)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40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8E3E2"/>
      </a:lt2>
      <a:accent1>
        <a:srgbClr val="7FA9AF"/>
      </a:accent1>
      <a:accent2>
        <a:srgbClr val="7F99BA"/>
      </a:accent2>
      <a:accent3>
        <a:srgbClr val="9698C6"/>
      </a:accent3>
      <a:accent4>
        <a:srgbClr val="957FBA"/>
      </a:accent4>
      <a:accent5>
        <a:srgbClr val="BB94C5"/>
      </a:accent5>
      <a:accent6>
        <a:srgbClr val="BA7FAD"/>
      </a:accent6>
      <a:hlink>
        <a:srgbClr val="AE7269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180A17D6E8494EBCEE822758D57F50" ma:contentTypeVersion="8" ma:contentTypeDescription="Create a new document." ma:contentTypeScope="" ma:versionID="8d21396bb5e9d147d6890693a0e605e1">
  <xsd:schema xmlns:xsd="http://www.w3.org/2001/XMLSchema" xmlns:xs="http://www.w3.org/2001/XMLSchema" xmlns:p="http://schemas.microsoft.com/office/2006/metadata/properties" xmlns:ns2="9deee00c-fb56-4f0f-a48d-e3ba46ccff4f" targetNamespace="http://schemas.microsoft.com/office/2006/metadata/properties" ma:root="true" ma:fieldsID="3f02fff96814a8df78ad8c82978e9038" ns2:_="">
    <xsd:import namespace="9deee00c-fb56-4f0f-a48d-e3ba46ccff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ee00c-fb56-4f0f-a48d-e3ba46ccf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265C3B-2FD5-4813-A5C2-4B41A822AC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56B240-064C-4C9C-BE36-D0B7CAE56F52}">
  <ds:schemaRefs>
    <ds:schemaRef ds:uri="9deee00c-fb56-4f0f-a48d-e3ba46ccff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534CA90-A416-46D3-B384-52997EF0AF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DividendVTI</vt:lpstr>
      <vt:lpstr>Stocks with the highest Gain: 1996 to 2020</vt:lpstr>
      <vt:lpstr>Introduction</vt:lpstr>
      <vt:lpstr>Introduction</vt:lpstr>
      <vt:lpstr>specifications</vt:lpstr>
      <vt:lpstr>retrieving the data</vt:lpstr>
      <vt:lpstr>Moving the data</vt:lpstr>
      <vt:lpstr>Using apache Pig</vt:lpstr>
      <vt:lpstr>Example of test output</vt:lpstr>
      <vt:lpstr>Finalizing pig script</vt:lpstr>
      <vt:lpstr>Data in excel</vt:lpstr>
      <vt:lpstr>Issues with the project </vt:lpstr>
      <vt:lpstr>The findings: Greatest gains by country</vt:lpstr>
      <vt:lpstr>GPTX (US) and PSH (Can)</vt:lpstr>
      <vt:lpstr>Lta.pa (fra) and jam.l (UK)</vt:lpstr>
      <vt:lpstr>Conclusion</vt:lpstr>
      <vt:lpstr>Related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</cp:revision>
  <dcterms:created xsi:type="dcterms:W3CDTF">2020-12-05T22:43:09Z</dcterms:created>
  <dcterms:modified xsi:type="dcterms:W3CDTF">2020-12-07T18:05:32Z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0x01010003180A17D6E8494EBCEE822758D57F50</vt:lpwstr>
  </property>
</Properties>
</file>