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63" r:id="rId5"/>
    <p:sldId id="282" r:id="rId6"/>
    <p:sldId id="259" r:id="rId7"/>
    <p:sldId id="264" r:id="rId8"/>
    <p:sldId id="268" r:id="rId9"/>
    <p:sldId id="265" r:id="rId10"/>
    <p:sldId id="267" r:id="rId11"/>
    <p:sldId id="269" r:id="rId12"/>
    <p:sldId id="260" r:id="rId13"/>
    <p:sldId id="283" r:id="rId14"/>
    <p:sldId id="270" r:id="rId15"/>
    <p:sldId id="261" r:id="rId16"/>
    <p:sldId id="284" r:id="rId17"/>
    <p:sldId id="262" r:id="rId18"/>
    <p:sldId id="277" r:id="rId19"/>
    <p:sldId id="278" r:id="rId20"/>
    <p:sldId id="280" r:id="rId21"/>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1A34"/>
    <a:srgbClr val="FF3300"/>
    <a:srgbClr val="CC3300"/>
    <a:srgbClr val="2272AB"/>
    <a:srgbClr val="0738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53" autoAdjust="0"/>
    <p:restoredTop sz="83043" autoAdjust="0"/>
  </p:normalViewPr>
  <p:slideViewPr>
    <p:cSldViewPr snapToGrid="0">
      <p:cViewPr varScale="1">
        <p:scale>
          <a:sx n="83" d="100"/>
          <a:sy n="83" d="100"/>
        </p:scale>
        <p:origin x="77" y="379"/>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EF0FFD-7903-4DB7-832C-CF4341503D14}" type="datetimeFigureOut">
              <a:rPr kumimoji="1" lang="ja-JP" altLang="en-US" smtClean="0"/>
              <a:t>2019/10/1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85DA2-FC78-4D0D-B68A-B974D45CC8E4}" type="slidenum">
              <a:rPr kumimoji="1" lang="ja-JP" altLang="en-US" smtClean="0"/>
              <a:t>‹#›</a:t>
            </a:fld>
            <a:endParaRPr kumimoji="1" lang="ja-JP" altLang="en-US"/>
          </a:p>
        </p:txBody>
      </p:sp>
    </p:spTree>
    <p:extLst>
      <p:ext uri="{BB962C8B-B14F-4D97-AF65-F5344CB8AC3E}">
        <p14:creationId xmlns:p14="http://schemas.microsoft.com/office/powerpoint/2010/main" val="31251169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0" i="0" kern="1200" dirty="0" smtClean="0">
                <a:solidFill>
                  <a:schemeClr val="tx1"/>
                </a:solidFill>
                <a:effectLst/>
                <a:latin typeface="+mn-lt"/>
                <a:ea typeface="+mn-ea"/>
                <a:cs typeface="+mn-cs"/>
              </a:rPr>
              <a:t>山本さんは私のトレーナーです、この間はお世話になりありがとうございました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B4185DA2-FC78-4D0D-B68A-B974D45CC8E4}" type="slidenum">
              <a:rPr kumimoji="1" lang="ja-JP" altLang="en-US" smtClean="0"/>
              <a:t>1</a:t>
            </a:fld>
            <a:endParaRPr kumimoji="1" lang="ja-JP" altLang="en-US"/>
          </a:p>
        </p:txBody>
      </p:sp>
    </p:spTree>
    <p:extLst>
      <p:ext uri="{BB962C8B-B14F-4D97-AF65-F5344CB8AC3E}">
        <p14:creationId xmlns:p14="http://schemas.microsoft.com/office/powerpoint/2010/main" val="3872604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誰もあなたを称賛</a:t>
            </a:r>
            <a:r>
              <a:rPr kumimoji="1" lang="en-US" altLang="ja-JP" dirty="0" smtClean="0"/>
              <a:t>(</a:t>
            </a:r>
            <a:r>
              <a:rPr kumimoji="1" lang="ja-JP" altLang="en-US" dirty="0" smtClean="0"/>
              <a:t>しょうさん</a:t>
            </a:r>
            <a:r>
              <a:rPr kumimoji="1" lang="en-US" altLang="ja-JP" dirty="0" smtClean="0"/>
              <a:t>)</a:t>
            </a:r>
            <a:r>
              <a:rPr kumimoji="1" lang="ja-JP" altLang="en-US" dirty="0" smtClean="0"/>
              <a:t>しなくても、優雅</a:t>
            </a:r>
            <a:r>
              <a:rPr kumimoji="1" lang="en-US" altLang="ja-JP" dirty="0" smtClean="0"/>
              <a:t>(</a:t>
            </a:r>
            <a:r>
              <a:rPr kumimoji="1" lang="ja-JP" altLang="en-US" dirty="0" smtClean="0"/>
              <a:t>ゆうが</a:t>
            </a:r>
            <a:r>
              <a:rPr kumimoji="1" lang="en-US" altLang="ja-JP" dirty="0" smtClean="0"/>
              <a:t>)</a:t>
            </a:r>
            <a:r>
              <a:rPr kumimoji="1" lang="ja-JP" altLang="en-US" dirty="0" smtClean="0"/>
              <a:t>にカーテンを呼び、自分の真剣</a:t>
            </a:r>
            <a:r>
              <a:rPr kumimoji="1" lang="en-US" altLang="ja-JP" dirty="0" smtClean="0"/>
              <a:t>(</a:t>
            </a:r>
            <a:r>
              <a:rPr kumimoji="1" lang="ja-JP" altLang="en-US" dirty="0" smtClean="0"/>
              <a:t>しんけん</a:t>
            </a:r>
            <a:r>
              <a:rPr kumimoji="1" lang="en-US" altLang="ja-JP" dirty="0" smtClean="0"/>
              <a:t>)</a:t>
            </a:r>
            <a:r>
              <a:rPr kumimoji="1" lang="ja-JP" altLang="en-US" dirty="0" smtClean="0"/>
              <a:t>な努力に感謝すべきです</a:t>
            </a:r>
            <a:endParaRPr kumimoji="1" lang="ja-JP" altLang="en-US" dirty="0"/>
          </a:p>
        </p:txBody>
      </p:sp>
      <p:sp>
        <p:nvSpPr>
          <p:cNvPr id="4" name="スライド番号プレースホルダー 3"/>
          <p:cNvSpPr>
            <a:spLocks noGrp="1"/>
          </p:cNvSpPr>
          <p:nvPr>
            <p:ph type="sldNum" sz="quarter" idx="10"/>
          </p:nvPr>
        </p:nvSpPr>
        <p:spPr/>
        <p:txBody>
          <a:bodyPr/>
          <a:lstStyle/>
          <a:p>
            <a:fld id="{B4185DA2-FC78-4D0D-B68A-B974D45CC8E4}" type="slidenum">
              <a:rPr kumimoji="1" lang="ja-JP" altLang="en-US" smtClean="0"/>
              <a:t>12</a:t>
            </a:fld>
            <a:endParaRPr kumimoji="1" lang="ja-JP" altLang="en-US"/>
          </a:p>
        </p:txBody>
      </p:sp>
    </p:spTree>
    <p:extLst>
      <p:ext uri="{BB962C8B-B14F-4D97-AF65-F5344CB8AC3E}">
        <p14:creationId xmlns:p14="http://schemas.microsoft.com/office/powerpoint/2010/main" val="1124060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0" i="0" kern="1200" dirty="0" smtClean="0">
                <a:solidFill>
                  <a:schemeClr val="tx1"/>
                </a:solidFill>
                <a:effectLst/>
                <a:latin typeface="+mn-lt"/>
                <a:ea typeface="+mn-ea"/>
                <a:cs typeface="+mn-cs"/>
              </a:rPr>
              <a:t>これは日本に遊んでいる時に撮った写真です。これは明治神宮まえのよさこい祭りです、参加者のみんなが特色</a:t>
            </a:r>
            <a:r>
              <a:rPr lang="en-US" altLang="zh-CN" sz="1200" b="0" i="0" kern="1200" dirty="0" smtClean="0">
                <a:solidFill>
                  <a:schemeClr val="tx1"/>
                </a:solidFill>
                <a:effectLst/>
                <a:latin typeface="+mn-lt"/>
                <a:ea typeface="+mn-ea"/>
                <a:cs typeface="+mn-cs"/>
              </a:rPr>
              <a:t>(</a:t>
            </a:r>
            <a:r>
              <a:rPr lang="ja-JP" altLang="en-US" sz="1200" b="0" i="0" kern="1200" dirty="0" smtClean="0">
                <a:solidFill>
                  <a:schemeClr val="tx1"/>
                </a:solidFill>
                <a:effectLst/>
                <a:latin typeface="+mn-lt"/>
                <a:ea typeface="+mn-ea"/>
                <a:cs typeface="+mn-cs"/>
              </a:rPr>
              <a:t>とくしょく</a:t>
            </a:r>
            <a:r>
              <a:rPr lang="en-US" altLang="zh-CN" sz="1200" b="0" i="0" kern="1200" dirty="0" smtClean="0">
                <a:solidFill>
                  <a:schemeClr val="tx1"/>
                </a:solidFill>
                <a:effectLst/>
                <a:latin typeface="+mn-lt"/>
                <a:ea typeface="+mn-ea"/>
                <a:cs typeface="+mn-cs"/>
              </a:rPr>
              <a:t>)</a:t>
            </a:r>
            <a:r>
              <a:rPr lang="ja-JP" altLang="en-US" sz="1200" b="0" i="0" kern="1200" dirty="0" smtClean="0">
                <a:solidFill>
                  <a:schemeClr val="tx1"/>
                </a:solidFill>
                <a:effectLst/>
                <a:latin typeface="+mn-lt"/>
                <a:ea typeface="+mn-ea"/>
                <a:cs typeface="+mn-cs"/>
              </a:rPr>
              <a:t>の服装</a:t>
            </a:r>
            <a:r>
              <a:rPr lang="en-US" altLang="ja-JP" sz="1200" b="0" i="0" kern="1200" dirty="0" smtClean="0">
                <a:solidFill>
                  <a:schemeClr val="tx1"/>
                </a:solidFill>
                <a:effectLst/>
                <a:latin typeface="+mn-lt"/>
                <a:ea typeface="+mn-ea"/>
                <a:cs typeface="+mn-cs"/>
              </a:rPr>
              <a:t>(</a:t>
            </a:r>
            <a:r>
              <a:rPr lang="en-US" altLang="ja-JP" sz="1200" b="0" i="0" kern="1200" dirty="0" err="1" smtClean="0">
                <a:solidFill>
                  <a:schemeClr val="tx1"/>
                </a:solidFill>
                <a:effectLst/>
                <a:latin typeface="+mn-lt"/>
                <a:ea typeface="+mn-ea"/>
                <a:cs typeface="+mn-cs"/>
              </a:rPr>
              <a:t>Fukusō</a:t>
            </a:r>
            <a:r>
              <a:rPr lang="en-US" altLang="ja-JP" sz="1200" b="0" i="0" kern="1200" dirty="0" smtClean="0">
                <a:solidFill>
                  <a:schemeClr val="tx1"/>
                </a:solidFill>
                <a:effectLst/>
                <a:latin typeface="+mn-lt"/>
                <a:ea typeface="+mn-ea"/>
                <a:cs typeface="+mn-cs"/>
              </a:rPr>
              <a:t>)</a:t>
            </a:r>
            <a:r>
              <a:rPr lang="ja-JP" altLang="en-US" sz="1200" b="0" i="0" kern="1200" dirty="0" smtClean="0">
                <a:solidFill>
                  <a:schemeClr val="tx1"/>
                </a:solidFill>
                <a:effectLst/>
                <a:latin typeface="+mn-lt"/>
                <a:ea typeface="+mn-ea"/>
                <a:cs typeface="+mn-cs"/>
              </a:rPr>
              <a:t>をしてダンスをしています、彼らの情熱</a:t>
            </a:r>
            <a:r>
              <a:rPr lang="en-US" altLang="ja-JP" sz="1200" b="0" i="0" kern="1200" dirty="0" smtClean="0">
                <a:solidFill>
                  <a:schemeClr val="tx1"/>
                </a:solidFill>
                <a:effectLst/>
                <a:latin typeface="+mn-lt"/>
                <a:ea typeface="+mn-ea"/>
                <a:cs typeface="+mn-cs"/>
              </a:rPr>
              <a:t>(</a:t>
            </a:r>
            <a:r>
              <a:rPr lang="en-US" altLang="ja-JP" sz="1200" b="0" i="0" kern="1200" dirty="0" err="1" smtClean="0">
                <a:solidFill>
                  <a:schemeClr val="tx1"/>
                </a:solidFill>
                <a:effectLst/>
                <a:latin typeface="+mn-lt"/>
                <a:ea typeface="+mn-ea"/>
                <a:cs typeface="+mn-cs"/>
              </a:rPr>
              <a:t>Jōnetsu</a:t>
            </a:r>
            <a:r>
              <a:rPr lang="en-US" altLang="ja-JP" sz="1200" b="0" i="0" kern="1200" dirty="0" smtClean="0">
                <a:solidFill>
                  <a:schemeClr val="tx1"/>
                </a:solidFill>
                <a:effectLst/>
                <a:latin typeface="+mn-lt"/>
                <a:ea typeface="+mn-ea"/>
                <a:cs typeface="+mn-cs"/>
              </a:rPr>
              <a:t>)</a:t>
            </a:r>
            <a:r>
              <a:rPr lang="ja-JP" altLang="en-US" sz="1200" b="0" i="0" kern="1200" dirty="0" smtClean="0">
                <a:solidFill>
                  <a:schemeClr val="tx1"/>
                </a:solidFill>
                <a:effectLst/>
                <a:latin typeface="+mn-lt"/>
                <a:ea typeface="+mn-ea"/>
                <a:cs typeface="+mn-cs"/>
              </a:rPr>
              <a:t>と活気</a:t>
            </a:r>
            <a:r>
              <a:rPr lang="en-US" altLang="zh-CN" sz="1200" b="0" i="0" kern="1200" dirty="0" smtClean="0">
                <a:solidFill>
                  <a:schemeClr val="tx1"/>
                </a:solidFill>
                <a:effectLst/>
                <a:latin typeface="+mn-lt"/>
                <a:ea typeface="+mn-ea"/>
                <a:cs typeface="+mn-cs"/>
              </a:rPr>
              <a:t>(</a:t>
            </a:r>
            <a:r>
              <a:rPr lang="ja-JP" altLang="en-US" sz="1200" b="0" i="0" kern="1200" dirty="0" smtClean="0">
                <a:solidFill>
                  <a:schemeClr val="tx1"/>
                </a:solidFill>
                <a:effectLst/>
                <a:latin typeface="+mn-lt"/>
                <a:ea typeface="+mn-ea"/>
                <a:cs typeface="+mn-cs"/>
              </a:rPr>
              <a:t>かっき</a:t>
            </a:r>
            <a:r>
              <a:rPr lang="en-US" altLang="zh-CN" sz="1200" b="0" i="0" kern="1200" dirty="0" smtClean="0">
                <a:solidFill>
                  <a:schemeClr val="tx1"/>
                </a:solidFill>
                <a:effectLst/>
                <a:latin typeface="+mn-lt"/>
                <a:ea typeface="+mn-ea"/>
                <a:cs typeface="+mn-cs"/>
              </a:rPr>
              <a:t>)</a:t>
            </a:r>
            <a:r>
              <a:rPr lang="ja-JP" altLang="en-US" sz="1200" b="0" i="0" kern="1200" dirty="0" smtClean="0">
                <a:solidFill>
                  <a:schemeClr val="tx1"/>
                </a:solidFill>
                <a:effectLst/>
                <a:latin typeface="+mn-lt"/>
                <a:ea typeface="+mn-ea"/>
                <a:cs typeface="+mn-cs"/>
              </a:rPr>
              <a:t>を見ています。これは秋葉原に撮った写真です。秋葉原はアニメの天国だと</a:t>
            </a:r>
            <a:r>
              <a:rPr lang="ja-JP" altLang="en-US" sz="1200" b="0" i="0" kern="1200" dirty="0" smtClean="0">
                <a:solidFill>
                  <a:schemeClr val="tx1"/>
                </a:solidFill>
                <a:effectLst/>
                <a:latin typeface="+mn-lt"/>
                <a:ea typeface="+mn-ea"/>
                <a:cs typeface="+mn-cs"/>
              </a:rPr>
              <a:t>話があります。</a:t>
            </a:r>
            <a:r>
              <a:rPr lang="ja-JP" altLang="en-US" sz="1200" b="0" i="0" kern="1200" dirty="0" smtClean="0">
                <a:solidFill>
                  <a:schemeClr val="tx1"/>
                </a:solidFill>
                <a:effectLst/>
                <a:latin typeface="+mn-lt"/>
                <a:ea typeface="+mn-ea"/>
                <a:cs typeface="+mn-cs"/>
              </a:rPr>
              <a:t>この車は、年代感を感じます。それから東京タワーを見て、日本の建物がとても立派だと感じました。最後のは、寮に近くの公園です　</a:t>
            </a:r>
            <a:endParaRPr kumimoji="1" lang="ja-JP" altLang="en-US" dirty="0"/>
          </a:p>
        </p:txBody>
      </p:sp>
      <p:sp>
        <p:nvSpPr>
          <p:cNvPr id="4" name="スライド番号プレースホルダー 3"/>
          <p:cNvSpPr>
            <a:spLocks noGrp="1"/>
          </p:cNvSpPr>
          <p:nvPr>
            <p:ph type="sldNum" sz="quarter" idx="10"/>
          </p:nvPr>
        </p:nvSpPr>
        <p:spPr/>
        <p:txBody>
          <a:bodyPr/>
          <a:lstStyle/>
          <a:p>
            <a:fld id="{9A9867E3-9415-4359-B0FA-31F481C40E63}" type="slidenum">
              <a:rPr lang="zh-CN" altLang="en-US" smtClean="0"/>
              <a:t>13</a:t>
            </a:fld>
            <a:endParaRPr lang="zh-CN" altLang="en-US"/>
          </a:p>
        </p:txBody>
      </p:sp>
    </p:spTree>
    <p:extLst>
      <p:ext uri="{BB962C8B-B14F-4D97-AF65-F5344CB8AC3E}">
        <p14:creationId xmlns:p14="http://schemas.microsoft.com/office/powerpoint/2010/main" val="2761454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これらは週末にやることです。暇なときに人工知能とネットワーク</a:t>
            </a:r>
            <a:r>
              <a:rPr lang="ja-JP" altLang="en-US" sz="1200" b="0" i="0" kern="1200" dirty="0" smtClean="0">
                <a:solidFill>
                  <a:schemeClr val="tx1"/>
                </a:solidFill>
                <a:effectLst/>
                <a:latin typeface="+mn-lt"/>
                <a:ea typeface="+mn-ea"/>
                <a:cs typeface="+mn-cs"/>
              </a:rPr>
              <a:t>技術</a:t>
            </a:r>
            <a:r>
              <a:rPr kumimoji="1" lang="ja-JP" altLang="en-US" dirty="0" smtClean="0"/>
              <a:t>を勉強しています。</a:t>
            </a:r>
            <a:r>
              <a:rPr lang="ja-JP" altLang="en-US" sz="1200" b="0" i="0" kern="1200" dirty="0" smtClean="0">
                <a:solidFill>
                  <a:schemeClr val="tx1"/>
                </a:solidFill>
                <a:effectLst/>
                <a:latin typeface="+mn-lt"/>
                <a:ea typeface="+mn-ea"/>
                <a:cs typeface="+mn-cs"/>
              </a:rPr>
              <a:t>いつか</a:t>
            </a:r>
            <a:r>
              <a:rPr lang="en-US" altLang="ja-JP" sz="1200" b="0" i="0" kern="1200" dirty="0" err="1" smtClean="0">
                <a:solidFill>
                  <a:schemeClr val="tx1"/>
                </a:solidFill>
                <a:effectLst/>
                <a:latin typeface="+mn-lt"/>
                <a:ea typeface="+mn-ea"/>
                <a:cs typeface="+mn-cs"/>
              </a:rPr>
              <a:t>ccie</a:t>
            </a:r>
            <a:r>
              <a:rPr lang="ja-JP" altLang="en-US" sz="1200" b="0" i="0" kern="1200" dirty="0" smtClean="0">
                <a:solidFill>
                  <a:schemeClr val="tx1"/>
                </a:solidFill>
                <a:effectLst/>
                <a:latin typeface="+mn-lt"/>
                <a:ea typeface="+mn-ea"/>
                <a:cs typeface="+mn-cs"/>
              </a:rPr>
              <a:t>という証書（しょうしょ）を取りたいと思っています</a:t>
            </a:r>
            <a:r>
              <a:rPr lang="zh-CN" altLang="en-US" sz="1200" b="0" i="0" kern="1200" dirty="0" smtClean="0">
                <a:solidFill>
                  <a:schemeClr val="tx1"/>
                </a:solidFill>
                <a:effectLst/>
                <a:latin typeface="+mn-lt"/>
                <a:ea typeface="+mn-ea"/>
                <a:cs typeface="+mn-cs"/>
              </a:rPr>
              <a:t>。</a:t>
            </a:r>
            <a:r>
              <a:rPr lang="ja-JP" altLang="en-US" sz="1200" b="0" i="0" kern="1200" dirty="0" smtClean="0">
                <a:solidFill>
                  <a:schemeClr val="tx1"/>
                </a:solidFill>
                <a:effectLst/>
                <a:latin typeface="+mn-lt"/>
                <a:ea typeface="+mn-ea"/>
                <a:cs typeface="+mn-cs"/>
              </a:rPr>
              <a:t>明日は週末なので、楽しみにしています。</a:t>
            </a:r>
            <a:endParaRPr kumimoji="1" lang="ja-JP" altLang="en-US" dirty="0" smtClean="0"/>
          </a:p>
        </p:txBody>
      </p:sp>
      <p:sp>
        <p:nvSpPr>
          <p:cNvPr id="4" name="スライド番号プレースホルダー 3"/>
          <p:cNvSpPr>
            <a:spLocks noGrp="1"/>
          </p:cNvSpPr>
          <p:nvPr>
            <p:ph type="sldNum" sz="quarter" idx="10"/>
          </p:nvPr>
        </p:nvSpPr>
        <p:spPr/>
        <p:txBody>
          <a:bodyPr/>
          <a:lstStyle/>
          <a:p>
            <a:fld id="{B4185DA2-FC78-4D0D-B68A-B974D45CC8E4}" type="slidenum">
              <a:rPr kumimoji="1" lang="ja-JP" altLang="en-US" smtClean="0"/>
              <a:t>14</a:t>
            </a:fld>
            <a:endParaRPr kumimoji="1" lang="ja-JP" altLang="en-US"/>
          </a:p>
        </p:txBody>
      </p:sp>
    </p:spTree>
    <p:extLst>
      <p:ext uri="{BB962C8B-B14F-4D97-AF65-F5344CB8AC3E}">
        <p14:creationId xmlns:p14="http://schemas.microsoft.com/office/powerpoint/2010/main" val="2151515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私たちの目標は、長生き</a:t>
            </a:r>
            <a:r>
              <a:rPr kumimoji="1" lang="en-US" altLang="ja-JP" dirty="0" smtClean="0"/>
              <a:t>(</a:t>
            </a:r>
            <a:r>
              <a:rPr kumimoji="1" lang="ja-JP" altLang="en-US" dirty="0" err="1" smtClean="0"/>
              <a:t>ながいき</a:t>
            </a:r>
            <a:r>
              <a:rPr kumimoji="1" lang="en-US" altLang="ja-JP" dirty="0" smtClean="0"/>
              <a:t>)</a:t>
            </a:r>
            <a:r>
              <a:rPr kumimoji="1" lang="ja-JP" altLang="en-US" dirty="0" smtClean="0"/>
              <a:t>することではなく、直立</a:t>
            </a:r>
            <a:r>
              <a:rPr kumimoji="1" lang="en-US" altLang="ja-JP" dirty="0" smtClean="0"/>
              <a:t>(</a:t>
            </a:r>
            <a:r>
              <a:rPr kumimoji="1" lang="ja-JP" altLang="en-US" dirty="0" smtClean="0"/>
              <a:t>ちょく</a:t>
            </a:r>
            <a:r>
              <a:rPr kumimoji="1" lang="ja-JP" altLang="en-US" dirty="0" err="1" smtClean="0"/>
              <a:t>りつ</a:t>
            </a:r>
            <a:r>
              <a:rPr kumimoji="1" lang="en-US" altLang="ja-JP" dirty="0" smtClean="0"/>
              <a:t>)</a:t>
            </a:r>
            <a:r>
              <a:rPr kumimoji="1" lang="ja-JP" altLang="en-US" dirty="0" smtClean="0"/>
              <a:t>することです</a:t>
            </a:r>
            <a:endParaRPr kumimoji="1" lang="ja-JP" altLang="en-US" dirty="0"/>
          </a:p>
        </p:txBody>
      </p:sp>
      <p:sp>
        <p:nvSpPr>
          <p:cNvPr id="4" name="スライド番号プレースホルダー 3"/>
          <p:cNvSpPr>
            <a:spLocks noGrp="1"/>
          </p:cNvSpPr>
          <p:nvPr>
            <p:ph type="sldNum" sz="quarter" idx="10"/>
          </p:nvPr>
        </p:nvSpPr>
        <p:spPr/>
        <p:txBody>
          <a:bodyPr/>
          <a:lstStyle/>
          <a:p>
            <a:fld id="{B4185DA2-FC78-4D0D-B68A-B974D45CC8E4}" type="slidenum">
              <a:rPr kumimoji="1" lang="ja-JP" altLang="en-US" smtClean="0"/>
              <a:t>15</a:t>
            </a:fld>
            <a:endParaRPr kumimoji="1" lang="ja-JP" altLang="en-US"/>
          </a:p>
        </p:txBody>
      </p:sp>
    </p:spTree>
    <p:extLst>
      <p:ext uri="{BB962C8B-B14F-4D97-AF65-F5344CB8AC3E}">
        <p14:creationId xmlns:p14="http://schemas.microsoft.com/office/powerpoint/2010/main" val="1207297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現在、日本語は毎日勉強されており、使用される教科書は標準日本語です。毎日</a:t>
            </a:r>
            <a:r>
              <a:rPr kumimoji="1" lang="en-US" altLang="ja-JP" dirty="0" smtClean="0"/>
              <a:t>1</a:t>
            </a:r>
            <a:r>
              <a:rPr kumimoji="1" lang="ja-JP" altLang="en-US" dirty="0" smtClean="0"/>
              <a:t>課勉強する予定があります。次に</a:t>
            </a:r>
            <a:r>
              <a:rPr kumimoji="1" lang="en-US" altLang="ja-JP" dirty="0" smtClean="0"/>
              <a:t>Android</a:t>
            </a:r>
            <a:r>
              <a:rPr kumimoji="1" lang="ja-JP" altLang="en-US" dirty="0" smtClean="0"/>
              <a:t>を学びことです。プロジェクトにする前、</a:t>
            </a:r>
            <a:r>
              <a:rPr kumimoji="1" lang="en-US" altLang="ja-JP" dirty="0" smtClean="0"/>
              <a:t>Android</a:t>
            </a:r>
            <a:r>
              <a:rPr kumimoji="1" lang="ja-JP" altLang="en-US" dirty="0" smtClean="0"/>
              <a:t>に関する知識を身につけていなかったので、まだ勉強を続けていきたいと思います</a:t>
            </a:r>
            <a:r>
              <a:rPr kumimoji="1" lang="zh-CN" altLang="en-US" dirty="0" smtClean="0"/>
              <a:t>。</a:t>
            </a:r>
            <a:r>
              <a:rPr kumimoji="1" lang="ja-JP" altLang="en-US" dirty="0" smtClean="0"/>
              <a:t>次の</a:t>
            </a:r>
            <a:r>
              <a:rPr kumimoji="1" lang="en-US" altLang="ja-JP" dirty="0" smtClean="0"/>
              <a:t>2</a:t>
            </a:r>
            <a:r>
              <a:rPr kumimoji="1" lang="ja-JP" altLang="en-US" dirty="0" err="1" smtClean="0"/>
              <a:t>つは</a:t>
            </a:r>
            <a:r>
              <a:rPr kumimoji="1" lang="ja-JP" altLang="en-US" dirty="0" smtClean="0"/>
              <a:t>私の長期的な目標です。最後に、私は多くの欠陥</a:t>
            </a:r>
            <a:r>
              <a:rPr kumimoji="1" lang="en-US" altLang="ja-JP" dirty="0" smtClean="0"/>
              <a:t>(</a:t>
            </a:r>
            <a:r>
              <a:rPr kumimoji="1" lang="ja-JP" altLang="en-US" dirty="0" err="1" smtClean="0"/>
              <a:t>けっ</a:t>
            </a:r>
            <a:r>
              <a:rPr kumimoji="1" lang="ja-JP" altLang="en-US" dirty="0" smtClean="0"/>
              <a:t>かん</a:t>
            </a:r>
            <a:r>
              <a:rPr kumimoji="1" lang="en-US" altLang="ja-JP" dirty="0" smtClean="0"/>
              <a:t>)</a:t>
            </a:r>
            <a:r>
              <a:rPr kumimoji="1" lang="ja-JP" altLang="en-US" dirty="0" smtClean="0"/>
              <a:t>があることを知っているので、</a:t>
            </a:r>
            <a:r>
              <a:rPr lang="ja-JP" altLang="en-US" sz="1200" dirty="0" smtClean="0">
                <a:latin typeface="张海山锐线体简" pitchFamily="2" charset="-122"/>
                <a:ea typeface="张海山锐线体简" pitchFamily="2" charset="-122"/>
              </a:rPr>
              <a:t>仕事をもっと完璧に積もりです</a:t>
            </a:r>
            <a:r>
              <a:rPr kumimoji="1" lang="ja-JP" altLang="en-US"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9A9867E3-9415-4359-B0FA-31F481C40E63}" type="slidenum">
              <a:rPr lang="zh-CN" altLang="en-US" smtClean="0"/>
              <a:t>16</a:t>
            </a:fld>
            <a:endParaRPr lang="zh-CN" altLang="en-US"/>
          </a:p>
        </p:txBody>
      </p:sp>
    </p:spTree>
    <p:extLst>
      <p:ext uri="{BB962C8B-B14F-4D97-AF65-F5344CB8AC3E}">
        <p14:creationId xmlns:p14="http://schemas.microsoft.com/office/powerpoint/2010/main" val="1533350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最後の部分は私が日本に来て見た一番面白いドラマをご紹介したいと思います恩義</a:t>
            </a:r>
            <a:r>
              <a:rPr kumimoji="1" lang="en-US" altLang="ja-JP" dirty="0" smtClean="0"/>
              <a:t>(</a:t>
            </a:r>
            <a:r>
              <a:rPr kumimoji="1" lang="ja-JP" altLang="en-US" dirty="0" err="1" smtClean="0"/>
              <a:t>おんぎ</a:t>
            </a:r>
            <a:r>
              <a:rPr kumimoji="1" lang="en-US" altLang="ja-JP" dirty="0" smtClean="0"/>
              <a:t>)</a:t>
            </a:r>
            <a:r>
              <a:rPr kumimoji="1" lang="ja-JP" altLang="en-US" dirty="0" smtClean="0"/>
              <a:t>を忘れ私欲</a:t>
            </a:r>
            <a:r>
              <a:rPr kumimoji="1" lang="en-US" altLang="ja-JP" dirty="0" smtClean="0"/>
              <a:t>(</a:t>
            </a:r>
            <a:r>
              <a:rPr kumimoji="1" lang="ja-JP" altLang="en-US" dirty="0" smtClean="0"/>
              <a:t>しよく</a:t>
            </a:r>
            <a:r>
              <a:rPr kumimoji="1" lang="en-US" altLang="ja-JP" dirty="0" smtClean="0"/>
              <a:t>)</a:t>
            </a:r>
            <a:r>
              <a:rPr kumimoji="1" lang="ja-JP" altLang="en-US" dirty="0" smtClean="0"/>
              <a:t>を貪り</a:t>
            </a:r>
            <a:r>
              <a:rPr kumimoji="1" lang="en-US" altLang="ja-JP" dirty="0" smtClean="0"/>
              <a:t>(</a:t>
            </a:r>
            <a:r>
              <a:rPr kumimoji="1" lang="ja-JP" altLang="en-US" dirty="0" smtClean="0"/>
              <a:t>むさぼり</a:t>
            </a:r>
            <a:r>
              <a:rPr kumimoji="1" lang="en-US" altLang="ja-JP" dirty="0" smtClean="0"/>
              <a:t>)</a:t>
            </a:r>
            <a:r>
              <a:rPr kumimoji="1" lang="ja-JP" altLang="en-US" dirty="0" smtClean="0"/>
              <a:t>人と呼べるか</a:t>
            </a:r>
            <a:r>
              <a:rPr kumimoji="1" lang="zh-CN" altLang="en-US" dirty="0" smtClean="0"/>
              <a:t>。</a:t>
            </a:r>
            <a:r>
              <a:rPr kumimoji="1" lang="ja-JP" altLang="en-US" dirty="0" smtClean="0"/>
              <a:t>これは、戦国時代の武将の有名なことわざです。誰がこのことわざを言ったのか、皆さんは知っていますか？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4185DA2-FC78-4D0D-B68A-B974D45CC8E4}" type="slidenum">
              <a:rPr kumimoji="1" lang="ja-JP" altLang="en-US" smtClean="0"/>
              <a:t>17</a:t>
            </a:fld>
            <a:endParaRPr kumimoji="1" lang="ja-JP" altLang="en-US"/>
          </a:p>
        </p:txBody>
      </p:sp>
    </p:spTree>
    <p:extLst>
      <p:ext uri="{BB962C8B-B14F-4D97-AF65-F5344CB8AC3E}">
        <p14:creationId xmlns:p14="http://schemas.microsoft.com/office/powerpoint/2010/main" val="2260529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「日本一の武将</a:t>
            </a:r>
            <a:r>
              <a:rPr kumimoji="1" lang="ja-JP" altLang="en-US" dirty="0" smtClean="0"/>
              <a:t>」真田幸村です</a:t>
            </a:r>
            <a:r>
              <a:rPr kumimoji="1" lang="zh-CN" altLang="en-US" dirty="0" smtClean="0"/>
              <a:t>。</a:t>
            </a:r>
            <a:r>
              <a:rPr kumimoji="1" lang="ja-JP" altLang="en-US" dirty="0" smtClean="0"/>
              <a:t>この赤は真田のものです</a:t>
            </a:r>
            <a:r>
              <a:rPr kumimoji="1" lang="zh-CN" altLang="en-US" dirty="0" smtClean="0"/>
              <a:t>。</a:t>
            </a:r>
            <a:r>
              <a:rPr kumimoji="1" lang="ja-JP" altLang="en-US" dirty="0" smtClean="0"/>
              <a:t>そのドラマを見たばかりですが、私はすでにこのドラマを好きになった。私はドラマを見ることで歴史を理解することができます。これは良いと思います。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B4185DA2-FC78-4D0D-B68A-B974D45CC8E4}" type="slidenum">
              <a:rPr kumimoji="1" lang="ja-JP" altLang="en-US" smtClean="0"/>
              <a:t>18</a:t>
            </a:fld>
            <a:endParaRPr kumimoji="1" lang="ja-JP" altLang="en-US"/>
          </a:p>
        </p:txBody>
      </p:sp>
    </p:spTree>
    <p:extLst>
      <p:ext uri="{BB962C8B-B14F-4D97-AF65-F5344CB8AC3E}">
        <p14:creationId xmlns:p14="http://schemas.microsoft.com/office/powerpoint/2010/main" val="9272203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大阪城は私が行きたい場所の一つです、とても立派な建物です。来週は三連休です、そしておばあさんが住んでいるので、大阪で行くつもりです。</a:t>
            </a:r>
            <a:endParaRPr kumimoji="1" lang="ja-JP" altLang="en-US" dirty="0"/>
          </a:p>
        </p:txBody>
      </p:sp>
      <p:sp>
        <p:nvSpPr>
          <p:cNvPr id="4" name="スライド番号プレースホルダー 3"/>
          <p:cNvSpPr>
            <a:spLocks noGrp="1"/>
          </p:cNvSpPr>
          <p:nvPr>
            <p:ph type="sldNum" sz="quarter" idx="10"/>
          </p:nvPr>
        </p:nvSpPr>
        <p:spPr/>
        <p:txBody>
          <a:bodyPr/>
          <a:lstStyle/>
          <a:p>
            <a:fld id="{B4185DA2-FC78-4D0D-B68A-B974D45CC8E4}" type="slidenum">
              <a:rPr kumimoji="1" lang="ja-JP" altLang="en-US" smtClean="0"/>
              <a:t>19</a:t>
            </a:fld>
            <a:endParaRPr kumimoji="1" lang="ja-JP" altLang="en-US"/>
          </a:p>
        </p:txBody>
      </p:sp>
    </p:spTree>
    <p:extLst>
      <p:ext uri="{BB962C8B-B14F-4D97-AF65-F5344CB8AC3E}">
        <p14:creationId xmlns:p14="http://schemas.microsoft.com/office/powerpoint/2010/main" val="39954607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最後に、私の報告を聞いてくれてありがとう。</a:t>
            </a:r>
            <a:endParaRPr kumimoji="1" lang="ja-JP" altLang="en-US" dirty="0"/>
          </a:p>
        </p:txBody>
      </p:sp>
      <p:sp>
        <p:nvSpPr>
          <p:cNvPr id="4" name="スライド番号プレースホルダー 3"/>
          <p:cNvSpPr>
            <a:spLocks noGrp="1"/>
          </p:cNvSpPr>
          <p:nvPr>
            <p:ph type="sldNum" sz="quarter" idx="10"/>
          </p:nvPr>
        </p:nvSpPr>
        <p:spPr/>
        <p:txBody>
          <a:bodyPr/>
          <a:lstStyle/>
          <a:p>
            <a:fld id="{B4185DA2-FC78-4D0D-B68A-B974D45CC8E4}" type="slidenum">
              <a:rPr kumimoji="1" lang="ja-JP" altLang="en-US" smtClean="0"/>
              <a:t>20</a:t>
            </a:fld>
            <a:endParaRPr kumimoji="1" lang="ja-JP" altLang="en-US"/>
          </a:p>
        </p:txBody>
      </p:sp>
    </p:spTree>
    <p:extLst>
      <p:ext uri="{BB962C8B-B14F-4D97-AF65-F5344CB8AC3E}">
        <p14:creationId xmlns:p14="http://schemas.microsoft.com/office/powerpoint/2010/main" val="1678832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私はこの五つの部分をご紹介します。最後の部分は私が日本に来て見た一番面白いドラマをご紹介したいと思います。　</a:t>
            </a:r>
            <a:endParaRPr kumimoji="1" lang="ja-JP" altLang="en-US" dirty="0"/>
          </a:p>
        </p:txBody>
      </p:sp>
      <p:sp>
        <p:nvSpPr>
          <p:cNvPr id="4" name="スライド番号プレースホルダー 3"/>
          <p:cNvSpPr>
            <a:spLocks noGrp="1"/>
          </p:cNvSpPr>
          <p:nvPr>
            <p:ph type="sldNum" sz="quarter" idx="10"/>
          </p:nvPr>
        </p:nvSpPr>
        <p:spPr/>
        <p:txBody>
          <a:bodyPr/>
          <a:lstStyle/>
          <a:p>
            <a:fld id="{B4185DA2-FC78-4D0D-B68A-B974D45CC8E4}" type="slidenum">
              <a:rPr kumimoji="1" lang="ja-JP" altLang="en-US" smtClean="0"/>
              <a:t>2</a:t>
            </a:fld>
            <a:endParaRPr kumimoji="1" lang="ja-JP" altLang="en-US"/>
          </a:p>
        </p:txBody>
      </p:sp>
    </p:spTree>
    <p:extLst>
      <p:ext uri="{BB962C8B-B14F-4D97-AF65-F5344CB8AC3E}">
        <p14:creationId xmlns:p14="http://schemas.microsoft.com/office/powerpoint/2010/main" val="3553710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まず自己紹介をします</a:t>
            </a:r>
            <a:r>
              <a:rPr kumimoji="1" lang="zh-CN" altLang="en-US" dirty="0" smtClean="0"/>
              <a:t>。</a:t>
            </a:r>
            <a:r>
              <a:rPr kumimoji="1" lang="ja-JP" altLang="en-US" dirty="0" smtClean="0"/>
              <a:t>何が起こっても、静かに快適</a:t>
            </a:r>
            <a:r>
              <a:rPr kumimoji="1" lang="en-US" altLang="ja-JP" dirty="0" smtClean="0"/>
              <a:t>(</a:t>
            </a:r>
            <a:r>
              <a:rPr kumimoji="1" lang="ja-JP" altLang="en-US" sz="1200" b="0" i="0" kern="1200" dirty="0" smtClean="0">
                <a:solidFill>
                  <a:schemeClr val="tx1"/>
                </a:solidFill>
                <a:effectLst/>
                <a:latin typeface="+mn-lt"/>
                <a:ea typeface="+mn-ea"/>
                <a:cs typeface="+mn-cs"/>
              </a:rPr>
              <a:t>かいてき</a:t>
            </a:r>
            <a:r>
              <a:rPr kumimoji="1" lang="en-US" altLang="ja-JP" dirty="0" smtClean="0"/>
              <a:t>)</a:t>
            </a:r>
            <a:r>
              <a:rPr kumimoji="1" lang="ja-JP" altLang="en-US" dirty="0" smtClean="0"/>
              <a:t>に人生を受け入れ、勇敢に、大胆に、そしていつも笑顔</a:t>
            </a:r>
            <a:r>
              <a:rPr kumimoji="1" lang="en-US" altLang="ja-JP" dirty="0" smtClean="0"/>
              <a:t>(</a:t>
            </a:r>
            <a:r>
              <a:rPr kumimoji="1" lang="ja-JP" altLang="en-US" dirty="0" smtClean="0"/>
              <a:t>えが</a:t>
            </a:r>
            <a:r>
              <a:rPr kumimoji="1" lang="ja-JP" altLang="en-US" dirty="0" err="1" smtClean="0"/>
              <a:t>お</a:t>
            </a:r>
            <a:r>
              <a:rPr kumimoji="1" lang="en-US" altLang="ja-JP" dirty="0" smtClean="0"/>
              <a:t>)</a:t>
            </a:r>
            <a:r>
              <a:rPr kumimoji="1" lang="ja-JP" altLang="en-US" dirty="0" smtClean="0"/>
              <a:t>になりましょう。</a:t>
            </a:r>
            <a:endParaRPr kumimoji="1" lang="ja-JP" altLang="en-US" dirty="0"/>
          </a:p>
        </p:txBody>
      </p:sp>
      <p:sp>
        <p:nvSpPr>
          <p:cNvPr id="4" name="スライド番号プレースホルダー 3"/>
          <p:cNvSpPr>
            <a:spLocks noGrp="1"/>
          </p:cNvSpPr>
          <p:nvPr>
            <p:ph type="sldNum" sz="quarter" idx="10"/>
          </p:nvPr>
        </p:nvSpPr>
        <p:spPr/>
        <p:txBody>
          <a:bodyPr/>
          <a:lstStyle/>
          <a:p>
            <a:fld id="{B4185DA2-FC78-4D0D-B68A-B974D45CC8E4}" type="slidenum">
              <a:rPr kumimoji="1" lang="ja-JP" altLang="en-US" smtClean="0"/>
              <a:t>3</a:t>
            </a:fld>
            <a:endParaRPr kumimoji="1" lang="ja-JP" altLang="en-US"/>
          </a:p>
        </p:txBody>
      </p:sp>
    </p:spTree>
    <p:extLst>
      <p:ext uri="{BB962C8B-B14F-4D97-AF65-F5344CB8AC3E}">
        <p14:creationId xmlns:p14="http://schemas.microsoft.com/office/powerpoint/2010/main" val="3933055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i="0" kern="1200" dirty="0" smtClean="0">
                <a:solidFill>
                  <a:schemeClr val="tx1"/>
                </a:solidFill>
                <a:effectLst/>
                <a:latin typeface="+mn-lt"/>
                <a:ea typeface="+mn-ea"/>
                <a:cs typeface="+mn-cs"/>
              </a:rPr>
              <a:t>出身は大連ですが、でも子供の時上海に住んでいました。上海でここ数年の生活は私の独立性を鍛えて、そして大都市（だいとし）を好きになった。高校と大学は大連で通っています。大学の専攻は情報技術です</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4185DA2-FC78-4D0D-B68A-B974D45CC8E4}" type="slidenum">
              <a:rPr kumimoji="1" lang="ja-JP" altLang="en-US" smtClean="0"/>
              <a:t>4</a:t>
            </a:fld>
            <a:endParaRPr kumimoji="1" lang="ja-JP" altLang="en-US"/>
          </a:p>
        </p:txBody>
      </p:sp>
    </p:spTree>
    <p:extLst>
      <p:ext uri="{BB962C8B-B14F-4D97-AF65-F5344CB8AC3E}">
        <p14:creationId xmlns:p14="http://schemas.microsoft.com/office/powerpoint/2010/main" val="187541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0" i="0" kern="1200" dirty="0" smtClean="0">
                <a:solidFill>
                  <a:schemeClr val="tx1"/>
                </a:solidFill>
                <a:effectLst/>
                <a:latin typeface="+mn-lt"/>
                <a:ea typeface="+mn-ea"/>
                <a:cs typeface="+mn-cs"/>
              </a:rPr>
              <a:t>次へ私の好きな食べ物をご紹介します。最初は北京ダック、餃子、辛いの四川鍋、辛いものは好きです。下のは焼肉（やきにく）です。日本に来てから、食べ物の価格は本当に高い気ついた。中国より</a:t>
            </a:r>
            <a:r>
              <a:rPr lang="en-US" altLang="ja-JP" sz="1200" b="0" i="0" kern="1200" dirty="0" smtClean="0">
                <a:solidFill>
                  <a:schemeClr val="tx1"/>
                </a:solidFill>
                <a:effectLst/>
                <a:latin typeface="+mn-lt"/>
                <a:ea typeface="+mn-ea"/>
                <a:cs typeface="+mn-cs"/>
              </a:rPr>
              <a:t>2</a:t>
            </a:r>
            <a:r>
              <a:rPr lang="ja-JP" altLang="en-US" sz="1200" b="0" i="0" kern="1200" dirty="0" smtClean="0">
                <a:solidFill>
                  <a:schemeClr val="tx1"/>
                </a:solidFill>
                <a:effectLst/>
                <a:latin typeface="+mn-lt"/>
                <a:ea typeface="+mn-ea"/>
                <a:cs typeface="+mn-cs"/>
              </a:rPr>
              <a:t>倍も高いです。果物も高いですが、でも日本の食べ物は本当においしいです。最後は大連で人気の日本料理天ぷらです、私も好きです。</a:t>
            </a:r>
            <a:endParaRPr kumimoji="1" lang="ja-JP" altLang="en-US" dirty="0"/>
          </a:p>
        </p:txBody>
      </p:sp>
      <p:sp>
        <p:nvSpPr>
          <p:cNvPr id="4" name="スライド番号プレースホルダー 3"/>
          <p:cNvSpPr>
            <a:spLocks noGrp="1"/>
          </p:cNvSpPr>
          <p:nvPr>
            <p:ph type="sldNum" sz="quarter" idx="10"/>
          </p:nvPr>
        </p:nvSpPr>
        <p:spPr/>
        <p:txBody>
          <a:bodyPr/>
          <a:lstStyle/>
          <a:p>
            <a:fld id="{9A9867E3-9415-4359-B0FA-31F481C40E63}" type="slidenum">
              <a:rPr lang="zh-CN" altLang="en-US" smtClean="0"/>
              <a:t>5</a:t>
            </a:fld>
            <a:endParaRPr lang="zh-CN" altLang="en-US"/>
          </a:p>
        </p:txBody>
      </p:sp>
    </p:spTree>
    <p:extLst>
      <p:ext uri="{BB962C8B-B14F-4D97-AF65-F5344CB8AC3E}">
        <p14:creationId xmlns:p14="http://schemas.microsoft.com/office/powerpoint/2010/main" val="3112230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これから仕事の内容を紹介します。それが素晴らしいなら、どんな仕事でも、あなたは小さく感じません</a:t>
            </a:r>
            <a:endParaRPr kumimoji="1" lang="ja-JP" altLang="en-US" dirty="0"/>
          </a:p>
        </p:txBody>
      </p:sp>
      <p:sp>
        <p:nvSpPr>
          <p:cNvPr id="4" name="スライド番号プレースホルダー 3"/>
          <p:cNvSpPr>
            <a:spLocks noGrp="1"/>
          </p:cNvSpPr>
          <p:nvPr>
            <p:ph type="sldNum" sz="quarter" idx="10"/>
          </p:nvPr>
        </p:nvSpPr>
        <p:spPr/>
        <p:txBody>
          <a:bodyPr/>
          <a:lstStyle/>
          <a:p>
            <a:fld id="{B4185DA2-FC78-4D0D-B68A-B974D45CC8E4}" type="slidenum">
              <a:rPr kumimoji="1" lang="ja-JP" altLang="en-US" smtClean="0"/>
              <a:t>6</a:t>
            </a:fld>
            <a:endParaRPr kumimoji="1" lang="ja-JP" altLang="en-US"/>
          </a:p>
        </p:txBody>
      </p:sp>
    </p:spTree>
    <p:extLst>
      <p:ext uri="{BB962C8B-B14F-4D97-AF65-F5344CB8AC3E}">
        <p14:creationId xmlns:p14="http://schemas.microsoft.com/office/powerpoint/2010/main" val="2352746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1" dirty="0" smtClean="0">
                <a:solidFill>
                  <a:schemeClr val="tx1">
                    <a:lumMod val="50000"/>
                    <a:lumOff val="50000"/>
                  </a:schemeClr>
                </a:solidFill>
              </a:rPr>
              <a:t>このプロジェクトでは、アンドロイドに基づいて車載（しゃさい）</a:t>
            </a:r>
            <a:r>
              <a:rPr kumimoji="1" lang="ja-JP" altLang="en-US" sz="1200" b="0" i="0" kern="1200" dirty="0" smtClean="0">
                <a:solidFill>
                  <a:schemeClr val="tx1"/>
                </a:solidFill>
                <a:effectLst/>
                <a:latin typeface="+mn-lt"/>
                <a:ea typeface="+mn-ea"/>
                <a:cs typeface="+mn-cs"/>
              </a:rPr>
              <a:t>ナビ</a:t>
            </a:r>
            <a:r>
              <a:rPr lang="ja-JP" altLang="en-US" sz="1200" b="1" dirty="0" smtClean="0">
                <a:solidFill>
                  <a:schemeClr val="tx1">
                    <a:lumMod val="50000"/>
                    <a:lumOff val="50000"/>
                  </a:schemeClr>
                </a:solidFill>
              </a:rPr>
              <a:t>でございます。このプロジェクトは</a:t>
            </a:r>
            <a:r>
              <a:rPr lang="en-US" altLang="ja-JP" sz="1200" b="1" dirty="0" smtClean="0">
                <a:solidFill>
                  <a:schemeClr val="tx1">
                    <a:lumMod val="50000"/>
                    <a:lumOff val="50000"/>
                  </a:schemeClr>
                </a:solidFill>
              </a:rPr>
              <a:t>3</a:t>
            </a:r>
            <a:r>
              <a:rPr lang="ja-JP" altLang="en-US" sz="1200" b="1" dirty="0" err="1" smtClean="0">
                <a:solidFill>
                  <a:schemeClr val="tx1">
                    <a:lumMod val="50000"/>
                    <a:lumOff val="50000"/>
                  </a:schemeClr>
                </a:solidFill>
              </a:rPr>
              <a:t>つに</a:t>
            </a:r>
            <a:r>
              <a:rPr lang="ja-JP" altLang="en-US" sz="1200" b="1" dirty="0" smtClean="0">
                <a:solidFill>
                  <a:schemeClr val="tx1">
                    <a:lumMod val="50000"/>
                    <a:lumOff val="50000"/>
                  </a:schemeClr>
                </a:solidFill>
              </a:rPr>
              <a:t>分かれています</a:t>
            </a:r>
            <a:r>
              <a:rPr lang="zh-CN" altLang="en-US" sz="1200" b="1" dirty="0" smtClean="0">
                <a:solidFill>
                  <a:schemeClr val="tx1">
                    <a:lumMod val="50000"/>
                    <a:lumOff val="50000"/>
                  </a:schemeClr>
                </a:solidFill>
              </a:rPr>
              <a:t>。</a:t>
            </a:r>
            <a:r>
              <a:rPr lang="ja-JP" altLang="en-US" sz="1200" b="1" dirty="0" smtClean="0">
                <a:solidFill>
                  <a:schemeClr val="tx1">
                    <a:lumMod val="50000"/>
                    <a:lumOff val="50000"/>
                  </a:schemeClr>
                </a:solidFill>
              </a:rPr>
              <a:t>経路計画の問題を解決する方法は、</a:t>
            </a:r>
            <a:r>
              <a:rPr lang="en-US" altLang="ja-JP" sz="1200" b="1" dirty="0" smtClean="0">
                <a:solidFill>
                  <a:schemeClr val="tx1">
                    <a:lumMod val="50000"/>
                    <a:lumOff val="50000"/>
                  </a:schemeClr>
                </a:solidFill>
              </a:rPr>
              <a:t>Google</a:t>
            </a:r>
            <a:r>
              <a:rPr lang="ja-JP" altLang="en-US" sz="1200" b="1" dirty="0" smtClean="0">
                <a:solidFill>
                  <a:schemeClr val="tx1">
                    <a:lumMod val="50000"/>
                    <a:lumOff val="50000"/>
                  </a:schemeClr>
                </a:solidFill>
              </a:rPr>
              <a:t>マップの</a:t>
            </a:r>
            <a:r>
              <a:rPr lang="en-US" altLang="ja-JP" sz="1200" b="1" dirty="0" smtClean="0">
                <a:solidFill>
                  <a:schemeClr val="tx1">
                    <a:lumMod val="50000"/>
                    <a:lumOff val="50000"/>
                  </a:schemeClr>
                </a:solidFill>
              </a:rPr>
              <a:t>API</a:t>
            </a:r>
            <a:r>
              <a:rPr lang="ja-JP" altLang="en-US" sz="1200" b="1" dirty="0" smtClean="0">
                <a:solidFill>
                  <a:schemeClr val="tx1">
                    <a:lumMod val="50000"/>
                    <a:lumOff val="50000"/>
                  </a:schemeClr>
                </a:solidFill>
              </a:rPr>
              <a:t>を使用することです</a:t>
            </a:r>
            <a:endParaRPr lang="en-US" altLang="ja-JP" sz="1200" b="1" dirty="0" smtClean="0">
              <a:solidFill>
                <a:schemeClr val="tx1">
                  <a:lumMod val="50000"/>
                  <a:lumOff val="50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音楽再生および曲予測を生成する問題は，</a:t>
            </a:r>
            <a:r>
              <a:rPr kumimoji="1" lang="en-US" altLang="ja-JP" dirty="0" smtClean="0"/>
              <a:t>Android</a:t>
            </a:r>
            <a:r>
              <a:rPr kumimoji="1" lang="ja-JP" altLang="en-US" dirty="0" smtClean="0"/>
              <a:t>のソースコードと</a:t>
            </a:r>
            <a:r>
              <a:rPr kumimoji="1" lang="en-US" altLang="ja-JP" dirty="0" smtClean="0"/>
              <a:t>Google</a:t>
            </a:r>
            <a:r>
              <a:rPr kumimoji="1" lang="ja-JP" altLang="en-US" dirty="0" smtClean="0"/>
              <a:t>　</a:t>
            </a:r>
            <a:r>
              <a:rPr kumimoji="1" lang="en-US" altLang="ja-JP" dirty="0" smtClean="0"/>
              <a:t>Music</a:t>
            </a:r>
            <a:r>
              <a:rPr kumimoji="1" lang="ja-JP" altLang="en-US" dirty="0" smtClean="0"/>
              <a:t>が提供</a:t>
            </a:r>
            <a:r>
              <a:rPr kumimoji="1" lang="en-US" altLang="ja-JP" dirty="0" smtClean="0"/>
              <a:t>(</a:t>
            </a:r>
            <a:r>
              <a:rPr kumimoji="1" lang="ja-JP" altLang="en-US" dirty="0" smtClean="0"/>
              <a:t>ていきょう</a:t>
            </a:r>
            <a:r>
              <a:rPr kumimoji="1" lang="en-US" altLang="ja-JP" dirty="0" smtClean="0"/>
              <a:t>)</a:t>
            </a:r>
            <a:r>
              <a:rPr kumimoji="1" lang="ja-JP" altLang="en-US" dirty="0" smtClean="0"/>
              <a:t>する</a:t>
            </a:r>
            <a:r>
              <a:rPr kumimoji="1" lang="en-US" altLang="ja-JP" dirty="0" smtClean="0"/>
              <a:t>API</a:t>
            </a:r>
            <a:r>
              <a:rPr kumimoji="1" lang="ja-JP" altLang="en-US" dirty="0" smtClean="0"/>
              <a:t>を用いて</a:t>
            </a:r>
            <a:r>
              <a:rPr kumimoji="1" lang="en-US" altLang="ja-JP" dirty="0" smtClean="0"/>
              <a:t>(</a:t>
            </a:r>
            <a:r>
              <a:rPr kumimoji="1" lang="ja-JP" altLang="en-US" dirty="0" smtClean="0"/>
              <a:t>もちいて</a:t>
            </a:r>
            <a:r>
              <a:rPr kumimoji="1" lang="en-US" altLang="ja-JP" dirty="0" smtClean="0"/>
              <a:t>)</a:t>
            </a:r>
            <a:r>
              <a:rPr kumimoji="1" lang="ja-JP" altLang="en-US" dirty="0" smtClean="0"/>
              <a:t>解決できる</a:t>
            </a:r>
            <a:r>
              <a:rPr kumimoji="1" lang="en-US" altLang="ja-JP" dirty="0" smtClean="0"/>
              <a:t>.</a:t>
            </a:r>
            <a:r>
              <a:rPr kumimoji="1" lang="ja-JP" altLang="en-US" dirty="0" smtClean="0"/>
              <a:t>現在私はすでに前の</a:t>
            </a:r>
            <a:r>
              <a:rPr kumimoji="1" lang="en-US" altLang="ja-JP" dirty="0" smtClean="0"/>
              <a:t>2</a:t>
            </a:r>
            <a:r>
              <a:rPr kumimoji="1" lang="ja-JP" altLang="en-US" dirty="0" err="1" smtClean="0"/>
              <a:t>つの</a:t>
            </a:r>
            <a:r>
              <a:rPr kumimoji="1" lang="ja-JP" altLang="en-US" dirty="0" smtClean="0"/>
              <a:t>部分を調査し、レポートを作成しました。</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B4185DA2-FC78-4D0D-B68A-B974D45CC8E4}" type="slidenum">
              <a:rPr kumimoji="1" lang="ja-JP" altLang="en-US" smtClean="0"/>
              <a:t>7</a:t>
            </a:fld>
            <a:endParaRPr kumimoji="1" lang="ja-JP" altLang="en-US"/>
          </a:p>
        </p:txBody>
      </p:sp>
    </p:spTree>
    <p:extLst>
      <p:ext uri="{BB962C8B-B14F-4D97-AF65-F5344CB8AC3E}">
        <p14:creationId xmlns:p14="http://schemas.microsoft.com/office/powerpoint/2010/main" val="2423172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これは仕事の大体プロセスです。</a:t>
            </a:r>
            <a:endParaRPr kumimoji="1" lang="ja-JP" altLang="en-US" dirty="0"/>
          </a:p>
        </p:txBody>
      </p:sp>
      <p:sp>
        <p:nvSpPr>
          <p:cNvPr id="4" name="スライド番号プレースホルダー 3"/>
          <p:cNvSpPr>
            <a:spLocks noGrp="1"/>
          </p:cNvSpPr>
          <p:nvPr>
            <p:ph type="sldNum" sz="quarter" idx="10"/>
          </p:nvPr>
        </p:nvSpPr>
        <p:spPr/>
        <p:txBody>
          <a:bodyPr/>
          <a:lstStyle/>
          <a:p>
            <a:fld id="{B4185DA2-FC78-4D0D-B68A-B974D45CC8E4}" type="slidenum">
              <a:rPr kumimoji="1" lang="ja-JP" altLang="en-US" smtClean="0"/>
              <a:t>8</a:t>
            </a:fld>
            <a:endParaRPr kumimoji="1" lang="ja-JP" altLang="en-US"/>
          </a:p>
        </p:txBody>
      </p:sp>
    </p:spTree>
    <p:extLst>
      <p:ext uri="{BB962C8B-B14F-4D97-AF65-F5344CB8AC3E}">
        <p14:creationId xmlns:p14="http://schemas.microsoft.com/office/powerpoint/2010/main" val="360802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これは私が書いた調査報告書です</a:t>
            </a:r>
            <a:r>
              <a:rPr kumimoji="1" lang="zh-CN" altLang="en-US" dirty="0" smtClean="0"/>
              <a:t>。</a:t>
            </a:r>
            <a:r>
              <a:rPr kumimoji="1" lang="ja-JP" altLang="en-US" dirty="0" smtClean="0"/>
              <a:t>ネット上の資料はだいたい英語で書かれているので、調査のためには</a:t>
            </a:r>
            <a:r>
              <a:rPr kumimoji="1" lang="en-US" altLang="ja-JP" dirty="0" smtClean="0"/>
              <a:t>(</a:t>
            </a:r>
            <a:r>
              <a:rPr kumimoji="1" lang="ja-JP" altLang="en-US" dirty="0" smtClean="0"/>
              <a:t>中国語、日本語、英語</a:t>
            </a:r>
            <a:r>
              <a:rPr kumimoji="1" lang="en-US" altLang="ja-JP" dirty="0" smtClean="0"/>
              <a:t>)</a:t>
            </a:r>
            <a:r>
              <a:rPr kumimoji="1" lang="ja-JP" altLang="en-US" dirty="0" smtClean="0"/>
              <a:t>この三カ国語の変換をしなければならない。</a:t>
            </a:r>
            <a:r>
              <a:rPr kumimoji="1" lang="ja-JP" altLang="en-US" dirty="0" smtClean="0"/>
              <a:t>最初は本当に難しいです</a:t>
            </a:r>
            <a:r>
              <a:rPr kumimoji="1" lang="zh-CN" altLang="en-US" dirty="0" smtClean="0"/>
              <a:t>。</a:t>
            </a:r>
            <a:r>
              <a:rPr kumimoji="1" lang="ja-JP" altLang="en-US" dirty="0" smtClean="0"/>
              <a:t>意味がわからない場合もあるので、調べていると眠くなりがちです</a:t>
            </a:r>
            <a:r>
              <a:rPr kumimoji="1" lang="zh-CN" altLang="en-US" dirty="0" smtClean="0"/>
              <a:t>。</a:t>
            </a:r>
            <a:r>
              <a:rPr kumimoji="1" lang="ja-JP" altLang="en-US" dirty="0" smtClean="0"/>
              <a:t>でも私は困難を克服</a:t>
            </a:r>
            <a:r>
              <a:rPr kumimoji="1" lang="en-US" altLang="ja-JP" dirty="0" smtClean="0"/>
              <a:t>(</a:t>
            </a:r>
            <a:r>
              <a:rPr kumimoji="1" lang="ja-JP" altLang="en-US" dirty="0" smtClean="0"/>
              <a:t>こくふく</a:t>
            </a:r>
            <a:r>
              <a:rPr kumimoji="1" lang="en-US" altLang="ja-JP" dirty="0" smtClean="0"/>
              <a:t>)</a:t>
            </a:r>
            <a:r>
              <a:rPr kumimoji="1" lang="ja-JP" altLang="en-US" dirty="0" smtClean="0"/>
              <a:t>してたくさんの報告書を書きました</a:t>
            </a:r>
            <a:endParaRPr kumimoji="1" lang="ja-JP" altLang="en-US" dirty="0"/>
          </a:p>
        </p:txBody>
      </p:sp>
      <p:sp>
        <p:nvSpPr>
          <p:cNvPr id="4" name="スライド番号プレースホルダー 3"/>
          <p:cNvSpPr>
            <a:spLocks noGrp="1"/>
          </p:cNvSpPr>
          <p:nvPr>
            <p:ph type="sldNum" sz="quarter" idx="10"/>
          </p:nvPr>
        </p:nvSpPr>
        <p:spPr/>
        <p:txBody>
          <a:bodyPr/>
          <a:lstStyle/>
          <a:p>
            <a:fld id="{B4185DA2-FC78-4D0D-B68A-B974D45CC8E4}" type="slidenum">
              <a:rPr kumimoji="1" lang="ja-JP" altLang="en-US" smtClean="0"/>
              <a:t>9</a:t>
            </a:fld>
            <a:endParaRPr kumimoji="1" lang="ja-JP" altLang="en-US"/>
          </a:p>
        </p:txBody>
      </p:sp>
    </p:spTree>
    <p:extLst>
      <p:ext uri="{BB962C8B-B14F-4D97-AF65-F5344CB8AC3E}">
        <p14:creationId xmlns:p14="http://schemas.microsoft.com/office/powerpoint/2010/main" val="426721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D6FECC5-ABCB-48FB-AFAA-EA2727A61AFC}" type="datetimeFigureOut">
              <a:rPr lang="zh-CN" altLang="en-US" smtClean="0"/>
              <a:t>2019/10/1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3412C4-E054-4C1E-B3AB-33B785D7E0D0}" type="slidenum">
              <a:rPr lang="zh-CN" altLang="en-US" smtClean="0"/>
              <a:t>‹#›</a:t>
            </a:fld>
            <a:endParaRPr lang="zh-CN" altLang="en-US"/>
          </a:p>
        </p:txBody>
      </p:sp>
    </p:spTree>
    <p:extLst>
      <p:ext uri="{BB962C8B-B14F-4D97-AF65-F5344CB8AC3E}">
        <p14:creationId xmlns:p14="http://schemas.microsoft.com/office/powerpoint/2010/main" val="251732567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D6FECC5-ABCB-48FB-AFAA-EA2727A61AFC}" type="datetimeFigureOut">
              <a:rPr lang="zh-CN" altLang="en-US" smtClean="0"/>
              <a:t>2019/10/1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3412C4-E054-4C1E-B3AB-33B785D7E0D0}" type="slidenum">
              <a:rPr lang="zh-CN" altLang="en-US" smtClean="0"/>
              <a:t>‹#›</a:t>
            </a:fld>
            <a:endParaRPr lang="zh-CN" altLang="en-US"/>
          </a:p>
        </p:txBody>
      </p:sp>
    </p:spTree>
    <p:extLst>
      <p:ext uri="{BB962C8B-B14F-4D97-AF65-F5344CB8AC3E}">
        <p14:creationId xmlns:p14="http://schemas.microsoft.com/office/powerpoint/2010/main" val="344869197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D6FECC5-ABCB-48FB-AFAA-EA2727A61AFC}" type="datetimeFigureOut">
              <a:rPr lang="zh-CN" altLang="en-US" smtClean="0"/>
              <a:t>2019/10/1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3412C4-E054-4C1E-B3AB-33B785D7E0D0}" type="slidenum">
              <a:rPr lang="zh-CN" altLang="en-US" smtClean="0"/>
              <a:t>‹#›</a:t>
            </a:fld>
            <a:endParaRPr lang="zh-CN" altLang="en-US"/>
          </a:p>
        </p:txBody>
      </p:sp>
    </p:spTree>
    <p:extLst>
      <p:ext uri="{BB962C8B-B14F-4D97-AF65-F5344CB8AC3E}">
        <p14:creationId xmlns:p14="http://schemas.microsoft.com/office/powerpoint/2010/main" val="232940919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D6FECC5-ABCB-48FB-AFAA-EA2727A61AFC}" type="datetimeFigureOut">
              <a:rPr lang="zh-CN" altLang="en-US" smtClean="0"/>
              <a:t>2019/10/1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3412C4-E054-4C1E-B3AB-33B785D7E0D0}" type="slidenum">
              <a:rPr lang="zh-CN" altLang="en-US" smtClean="0"/>
              <a:t>‹#›</a:t>
            </a:fld>
            <a:endParaRPr lang="zh-CN" altLang="en-US"/>
          </a:p>
        </p:txBody>
      </p:sp>
    </p:spTree>
    <p:extLst>
      <p:ext uri="{BB962C8B-B14F-4D97-AF65-F5344CB8AC3E}">
        <p14:creationId xmlns:p14="http://schemas.microsoft.com/office/powerpoint/2010/main" val="188213941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D6FECC5-ABCB-48FB-AFAA-EA2727A61AFC}" type="datetimeFigureOut">
              <a:rPr lang="zh-CN" altLang="en-US" smtClean="0"/>
              <a:t>2019/10/1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3412C4-E054-4C1E-B3AB-33B785D7E0D0}" type="slidenum">
              <a:rPr lang="zh-CN" altLang="en-US" smtClean="0"/>
              <a:t>‹#›</a:t>
            </a:fld>
            <a:endParaRPr lang="zh-CN" altLang="en-US"/>
          </a:p>
        </p:txBody>
      </p:sp>
    </p:spTree>
    <p:extLst>
      <p:ext uri="{BB962C8B-B14F-4D97-AF65-F5344CB8AC3E}">
        <p14:creationId xmlns:p14="http://schemas.microsoft.com/office/powerpoint/2010/main" val="146808070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D6FECC5-ABCB-48FB-AFAA-EA2727A61AFC}" type="datetimeFigureOut">
              <a:rPr lang="zh-CN" altLang="en-US" smtClean="0"/>
              <a:t>2019/10/1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3412C4-E054-4C1E-B3AB-33B785D7E0D0}" type="slidenum">
              <a:rPr lang="zh-CN" altLang="en-US" smtClean="0"/>
              <a:t>‹#›</a:t>
            </a:fld>
            <a:endParaRPr lang="zh-CN" altLang="en-US"/>
          </a:p>
        </p:txBody>
      </p:sp>
    </p:spTree>
    <p:extLst>
      <p:ext uri="{BB962C8B-B14F-4D97-AF65-F5344CB8AC3E}">
        <p14:creationId xmlns:p14="http://schemas.microsoft.com/office/powerpoint/2010/main" val="116260915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D6FECC5-ABCB-48FB-AFAA-EA2727A61AFC}" type="datetimeFigureOut">
              <a:rPr lang="zh-CN" altLang="en-US" smtClean="0"/>
              <a:t>2019/10/1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3412C4-E054-4C1E-B3AB-33B785D7E0D0}" type="slidenum">
              <a:rPr lang="zh-CN" altLang="en-US" smtClean="0"/>
              <a:t>‹#›</a:t>
            </a:fld>
            <a:endParaRPr lang="zh-CN" altLang="en-US"/>
          </a:p>
        </p:txBody>
      </p:sp>
      <p:sp>
        <p:nvSpPr>
          <p:cNvPr id="11" name="矩形 10"/>
          <p:cNvSpPr/>
          <p:nvPr userDrawn="1"/>
        </p:nvSpPr>
        <p:spPr>
          <a:xfrm>
            <a:off x="6737060" y="4788814"/>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bg2"/>
                </a:solidFill>
                <a:effectLst/>
                <a:uLnTx/>
                <a:uFillTx/>
              </a:rPr>
              <a:t>PPT</a:t>
            </a:r>
            <a:r>
              <a:rPr kumimoji="0" lang="zh-CN" altLang="en-US" sz="100" b="0" i="0" u="none" strike="noStrike" kern="0" cap="none" spc="0" normalizeH="0" baseline="0" noProof="0" dirty="0" smtClean="0">
                <a:ln>
                  <a:noFill/>
                </a:ln>
                <a:solidFill>
                  <a:schemeClr val="bg2"/>
                </a:solidFill>
                <a:effectLst/>
                <a:uLnTx/>
                <a:uFillTx/>
              </a:rPr>
              <a:t>模板下载：</a:t>
            </a:r>
            <a:r>
              <a:rPr kumimoji="0" lang="en-US" altLang="zh-CN" sz="100" b="0" i="0" u="none" strike="noStrike" kern="0" cap="none" spc="0" normalizeH="0" baseline="0" noProof="0" dirty="0" smtClean="0">
                <a:ln>
                  <a:noFill/>
                </a:ln>
                <a:solidFill>
                  <a:schemeClr val="bg2"/>
                </a:solidFill>
                <a:effectLst/>
                <a:uLnTx/>
                <a:uFillTx/>
              </a:rPr>
              <a:t>www.1ppt.com/moban/     </a:t>
            </a:r>
            <a:r>
              <a:rPr kumimoji="0" lang="zh-CN" altLang="en-US" sz="100" b="0" i="0" u="none" strike="noStrike" kern="0" cap="none" spc="0" normalizeH="0" baseline="0" noProof="0" dirty="0" smtClean="0">
                <a:ln>
                  <a:noFill/>
                </a:ln>
                <a:solidFill>
                  <a:schemeClr val="bg2"/>
                </a:solidFill>
                <a:effectLst/>
                <a:uLnTx/>
                <a:uFillTx/>
              </a:rPr>
              <a:t>行业</a:t>
            </a:r>
            <a:r>
              <a:rPr kumimoji="0" lang="en-US" altLang="zh-CN" sz="100" b="0" i="0" u="none" strike="noStrike" kern="0" cap="none" spc="0" normalizeH="0" baseline="0" noProof="0" dirty="0" smtClean="0">
                <a:ln>
                  <a:noFill/>
                </a:ln>
                <a:solidFill>
                  <a:schemeClr val="bg2"/>
                </a:solidFill>
                <a:effectLst/>
                <a:uLnTx/>
                <a:uFillTx/>
              </a:rPr>
              <a:t>PPT</a:t>
            </a:r>
            <a:r>
              <a:rPr kumimoji="0" lang="zh-CN" altLang="en-US" sz="100" b="0" i="0" u="none" strike="noStrike" kern="0" cap="none" spc="0" normalizeH="0" baseline="0" noProof="0" dirty="0" smtClean="0">
                <a:ln>
                  <a:noFill/>
                </a:ln>
                <a:solidFill>
                  <a:schemeClr val="bg2"/>
                </a:solidFill>
                <a:effectLst/>
                <a:uLnTx/>
                <a:uFillTx/>
              </a:rPr>
              <a:t>模板：</a:t>
            </a:r>
            <a:r>
              <a:rPr kumimoji="0" lang="en-US" altLang="zh-CN" sz="100" b="0" i="0" u="none" strike="noStrike" kern="0" cap="none" spc="0" normalizeH="0" baseline="0" noProof="0" dirty="0" smtClean="0">
                <a:ln>
                  <a:noFill/>
                </a:ln>
                <a:solidFill>
                  <a:schemeClr val="bg2"/>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2"/>
                </a:solidFill>
                <a:effectLst/>
                <a:uLnTx/>
                <a:uFillTx/>
              </a:rPr>
              <a:t>节日</a:t>
            </a:r>
            <a:r>
              <a:rPr kumimoji="0" lang="en-US" altLang="zh-CN" sz="100" b="0" i="0" u="none" strike="noStrike" kern="0" cap="none" spc="0" normalizeH="0" baseline="0" noProof="0" dirty="0" smtClean="0">
                <a:ln>
                  <a:noFill/>
                </a:ln>
                <a:solidFill>
                  <a:schemeClr val="bg2"/>
                </a:solidFill>
                <a:effectLst/>
                <a:uLnTx/>
                <a:uFillTx/>
              </a:rPr>
              <a:t>PPT</a:t>
            </a:r>
            <a:r>
              <a:rPr kumimoji="0" lang="zh-CN" altLang="en-US" sz="100" b="0" i="0" u="none" strike="noStrike" kern="0" cap="none" spc="0" normalizeH="0" baseline="0" noProof="0" dirty="0" smtClean="0">
                <a:ln>
                  <a:noFill/>
                </a:ln>
                <a:solidFill>
                  <a:schemeClr val="bg2"/>
                </a:solidFill>
                <a:effectLst/>
                <a:uLnTx/>
                <a:uFillTx/>
              </a:rPr>
              <a:t>模板：</a:t>
            </a:r>
            <a:r>
              <a:rPr kumimoji="0" lang="en-US" altLang="zh-CN" sz="100" b="0" i="0" u="none" strike="noStrike" kern="0" cap="none" spc="0" normalizeH="0" baseline="0" noProof="0" dirty="0" smtClean="0">
                <a:ln>
                  <a:noFill/>
                </a:ln>
                <a:solidFill>
                  <a:schemeClr val="bg2"/>
                </a:solidFill>
                <a:effectLst/>
                <a:uLnTx/>
                <a:uFillTx/>
              </a:rPr>
              <a:t>www.1ppt.com/jieri/           PPT</a:t>
            </a:r>
            <a:r>
              <a:rPr kumimoji="0" lang="zh-CN" altLang="en-US" sz="100" b="0" i="0" u="none" strike="noStrike" kern="0" cap="none" spc="0" normalizeH="0" baseline="0" noProof="0" dirty="0" smtClean="0">
                <a:ln>
                  <a:noFill/>
                </a:ln>
                <a:solidFill>
                  <a:schemeClr val="bg2"/>
                </a:solidFill>
                <a:effectLst/>
                <a:uLnTx/>
                <a:uFillTx/>
              </a:rPr>
              <a:t>素材下载：</a:t>
            </a:r>
            <a:r>
              <a:rPr kumimoji="0" lang="en-US" altLang="zh-CN" sz="100" b="0" i="0" u="none" strike="noStrike" kern="0" cap="none" spc="0" normalizeH="0" baseline="0" noProof="0" dirty="0" smtClean="0">
                <a:ln>
                  <a:noFill/>
                </a:ln>
                <a:solidFill>
                  <a:schemeClr val="bg2"/>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bg2"/>
                </a:solidFill>
                <a:effectLst/>
                <a:uLnTx/>
                <a:uFillTx/>
              </a:rPr>
              <a:t>PPT</a:t>
            </a:r>
            <a:r>
              <a:rPr kumimoji="0" lang="zh-CN" altLang="en-US" sz="100" b="0" i="0" u="none" strike="noStrike" kern="0" cap="none" spc="0" normalizeH="0" baseline="0" noProof="0" dirty="0" smtClean="0">
                <a:ln>
                  <a:noFill/>
                </a:ln>
                <a:solidFill>
                  <a:schemeClr val="bg2"/>
                </a:solidFill>
                <a:effectLst/>
                <a:uLnTx/>
                <a:uFillTx/>
              </a:rPr>
              <a:t>背景图片：</a:t>
            </a:r>
            <a:r>
              <a:rPr kumimoji="0" lang="en-US" altLang="zh-CN" sz="100" b="0" i="0" u="none" strike="noStrike" kern="0" cap="none" spc="0" normalizeH="0" baseline="0" noProof="0" dirty="0" smtClean="0">
                <a:ln>
                  <a:noFill/>
                </a:ln>
                <a:solidFill>
                  <a:schemeClr val="bg2"/>
                </a:solidFill>
                <a:effectLst/>
                <a:uLnTx/>
                <a:uFillTx/>
              </a:rPr>
              <a:t>www.1ppt.com/beijing/      PPT</a:t>
            </a:r>
            <a:r>
              <a:rPr kumimoji="0" lang="zh-CN" altLang="en-US" sz="100" b="0" i="0" u="none" strike="noStrike" kern="0" cap="none" spc="0" normalizeH="0" baseline="0" noProof="0" dirty="0" smtClean="0">
                <a:ln>
                  <a:noFill/>
                </a:ln>
                <a:solidFill>
                  <a:schemeClr val="bg2"/>
                </a:solidFill>
                <a:effectLst/>
                <a:uLnTx/>
                <a:uFillTx/>
              </a:rPr>
              <a:t>图表下载：</a:t>
            </a:r>
            <a:r>
              <a:rPr kumimoji="0" lang="en-US" altLang="zh-CN" sz="100" b="0" i="0" u="none" strike="noStrike" kern="0" cap="none" spc="0" normalizeH="0" baseline="0" noProof="0" dirty="0" smtClean="0">
                <a:ln>
                  <a:noFill/>
                </a:ln>
                <a:solidFill>
                  <a:schemeClr val="bg2"/>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2"/>
                </a:solidFill>
                <a:effectLst/>
                <a:uLnTx/>
                <a:uFillTx/>
              </a:rPr>
              <a:t>优秀</a:t>
            </a:r>
            <a:r>
              <a:rPr kumimoji="0" lang="en-US" altLang="zh-CN" sz="100" b="0" i="0" u="none" strike="noStrike" kern="0" cap="none" spc="0" normalizeH="0" baseline="0" noProof="0" dirty="0" smtClean="0">
                <a:ln>
                  <a:noFill/>
                </a:ln>
                <a:solidFill>
                  <a:schemeClr val="bg2"/>
                </a:solidFill>
                <a:effectLst/>
                <a:uLnTx/>
                <a:uFillTx/>
              </a:rPr>
              <a:t>PPT</a:t>
            </a:r>
            <a:r>
              <a:rPr kumimoji="0" lang="zh-CN" altLang="en-US" sz="100" b="0" i="0" u="none" strike="noStrike" kern="0" cap="none" spc="0" normalizeH="0" baseline="0" noProof="0" dirty="0" smtClean="0">
                <a:ln>
                  <a:noFill/>
                </a:ln>
                <a:solidFill>
                  <a:schemeClr val="bg2"/>
                </a:solidFill>
                <a:effectLst/>
                <a:uLnTx/>
                <a:uFillTx/>
              </a:rPr>
              <a:t>下载：</a:t>
            </a:r>
            <a:r>
              <a:rPr kumimoji="0" lang="en-US" altLang="zh-CN" sz="100" b="0" i="0" u="none" strike="noStrike" kern="0" cap="none" spc="0" normalizeH="0" baseline="0" noProof="0" dirty="0" smtClean="0">
                <a:ln>
                  <a:noFill/>
                </a:ln>
                <a:solidFill>
                  <a:schemeClr val="bg2"/>
                </a:solidFill>
                <a:effectLst/>
                <a:uLnTx/>
                <a:uFillTx/>
              </a:rPr>
              <a:t>www.1ppt.com/xiazai/        PPT</a:t>
            </a:r>
            <a:r>
              <a:rPr kumimoji="0" lang="zh-CN" altLang="en-US" sz="100" b="0" i="0" u="none" strike="noStrike" kern="0" cap="none" spc="0" normalizeH="0" baseline="0" noProof="0" dirty="0" smtClean="0">
                <a:ln>
                  <a:noFill/>
                </a:ln>
                <a:solidFill>
                  <a:schemeClr val="bg2"/>
                </a:solidFill>
                <a:effectLst/>
                <a:uLnTx/>
                <a:uFillTx/>
              </a:rPr>
              <a:t>教程： </a:t>
            </a:r>
            <a:r>
              <a:rPr kumimoji="0" lang="en-US" altLang="zh-CN" sz="100" b="0" i="0" u="none" strike="noStrike" kern="0" cap="none" spc="0" normalizeH="0" baseline="0" noProof="0" dirty="0" smtClean="0">
                <a:ln>
                  <a:noFill/>
                </a:ln>
                <a:solidFill>
                  <a:schemeClr val="bg2"/>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bg2"/>
                </a:solidFill>
                <a:effectLst/>
                <a:uLnTx/>
                <a:uFillTx/>
              </a:rPr>
              <a:t>Word</a:t>
            </a:r>
            <a:r>
              <a:rPr kumimoji="0" lang="zh-CN" altLang="en-US" sz="100" b="0" i="0" u="none" strike="noStrike" kern="0" cap="none" spc="0" normalizeH="0" baseline="0" noProof="0" dirty="0" smtClean="0">
                <a:ln>
                  <a:noFill/>
                </a:ln>
                <a:solidFill>
                  <a:schemeClr val="bg2"/>
                </a:solidFill>
                <a:effectLst/>
                <a:uLnTx/>
                <a:uFillTx/>
              </a:rPr>
              <a:t>教程： </a:t>
            </a:r>
            <a:r>
              <a:rPr kumimoji="0" lang="en-US" altLang="zh-CN" sz="100" b="0" i="0" u="none" strike="noStrike" kern="0" cap="none" spc="0" normalizeH="0" baseline="0" noProof="0" dirty="0" smtClean="0">
                <a:ln>
                  <a:noFill/>
                </a:ln>
                <a:solidFill>
                  <a:schemeClr val="bg2"/>
                </a:solidFill>
                <a:effectLst/>
                <a:uLnTx/>
                <a:uFillTx/>
              </a:rPr>
              <a:t>www.1ppt.com/word/              Excel</a:t>
            </a:r>
            <a:r>
              <a:rPr kumimoji="0" lang="zh-CN" altLang="en-US" sz="100" b="0" i="0" u="none" strike="noStrike" kern="0" cap="none" spc="0" normalizeH="0" baseline="0" noProof="0" dirty="0" smtClean="0">
                <a:ln>
                  <a:noFill/>
                </a:ln>
                <a:solidFill>
                  <a:schemeClr val="bg2"/>
                </a:solidFill>
                <a:effectLst/>
                <a:uLnTx/>
                <a:uFillTx/>
              </a:rPr>
              <a:t>教程：</a:t>
            </a:r>
            <a:r>
              <a:rPr kumimoji="0" lang="en-US" altLang="zh-CN" sz="100" b="0" i="0" u="none" strike="noStrike" kern="0" cap="none" spc="0" normalizeH="0" baseline="0" noProof="0" dirty="0" smtClean="0">
                <a:ln>
                  <a:noFill/>
                </a:ln>
                <a:solidFill>
                  <a:schemeClr val="bg2"/>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2"/>
                </a:solidFill>
                <a:effectLst/>
                <a:uLnTx/>
                <a:uFillTx/>
              </a:rPr>
              <a:t>资料下载：</a:t>
            </a:r>
            <a:r>
              <a:rPr kumimoji="0" lang="en-US" altLang="zh-CN" sz="100" b="0" i="0" u="none" strike="noStrike" kern="0" cap="none" spc="0" normalizeH="0" baseline="0" noProof="0" dirty="0" smtClean="0">
                <a:ln>
                  <a:noFill/>
                </a:ln>
                <a:solidFill>
                  <a:schemeClr val="bg2"/>
                </a:solidFill>
                <a:effectLst/>
                <a:uLnTx/>
                <a:uFillTx/>
              </a:rPr>
              <a:t>www.1ppt.com/ziliao/                PPT</a:t>
            </a:r>
            <a:r>
              <a:rPr kumimoji="0" lang="zh-CN" altLang="en-US" sz="100" b="0" i="0" u="none" strike="noStrike" kern="0" cap="none" spc="0" normalizeH="0" baseline="0" noProof="0" dirty="0" smtClean="0">
                <a:ln>
                  <a:noFill/>
                </a:ln>
                <a:solidFill>
                  <a:schemeClr val="bg2"/>
                </a:solidFill>
                <a:effectLst/>
                <a:uLnTx/>
                <a:uFillTx/>
              </a:rPr>
              <a:t>课件下载：</a:t>
            </a:r>
            <a:r>
              <a:rPr kumimoji="0" lang="en-US" altLang="zh-CN" sz="100" b="0" i="0" u="none" strike="noStrike" kern="0" cap="none" spc="0" normalizeH="0" baseline="0" noProof="0" dirty="0" smtClean="0">
                <a:ln>
                  <a:noFill/>
                </a:ln>
                <a:solidFill>
                  <a:schemeClr val="bg2"/>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2"/>
                </a:solidFill>
                <a:effectLst/>
                <a:uLnTx/>
                <a:uFillTx/>
              </a:rPr>
              <a:t>范文下载：</a:t>
            </a:r>
            <a:r>
              <a:rPr kumimoji="0" lang="en-US" altLang="zh-CN" sz="100" b="0" i="0" u="none" strike="noStrike" kern="0" cap="none" spc="0" normalizeH="0" baseline="0" noProof="0" dirty="0" smtClean="0">
                <a:ln>
                  <a:noFill/>
                </a:ln>
                <a:solidFill>
                  <a:schemeClr val="bg2"/>
                </a:solidFill>
                <a:effectLst/>
                <a:uLnTx/>
                <a:uFillTx/>
              </a:rPr>
              <a:t>www.1ppt.com/fanwen/             </a:t>
            </a:r>
            <a:r>
              <a:rPr kumimoji="0" lang="zh-CN" altLang="en-US" sz="100" b="0" i="0" u="none" strike="noStrike" kern="0" cap="none" spc="0" normalizeH="0" baseline="0" noProof="0" dirty="0" smtClean="0">
                <a:ln>
                  <a:noFill/>
                </a:ln>
                <a:solidFill>
                  <a:schemeClr val="bg2"/>
                </a:solidFill>
                <a:effectLst/>
                <a:uLnTx/>
                <a:uFillTx/>
              </a:rPr>
              <a:t>试卷下载：</a:t>
            </a:r>
            <a:r>
              <a:rPr kumimoji="0" lang="en-US" altLang="zh-CN" sz="100" b="0" i="0" u="none" strike="noStrike" kern="0" cap="none" spc="0" normalizeH="0" baseline="0" noProof="0" dirty="0" smtClean="0">
                <a:ln>
                  <a:noFill/>
                </a:ln>
                <a:solidFill>
                  <a:schemeClr val="bg2"/>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2"/>
                </a:solidFill>
                <a:effectLst/>
                <a:uLnTx/>
                <a:uFillTx/>
              </a:rPr>
              <a:t>教案下载：</a:t>
            </a:r>
            <a:r>
              <a:rPr kumimoji="0" lang="en-US" altLang="zh-CN" sz="100" b="0" i="0" u="none" strike="noStrike" kern="0" cap="none" spc="0" normalizeH="0" baseline="0" noProof="0" dirty="0" smtClean="0">
                <a:ln>
                  <a:noFill/>
                </a:ln>
                <a:solidFill>
                  <a:schemeClr val="bg2"/>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2"/>
                </a:solidFill>
                <a:effectLst/>
                <a:uLnTx/>
                <a:uFillTx/>
              </a:rPr>
              <a:t>字体下载：</a:t>
            </a:r>
            <a:r>
              <a:rPr kumimoji="0" lang="en-US" altLang="zh-CN" sz="100" b="0" i="0" u="none" strike="noStrike" kern="0" cap="none" spc="0" normalizeH="0" baseline="0" noProof="0" dirty="0" smtClean="0">
                <a:ln>
                  <a:noFill/>
                </a:ln>
                <a:solidFill>
                  <a:schemeClr val="bg2"/>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bg2"/>
                </a:solidFill>
                <a:effectLst/>
                <a:uLnTx/>
                <a:uFillTx/>
              </a:rPr>
              <a:t> </a:t>
            </a:r>
            <a:endParaRPr kumimoji="0" lang="zh-CN" altLang="en-US" sz="100" b="0" i="0" u="none" strike="noStrike" kern="0" cap="none" spc="0" normalizeH="0" baseline="0" noProof="0" dirty="0" smtClean="0">
              <a:ln>
                <a:noFill/>
              </a:ln>
              <a:solidFill>
                <a:schemeClr val="bg2"/>
              </a:solidFill>
              <a:effectLst/>
              <a:uLnTx/>
              <a:uFillTx/>
            </a:endParaRPr>
          </a:p>
        </p:txBody>
      </p:sp>
    </p:spTree>
    <p:extLst>
      <p:ext uri="{BB962C8B-B14F-4D97-AF65-F5344CB8AC3E}">
        <p14:creationId xmlns:p14="http://schemas.microsoft.com/office/powerpoint/2010/main" val="37833336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D6FECC5-ABCB-48FB-AFAA-EA2727A61AFC}" type="datetimeFigureOut">
              <a:rPr lang="zh-CN" altLang="en-US" smtClean="0"/>
              <a:t>2019/10/1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73412C4-E054-4C1E-B3AB-33B785D7E0D0}" type="slidenum">
              <a:rPr lang="zh-CN" altLang="en-US" smtClean="0"/>
              <a:t>‹#›</a:t>
            </a:fld>
            <a:endParaRPr lang="zh-CN" altLang="en-US"/>
          </a:p>
        </p:txBody>
      </p:sp>
    </p:spTree>
    <p:extLst>
      <p:ext uri="{BB962C8B-B14F-4D97-AF65-F5344CB8AC3E}">
        <p14:creationId xmlns:p14="http://schemas.microsoft.com/office/powerpoint/2010/main" val="392754041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FECC5-ABCB-48FB-AFAA-EA2727A61AFC}" type="datetimeFigureOut">
              <a:rPr lang="zh-CN" altLang="en-US" smtClean="0"/>
              <a:t>2019/10/1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3412C4-E054-4C1E-B3AB-33B785D7E0D0}" type="slidenum">
              <a:rPr lang="zh-CN" altLang="en-US" smtClean="0"/>
              <a:t>‹#›</a:t>
            </a:fld>
            <a:endParaRPr lang="zh-CN" altLang="en-US"/>
          </a:p>
        </p:txBody>
      </p:sp>
    </p:spTree>
    <p:extLst>
      <p:ext uri="{BB962C8B-B14F-4D97-AF65-F5344CB8AC3E}">
        <p14:creationId xmlns:p14="http://schemas.microsoft.com/office/powerpoint/2010/main" val="324700441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D6FECC5-ABCB-48FB-AFAA-EA2727A61AFC}" type="datetimeFigureOut">
              <a:rPr lang="zh-CN" altLang="en-US" smtClean="0"/>
              <a:t>2019/10/1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3412C4-E054-4C1E-B3AB-33B785D7E0D0}" type="slidenum">
              <a:rPr lang="zh-CN" altLang="en-US" smtClean="0"/>
              <a:t>‹#›</a:t>
            </a:fld>
            <a:endParaRPr lang="zh-CN" altLang="en-US"/>
          </a:p>
        </p:txBody>
      </p:sp>
    </p:spTree>
    <p:extLst>
      <p:ext uri="{BB962C8B-B14F-4D97-AF65-F5344CB8AC3E}">
        <p14:creationId xmlns:p14="http://schemas.microsoft.com/office/powerpoint/2010/main" val="117270154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D6FECC5-ABCB-48FB-AFAA-EA2727A61AFC}" type="datetimeFigureOut">
              <a:rPr lang="zh-CN" altLang="en-US" smtClean="0"/>
              <a:t>2019/10/1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3412C4-E054-4C1E-B3AB-33B785D7E0D0}" type="slidenum">
              <a:rPr lang="zh-CN" altLang="en-US" smtClean="0"/>
              <a:t>‹#›</a:t>
            </a:fld>
            <a:endParaRPr lang="zh-CN" altLang="en-US"/>
          </a:p>
        </p:txBody>
      </p:sp>
    </p:spTree>
    <p:extLst>
      <p:ext uri="{BB962C8B-B14F-4D97-AF65-F5344CB8AC3E}">
        <p14:creationId xmlns:p14="http://schemas.microsoft.com/office/powerpoint/2010/main" val="234052407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D6FECC5-ABCB-48FB-AFAA-EA2727A61AFC}" type="datetimeFigureOut">
              <a:rPr lang="zh-CN" altLang="en-US" smtClean="0"/>
              <a:t>2019/10/1</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73412C4-E054-4C1E-B3AB-33B785D7E0D0}" type="slidenum">
              <a:rPr lang="zh-CN" altLang="en-US" smtClean="0"/>
              <a:t>‹#›</a:t>
            </a:fld>
            <a:endParaRPr lang="zh-CN" altLang="en-US"/>
          </a:p>
        </p:txBody>
      </p:sp>
    </p:spTree>
    <p:extLst>
      <p:ext uri="{BB962C8B-B14F-4D97-AF65-F5344CB8AC3E}">
        <p14:creationId xmlns:p14="http://schemas.microsoft.com/office/powerpoint/2010/main" val="11200339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0.jpeg"/><Relationship Id="rId5" Type="http://schemas.openxmlformats.org/officeDocument/2006/relationships/image" Target="../media/image19.jpg"/><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6"/>
          <p:cNvGrpSpPr/>
          <p:nvPr/>
        </p:nvGrpSpPr>
        <p:grpSpPr>
          <a:xfrm>
            <a:off x="0" y="2677237"/>
            <a:ext cx="4403469" cy="115214"/>
            <a:chOff x="0" y="2341322"/>
            <a:chExt cx="4403469" cy="115214"/>
          </a:xfrm>
        </p:grpSpPr>
        <p:sp>
          <p:nvSpPr>
            <p:cNvPr id="13" name="Rectangle 12"/>
            <p:cNvSpPr/>
            <p:nvPr/>
          </p:nvSpPr>
          <p:spPr>
            <a:xfrm>
              <a:off x="0" y="2341322"/>
              <a:ext cx="4403469"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sp>
          <p:nvSpPr>
            <p:cNvPr id="14" name="Rectangle 14"/>
            <p:cNvSpPr/>
            <p:nvPr/>
          </p:nvSpPr>
          <p:spPr>
            <a:xfrm>
              <a:off x="3535074" y="2387041"/>
              <a:ext cx="868395" cy="6949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grpSp>
      <p:pic>
        <p:nvPicPr>
          <p:cNvPr id="15" name="Picture 2" descr="E:\BaiduYunDownload\01_扁平化合集\03_图片素材\05_城市建筑背景图集\城市风景 (35).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a:fillRect/>
          </a:stretch>
        </p:blipFill>
        <p:spPr bwMode="auto">
          <a:xfrm>
            <a:off x="0" y="0"/>
            <a:ext cx="9168703" cy="51435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27"/>
          <p:cNvSpPr/>
          <p:nvPr/>
        </p:nvSpPr>
        <p:spPr>
          <a:xfrm>
            <a:off x="-1" y="1073968"/>
            <a:ext cx="9168703" cy="3053171"/>
          </a:xfrm>
          <a:prstGeom prst="rect">
            <a:avLst/>
          </a:prstGeom>
          <a:solidFill>
            <a:srgbClr val="0738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sp>
        <p:nvSpPr>
          <p:cNvPr id="17" name="TextBox 17"/>
          <p:cNvSpPr txBox="1"/>
          <p:nvPr/>
        </p:nvSpPr>
        <p:spPr>
          <a:xfrm>
            <a:off x="937109" y="2381024"/>
            <a:ext cx="7160935" cy="1323439"/>
          </a:xfrm>
          <a:prstGeom prst="rect">
            <a:avLst/>
          </a:prstGeom>
          <a:noFill/>
        </p:spPr>
        <p:txBody>
          <a:bodyPr wrap="none" rtlCol="0">
            <a:spAutoFit/>
          </a:bodyPr>
          <a:lstStyle/>
          <a:p>
            <a:pPr algn="ctr">
              <a:defRPr/>
            </a:pPr>
            <a:r>
              <a:rPr lang="ja-JP" altLang="en-US" sz="3200" b="1" dirty="0" smtClean="0">
                <a:solidFill>
                  <a:schemeClr val="bg1"/>
                </a:solidFill>
                <a:latin typeface="微软雅黑" panose="020B0503020204020204" pitchFamily="34" charset="-122"/>
                <a:ea typeface="微软雅黑" panose="020B0503020204020204" pitchFamily="34" charset="-122"/>
                <a:cs typeface="Roboto Light"/>
              </a:rPr>
              <a:t>第三システム事業本部第四システム部</a:t>
            </a:r>
            <a:endParaRPr lang="en-US" altLang="ja-JP" sz="3200" b="1" dirty="0" smtClean="0">
              <a:solidFill>
                <a:schemeClr val="bg1"/>
              </a:solidFill>
              <a:latin typeface="微软雅黑" panose="020B0503020204020204" pitchFamily="34" charset="-122"/>
              <a:ea typeface="微软雅黑" panose="020B0503020204020204" pitchFamily="34" charset="-122"/>
              <a:cs typeface="Roboto Light"/>
            </a:endParaRPr>
          </a:p>
          <a:p>
            <a:pPr algn="ctr">
              <a:defRPr/>
            </a:pPr>
            <a:endParaRPr lang="en-US" altLang="zh-CN" sz="2400" dirty="0" smtClean="0">
              <a:ln w="3175">
                <a:noFill/>
              </a:ln>
              <a:solidFill>
                <a:schemeClr val="bg1"/>
              </a:solidFill>
              <a:latin typeface="微软雅黑" panose="020B0503020204020204" pitchFamily="34" charset="-122"/>
              <a:ea typeface="微软雅黑" panose="020B0503020204020204" pitchFamily="34" charset="-122"/>
            </a:endParaRPr>
          </a:p>
          <a:p>
            <a:pPr algn="ctr">
              <a:defRPr/>
            </a:pPr>
            <a:r>
              <a:rPr lang="en-US" altLang="zh-CN" sz="2400" dirty="0" smtClean="0">
                <a:ln w="3175">
                  <a:noFill/>
                </a:ln>
                <a:solidFill>
                  <a:schemeClr val="bg1"/>
                </a:solidFill>
                <a:latin typeface="微软雅黑" panose="020B0503020204020204" pitchFamily="34" charset="-122"/>
                <a:ea typeface="微软雅黑" panose="020B0503020204020204" pitchFamily="34" charset="-122"/>
              </a:rPr>
              <a:t>Speaker</a:t>
            </a:r>
            <a:r>
              <a:rPr lang="ja-JP" altLang="en-US" sz="2400" dirty="0" smtClean="0">
                <a:ln w="3175">
                  <a:noFill/>
                </a:ln>
                <a:solidFill>
                  <a:schemeClr val="bg1"/>
                </a:solidFill>
                <a:latin typeface="微软雅黑" panose="020B0503020204020204" pitchFamily="34" charset="-122"/>
                <a:ea typeface="微软雅黑" panose="020B0503020204020204" pitchFamily="34" charset="-122"/>
              </a:rPr>
              <a:t>：尹鴻濤</a:t>
            </a:r>
            <a:r>
              <a:rPr lang="en-US" altLang="ja-JP" sz="2400" dirty="0" smtClean="0">
                <a:ln w="3175">
                  <a:noFill/>
                </a:ln>
                <a:solidFill>
                  <a:schemeClr val="bg1"/>
                </a:solidFill>
                <a:latin typeface="微软雅黑" panose="020B0503020204020204" pitchFamily="34" charset="-122"/>
                <a:ea typeface="微软雅黑" panose="020B0503020204020204" pitchFamily="34" charset="-122"/>
              </a:rPr>
              <a:t>(</a:t>
            </a:r>
            <a:r>
              <a:rPr lang="ja-JP" altLang="en-US" sz="2400" dirty="0" smtClean="0">
                <a:ln w="3175">
                  <a:noFill/>
                </a:ln>
                <a:solidFill>
                  <a:schemeClr val="bg1"/>
                </a:solidFill>
                <a:latin typeface="微软雅黑" panose="020B0503020204020204" pitchFamily="34" charset="-122"/>
                <a:ea typeface="微软雅黑" panose="020B0503020204020204" pitchFamily="34" charset="-122"/>
              </a:rPr>
              <a:t>いんこうとう</a:t>
            </a:r>
            <a:r>
              <a:rPr lang="en-US" altLang="ja-JP" sz="2400" dirty="0" smtClean="0">
                <a:ln w="3175">
                  <a:noFill/>
                </a:ln>
                <a:solidFill>
                  <a:schemeClr val="bg1"/>
                </a:solidFill>
                <a:latin typeface="微软雅黑" panose="020B0503020204020204" pitchFamily="34" charset="-122"/>
                <a:ea typeface="微软雅黑" panose="020B0503020204020204" pitchFamily="34" charset="-122"/>
              </a:rPr>
              <a:t>)</a:t>
            </a:r>
            <a:endParaRPr lang="en-US" altLang="zh-CN" sz="2400" dirty="0">
              <a:ln w="3175">
                <a:noFill/>
              </a:ln>
              <a:solidFill>
                <a:schemeClr val="bg1"/>
              </a:solidFill>
              <a:latin typeface="微软雅黑" panose="020B0503020204020204" pitchFamily="34" charset="-122"/>
              <a:ea typeface="微软雅黑" panose="020B0503020204020204" pitchFamily="34" charset="-122"/>
            </a:endParaRPr>
          </a:p>
        </p:txBody>
      </p:sp>
      <p:sp>
        <p:nvSpPr>
          <p:cNvPr id="18" name="矩形 17"/>
          <p:cNvSpPr/>
          <p:nvPr/>
        </p:nvSpPr>
        <p:spPr>
          <a:xfrm>
            <a:off x="1957320" y="1322922"/>
            <a:ext cx="5120507" cy="1015663"/>
          </a:xfrm>
          <a:prstGeom prst="rect">
            <a:avLst/>
          </a:prstGeom>
        </p:spPr>
        <p:txBody>
          <a:bodyPr wrap="square">
            <a:spAutoFit/>
          </a:bodyPr>
          <a:lstStyle/>
          <a:p>
            <a:pPr algn="ctr"/>
            <a:r>
              <a:rPr lang="ja-JP" altLang="en-US" sz="6000" dirty="0">
                <a:solidFill>
                  <a:schemeClr val="bg1"/>
                </a:solidFill>
                <a:latin typeface="Agency FB" panose="020B0503020202020204" pitchFamily="34" charset="0"/>
                <a:ea typeface="造字工房力黑（非商用）常规体" pitchFamily="50" charset="-122"/>
              </a:rPr>
              <a:t>中間発表会</a:t>
            </a:r>
            <a:endParaRPr lang="zh-CN" altLang="en-US" sz="6000" dirty="0">
              <a:solidFill>
                <a:schemeClr val="bg1"/>
              </a:solidFill>
              <a:latin typeface="Agency FB" panose="020B0503020202020204" pitchFamily="34" charset="0"/>
              <a:ea typeface="造字工房力黑（非商用）常规体" pitchFamily="50" charset="-122"/>
            </a:endParaRPr>
          </a:p>
        </p:txBody>
      </p:sp>
      <p:cxnSp>
        <p:nvCxnSpPr>
          <p:cNvPr id="19" name="直接连接符 18"/>
          <p:cNvCxnSpPr/>
          <p:nvPr/>
        </p:nvCxnSpPr>
        <p:spPr>
          <a:xfrm>
            <a:off x="1565248" y="2333081"/>
            <a:ext cx="590465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64257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400053" y="638173"/>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p:cNvSpPr>
            <a:spLocks noChangeAspect="1"/>
          </p:cNvSpPr>
          <p:nvPr/>
        </p:nvSpPr>
        <p:spPr>
          <a:xfrm rot="5400000">
            <a:off x="428366" y="284068"/>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grpSp>
        <p:nvGrpSpPr>
          <p:cNvPr id="6" name="组合 5"/>
          <p:cNvGrpSpPr/>
          <p:nvPr/>
        </p:nvGrpSpPr>
        <p:grpSpPr>
          <a:xfrm>
            <a:off x="7064753" y="258202"/>
            <a:ext cx="2043750" cy="337974"/>
            <a:chOff x="6627969" y="224548"/>
            <a:chExt cx="2364855" cy="450633"/>
          </a:xfrm>
        </p:grpSpPr>
        <p:sp>
          <p:nvSpPr>
            <p:cNvPr id="7" name="TextBox 19"/>
            <p:cNvSpPr txBox="1"/>
            <p:nvPr/>
          </p:nvSpPr>
          <p:spPr>
            <a:xfrm>
              <a:off x="6627969" y="224548"/>
              <a:ext cx="1155002" cy="410370"/>
            </a:xfrm>
            <a:prstGeom prst="rect">
              <a:avLst/>
            </a:prstGeom>
            <a:noFill/>
          </p:spPr>
          <p:txBody>
            <a:bodyPr wrap="square" rtlCol="0">
              <a:spAutoFit/>
            </a:bodyPr>
            <a:lstStyle/>
            <a:p>
              <a:pPr algn="ctr"/>
              <a:r>
                <a:rPr lang="en-US" altLang="zh-CN" sz="1400" b="1" dirty="0" smtClean="0">
                  <a:solidFill>
                    <a:srgbClr val="0070C0"/>
                  </a:solidFill>
                  <a:latin typeface="微软雅黑" pitchFamily="34" charset="-122"/>
                  <a:ea typeface="微软雅黑" pitchFamily="34" charset="-122"/>
                </a:rPr>
                <a:t>LOGO</a:t>
              </a:r>
              <a:endParaRPr lang="zh-CN" altLang="en-US" sz="1400" b="1" dirty="0">
                <a:solidFill>
                  <a:srgbClr val="0070C0"/>
                </a:solidFill>
                <a:latin typeface="微软雅黑" pitchFamily="34" charset="-122"/>
                <a:ea typeface="微软雅黑" pitchFamily="34" charset="-122"/>
              </a:endParaRPr>
            </a:p>
          </p:txBody>
        </p:sp>
        <p:sp>
          <p:nvSpPr>
            <p:cNvPr id="8" name="TextBox 20"/>
            <p:cNvSpPr txBox="1"/>
            <p:nvPr/>
          </p:nvSpPr>
          <p:spPr>
            <a:xfrm>
              <a:off x="7467703" y="236937"/>
              <a:ext cx="1525121" cy="348814"/>
            </a:xfrm>
            <a:prstGeom prst="rect">
              <a:avLst/>
            </a:prstGeom>
            <a:noFill/>
          </p:spPr>
          <p:txBody>
            <a:bodyPr wrap="square" rtlCol="0">
              <a:spAutoFit/>
            </a:bodyPr>
            <a:lstStyle/>
            <a:p>
              <a:r>
                <a:rPr lang="zh-CN" altLang="en-US" sz="1100" b="0" dirty="0" smtClean="0">
                  <a:solidFill>
                    <a:schemeClr val="tx1">
                      <a:lumMod val="75000"/>
                      <a:lumOff val="25000"/>
                    </a:schemeClr>
                  </a:solidFill>
                  <a:latin typeface="微软雅黑" pitchFamily="34" charset="-122"/>
                  <a:ea typeface="微软雅黑" pitchFamily="34" charset="-122"/>
                </a:rPr>
                <a:t>您的公司名称</a:t>
              </a:r>
              <a:endParaRPr lang="zh-CN" altLang="en-US" sz="1100" b="0" dirty="0">
                <a:solidFill>
                  <a:schemeClr val="tx1">
                    <a:lumMod val="75000"/>
                    <a:lumOff val="25000"/>
                  </a:schemeClr>
                </a:solidFill>
                <a:latin typeface="微软雅黑" pitchFamily="34" charset="-122"/>
                <a:ea typeface="微软雅黑" pitchFamily="34" charset="-122"/>
              </a:endParaRPr>
            </a:p>
          </p:txBody>
        </p:sp>
        <p:sp>
          <p:nvSpPr>
            <p:cNvPr id="9" name="TextBox 21"/>
            <p:cNvSpPr txBox="1"/>
            <p:nvPr/>
          </p:nvSpPr>
          <p:spPr>
            <a:xfrm>
              <a:off x="7499344" y="428959"/>
              <a:ext cx="1410159" cy="246222"/>
            </a:xfrm>
            <a:prstGeom prst="rect">
              <a:avLst/>
            </a:prstGeom>
            <a:noFill/>
          </p:spPr>
          <p:txBody>
            <a:bodyPr wrap="square" rtlCol="0">
              <a:spAutoFit/>
            </a:bodyPr>
            <a:lstStyle/>
            <a:p>
              <a:r>
                <a:rPr lang="en-US" altLang="zh-CN" sz="600" dirty="0">
                  <a:solidFill>
                    <a:schemeClr val="tx1">
                      <a:lumMod val="60000"/>
                      <a:lumOff val="40000"/>
                    </a:schemeClr>
                  </a:solidFill>
                </a:rPr>
                <a:t>Your company name</a:t>
              </a:r>
              <a:endParaRPr lang="zh-CN" altLang="en-US" sz="600" dirty="0">
                <a:solidFill>
                  <a:schemeClr val="tx1">
                    <a:lumMod val="60000"/>
                    <a:lumOff val="40000"/>
                  </a:schemeClr>
                </a:solidFill>
              </a:endParaRPr>
            </a:p>
          </p:txBody>
        </p:sp>
      </p:grpSp>
      <p:grpSp>
        <p:nvGrpSpPr>
          <p:cNvPr id="10" name="组合 9"/>
          <p:cNvGrpSpPr/>
          <p:nvPr/>
        </p:nvGrpSpPr>
        <p:grpSpPr>
          <a:xfrm>
            <a:off x="742950" y="219077"/>
            <a:ext cx="3171739" cy="336449"/>
            <a:chOff x="742950" y="219077"/>
            <a:chExt cx="3171739" cy="336449"/>
          </a:xfrm>
        </p:grpSpPr>
        <p:sp>
          <p:nvSpPr>
            <p:cNvPr id="11" name="TextBox 22"/>
            <p:cNvSpPr txBox="1"/>
            <p:nvPr/>
          </p:nvSpPr>
          <p:spPr>
            <a:xfrm>
              <a:off x="742950" y="219077"/>
              <a:ext cx="1981200" cy="315463"/>
            </a:xfrm>
            <a:prstGeom prst="rect">
              <a:avLst/>
            </a:prstGeom>
            <a:noFill/>
          </p:spPr>
          <p:txBody>
            <a:bodyPr wrap="square" lIns="68571" tIns="34286" rIns="68571" bIns="34286" rtlCol="0">
              <a:spAutoFit/>
            </a:bodyPr>
            <a:lstStyle/>
            <a:p>
              <a:r>
                <a:rPr lang="zh-CN" altLang="en-US" sz="1600" dirty="0" smtClean="0">
                  <a:solidFill>
                    <a:schemeClr val="tx1">
                      <a:lumMod val="85000"/>
                      <a:lumOff val="15000"/>
                    </a:schemeClr>
                  </a:solidFill>
                  <a:latin typeface="微软雅黑" pitchFamily="34" charset="-122"/>
                  <a:ea typeface="微软雅黑" pitchFamily="34" charset="-122"/>
                </a:rPr>
                <a:t>单击添加标题</a:t>
              </a:r>
              <a:endParaRPr lang="zh-CN" altLang="en-US" sz="1600" dirty="0">
                <a:solidFill>
                  <a:schemeClr val="tx1">
                    <a:lumMod val="85000"/>
                    <a:lumOff val="15000"/>
                  </a:schemeClr>
                </a:solidFill>
                <a:latin typeface="微软雅黑" pitchFamily="34" charset="-122"/>
                <a:ea typeface="微软雅黑" pitchFamily="34" charset="-122"/>
              </a:endParaRPr>
            </a:p>
          </p:txBody>
        </p:sp>
        <p:sp>
          <p:nvSpPr>
            <p:cNvPr id="12" name="TextBox 23"/>
            <p:cNvSpPr txBox="1"/>
            <p:nvPr/>
          </p:nvSpPr>
          <p:spPr>
            <a:xfrm>
              <a:off x="2051720" y="301618"/>
              <a:ext cx="1862969" cy="253908"/>
            </a:xfrm>
            <a:prstGeom prst="rect">
              <a:avLst/>
            </a:prstGeom>
            <a:noFill/>
          </p:spPr>
          <p:txBody>
            <a:bodyPr wrap="square" lIns="68571" tIns="34286" rIns="68571" bIns="34286" rtlCol="0">
              <a:spAutoFit/>
            </a:bodyPr>
            <a:lstStyle/>
            <a:p>
              <a:r>
                <a:rPr lang="en-US" altLang="zh-CN" sz="1200" dirty="0" smtClean="0">
                  <a:solidFill>
                    <a:schemeClr val="tx1">
                      <a:lumMod val="65000"/>
                      <a:lumOff val="35000"/>
                    </a:schemeClr>
                  </a:solidFill>
                  <a:ea typeface="微软雅黑"/>
                </a:rPr>
                <a:t>Click to add a caption</a:t>
              </a:r>
              <a:endParaRPr lang="zh-CN" altLang="en-US" sz="1200" dirty="0">
                <a:solidFill>
                  <a:schemeClr val="tx1">
                    <a:lumMod val="65000"/>
                    <a:lumOff val="35000"/>
                  </a:schemeClr>
                </a:solidFill>
                <a:ea typeface="微软雅黑"/>
              </a:endParaRPr>
            </a:p>
          </p:txBody>
        </p:sp>
      </p:grpSp>
      <p:cxnSp>
        <p:nvCxnSpPr>
          <p:cNvPr id="13" name="Straight Connector 32"/>
          <p:cNvCxnSpPr/>
          <p:nvPr/>
        </p:nvCxnSpPr>
        <p:spPr>
          <a:xfrm flipV="1">
            <a:off x="4572000" y="1265684"/>
            <a:ext cx="0" cy="2324144"/>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14" name="Group 40"/>
          <p:cNvGrpSpPr/>
          <p:nvPr/>
        </p:nvGrpSpPr>
        <p:grpSpPr>
          <a:xfrm>
            <a:off x="760143" y="1189182"/>
            <a:ext cx="3526972" cy="2400646"/>
            <a:chOff x="4322543" y="1428799"/>
            <a:chExt cx="4051519" cy="2757680"/>
          </a:xfrm>
        </p:grpSpPr>
        <p:sp>
          <p:nvSpPr>
            <p:cNvPr id="15" name="Snip Single Corner Rectangle 27"/>
            <p:cNvSpPr/>
            <p:nvPr/>
          </p:nvSpPr>
          <p:spPr>
            <a:xfrm>
              <a:off x="4322543" y="1438589"/>
              <a:ext cx="4051519" cy="2746157"/>
            </a:xfrm>
            <a:prstGeom prst="snip1Rect">
              <a:avLst/>
            </a:prstGeom>
            <a:blipFill>
              <a:blip r:embed="rId2" cstate="screen">
                <a:extLst>
                  <a:ext uri="{28A0092B-C50C-407E-A947-70E740481C1C}">
                    <a14:useLocalDpi xmlns:a14="http://schemas.microsoft.com/office/drawing/2010/main"/>
                  </a:ext>
                </a:extLst>
              </a:blip>
              <a:srcRect/>
              <a:stretch>
                <a:fillRect/>
              </a:stretch>
            </a:blip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sp>
          <p:nvSpPr>
            <p:cNvPr id="16" name="Right Triangle 31"/>
            <p:cNvSpPr/>
            <p:nvPr/>
          </p:nvSpPr>
          <p:spPr>
            <a:xfrm rot="10800000">
              <a:off x="8086026" y="1428799"/>
              <a:ext cx="288035" cy="288035"/>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ndParaRPr>
            </a:p>
          </p:txBody>
        </p:sp>
        <p:grpSp>
          <p:nvGrpSpPr>
            <p:cNvPr id="17" name="Group 36"/>
            <p:cNvGrpSpPr/>
            <p:nvPr/>
          </p:nvGrpSpPr>
          <p:grpSpPr>
            <a:xfrm>
              <a:off x="4322543" y="4138220"/>
              <a:ext cx="4051518" cy="48259"/>
              <a:chOff x="4322543" y="4131077"/>
              <a:chExt cx="4051518" cy="48259"/>
            </a:xfrm>
          </p:grpSpPr>
          <p:sp>
            <p:nvSpPr>
              <p:cNvPr id="18" name="Rectangle 39"/>
              <p:cNvSpPr/>
              <p:nvPr/>
            </p:nvSpPr>
            <p:spPr>
              <a:xfrm>
                <a:off x="4322543" y="4131077"/>
                <a:ext cx="1363279" cy="482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ndParaRPr>
              </a:p>
            </p:txBody>
          </p:sp>
          <p:sp>
            <p:nvSpPr>
              <p:cNvPr id="19" name="Rectangle 40"/>
              <p:cNvSpPr/>
              <p:nvPr/>
            </p:nvSpPr>
            <p:spPr>
              <a:xfrm>
                <a:off x="5685822" y="4131077"/>
                <a:ext cx="1363279" cy="48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sp>
            <p:nvSpPr>
              <p:cNvPr id="20" name="Rectangle 41"/>
              <p:cNvSpPr/>
              <p:nvPr/>
            </p:nvSpPr>
            <p:spPr>
              <a:xfrm>
                <a:off x="7010782" y="4131077"/>
                <a:ext cx="1363279" cy="482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grpSp>
      </p:grpSp>
      <p:grpSp>
        <p:nvGrpSpPr>
          <p:cNvPr id="21" name="Group 40"/>
          <p:cNvGrpSpPr/>
          <p:nvPr/>
        </p:nvGrpSpPr>
        <p:grpSpPr>
          <a:xfrm>
            <a:off x="4856885" y="1189182"/>
            <a:ext cx="3526972" cy="2400646"/>
            <a:chOff x="4322543" y="1428799"/>
            <a:chExt cx="4051519" cy="2757680"/>
          </a:xfrm>
        </p:grpSpPr>
        <p:sp>
          <p:nvSpPr>
            <p:cNvPr id="22" name="Snip Single Corner Rectangle 48"/>
            <p:cNvSpPr/>
            <p:nvPr/>
          </p:nvSpPr>
          <p:spPr>
            <a:xfrm>
              <a:off x="4322543" y="1438589"/>
              <a:ext cx="4051519" cy="2746157"/>
            </a:xfrm>
            <a:prstGeom prst="snip1Rect">
              <a:avLst/>
            </a:prstGeom>
            <a:blipFill>
              <a:blip r:embed="rId3" cstate="screen">
                <a:extLst>
                  <a:ext uri="{28A0092B-C50C-407E-A947-70E740481C1C}">
                    <a14:useLocalDpi xmlns:a14="http://schemas.microsoft.com/office/drawing/2010/main"/>
                  </a:ext>
                </a:extLst>
              </a:blip>
              <a:srcRect/>
              <a:stretch>
                <a:fillRect/>
              </a:stretch>
            </a:blip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sp>
          <p:nvSpPr>
            <p:cNvPr id="23" name="Right Triangle 49"/>
            <p:cNvSpPr/>
            <p:nvPr/>
          </p:nvSpPr>
          <p:spPr>
            <a:xfrm rot="10800000">
              <a:off x="8086026" y="1428799"/>
              <a:ext cx="288035" cy="288035"/>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ndParaRPr>
            </a:p>
          </p:txBody>
        </p:sp>
        <p:grpSp>
          <p:nvGrpSpPr>
            <p:cNvPr id="24" name="Group 50"/>
            <p:cNvGrpSpPr/>
            <p:nvPr/>
          </p:nvGrpSpPr>
          <p:grpSpPr>
            <a:xfrm>
              <a:off x="4322543" y="4138220"/>
              <a:ext cx="4051518" cy="48259"/>
              <a:chOff x="4322543" y="4131077"/>
              <a:chExt cx="4051518" cy="48259"/>
            </a:xfrm>
          </p:grpSpPr>
          <p:sp>
            <p:nvSpPr>
              <p:cNvPr id="25" name="Rectangle 51"/>
              <p:cNvSpPr/>
              <p:nvPr/>
            </p:nvSpPr>
            <p:spPr>
              <a:xfrm>
                <a:off x="4322543" y="4131077"/>
                <a:ext cx="1363279" cy="482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ndParaRPr>
              </a:p>
            </p:txBody>
          </p:sp>
          <p:sp>
            <p:nvSpPr>
              <p:cNvPr id="26" name="Rectangle 52"/>
              <p:cNvSpPr/>
              <p:nvPr/>
            </p:nvSpPr>
            <p:spPr>
              <a:xfrm>
                <a:off x="5685822" y="4131077"/>
                <a:ext cx="1363279" cy="48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sp>
            <p:nvSpPr>
              <p:cNvPr id="27" name="Rectangle 53"/>
              <p:cNvSpPr/>
              <p:nvPr/>
            </p:nvSpPr>
            <p:spPr>
              <a:xfrm>
                <a:off x="7010782" y="4131077"/>
                <a:ext cx="1363279" cy="482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grpSp>
      </p:grpSp>
      <p:grpSp>
        <p:nvGrpSpPr>
          <p:cNvPr id="28" name="Group 27"/>
          <p:cNvGrpSpPr/>
          <p:nvPr/>
        </p:nvGrpSpPr>
        <p:grpSpPr>
          <a:xfrm>
            <a:off x="766353" y="3717421"/>
            <a:ext cx="3520762" cy="865474"/>
            <a:chOff x="425521" y="222594"/>
            <a:chExt cx="3520762" cy="890976"/>
          </a:xfrm>
        </p:grpSpPr>
        <p:sp>
          <p:nvSpPr>
            <p:cNvPr id="29" name="TextBox 57"/>
            <p:cNvSpPr txBox="1"/>
            <p:nvPr/>
          </p:nvSpPr>
          <p:spPr>
            <a:xfrm>
              <a:off x="1244845" y="222594"/>
              <a:ext cx="2448830" cy="221793"/>
            </a:xfrm>
            <a:prstGeom prst="rect">
              <a:avLst/>
            </a:prstGeom>
            <a:noFill/>
          </p:spPr>
          <p:txBody>
            <a:bodyPr wrap="square" lIns="0" tIns="0" rIns="0" bIns="0" rtlCol="0" anchor="ctr">
              <a:spAutoFit/>
            </a:bodyPr>
            <a:lstStyle/>
            <a:p>
              <a:r>
                <a:rPr lang="zh-CN" altLang="en-US" sz="1400" b="1" dirty="0" smtClean="0">
                  <a:solidFill>
                    <a:srgbClr val="073860"/>
                  </a:solidFill>
                  <a:latin typeface="+mn-ea"/>
                </a:rPr>
                <a:t>市场规划</a:t>
              </a:r>
              <a:endParaRPr lang="en-US" sz="1400" b="1" dirty="0">
                <a:solidFill>
                  <a:srgbClr val="073860"/>
                </a:solidFill>
                <a:latin typeface="+mn-ea"/>
              </a:endParaRPr>
            </a:p>
          </p:txBody>
        </p:sp>
        <p:sp>
          <p:nvSpPr>
            <p:cNvPr id="30" name="TextBox 58"/>
            <p:cNvSpPr txBox="1"/>
            <p:nvPr/>
          </p:nvSpPr>
          <p:spPr>
            <a:xfrm>
              <a:off x="1244844" y="432352"/>
              <a:ext cx="2701439" cy="681218"/>
            </a:xfrm>
            <a:prstGeom prst="rect">
              <a:avLst/>
            </a:prstGeom>
            <a:noFill/>
          </p:spPr>
          <p:txBody>
            <a:bodyPr wrap="square" lIns="0" tIns="0" rtlCol="0" anchor="t">
              <a:spAutoFit/>
            </a:bodyPr>
            <a:lstStyle/>
            <a:p>
              <a:pPr lvl="0" algn="just" defTabSz="914400">
                <a:defRPr/>
              </a:pPr>
              <a:r>
                <a:rPr lang="zh-CN" altLang="en-US" sz="1000" b="1" dirty="0">
                  <a:solidFill>
                    <a:schemeClr val="tx1">
                      <a:lumMod val="50000"/>
                      <a:lumOff val="50000"/>
                    </a:schemeClr>
                  </a:solidFill>
                  <a:latin typeface="+mn-ea"/>
                </a:rPr>
                <a:t>此处添加详细文本描述，建议与标题相关并符合整体语言风格，语言描述尽量简洁生动。尽量将每页幻灯片的字数控制在</a:t>
              </a:r>
              <a:r>
                <a:rPr lang="en-US" altLang="zh-CN" sz="1000" b="1" dirty="0">
                  <a:solidFill>
                    <a:schemeClr val="tx1">
                      <a:lumMod val="50000"/>
                      <a:lumOff val="50000"/>
                    </a:schemeClr>
                  </a:solidFill>
                  <a:latin typeface="+mn-ea"/>
                </a:rPr>
                <a:t>200</a:t>
              </a:r>
              <a:r>
                <a:rPr lang="zh-CN" altLang="en-US" sz="1000" b="1" dirty="0">
                  <a:solidFill>
                    <a:schemeClr val="tx1">
                      <a:lumMod val="50000"/>
                      <a:lumOff val="50000"/>
                    </a:schemeClr>
                  </a:solidFill>
                  <a:latin typeface="+mn-ea"/>
                </a:rPr>
                <a:t>字以内，据统计每页幻灯片的最好控制在</a:t>
              </a:r>
              <a:r>
                <a:rPr lang="en-US" altLang="zh-CN" sz="1000" b="1" dirty="0">
                  <a:solidFill>
                    <a:schemeClr val="tx1">
                      <a:lumMod val="50000"/>
                      <a:lumOff val="50000"/>
                    </a:schemeClr>
                  </a:solidFill>
                  <a:latin typeface="+mn-ea"/>
                </a:rPr>
                <a:t>5</a:t>
              </a:r>
              <a:r>
                <a:rPr lang="zh-CN" altLang="en-US" sz="1000" b="1" dirty="0">
                  <a:solidFill>
                    <a:schemeClr val="tx1">
                      <a:lumMod val="50000"/>
                      <a:lumOff val="50000"/>
                    </a:schemeClr>
                  </a:solidFill>
                  <a:latin typeface="+mn-ea"/>
                </a:rPr>
                <a:t>分钟之内。</a:t>
              </a:r>
              <a:endParaRPr lang="en-US" sz="1000" dirty="0">
                <a:solidFill>
                  <a:schemeClr val="tx1">
                    <a:lumMod val="50000"/>
                    <a:lumOff val="50000"/>
                  </a:schemeClr>
                </a:solidFill>
                <a:latin typeface="+mn-ea"/>
              </a:endParaRPr>
            </a:p>
          </p:txBody>
        </p:sp>
        <p:sp>
          <p:nvSpPr>
            <p:cNvPr id="31" name="Oval 59"/>
            <p:cNvSpPr/>
            <p:nvPr/>
          </p:nvSpPr>
          <p:spPr>
            <a:xfrm>
              <a:off x="425521" y="328399"/>
              <a:ext cx="723797" cy="723794"/>
            </a:xfrm>
            <a:prstGeom prst="ellipse">
              <a:avLst/>
            </a:prstGeom>
            <a:solidFill>
              <a:srgbClr val="073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mn-ea"/>
              </a:endParaRPr>
            </a:p>
          </p:txBody>
        </p:sp>
      </p:grpSp>
      <p:grpSp>
        <p:nvGrpSpPr>
          <p:cNvPr id="32" name="Group 32"/>
          <p:cNvGrpSpPr/>
          <p:nvPr/>
        </p:nvGrpSpPr>
        <p:grpSpPr>
          <a:xfrm>
            <a:off x="4865205" y="3712659"/>
            <a:ext cx="3451250" cy="874998"/>
            <a:chOff x="415247" y="222594"/>
            <a:chExt cx="3451250" cy="900782"/>
          </a:xfrm>
        </p:grpSpPr>
        <p:sp>
          <p:nvSpPr>
            <p:cNvPr id="33" name="TextBox 61"/>
            <p:cNvSpPr txBox="1"/>
            <p:nvPr/>
          </p:nvSpPr>
          <p:spPr>
            <a:xfrm>
              <a:off x="1244845" y="222594"/>
              <a:ext cx="1077218" cy="221793"/>
            </a:xfrm>
            <a:prstGeom prst="rect">
              <a:avLst/>
            </a:prstGeom>
            <a:noFill/>
          </p:spPr>
          <p:txBody>
            <a:bodyPr wrap="none" lIns="0" tIns="0" rIns="0" bIns="0" rtlCol="0" anchor="ctr">
              <a:spAutoFit/>
            </a:bodyPr>
            <a:lstStyle/>
            <a:p>
              <a:r>
                <a:rPr lang="zh-CN" altLang="en-US" sz="1400" b="1" dirty="0" smtClean="0">
                  <a:solidFill>
                    <a:srgbClr val="2272AB"/>
                  </a:solidFill>
                  <a:latin typeface="+mn-ea"/>
                </a:rPr>
                <a:t>创意解决方案</a:t>
              </a:r>
              <a:endParaRPr lang="en-US" sz="1400" b="1" dirty="0">
                <a:solidFill>
                  <a:srgbClr val="2272AB"/>
                </a:solidFill>
                <a:latin typeface="+mn-ea"/>
              </a:endParaRPr>
            </a:p>
          </p:txBody>
        </p:sp>
        <p:sp>
          <p:nvSpPr>
            <p:cNvPr id="34" name="TextBox 62"/>
            <p:cNvSpPr txBox="1"/>
            <p:nvPr/>
          </p:nvSpPr>
          <p:spPr>
            <a:xfrm>
              <a:off x="1244844" y="442157"/>
              <a:ext cx="2621653" cy="681219"/>
            </a:xfrm>
            <a:prstGeom prst="rect">
              <a:avLst/>
            </a:prstGeom>
            <a:noFill/>
          </p:spPr>
          <p:txBody>
            <a:bodyPr wrap="square" lIns="0" tIns="0" rtlCol="0" anchor="t">
              <a:spAutoFit/>
            </a:bodyPr>
            <a:lstStyle/>
            <a:p>
              <a:pPr lvl="0" algn="just" defTabSz="914400">
                <a:defRPr/>
              </a:pPr>
              <a:r>
                <a:rPr lang="zh-CN" altLang="en-US" sz="1000" b="1" dirty="0">
                  <a:solidFill>
                    <a:schemeClr val="tx1">
                      <a:lumMod val="50000"/>
                      <a:lumOff val="50000"/>
                    </a:schemeClr>
                  </a:solidFill>
                  <a:latin typeface="+mn-ea"/>
                </a:rPr>
                <a:t>此处添加详细文本描述，建议与标题相关并符合整体语言风格，语言描述尽量简洁生动。尽量将每页幻灯片的字数控制在</a:t>
              </a:r>
              <a:r>
                <a:rPr lang="en-US" altLang="zh-CN" sz="1000" b="1" dirty="0">
                  <a:solidFill>
                    <a:schemeClr val="tx1">
                      <a:lumMod val="50000"/>
                      <a:lumOff val="50000"/>
                    </a:schemeClr>
                  </a:solidFill>
                  <a:latin typeface="+mn-ea"/>
                </a:rPr>
                <a:t>200</a:t>
              </a:r>
              <a:r>
                <a:rPr lang="zh-CN" altLang="en-US" sz="1000" b="1" dirty="0">
                  <a:solidFill>
                    <a:schemeClr val="tx1">
                      <a:lumMod val="50000"/>
                      <a:lumOff val="50000"/>
                    </a:schemeClr>
                  </a:solidFill>
                  <a:latin typeface="+mn-ea"/>
                </a:rPr>
                <a:t>字以内，据统计每页幻灯片的最好控制在</a:t>
              </a:r>
              <a:r>
                <a:rPr lang="en-US" altLang="zh-CN" sz="1000" b="1" dirty="0">
                  <a:solidFill>
                    <a:schemeClr val="tx1">
                      <a:lumMod val="50000"/>
                      <a:lumOff val="50000"/>
                    </a:schemeClr>
                  </a:solidFill>
                  <a:latin typeface="+mn-ea"/>
                </a:rPr>
                <a:t>5</a:t>
              </a:r>
              <a:r>
                <a:rPr lang="zh-CN" altLang="en-US" sz="1000" b="1" dirty="0">
                  <a:solidFill>
                    <a:schemeClr val="tx1">
                      <a:lumMod val="50000"/>
                      <a:lumOff val="50000"/>
                    </a:schemeClr>
                  </a:solidFill>
                  <a:latin typeface="+mn-ea"/>
                </a:rPr>
                <a:t>分钟之内。</a:t>
              </a:r>
              <a:endParaRPr lang="en-US" altLang="zh-CN" sz="1000" dirty="0">
                <a:solidFill>
                  <a:schemeClr val="tx1">
                    <a:lumMod val="50000"/>
                    <a:lumOff val="50000"/>
                  </a:schemeClr>
                </a:solidFill>
                <a:latin typeface="+mn-ea"/>
              </a:endParaRPr>
            </a:p>
          </p:txBody>
        </p:sp>
        <p:sp>
          <p:nvSpPr>
            <p:cNvPr id="35" name="Oval 63"/>
            <p:cNvSpPr/>
            <p:nvPr/>
          </p:nvSpPr>
          <p:spPr>
            <a:xfrm>
              <a:off x="415247" y="317823"/>
              <a:ext cx="723797" cy="723795"/>
            </a:xfrm>
            <a:prstGeom prst="ellipse">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mn-ea"/>
              </a:endParaRPr>
            </a:p>
          </p:txBody>
        </p:sp>
      </p:grpSp>
      <p:sp>
        <p:nvSpPr>
          <p:cNvPr id="36" name="Snip Single Corner Rectangle 64"/>
          <p:cNvSpPr/>
          <p:nvPr/>
        </p:nvSpPr>
        <p:spPr>
          <a:xfrm flipH="1">
            <a:off x="1879979" y="3036684"/>
            <a:ext cx="2407136" cy="250743"/>
          </a:xfrm>
          <a:prstGeom prst="snip1Rect">
            <a:avLst>
              <a:gd name="adj" fmla="val 5000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64008" rtlCol="0" anchor="ctr"/>
          <a:lstStyle/>
          <a:p>
            <a:pPr algn="ctr"/>
            <a:r>
              <a:rPr lang="zh-CN" altLang="en-US" sz="1400" b="1" dirty="0" smtClean="0">
                <a:solidFill>
                  <a:schemeClr val="tx1">
                    <a:lumMod val="75000"/>
                    <a:lumOff val="25000"/>
                  </a:schemeClr>
                </a:solidFill>
                <a:latin typeface="+mn-ea"/>
              </a:rPr>
              <a:t>创意解决方案</a:t>
            </a:r>
            <a:endParaRPr lang="en-US" sz="1400" b="1" dirty="0">
              <a:solidFill>
                <a:schemeClr val="tx1">
                  <a:lumMod val="75000"/>
                  <a:lumOff val="25000"/>
                </a:schemeClr>
              </a:solidFill>
              <a:latin typeface="+mn-ea"/>
            </a:endParaRPr>
          </a:p>
        </p:txBody>
      </p:sp>
      <p:sp>
        <p:nvSpPr>
          <p:cNvPr id="37" name="Snip Single Corner Rectangle 65"/>
          <p:cNvSpPr/>
          <p:nvPr/>
        </p:nvSpPr>
        <p:spPr>
          <a:xfrm flipH="1">
            <a:off x="5976721" y="3036684"/>
            <a:ext cx="2407136" cy="250743"/>
          </a:xfrm>
          <a:prstGeom prst="snip1Rect">
            <a:avLst>
              <a:gd name="adj" fmla="val 5000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64008" rtlCol="0" anchor="ctr"/>
          <a:lstStyle/>
          <a:p>
            <a:pPr algn="ctr"/>
            <a:r>
              <a:rPr lang="zh-CN" altLang="en-US" sz="1400" b="1" dirty="0" smtClean="0">
                <a:solidFill>
                  <a:schemeClr val="tx1">
                    <a:lumMod val="75000"/>
                    <a:lumOff val="25000"/>
                  </a:schemeClr>
                </a:solidFill>
                <a:latin typeface="+mn-ea"/>
              </a:rPr>
              <a:t>全球化业务</a:t>
            </a:r>
            <a:endParaRPr lang="en-US" sz="1400" b="1" dirty="0">
              <a:solidFill>
                <a:schemeClr val="tx1">
                  <a:lumMod val="75000"/>
                  <a:lumOff val="25000"/>
                </a:schemeClr>
              </a:solidFill>
              <a:latin typeface="+mn-ea"/>
            </a:endParaRPr>
          </a:p>
        </p:txBody>
      </p:sp>
      <p:sp>
        <p:nvSpPr>
          <p:cNvPr id="38" name="Freeform 139"/>
          <p:cNvSpPr/>
          <p:nvPr/>
        </p:nvSpPr>
        <p:spPr bwMode="auto">
          <a:xfrm>
            <a:off x="938544" y="4013031"/>
            <a:ext cx="379413" cy="287338"/>
          </a:xfrm>
          <a:custGeom>
            <a:avLst/>
            <a:gdLst>
              <a:gd name="T0" fmla="*/ 143 w 165"/>
              <a:gd name="T1" fmla="*/ 19 h 125"/>
              <a:gd name="T2" fmla="*/ 34 w 165"/>
              <a:gd name="T3" fmla="*/ 19 h 125"/>
              <a:gd name="T4" fmla="*/ 30 w 165"/>
              <a:gd name="T5" fmla="*/ 5 h 125"/>
              <a:gd name="T6" fmla="*/ 29 w 165"/>
              <a:gd name="T7" fmla="*/ 4 h 125"/>
              <a:gd name="T8" fmla="*/ 29 w 165"/>
              <a:gd name="T9" fmla="*/ 4 h 125"/>
              <a:gd name="T10" fmla="*/ 28 w 165"/>
              <a:gd name="T11" fmla="*/ 3 h 125"/>
              <a:gd name="T12" fmla="*/ 28 w 165"/>
              <a:gd name="T13" fmla="*/ 2 h 125"/>
              <a:gd name="T14" fmla="*/ 28 w 165"/>
              <a:gd name="T15" fmla="*/ 2 h 125"/>
              <a:gd name="T16" fmla="*/ 27 w 165"/>
              <a:gd name="T17" fmla="*/ 1 h 125"/>
              <a:gd name="T18" fmla="*/ 27 w 165"/>
              <a:gd name="T19" fmla="*/ 1 h 125"/>
              <a:gd name="T20" fmla="*/ 22 w 165"/>
              <a:gd name="T21" fmla="*/ 0 h 125"/>
              <a:gd name="T22" fmla="*/ 7 w 165"/>
              <a:gd name="T23" fmla="*/ 2 h 125"/>
              <a:gd name="T24" fmla="*/ 0 w 165"/>
              <a:gd name="T25" fmla="*/ 9 h 125"/>
              <a:gd name="T26" fmla="*/ 7 w 165"/>
              <a:gd name="T27" fmla="*/ 15 h 125"/>
              <a:gd name="T28" fmla="*/ 18 w 165"/>
              <a:gd name="T29" fmla="*/ 14 h 125"/>
              <a:gd name="T30" fmla="*/ 45 w 165"/>
              <a:gd name="T31" fmla="*/ 99 h 125"/>
              <a:gd name="T32" fmla="*/ 42 w 165"/>
              <a:gd name="T33" fmla="*/ 109 h 125"/>
              <a:gd name="T34" fmla="*/ 58 w 165"/>
              <a:gd name="T35" fmla="*/ 125 h 125"/>
              <a:gd name="T36" fmla="*/ 73 w 165"/>
              <a:gd name="T37" fmla="*/ 116 h 125"/>
              <a:gd name="T38" fmla="*/ 94 w 165"/>
              <a:gd name="T39" fmla="*/ 116 h 125"/>
              <a:gd name="T40" fmla="*/ 109 w 165"/>
              <a:gd name="T41" fmla="*/ 125 h 125"/>
              <a:gd name="T42" fmla="*/ 125 w 165"/>
              <a:gd name="T43" fmla="*/ 109 h 125"/>
              <a:gd name="T44" fmla="*/ 109 w 165"/>
              <a:gd name="T45" fmla="*/ 93 h 125"/>
              <a:gd name="T46" fmla="*/ 94 w 165"/>
              <a:gd name="T47" fmla="*/ 102 h 125"/>
              <a:gd name="T48" fmla="*/ 73 w 165"/>
              <a:gd name="T49" fmla="*/ 102 h 125"/>
              <a:gd name="T50" fmla="*/ 58 w 165"/>
              <a:gd name="T51" fmla="*/ 93 h 125"/>
              <a:gd name="T52" fmla="*/ 58 w 165"/>
              <a:gd name="T53" fmla="*/ 93 h 125"/>
              <a:gd name="T54" fmla="*/ 55 w 165"/>
              <a:gd name="T55" fmla="*/ 83 h 125"/>
              <a:gd name="T56" fmla="*/ 125 w 165"/>
              <a:gd name="T57" fmla="*/ 83 h 125"/>
              <a:gd name="T58" fmla="*/ 139 w 165"/>
              <a:gd name="T59" fmla="*/ 68 h 125"/>
              <a:gd name="T60" fmla="*/ 158 w 165"/>
              <a:gd name="T61" fmla="*/ 34 h 125"/>
              <a:gd name="T62" fmla="*/ 143 w 165"/>
              <a:gd name="T63" fmla="*/ 1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5" h="125">
                <a:moveTo>
                  <a:pt x="143" y="19"/>
                </a:moveTo>
                <a:cubicBezTo>
                  <a:pt x="34" y="19"/>
                  <a:pt x="34" y="19"/>
                  <a:pt x="34" y="19"/>
                </a:cubicBezTo>
                <a:cubicBezTo>
                  <a:pt x="30" y="5"/>
                  <a:pt x="30" y="5"/>
                  <a:pt x="30" y="5"/>
                </a:cubicBezTo>
                <a:cubicBezTo>
                  <a:pt x="30" y="5"/>
                  <a:pt x="29" y="4"/>
                  <a:pt x="29" y="4"/>
                </a:cubicBezTo>
                <a:cubicBezTo>
                  <a:pt x="29" y="4"/>
                  <a:pt x="29" y="4"/>
                  <a:pt x="29" y="4"/>
                </a:cubicBezTo>
                <a:cubicBezTo>
                  <a:pt x="29" y="3"/>
                  <a:pt x="29" y="3"/>
                  <a:pt x="28" y="3"/>
                </a:cubicBezTo>
                <a:cubicBezTo>
                  <a:pt x="28" y="2"/>
                  <a:pt x="28" y="2"/>
                  <a:pt x="28" y="2"/>
                </a:cubicBezTo>
                <a:cubicBezTo>
                  <a:pt x="28" y="2"/>
                  <a:pt x="28" y="2"/>
                  <a:pt x="28" y="2"/>
                </a:cubicBezTo>
                <a:cubicBezTo>
                  <a:pt x="27" y="2"/>
                  <a:pt x="27" y="1"/>
                  <a:pt x="27" y="1"/>
                </a:cubicBezTo>
                <a:cubicBezTo>
                  <a:pt x="27" y="1"/>
                  <a:pt x="27" y="1"/>
                  <a:pt x="27" y="1"/>
                </a:cubicBezTo>
                <a:cubicBezTo>
                  <a:pt x="25" y="0"/>
                  <a:pt x="24" y="0"/>
                  <a:pt x="22" y="0"/>
                </a:cubicBezTo>
                <a:cubicBezTo>
                  <a:pt x="7" y="2"/>
                  <a:pt x="7" y="2"/>
                  <a:pt x="7" y="2"/>
                </a:cubicBezTo>
                <a:cubicBezTo>
                  <a:pt x="3" y="2"/>
                  <a:pt x="0" y="5"/>
                  <a:pt x="0" y="9"/>
                </a:cubicBezTo>
                <a:cubicBezTo>
                  <a:pt x="1" y="12"/>
                  <a:pt x="4" y="15"/>
                  <a:pt x="7" y="15"/>
                </a:cubicBezTo>
                <a:cubicBezTo>
                  <a:pt x="18" y="14"/>
                  <a:pt x="18" y="14"/>
                  <a:pt x="18" y="14"/>
                </a:cubicBezTo>
                <a:cubicBezTo>
                  <a:pt x="45" y="99"/>
                  <a:pt x="45" y="99"/>
                  <a:pt x="45" y="99"/>
                </a:cubicBezTo>
                <a:cubicBezTo>
                  <a:pt x="43" y="101"/>
                  <a:pt x="42" y="105"/>
                  <a:pt x="42" y="109"/>
                </a:cubicBezTo>
                <a:cubicBezTo>
                  <a:pt x="42" y="118"/>
                  <a:pt x="49" y="125"/>
                  <a:pt x="58" y="125"/>
                </a:cubicBezTo>
                <a:cubicBezTo>
                  <a:pt x="64" y="125"/>
                  <a:pt x="70" y="121"/>
                  <a:pt x="73" y="116"/>
                </a:cubicBezTo>
                <a:cubicBezTo>
                  <a:pt x="94" y="116"/>
                  <a:pt x="94" y="116"/>
                  <a:pt x="94" y="116"/>
                </a:cubicBezTo>
                <a:cubicBezTo>
                  <a:pt x="97" y="121"/>
                  <a:pt x="103" y="125"/>
                  <a:pt x="109" y="125"/>
                </a:cubicBezTo>
                <a:cubicBezTo>
                  <a:pt x="118" y="125"/>
                  <a:pt x="125" y="118"/>
                  <a:pt x="125" y="109"/>
                </a:cubicBezTo>
                <a:cubicBezTo>
                  <a:pt x="125" y="100"/>
                  <a:pt x="118" y="93"/>
                  <a:pt x="109" y="93"/>
                </a:cubicBezTo>
                <a:cubicBezTo>
                  <a:pt x="103" y="93"/>
                  <a:pt x="97" y="97"/>
                  <a:pt x="94" y="102"/>
                </a:cubicBezTo>
                <a:cubicBezTo>
                  <a:pt x="73" y="102"/>
                  <a:pt x="73" y="102"/>
                  <a:pt x="73" y="102"/>
                </a:cubicBezTo>
                <a:cubicBezTo>
                  <a:pt x="70" y="97"/>
                  <a:pt x="64" y="93"/>
                  <a:pt x="58" y="93"/>
                </a:cubicBezTo>
                <a:cubicBezTo>
                  <a:pt x="58" y="93"/>
                  <a:pt x="58" y="93"/>
                  <a:pt x="58" y="93"/>
                </a:cubicBezTo>
                <a:cubicBezTo>
                  <a:pt x="55" y="83"/>
                  <a:pt x="55" y="83"/>
                  <a:pt x="55" y="83"/>
                </a:cubicBezTo>
                <a:cubicBezTo>
                  <a:pt x="125" y="83"/>
                  <a:pt x="125" y="83"/>
                  <a:pt x="125" y="83"/>
                </a:cubicBezTo>
                <a:cubicBezTo>
                  <a:pt x="133" y="83"/>
                  <a:pt x="134" y="77"/>
                  <a:pt x="139" y="68"/>
                </a:cubicBezTo>
                <a:cubicBezTo>
                  <a:pt x="158" y="34"/>
                  <a:pt x="158" y="34"/>
                  <a:pt x="158" y="34"/>
                </a:cubicBezTo>
                <a:cubicBezTo>
                  <a:pt x="165" y="20"/>
                  <a:pt x="151" y="19"/>
                  <a:pt x="143" y="19"/>
                </a:cubicBez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sp>
        <p:nvSpPr>
          <p:cNvPr id="39" name="Freeform 144"/>
          <p:cNvSpPr/>
          <p:nvPr/>
        </p:nvSpPr>
        <p:spPr bwMode="auto">
          <a:xfrm>
            <a:off x="5072225" y="3971242"/>
            <a:ext cx="309563" cy="334963"/>
          </a:xfrm>
          <a:custGeom>
            <a:avLst/>
            <a:gdLst>
              <a:gd name="T0" fmla="*/ 126 w 134"/>
              <a:gd name="T1" fmla="*/ 100 h 145"/>
              <a:gd name="T2" fmla="*/ 83 w 134"/>
              <a:gd name="T3" fmla="*/ 88 h 145"/>
              <a:gd name="T4" fmla="*/ 85 w 134"/>
              <a:gd name="T5" fmla="*/ 77 h 145"/>
              <a:gd name="T6" fmla="*/ 91 w 134"/>
              <a:gd name="T7" fmla="*/ 69 h 145"/>
              <a:gd name="T8" fmla="*/ 92 w 134"/>
              <a:gd name="T9" fmla="*/ 60 h 145"/>
              <a:gd name="T10" fmla="*/ 94 w 134"/>
              <a:gd name="T11" fmla="*/ 60 h 145"/>
              <a:gd name="T12" fmla="*/ 97 w 134"/>
              <a:gd name="T13" fmla="*/ 58 h 145"/>
              <a:gd name="T14" fmla="*/ 98 w 134"/>
              <a:gd name="T15" fmla="*/ 43 h 145"/>
              <a:gd name="T16" fmla="*/ 96 w 134"/>
              <a:gd name="T17" fmla="*/ 40 h 145"/>
              <a:gd name="T18" fmla="*/ 94 w 134"/>
              <a:gd name="T19" fmla="*/ 40 h 145"/>
              <a:gd name="T20" fmla="*/ 95 w 134"/>
              <a:gd name="T21" fmla="*/ 32 h 145"/>
              <a:gd name="T22" fmla="*/ 90 w 134"/>
              <a:gd name="T23" fmla="*/ 10 h 145"/>
              <a:gd name="T24" fmla="*/ 44 w 134"/>
              <a:gd name="T25" fmla="*/ 10 h 145"/>
              <a:gd name="T26" fmla="*/ 39 w 134"/>
              <a:gd name="T27" fmla="*/ 32 h 145"/>
              <a:gd name="T28" fmla="*/ 40 w 134"/>
              <a:gd name="T29" fmla="*/ 40 h 145"/>
              <a:gd name="T30" fmla="*/ 38 w 134"/>
              <a:gd name="T31" fmla="*/ 40 h 145"/>
              <a:gd name="T32" fmla="*/ 35 w 134"/>
              <a:gd name="T33" fmla="*/ 43 h 145"/>
              <a:gd name="T34" fmla="*/ 37 w 134"/>
              <a:gd name="T35" fmla="*/ 58 h 145"/>
              <a:gd name="T36" fmla="*/ 40 w 134"/>
              <a:gd name="T37" fmla="*/ 60 h 145"/>
              <a:gd name="T38" fmla="*/ 42 w 134"/>
              <a:gd name="T39" fmla="*/ 60 h 145"/>
              <a:gd name="T40" fmla="*/ 43 w 134"/>
              <a:gd name="T41" fmla="*/ 69 h 145"/>
              <a:gd name="T42" fmla="*/ 49 w 134"/>
              <a:gd name="T43" fmla="*/ 77 h 145"/>
              <a:gd name="T44" fmla="*/ 50 w 134"/>
              <a:gd name="T45" fmla="*/ 88 h 145"/>
              <a:gd name="T46" fmla="*/ 8 w 134"/>
              <a:gd name="T47" fmla="*/ 100 h 145"/>
              <a:gd name="T48" fmla="*/ 1 w 134"/>
              <a:gd name="T49" fmla="*/ 113 h 145"/>
              <a:gd name="T50" fmla="*/ 2 w 134"/>
              <a:gd name="T51" fmla="*/ 129 h 145"/>
              <a:gd name="T52" fmla="*/ 11 w 134"/>
              <a:gd name="T53" fmla="*/ 139 h 145"/>
              <a:gd name="T54" fmla="*/ 123 w 134"/>
              <a:gd name="T55" fmla="*/ 139 h 145"/>
              <a:gd name="T56" fmla="*/ 132 w 134"/>
              <a:gd name="T57" fmla="*/ 129 h 145"/>
              <a:gd name="T58" fmla="*/ 133 w 134"/>
              <a:gd name="T59" fmla="*/ 113 h 145"/>
              <a:gd name="T60" fmla="*/ 126 w 134"/>
              <a:gd name="T61" fmla="*/ 10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4" h="145">
                <a:moveTo>
                  <a:pt x="126" y="100"/>
                </a:moveTo>
                <a:cubicBezTo>
                  <a:pt x="113" y="93"/>
                  <a:pt x="98" y="89"/>
                  <a:pt x="83" y="88"/>
                </a:cubicBezTo>
                <a:cubicBezTo>
                  <a:pt x="84" y="84"/>
                  <a:pt x="84" y="81"/>
                  <a:pt x="85" y="77"/>
                </a:cubicBezTo>
                <a:cubicBezTo>
                  <a:pt x="88" y="75"/>
                  <a:pt x="91" y="72"/>
                  <a:pt x="91" y="69"/>
                </a:cubicBezTo>
                <a:cubicBezTo>
                  <a:pt x="91" y="66"/>
                  <a:pt x="92" y="63"/>
                  <a:pt x="92" y="60"/>
                </a:cubicBezTo>
                <a:cubicBezTo>
                  <a:pt x="92" y="60"/>
                  <a:pt x="93" y="60"/>
                  <a:pt x="94" y="60"/>
                </a:cubicBezTo>
                <a:cubicBezTo>
                  <a:pt x="95" y="61"/>
                  <a:pt x="97" y="59"/>
                  <a:pt x="97" y="58"/>
                </a:cubicBezTo>
                <a:cubicBezTo>
                  <a:pt x="98" y="43"/>
                  <a:pt x="98" y="43"/>
                  <a:pt x="98" y="43"/>
                </a:cubicBezTo>
                <a:cubicBezTo>
                  <a:pt x="98" y="41"/>
                  <a:pt x="97" y="40"/>
                  <a:pt x="96" y="40"/>
                </a:cubicBezTo>
                <a:cubicBezTo>
                  <a:pt x="95" y="40"/>
                  <a:pt x="95" y="40"/>
                  <a:pt x="94" y="40"/>
                </a:cubicBezTo>
                <a:cubicBezTo>
                  <a:pt x="94" y="37"/>
                  <a:pt x="95" y="34"/>
                  <a:pt x="95" y="32"/>
                </a:cubicBezTo>
                <a:cubicBezTo>
                  <a:pt x="95" y="28"/>
                  <a:pt x="97" y="17"/>
                  <a:pt x="90" y="10"/>
                </a:cubicBezTo>
                <a:cubicBezTo>
                  <a:pt x="79" y="0"/>
                  <a:pt x="55" y="0"/>
                  <a:pt x="44" y="10"/>
                </a:cubicBezTo>
                <a:cubicBezTo>
                  <a:pt x="36" y="17"/>
                  <a:pt x="38" y="28"/>
                  <a:pt x="39" y="32"/>
                </a:cubicBezTo>
                <a:cubicBezTo>
                  <a:pt x="39" y="34"/>
                  <a:pt x="39" y="37"/>
                  <a:pt x="40" y="40"/>
                </a:cubicBezTo>
                <a:cubicBezTo>
                  <a:pt x="39" y="40"/>
                  <a:pt x="39" y="40"/>
                  <a:pt x="38" y="40"/>
                </a:cubicBezTo>
                <a:cubicBezTo>
                  <a:pt x="36" y="40"/>
                  <a:pt x="35" y="41"/>
                  <a:pt x="35" y="43"/>
                </a:cubicBezTo>
                <a:cubicBezTo>
                  <a:pt x="37" y="58"/>
                  <a:pt x="37" y="58"/>
                  <a:pt x="37" y="58"/>
                </a:cubicBezTo>
                <a:cubicBezTo>
                  <a:pt x="37" y="59"/>
                  <a:pt x="39" y="61"/>
                  <a:pt x="40" y="60"/>
                </a:cubicBezTo>
                <a:cubicBezTo>
                  <a:pt x="41" y="60"/>
                  <a:pt x="41" y="60"/>
                  <a:pt x="42" y="60"/>
                </a:cubicBezTo>
                <a:cubicBezTo>
                  <a:pt x="42" y="63"/>
                  <a:pt x="43" y="66"/>
                  <a:pt x="43" y="69"/>
                </a:cubicBezTo>
                <a:cubicBezTo>
                  <a:pt x="43" y="72"/>
                  <a:pt x="46" y="75"/>
                  <a:pt x="49" y="77"/>
                </a:cubicBezTo>
                <a:cubicBezTo>
                  <a:pt x="49" y="81"/>
                  <a:pt x="50" y="84"/>
                  <a:pt x="50" y="88"/>
                </a:cubicBezTo>
                <a:cubicBezTo>
                  <a:pt x="36" y="89"/>
                  <a:pt x="21" y="93"/>
                  <a:pt x="8" y="100"/>
                </a:cubicBezTo>
                <a:cubicBezTo>
                  <a:pt x="3" y="102"/>
                  <a:pt x="0" y="108"/>
                  <a:pt x="1" y="113"/>
                </a:cubicBezTo>
                <a:cubicBezTo>
                  <a:pt x="1" y="118"/>
                  <a:pt x="2" y="123"/>
                  <a:pt x="2" y="129"/>
                </a:cubicBezTo>
                <a:cubicBezTo>
                  <a:pt x="3" y="133"/>
                  <a:pt x="7" y="138"/>
                  <a:pt x="11" y="139"/>
                </a:cubicBezTo>
                <a:cubicBezTo>
                  <a:pt x="48" y="145"/>
                  <a:pt x="86" y="145"/>
                  <a:pt x="123" y="139"/>
                </a:cubicBezTo>
                <a:cubicBezTo>
                  <a:pt x="127" y="138"/>
                  <a:pt x="131" y="133"/>
                  <a:pt x="132" y="129"/>
                </a:cubicBezTo>
                <a:cubicBezTo>
                  <a:pt x="132" y="123"/>
                  <a:pt x="133" y="118"/>
                  <a:pt x="133" y="113"/>
                </a:cubicBezTo>
                <a:cubicBezTo>
                  <a:pt x="134" y="108"/>
                  <a:pt x="131" y="102"/>
                  <a:pt x="126" y="100"/>
                </a:cubicBez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spTree>
    <p:extLst>
      <p:ext uri="{BB962C8B-B14F-4D97-AF65-F5344CB8AC3E}">
        <p14:creationId xmlns:p14="http://schemas.microsoft.com/office/powerpoint/2010/main" val="232336050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ppt_x</p:attrName>
                                        </p:attrNameLst>
                                      </p:cBhvr>
                                      <p:tavLst>
                                        <p:tav tm="0">
                                          <p:val>
                                            <p:strVal val="#ppt_x-#ppt_w*1.125000"/>
                                          </p:val>
                                        </p:tav>
                                        <p:tav tm="100000">
                                          <p:val>
                                            <p:strVal val="#ppt_x"/>
                                          </p:val>
                                        </p:tav>
                                      </p:tavLst>
                                    </p:anim>
                                    <p:animEffect transition="in" filter="wipe(right)">
                                      <p:cBhvr>
                                        <p:cTn id="11" dur="500"/>
                                        <p:tgtEl>
                                          <p:spTgt spid="5"/>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1500"/>
                            </p:stCondLst>
                            <p:childTnLst>
                              <p:par>
                                <p:cTn id="21" presetID="2" presetClass="entr" presetSubtype="4" accel="50000" decel="50000"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12" presetClass="entr" presetSubtype="4" fill="hold" grpId="0" nodeType="after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slide(fromBottom)">
                                      <p:cBhvr>
                                        <p:cTn id="28" dur="500"/>
                                        <p:tgtEl>
                                          <p:spTgt spid="36"/>
                                        </p:tgtEl>
                                      </p:cBhvr>
                                    </p:animEffect>
                                  </p:childTnLst>
                                </p:cTn>
                              </p:par>
                            </p:childTnLst>
                          </p:cTn>
                        </p:par>
                        <p:par>
                          <p:cTn id="29" fill="hold">
                            <p:stCondLst>
                              <p:cond delay="2500"/>
                            </p:stCondLst>
                            <p:childTnLst>
                              <p:par>
                                <p:cTn id="30" presetID="12" presetClass="entr" presetSubtype="4" fill="hold" nodeType="after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slide(fromBottom)">
                                      <p:cBhvr>
                                        <p:cTn id="32" dur="500"/>
                                        <p:tgtEl>
                                          <p:spTgt spid="28"/>
                                        </p:tgtEl>
                                      </p:cBhvr>
                                    </p:animEffect>
                                  </p:childTnLst>
                                </p:cTn>
                              </p:par>
                            </p:childTnLst>
                          </p:cTn>
                        </p:par>
                        <p:par>
                          <p:cTn id="33" fill="hold">
                            <p:stCondLst>
                              <p:cond delay="3000"/>
                            </p:stCondLst>
                            <p:childTnLst>
                              <p:par>
                                <p:cTn id="34" presetID="18" presetClass="entr" presetSubtype="3"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strips(upRight)">
                                      <p:cBhvr>
                                        <p:cTn id="36" dur="500"/>
                                        <p:tgtEl>
                                          <p:spTgt spid="13"/>
                                        </p:tgtEl>
                                      </p:cBhvr>
                                    </p:animEffect>
                                  </p:childTnLst>
                                </p:cTn>
                              </p:par>
                            </p:childTnLst>
                          </p:cTn>
                        </p:par>
                        <p:par>
                          <p:cTn id="37" fill="hold">
                            <p:stCondLst>
                              <p:cond delay="3500"/>
                            </p:stCondLst>
                            <p:childTnLst>
                              <p:par>
                                <p:cTn id="38" presetID="2" presetClass="entr" presetSubtype="4" accel="50000" decel="50000" fill="hold" nodeType="afterEffect">
                                  <p:stCondLst>
                                    <p:cond delay="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1+#ppt_h/2"/>
                                          </p:val>
                                        </p:tav>
                                        <p:tav tm="100000">
                                          <p:val>
                                            <p:strVal val="#ppt_y"/>
                                          </p:val>
                                        </p:tav>
                                      </p:tavLst>
                                    </p:anim>
                                  </p:childTnLst>
                                </p:cTn>
                              </p:par>
                            </p:childTnLst>
                          </p:cTn>
                        </p:par>
                        <p:par>
                          <p:cTn id="42" fill="hold">
                            <p:stCondLst>
                              <p:cond delay="4000"/>
                            </p:stCondLst>
                            <p:childTnLst>
                              <p:par>
                                <p:cTn id="43" presetID="12" presetClass="entr" presetSubtype="4" fill="hold" grpId="0" nodeType="after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slide(fromBottom)">
                                      <p:cBhvr>
                                        <p:cTn id="45" dur="500"/>
                                        <p:tgtEl>
                                          <p:spTgt spid="37"/>
                                        </p:tgtEl>
                                      </p:cBhvr>
                                    </p:animEffect>
                                  </p:childTnLst>
                                </p:cTn>
                              </p:par>
                            </p:childTnLst>
                          </p:cTn>
                        </p:par>
                        <p:par>
                          <p:cTn id="46" fill="hold">
                            <p:stCondLst>
                              <p:cond delay="4500"/>
                            </p:stCondLst>
                            <p:childTnLst>
                              <p:par>
                                <p:cTn id="47" presetID="12" presetClass="entr" presetSubtype="4" fill="hold" nodeType="after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slide(fromBottom)">
                                      <p:cBhvr>
                                        <p:cTn id="4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6" grpId="0" animBg="1"/>
      <p:bldP spid="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400053" y="638173"/>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p:cNvSpPr>
            <a:spLocks noChangeAspect="1"/>
          </p:cNvSpPr>
          <p:nvPr/>
        </p:nvSpPr>
        <p:spPr>
          <a:xfrm rot="5400000">
            <a:off x="428366" y="284068"/>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grpSp>
        <p:nvGrpSpPr>
          <p:cNvPr id="6" name="组合 5"/>
          <p:cNvGrpSpPr/>
          <p:nvPr/>
        </p:nvGrpSpPr>
        <p:grpSpPr>
          <a:xfrm>
            <a:off x="7064753" y="258202"/>
            <a:ext cx="2043750" cy="337974"/>
            <a:chOff x="6627969" y="224548"/>
            <a:chExt cx="2364855" cy="450633"/>
          </a:xfrm>
        </p:grpSpPr>
        <p:sp>
          <p:nvSpPr>
            <p:cNvPr id="7" name="TextBox 19"/>
            <p:cNvSpPr txBox="1"/>
            <p:nvPr/>
          </p:nvSpPr>
          <p:spPr>
            <a:xfrm>
              <a:off x="6627969" y="224548"/>
              <a:ext cx="1155002" cy="410370"/>
            </a:xfrm>
            <a:prstGeom prst="rect">
              <a:avLst/>
            </a:prstGeom>
            <a:noFill/>
          </p:spPr>
          <p:txBody>
            <a:bodyPr wrap="square" rtlCol="0">
              <a:spAutoFit/>
            </a:bodyPr>
            <a:lstStyle/>
            <a:p>
              <a:pPr algn="ctr"/>
              <a:r>
                <a:rPr lang="en-US" altLang="zh-CN" sz="1400" b="1" dirty="0" smtClean="0">
                  <a:solidFill>
                    <a:srgbClr val="0070C0"/>
                  </a:solidFill>
                  <a:latin typeface="微软雅黑" pitchFamily="34" charset="-122"/>
                  <a:ea typeface="微软雅黑" pitchFamily="34" charset="-122"/>
                </a:rPr>
                <a:t>LOGO</a:t>
              </a:r>
              <a:endParaRPr lang="zh-CN" altLang="en-US" sz="1400" b="1" dirty="0">
                <a:solidFill>
                  <a:srgbClr val="0070C0"/>
                </a:solidFill>
                <a:latin typeface="微软雅黑" pitchFamily="34" charset="-122"/>
                <a:ea typeface="微软雅黑" pitchFamily="34" charset="-122"/>
              </a:endParaRPr>
            </a:p>
          </p:txBody>
        </p:sp>
        <p:sp>
          <p:nvSpPr>
            <p:cNvPr id="8" name="TextBox 20"/>
            <p:cNvSpPr txBox="1"/>
            <p:nvPr/>
          </p:nvSpPr>
          <p:spPr>
            <a:xfrm>
              <a:off x="7467703" y="236937"/>
              <a:ext cx="1525121" cy="348814"/>
            </a:xfrm>
            <a:prstGeom prst="rect">
              <a:avLst/>
            </a:prstGeom>
            <a:noFill/>
          </p:spPr>
          <p:txBody>
            <a:bodyPr wrap="square" rtlCol="0">
              <a:spAutoFit/>
            </a:bodyPr>
            <a:lstStyle/>
            <a:p>
              <a:r>
                <a:rPr lang="zh-CN" altLang="en-US" sz="1100" b="0" dirty="0" smtClean="0">
                  <a:solidFill>
                    <a:schemeClr val="tx1">
                      <a:lumMod val="75000"/>
                      <a:lumOff val="25000"/>
                    </a:schemeClr>
                  </a:solidFill>
                  <a:latin typeface="微软雅黑" pitchFamily="34" charset="-122"/>
                  <a:ea typeface="微软雅黑" pitchFamily="34" charset="-122"/>
                </a:rPr>
                <a:t>您的公司名称</a:t>
              </a:r>
              <a:endParaRPr lang="zh-CN" altLang="en-US" sz="1100" b="0" dirty="0">
                <a:solidFill>
                  <a:schemeClr val="tx1">
                    <a:lumMod val="75000"/>
                    <a:lumOff val="25000"/>
                  </a:schemeClr>
                </a:solidFill>
                <a:latin typeface="微软雅黑" pitchFamily="34" charset="-122"/>
                <a:ea typeface="微软雅黑" pitchFamily="34" charset="-122"/>
              </a:endParaRPr>
            </a:p>
          </p:txBody>
        </p:sp>
        <p:sp>
          <p:nvSpPr>
            <p:cNvPr id="9" name="TextBox 21"/>
            <p:cNvSpPr txBox="1"/>
            <p:nvPr/>
          </p:nvSpPr>
          <p:spPr>
            <a:xfrm>
              <a:off x="7499344" y="428959"/>
              <a:ext cx="1410159" cy="246222"/>
            </a:xfrm>
            <a:prstGeom prst="rect">
              <a:avLst/>
            </a:prstGeom>
            <a:noFill/>
          </p:spPr>
          <p:txBody>
            <a:bodyPr wrap="square" rtlCol="0">
              <a:spAutoFit/>
            </a:bodyPr>
            <a:lstStyle/>
            <a:p>
              <a:r>
                <a:rPr lang="en-US" altLang="zh-CN" sz="600" dirty="0">
                  <a:solidFill>
                    <a:schemeClr val="tx1">
                      <a:lumMod val="60000"/>
                      <a:lumOff val="40000"/>
                    </a:schemeClr>
                  </a:solidFill>
                </a:rPr>
                <a:t>Your company name</a:t>
              </a:r>
              <a:endParaRPr lang="zh-CN" altLang="en-US" sz="600" dirty="0">
                <a:solidFill>
                  <a:schemeClr val="tx1">
                    <a:lumMod val="60000"/>
                    <a:lumOff val="40000"/>
                  </a:schemeClr>
                </a:solidFill>
              </a:endParaRPr>
            </a:p>
          </p:txBody>
        </p:sp>
      </p:grpSp>
      <p:grpSp>
        <p:nvGrpSpPr>
          <p:cNvPr id="10" name="组合 9"/>
          <p:cNvGrpSpPr/>
          <p:nvPr/>
        </p:nvGrpSpPr>
        <p:grpSpPr>
          <a:xfrm>
            <a:off x="742950" y="219077"/>
            <a:ext cx="3171739" cy="336449"/>
            <a:chOff x="742950" y="219077"/>
            <a:chExt cx="3171739" cy="336449"/>
          </a:xfrm>
        </p:grpSpPr>
        <p:sp>
          <p:nvSpPr>
            <p:cNvPr id="11" name="TextBox 22"/>
            <p:cNvSpPr txBox="1"/>
            <p:nvPr/>
          </p:nvSpPr>
          <p:spPr>
            <a:xfrm>
              <a:off x="742950" y="219077"/>
              <a:ext cx="1981200" cy="315463"/>
            </a:xfrm>
            <a:prstGeom prst="rect">
              <a:avLst/>
            </a:prstGeom>
            <a:noFill/>
          </p:spPr>
          <p:txBody>
            <a:bodyPr wrap="square" lIns="68571" tIns="34286" rIns="68571" bIns="34286" rtlCol="0">
              <a:spAutoFit/>
            </a:bodyPr>
            <a:lstStyle/>
            <a:p>
              <a:r>
                <a:rPr lang="zh-CN" altLang="en-US" sz="1600" dirty="0" smtClean="0">
                  <a:solidFill>
                    <a:schemeClr val="tx1">
                      <a:lumMod val="85000"/>
                      <a:lumOff val="15000"/>
                    </a:schemeClr>
                  </a:solidFill>
                  <a:latin typeface="微软雅黑" pitchFamily="34" charset="-122"/>
                  <a:ea typeface="微软雅黑" pitchFamily="34" charset="-122"/>
                </a:rPr>
                <a:t>单击添加标题</a:t>
              </a:r>
              <a:endParaRPr lang="zh-CN" altLang="en-US" sz="1600" dirty="0">
                <a:solidFill>
                  <a:schemeClr val="tx1">
                    <a:lumMod val="85000"/>
                    <a:lumOff val="15000"/>
                  </a:schemeClr>
                </a:solidFill>
                <a:latin typeface="微软雅黑" pitchFamily="34" charset="-122"/>
                <a:ea typeface="微软雅黑" pitchFamily="34" charset="-122"/>
              </a:endParaRPr>
            </a:p>
          </p:txBody>
        </p:sp>
        <p:sp>
          <p:nvSpPr>
            <p:cNvPr id="12" name="TextBox 23"/>
            <p:cNvSpPr txBox="1"/>
            <p:nvPr/>
          </p:nvSpPr>
          <p:spPr>
            <a:xfrm>
              <a:off x="2051720" y="301618"/>
              <a:ext cx="1862969" cy="253908"/>
            </a:xfrm>
            <a:prstGeom prst="rect">
              <a:avLst/>
            </a:prstGeom>
            <a:noFill/>
          </p:spPr>
          <p:txBody>
            <a:bodyPr wrap="square" lIns="68571" tIns="34286" rIns="68571" bIns="34286" rtlCol="0">
              <a:spAutoFit/>
            </a:bodyPr>
            <a:lstStyle/>
            <a:p>
              <a:r>
                <a:rPr lang="en-US" altLang="zh-CN" sz="1200" dirty="0" smtClean="0">
                  <a:solidFill>
                    <a:schemeClr val="tx1">
                      <a:lumMod val="65000"/>
                      <a:lumOff val="35000"/>
                    </a:schemeClr>
                  </a:solidFill>
                  <a:ea typeface="微软雅黑"/>
                </a:rPr>
                <a:t>Click to add a caption</a:t>
              </a:r>
              <a:endParaRPr lang="zh-CN" altLang="en-US" sz="1200" dirty="0">
                <a:solidFill>
                  <a:schemeClr val="tx1">
                    <a:lumMod val="65000"/>
                    <a:lumOff val="35000"/>
                  </a:schemeClr>
                </a:solidFill>
                <a:ea typeface="微软雅黑"/>
              </a:endParaRPr>
            </a:p>
          </p:txBody>
        </p:sp>
      </p:grpSp>
      <p:sp>
        <p:nvSpPr>
          <p:cNvPr id="13" name="TextBox 22"/>
          <p:cNvSpPr txBox="1"/>
          <p:nvPr/>
        </p:nvSpPr>
        <p:spPr>
          <a:xfrm>
            <a:off x="776085" y="4030049"/>
            <a:ext cx="7591831" cy="461665"/>
          </a:xfrm>
          <a:prstGeom prst="rect">
            <a:avLst/>
          </a:prstGeom>
          <a:noFill/>
        </p:spPr>
        <p:txBody>
          <a:bodyPr wrap="square" lIns="0" tIns="0" rIns="0" bIns="0" rtlCol="0">
            <a:spAutoFit/>
          </a:bodyPr>
          <a:lstStyle/>
          <a:p>
            <a:pPr algn="ctr"/>
            <a:r>
              <a:rPr lang="zh-CN" altLang="en-US" sz="1000" b="1" dirty="0">
                <a:solidFill>
                  <a:schemeClr val="tx1">
                    <a:lumMod val="50000"/>
                    <a:lumOff val="50000"/>
                  </a:schemeClr>
                </a:solidFill>
                <a:latin typeface="+mn-ea"/>
              </a:rPr>
              <a:t>此处添加详细文本描述，建议与标题相关并符合整体语言风格，语言描述尽量简洁生动。尽量将每页幻灯片的字数控制在</a:t>
            </a:r>
            <a:r>
              <a:rPr lang="en-US" altLang="zh-CN" sz="1000" b="1" dirty="0">
                <a:solidFill>
                  <a:schemeClr val="tx1">
                    <a:lumMod val="50000"/>
                    <a:lumOff val="50000"/>
                  </a:schemeClr>
                </a:solidFill>
                <a:latin typeface="+mn-ea"/>
              </a:rPr>
              <a:t>200</a:t>
            </a:r>
            <a:r>
              <a:rPr lang="zh-CN" altLang="en-US" sz="1000" b="1" dirty="0">
                <a:solidFill>
                  <a:schemeClr val="tx1">
                    <a:lumMod val="50000"/>
                    <a:lumOff val="50000"/>
                  </a:schemeClr>
                </a:solidFill>
                <a:latin typeface="+mn-ea"/>
              </a:rPr>
              <a:t>字以内，据统计每页幻灯片的最好控制在</a:t>
            </a:r>
            <a:r>
              <a:rPr lang="en-US" altLang="zh-CN" sz="1000" b="1" dirty="0">
                <a:solidFill>
                  <a:schemeClr val="tx1">
                    <a:lumMod val="50000"/>
                    <a:lumOff val="50000"/>
                  </a:schemeClr>
                </a:solidFill>
                <a:latin typeface="+mn-ea"/>
              </a:rPr>
              <a:t>5</a:t>
            </a:r>
            <a:r>
              <a:rPr lang="zh-CN" altLang="en-US" sz="1000" b="1" dirty="0">
                <a:solidFill>
                  <a:schemeClr val="tx1">
                    <a:lumMod val="50000"/>
                    <a:lumOff val="50000"/>
                  </a:schemeClr>
                </a:solidFill>
                <a:latin typeface="+mn-ea"/>
              </a:rPr>
              <a:t>分钟之内。此处添加详细文本描述，建议与标题相关并符合整体语言风格，语言描述尽量简洁生动。尽量将每页幻灯片的字数控制在</a:t>
            </a:r>
            <a:r>
              <a:rPr lang="en-US" altLang="zh-CN" sz="1000" b="1" dirty="0">
                <a:solidFill>
                  <a:schemeClr val="tx1">
                    <a:lumMod val="50000"/>
                    <a:lumOff val="50000"/>
                  </a:schemeClr>
                </a:solidFill>
                <a:latin typeface="+mn-ea"/>
              </a:rPr>
              <a:t>200</a:t>
            </a:r>
            <a:r>
              <a:rPr lang="zh-CN" altLang="en-US" sz="1000" b="1" dirty="0">
                <a:solidFill>
                  <a:schemeClr val="tx1">
                    <a:lumMod val="50000"/>
                    <a:lumOff val="50000"/>
                  </a:schemeClr>
                </a:solidFill>
                <a:latin typeface="+mn-ea"/>
              </a:rPr>
              <a:t>字以内，据统计每页幻灯片的最好控制在</a:t>
            </a:r>
            <a:r>
              <a:rPr lang="en-US" altLang="zh-CN" sz="1000" b="1" dirty="0">
                <a:solidFill>
                  <a:schemeClr val="tx1">
                    <a:lumMod val="50000"/>
                    <a:lumOff val="50000"/>
                  </a:schemeClr>
                </a:solidFill>
                <a:latin typeface="+mn-ea"/>
              </a:rPr>
              <a:t>5</a:t>
            </a:r>
            <a:r>
              <a:rPr lang="zh-CN" altLang="en-US" sz="1000" b="1" dirty="0">
                <a:solidFill>
                  <a:schemeClr val="tx1">
                    <a:lumMod val="50000"/>
                    <a:lumOff val="50000"/>
                  </a:schemeClr>
                </a:solidFill>
                <a:latin typeface="+mn-ea"/>
              </a:rPr>
              <a:t>分钟之内。</a:t>
            </a:r>
          </a:p>
        </p:txBody>
      </p:sp>
      <p:cxnSp>
        <p:nvCxnSpPr>
          <p:cNvPr id="14" name="Straight Connector 30"/>
          <p:cNvCxnSpPr/>
          <p:nvPr/>
        </p:nvCxnSpPr>
        <p:spPr>
          <a:xfrm>
            <a:off x="782231" y="3896711"/>
            <a:ext cx="7579538" cy="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15" name="Group 59"/>
          <p:cNvGrpSpPr/>
          <p:nvPr/>
        </p:nvGrpSpPr>
        <p:grpSpPr>
          <a:xfrm>
            <a:off x="782231" y="1131575"/>
            <a:ext cx="1785817" cy="2534709"/>
            <a:chOff x="782231" y="1073968"/>
            <a:chExt cx="1785817" cy="2534709"/>
          </a:xfrm>
          <a:solidFill>
            <a:srgbClr val="073860"/>
          </a:solidFill>
          <a:effectLst/>
        </p:grpSpPr>
        <p:sp>
          <p:nvSpPr>
            <p:cNvPr id="16" name="Rectangle 52"/>
            <p:cNvSpPr/>
            <p:nvPr/>
          </p:nvSpPr>
          <p:spPr>
            <a:xfrm>
              <a:off x="782231" y="1073969"/>
              <a:ext cx="1785817" cy="25347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sp>
          <p:nvSpPr>
            <p:cNvPr id="17" name="Down Arrow Callout 54"/>
            <p:cNvSpPr/>
            <p:nvPr/>
          </p:nvSpPr>
          <p:spPr>
            <a:xfrm>
              <a:off x="782231" y="1073968"/>
              <a:ext cx="1785817" cy="748891"/>
            </a:xfrm>
            <a:prstGeom prst="downArrowCallout">
              <a:avLst>
                <a:gd name="adj1" fmla="val 50000"/>
                <a:gd name="adj2" fmla="val 25000"/>
                <a:gd name="adj3" fmla="val 25000"/>
                <a:gd name="adj4" fmla="val 75000"/>
              </a:avLst>
            </a:prstGeom>
            <a:grpFill/>
            <a:ln w="19050" cap="flat" cmpd="sng">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bg1"/>
                  </a:solidFill>
                  <a:latin typeface="+mn-ea"/>
                </a:rPr>
                <a:t>添加副标题</a:t>
              </a:r>
              <a:endParaRPr lang="en-US" sz="1600" b="1" dirty="0" smtClean="0">
                <a:solidFill>
                  <a:schemeClr val="bg1"/>
                </a:solidFill>
                <a:latin typeface="+mn-ea"/>
              </a:endParaRPr>
            </a:p>
          </p:txBody>
        </p:sp>
        <p:sp>
          <p:nvSpPr>
            <p:cNvPr id="18" name="TextBox 57"/>
            <p:cNvSpPr txBox="1"/>
            <p:nvPr/>
          </p:nvSpPr>
          <p:spPr>
            <a:xfrm>
              <a:off x="827545" y="2686964"/>
              <a:ext cx="1670603" cy="707886"/>
            </a:xfrm>
            <a:prstGeom prst="rect">
              <a:avLst/>
            </a:prstGeom>
            <a:grpFill/>
          </p:spPr>
          <p:txBody>
            <a:bodyPr wrap="square" rtlCol="0">
              <a:spAutoFit/>
            </a:bodyPr>
            <a:lstStyle/>
            <a:p>
              <a:pPr lvl="0" algn="ctr" defTabSz="914400">
                <a:spcBef>
                  <a:spcPct val="20000"/>
                </a:spcBef>
                <a:defRPr/>
              </a:pPr>
              <a:r>
                <a:rPr lang="zh-CN" altLang="en-US" sz="1000" b="1" dirty="0">
                  <a:solidFill>
                    <a:schemeClr val="bg1"/>
                  </a:solidFill>
                  <a:latin typeface="+mn-ea"/>
                </a:rPr>
                <a:t>此处添加详细文本描述，建议与标题相关并符合整体语言风格，语言描述尽量简洁生动。</a:t>
              </a:r>
              <a:endParaRPr lang="en-US" sz="1000" dirty="0">
                <a:solidFill>
                  <a:schemeClr val="bg1"/>
                </a:solidFill>
                <a:latin typeface="+mn-ea"/>
              </a:endParaRPr>
            </a:p>
          </p:txBody>
        </p:sp>
        <p:sp>
          <p:nvSpPr>
            <p:cNvPr id="19" name="Oval 58"/>
            <p:cNvSpPr/>
            <p:nvPr/>
          </p:nvSpPr>
          <p:spPr>
            <a:xfrm>
              <a:off x="1283227" y="1903139"/>
              <a:ext cx="783825" cy="783825"/>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2">
                    <a:lumMod val="75000"/>
                  </a:schemeClr>
                </a:solidFill>
                <a:latin typeface="+mn-ea"/>
              </a:endParaRPr>
            </a:p>
          </p:txBody>
        </p:sp>
      </p:grpSp>
      <p:grpSp>
        <p:nvGrpSpPr>
          <p:cNvPr id="20" name="Group 60"/>
          <p:cNvGrpSpPr/>
          <p:nvPr/>
        </p:nvGrpSpPr>
        <p:grpSpPr>
          <a:xfrm>
            <a:off x="2715520" y="1131575"/>
            <a:ext cx="1785817" cy="2534709"/>
            <a:chOff x="782231" y="1073968"/>
            <a:chExt cx="1785817" cy="2534709"/>
          </a:xfrm>
          <a:solidFill>
            <a:srgbClr val="2272AB"/>
          </a:solidFill>
          <a:effectLst/>
        </p:grpSpPr>
        <p:sp>
          <p:nvSpPr>
            <p:cNvPr id="21" name="Rectangle 61"/>
            <p:cNvSpPr/>
            <p:nvPr/>
          </p:nvSpPr>
          <p:spPr>
            <a:xfrm>
              <a:off x="782231" y="1073969"/>
              <a:ext cx="1785817" cy="25347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sp>
          <p:nvSpPr>
            <p:cNvPr id="22" name="Down Arrow Callout 62"/>
            <p:cNvSpPr/>
            <p:nvPr/>
          </p:nvSpPr>
          <p:spPr>
            <a:xfrm>
              <a:off x="782231" y="1073968"/>
              <a:ext cx="1785817" cy="748891"/>
            </a:xfrm>
            <a:prstGeom prst="downArrowCallout">
              <a:avLst>
                <a:gd name="adj1" fmla="val 50000"/>
                <a:gd name="adj2" fmla="val 25000"/>
                <a:gd name="adj3" fmla="val 25000"/>
                <a:gd name="adj4" fmla="val 75000"/>
              </a:avLst>
            </a:prstGeom>
            <a:grpFill/>
            <a:ln w="22225" cap="flat" cmpd="sng">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bg1"/>
                  </a:solidFill>
                  <a:latin typeface="+mn-ea"/>
                </a:rPr>
                <a:t>添加副标题</a:t>
              </a:r>
              <a:endParaRPr lang="en-US" sz="1600" b="1" dirty="0" smtClean="0">
                <a:solidFill>
                  <a:schemeClr val="bg1"/>
                </a:solidFill>
                <a:latin typeface="+mn-ea"/>
              </a:endParaRPr>
            </a:p>
          </p:txBody>
        </p:sp>
        <p:sp>
          <p:nvSpPr>
            <p:cNvPr id="23" name="TextBox 63"/>
            <p:cNvSpPr txBox="1"/>
            <p:nvPr/>
          </p:nvSpPr>
          <p:spPr>
            <a:xfrm>
              <a:off x="827545" y="2686964"/>
              <a:ext cx="1670603" cy="707886"/>
            </a:xfrm>
            <a:prstGeom prst="rect">
              <a:avLst/>
            </a:prstGeom>
            <a:grpFill/>
          </p:spPr>
          <p:txBody>
            <a:bodyPr wrap="square" rtlCol="0">
              <a:spAutoFit/>
            </a:bodyPr>
            <a:lstStyle/>
            <a:p>
              <a:pPr lvl="0" algn="ctr" defTabSz="914400">
                <a:spcBef>
                  <a:spcPct val="20000"/>
                </a:spcBef>
                <a:defRPr/>
              </a:pPr>
              <a:r>
                <a:rPr lang="zh-CN" altLang="en-US" sz="1000" b="1" dirty="0">
                  <a:solidFill>
                    <a:schemeClr val="bg1"/>
                  </a:solidFill>
                  <a:latin typeface="+mn-ea"/>
                </a:rPr>
                <a:t>此处添加详细文本描述，建议与标题相关并符合整体语言风格，语言描述尽量简洁生动。</a:t>
              </a:r>
              <a:endParaRPr lang="en-US" altLang="zh-CN" sz="1000" dirty="0">
                <a:solidFill>
                  <a:schemeClr val="bg1"/>
                </a:solidFill>
                <a:latin typeface="+mn-ea"/>
              </a:endParaRPr>
            </a:p>
          </p:txBody>
        </p:sp>
        <p:sp>
          <p:nvSpPr>
            <p:cNvPr id="24" name="Oval 64"/>
            <p:cNvSpPr/>
            <p:nvPr/>
          </p:nvSpPr>
          <p:spPr>
            <a:xfrm>
              <a:off x="1283227" y="1903139"/>
              <a:ext cx="783825" cy="783825"/>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2"/>
                </a:solidFill>
                <a:latin typeface="+mn-ea"/>
              </a:endParaRPr>
            </a:p>
          </p:txBody>
        </p:sp>
      </p:grpSp>
      <p:grpSp>
        <p:nvGrpSpPr>
          <p:cNvPr id="25" name="Group 65"/>
          <p:cNvGrpSpPr/>
          <p:nvPr/>
        </p:nvGrpSpPr>
        <p:grpSpPr>
          <a:xfrm>
            <a:off x="4648809" y="1131575"/>
            <a:ext cx="1785817" cy="2534709"/>
            <a:chOff x="782231" y="1073968"/>
            <a:chExt cx="1785817" cy="2534709"/>
          </a:xfrm>
          <a:solidFill>
            <a:srgbClr val="073860"/>
          </a:solidFill>
          <a:effectLst/>
        </p:grpSpPr>
        <p:sp>
          <p:nvSpPr>
            <p:cNvPr id="26" name="Rectangle 66"/>
            <p:cNvSpPr/>
            <p:nvPr/>
          </p:nvSpPr>
          <p:spPr>
            <a:xfrm>
              <a:off x="782231" y="1073969"/>
              <a:ext cx="1785817" cy="25347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sp>
          <p:nvSpPr>
            <p:cNvPr id="27" name="Down Arrow Callout 67"/>
            <p:cNvSpPr/>
            <p:nvPr/>
          </p:nvSpPr>
          <p:spPr>
            <a:xfrm>
              <a:off x="782231" y="1073968"/>
              <a:ext cx="1785817" cy="748891"/>
            </a:xfrm>
            <a:prstGeom prst="downArrowCallout">
              <a:avLst>
                <a:gd name="adj1" fmla="val 50000"/>
                <a:gd name="adj2" fmla="val 25000"/>
                <a:gd name="adj3" fmla="val 25000"/>
                <a:gd name="adj4" fmla="val 75000"/>
              </a:avLst>
            </a:prstGeom>
            <a:grpFill/>
            <a:ln w="22225" cap="flat" cmpd="sng">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bg1"/>
                  </a:solidFill>
                  <a:latin typeface="+mn-ea"/>
                </a:rPr>
                <a:t>添加副标题</a:t>
              </a:r>
              <a:endParaRPr lang="en-US" sz="1600" b="1" dirty="0" smtClean="0">
                <a:solidFill>
                  <a:schemeClr val="bg1"/>
                </a:solidFill>
                <a:latin typeface="+mn-ea"/>
              </a:endParaRPr>
            </a:p>
          </p:txBody>
        </p:sp>
        <p:sp>
          <p:nvSpPr>
            <p:cNvPr id="28" name="TextBox 68"/>
            <p:cNvSpPr txBox="1"/>
            <p:nvPr/>
          </p:nvSpPr>
          <p:spPr>
            <a:xfrm>
              <a:off x="827545" y="2686964"/>
              <a:ext cx="1670603" cy="707886"/>
            </a:xfrm>
            <a:prstGeom prst="rect">
              <a:avLst/>
            </a:prstGeom>
            <a:grpFill/>
          </p:spPr>
          <p:txBody>
            <a:bodyPr wrap="square" rtlCol="0">
              <a:spAutoFit/>
            </a:bodyPr>
            <a:lstStyle/>
            <a:p>
              <a:pPr lvl="0" algn="ctr" defTabSz="914400">
                <a:spcBef>
                  <a:spcPct val="20000"/>
                </a:spcBef>
                <a:defRPr/>
              </a:pPr>
              <a:r>
                <a:rPr lang="zh-CN" altLang="en-US" sz="1000" b="1" dirty="0">
                  <a:solidFill>
                    <a:schemeClr val="bg1"/>
                  </a:solidFill>
                  <a:latin typeface="+mn-ea"/>
                </a:rPr>
                <a:t>此处添加详细文本描述，建议与标题相关并符合整体语言风格，语言描述尽量简洁生动。</a:t>
              </a:r>
              <a:endParaRPr lang="en-US" altLang="zh-CN" sz="1000" dirty="0">
                <a:solidFill>
                  <a:schemeClr val="bg1"/>
                </a:solidFill>
                <a:latin typeface="+mn-ea"/>
              </a:endParaRPr>
            </a:p>
          </p:txBody>
        </p:sp>
        <p:sp>
          <p:nvSpPr>
            <p:cNvPr id="29" name="Oval 69"/>
            <p:cNvSpPr/>
            <p:nvPr/>
          </p:nvSpPr>
          <p:spPr>
            <a:xfrm>
              <a:off x="1283227" y="1903139"/>
              <a:ext cx="783825" cy="783825"/>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1"/>
                </a:solidFill>
                <a:latin typeface="+mn-ea"/>
              </a:endParaRPr>
            </a:p>
          </p:txBody>
        </p:sp>
      </p:grpSp>
      <p:grpSp>
        <p:nvGrpSpPr>
          <p:cNvPr id="30" name="Group 70"/>
          <p:cNvGrpSpPr/>
          <p:nvPr/>
        </p:nvGrpSpPr>
        <p:grpSpPr>
          <a:xfrm>
            <a:off x="6582099" y="1131575"/>
            <a:ext cx="1785817" cy="2534709"/>
            <a:chOff x="782231" y="1073968"/>
            <a:chExt cx="1785817" cy="2534709"/>
          </a:xfrm>
          <a:solidFill>
            <a:srgbClr val="2272AB"/>
          </a:solidFill>
          <a:effectLst/>
        </p:grpSpPr>
        <p:sp>
          <p:nvSpPr>
            <p:cNvPr id="31" name="Rectangle 71"/>
            <p:cNvSpPr/>
            <p:nvPr/>
          </p:nvSpPr>
          <p:spPr>
            <a:xfrm>
              <a:off x="782231" y="1073969"/>
              <a:ext cx="1785817" cy="25347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sp>
          <p:nvSpPr>
            <p:cNvPr id="32" name="Down Arrow Callout 72"/>
            <p:cNvSpPr/>
            <p:nvPr/>
          </p:nvSpPr>
          <p:spPr>
            <a:xfrm>
              <a:off x="782231" y="1073968"/>
              <a:ext cx="1785817" cy="748891"/>
            </a:xfrm>
            <a:prstGeom prst="downArrowCallout">
              <a:avLst>
                <a:gd name="adj1" fmla="val 50000"/>
                <a:gd name="adj2" fmla="val 25000"/>
                <a:gd name="adj3" fmla="val 25000"/>
                <a:gd name="adj4" fmla="val 75000"/>
              </a:avLst>
            </a:prstGeom>
            <a:grpFill/>
            <a:ln w="22225" cap="flat" cmpd="sng">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bg1"/>
                  </a:solidFill>
                  <a:latin typeface="+mn-ea"/>
                </a:rPr>
                <a:t>添加副标题</a:t>
              </a:r>
              <a:endParaRPr lang="en-US" sz="1600" b="1" dirty="0" smtClean="0">
                <a:solidFill>
                  <a:schemeClr val="bg1"/>
                </a:solidFill>
                <a:latin typeface="+mn-ea"/>
              </a:endParaRPr>
            </a:p>
          </p:txBody>
        </p:sp>
        <p:sp>
          <p:nvSpPr>
            <p:cNvPr id="33" name="TextBox 73"/>
            <p:cNvSpPr txBox="1"/>
            <p:nvPr/>
          </p:nvSpPr>
          <p:spPr>
            <a:xfrm>
              <a:off x="827545" y="2686964"/>
              <a:ext cx="1670603" cy="707886"/>
            </a:xfrm>
            <a:prstGeom prst="rect">
              <a:avLst/>
            </a:prstGeom>
            <a:grpFill/>
          </p:spPr>
          <p:txBody>
            <a:bodyPr wrap="square" rtlCol="0">
              <a:spAutoFit/>
            </a:bodyPr>
            <a:lstStyle/>
            <a:p>
              <a:pPr lvl="0" algn="ctr" defTabSz="914400">
                <a:spcBef>
                  <a:spcPct val="20000"/>
                </a:spcBef>
                <a:defRPr/>
              </a:pPr>
              <a:r>
                <a:rPr lang="zh-CN" altLang="en-US" sz="1000" b="1" dirty="0">
                  <a:solidFill>
                    <a:schemeClr val="bg1"/>
                  </a:solidFill>
                  <a:latin typeface="+mn-ea"/>
                </a:rPr>
                <a:t>此处添加详细文本描述，建议与标题相关并符合整体语言风格，语言描述尽量简洁生动。</a:t>
              </a:r>
              <a:endParaRPr lang="en-US" altLang="zh-CN" sz="1000" dirty="0">
                <a:solidFill>
                  <a:schemeClr val="bg1"/>
                </a:solidFill>
                <a:latin typeface="+mn-ea"/>
              </a:endParaRPr>
            </a:p>
          </p:txBody>
        </p:sp>
        <p:sp>
          <p:nvSpPr>
            <p:cNvPr id="34" name="Oval 74"/>
            <p:cNvSpPr/>
            <p:nvPr/>
          </p:nvSpPr>
          <p:spPr>
            <a:xfrm>
              <a:off x="1283227" y="1903139"/>
              <a:ext cx="783825" cy="783825"/>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3"/>
                </a:solidFill>
                <a:latin typeface="+mn-ea"/>
              </a:endParaRPr>
            </a:p>
          </p:txBody>
        </p:sp>
      </p:grpSp>
      <p:sp>
        <p:nvSpPr>
          <p:cNvPr id="35" name="Freeform 139"/>
          <p:cNvSpPr/>
          <p:nvPr/>
        </p:nvSpPr>
        <p:spPr bwMode="auto">
          <a:xfrm>
            <a:off x="1485432" y="2226806"/>
            <a:ext cx="379413" cy="287338"/>
          </a:xfrm>
          <a:custGeom>
            <a:avLst/>
            <a:gdLst>
              <a:gd name="T0" fmla="*/ 143 w 165"/>
              <a:gd name="T1" fmla="*/ 19 h 125"/>
              <a:gd name="T2" fmla="*/ 34 w 165"/>
              <a:gd name="T3" fmla="*/ 19 h 125"/>
              <a:gd name="T4" fmla="*/ 30 w 165"/>
              <a:gd name="T5" fmla="*/ 5 h 125"/>
              <a:gd name="T6" fmla="*/ 29 w 165"/>
              <a:gd name="T7" fmla="*/ 4 h 125"/>
              <a:gd name="T8" fmla="*/ 29 w 165"/>
              <a:gd name="T9" fmla="*/ 4 h 125"/>
              <a:gd name="T10" fmla="*/ 28 w 165"/>
              <a:gd name="T11" fmla="*/ 3 h 125"/>
              <a:gd name="T12" fmla="*/ 28 w 165"/>
              <a:gd name="T13" fmla="*/ 2 h 125"/>
              <a:gd name="T14" fmla="*/ 28 w 165"/>
              <a:gd name="T15" fmla="*/ 2 h 125"/>
              <a:gd name="T16" fmla="*/ 27 w 165"/>
              <a:gd name="T17" fmla="*/ 1 h 125"/>
              <a:gd name="T18" fmla="*/ 27 w 165"/>
              <a:gd name="T19" fmla="*/ 1 h 125"/>
              <a:gd name="T20" fmla="*/ 22 w 165"/>
              <a:gd name="T21" fmla="*/ 0 h 125"/>
              <a:gd name="T22" fmla="*/ 7 w 165"/>
              <a:gd name="T23" fmla="*/ 2 h 125"/>
              <a:gd name="T24" fmla="*/ 0 w 165"/>
              <a:gd name="T25" fmla="*/ 9 h 125"/>
              <a:gd name="T26" fmla="*/ 7 w 165"/>
              <a:gd name="T27" fmla="*/ 15 h 125"/>
              <a:gd name="T28" fmla="*/ 18 w 165"/>
              <a:gd name="T29" fmla="*/ 14 h 125"/>
              <a:gd name="T30" fmla="*/ 45 w 165"/>
              <a:gd name="T31" fmla="*/ 99 h 125"/>
              <a:gd name="T32" fmla="*/ 42 w 165"/>
              <a:gd name="T33" fmla="*/ 109 h 125"/>
              <a:gd name="T34" fmla="*/ 58 w 165"/>
              <a:gd name="T35" fmla="*/ 125 h 125"/>
              <a:gd name="T36" fmla="*/ 73 w 165"/>
              <a:gd name="T37" fmla="*/ 116 h 125"/>
              <a:gd name="T38" fmla="*/ 94 w 165"/>
              <a:gd name="T39" fmla="*/ 116 h 125"/>
              <a:gd name="T40" fmla="*/ 109 w 165"/>
              <a:gd name="T41" fmla="*/ 125 h 125"/>
              <a:gd name="T42" fmla="*/ 125 w 165"/>
              <a:gd name="T43" fmla="*/ 109 h 125"/>
              <a:gd name="T44" fmla="*/ 109 w 165"/>
              <a:gd name="T45" fmla="*/ 93 h 125"/>
              <a:gd name="T46" fmla="*/ 94 w 165"/>
              <a:gd name="T47" fmla="*/ 102 h 125"/>
              <a:gd name="T48" fmla="*/ 73 w 165"/>
              <a:gd name="T49" fmla="*/ 102 h 125"/>
              <a:gd name="T50" fmla="*/ 58 w 165"/>
              <a:gd name="T51" fmla="*/ 93 h 125"/>
              <a:gd name="T52" fmla="*/ 58 w 165"/>
              <a:gd name="T53" fmla="*/ 93 h 125"/>
              <a:gd name="T54" fmla="*/ 55 w 165"/>
              <a:gd name="T55" fmla="*/ 83 h 125"/>
              <a:gd name="T56" fmla="*/ 125 w 165"/>
              <a:gd name="T57" fmla="*/ 83 h 125"/>
              <a:gd name="T58" fmla="*/ 139 w 165"/>
              <a:gd name="T59" fmla="*/ 68 h 125"/>
              <a:gd name="T60" fmla="*/ 158 w 165"/>
              <a:gd name="T61" fmla="*/ 34 h 125"/>
              <a:gd name="T62" fmla="*/ 143 w 165"/>
              <a:gd name="T63" fmla="*/ 1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5" h="125">
                <a:moveTo>
                  <a:pt x="143" y="19"/>
                </a:moveTo>
                <a:cubicBezTo>
                  <a:pt x="34" y="19"/>
                  <a:pt x="34" y="19"/>
                  <a:pt x="34" y="19"/>
                </a:cubicBezTo>
                <a:cubicBezTo>
                  <a:pt x="30" y="5"/>
                  <a:pt x="30" y="5"/>
                  <a:pt x="30" y="5"/>
                </a:cubicBezTo>
                <a:cubicBezTo>
                  <a:pt x="30" y="5"/>
                  <a:pt x="29" y="4"/>
                  <a:pt x="29" y="4"/>
                </a:cubicBezTo>
                <a:cubicBezTo>
                  <a:pt x="29" y="4"/>
                  <a:pt x="29" y="4"/>
                  <a:pt x="29" y="4"/>
                </a:cubicBezTo>
                <a:cubicBezTo>
                  <a:pt x="29" y="3"/>
                  <a:pt x="29" y="3"/>
                  <a:pt x="28" y="3"/>
                </a:cubicBezTo>
                <a:cubicBezTo>
                  <a:pt x="28" y="2"/>
                  <a:pt x="28" y="2"/>
                  <a:pt x="28" y="2"/>
                </a:cubicBezTo>
                <a:cubicBezTo>
                  <a:pt x="28" y="2"/>
                  <a:pt x="28" y="2"/>
                  <a:pt x="28" y="2"/>
                </a:cubicBezTo>
                <a:cubicBezTo>
                  <a:pt x="27" y="2"/>
                  <a:pt x="27" y="1"/>
                  <a:pt x="27" y="1"/>
                </a:cubicBezTo>
                <a:cubicBezTo>
                  <a:pt x="27" y="1"/>
                  <a:pt x="27" y="1"/>
                  <a:pt x="27" y="1"/>
                </a:cubicBezTo>
                <a:cubicBezTo>
                  <a:pt x="25" y="0"/>
                  <a:pt x="24" y="0"/>
                  <a:pt x="22" y="0"/>
                </a:cubicBezTo>
                <a:cubicBezTo>
                  <a:pt x="7" y="2"/>
                  <a:pt x="7" y="2"/>
                  <a:pt x="7" y="2"/>
                </a:cubicBezTo>
                <a:cubicBezTo>
                  <a:pt x="3" y="2"/>
                  <a:pt x="0" y="5"/>
                  <a:pt x="0" y="9"/>
                </a:cubicBezTo>
                <a:cubicBezTo>
                  <a:pt x="1" y="12"/>
                  <a:pt x="4" y="15"/>
                  <a:pt x="7" y="15"/>
                </a:cubicBezTo>
                <a:cubicBezTo>
                  <a:pt x="18" y="14"/>
                  <a:pt x="18" y="14"/>
                  <a:pt x="18" y="14"/>
                </a:cubicBezTo>
                <a:cubicBezTo>
                  <a:pt x="45" y="99"/>
                  <a:pt x="45" y="99"/>
                  <a:pt x="45" y="99"/>
                </a:cubicBezTo>
                <a:cubicBezTo>
                  <a:pt x="43" y="101"/>
                  <a:pt x="42" y="105"/>
                  <a:pt x="42" y="109"/>
                </a:cubicBezTo>
                <a:cubicBezTo>
                  <a:pt x="42" y="118"/>
                  <a:pt x="49" y="125"/>
                  <a:pt x="58" y="125"/>
                </a:cubicBezTo>
                <a:cubicBezTo>
                  <a:pt x="64" y="125"/>
                  <a:pt x="70" y="121"/>
                  <a:pt x="73" y="116"/>
                </a:cubicBezTo>
                <a:cubicBezTo>
                  <a:pt x="94" y="116"/>
                  <a:pt x="94" y="116"/>
                  <a:pt x="94" y="116"/>
                </a:cubicBezTo>
                <a:cubicBezTo>
                  <a:pt x="97" y="121"/>
                  <a:pt x="103" y="125"/>
                  <a:pt x="109" y="125"/>
                </a:cubicBezTo>
                <a:cubicBezTo>
                  <a:pt x="118" y="125"/>
                  <a:pt x="125" y="118"/>
                  <a:pt x="125" y="109"/>
                </a:cubicBezTo>
                <a:cubicBezTo>
                  <a:pt x="125" y="100"/>
                  <a:pt x="118" y="93"/>
                  <a:pt x="109" y="93"/>
                </a:cubicBezTo>
                <a:cubicBezTo>
                  <a:pt x="103" y="93"/>
                  <a:pt x="97" y="97"/>
                  <a:pt x="94" y="102"/>
                </a:cubicBezTo>
                <a:cubicBezTo>
                  <a:pt x="73" y="102"/>
                  <a:pt x="73" y="102"/>
                  <a:pt x="73" y="102"/>
                </a:cubicBezTo>
                <a:cubicBezTo>
                  <a:pt x="70" y="97"/>
                  <a:pt x="64" y="93"/>
                  <a:pt x="58" y="93"/>
                </a:cubicBezTo>
                <a:cubicBezTo>
                  <a:pt x="58" y="93"/>
                  <a:pt x="58" y="93"/>
                  <a:pt x="58" y="93"/>
                </a:cubicBezTo>
                <a:cubicBezTo>
                  <a:pt x="55" y="83"/>
                  <a:pt x="55" y="83"/>
                  <a:pt x="55" y="83"/>
                </a:cubicBezTo>
                <a:cubicBezTo>
                  <a:pt x="125" y="83"/>
                  <a:pt x="125" y="83"/>
                  <a:pt x="125" y="83"/>
                </a:cubicBezTo>
                <a:cubicBezTo>
                  <a:pt x="133" y="83"/>
                  <a:pt x="134" y="77"/>
                  <a:pt x="139" y="68"/>
                </a:cubicBezTo>
                <a:cubicBezTo>
                  <a:pt x="158" y="34"/>
                  <a:pt x="158" y="34"/>
                  <a:pt x="158" y="34"/>
                </a:cubicBezTo>
                <a:cubicBezTo>
                  <a:pt x="165" y="20"/>
                  <a:pt x="151" y="19"/>
                  <a:pt x="143" y="19"/>
                </a:cubicBezTo>
                <a:close/>
              </a:path>
            </a:pathLst>
          </a:custGeom>
          <a:solidFill>
            <a:schemeClr val="bg1"/>
          </a:solidFill>
          <a:ln>
            <a:noFill/>
          </a:ln>
        </p:spPr>
        <p:txBody>
          <a:bodyPr vert="horz" wrap="square" lIns="91440" tIns="45720" rIns="91440" bIns="45720" numCol="1" anchor="t" anchorCtr="0" compatLnSpc="1"/>
          <a:lstStyle/>
          <a:p>
            <a:endParaRPr lang="en-US">
              <a:solidFill>
                <a:schemeClr val="bg1"/>
              </a:solidFill>
              <a:latin typeface="+mn-ea"/>
            </a:endParaRPr>
          </a:p>
        </p:txBody>
      </p:sp>
      <p:grpSp>
        <p:nvGrpSpPr>
          <p:cNvPr id="36" name="组合 35"/>
          <p:cNvGrpSpPr/>
          <p:nvPr/>
        </p:nvGrpSpPr>
        <p:grpSpPr>
          <a:xfrm>
            <a:off x="3444915" y="2187119"/>
            <a:ext cx="327026" cy="327025"/>
            <a:chOff x="4176518" y="3227428"/>
            <a:chExt cx="327026" cy="327025"/>
          </a:xfrm>
          <a:solidFill>
            <a:schemeClr val="bg1"/>
          </a:solidFill>
        </p:grpSpPr>
        <p:sp>
          <p:nvSpPr>
            <p:cNvPr id="37" name="Freeform 140"/>
            <p:cNvSpPr>
              <a:spLocks noEditPoints="1"/>
            </p:cNvSpPr>
            <p:nvPr/>
          </p:nvSpPr>
          <p:spPr bwMode="auto">
            <a:xfrm>
              <a:off x="4176518" y="3297278"/>
              <a:ext cx="257175" cy="257175"/>
            </a:xfrm>
            <a:custGeom>
              <a:avLst/>
              <a:gdLst>
                <a:gd name="T0" fmla="*/ 103 w 112"/>
                <a:gd name="T1" fmla="*/ 47 h 112"/>
                <a:gd name="T2" fmla="*/ 106 w 112"/>
                <a:gd name="T3" fmla="*/ 36 h 112"/>
                <a:gd name="T4" fmla="*/ 102 w 112"/>
                <a:gd name="T5" fmla="*/ 22 h 112"/>
                <a:gd name="T6" fmla="*/ 92 w 112"/>
                <a:gd name="T7" fmla="*/ 25 h 112"/>
                <a:gd name="T8" fmla="*/ 90 w 112"/>
                <a:gd name="T9" fmla="*/ 14 h 112"/>
                <a:gd name="T10" fmla="*/ 79 w 112"/>
                <a:gd name="T11" fmla="*/ 4 h 112"/>
                <a:gd name="T12" fmla="*/ 71 w 112"/>
                <a:gd name="T13" fmla="*/ 11 h 112"/>
                <a:gd name="T14" fmla="*/ 64 w 112"/>
                <a:gd name="T15" fmla="*/ 3 h 112"/>
                <a:gd name="T16" fmla="*/ 50 w 112"/>
                <a:gd name="T17" fmla="*/ 0 h 112"/>
                <a:gd name="T18" fmla="*/ 47 w 112"/>
                <a:gd name="T19" fmla="*/ 10 h 112"/>
                <a:gd name="T20" fmla="*/ 37 w 112"/>
                <a:gd name="T21" fmla="*/ 6 h 112"/>
                <a:gd name="T22" fmla="*/ 23 w 112"/>
                <a:gd name="T23" fmla="*/ 11 h 112"/>
                <a:gd name="T24" fmla="*/ 25 w 112"/>
                <a:gd name="T25" fmla="*/ 20 h 112"/>
                <a:gd name="T26" fmla="*/ 14 w 112"/>
                <a:gd name="T27" fmla="*/ 22 h 112"/>
                <a:gd name="T28" fmla="*/ 5 w 112"/>
                <a:gd name="T29" fmla="*/ 33 h 112"/>
                <a:gd name="T30" fmla="*/ 12 w 112"/>
                <a:gd name="T31" fmla="*/ 41 h 112"/>
                <a:gd name="T32" fmla="*/ 3 w 112"/>
                <a:gd name="T33" fmla="*/ 48 h 112"/>
                <a:gd name="T34" fmla="*/ 0 w 112"/>
                <a:gd name="T35" fmla="*/ 62 h 112"/>
                <a:gd name="T36" fmla="*/ 10 w 112"/>
                <a:gd name="T37" fmla="*/ 65 h 112"/>
                <a:gd name="T38" fmla="*/ 6 w 112"/>
                <a:gd name="T39" fmla="*/ 75 h 112"/>
                <a:gd name="T40" fmla="*/ 11 w 112"/>
                <a:gd name="T41" fmla="*/ 89 h 112"/>
                <a:gd name="T42" fmla="*/ 21 w 112"/>
                <a:gd name="T43" fmla="*/ 87 h 112"/>
                <a:gd name="T44" fmla="*/ 23 w 112"/>
                <a:gd name="T45" fmla="*/ 98 h 112"/>
                <a:gd name="T46" fmla="*/ 34 w 112"/>
                <a:gd name="T47" fmla="*/ 108 h 112"/>
                <a:gd name="T48" fmla="*/ 41 w 112"/>
                <a:gd name="T49" fmla="*/ 101 h 112"/>
                <a:gd name="T50" fmla="*/ 48 w 112"/>
                <a:gd name="T51" fmla="*/ 109 h 112"/>
                <a:gd name="T52" fmla="*/ 63 w 112"/>
                <a:gd name="T53" fmla="*/ 112 h 112"/>
                <a:gd name="T54" fmla="*/ 66 w 112"/>
                <a:gd name="T55" fmla="*/ 102 h 112"/>
                <a:gd name="T56" fmla="*/ 76 w 112"/>
                <a:gd name="T57" fmla="*/ 106 h 112"/>
                <a:gd name="T58" fmla="*/ 90 w 112"/>
                <a:gd name="T59" fmla="*/ 101 h 112"/>
                <a:gd name="T60" fmla="*/ 88 w 112"/>
                <a:gd name="T61" fmla="*/ 91 h 112"/>
                <a:gd name="T62" fmla="*/ 98 w 112"/>
                <a:gd name="T63" fmla="*/ 89 h 112"/>
                <a:gd name="T64" fmla="*/ 108 w 112"/>
                <a:gd name="T65" fmla="*/ 78 h 112"/>
                <a:gd name="T66" fmla="*/ 101 w 112"/>
                <a:gd name="T67" fmla="*/ 71 h 112"/>
                <a:gd name="T68" fmla="*/ 110 w 112"/>
                <a:gd name="T69" fmla="*/ 64 h 112"/>
                <a:gd name="T70" fmla="*/ 112 w 112"/>
                <a:gd name="T71" fmla="*/ 49 h 112"/>
                <a:gd name="T72" fmla="*/ 56 w 112"/>
                <a:gd name="T73" fmla="*/ 86 h 112"/>
                <a:gd name="T74" fmla="*/ 56 w 112"/>
                <a:gd name="T75" fmla="*/ 26 h 112"/>
                <a:gd name="T76" fmla="*/ 56 w 112"/>
                <a:gd name="T77" fmla="*/ 8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112">
                  <a:moveTo>
                    <a:pt x="110" y="47"/>
                  </a:moveTo>
                  <a:cubicBezTo>
                    <a:pt x="103" y="47"/>
                    <a:pt x="103" y="47"/>
                    <a:pt x="103" y="47"/>
                  </a:cubicBezTo>
                  <a:cubicBezTo>
                    <a:pt x="102" y="44"/>
                    <a:pt x="101" y="42"/>
                    <a:pt x="101" y="39"/>
                  </a:cubicBezTo>
                  <a:cubicBezTo>
                    <a:pt x="106" y="36"/>
                    <a:pt x="106" y="36"/>
                    <a:pt x="106" y="36"/>
                  </a:cubicBezTo>
                  <a:cubicBezTo>
                    <a:pt x="108" y="35"/>
                    <a:pt x="108" y="34"/>
                    <a:pt x="107" y="32"/>
                  </a:cubicBezTo>
                  <a:cubicBezTo>
                    <a:pt x="102" y="22"/>
                    <a:pt x="102" y="22"/>
                    <a:pt x="102" y="22"/>
                  </a:cubicBezTo>
                  <a:cubicBezTo>
                    <a:pt x="101" y="21"/>
                    <a:pt x="99" y="20"/>
                    <a:pt x="98" y="21"/>
                  </a:cubicBezTo>
                  <a:cubicBezTo>
                    <a:pt x="92" y="25"/>
                    <a:pt x="92" y="25"/>
                    <a:pt x="92" y="25"/>
                  </a:cubicBezTo>
                  <a:cubicBezTo>
                    <a:pt x="90" y="23"/>
                    <a:pt x="88" y="21"/>
                    <a:pt x="87" y="20"/>
                  </a:cubicBezTo>
                  <a:cubicBezTo>
                    <a:pt x="90" y="14"/>
                    <a:pt x="90" y="14"/>
                    <a:pt x="90" y="14"/>
                  </a:cubicBezTo>
                  <a:cubicBezTo>
                    <a:pt x="91" y="12"/>
                    <a:pt x="90" y="11"/>
                    <a:pt x="89" y="10"/>
                  </a:cubicBezTo>
                  <a:cubicBezTo>
                    <a:pt x="79" y="4"/>
                    <a:pt x="79" y="4"/>
                    <a:pt x="79" y="4"/>
                  </a:cubicBezTo>
                  <a:cubicBezTo>
                    <a:pt x="77" y="3"/>
                    <a:pt x="76" y="4"/>
                    <a:pt x="75" y="5"/>
                  </a:cubicBezTo>
                  <a:cubicBezTo>
                    <a:pt x="71" y="11"/>
                    <a:pt x="71" y="11"/>
                    <a:pt x="71" y="11"/>
                  </a:cubicBezTo>
                  <a:cubicBezTo>
                    <a:pt x="69" y="10"/>
                    <a:pt x="67" y="10"/>
                    <a:pt x="64" y="9"/>
                  </a:cubicBezTo>
                  <a:cubicBezTo>
                    <a:pt x="64" y="3"/>
                    <a:pt x="64" y="3"/>
                    <a:pt x="64" y="3"/>
                  </a:cubicBezTo>
                  <a:cubicBezTo>
                    <a:pt x="64" y="1"/>
                    <a:pt x="63" y="0"/>
                    <a:pt x="61" y="0"/>
                  </a:cubicBezTo>
                  <a:cubicBezTo>
                    <a:pt x="50" y="0"/>
                    <a:pt x="50" y="0"/>
                    <a:pt x="50" y="0"/>
                  </a:cubicBezTo>
                  <a:cubicBezTo>
                    <a:pt x="48" y="0"/>
                    <a:pt x="47" y="1"/>
                    <a:pt x="47" y="3"/>
                  </a:cubicBezTo>
                  <a:cubicBezTo>
                    <a:pt x="47" y="10"/>
                    <a:pt x="47" y="10"/>
                    <a:pt x="47" y="10"/>
                  </a:cubicBezTo>
                  <a:cubicBezTo>
                    <a:pt x="45" y="10"/>
                    <a:pt x="42" y="11"/>
                    <a:pt x="40" y="12"/>
                  </a:cubicBezTo>
                  <a:cubicBezTo>
                    <a:pt x="37" y="6"/>
                    <a:pt x="37" y="6"/>
                    <a:pt x="37" y="6"/>
                  </a:cubicBezTo>
                  <a:cubicBezTo>
                    <a:pt x="36" y="4"/>
                    <a:pt x="34" y="4"/>
                    <a:pt x="33" y="5"/>
                  </a:cubicBezTo>
                  <a:cubicBezTo>
                    <a:pt x="23" y="11"/>
                    <a:pt x="23" y="11"/>
                    <a:pt x="23" y="11"/>
                  </a:cubicBezTo>
                  <a:cubicBezTo>
                    <a:pt x="21" y="11"/>
                    <a:pt x="21" y="13"/>
                    <a:pt x="22" y="14"/>
                  </a:cubicBezTo>
                  <a:cubicBezTo>
                    <a:pt x="25" y="20"/>
                    <a:pt x="25" y="20"/>
                    <a:pt x="25" y="20"/>
                  </a:cubicBezTo>
                  <a:cubicBezTo>
                    <a:pt x="23" y="22"/>
                    <a:pt x="22" y="24"/>
                    <a:pt x="20" y="26"/>
                  </a:cubicBezTo>
                  <a:cubicBezTo>
                    <a:pt x="14" y="22"/>
                    <a:pt x="14" y="22"/>
                    <a:pt x="14" y="22"/>
                  </a:cubicBezTo>
                  <a:cubicBezTo>
                    <a:pt x="13" y="22"/>
                    <a:pt x="11" y="22"/>
                    <a:pt x="10" y="23"/>
                  </a:cubicBezTo>
                  <a:cubicBezTo>
                    <a:pt x="5" y="33"/>
                    <a:pt x="5" y="33"/>
                    <a:pt x="5" y="33"/>
                  </a:cubicBezTo>
                  <a:cubicBezTo>
                    <a:pt x="4" y="35"/>
                    <a:pt x="4" y="36"/>
                    <a:pt x="6" y="37"/>
                  </a:cubicBezTo>
                  <a:cubicBezTo>
                    <a:pt x="12" y="41"/>
                    <a:pt x="12" y="41"/>
                    <a:pt x="12" y="41"/>
                  </a:cubicBezTo>
                  <a:cubicBezTo>
                    <a:pt x="11" y="43"/>
                    <a:pt x="10" y="45"/>
                    <a:pt x="10" y="48"/>
                  </a:cubicBezTo>
                  <a:cubicBezTo>
                    <a:pt x="3" y="48"/>
                    <a:pt x="3" y="48"/>
                    <a:pt x="3" y="48"/>
                  </a:cubicBezTo>
                  <a:cubicBezTo>
                    <a:pt x="2" y="48"/>
                    <a:pt x="0" y="49"/>
                    <a:pt x="0" y="51"/>
                  </a:cubicBezTo>
                  <a:cubicBezTo>
                    <a:pt x="0" y="62"/>
                    <a:pt x="0" y="62"/>
                    <a:pt x="0" y="62"/>
                  </a:cubicBezTo>
                  <a:cubicBezTo>
                    <a:pt x="0" y="64"/>
                    <a:pt x="2" y="65"/>
                    <a:pt x="3" y="65"/>
                  </a:cubicBezTo>
                  <a:cubicBezTo>
                    <a:pt x="10" y="65"/>
                    <a:pt x="10" y="65"/>
                    <a:pt x="10" y="65"/>
                  </a:cubicBezTo>
                  <a:cubicBezTo>
                    <a:pt x="11" y="68"/>
                    <a:pt x="11" y="70"/>
                    <a:pt x="12" y="72"/>
                  </a:cubicBezTo>
                  <a:cubicBezTo>
                    <a:pt x="6" y="75"/>
                    <a:pt x="6" y="75"/>
                    <a:pt x="6" y="75"/>
                  </a:cubicBezTo>
                  <a:cubicBezTo>
                    <a:pt x="5" y="76"/>
                    <a:pt x="5" y="78"/>
                    <a:pt x="5" y="79"/>
                  </a:cubicBezTo>
                  <a:cubicBezTo>
                    <a:pt x="11" y="89"/>
                    <a:pt x="11" y="89"/>
                    <a:pt x="11" y="89"/>
                  </a:cubicBezTo>
                  <a:cubicBezTo>
                    <a:pt x="12" y="91"/>
                    <a:pt x="14" y="91"/>
                    <a:pt x="15" y="90"/>
                  </a:cubicBezTo>
                  <a:cubicBezTo>
                    <a:pt x="21" y="87"/>
                    <a:pt x="21" y="87"/>
                    <a:pt x="21" y="87"/>
                  </a:cubicBezTo>
                  <a:cubicBezTo>
                    <a:pt x="23" y="89"/>
                    <a:pt x="24" y="91"/>
                    <a:pt x="26" y="92"/>
                  </a:cubicBezTo>
                  <a:cubicBezTo>
                    <a:pt x="23" y="98"/>
                    <a:pt x="23" y="98"/>
                    <a:pt x="23" y="98"/>
                  </a:cubicBezTo>
                  <a:cubicBezTo>
                    <a:pt x="22" y="99"/>
                    <a:pt x="23" y="101"/>
                    <a:pt x="24" y="102"/>
                  </a:cubicBezTo>
                  <a:cubicBezTo>
                    <a:pt x="34" y="108"/>
                    <a:pt x="34" y="108"/>
                    <a:pt x="34" y="108"/>
                  </a:cubicBezTo>
                  <a:cubicBezTo>
                    <a:pt x="35" y="108"/>
                    <a:pt x="37" y="108"/>
                    <a:pt x="38" y="106"/>
                  </a:cubicBezTo>
                  <a:cubicBezTo>
                    <a:pt x="41" y="101"/>
                    <a:pt x="41" y="101"/>
                    <a:pt x="41" y="101"/>
                  </a:cubicBezTo>
                  <a:cubicBezTo>
                    <a:pt x="44" y="101"/>
                    <a:pt x="46" y="102"/>
                    <a:pt x="48" y="102"/>
                  </a:cubicBezTo>
                  <a:cubicBezTo>
                    <a:pt x="48" y="109"/>
                    <a:pt x="48" y="109"/>
                    <a:pt x="48" y="109"/>
                  </a:cubicBezTo>
                  <a:cubicBezTo>
                    <a:pt x="48" y="111"/>
                    <a:pt x="50" y="112"/>
                    <a:pt x="51" y="112"/>
                  </a:cubicBezTo>
                  <a:cubicBezTo>
                    <a:pt x="63" y="112"/>
                    <a:pt x="63" y="112"/>
                    <a:pt x="63" y="112"/>
                  </a:cubicBezTo>
                  <a:cubicBezTo>
                    <a:pt x="64" y="112"/>
                    <a:pt x="66" y="111"/>
                    <a:pt x="66" y="109"/>
                  </a:cubicBezTo>
                  <a:cubicBezTo>
                    <a:pt x="66" y="102"/>
                    <a:pt x="66" y="102"/>
                    <a:pt x="66" y="102"/>
                  </a:cubicBezTo>
                  <a:cubicBezTo>
                    <a:pt x="68" y="102"/>
                    <a:pt x="70" y="101"/>
                    <a:pt x="73" y="100"/>
                  </a:cubicBezTo>
                  <a:cubicBezTo>
                    <a:pt x="76" y="106"/>
                    <a:pt x="76" y="106"/>
                    <a:pt x="76" y="106"/>
                  </a:cubicBezTo>
                  <a:cubicBezTo>
                    <a:pt x="77" y="107"/>
                    <a:pt x="79" y="108"/>
                    <a:pt x="80" y="107"/>
                  </a:cubicBezTo>
                  <a:cubicBezTo>
                    <a:pt x="90" y="101"/>
                    <a:pt x="90" y="101"/>
                    <a:pt x="90" y="101"/>
                  </a:cubicBezTo>
                  <a:cubicBezTo>
                    <a:pt x="91" y="100"/>
                    <a:pt x="92" y="99"/>
                    <a:pt x="91" y="97"/>
                  </a:cubicBezTo>
                  <a:cubicBezTo>
                    <a:pt x="88" y="91"/>
                    <a:pt x="88" y="91"/>
                    <a:pt x="88" y="91"/>
                  </a:cubicBezTo>
                  <a:cubicBezTo>
                    <a:pt x="89" y="90"/>
                    <a:pt x="91" y="88"/>
                    <a:pt x="93" y="86"/>
                  </a:cubicBezTo>
                  <a:cubicBezTo>
                    <a:pt x="98" y="89"/>
                    <a:pt x="98" y="89"/>
                    <a:pt x="98" y="89"/>
                  </a:cubicBezTo>
                  <a:cubicBezTo>
                    <a:pt x="100" y="90"/>
                    <a:pt x="102" y="90"/>
                    <a:pt x="102" y="88"/>
                  </a:cubicBezTo>
                  <a:cubicBezTo>
                    <a:pt x="108" y="78"/>
                    <a:pt x="108" y="78"/>
                    <a:pt x="108" y="78"/>
                  </a:cubicBezTo>
                  <a:cubicBezTo>
                    <a:pt x="109" y="77"/>
                    <a:pt x="108" y="75"/>
                    <a:pt x="107" y="74"/>
                  </a:cubicBezTo>
                  <a:cubicBezTo>
                    <a:pt x="101" y="71"/>
                    <a:pt x="101" y="71"/>
                    <a:pt x="101" y="71"/>
                  </a:cubicBezTo>
                  <a:cubicBezTo>
                    <a:pt x="102" y="69"/>
                    <a:pt x="102" y="66"/>
                    <a:pt x="103" y="64"/>
                  </a:cubicBezTo>
                  <a:cubicBezTo>
                    <a:pt x="110" y="64"/>
                    <a:pt x="110" y="64"/>
                    <a:pt x="110" y="64"/>
                  </a:cubicBezTo>
                  <a:cubicBezTo>
                    <a:pt x="111" y="64"/>
                    <a:pt x="112" y="63"/>
                    <a:pt x="112" y="61"/>
                  </a:cubicBezTo>
                  <a:cubicBezTo>
                    <a:pt x="112" y="49"/>
                    <a:pt x="112" y="49"/>
                    <a:pt x="112" y="49"/>
                  </a:cubicBezTo>
                  <a:cubicBezTo>
                    <a:pt x="112" y="48"/>
                    <a:pt x="111" y="47"/>
                    <a:pt x="110" y="47"/>
                  </a:cubicBezTo>
                  <a:close/>
                  <a:moveTo>
                    <a:pt x="56" y="86"/>
                  </a:moveTo>
                  <a:cubicBezTo>
                    <a:pt x="40" y="86"/>
                    <a:pt x="26" y="72"/>
                    <a:pt x="26" y="56"/>
                  </a:cubicBezTo>
                  <a:cubicBezTo>
                    <a:pt x="26" y="39"/>
                    <a:pt x="40" y="26"/>
                    <a:pt x="56" y="26"/>
                  </a:cubicBezTo>
                  <a:cubicBezTo>
                    <a:pt x="73" y="26"/>
                    <a:pt x="86" y="39"/>
                    <a:pt x="86" y="56"/>
                  </a:cubicBezTo>
                  <a:cubicBezTo>
                    <a:pt x="86" y="72"/>
                    <a:pt x="73" y="86"/>
                    <a:pt x="56"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latin typeface="+mn-ea"/>
              </a:endParaRPr>
            </a:p>
          </p:txBody>
        </p:sp>
        <p:sp>
          <p:nvSpPr>
            <p:cNvPr id="38" name="Freeform 141"/>
            <p:cNvSpPr>
              <a:spLocks noEditPoints="1"/>
            </p:cNvSpPr>
            <p:nvPr/>
          </p:nvSpPr>
          <p:spPr bwMode="auto">
            <a:xfrm>
              <a:off x="4384481" y="3227428"/>
              <a:ext cx="119063" cy="120650"/>
            </a:xfrm>
            <a:custGeom>
              <a:avLst/>
              <a:gdLst>
                <a:gd name="T0" fmla="*/ 48 w 52"/>
                <a:gd name="T1" fmla="*/ 23 h 52"/>
                <a:gd name="T2" fmla="*/ 50 w 52"/>
                <a:gd name="T3" fmla="*/ 17 h 52"/>
                <a:gd name="T4" fmla="*/ 48 w 52"/>
                <a:gd name="T5" fmla="*/ 11 h 52"/>
                <a:gd name="T6" fmla="*/ 44 w 52"/>
                <a:gd name="T7" fmla="*/ 12 h 52"/>
                <a:gd name="T8" fmla="*/ 42 w 52"/>
                <a:gd name="T9" fmla="*/ 6 h 52"/>
                <a:gd name="T10" fmla="*/ 38 w 52"/>
                <a:gd name="T11" fmla="*/ 2 h 52"/>
                <a:gd name="T12" fmla="*/ 34 w 52"/>
                <a:gd name="T13" fmla="*/ 5 h 52"/>
                <a:gd name="T14" fmla="*/ 30 w 52"/>
                <a:gd name="T15" fmla="*/ 1 h 52"/>
                <a:gd name="T16" fmla="*/ 24 w 52"/>
                <a:gd name="T17" fmla="*/ 0 h 52"/>
                <a:gd name="T18" fmla="*/ 23 w 52"/>
                <a:gd name="T19" fmla="*/ 4 h 52"/>
                <a:gd name="T20" fmla="*/ 17 w 52"/>
                <a:gd name="T21" fmla="*/ 2 h 52"/>
                <a:gd name="T22" fmla="*/ 11 w 52"/>
                <a:gd name="T23" fmla="*/ 4 h 52"/>
                <a:gd name="T24" fmla="*/ 12 w 52"/>
                <a:gd name="T25" fmla="*/ 8 h 52"/>
                <a:gd name="T26" fmla="*/ 6 w 52"/>
                <a:gd name="T27" fmla="*/ 10 h 52"/>
                <a:gd name="T28" fmla="*/ 2 w 52"/>
                <a:gd name="T29" fmla="*/ 14 h 52"/>
                <a:gd name="T30" fmla="*/ 6 w 52"/>
                <a:gd name="T31" fmla="*/ 18 h 52"/>
                <a:gd name="T32" fmla="*/ 1 w 52"/>
                <a:gd name="T33" fmla="*/ 22 h 52"/>
                <a:gd name="T34" fmla="*/ 0 w 52"/>
                <a:gd name="T35" fmla="*/ 28 h 52"/>
                <a:gd name="T36" fmla="*/ 4 w 52"/>
                <a:gd name="T37" fmla="*/ 29 h 52"/>
                <a:gd name="T38" fmla="*/ 2 w 52"/>
                <a:gd name="T39" fmla="*/ 35 h 52"/>
                <a:gd name="T40" fmla="*/ 4 w 52"/>
                <a:gd name="T41" fmla="*/ 41 h 52"/>
                <a:gd name="T42" fmla="*/ 9 w 52"/>
                <a:gd name="T43" fmla="*/ 40 h 52"/>
                <a:gd name="T44" fmla="*/ 10 w 52"/>
                <a:gd name="T45" fmla="*/ 46 h 52"/>
                <a:gd name="T46" fmla="*/ 15 w 52"/>
                <a:gd name="T47" fmla="*/ 50 h 52"/>
                <a:gd name="T48" fmla="*/ 18 w 52"/>
                <a:gd name="T49" fmla="*/ 47 h 52"/>
                <a:gd name="T50" fmla="*/ 22 w 52"/>
                <a:gd name="T51" fmla="*/ 51 h 52"/>
                <a:gd name="T52" fmla="*/ 28 w 52"/>
                <a:gd name="T53" fmla="*/ 52 h 52"/>
                <a:gd name="T54" fmla="*/ 29 w 52"/>
                <a:gd name="T55" fmla="*/ 48 h 52"/>
                <a:gd name="T56" fmla="*/ 35 w 52"/>
                <a:gd name="T57" fmla="*/ 50 h 52"/>
                <a:gd name="T58" fmla="*/ 41 w 52"/>
                <a:gd name="T59" fmla="*/ 48 h 52"/>
                <a:gd name="T60" fmla="*/ 40 w 52"/>
                <a:gd name="T61" fmla="*/ 43 h 52"/>
                <a:gd name="T62" fmla="*/ 46 w 52"/>
                <a:gd name="T63" fmla="*/ 42 h 52"/>
                <a:gd name="T64" fmla="*/ 50 w 52"/>
                <a:gd name="T65" fmla="*/ 37 h 52"/>
                <a:gd name="T66" fmla="*/ 47 w 52"/>
                <a:gd name="T67" fmla="*/ 34 h 52"/>
                <a:gd name="T68" fmla="*/ 51 w 52"/>
                <a:gd name="T69" fmla="*/ 30 h 52"/>
                <a:gd name="T70" fmla="*/ 52 w 52"/>
                <a:gd name="T71" fmla="*/ 24 h 52"/>
                <a:gd name="T72" fmla="*/ 26 w 52"/>
                <a:gd name="T73" fmla="*/ 40 h 52"/>
                <a:gd name="T74" fmla="*/ 26 w 52"/>
                <a:gd name="T75" fmla="*/ 12 h 52"/>
                <a:gd name="T76" fmla="*/ 26 w 52"/>
                <a:gd name="T77"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2" h="52">
                  <a:moveTo>
                    <a:pt x="51" y="23"/>
                  </a:moveTo>
                  <a:cubicBezTo>
                    <a:pt x="48" y="23"/>
                    <a:pt x="48" y="23"/>
                    <a:pt x="48" y="23"/>
                  </a:cubicBezTo>
                  <a:cubicBezTo>
                    <a:pt x="48" y="21"/>
                    <a:pt x="48" y="20"/>
                    <a:pt x="47" y="18"/>
                  </a:cubicBezTo>
                  <a:cubicBezTo>
                    <a:pt x="50" y="17"/>
                    <a:pt x="50" y="17"/>
                    <a:pt x="50" y="17"/>
                  </a:cubicBezTo>
                  <a:cubicBezTo>
                    <a:pt x="50" y="16"/>
                    <a:pt x="51" y="16"/>
                    <a:pt x="50" y="15"/>
                  </a:cubicBezTo>
                  <a:cubicBezTo>
                    <a:pt x="48" y="11"/>
                    <a:pt x="48" y="11"/>
                    <a:pt x="48" y="11"/>
                  </a:cubicBezTo>
                  <a:cubicBezTo>
                    <a:pt x="48" y="10"/>
                    <a:pt x="47" y="10"/>
                    <a:pt x="46" y="11"/>
                  </a:cubicBezTo>
                  <a:cubicBezTo>
                    <a:pt x="44" y="12"/>
                    <a:pt x="44" y="12"/>
                    <a:pt x="44" y="12"/>
                  </a:cubicBezTo>
                  <a:cubicBezTo>
                    <a:pt x="43" y="11"/>
                    <a:pt x="42" y="10"/>
                    <a:pt x="40" y="9"/>
                  </a:cubicBezTo>
                  <a:cubicBezTo>
                    <a:pt x="42" y="6"/>
                    <a:pt x="42" y="6"/>
                    <a:pt x="42" y="6"/>
                  </a:cubicBezTo>
                  <a:cubicBezTo>
                    <a:pt x="42" y="6"/>
                    <a:pt x="42" y="5"/>
                    <a:pt x="42" y="4"/>
                  </a:cubicBezTo>
                  <a:cubicBezTo>
                    <a:pt x="38" y="2"/>
                    <a:pt x="38" y="2"/>
                    <a:pt x="38" y="2"/>
                  </a:cubicBezTo>
                  <a:cubicBezTo>
                    <a:pt x="37" y="2"/>
                    <a:pt x="36" y="2"/>
                    <a:pt x="36" y="3"/>
                  </a:cubicBezTo>
                  <a:cubicBezTo>
                    <a:pt x="34" y="5"/>
                    <a:pt x="34" y="5"/>
                    <a:pt x="34" y="5"/>
                  </a:cubicBezTo>
                  <a:cubicBezTo>
                    <a:pt x="33" y="5"/>
                    <a:pt x="32" y="4"/>
                    <a:pt x="30" y="4"/>
                  </a:cubicBezTo>
                  <a:cubicBezTo>
                    <a:pt x="30" y="1"/>
                    <a:pt x="30" y="1"/>
                    <a:pt x="30" y="1"/>
                  </a:cubicBezTo>
                  <a:cubicBezTo>
                    <a:pt x="30" y="0"/>
                    <a:pt x="29" y="0"/>
                    <a:pt x="29" y="0"/>
                  </a:cubicBezTo>
                  <a:cubicBezTo>
                    <a:pt x="24" y="0"/>
                    <a:pt x="24" y="0"/>
                    <a:pt x="24" y="0"/>
                  </a:cubicBezTo>
                  <a:cubicBezTo>
                    <a:pt x="24" y="0"/>
                    <a:pt x="23" y="0"/>
                    <a:pt x="23" y="1"/>
                  </a:cubicBezTo>
                  <a:cubicBezTo>
                    <a:pt x="23" y="4"/>
                    <a:pt x="23" y="4"/>
                    <a:pt x="23" y="4"/>
                  </a:cubicBezTo>
                  <a:cubicBezTo>
                    <a:pt x="21" y="4"/>
                    <a:pt x="20" y="5"/>
                    <a:pt x="19" y="5"/>
                  </a:cubicBezTo>
                  <a:cubicBezTo>
                    <a:pt x="17" y="2"/>
                    <a:pt x="17" y="2"/>
                    <a:pt x="17" y="2"/>
                  </a:cubicBezTo>
                  <a:cubicBezTo>
                    <a:pt x="17" y="2"/>
                    <a:pt x="16" y="1"/>
                    <a:pt x="15" y="2"/>
                  </a:cubicBezTo>
                  <a:cubicBezTo>
                    <a:pt x="11" y="4"/>
                    <a:pt x="11" y="4"/>
                    <a:pt x="11" y="4"/>
                  </a:cubicBezTo>
                  <a:cubicBezTo>
                    <a:pt x="11" y="4"/>
                    <a:pt x="11" y="5"/>
                    <a:pt x="11" y="6"/>
                  </a:cubicBezTo>
                  <a:cubicBezTo>
                    <a:pt x="12" y="8"/>
                    <a:pt x="12" y="8"/>
                    <a:pt x="12" y="8"/>
                  </a:cubicBezTo>
                  <a:cubicBezTo>
                    <a:pt x="11" y="9"/>
                    <a:pt x="10" y="10"/>
                    <a:pt x="9" y="12"/>
                  </a:cubicBezTo>
                  <a:cubicBezTo>
                    <a:pt x="6" y="10"/>
                    <a:pt x="6" y="10"/>
                    <a:pt x="6" y="10"/>
                  </a:cubicBezTo>
                  <a:cubicBezTo>
                    <a:pt x="6" y="10"/>
                    <a:pt x="5" y="10"/>
                    <a:pt x="5" y="10"/>
                  </a:cubicBezTo>
                  <a:cubicBezTo>
                    <a:pt x="2" y="14"/>
                    <a:pt x="2" y="14"/>
                    <a:pt x="2" y="14"/>
                  </a:cubicBezTo>
                  <a:cubicBezTo>
                    <a:pt x="2" y="15"/>
                    <a:pt x="2" y="16"/>
                    <a:pt x="3" y="16"/>
                  </a:cubicBezTo>
                  <a:cubicBezTo>
                    <a:pt x="6" y="18"/>
                    <a:pt x="6" y="18"/>
                    <a:pt x="6" y="18"/>
                  </a:cubicBezTo>
                  <a:cubicBezTo>
                    <a:pt x="5" y="19"/>
                    <a:pt x="5" y="21"/>
                    <a:pt x="4" y="22"/>
                  </a:cubicBezTo>
                  <a:cubicBezTo>
                    <a:pt x="1" y="22"/>
                    <a:pt x="1" y="22"/>
                    <a:pt x="1" y="22"/>
                  </a:cubicBezTo>
                  <a:cubicBezTo>
                    <a:pt x="0" y="22"/>
                    <a:pt x="0" y="23"/>
                    <a:pt x="0" y="23"/>
                  </a:cubicBezTo>
                  <a:cubicBezTo>
                    <a:pt x="0" y="28"/>
                    <a:pt x="0" y="28"/>
                    <a:pt x="0" y="28"/>
                  </a:cubicBezTo>
                  <a:cubicBezTo>
                    <a:pt x="0" y="29"/>
                    <a:pt x="0" y="29"/>
                    <a:pt x="1" y="29"/>
                  </a:cubicBezTo>
                  <a:cubicBezTo>
                    <a:pt x="4" y="29"/>
                    <a:pt x="4" y="29"/>
                    <a:pt x="4" y="29"/>
                  </a:cubicBezTo>
                  <a:cubicBezTo>
                    <a:pt x="4" y="31"/>
                    <a:pt x="5" y="32"/>
                    <a:pt x="5" y="34"/>
                  </a:cubicBezTo>
                  <a:cubicBezTo>
                    <a:pt x="2" y="35"/>
                    <a:pt x="2" y="35"/>
                    <a:pt x="2" y="35"/>
                  </a:cubicBezTo>
                  <a:cubicBezTo>
                    <a:pt x="2" y="36"/>
                    <a:pt x="2" y="36"/>
                    <a:pt x="2" y="37"/>
                  </a:cubicBezTo>
                  <a:cubicBezTo>
                    <a:pt x="4" y="41"/>
                    <a:pt x="4" y="41"/>
                    <a:pt x="4" y="41"/>
                  </a:cubicBezTo>
                  <a:cubicBezTo>
                    <a:pt x="5" y="41"/>
                    <a:pt x="5" y="42"/>
                    <a:pt x="6" y="41"/>
                  </a:cubicBezTo>
                  <a:cubicBezTo>
                    <a:pt x="9" y="40"/>
                    <a:pt x="9" y="40"/>
                    <a:pt x="9" y="40"/>
                  </a:cubicBezTo>
                  <a:cubicBezTo>
                    <a:pt x="10" y="41"/>
                    <a:pt x="11" y="42"/>
                    <a:pt x="12" y="43"/>
                  </a:cubicBezTo>
                  <a:cubicBezTo>
                    <a:pt x="10" y="46"/>
                    <a:pt x="10" y="46"/>
                    <a:pt x="10" y="46"/>
                  </a:cubicBezTo>
                  <a:cubicBezTo>
                    <a:pt x="10" y="46"/>
                    <a:pt x="10" y="47"/>
                    <a:pt x="11" y="47"/>
                  </a:cubicBezTo>
                  <a:cubicBezTo>
                    <a:pt x="15" y="50"/>
                    <a:pt x="15" y="50"/>
                    <a:pt x="15" y="50"/>
                  </a:cubicBezTo>
                  <a:cubicBezTo>
                    <a:pt x="15" y="50"/>
                    <a:pt x="16" y="50"/>
                    <a:pt x="16" y="49"/>
                  </a:cubicBezTo>
                  <a:cubicBezTo>
                    <a:pt x="18" y="47"/>
                    <a:pt x="18" y="47"/>
                    <a:pt x="18" y="47"/>
                  </a:cubicBezTo>
                  <a:cubicBezTo>
                    <a:pt x="19" y="47"/>
                    <a:pt x="21" y="48"/>
                    <a:pt x="22" y="48"/>
                  </a:cubicBezTo>
                  <a:cubicBezTo>
                    <a:pt x="22" y="51"/>
                    <a:pt x="22" y="51"/>
                    <a:pt x="22" y="51"/>
                  </a:cubicBezTo>
                  <a:cubicBezTo>
                    <a:pt x="22" y="52"/>
                    <a:pt x="23" y="52"/>
                    <a:pt x="24" y="52"/>
                  </a:cubicBezTo>
                  <a:cubicBezTo>
                    <a:pt x="28" y="52"/>
                    <a:pt x="28" y="52"/>
                    <a:pt x="28" y="52"/>
                  </a:cubicBezTo>
                  <a:cubicBezTo>
                    <a:pt x="29" y="52"/>
                    <a:pt x="29" y="52"/>
                    <a:pt x="29" y="51"/>
                  </a:cubicBezTo>
                  <a:cubicBezTo>
                    <a:pt x="29" y="48"/>
                    <a:pt x="29" y="48"/>
                    <a:pt x="29" y="48"/>
                  </a:cubicBezTo>
                  <a:cubicBezTo>
                    <a:pt x="31" y="48"/>
                    <a:pt x="32" y="47"/>
                    <a:pt x="34" y="47"/>
                  </a:cubicBezTo>
                  <a:cubicBezTo>
                    <a:pt x="35" y="50"/>
                    <a:pt x="35" y="50"/>
                    <a:pt x="35" y="50"/>
                  </a:cubicBezTo>
                  <a:cubicBezTo>
                    <a:pt x="36" y="50"/>
                    <a:pt x="36" y="50"/>
                    <a:pt x="37" y="50"/>
                  </a:cubicBezTo>
                  <a:cubicBezTo>
                    <a:pt x="41" y="48"/>
                    <a:pt x="41" y="48"/>
                    <a:pt x="41" y="48"/>
                  </a:cubicBezTo>
                  <a:cubicBezTo>
                    <a:pt x="42" y="47"/>
                    <a:pt x="42" y="47"/>
                    <a:pt x="41" y="46"/>
                  </a:cubicBezTo>
                  <a:cubicBezTo>
                    <a:pt x="40" y="43"/>
                    <a:pt x="40" y="43"/>
                    <a:pt x="40" y="43"/>
                  </a:cubicBezTo>
                  <a:cubicBezTo>
                    <a:pt x="41" y="42"/>
                    <a:pt x="42" y="41"/>
                    <a:pt x="43" y="40"/>
                  </a:cubicBezTo>
                  <a:cubicBezTo>
                    <a:pt x="46" y="42"/>
                    <a:pt x="46" y="42"/>
                    <a:pt x="46" y="42"/>
                  </a:cubicBezTo>
                  <a:cubicBezTo>
                    <a:pt x="47" y="42"/>
                    <a:pt x="47" y="42"/>
                    <a:pt x="48" y="41"/>
                  </a:cubicBezTo>
                  <a:cubicBezTo>
                    <a:pt x="50" y="37"/>
                    <a:pt x="50" y="37"/>
                    <a:pt x="50" y="37"/>
                  </a:cubicBezTo>
                  <a:cubicBezTo>
                    <a:pt x="50" y="37"/>
                    <a:pt x="50" y="36"/>
                    <a:pt x="50" y="36"/>
                  </a:cubicBezTo>
                  <a:cubicBezTo>
                    <a:pt x="47" y="34"/>
                    <a:pt x="47" y="34"/>
                    <a:pt x="47" y="34"/>
                  </a:cubicBezTo>
                  <a:cubicBezTo>
                    <a:pt x="47" y="33"/>
                    <a:pt x="48" y="31"/>
                    <a:pt x="48" y="30"/>
                  </a:cubicBezTo>
                  <a:cubicBezTo>
                    <a:pt x="51" y="30"/>
                    <a:pt x="51" y="30"/>
                    <a:pt x="51" y="30"/>
                  </a:cubicBezTo>
                  <a:cubicBezTo>
                    <a:pt x="52" y="30"/>
                    <a:pt x="52" y="29"/>
                    <a:pt x="52" y="29"/>
                  </a:cubicBezTo>
                  <a:cubicBezTo>
                    <a:pt x="52" y="24"/>
                    <a:pt x="52" y="24"/>
                    <a:pt x="52" y="24"/>
                  </a:cubicBezTo>
                  <a:cubicBezTo>
                    <a:pt x="52" y="23"/>
                    <a:pt x="52" y="23"/>
                    <a:pt x="51" y="23"/>
                  </a:cubicBezTo>
                  <a:close/>
                  <a:moveTo>
                    <a:pt x="26" y="40"/>
                  </a:moveTo>
                  <a:cubicBezTo>
                    <a:pt x="18" y="40"/>
                    <a:pt x="12" y="34"/>
                    <a:pt x="12" y="26"/>
                  </a:cubicBezTo>
                  <a:cubicBezTo>
                    <a:pt x="12" y="18"/>
                    <a:pt x="18" y="12"/>
                    <a:pt x="26" y="12"/>
                  </a:cubicBezTo>
                  <a:cubicBezTo>
                    <a:pt x="34" y="12"/>
                    <a:pt x="40" y="18"/>
                    <a:pt x="40" y="26"/>
                  </a:cubicBezTo>
                  <a:cubicBezTo>
                    <a:pt x="40" y="34"/>
                    <a:pt x="34" y="40"/>
                    <a:pt x="26"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latin typeface="+mn-ea"/>
              </a:endParaRPr>
            </a:p>
          </p:txBody>
        </p:sp>
      </p:grpSp>
      <p:grpSp>
        <p:nvGrpSpPr>
          <p:cNvPr id="39" name="组合 38"/>
          <p:cNvGrpSpPr/>
          <p:nvPr/>
        </p:nvGrpSpPr>
        <p:grpSpPr>
          <a:xfrm>
            <a:off x="5312115" y="2216392"/>
            <a:ext cx="468313" cy="273050"/>
            <a:chOff x="4946782" y="3274077"/>
            <a:chExt cx="468313" cy="273050"/>
          </a:xfrm>
          <a:solidFill>
            <a:schemeClr val="bg1"/>
          </a:solidFill>
        </p:grpSpPr>
        <p:sp>
          <p:nvSpPr>
            <p:cNvPr id="40" name="Freeform 166"/>
            <p:cNvSpPr/>
            <p:nvPr/>
          </p:nvSpPr>
          <p:spPr bwMode="auto">
            <a:xfrm>
              <a:off x="5134107" y="3274077"/>
              <a:ext cx="280988" cy="273050"/>
            </a:xfrm>
            <a:custGeom>
              <a:avLst/>
              <a:gdLst>
                <a:gd name="T0" fmla="*/ 49 w 122"/>
                <a:gd name="T1" fmla="*/ 48 h 119"/>
                <a:gd name="T2" fmla="*/ 100 w 122"/>
                <a:gd name="T3" fmla="*/ 26 h 119"/>
                <a:gd name="T4" fmla="*/ 43 w 122"/>
                <a:gd name="T5" fmla="*/ 47 h 119"/>
                <a:gd name="T6" fmla="*/ 8 w 122"/>
                <a:gd name="T7" fmla="*/ 89 h 119"/>
                <a:gd name="T8" fmla="*/ 22 w 122"/>
                <a:gd name="T9" fmla="*/ 36 h 119"/>
                <a:gd name="T10" fmla="*/ 122 w 122"/>
                <a:gd name="T11" fmla="*/ 27 h 119"/>
                <a:gd name="T12" fmla="*/ 72 w 122"/>
                <a:gd name="T13" fmla="*/ 105 h 119"/>
                <a:gd name="T14" fmla="*/ 15 w 122"/>
                <a:gd name="T15" fmla="*/ 100 h 119"/>
                <a:gd name="T16" fmla="*/ 49 w 122"/>
                <a:gd name="T17" fmla="*/ 4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119">
                  <a:moveTo>
                    <a:pt x="49" y="48"/>
                  </a:moveTo>
                  <a:cubicBezTo>
                    <a:pt x="65" y="36"/>
                    <a:pt x="83" y="28"/>
                    <a:pt x="100" y="26"/>
                  </a:cubicBezTo>
                  <a:cubicBezTo>
                    <a:pt x="81" y="27"/>
                    <a:pt x="61" y="34"/>
                    <a:pt x="43" y="47"/>
                  </a:cubicBezTo>
                  <a:cubicBezTo>
                    <a:pt x="27" y="58"/>
                    <a:pt x="15" y="73"/>
                    <a:pt x="8" y="89"/>
                  </a:cubicBezTo>
                  <a:cubicBezTo>
                    <a:pt x="0" y="71"/>
                    <a:pt x="5" y="48"/>
                    <a:pt x="22" y="36"/>
                  </a:cubicBezTo>
                  <a:cubicBezTo>
                    <a:pt x="70" y="0"/>
                    <a:pt x="122" y="27"/>
                    <a:pt x="122" y="27"/>
                  </a:cubicBezTo>
                  <a:cubicBezTo>
                    <a:pt x="92" y="31"/>
                    <a:pt x="98" y="86"/>
                    <a:pt x="72" y="105"/>
                  </a:cubicBezTo>
                  <a:cubicBezTo>
                    <a:pt x="55" y="119"/>
                    <a:pt x="30" y="116"/>
                    <a:pt x="15" y="100"/>
                  </a:cubicBezTo>
                  <a:cubicBezTo>
                    <a:pt x="14" y="98"/>
                    <a:pt x="25" y="67"/>
                    <a:pt x="49"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latin typeface="+mn-ea"/>
              </a:endParaRPr>
            </a:p>
          </p:txBody>
        </p:sp>
        <p:sp>
          <p:nvSpPr>
            <p:cNvPr id="41" name="Freeform 167"/>
            <p:cNvSpPr/>
            <p:nvPr/>
          </p:nvSpPr>
          <p:spPr bwMode="auto">
            <a:xfrm>
              <a:off x="4946782" y="3416952"/>
              <a:ext cx="187325" cy="128588"/>
            </a:xfrm>
            <a:custGeom>
              <a:avLst/>
              <a:gdLst>
                <a:gd name="T0" fmla="*/ 44 w 81"/>
                <a:gd name="T1" fmla="*/ 18 h 56"/>
                <a:gd name="T2" fmla="*/ 10 w 81"/>
                <a:gd name="T3" fmla="*/ 27 h 56"/>
                <a:gd name="T4" fmla="*/ 46 w 81"/>
                <a:gd name="T5" fmla="*/ 15 h 56"/>
                <a:gd name="T6" fmla="*/ 80 w 81"/>
                <a:gd name="T7" fmla="*/ 22 h 56"/>
                <a:gd name="T8" fmla="*/ 53 w 81"/>
                <a:gd name="T9" fmla="*/ 1 h 56"/>
                <a:gd name="T10" fmla="*/ 0 w 81"/>
                <a:gd name="T11" fmla="*/ 36 h 56"/>
                <a:gd name="T12" fmla="*/ 55 w 81"/>
                <a:gd name="T13" fmla="*/ 55 h 56"/>
                <a:gd name="T14" fmla="*/ 81 w 81"/>
                <a:gd name="T15" fmla="*/ 30 h 56"/>
                <a:gd name="T16" fmla="*/ 44 w 81"/>
                <a:gd name="T17"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56">
                  <a:moveTo>
                    <a:pt x="44" y="18"/>
                  </a:moveTo>
                  <a:cubicBezTo>
                    <a:pt x="31" y="18"/>
                    <a:pt x="19" y="21"/>
                    <a:pt x="10" y="27"/>
                  </a:cubicBezTo>
                  <a:cubicBezTo>
                    <a:pt x="20" y="20"/>
                    <a:pt x="32" y="15"/>
                    <a:pt x="46" y="15"/>
                  </a:cubicBezTo>
                  <a:cubicBezTo>
                    <a:pt x="59" y="14"/>
                    <a:pt x="71" y="17"/>
                    <a:pt x="80" y="22"/>
                  </a:cubicBezTo>
                  <a:cubicBezTo>
                    <a:pt x="77" y="9"/>
                    <a:pt x="66" y="0"/>
                    <a:pt x="53" y="1"/>
                  </a:cubicBezTo>
                  <a:cubicBezTo>
                    <a:pt x="15" y="2"/>
                    <a:pt x="0" y="36"/>
                    <a:pt x="0" y="36"/>
                  </a:cubicBezTo>
                  <a:cubicBezTo>
                    <a:pt x="16" y="26"/>
                    <a:pt x="35" y="56"/>
                    <a:pt x="55" y="55"/>
                  </a:cubicBezTo>
                  <a:cubicBezTo>
                    <a:pt x="69" y="55"/>
                    <a:pt x="80" y="43"/>
                    <a:pt x="81" y="30"/>
                  </a:cubicBezTo>
                  <a:cubicBezTo>
                    <a:pt x="81" y="29"/>
                    <a:pt x="63" y="17"/>
                    <a:pt x="4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latin typeface="+mn-ea"/>
              </a:endParaRPr>
            </a:p>
          </p:txBody>
        </p:sp>
        <p:sp>
          <p:nvSpPr>
            <p:cNvPr id="42" name="Freeform 168"/>
            <p:cNvSpPr/>
            <p:nvPr/>
          </p:nvSpPr>
          <p:spPr bwMode="auto">
            <a:xfrm>
              <a:off x="5042032" y="3274077"/>
              <a:ext cx="111125" cy="138113"/>
            </a:xfrm>
            <a:custGeom>
              <a:avLst/>
              <a:gdLst>
                <a:gd name="T0" fmla="*/ 29 w 48"/>
                <a:gd name="T1" fmla="*/ 26 h 60"/>
                <a:gd name="T2" fmla="*/ 13 w 48"/>
                <a:gd name="T3" fmla="*/ 5 h 60"/>
                <a:gd name="T4" fmla="*/ 32 w 48"/>
                <a:gd name="T5" fmla="*/ 27 h 60"/>
                <a:gd name="T6" fmla="*/ 37 w 48"/>
                <a:gd name="T7" fmla="*/ 53 h 60"/>
                <a:gd name="T8" fmla="*/ 44 w 48"/>
                <a:gd name="T9" fmla="*/ 27 h 60"/>
                <a:gd name="T10" fmla="*/ 3 w 48"/>
                <a:gd name="T11" fmla="*/ 0 h 60"/>
                <a:gd name="T12" fmla="*/ 6 w 48"/>
                <a:gd name="T13" fmla="*/ 45 h 60"/>
                <a:gd name="T14" fmla="*/ 32 w 48"/>
                <a:gd name="T15" fmla="*/ 56 h 60"/>
                <a:gd name="T16" fmla="*/ 29 w 48"/>
                <a:gd name="T17"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60">
                  <a:moveTo>
                    <a:pt x="29" y="26"/>
                  </a:moveTo>
                  <a:cubicBezTo>
                    <a:pt x="25" y="17"/>
                    <a:pt x="20" y="10"/>
                    <a:pt x="13" y="5"/>
                  </a:cubicBezTo>
                  <a:cubicBezTo>
                    <a:pt x="21" y="9"/>
                    <a:pt x="28" y="17"/>
                    <a:pt x="32" y="27"/>
                  </a:cubicBezTo>
                  <a:cubicBezTo>
                    <a:pt x="36" y="36"/>
                    <a:pt x="38" y="45"/>
                    <a:pt x="37" y="53"/>
                  </a:cubicBezTo>
                  <a:cubicBezTo>
                    <a:pt x="45" y="48"/>
                    <a:pt x="48" y="37"/>
                    <a:pt x="44" y="27"/>
                  </a:cubicBezTo>
                  <a:cubicBezTo>
                    <a:pt x="32" y="1"/>
                    <a:pt x="3" y="0"/>
                    <a:pt x="3" y="0"/>
                  </a:cubicBezTo>
                  <a:cubicBezTo>
                    <a:pt x="15" y="9"/>
                    <a:pt x="0" y="31"/>
                    <a:pt x="6" y="45"/>
                  </a:cubicBezTo>
                  <a:cubicBezTo>
                    <a:pt x="10" y="55"/>
                    <a:pt x="22" y="60"/>
                    <a:pt x="32" y="56"/>
                  </a:cubicBezTo>
                  <a:cubicBezTo>
                    <a:pt x="32" y="56"/>
                    <a:pt x="35" y="40"/>
                    <a:pt x="29"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latin typeface="+mn-ea"/>
              </a:endParaRPr>
            </a:p>
          </p:txBody>
        </p:sp>
      </p:grpSp>
      <p:sp>
        <p:nvSpPr>
          <p:cNvPr id="43" name="Freeform 116"/>
          <p:cNvSpPr>
            <a:spLocks noEditPoints="1"/>
          </p:cNvSpPr>
          <p:nvPr/>
        </p:nvSpPr>
        <p:spPr bwMode="auto">
          <a:xfrm>
            <a:off x="7299588" y="2179636"/>
            <a:ext cx="350838" cy="309563"/>
          </a:xfrm>
          <a:custGeom>
            <a:avLst/>
            <a:gdLst>
              <a:gd name="T0" fmla="*/ 209 w 221"/>
              <a:gd name="T1" fmla="*/ 95 h 195"/>
              <a:gd name="T2" fmla="*/ 209 w 221"/>
              <a:gd name="T3" fmla="*/ 82 h 195"/>
              <a:gd name="T4" fmla="*/ 221 w 221"/>
              <a:gd name="T5" fmla="*/ 82 h 195"/>
              <a:gd name="T6" fmla="*/ 221 w 221"/>
              <a:gd name="T7" fmla="*/ 74 h 195"/>
              <a:gd name="T8" fmla="*/ 110 w 221"/>
              <a:gd name="T9" fmla="*/ 0 h 195"/>
              <a:gd name="T10" fmla="*/ 0 w 221"/>
              <a:gd name="T11" fmla="*/ 74 h 195"/>
              <a:gd name="T12" fmla="*/ 0 w 221"/>
              <a:gd name="T13" fmla="*/ 82 h 195"/>
              <a:gd name="T14" fmla="*/ 10 w 221"/>
              <a:gd name="T15" fmla="*/ 82 h 195"/>
              <a:gd name="T16" fmla="*/ 10 w 221"/>
              <a:gd name="T17" fmla="*/ 95 h 195"/>
              <a:gd name="T18" fmla="*/ 23 w 221"/>
              <a:gd name="T19" fmla="*/ 95 h 195"/>
              <a:gd name="T20" fmla="*/ 23 w 221"/>
              <a:gd name="T21" fmla="*/ 166 h 195"/>
              <a:gd name="T22" fmla="*/ 10 w 221"/>
              <a:gd name="T23" fmla="*/ 166 h 195"/>
              <a:gd name="T24" fmla="*/ 10 w 221"/>
              <a:gd name="T25" fmla="*/ 179 h 195"/>
              <a:gd name="T26" fmla="*/ 0 w 221"/>
              <a:gd name="T27" fmla="*/ 179 h 195"/>
              <a:gd name="T28" fmla="*/ 0 w 221"/>
              <a:gd name="T29" fmla="*/ 195 h 195"/>
              <a:gd name="T30" fmla="*/ 221 w 221"/>
              <a:gd name="T31" fmla="*/ 195 h 195"/>
              <a:gd name="T32" fmla="*/ 221 w 221"/>
              <a:gd name="T33" fmla="*/ 179 h 195"/>
              <a:gd name="T34" fmla="*/ 209 w 221"/>
              <a:gd name="T35" fmla="*/ 179 h 195"/>
              <a:gd name="T36" fmla="*/ 209 w 221"/>
              <a:gd name="T37" fmla="*/ 166 h 195"/>
              <a:gd name="T38" fmla="*/ 197 w 221"/>
              <a:gd name="T39" fmla="*/ 166 h 195"/>
              <a:gd name="T40" fmla="*/ 197 w 221"/>
              <a:gd name="T41" fmla="*/ 95 h 195"/>
              <a:gd name="T42" fmla="*/ 209 w 221"/>
              <a:gd name="T43" fmla="*/ 95 h 195"/>
              <a:gd name="T44" fmla="*/ 73 w 221"/>
              <a:gd name="T45" fmla="*/ 166 h 195"/>
              <a:gd name="T46" fmla="*/ 49 w 221"/>
              <a:gd name="T47" fmla="*/ 166 h 195"/>
              <a:gd name="T48" fmla="*/ 49 w 221"/>
              <a:gd name="T49" fmla="*/ 95 h 195"/>
              <a:gd name="T50" fmla="*/ 73 w 221"/>
              <a:gd name="T51" fmla="*/ 95 h 195"/>
              <a:gd name="T52" fmla="*/ 73 w 221"/>
              <a:gd name="T53" fmla="*/ 166 h 195"/>
              <a:gd name="T54" fmla="*/ 122 w 221"/>
              <a:gd name="T55" fmla="*/ 166 h 195"/>
              <a:gd name="T56" fmla="*/ 99 w 221"/>
              <a:gd name="T57" fmla="*/ 166 h 195"/>
              <a:gd name="T58" fmla="*/ 99 w 221"/>
              <a:gd name="T59" fmla="*/ 95 h 195"/>
              <a:gd name="T60" fmla="*/ 122 w 221"/>
              <a:gd name="T61" fmla="*/ 95 h 195"/>
              <a:gd name="T62" fmla="*/ 122 w 221"/>
              <a:gd name="T63" fmla="*/ 166 h 195"/>
              <a:gd name="T64" fmla="*/ 171 w 221"/>
              <a:gd name="T65" fmla="*/ 166 h 195"/>
              <a:gd name="T66" fmla="*/ 148 w 221"/>
              <a:gd name="T67" fmla="*/ 166 h 195"/>
              <a:gd name="T68" fmla="*/ 148 w 221"/>
              <a:gd name="T69" fmla="*/ 95 h 195"/>
              <a:gd name="T70" fmla="*/ 171 w 221"/>
              <a:gd name="T71" fmla="*/ 95 h 195"/>
              <a:gd name="T72" fmla="*/ 171 w 221"/>
              <a:gd name="T73" fmla="*/ 16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1" h="195">
                <a:moveTo>
                  <a:pt x="209" y="95"/>
                </a:moveTo>
                <a:lnTo>
                  <a:pt x="209" y="82"/>
                </a:lnTo>
                <a:lnTo>
                  <a:pt x="221" y="82"/>
                </a:lnTo>
                <a:lnTo>
                  <a:pt x="221" y="74"/>
                </a:lnTo>
                <a:lnTo>
                  <a:pt x="110" y="0"/>
                </a:lnTo>
                <a:lnTo>
                  <a:pt x="0" y="74"/>
                </a:lnTo>
                <a:lnTo>
                  <a:pt x="0" y="82"/>
                </a:lnTo>
                <a:lnTo>
                  <a:pt x="10" y="82"/>
                </a:lnTo>
                <a:lnTo>
                  <a:pt x="10" y="95"/>
                </a:lnTo>
                <a:lnTo>
                  <a:pt x="23" y="95"/>
                </a:lnTo>
                <a:lnTo>
                  <a:pt x="23" y="166"/>
                </a:lnTo>
                <a:lnTo>
                  <a:pt x="10" y="166"/>
                </a:lnTo>
                <a:lnTo>
                  <a:pt x="10" y="179"/>
                </a:lnTo>
                <a:lnTo>
                  <a:pt x="0" y="179"/>
                </a:lnTo>
                <a:lnTo>
                  <a:pt x="0" y="195"/>
                </a:lnTo>
                <a:lnTo>
                  <a:pt x="221" y="195"/>
                </a:lnTo>
                <a:lnTo>
                  <a:pt x="221" y="179"/>
                </a:lnTo>
                <a:lnTo>
                  <a:pt x="209" y="179"/>
                </a:lnTo>
                <a:lnTo>
                  <a:pt x="209" y="166"/>
                </a:lnTo>
                <a:lnTo>
                  <a:pt x="197" y="166"/>
                </a:lnTo>
                <a:lnTo>
                  <a:pt x="197" y="95"/>
                </a:lnTo>
                <a:lnTo>
                  <a:pt x="209" y="95"/>
                </a:lnTo>
                <a:close/>
                <a:moveTo>
                  <a:pt x="73" y="166"/>
                </a:moveTo>
                <a:lnTo>
                  <a:pt x="49" y="166"/>
                </a:lnTo>
                <a:lnTo>
                  <a:pt x="49" y="95"/>
                </a:lnTo>
                <a:lnTo>
                  <a:pt x="73" y="95"/>
                </a:lnTo>
                <a:lnTo>
                  <a:pt x="73" y="166"/>
                </a:lnTo>
                <a:close/>
                <a:moveTo>
                  <a:pt x="122" y="166"/>
                </a:moveTo>
                <a:lnTo>
                  <a:pt x="99" y="166"/>
                </a:lnTo>
                <a:lnTo>
                  <a:pt x="99" y="95"/>
                </a:lnTo>
                <a:lnTo>
                  <a:pt x="122" y="95"/>
                </a:lnTo>
                <a:lnTo>
                  <a:pt x="122" y="166"/>
                </a:lnTo>
                <a:close/>
                <a:moveTo>
                  <a:pt x="171" y="166"/>
                </a:moveTo>
                <a:lnTo>
                  <a:pt x="148" y="166"/>
                </a:lnTo>
                <a:lnTo>
                  <a:pt x="148" y="95"/>
                </a:lnTo>
                <a:lnTo>
                  <a:pt x="171" y="95"/>
                </a:lnTo>
                <a:lnTo>
                  <a:pt x="171" y="166"/>
                </a:lnTo>
                <a:close/>
              </a:path>
            </a:pathLst>
          </a:custGeom>
          <a:solidFill>
            <a:schemeClr val="bg1"/>
          </a:solidFill>
          <a:ln>
            <a:noFill/>
          </a:ln>
        </p:spPr>
        <p:txBody>
          <a:bodyPr vert="horz" wrap="square" lIns="91440" tIns="45720" rIns="91440" bIns="45720" numCol="1" anchor="t" anchorCtr="0" compatLnSpc="1"/>
          <a:lstStyle/>
          <a:p>
            <a:endParaRPr lang="en-US">
              <a:solidFill>
                <a:schemeClr val="bg1"/>
              </a:solidFill>
              <a:latin typeface="+mn-ea"/>
            </a:endParaRPr>
          </a:p>
        </p:txBody>
      </p:sp>
    </p:spTree>
    <p:extLst>
      <p:ext uri="{BB962C8B-B14F-4D97-AF65-F5344CB8AC3E}">
        <p14:creationId xmlns:p14="http://schemas.microsoft.com/office/powerpoint/2010/main" val="418404281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ppt_x</p:attrName>
                                        </p:attrNameLst>
                                      </p:cBhvr>
                                      <p:tavLst>
                                        <p:tav tm="0">
                                          <p:val>
                                            <p:strVal val="#ppt_x-#ppt_w*1.125000"/>
                                          </p:val>
                                        </p:tav>
                                        <p:tav tm="100000">
                                          <p:val>
                                            <p:strVal val="#ppt_x"/>
                                          </p:val>
                                        </p:tav>
                                      </p:tavLst>
                                    </p:anim>
                                    <p:animEffect transition="in" filter="wipe(right)">
                                      <p:cBhvr>
                                        <p:cTn id="11" dur="500"/>
                                        <p:tgtEl>
                                          <p:spTgt spid="5"/>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1500"/>
                            </p:stCondLst>
                            <p:childTnLst>
                              <p:par>
                                <p:cTn id="21" presetID="2" presetClass="entr" presetSubtype="4" accel="50000" decel="50000"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accel="50000" decel="50000"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500" fill="hold"/>
                                        <p:tgtEl>
                                          <p:spTgt spid="20"/>
                                        </p:tgtEl>
                                        <p:attrNameLst>
                                          <p:attrName>ppt_x</p:attrName>
                                        </p:attrNameLst>
                                      </p:cBhvr>
                                      <p:tavLst>
                                        <p:tav tm="0">
                                          <p:val>
                                            <p:strVal val="#ppt_x"/>
                                          </p:val>
                                        </p:tav>
                                        <p:tav tm="100000">
                                          <p:val>
                                            <p:strVal val="#ppt_x"/>
                                          </p:val>
                                        </p:tav>
                                      </p:tavLst>
                                    </p:anim>
                                    <p:anim calcmode="lin" valueType="num">
                                      <p:cBhvr additive="base">
                                        <p:cTn id="29" dur="500" fill="hold"/>
                                        <p:tgtEl>
                                          <p:spTgt spid="20"/>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accel="50000" decel="50000" fill="hold" nodeType="after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additive="base">
                                        <p:cTn id="33" dur="500" fill="hold"/>
                                        <p:tgtEl>
                                          <p:spTgt spid="25"/>
                                        </p:tgtEl>
                                        <p:attrNameLst>
                                          <p:attrName>ppt_x</p:attrName>
                                        </p:attrNameLst>
                                      </p:cBhvr>
                                      <p:tavLst>
                                        <p:tav tm="0">
                                          <p:val>
                                            <p:strVal val="#ppt_x"/>
                                          </p:val>
                                        </p:tav>
                                        <p:tav tm="100000">
                                          <p:val>
                                            <p:strVal val="#ppt_x"/>
                                          </p:val>
                                        </p:tav>
                                      </p:tavLst>
                                    </p:anim>
                                    <p:anim calcmode="lin" valueType="num">
                                      <p:cBhvr additive="base">
                                        <p:cTn id="34" dur="500" fill="hold"/>
                                        <p:tgtEl>
                                          <p:spTgt spid="25"/>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4" accel="50000" decel="50000" fill="hold" nodeType="afterEffect">
                                  <p:stCondLst>
                                    <p:cond delay="0"/>
                                  </p:stCondLst>
                                  <p:childTnLst>
                                    <p:set>
                                      <p:cBhvr>
                                        <p:cTn id="37" dur="1" fill="hold">
                                          <p:stCondLst>
                                            <p:cond delay="0"/>
                                          </p:stCondLst>
                                        </p:cTn>
                                        <p:tgtEl>
                                          <p:spTgt spid="30"/>
                                        </p:tgtEl>
                                        <p:attrNameLst>
                                          <p:attrName>style.visibility</p:attrName>
                                        </p:attrNameLst>
                                      </p:cBhvr>
                                      <p:to>
                                        <p:strVal val="visible"/>
                                      </p:to>
                                    </p:set>
                                    <p:anim calcmode="lin" valueType="num">
                                      <p:cBhvr additive="base">
                                        <p:cTn id="38" dur="500" fill="hold"/>
                                        <p:tgtEl>
                                          <p:spTgt spid="30"/>
                                        </p:tgtEl>
                                        <p:attrNameLst>
                                          <p:attrName>ppt_x</p:attrName>
                                        </p:attrNameLst>
                                      </p:cBhvr>
                                      <p:tavLst>
                                        <p:tav tm="0">
                                          <p:val>
                                            <p:strVal val="#ppt_x"/>
                                          </p:val>
                                        </p:tav>
                                        <p:tav tm="100000">
                                          <p:val>
                                            <p:strVal val="#ppt_x"/>
                                          </p:val>
                                        </p:tav>
                                      </p:tavLst>
                                    </p:anim>
                                    <p:anim calcmode="lin" valueType="num">
                                      <p:cBhvr additive="base">
                                        <p:cTn id="39" dur="500" fill="hold"/>
                                        <p:tgtEl>
                                          <p:spTgt spid="30"/>
                                        </p:tgtEl>
                                        <p:attrNameLst>
                                          <p:attrName>ppt_y</p:attrName>
                                        </p:attrNameLst>
                                      </p:cBhvr>
                                      <p:tavLst>
                                        <p:tav tm="0">
                                          <p:val>
                                            <p:strVal val="1+#ppt_h/2"/>
                                          </p:val>
                                        </p:tav>
                                        <p:tav tm="100000">
                                          <p:val>
                                            <p:strVal val="#ppt_y"/>
                                          </p:val>
                                        </p:tav>
                                      </p:tavLst>
                                    </p:anim>
                                  </p:childTnLst>
                                </p:cTn>
                              </p:par>
                            </p:childTnLst>
                          </p:cTn>
                        </p:par>
                        <p:par>
                          <p:cTn id="40" fill="hold">
                            <p:stCondLst>
                              <p:cond delay="3500"/>
                            </p:stCondLst>
                            <p:childTnLst>
                              <p:par>
                                <p:cTn id="41" presetID="10" presetClass="entr" presetSubtype="0" fill="hold" grpId="0"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500"/>
                                        <p:tgtEl>
                                          <p:spTgt spid="35"/>
                                        </p:tgtEl>
                                      </p:cBhvr>
                                    </p:animEffect>
                                  </p:childTnLst>
                                </p:cTn>
                              </p:par>
                              <p:par>
                                <p:cTn id="44" presetID="10" presetClass="entr" presetSubtype="0" fill="hold" nodeType="with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500"/>
                                        <p:tgtEl>
                                          <p:spTgt spid="36"/>
                                        </p:tgtEl>
                                      </p:cBhvr>
                                    </p:animEffect>
                                  </p:childTnLst>
                                </p:cTn>
                              </p:par>
                              <p:par>
                                <p:cTn id="47" presetID="10" presetClass="entr" presetSubtype="0" fill="hold"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500"/>
                                        <p:tgtEl>
                                          <p:spTgt spid="3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childTnLst>
                          </p:cTn>
                        </p:par>
                        <p:par>
                          <p:cTn id="53" fill="hold">
                            <p:stCondLst>
                              <p:cond delay="4000"/>
                            </p:stCondLst>
                            <p:childTnLst>
                              <p:par>
                                <p:cTn id="54" presetID="18" presetClass="entr" presetSubtype="3" fill="hold" nodeType="after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strips(upRight)">
                                      <p:cBhvr>
                                        <p:cTn id="56" dur="500"/>
                                        <p:tgtEl>
                                          <p:spTgt spid="14"/>
                                        </p:tgtEl>
                                      </p:cBhvr>
                                    </p:animEffect>
                                  </p:childTnLst>
                                </p:cTn>
                              </p:par>
                            </p:childTnLst>
                          </p:cTn>
                        </p:par>
                        <p:par>
                          <p:cTn id="57" fill="hold">
                            <p:stCondLst>
                              <p:cond delay="4500"/>
                            </p:stCondLst>
                            <p:childTnLst>
                              <p:par>
                                <p:cTn id="58" presetID="10" presetClass="entr" presetSubtype="0" fill="hold" grpId="0" nodeType="after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35"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5400000">
            <a:off x="-571500" y="571500"/>
            <a:ext cx="5143500" cy="4000500"/>
          </a:xfrm>
          <a:prstGeom prst="triangle">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等腰三角形 4"/>
          <p:cNvSpPr/>
          <p:nvPr/>
        </p:nvSpPr>
        <p:spPr>
          <a:xfrm rot="5400000">
            <a:off x="-178593" y="2107406"/>
            <a:ext cx="1428750" cy="107156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TextBox 3"/>
          <p:cNvSpPr txBox="1"/>
          <p:nvPr/>
        </p:nvSpPr>
        <p:spPr>
          <a:xfrm>
            <a:off x="1214438" y="1814513"/>
            <a:ext cx="1857375" cy="1570037"/>
          </a:xfrm>
          <a:prstGeom prst="rect">
            <a:avLst/>
          </a:prstGeom>
          <a:noFill/>
          <a:effectLst>
            <a:outerShdw blurRad="50800" dist="38100" algn="l" rotWithShape="0">
              <a:prstClr val="black">
                <a:alpha val="40000"/>
              </a:prstClr>
            </a:outerShdw>
          </a:effectLst>
        </p:spPr>
        <p:txBody>
          <a:bodyPr>
            <a:spAutoFit/>
          </a:bodyPr>
          <a:lstStyle/>
          <a:p>
            <a:pPr eaLnBrk="1" fontAlgn="auto" hangingPunct="1">
              <a:spcBef>
                <a:spcPts val="0"/>
              </a:spcBef>
              <a:spcAft>
                <a:spcPts val="0"/>
              </a:spcAft>
              <a:defRPr/>
            </a:pPr>
            <a:r>
              <a:rPr lang="en-US" altLang="zh-CN" sz="9600" b="1" dirty="0" smtClean="0">
                <a:solidFill>
                  <a:schemeClr val="bg1"/>
                </a:solidFill>
                <a:latin typeface="Arial Black" panose="020B0A04020102020204" pitchFamily="34" charset="0"/>
                <a:ea typeface="时尚中黑简体" pitchFamily="2" charset="-122"/>
              </a:rPr>
              <a:t>03</a:t>
            </a:r>
            <a:endParaRPr lang="zh-CN" altLang="en-US" sz="9600" b="1" dirty="0">
              <a:solidFill>
                <a:schemeClr val="bg1"/>
              </a:solidFill>
              <a:latin typeface="Arial Black" panose="020B0A04020102020204" pitchFamily="34" charset="0"/>
              <a:ea typeface="时尚中黑简体" pitchFamily="2" charset="-122"/>
            </a:endParaRPr>
          </a:p>
        </p:txBody>
      </p:sp>
      <p:cxnSp>
        <p:nvCxnSpPr>
          <p:cNvPr id="7" name="直接连接符 6"/>
          <p:cNvCxnSpPr/>
          <p:nvPr/>
        </p:nvCxnSpPr>
        <p:spPr>
          <a:xfrm>
            <a:off x="3286125" y="2571750"/>
            <a:ext cx="5867400" cy="1588"/>
          </a:xfrm>
          <a:prstGeom prst="line">
            <a:avLst/>
          </a:prstGeom>
          <a:ln w="19050">
            <a:solidFill>
              <a:srgbClr val="2272AB"/>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4572000" y="1898485"/>
            <a:ext cx="4434069" cy="500228"/>
            <a:chOff x="4572000" y="1898485"/>
            <a:chExt cx="4434069" cy="500228"/>
          </a:xfrm>
        </p:grpSpPr>
        <p:sp>
          <p:nvSpPr>
            <p:cNvPr id="9" name="任意多边形 8"/>
            <p:cNvSpPr/>
            <p:nvPr/>
          </p:nvSpPr>
          <p:spPr>
            <a:xfrm>
              <a:off x="4572000" y="1935163"/>
              <a:ext cx="3895725" cy="463550"/>
            </a:xfrm>
            <a:custGeom>
              <a:avLst/>
              <a:gdLst>
                <a:gd name="connsiteX0" fmla="*/ 178130 w 3895106"/>
                <a:gd name="connsiteY0" fmla="*/ 0 h 463138"/>
                <a:gd name="connsiteX1" fmla="*/ 391885 w 3895106"/>
                <a:gd name="connsiteY1" fmla="*/ 0 h 463138"/>
                <a:gd name="connsiteX2" fmla="*/ 451262 w 3895106"/>
                <a:gd name="connsiteY2" fmla="*/ 106878 h 463138"/>
                <a:gd name="connsiteX3" fmla="*/ 534389 w 3895106"/>
                <a:gd name="connsiteY3" fmla="*/ 0 h 463138"/>
                <a:gd name="connsiteX4" fmla="*/ 3811979 w 3895106"/>
                <a:gd name="connsiteY4" fmla="*/ 0 h 463138"/>
                <a:gd name="connsiteX5" fmla="*/ 3883231 w 3895106"/>
                <a:gd name="connsiteY5" fmla="*/ 95003 h 463138"/>
                <a:gd name="connsiteX6" fmla="*/ 3895106 w 3895106"/>
                <a:gd name="connsiteY6" fmla="*/ 463138 h 463138"/>
                <a:gd name="connsiteX7" fmla="*/ 2006930 w 3895106"/>
                <a:gd name="connsiteY7" fmla="*/ 463138 h 463138"/>
                <a:gd name="connsiteX8" fmla="*/ 1971304 w 3895106"/>
                <a:gd name="connsiteY8" fmla="*/ 344384 h 463138"/>
                <a:gd name="connsiteX9" fmla="*/ 1923802 w 3895106"/>
                <a:gd name="connsiteY9" fmla="*/ 451262 h 463138"/>
                <a:gd name="connsiteX10" fmla="*/ 1923802 w 3895106"/>
                <a:gd name="connsiteY10" fmla="*/ 463138 h 463138"/>
                <a:gd name="connsiteX11" fmla="*/ 0 w 3895106"/>
                <a:gd name="connsiteY11" fmla="*/ 439387 h 463138"/>
                <a:gd name="connsiteX12" fmla="*/ 178130 w 3895106"/>
                <a:gd name="connsiteY12" fmla="*/ 0 h 46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95106" h="463138">
                  <a:moveTo>
                    <a:pt x="178130" y="0"/>
                  </a:moveTo>
                  <a:lnTo>
                    <a:pt x="391885" y="0"/>
                  </a:lnTo>
                  <a:lnTo>
                    <a:pt x="451262" y="106878"/>
                  </a:lnTo>
                  <a:lnTo>
                    <a:pt x="534389" y="0"/>
                  </a:lnTo>
                  <a:lnTo>
                    <a:pt x="3811979" y="0"/>
                  </a:lnTo>
                  <a:lnTo>
                    <a:pt x="3883231" y="95003"/>
                  </a:lnTo>
                  <a:lnTo>
                    <a:pt x="3895106" y="463138"/>
                  </a:lnTo>
                  <a:lnTo>
                    <a:pt x="2006930" y="463138"/>
                  </a:lnTo>
                  <a:lnTo>
                    <a:pt x="1971304" y="344384"/>
                  </a:lnTo>
                  <a:lnTo>
                    <a:pt x="1923802" y="451262"/>
                  </a:lnTo>
                  <a:lnTo>
                    <a:pt x="1923802" y="463138"/>
                  </a:lnTo>
                  <a:lnTo>
                    <a:pt x="0" y="439387"/>
                  </a:lnTo>
                  <a:lnTo>
                    <a:pt x="178130" y="0"/>
                  </a:lnTo>
                  <a:close/>
                </a:path>
              </a:pathLst>
            </a:cu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TextBox 6"/>
            <p:cNvSpPr txBox="1">
              <a:spLocks noChangeArrowheads="1"/>
            </p:cNvSpPr>
            <p:nvPr/>
          </p:nvSpPr>
          <p:spPr bwMode="auto">
            <a:xfrm>
              <a:off x="5077006" y="1898485"/>
              <a:ext cx="39290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ja-JP" altLang="en-US" sz="2400" dirty="0" smtClean="0">
                  <a:solidFill>
                    <a:schemeClr val="bg1"/>
                  </a:solidFill>
                  <a:latin typeface="微软雅黑" panose="020B0503020204020204" pitchFamily="34" charset="-122"/>
                  <a:ea typeface="微软雅黑" panose="020B0503020204020204" pitchFamily="34" charset="-122"/>
                </a:rPr>
                <a:t>生活面</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
        <p:nvSpPr>
          <p:cNvPr id="11" name="矩形 10"/>
          <p:cNvSpPr>
            <a:spLocks noChangeArrowheads="1"/>
          </p:cNvSpPr>
          <p:nvPr/>
        </p:nvSpPr>
        <p:spPr bwMode="auto">
          <a:xfrm>
            <a:off x="4214813" y="2786063"/>
            <a:ext cx="48577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 typeface="Wingdings" panose="05000000000000000000" pitchFamily="2" charset="2"/>
              <a:buChar char="u"/>
            </a:pPr>
            <a:r>
              <a:rPr lang="en-US" altLang="ja-JP" sz="1400" dirty="0">
                <a:solidFill>
                  <a:schemeClr val="tx1">
                    <a:lumMod val="65000"/>
                    <a:lumOff val="35000"/>
                  </a:schemeClr>
                </a:solidFill>
              </a:rPr>
              <a:t>Even if no one applaud you, also want elegant curtain call, thanks to their earnest pay</a:t>
            </a:r>
            <a:r>
              <a:rPr lang="en-US" altLang="ja-JP" sz="1400" dirty="0" smtClean="0">
                <a:solidFill>
                  <a:schemeClr val="tx1">
                    <a:lumMod val="65000"/>
                    <a:lumOff val="35000"/>
                  </a:schemeClr>
                </a:solidFill>
              </a:rPr>
              <a:t>.</a:t>
            </a:r>
            <a:endParaRPr lang="en-US" altLang="zh-CN" sz="1400" dirty="0">
              <a:solidFill>
                <a:schemeClr val="tx1">
                  <a:lumMod val="65000"/>
                  <a:lumOff val="35000"/>
                </a:schemeClr>
              </a:solidFill>
              <a:ea typeface="微软雅黑" panose="020B0503020204020204" pitchFamily="34" charset="-122"/>
            </a:endParaRPr>
          </a:p>
          <a:p>
            <a:pPr eaLnBrk="1" hangingPunct="1">
              <a:spcBef>
                <a:spcPct val="0"/>
              </a:spcBef>
              <a:buFont typeface="Wingdings" panose="05000000000000000000" pitchFamily="2" charset="2"/>
              <a:buChar char="u"/>
            </a:pPr>
            <a:endParaRPr lang="en-US" altLang="zh-CN" sz="1400" dirty="0">
              <a:solidFill>
                <a:schemeClr val="tx1">
                  <a:lumMod val="65000"/>
                  <a:lumOff val="35000"/>
                </a:schemeClr>
              </a:solidFill>
              <a:ea typeface="微软雅黑" panose="020B0503020204020204" pitchFamily="34" charset="-122"/>
            </a:endParaRPr>
          </a:p>
        </p:txBody>
      </p:sp>
    </p:spTree>
    <p:extLst>
      <p:ext uri="{BB962C8B-B14F-4D97-AF65-F5344CB8AC3E}">
        <p14:creationId xmlns:p14="http://schemas.microsoft.com/office/powerpoint/2010/main" val="393842316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1+#ppt_w/2"/>
                                          </p:val>
                                        </p:tav>
                                        <p:tav tm="100000">
                                          <p:val>
                                            <p:strVal val="#ppt_x"/>
                                          </p:val>
                                        </p:tav>
                                      </p:tavLst>
                                    </p:anim>
                                    <p:anim calcmode="lin" valueType="num">
                                      <p:cBhvr additive="base">
                                        <p:cTn id="28" dur="500" fill="hold"/>
                                        <p:tgtEl>
                                          <p:spTgt spid="8"/>
                                        </p:tgtEl>
                                        <p:attrNameLst>
                                          <p:attrName>ppt_y</p:attrName>
                                        </p:attrNameLst>
                                      </p:cBhvr>
                                      <p:tavLst>
                                        <p:tav tm="0">
                                          <p:val>
                                            <p:strVal val="#ppt_y"/>
                                          </p:val>
                                        </p:tav>
                                        <p:tav tm="100000">
                                          <p:val>
                                            <p:strVal val="#ppt_y"/>
                                          </p:val>
                                        </p:tav>
                                      </p:tavLst>
                                    </p:anim>
                                  </p:childTnLst>
                                </p:cTn>
                              </p:par>
                              <p:par>
                                <p:cTn id="29" presetID="16" presetClass="entr" presetSubtype="21" fill="hold" grpId="0" nodeType="withEffect">
                                  <p:stCondLst>
                                    <p:cond delay="0"/>
                                  </p:stCondLst>
                                  <p:iterate type="lt">
                                    <p:tmPct val="10000"/>
                                  </p:iterate>
                                  <p:childTnLst>
                                    <p:set>
                                      <p:cBhvr>
                                        <p:cTn id="30" dur="1" fill="hold">
                                          <p:stCondLst>
                                            <p:cond delay="0"/>
                                          </p:stCondLst>
                                        </p:cTn>
                                        <p:tgtEl>
                                          <p:spTgt spid="11"/>
                                        </p:tgtEl>
                                        <p:attrNameLst>
                                          <p:attrName>style.visibility</p:attrName>
                                        </p:attrNameLst>
                                      </p:cBhvr>
                                      <p:to>
                                        <p:strVal val="visible"/>
                                      </p:to>
                                    </p:set>
                                    <p:animEffect transition="in" filter="barn(inVertical)">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3600" y="451041"/>
            <a:ext cx="3816424" cy="523220"/>
          </a:xfrm>
          <a:prstGeom prst="rect">
            <a:avLst/>
          </a:prstGeom>
          <a:noFill/>
        </p:spPr>
        <p:txBody>
          <a:bodyPr wrap="square" rtlCol="0">
            <a:spAutoFit/>
          </a:bodyPr>
          <a:lstStyle/>
          <a:p>
            <a:pPr algn="ctr"/>
            <a:r>
              <a:rPr lang="ja-JP" altLang="en-US" sz="2800" dirty="0">
                <a:latin typeface="Arial Black" pitchFamily="34" charset="0"/>
              </a:rPr>
              <a:t>日本で撮った写真</a:t>
            </a:r>
            <a:endParaRPr lang="zh-CN" altLang="en-US" sz="2800" dirty="0">
              <a:latin typeface="Arial Black" pitchFamily="34" charset="0"/>
            </a:endParaRPr>
          </a:p>
        </p:txBody>
      </p:sp>
      <p:sp>
        <p:nvSpPr>
          <p:cNvPr id="3" name="矩形 2"/>
          <p:cNvSpPr/>
          <p:nvPr/>
        </p:nvSpPr>
        <p:spPr>
          <a:xfrm>
            <a:off x="1475468" y="1113216"/>
            <a:ext cx="6192688" cy="400110"/>
          </a:xfrm>
          <a:prstGeom prst="rect">
            <a:avLst/>
          </a:prstGeom>
        </p:spPr>
        <p:txBody>
          <a:bodyPr wrap="square">
            <a:spAutoFit/>
          </a:bodyPr>
          <a:lstStyle/>
          <a:p>
            <a:pPr algn="ctr"/>
            <a:r>
              <a:rPr lang="ja-JP" altLang="en-US" sz="2000" dirty="0" smtClean="0">
                <a:latin typeface="张海山锐线体简" pitchFamily="2" charset="-122"/>
                <a:ea typeface="张海山锐线体简" pitchFamily="2" charset="-122"/>
              </a:rPr>
              <a:t>百　聞　は　一　見　に　し　か　ず</a:t>
            </a:r>
            <a:endParaRPr lang="zh-CN" altLang="en-US" sz="2000" dirty="0">
              <a:latin typeface="张海山锐线体简" pitchFamily="2" charset="-122"/>
              <a:ea typeface="张海山锐线体简" pitchFamily="2" charset="-122"/>
            </a:endParaRPr>
          </a:p>
        </p:txBody>
      </p:sp>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1076" y="1772290"/>
            <a:ext cx="2457873" cy="3277164"/>
          </a:xfrm>
          <a:prstGeom prst="rect">
            <a:avLst/>
          </a:prstGeom>
        </p:spPr>
      </p:pic>
      <p:pic>
        <p:nvPicPr>
          <p:cNvPr id="22" name="图片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56615" y="1756126"/>
            <a:ext cx="2457873" cy="3277164"/>
          </a:xfrm>
          <a:prstGeom prst="rect">
            <a:avLst/>
          </a:prstGeom>
        </p:spPr>
      </p:pic>
      <p:pic>
        <p:nvPicPr>
          <p:cNvPr id="23" name="图片 22"/>
          <p:cNvPicPr>
            <a:picLocks noChangeAspect="1"/>
          </p:cNvPicPr>
          <p:nvPr/>
        </p:nvPicPr>
        <p:blipFill rotWithShape="1">
          <a:blip r:embed="rId5">
            <a:extLst>
              <a:ext uri="{28A0092B-C50C-407E-A947-70E740481C1C}">
                <a14:useLocalDpi xmlns:a14="http://schemas.microsoft.com/office/drawing/2010/main" val="0"/>
              </a:ext>
            </a:extLst>
          </a:blip>
          <a:srcRect l="4804" t="3647" r="32749"/>
          <a:stretch/>
        </p:blipFill>
        <p:spPr>
          <a:xfrm>
            <a:off x="6024736" y="1744469"/>
            <a:ext cx="2808313" cy="3249795"/>
          </a:xfrm>
          <a:prstGeom prst="rect">
            <a:avLst/>
          </a:prstGeom>
        </p:spPr>
      </p:pic>
      <p:pic>
        <p:nvPicPr>
          <p:cNvPr id="24" name="图片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8926" y="1756126"/>
            <a:ext cx="2462171" cy="3282895"/>
          </a:xfrm>
          <a:prstGeom prst="rect">
            <a:avLst/>
          </a:prstGeom>
        </p:spPr>
      </p:pic>
      <p:pic>
        <p:nvPicPr>
          <p:cNvPr id="25" name="图片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25019" y="1744469"/>
            <a:ext cx="2800757" cy="3263480"/>
          </a:xfrm>
          <a:prstGeom prst="rect">
            <a:avLst/>
          </a:prstGeom>
        </p:spPr>
      </p:pic>
      <p:pic>
        <p:nvPicPr>
          <p:cNvPr id="27" name="图片 2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57330" y="1744469"/>
            <a:ext cx="2462171" cy="3282895"/>
          </a:xfrm>
          <a:prstGeom prst="rect">
            <a:avLst/>
          </a:prstGeom>
        </p:spPr>
      </p:pic>
      <p:sp>
        <p:nvSpPr>
          <p:cNvPr id="11" name="等腰三角形 4"/>
          <p:cNvSpPr>
            <a:spLocks noChangeAspect="1"/>
          </p:cNvSpPr>
          <p:nvPr/>
        </p:nvSpPr>
        <p:spPr>
          <a:xfrm rot="5400000">
            <a:off x="198314" y="202030"/>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sp>
        <p:nvSpPr>
          <p:cNvPr id="12" name="TextBox 22"/>
          <p:cNvSpPr txBox="1"/>
          <p:nvPr/>
        </p:nvSpPr>
        <p:spPr>
          <a:xfrm>
            <a:off x="512898" y="137039"/>
            <a:ext cx="1981200" cy="315463"/>
          </a:xfrm>
          <a:prstGeom prst="rect">
            <a:avLst/>
          </a:prstGeom>
          <a:noFill/>
        </p:spPr>
        <p:txBody>
          <a:bodyPr wrap="square" lIns="68571" tIns="34286" rIns="68571" bIns="34286" rtlCol="0">
            <a:spAutoFit/>
          </a:bodyPr>
          <a:lstStyle/>
          <a:p>
            <a:r>
              <a:rPr lang="ja-JP" altLang="en-US" sz="1600" dirty="0" smtClean="0">
                <a:solidFill>
                  <a:schemeClr val="tx1">
                    <a:lumMod val="85000"/>
                    <a:lumOff val="15000"/>
                  </a:schemeClr>
                </a:solidFill>
                <a:latin typeface="微软雅黑" pitchFamily="34" charset="-122"/>
                <a:ea typeface="微软雅黑" pitchFamily="34" charset="-122"/>
              </a:rPr>
              <a:t>生活面</a:t>
            </a:r>
            <a:endParaRPr lang="zh-CN" altLang="en-US" sz="1600" dirty="0">
              <a:solidFill>
                <a:schemeClr val="tx1">
                  <a:lumMod val="85000"/>
                  <a:lumOff val="1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767560774"/>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par>
                                <p:cTn id="9" presetID="22" presetClass="entr" presetSubtype="8" fill="hold" grpId="0" nodeType="withEffect">
                                  <p:stCondLst>
                                    <p:cond delay="0"/>
                                  </p:stCondLst>
                                  <p:iterate type="wd">
                                    <p:tmPct val="10000"/>
                                  </p:iterate>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arn(inVertical)">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barn(inVertical)">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barn(inVertical)">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circle(in)">
                                      <p:cBhvr>
                                        <p:cTn id="31" dur="20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randombar(horizontal)">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heel(1)">
                                      <p:cBhvr>
                                        <p:cTn id="41"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400053" y="638173"/>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p:cNvSpPr>
            <a:spLocks noChangeAspect="1"/>
          </p:cNvSpPr>
          <p:nvPr/>
        </p:nvSpPr>
        <p:spPr>
          <a:xfrm rot="5400000">
            <a:off x="428366" y="284068"/>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sp>
        <p:nvSpPr>
          <p:cNvPr id="11" name="TextBox 22"/>
          <p:cNvSpPr txBox="1"/>
          <p:nvPr/>
        </p:nvSpPr>
        <p:spPr>
          <a:xfrm>
            <a:off x="742950" y="219077"/>
            <a:ext cx="1981200" cy="315463"/>
          </a:xfrm>
          <a:prstGeom prst="rect">
            <a:avLst/>
          </a:prstGeom>
          <a:noFill/>
        </p:spPr>
        <p:txBody>
          <a:bodyPr wrap="square" lIns="68571" tIns="34286" rIns="68571" bIns="34286" rtlCol="0">
            <a:spAutoFit/>
          </a:bodyPr>
          <a:lstStyle/>
          <a:p>
            <a:r>
              <a:rPr lang="ja-JP" altLang="en-US" sz="1600" dirty="0" smtClean="0">
                <a:solidFill>
                  <a:schemeClr val="tx1">
                    <a:lumMod val="85000"/>
                    <a:lumOff val="15000"/>
                  </a:schemeClr>
                </a:solidFill>
                <a:latin typeface="微软雅黑" pitchFamily="34" charset="-122"/>
                <a:ea typeface="微软雅黑" pitchFamily="34" charset="-122"/>
              </a:rPr>
              <a:t>生活面</a:t>
            </a:r>
            <a:endParaRPr lang="zh-CN" altLang="en-US" sz="1600" dirty="0">
              <a:solidFill>
                <a:schemeClr val="tx1">
                  <a:lumMod val="85000"/>
                  <a:lumOff val="15000"/>
                </a:schemeClr>
              </a:solidFill>
              <a:latin typeface="微软雅黑" pitchFamily="34" charset="-122"/>
              <a:ea typeface="微软雅黑" pitchFamily="34" charset="-122"/>
            </a:endParaRPr>
          </a:p>
        </p:txBody>
      </p:sp>
      <p:sp>
        <p:nvSpPr>
          <p:cNvPr id="13" name="Rectangle 57"/>
          <p:cNvSpPr/>
          <p:nvPr/>
        </p:nvSpPr>
        <p:spPr>
          <a:xfrm>
            <a:off x="365437" y="2879084"/>
            <a:ext cx="2007972" cy="1651304"/>
          </a:xfrm>
          <a:prstGeom prst="rect">
            <a:avLst/>
          </a:prstGeom>
          <a:blipFill>
            <a:blip r:embed="rId3" cstate="screen">
              <a:extLst>
                <a:ext uri="{28A0092B-C50C-407E-A947-70E740481C1C}">
                  <a14:useLocalDpi xmlns:a14="http://schemas.microsoft.com/office/drawing/2010/main"/>
                </a:ext>
              </a:extLst>
            </a:blip>
            <a:srcRect/>
            <a:stretch>
              <a:fillRect/>
            </a:stretch>
          </a:blip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spcBef>
                <a:spcPct val="20000"/>
              </a:spcBef>
              <a:defRPr/>
            </a:pPr>
            <a:endParaRPr lang="en-US" sz="1000" dirty="0" smtClean="0">
              <a:solidFill>
                <a:schemeClr val="bg1">
                  <a:lumMod val="95000"/>
                </a:schemeClr>
              </a:solidFill>
              <a:latin typeface="+mn-ea"/>
            </a:endParaRPr>
          </a:p>
        </p:txBody>
      </p:sp>
      <p:sp>
        <p:nvSpPr>
          <p:cNvPr id="14" name="Rectangle 27"/>
          <p:cNvSpPr/>
          <p:nvPr/>
        </p:nvSpPr>
        <p:spPr>
          <a:xfrm>
            <a:off x="2507876" y="1093339"/>
            <a:ext cx="2007972" cy="1651304"/>
          </a:xfrm>
          <a:prstGeom prst="rect">
            <a:avLst/>
          </a:prstGeom>
          <a:blipFill>
            <a:blip r:embed="rId4" cstate="screen">
              <a:extLst>
                <a:ext uri="{28A0092B-C50C-407E-A947-70E740481C1C}">
                  <a14:useLocalDpi xmlns:a14="http://schemas.microsoft.com/office/drawing/2010/main"/>
                </a:ext>
              </a:extLst>
            </a:blip>
            <a:srcRect/>
            <a:stretch>
              <a:fillRect/>
            </a:stretch>
          </a:blip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spcBef>
                <a:spcPct val="20000"/>
              </a:spcBef>
              <a:defRPr/>
            </a:pPr>
            <a:endParaRPr lang="en-US" sz="1600" b="1" dirty="0" smtClean="0">
              <a:solidFill>
                <a:schemeClr val="bg1">
                  <a:lumMod val="95000"/>
                </a:schemeClr>
              </a:solidFill>
              <a:latin typeface="+mn-ea"/>
            </a:endParaRPr>
          </a:p>
        </p:txBody>
      </p:sp>
      <p:sp>
        <p:nvSpPr>
          <p:cNvPr id="15" name="Down Arrow Callout 31"/>
          <p:cNvSpPr/>
          <p:nvPr/>
        </p:nvSpPr>
        <p:spPr>
          <a:xfrm>
            <a:off x="365437" y="1093338"/>
            <a:ext cx="2007972" cy="1996875"/>
          </a:xfrm>
          <a:prstGeom prst="downArrowCallout">
            <a:avLst>
              <a:gd name="adj1" fmla="val 23554"/>
              <a:gd name="adj2" fmla="val 10346"/>
              <a:gd name="adj3" fmla="val 10003"/>
              <a:gd name="adj4" fmla="val 89997"/>
            </a:avLst>
          </a:prstGeom>
          <a:solidFill>
            <a:srgbClr val="07386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spcBef>
                <a:spcPct val="20000"/>
              </a:spcBef>
              <a:defRPr/>
            </a:pPr>
            <a:r>
              <a:rPr lang="en-US" sz="4400" dirty="0" smtClean="0">
                <a:solidFill>
                  <a:schemeClr val="bg1"/>
                </a:solidFill>
                <a:latin typeface="+mn-ea"/>
              </a:rPr>
              <a:t> </a:t>
            </a:r>
          </a:p>
          <a:p>
            <a:pPr algn="ctr" defTabSz="914400">
              <a:spcBef>
                <a:spcPct val="20000"/>
              </a:spcBef>
              <a:defRPr/>
            </a:pPr>
            <a:r>
              <a:rPr lang="ja-JP" altLang="en-US" sz="1600" b="1" dirty="0" smtClean="0">
                <a:solidFill>
                  <a:schemeClr val="bg1">
                    <a:lumMod val="95000"/>
                  </a:schemeClr>
                </a:solidFill>
                <a:latin typeface="+mn-ea"/>
              </a:rPr>
              <a:t>休む</a:t>
            </a:r>
            <a:endParaRPr lang="en-US" sz="1600" b="1" dirty="0" smtClean="0">
              <a:solidFill>
                <a:schemeClr val="bg1">
                  <a:lumMod val="95000"/>
                </a:schemeClr>
              </a:solidFill>
              <a:latin typeface="+mn-ea"/>
            </a:endParaRPr>
          </a:p>
        </p:txBody>
      </p:sp>
      <p:sp>
        <p:nvSpPr>
          <p:cNvPr id="16" name="Up Arrow Callout 59"/>
          <p:cNvSpPr/>
          <p:nvPr/>
        </p:nvSpPr>
        <p:spPr>
          <a:xfrm>
            <a:off x="2507876" y="2514143"/>
            <a:ext cx="2007972" cy="2016245"/>
          </a:xfrm>
          <a:prstGeom prst="upArrowCallout">
            <a:avLst>
              <a:gd name="adj1" fmla="val 25000"/>
              <a:gd name="adj2" fmla="val 9346"/>
              <a:gd name="adj3" fmla="val 11156"/>
              <a:gd name="adj4" fmla="val 88844"/>
            </a:avLst>
          </a:prstGeom>
          <a:solidFill>
            <a:srgbClr val="2272AB"/>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spcBef>
                <a:spcPct val="20000"/>
              </a:spcBef>
              <a:defRPr/>
            </a:pPr>
            <a:r>
              <a:rPr lang="en-US" sz="4000" dirty="0" smtClean="0">
                <a:latin typeface="+mn-ea"/>
              </a:rPr>
              <a:t> </a:t>
            </a:r>
          </a:p>
          <a:p>
            <a:pPr algn="ctr" defTabSz="914400">
              <a:spcBef>
                <a:spcPct val="20000"/>
              </a:spcBef>
              <a:defRPr/>
            </a:pPr>
            <a:r>
              <a:rPr lang="ja-JP" altLang="en-US" sz="1800" b="1" dirty="0">
                <a:solidFill>
                  <a:schemeClr val="bg1">
                    <a:lumMod val="95000"/>
                  </a:schemeClr>
                </a:solidFill>
                <a:latin typeface="+mn-ea"/>
              </a:rPr>
              <a:t>遊</a:t>
            </a:r>
            <a:r>
              <a:rPr lang="ja-JP" altLang="en-US" sz="1800" b="1" dirty="0" smtClean="0">
                <a:solidFill>
                  <a:schemeClr val="bg1">
                    <a:lumMod val="95000"/>
                  </a:schemeClr>
                </a:solidFill>
                <a:latin typeface="+mn-ea"/>
              </a:rPr>
              <a:t>ぶ</a:t>
            </a:r>
            <a:endParaRPr lang="en-US" sz="1800" b="1" dirty="0" smtClean="0">
              <a:solidFill>
                <a:schemeClr val="bg1">
                  <a:lumMod val="95000"/>
                </a:schemeClr>
              </a:solidFill>
              <a:latin typeface="+mn-ea"/>
            </a:endParaRPr>
          </a:p>
        </p:txBody>
      </p:sp>
      <p:sp>
        <p:nvSpPr>
          <p:cNvPr id="17" name="Rectangle 13"/>
          <p:cNvSpPr/>
          <p:nvPr/>
        </p:nvSpPr>
        <p:spPr>
          <a:xfrm>
            <a:off x="4628355" y="2879084"/>
            <a:ext cx="2007972" cy="1651304"/>
          </a:xfrm>
          <a:prstGeom prst="rect">
            <a:avLst/>
          </a:prstGeom>
          <a:blipFill>
            <a:blip r:embed="rId5" cstate="screen">
              <a:extLst>
                <a:ext uri="{28A0092B-C50C-407E-A947-70E740481C1C}">
                  <a14:useLocalDpi xmlns:a14="http://schemas.microsoft.com/office/drawing/2010/main"/>
                </a:ext>
              </a:extLst>
            </a:blip>
            <a:srcRect/>
            <a:stretch>
              <a:fillRect/>
            </a:stretch>
          </a:blip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spcBef>
                <a:spcPct val="20000"/>
              </a:spcBef>
              <a:defRPr/>
            </a:pPr>
            <a:endParaRPr lang="en-US" sz="1000" dirty="0">
              <a:solidFill>
                <a:schemeClr val="bg1">
                  <a:lumMod val="95000"/>
                </a:schemeClr>
              </a:solidFill>
              <a:latin typeface="+mn-ea"/>
            </a:endParaRPr>
          </a:p>
        </p:txBody>
      </p:sp>
      <p:sp>
        <p:nvSpPr>
          <p:cNvPr id="18" name="Down Arrow Callout 14"/>
          <p:cNvSpPr/>
          <p:nvPr/>
        </p:nvSpPr>
        <p:spPr>
          <a:xfrm>
            <a:off x="4628355" y="1093338"/>
            <a:ext cx="2007972" cy="1996875"/>
          </a:xfrm>
          <a:prstGeom prst="downArrowCallout">
            <a:avLst>
              <a:gd name="adj1" fmla="val 23554"/>
              <a:gd name="adj2" fmla="val 10346"/>
              <a:gd name="adj3" fmla="val 10003"/>
              <a:gd name="adj4" fmla="val 89997"/>
            </a:avLst>
          </a:prstGeom>
          <a:solidFill>
            <a:srgbClr val="07386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spcBef>
                <a:spcPct val="20000"/>
              </a:spcBef>
              <a:defRPr/>
            </a:pPr>
            <a:r>
              <a:rPr lang="en-US" sz="4000" dirty="0" smtClean="0">
                <a:latin typeface="+mn-ea"/>
              </a:rPr>
              <a:t> </a:t>
            </a:r>
            <a:endParaRPr lang="en-US" sz="1000" dirty="0" smtClean="0">
              <a:latin typeface="+mn-ea"/>
            </a:endParaRPr>
          </a:p>
          <a:p>
            <a:pPr lvl="0" algn="ctr" defTabSz="914400">
              <a:spcBef>
                <a:spcPct val="20000"/>
              </a:spcBef>
              <a:defRPr/>
            </a:pPr>
            <a:r>
              <a:rPr lang="ja-JP" altLang="en-US" sz="1600" dirty="0" smtClean="0">
                <a:solidFill>
                  <a:schemeClr val="bg1">
                    <a:lumMod val="95000"/>
                  </a:schemeClr>
                </a:solidFill>
                <a:latin typeface="+mn-ea"/>
              </a:rPr>
              <a:t>旅行</a:t>
            </a:r>
            <a:endParaRPr lang="en-US" sz="1600" dirty="0">
              <a:solidFill>
                <a:schemeClr val="bg1">
                  <a:lumMod val="95000"/>
                </a:schemeClr>
              </a:solidFill>
              <a:latin typeface="+mn-ea"/>
            </a:endParaRPr>
          </a:p>
        </p:txBody>
      </p:sp>
      <p:sp>
        <p:nvSpPr>
          <p:cNvPr id="19" name="Rectangle 17"/>
          <p:cNvSpPr/>
          <p:nvPr/>
        </p:nvSpPr>
        <p:spPr>
          <a:xfrm>
            <a:off x="6759814" y="1093339"/>
            <a:ext cx="2007972" cy="1651304"/>
          </a:xfrm>
          <a:prstGeom prst="rect">
            <a:avLst/>
          </a:prstGeom>
          <a:blipFill>
            <a:blip r:embed="rId6" cstate="screen">
              <a:extLst>
                <a:ext uri="{28A0092B-C50C-407E-A947-70E740481C1C}">
                  <a14:useLocalDpi xmlns:a14="http://schemas.microsoft.com/office/drawing/2010/main"/>
                </a:ext>
              </a:extLst>
            </a:blip>
            <a:srcRect/>
            <a:stretch>
              <a:fillRect/>
            </a:stretch>
          </a:blip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spcBef>
                <a:spcPct val="20000"/>
              </a:spcBef>
              <a:defRPr/>
            </a:pPr>
            <a:endParaRPr lang="en-US" sz="1000" dirty="0" smtClean="0">
              <a:solidFill>
                <a:schemeClr val="bg1">
                  <a:lumMod val="95000"/>
                </a:schemeClr>
              </a:solidFill>
              <a:latin typeface="+mn-ea"/>
            </a:endParaRPr>
          </a:p>
        </p:txBody>
      </p:sp>
      <p:sp>
        <p:nvSpPr>
          <p:cNvPr id="20" name="Up Arrow Callout 18"/>
          <p:cNvSpPr/>
          <p:nvPr/>
        </p:nvSpPr>
        <p:spPr>
          <a:xfrm>
            <a:off x="6759814" y="2514143"/>
            <a:ext cx="2007972" cy="2016245"/>
          </a:xfrm>
          <a:prstGeom prst="upArrowCallout">
            <a:avLst>
              <a:gd name="adj1" fmla="val 25000"/>
              <a:gd name="adj2" fmla="val 9346"/>
              <a:gd name="adj3" fmla="val 11156"/>
              <a:gd name="adj4" fmla="val 88844"/>
            </a:avLst>
          </a:prstGeom>
          <a:solidFill>
            <a:srgbClr val="2272AB"/>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spcBef>
                <a:spcPct val="20000"/>
              </a:spcBef>
              <a:defRPr/>
            </a:pPr>
            <a:r>
              <a:rPr lang="en-US" sz="6000" dirty="0" smtClean="0">
                <a:latin typeface="+mn-ea"/>
              </a:rPr>
              <a:t> </a:t>
            </a:r>
            <a:endParaRPr lang="en-US" sz="6000" dirty="0">
              <a:latin typeface="+mn-ea"/>
            </a:endParaRPr>
          </a:p>
          <a:p>
            <a:pPr lvl="0" algn="ctr" defTabSz="914400">
              <a:spcBef>
                <a:spcPct val="20000"/>
              </a:spcBef>
              <a:defRPr/>
            </a:pPr>
            <a:r>
              <a:rPr lang="ja-JP" altLang="en-US" sz="1600" b="1" dirty="0">
                <a:solidFill>
                  <a:schemeClr val="bg1">
                    <a:lumMod val="95000"/>
                  </a:schemeClr>
                </a:solidFill>
                <a:latin typeface="+mn-ea"/>
              </a:rPr>
              <a:t>勉強</a:t>
            </a:r>
            <a:endParaRPr lang="en-US" sz="1600" b="1" dirty="0" smtClean="0">
              <a:solidFill>
                <a:schemeClr val="bg1">
                  <a:lumMod val="95000"/>
                </a:schemeClr>
              </a:solidFill>
              <a:latin typeface="+mn-ea"/>
            </a:endParaRPr>
          </a:p>
        </p:txBody>
      </p:sp>
      <p:sp>
        <p:nvSpPr>
          <p:cNvPr id="21" name="Freeform 144"/>
          <p:cNvSpPr/>
          <p:nvPr/>
        </p:nvSpPr>
        <p:spPr bwMode="auto">
          <a:xfrm>
            <a:off x="3304646" y="3311716"/>
            <a:ext cx="400957" cy="433856"/>
          </a:xfrm>
          <a:custGeom>
            <a:avLst/>
            <a:gdLst>
              <a:gd name="T0" fmla="*/ 126 w 134"/>
              <a:gd name="T1" fmla="*/ 100 h 145"/>
              <a:gd name="T2" fmla="*/ 83 w 134"/>
              <a:gd name="T3" fmla="*/ 88 h 145"/>
              <a:gd name="T4" fmla="*/ 85 w 134"/>
              <a:gd name="T5" fmla="*/ 77 h 145"/>
              <a:gd name="T6" fmla="*/ 91 w 134"/>
              <a:gd name="T7" fmla="*/ 69 h 145"/>
              <a:gd name="T8" fmla="*/ 92 w 134"/>
              <a:gd name="T9" fmla="*/ 60 h 145"/>
              <a:gd name="T10" fmla="*/ 94 w 134"/>
              <a:gd name="T11" fmla="*/ 60 h 145"/>
              <a:gd name="T12" fmla="*/ 97 w 134"/>
              <a:gd name="T13" fmla="*/ 58 h 145"/>
              <a:gd name="T14" fmla="*/ 98 w 134"/>
              <a:gd name="T15" fmla="*/ 43 h 145"/>
              <a:gd name="T16" fmla="*/ 96 w 134"/>
              <a:gd name="T17" fmla="*/ 40 h 145"/>
              <a:gd name="T18" fmla="*/ 94 w 134"/>
              <a:gd name="T19" fmla="*/ 40 h 145"/>
              <a:gd name="T20" fmla="*/ 95 w 134"/>
              <a:gd name="T21" fmla="*/ 32 h 145"/>
              <a:gd name="T22" fmla="*/ 90 w 134"/>
              <a:gd name="T23" fmla="*/ 10 h 145"/>
              <a:gd name="T24" fmla="*/ 44 w 134"/>
              <a:gd name="T25" fmla="*/ 10 h 145"/>
              <a:gd name="T26" fmla="*/ 39 w 134"/>
              <a:gd name="T27" fmla="*/ 32 h 145"/>
              <a:gd name="T28" fmla="*/ 40 w 134"/>
              <a:gd name="T29" fmla="*/ 40 h 145"/>
              <a:gd name="T30" fmla="*/ 38 w 134"/>
              <a:gd name="T31" fmla="*/ 40 h 145"/>
              <a:gd name="T32" fmla="*/ 35 w 134"/>
              <a:gd name="T33" fmla="*/ 43 h 145"/>
              <a:gd name="T34" fmla="*/ 37 w 134"/>
              <a:gd name="T35" fmla="*/ 58 h 145"/>
              <a:gd name="T36" fmla="*/ 40 w 134"/>
              <a:gd name="T37" fmla="*/ 60 h 145"/>
              <a:gd name="T38" fmla="*/ 42 w 134"/>
              <a:gd name="T39" fmla="*/ 60 h 145"/>
              <a:gd name="T40" fmla="*/ 43 w 134"/>
              <a:gd name="T41" fmla="*/ 69 h 145"/>
              <a:gd name="T42" fmla="*/ 49 w 134"/>
              <a:gd name="T43" fmla="*/ 77 h 145"/>
              <a:gd name="T44" fmla="*/ 50 w 134"/>
              <a:gd name="T45" fmla="*/ 88 h 145"/>
              <a:gd name="T46" fmla="*/ 8 w 134"/>
              <a:gd name="T47" fmla="*/ 100 h 145"/>
              <a:gd name="T48" fmla="*/ 1 w 134"/>
              <a:gd name="T49" fmla="*/ 113 h 145"/>
              <a:gd name="T50" fmla="*/ 2 w 134"/>
              <a:gd name="T51" fmla="*/ 129 h 145"/>
              <a:gd name="T52" fmla="*/ 11 w 134"/>
              <a:gd name="T53" fmla="*/ 139 h 145"/>
              <a:gd name="T54" fmla="*/ 123 w 134"/>
              <a:gd name="T55" fmla="*/ 139 h 145"/>
              <a:gd name="T56" fmla="*/ 132 w 134"/>
              <a:gd name="T57" fmla="*/ 129 h 145"/>
              <a:gd name="T58" fmla="*/ 133 w 134"/>
              <a:gd name="T59" fmla="*/ 113 h 145"/>
              <a:gd name="T60" fmla="*/ 126 w 134"/>
              <a:gd name="T61" fmla="*/ 10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4" h="145">
                <a:moveTo>
                  <a:pt x="126" y="100"/>
                </a:moveTo>
                <a:cubicBezTo>
                  <a:pt x="113" y="93"/>
                  <a:pt x="98" y="89"/>
                  <a:pt x="83" y="88"/>
                </a:cubicBezTo>
                <a:cubicBezTo>
                  <a:pt x="84" y="84"/>
                  <a:pt x="84" y="81"/>
                  <a:pt x="85" y="77"/>
                </a:cubicBezTo>
                <a:cubicBezTo>
                  <a:pt x="88" y="75"/>
                  <a:pt x="91" y="72"/>
                  <a:pt x="91" y="69"/>
                </a:cubicBezTo>
                <a:cubicBezTo>
                  <a:pt x="91" y="66"/>
                  <a:pt x="92" y="63"/>
                  <a:pt x="92" y="60"/>
                </a:cubicBezTo>
                <a:cubicBezTo>
                  <a:pt x="92" y="60"/>
                  <a:pt x="93" y="60"/>
                  <a:pt x="94" y="60"/>
                </a:cubicBezTo>
                <a:cubicBezTo>
                  <a:pt x="95" y="61"/>
                  <a:pt x="97" y="59"/>
                  <a:pt x="97" y="58"/>
                </a:cubicBezTo>
                <a:cubicBezTo>
                  <a:pt x="98" y="43"/>
                  <a:pt x="98" y="43"/>
                  <a:pt x="98" y="43"/>
                </a:cubicBezTo>
                <a:cubicBezTo>
                  <a:pt x="98" y="41"/>
                  <a:pt x="97" y="40"/>
                  <a:pt x="96" y="40"/>
                </a:cubicBezTo>
                <a:cubicBezTo>
                  <a:pt x="95" y="40"/>
                  <a:pt x="95" y="40"/>
                  <a:pt x="94" y="40"/>
                </a:cubicBezTo>
                <a:cubicBezTo>
                  <a:pt x="94" y="37"/>
                  <a:pt x="95" y="34"/>
                  <a:pt x="95" y="32"/>
                </a:cubicBezTo>
                <a:cubicBezTo>
                  <a:pt x="95" y="28"/>
                  <a:pt x="97" y="17"/>
                  <a:pt x="90" y="10"/>
                </a:cubicBezTo>
                <a:cubicBezTo>
                  <a:pt x="79" y="0"/>
                  <a:pt x="55" y="0"/>
                  <a:pt x="44" y="10"/>
                </a:cubicBezTo>
                <a:cubicBezTo>
                  <a:pt x="36" y="17"/>
                  <a:pt x="38" y="28"/>
                  <a:pt x="39" y="32"/>
                </a:cubicBezTo>
                <a:cubicBezTo>
                  <a:pt x="39" y="34"/>
                  <a:pt x="39" y="37"/>
                  <a:pt x="40" y="40"/>
                </a:cubicBezTo>
                <a:cubicBezTo>
                  <a:pt x="39" y="40"/>
                  <a:pt x="39" y="40"/>
                  <a:pt x="38" y="40"/>
                </a:cubicBezTo>
                <a:cubicBezTo>
                  <a:pt x="36" y="40"/>
                  <a:pt x="35" y="41"/>
                  <a:pt x="35" y="43"/>
                </a:cubicBezTo>
                <a:cubicBezTo>
                  <a:pt x="37" y="58"/>
                  <a:pt x="37" y="58"/>
                  <a:pt x="37" y="58"/>
                </a:cubicBezTo>
                <a:cubicBezTo>
                  <a:pt x="37" y="59"/>
                  <a:pt x="39" y="61"/>
                  <a:pt x="40" y="60"/>
                </a:cubicBezTo>
                <a:cubicBezTo>
                  <a:pt x="41" y="60"/>
                  <a:pt x="41" y="60"/>
                  <a:pt x="42" y="60"/>
                </a:cubicBezTo>
                <a:cubicBezTo>
                  <a:pt x="42" y="63"/>
                  <a:pt x="43" y="66"/>
                  <a:pt x="43" y="69"/>
                </a:cubicBezTo>
                <a:cubicBezTo>
                  <a:pt x="43" y="72"/>
                  <a:pt x="46" y="75"/>
                  <a:pt x="49" y="77"/>
                </a:cubicBezTo>
                <a:cubicBezTo>
                  <a:pt x="49" y="81"/>
                  <a:pt x="50" y="84"/>
                  <a:pt x="50" y="88"/>
                </a:cubicBezTo>
                <a:cubicBezTo>
                  <a:pt x="36" y="89"/>
                  <a:pt x="21" y="93"/>
                  <a:pt x="8" y="100"/>
                </a:cubicBezTo>
                <a:cubicBezTo>
                  <a:pt x="3" y="102"/>
                  <a:pt x="0" y="108"/>
                  <a:pt x="1" y="113"/>
                </a:cubicBezTo>
                <a:cubicBezTo>
                  <a:pt x="1" y="118"/>
                  <a:pt x="2" y="123"/>
                  <a:pt x="2" y="129"/>
                </a:cubicBezTo>
                <a:cubicBezTo>
                  <a:pt x="3" y="133"/>
                  <a:pt x="7" y="138"/>
                  <a:pt x="11" y="139"/>
                </a:cubicBezTo>
                <a:cubicBezTo>
                  <a:pt x="48" y="145"/>
                  <a:pt x="86" y="145"/>
                  <a:pt x="123" y="139"/>
                </a:cubicBezTo>
                <a:cubicBezTo>
                  <a:pt x="127" y="138"/>
                  <a:pt x="131" y="133"/>
                  <a:pt x="132" y="129"/>
                </a:cubicBezTo>
                <a:cubicBezTo>
                  <a:pt x="132" y="123"/>
                  <a:pt x="133" y="118"/>
                  <a:pt x="133" y="113"/>
                </a:cubicBezTo>
                <a:cubicBezTo>
                  <a:pt x="134" y="108"/>
                  <a:pt x="131" y="102"/>
                  <a:pt x="126" y="100"/>
                </a:cubicBez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sp>
        <p:nvSpPr>
          <p:cNvPr id="22" name="Freeform 149"/>
          <p:cNvSpPr/>
          <p:nvPr/>
        </p:nvSpPr>
        <p:spPr bwMode="auto">
          <a:xfrm>
            <a:off x="7552013" y="3364000"/>
            <a:ext cx="423574" cy="415350"/>
          </a:xfrm>
          <a:custGeom>
            <a:avLst/>
            <a:gdLst>
              <a:gd name="T0" fmla="*/ 133 w 142"/>
              <a:gd name="T1" fmla="*/ 95 h 139"/>
              <a:gd name="T2" fmla="*/ 106 w 142"/>
              <a:gd name="T3" fmla="*/ 89 h 139"/>
              <a:gd name="T4" fmla="*/ 83 w 142"/>
              <a:gd name="T5" fmla="*/ 67 h 139"/>
              <a:gd name="T6" fmla="*/ 111 w 142"/>
              <a:gd name="T7" fmla="*/ 39 h 139"/>
              <a:gd name="T8" fmla="*/ 119 w 142"/>
              <a:gd name="T9" fmla="*/ 38 h 139"/>
              <a:gd name="T10" fmla="*/ 133 w 142"/>
              <a:gd name="T11" fmla="*/ 16 h 139"/>
              <a:gd name="T12" fmla="*/ 125 w 142"/>
              <a:gd name="T13" fmla="*/ 9 h 139"/>
              <a:gd name="T14" fmla="*/ 104 w 142"/>
              <a:gd name="T15" fmla="*/ 23 h 139"/>
              <a:gd name="T16" fmla="*/ 103 w 142"/>
              <a:gd name="T17" fmla="*/ 30 h 139"/>
              <a:gd name="T18" fmla="*/ 75 w 142"/>
              <a:gd name="T19" fmla="*/ 58 h 139"/>
              <a:gd name="T20" fmla="*/ 51 w 142"/>
              <a:gd name="T21" fmla="*/ 34 h 139"/>
              <a:gd name="T22" fmla="*/ 45 w 142"/>
              <a:gd name="T23" fmla="*/ 7 h 139"/>
              <a:gd name="T24" fmla="*/ 29 w 142"/>
              <a:gd name="T25" fmla="*/ 0 h 139"/>
              <a:gd name="T26" fmla="*/ 39 w 142"/>
              <a:gd name="T27" fmla="*/ 10 h 139"/>
              <a:gd name="T28" fmla="*/ 35 w 142"/>
              <a:gd name="T29" fmla="*/ 27 h 139"/>
              <a:gd name="T30" fmla="*/ 18 w 142"/>
              <a:gd name="T31" fmla="*/ 32 h 139"/>
              <a:gd name="T32" fmla="*/ 3 w 142"/>
              <a:gd name="T33" fmla="*/ 17 h 139"/>
              <a:gd name="T34" fmla="*/ 9 w 142"/>
              <a:gd name="T35" fmla="*/ 43 h 139"/>
              <a:gd name="T36" fmla="*/ 37 w 142"/>
              <a:gd name="T37" fmla="*/ 48 h 139"/>
              <a:gd name="T38" fmla="*/ 58 w 142"/>
              <a:gd name="T39" fmla="*/ 70 h 139"/>
              <a:gd name="T40" fmla="*/ 12 w 142"/>
              <a:gd name="T41" fmla="*/ 115 h 139"/>
              <a:gd name="T42" fmla="*/ 12 w 142"/>
              <a:gd name="T43" fmla="*/ 129 h 139"/>
              <a:gd name="T44" fmla="*/ 13 w 142"/>
              <a:gd name="T45" fmla="*/ 130 h 139"/>
              <a:gd name="T46" fmla="*/ 26 w 142"/>
              <a:gd name="T47" fmla="*/ 130 h 139"/>
              <a:gd name="T48" fmla="*/ 72 w 142"/>
              <a:gd name="T49" fmla="*/ 84 h 139"/>
              <a:gd name="T50" fmla="*/ 92 w 142"/>
              <a:gd name="T51" fmla="*/ 103 h 139"/>
              <a:gd name="T52" fmla="*/ 97 w 142"/>
              <a:gd name="T53" fmla="*/ 131 h 139"/>
              <a:gd name="T54" fmla="*/ 119 w 142"/>
              <a:gd name="T55" fmla="*/ 138 h 139"/>
              <a:gd name="T56" fmla="*/ 105 w 142"/>
              <a:gd name="T57" fmla="*/ 124 h 139"/>
              <a:gd name="T58" fmla="*/ 109 w 142"/>
              <a:gd name="T59" fmla="*/ 110 h 139"/>
              <a:gd name="T60" fmla="*/ 123 w 142"/>
              <a:gd name="T61" fmla="*/ 106 h 139"/>
              <a:gd name="T62" fmla="*/ 139 w 142"/>
              <a:gd name="T63" fmla="*/ 122 h 139"/>
              <a:gd name="T64" fmla="*/ 133 w 142"/>
              <a:gd name="T65" fmla="*/ 9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2" h="139">
                <a:moveTo>
                  <a:pt x="133" y="95"/>
                </a:moveTo>
                <a:cubicBezTo>
                  <a:pt x="126" y="87"/>
                  <a:pt x="115" y="86"/>
                  <a:pt x="106" y="89"/>
                </a:cubicBezTo>
                <a:cubicBezTo>
                  <a:pt x="83" y="67"/>
                  <a:pt x="83" y="67"/>
                  <a:pt x="83" y="67"/>
                </a:cubicBezTo>
                <a:cubicBezTo>
                  <a:pt x="111" y="39"/>
                  <a:pt x="111" y="39"/>
                  <a:pt x="111" y="39"/>
                </a:cubicBezTo>
                <a:cubicBezTo>
                  <a:pt x="119" y="38"/>
                  <a:pt x="119" y="38"/>
                  <a:pt x="119" y="38"/>
                </a:cubicBezTo>
                <a:cubicBezTo>
                  <a:pt x="133" y="16"/>
                  <a:pt x="133" y="16"/>
                  <a:pt x="133" y="16"/>
                </a:cubicBezTo>
                <a:cubicBezTo>
                  <a:pt x="125" y="9"/>
                  <a:pt x="125" y="9"/>
                  <a:pt x="125" y="9"/>
                </a:cubicBezTo>
                <a:cubicBezTo>
                  <a:pt x="104" y="23"/>
                  <a:pt x="104" y="23"/>
                  <a:pt x="104" y="23"/>
                </a:cubicBezTo>
                <a:cubicBezTo>
                  <a:pt x="103" y="30"/>
                  <a:pt x="103" y="30"/>
                  <a:pt x="103" y="30"/>
                </a:cubicBezTo>
                <a:cubicBezTo>
                  <a:pt x="75" y="58"/>
                  <a:pt x="75" y="58"/>
                  <a:pt x="75" y="58"/>
                </a:cubicBezTo>
                <a:cubicBezTo>
                  <a:pt x="51" y="34"/>
                  <a:pt x="51" y="34"/>
                  <a:pt x="51" y="34"/>
                </a:cubicBezTo>
                <a:cubicBezTo>
                  <a:pt x="54" y="25"/>
                  <a:pt x="52" y="14"/>
                  <a:pt x="45" y="7"/>
                </a:cubicBezTo>
                <a:cubicBezTo>
                  <a:pt x="41" y="2"/>
                  <a:pt x="35" y="0"/>
                  <a:pt x="29" y="0"/>
                </a:cubicBezTo>
                <a:cubicBezTo>
                  <a:pt x="39" y="10"/>
                  <a:pt x="39" y="10"/>
                  <a:pt x="39" y="10"/>
                </a:cubicBezTo>
                <a:cubicBezTo>
                  <a:pt x="35" y="27"/>
                  <a:pt x="35" y="27"/>
                  <a:pt x="35" y="27"/>
                </a:cubicBezTo>
                <a:cubicBezTo>
                  <a:pt x="18" y="32"/>
                  <a:pt x="18" y="32"/>
                  <a:pt x="18" y="32"/>
                </a:cubicBezTo>
                <a:cubicBezTo>
                  <a:pt x="3" y="17"/>
                  <a:pt x="3" y="17"/>
                  <a:pt x="3" y="17"/>
                </a:cubicBezTo>
                <a:cubicBezTo>
                  <a:pt x="0" y="26"/>
                  <a:pt x="3" y="36"/>
                  <a:pt x="9" y="43"/>
                </a:cubicBezTo>
                <a:cubicBezTo>
                  <a:pt x="17" y="50"/>
                  <a:pt x="28" y="52"/>
                  <a:pt x="37" y="48"/>
                </a:cubicBezTo>
                <a:cubicBezTo>
                  <a:pt x="58" y="70"/>
                  <a:pt x="58" y="70"/>
                  <a:pt x="58" y="70"/>
                </a:cubicBezTo>
                <a:cubicBezTo>
                  <a:pt x="12" y="115"/>
                  <a:pt x="12" y="115"/>
                  <a:pt x="12" y="115"/>
                </a:cubicBezTo>
                <a:cubicBezTo>
                  <a:pt x="9" y="119"/>
                  <a:pt x="9" y="125"/>
                  <a:pt x="12" y="129"/>
                </a:cubicBezTo>
                <a:cubicBezTo>
                  <a:pt x="13" y="130"/>
                  <a:pt x="13" y="130"/>
                  <a:pt x="13" y="130"/>
                </a:cubicBezTo>
                <a:cubicBezTo>
                  <a:pt x="17" y="133"/>
                  <a:pt x="23" y="133"/>
                  <a:pt x="26" y="130"/>
                </a:cubicBezTo>
                <a:cubicBezTo>
                  <a:pt x="72" y="84"/>
                  <a:pt x="72" y="84"/>
                  <a:pt x="72" y="84"/>
                </a:cubicBezTo>
                <a:cubicBezTo>
                  <a:pt x="92" y="103"/>
                  <a:pt x="92" y="103"/>
                  <a:pt x="92" y="103"/>
                </a:cubicBezTo>
                <a:cubicBezTo>
                  <a:pt x="88" y="112"/>
                  <a:pt x="90" y="123"/>
                  <a:pt x="97" y="131"/>
                </a:cubicBezTo>
                <a:cubicBezTo>
                  <a:pt x="103" y="136"/>
                  <a:pt x="111" y="139"/>
                  <a:pt x="119" y="138"/>
                </a:cubicBezTo>
                <a:cubicBezTo>
                  <a:pt x="105" y="124"/>
                  <a:pt x="105" y="124"/>
                  <a:pt x="105" y="124"/>
                </a:cubicBezTo>
                <a:cubicBezTo>
                  <a:pt x="109" y="110"/>
                  <a:pt x="109" y="110"/>
                  <a:pt x="109" y="110"/>
                </a:cubicBezTo>
                <a:cubicBezTo>
                  <a:pt x="123" y="106"/>
                  <a:pt x="123" y="106"/>
                  <a:pt x="123" y="106"/>
                </a:cubicBezTo>
                <a:cubicBezTo>
                  <a:pt x="139" y="122"/>
                  <a:pt x="139" y="122"/>
                  <a:pt x="139" y="122"/>
                </a:cubicBezTo>
                <a:cubicBezTo>
                  <a:pt x="142" y="113"/>
                  <a:pt x="140" y="102"/>
                  <a:pt x="133" y="95"/>
                </a:cubicBez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sp>
        <p:nvSpPr>
          <p:cNvPr id="23" name="Freeform 143"/>
          <p:cNvSpPr>
            <a:spLocks noEditPoints="1"/>
          </p:cNvSpPr>
          <p:nvPr/>
        </p:nvSpPr>
        <p:spPr bwMode="auto">
          <a:xfrm>
            <a:off x="1115580" y="1697332"/>
            <a:ext cx="468811" cy="431799"/>
          </a:xfrm>
          <a:custGeom>
            <a:avLst/>
            <a:gdLst>
              <a:gd name="T0" fmla="*/ 151 w 157"/>
              <a:gd name="T1" fmla="*/ 59 h 145"/>
              <a:gd name="T2" fmla="*/ 130 w 157"/>
              <a:gd name="T3" fmla="*/ 41 h 145"/>
              <a:gd name="T4" fmla="*/ 110 w 157"/>
              <a:gd name="T5" fmla="*/ 23 h 145"/>
              <a:gd name="T6" fmla="*/ 88 w 157"/>
              <a:gd name="T7" fmla="*/ 5 h 145"/>
              <a:gd name="T8" fmla="*/ 69 w 157"/>
              <a:gd name="T9" fmla="*/ 5 h 145"/>
              <a:gd name="T10" fmla="*/ 47 w 157"/>
              <a:gd name="T11" fmla="*/ 23 h 145"/>
              <a:gd name="T12" fmla="*/ 27 w 157"/>
              <a:gd name="T13" fmla="*/ 41 h 145"/>
              <a:gd name="T14" fmla="*/ 6 w 157"/>
              <a:gd name="T15" fmla="*/ 59 h 145"/>
              <a:gd name="T16" fmla="*/ 9 w 157"/>
              <a:gd name="T17" fmla="*/ 68 h 145"/>
              <a:gd name="T18" fmla="*/ 21 w 157"/>
              <a:gd name="T19" fmla="*/ 68 h 145"/>
              <a:gd name="T20" fmla="*/ 21 w 157"/>
              <a:gd name="T21" fmla="*/ 139 h 145"/>
              <a:gd name="T22" fmla="*/ 27 w 157"/>
              <a:gd name="T23" fmla="*/ 145 h 145"/>
              <a:gd name="T24" fmla="*/ 38 w 157"/>
              <a:gd name="T25" fmla="*/ 145 h 145"/>
              <a:gd name="T26" fmla="*/ 38 w 157"/>
              <a:gd name="T27" fmla="*/ 81 h 145"/>
              <a:gd name="T28" fmla="*/ 71 w 157"/>
              <a:gd name="T29" fmla="*/ 81 h 145"/>
              <a:gd name="T30" fmla="*/ 71 w 157"/>
              <a:gd name="T31" fmla="*/ 145 h 145"/>
              <a:gd name="T32" fmla="*/ 130 w 157"/>
              <a:gd name="T33" fmla="*/ 145 h 145"/>
              <a:gd name="T34" fmla="*/ 136 w 157"/>
              <a:gd name="T35" fmla="*/ 139 h 145"/>
              <a:gd name="T36" fmla="*/ 136 w 157"/>
              <a:gd name="T37" fmla="*/ 68 h 145"/>
              <a:gd name="T38" fmla="*/ 148 w 157"/>
              <a:gd name="T39" fmla="*/ 68 h 145"/>
              <a:gd name="T40" fmla="*/ 151 w 157"/>
              <a:gd name="T41" fmla="*/ 59 h 145"/>
              <a:gd name="T42" fmla="*/ 118 w 157"/>
              <a:gd name="T43" fmla="*/ 97 h 145"/>
              <a:gd name="T44" fmla="*/ 89 w 157"/>
              <a:gd name="T45" fmla="*/ 97 h 145"/>
              <a:gd name="T46" fmla="*/ 89 w 157"/>
              <a:gd name="T47" fmla="*/ 72 h 145"/>
              <a:gd name="T48" fmla="*/ 118 w 157"/>
              <a:gd name="T49" fmla="*/ 72 h 145"/>
              <a:gd name="T50" fmla="*/ 118 w 157"/>
              <a:gd name="T51" fmla="*/ 9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7" h="145">
                <a:moveTo>
                  <a:pt x="151" y="59"/>
                </a:moveTo>
                <a:cubicBezTo>
                  <a:pt x="130" y="41"/>
                  <a:pt x="130" y="41"/>
                  <a:pt x="130" y="41"/>
                </a:cubicBezTo>
                <a:cubicBezTo>
                  <a:pt x="124" y="36"/>
                  <a:pt x="115" y="28"/>
                  <a:pt x="110" y="23"/>
                </a:cubicBezTo>
                <a:cubicBezTo>
                  <a:pt x="88" y="5"/>
                  <a:pt x="88" y="5"/>
                  <a:pt x="88" y="5"/>
                </a:cubicBezTo>
                <a:cubicBezTo>
                  <a:pt x="83" y="0"/>
                  <a:pt x="74" y="0"/>
                  <a:pt x="69" y="5"/>
                </a:cubicBezTo>
                <a:cubicBezTo>
                  <a:pt x="47" y="23"/>
                  <a:pt x="47" y="23"/>
                  <a:pt x="47" y="23"/>
                </a:cubicBezTo>
                <a:cubicBezTo>
                  <a:pt x="42" y="28"/>
                  <a:pt x="33" y="36"/>
                  <a:pt x="27" y="41"/>
                </a:cubicBezTo>
                <a:cubicBezTo>
                  <a:pt x="6" y="59"/>
                  <a:pt x="6" y="59"/>
                  <a:pt x="6" y="59"/>
                </a:cubicBezTo>
                <a:cubicBezTo>
                  <a:pt x="0" y="64"/>
                  <a:pt x="2" y="68"/>
                  <a:pt x="9" y="68"/>
                </a:cubicBezTo>
                <a:cubicBezTo>
                  <a:pt x="21" y="68"/>
                  <a:pt x="21" y="68"/>
                  <a:pt x="21" y="68"/>
                </a:cubicBezTo>
                <a:cubicBezTo>
                  <a:pt x="21" y="139"/>
                  <a:pt x="21" y="139"/>
                  <a:pt x="21" y="139"/>
                </a:cubicBezTo>
                <a:cubicBezTo>
                  <a:pt x="21" y="142"/>
                  <a:pt x="24" y="145"/>
                  <a:pt x="27" y="145"/>
                </a:cubicBezTo>
                <a:cubicBezTo>
                  <a:pt x="38" y="145"/>
                  <a:pt x="38" y="145"/>
                  <a:pt x="38" y="145"/>
                </a:cubicBezTo>
                <a:cubicBezTo>
                  <a:pt x="38" y="81"/>
                  <a:pt x="38" y="81"/>
                  <a:pt x="38" y="81"/>
                </a:cubicBezTo>
                <a:cubicBezTo>
                  <a:pt x="71" y="81"/>
                  <a:pt x="71" y="81"/>
                  <a:pt x="71" y="81"/>
                </a:cubicBezTo>
                <a:cubicBezTo>
                  <a:pt x="71" y="145"/>
                  <a:pt x="71" y="145"/>
                  <a:pt x="71" y="145"/>
                </a:cubicBezTo>
                <a:cubicBezTo>
                  <a:pt x="130" y="145"/>
                  <a:pt x="130" y="145"/>
                  <a:pt x="130" y="145"/>
                </a:cubicBezTo>
                <a:cubicBezTo>
                  <a:pt x="134" y="145"/>
                  <a:pt x="136" y="142"/>
                  <a:pt x="136" y="139"/>
                </a:cubicBezTo>
                <a:cubicBezTo>
                  <a:pt x="136" y="68"/>
                  <a:pt x="136" y="68"/>
                  <a:pt x="136" y="68"/>
                </a:cubicBezTo>
                <a:cubicBezTo>
                  <a:pt x="148" y="68"/>
                  <a:pt x="148" y="68"/>
                  <a:pt x="148" y="68"/>
                </a:cubicBezTo>
                <a:cubicBezTo>
                  <a:pt x="155" y="68"/>
                  <a:pt x="157" y="64"/>
                  <a:pt x="151" y="59"/>
                </a:cubicBezTo>
                <a:close/>
                <a:moveTo>
                  <a:pt x="118" y="97"/>
                </a:moveTo>
                <a:cubicBezTo>
                  <a:pt x="89" y="97"/>
                  <a:pt x="89" y="97"/>
                  <a:pt x="89" y="97"/>
                </a:cubicBezTo>
                <a:cubicBezTo>
                  <a:pt x="89" y="72"/>
                  <a:pt x="89" y="72"/>
                  <a:pt x="89" y="72"/>
                </a:cubicBezTo>
                <a:cubicBezTo>
                  <a:pt x="118" y="72"/>
                  <a:pt x="118" y="72"/>
                  <a:pt x="118" y="72"/>
                </a:cubicBezTo>
                <a:lnTo>
                  <a:pt x="118" y="97"/>
                </a:ln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sp>
        <p:nvSpPr>
          <p:cNvPr id="24" name="Freeform 150"/>
          <p:cNvSpPr>
            <a:spLocks noEditPoints="1"/>
          </p:cNvSpPr>
          <p:nvPr/>
        </p:nvSpPr>
        <p:spPr bwMode="auto">
          <a:xfrm>
            <a:off x="5446255" y="1650038"/>
            <a:ext cx="372171" cy="479093"/>
          </a:xfrm>
          <a:custGeom>
            <a:avLst/>
            <a:gdLst>
              <a:gd name="T0" fmla="*/ 62 w 125"/>
              <a:gd name="T1" fmla="*/ 0 h 160"/>
              <a:gd name="T2" fmla="*/ 0 w 125"/>
              <a:gd name="T3" fmla="*/ 63 h 160"/>
              <a:gd name="T4" fmla="*/ 62 w 125"/>
              <a:gd name="T5" fmla="*/ 160 h 160"/>
              <a:gd name="T6" fmla="*/ 125 w 125"/>
              <a:gd name="T7" fmla="*/ 63 h 160"/>
              <a:gd name="T8" fmla="*/ 62 w 125"/>
              <a:gd name="T9" fmla="*/ 0 h 160"/>
              <a:gd name="T10" fmla="*/ 62 w 125"/>
              <a:gd name="T11" fmla="*/ 105 h 160"/>
              <a:gd name="T12" fmla="*/ 17 w 125"/>
              <a:gd name="T13" fmla="*/ 61 h 160"/>
              <a:gd name="T14" fmla="*/ 62 w 125"/>
              <a:gd name="T15" fmla="*/ 18 h 160"/>
              <a:gd name="T16" fmla="*/ 107 w 125"/>
              <a:gd name="T17" fmla="*/ 61 h 160"/>
              <a:gd name="T18" fmla="*/ 62 w 125"/>
              <a:gd name="T19" fmla="*/ 10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60">
                <a:moveTo>
                  <a:pt x="62" y="0"/>
                </a:moveTo>
                <a:cubicBezTo>
                  <a:pt x="28" y="0"/>
                  <a:pt x="0" y="28"/>
                  <a:pt x="0" y="63"/>
                </a:cubicBezTo>
                <a:cubicBezTo>
                  <a:pt x="0" y="97"/>
                  <a:pt x="48" y="160"/>
                  <a:pt x="62" y="160"/>
                </a:cubicBezTo>
                <a:cubicBezTo>
                  <a:pt x="79" y="160"/>
                  <a:pt x="125" y="97"/>
                  <a:pt x="125" y="63"/>
                </a:cubicBezTo>
                <a:cubicBezTo>
                  <a:pt x="125" y="28"/>
                  <a:pt x="97" y="0"/>
                  <a:pt x="62" y="0"/>
                </a:cubicBezTo>
                <a:close/>
                <a:moveTo>
                  <a:pt x="62" y="105"/>
                </a:moveTo>
                <a:cubicBezTo>
                  <a:pt x="37" y="105"/>
                  <a:pt x="17" y="86"/>
                  <a:pt x="17" y="61"/>
                </a:cubicBezTo>
                <a:cubicBezTo>
                  <a:pt x="17" y="37"/>
                  <a:pt x="37" y="18"/>
                  <a:pt x="62" y="18"/>
                </a:cubicBezTo>
                <a:cubicBezTo>
                  <a:pt x="87" y="18"/>
                  <a:pt x="107" y="37"/>
                  <a:pt x="107" y="61"/>
                </a:cubicBezTo>
                <a:cubicBezTo>
                  <a:pt x="107" y="86"/>
                  <a:pt x="87" y="105"/>
                  <a:pt x="62" y="105"/>
                </a:cubicBez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spTree>
    <p:extLst>
      <p:ext uri="{BB962C8B-B14F-4D97-AF65-F5344CB8AC3E}">
        <p14:creationId xmlns:p14="http://schemas.microsoft.com/office/powerpoint/2010/main" val="236408322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ppt_x</p:attrName>
                                        </p:attrNameLst>
                                      </p:cBhvr>
                                      <p:tavLst>
                                        <p:tav tm="0">
                                          <p:val>
                                            <p:strVal val="#ppt_x-#ppt_w*1.125000"/>
                                          </p:val>
                                        </p:tav>
                                        <p:tav tm="100000">
                                          <p:val>
                                            <p:strVal val="#ppt_x"/>
                                          </p:val>
                                        </p:tav>
                                      </p:tavLst>
                                    </p:anim>
                                    <p:animEffect transition="in" filter="wipe(right)">
                                      <p:cBhvr>
                                        <p:cTn id="11" dur="500"/>
                                        <p:tgtEl>
                                          <p:spTgt spid="5"/>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childTnLst>
                          </p:cTn>
                        </p:par>
                        <p:par>
                          <p:cTn id="40" fill="hold">
                            <p:stCondLst>
                              <p:cond delay="4000"/>
                            </p:stCondLst>
                            <p:childTnLst>
                              <p:par>
                                <p:cTn id="41" presetID="10" presetClass="entr" presetSubtype="0"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5400000">
            <a:off x="-571500" y="571500"/>
            <a:ext cx="5143500" cy="4000500"/>
          </a:xfrm>
          <a:prstGeom prst="triangle">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等腰三角形 4"/>
          <p:cNvSpPr/>
          <p:nvPr/>
        </p:nvSpPr>
        <p:spPr>
          <a:xfrm rot="5400000">
            <a:off x="-178593" y="2107406"/>
            <a:ext cx="1428750" cy="107156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TextBox 3"/>
          <p:cNvSpPr txBox="1"/>
          <p:nvPr/>
        </p:nvSpPr>
        <p:spPr>
          <a:xfrm>
            <a:off x="1214438" y="1814513"/>
            <a:ext cx="1857375" cy="1570037"/>
          </a:xfrm>
          <a:prstGeom prst="rect">
            <a:avLst/>
          </a:prstGeom>
          <a:noFill/>
          <a:effectLst>
            <a:outerShdw blurRad="50800" dist="38100" algn="l" rotWithShape="0">
              <a:prstClr val="black">
                <a:alpha val="40000"/>
              </a:prstClr>
            </a:outerShdw>
          </a:effectLst>
        </p:spPr>
        <p:txBody>
          <a:bodyPr>
            <a:spAutoFit/>
          </a:bodyPr>
          <a:lstStyle/>
          <a:p>
            <a:pPr eaLnBrk="1" fontAlgn="auto" hangingPunct="1">
              <a:spcBef>
                <a:spcPts val="0"/>
              </a:spcBef>
              <a:spcAft>
                <a:spcPts val="0"/>
              </a:spcAft>
              <a:defRPr/>
            </a:pPr>
            <a:r>
              <a:rPr lang="en-US" altLang="zh-CN" sz="9600" b="1" dirty="0" smtClean="0">
                <a:solidFill>
                  <a:schemeClr val="bg1"/>
                </a:solidFill>
                <a:latin typeface="Arial Black" panose="020B0A04020102020204" pitchFamily="34" charset="0"/>
                <a:ea typeface="时尚中黑简体" pitchFamily="2" charset="-122"/>
              </a:rPr>
              <a:t>04</a:t>
            </a:r>
            <a:endParaRPr lang="zh-CN" altLang="en-US" sz="9600" b="1" dirty="0">
              <a:solidFill>
                <a:schemeClr val="bg1"/>
              </a:solidFill>
              <a:latin typeface="Arial Black" panose="020B0A04020102020204" pitchFamily="34" charset="0"/>
              <a:ea typeface="时尚中黑简体" pitchFamily="2" charset="-122"/>
            </a:endParaRPr>
          </a:p>
        </p:txBody>
      </p:sp>
      <p:cxnSp>
        <p:nvCxnSpPr>
          <p:cNvPr id="7" name="直接连接符 6"/>
          <p:cNvCxnSpPr/>
          <p:nvPr/>
        </p:nvCxnSpPr>
        <p:spPr>
          <a:xfrm>
            <a:off x="3286125" y="2571750"/>
            <a:ext cx="5867400" cy="1588"/>
          </a:xfrm>
          <a:prstGeom prst="line">
            <a:avLst/>
          </a:prstGeom>
          <a:ln w="19050">
            <a:solidFill>
              <a:srgbClr val="2272AB"/>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4572000" y="1922549"/>
            <a:ext cx="3952789" cy="476164"/>
            <a:chOff x="4572000" y="1922549"/>
            <a:chExt cx="3952789" cy="476164"/>
          </a:xfrm>
        </p:grpSpPr>
        <p:sp>
          <p:nvSpPr>
            <p:cNvPr id="9" name="任意多边形 8"/>
            <p:cNvSpPr/>
            <p:nvPr/>
          </p:nvSpPr>
          <p:spPr>
            <a:xfrm>
              <a:off x="4572000" y="1935163"/>
              <a:ext cx="3895725" cy="463550"/>
            </a:xfrm>
            <a:custGeom>
              <a:avLst/>
              <a:gdLst>
                <a:gd name="connsiteX0" fmla="*/ 178130 w 3895106"/>
                <a:gd name="connsiteY0" fmla="*/ 0 h 463138"/>
                <a:gd name="connsiteX1" fmla="*/ 391885 w 3895106"/>
                <a:gd name="connsiteY1" fmla="*/ 0 h 463138"/>
                <a:gd name="connsiteX2" fmla="*/ 451262 w 3895106"/>
                <a:gd name="connsiteY2" fmla="*/ 106878 h 463138"/>
                <a:gd name="connsiteX3" fmla="*/ 534389 w 3895106"/>
                <a:gd name="connsiteY3" fmla="*/ 0 h 463138"/>
                <a:gd name="connsiteX4" fmla="*/ 3811979 w 3895106"/>
                <a:gd name="connsiteY4" fmla="*/ 0 h 463138"/>
                <a:gd name="connsiteX5" fmla="*/ 3883231 w 3895106"/>
                <a:gd name="connsiteY5" fmla="*/ 95003 h 463138"/>
                <a:gd name="connsiteX6" fmla="*/ 3895106 w 3895106"/>
                <a:gd name="connsiteY6" fmla="*/ 463138 h 463138"/>
                <a:gd name="connsiteX7" fmla="*/ 2006930 w 3895106"/>
                <a:gd name="connsiteY7" fmla="*/ 463138 h 463138"/>
                <a:gd name="connsiteX8" fmla="*/ 1971304 w 3895106"/>
                <a:gd name="connsiteY8" fmla="*/ 344384 h 463138"/>
                <a:gd name="connsiteX9" fmla="*/ 1923802 w 3895106"/>
                <a:gd name="connsiteY9" fmla="*/ 451262 h 463138"/>
                <a:gd name="connsiteX10" fmla="*/ 1923802 w 3895106"/>
                <a:gd name="connsiteY10" fmla="*/ 463138 h 463138"/>
                <a:gd name="connsiteX11" fmla="*/ 0 w 3895106"/>
                <a:gd name="connsiteY11" fmla="*/ 439387 h 463138"/>
                <a:gd name="connsiteX12" fmla="*/ 178130 w 3895106"/>
                <a:gd name="connsiteY12" fmla="*/ 0 h 46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95106" h="463138">
                  <a:moveTo>
                    <a:pt x="178130" y="0"/>
                  </a:moveTo>
                  <a:lnTo>
                    <a:pt x="391885" y="0"/>
                  </a:lnTo>
                  <a:lnTo>
                    <a:pt x="451262" y="106878"/>
                  </a:lnTo>
                  <a:lnTo>
                    <a:pt x="534389" y="0"/>
                  </a:lnTo>
                  <a:lnTo>
                    <a:pt x="3811979" y="0"/>
                  </a:lnTo>
                  <a:lnTo>
                    <a:pt x="3883231" y="95003"/>
                  </a:lnTo>
                  <a:lnTo>
                    <a:pt x="3895106" y="463138"/>
                  </a:lnTo>
                  <a:lnTo>
                    <a:pt x="2006930" y="463138"/>
                  </a:lnTo>
                  <a:lnTo>
                    <a:pt x="1971304" y="344384"/>
                  </a:lnTo>
                  <a:lnTo>
                    <a:pt x="1923802" y="451262"/>
                  </a:lnTo>
                  <a:lnTo>
                    <a:pt x="1923802" y="463138"/>
                  </a:lnTo>
                  <a:lnTo>
                    <a:pt x="0" y="439387"/>
                  </a:lnTo>
                  <a:lnTo>
                    <a:pt x="178130" y="0"/>
                  </a:lnTo>
                  <a:close/>
                </a:path>
              </a:pathLst>
            </a:cu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TextBox 6"/>
            <p:cNvSpPr txBox="1">
              <a:spLocks noChangeArrowheads="1"/>
            </p:cNvSpPr>
            <p:nvPr/>
          </p:nvSpPr>
          <p:spPr bwMode="auto">
            <a:xfrm>
              <a:off x="4595726" y="1922549"/>
              <a:ext cx="39290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ja-JP" altLang="en-US" sz="2400" dirty="0" smtClean="0">
                  <a:solidFill>
                    <a:schemeClr val="bg1"/>
                  </a:solidFill>
                  <a:latin typeface="微软雅黑" panose="020B0503020204020204" pitchFamily="34" charset="-122"/>
                  <a:ea typeface="微软雅黑" panose="020B0503020204020204" pitchFamily="34" charset="-122"/>
                </a:rPr>
                <a:t>来月の目標</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
        <p:nvSpPr>
          <p:cNvPr id="11" name="矩形 10"/>
          <p:cNvSpPr>
            <a:spLocks noChangeArrowheads="1"/>
          </p:cNvSpPr>
          <p:nvPr/>
        </p:nvSpPr>
        <p:spPr bwMode="auto">
          <a:xfrm>
            <a:off x="4214813" y="2786063"/>
            <a:ext cx="48577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 typeface="Wingdings" panose="05000000000000000000" pitchFamily="2" charset="2"/>
              <a:buChar char="u"/>
            </a:pPr>
            <a:r>
              <a:rPr lang="en-US" altLang="ja-JP" sz="1400" dirty="0" smtClean="0">
                <a:solidFill>
                  <a:schemeClr val="tx1">
                    <a:lumMod val="65000"/>
                    <a:lumOff val="35000"/>
                  </a:schemeClr>
                </a:solidFill>
              </a:rPr>
              <a:t>Our </a:t>
            </a:r>
            <a:r>
              <a:rPr lang="en-US" altLang="ja-JP" sz="1400" dirty="0">
                <a:solidFill>
                  <a:schemeClr val="tx1">
                    <a:lumMod val="65000"/>
                    <a:lumOff val="35000"/>
                  </a:schemeClr>
                </a:solidFill>
              </a:rPr>
              <a:t>goal, not live long, but to live upright.</a:t>
            </a:r>
            <a:endParaRPr lang="en-US" altLang="zh-CN" sz="1400" dirty="0">
              <a:solidFill>
                <a:schemeClr val="tx1">
                  <a:lumMod val="65000"/>
                  <a:lumOff val="35000"/>
                </a:schemeClr>
              </a:solidFill>
            </a:endParaRPr>
          </a:p>
        </p:txBody>
      </p:sp>
    </p:spTree>
    <p:extLst>
      <p:ext uri="{BB962C8B-B14F-4D97-AF65-F5344CB8AC3E}">
        <p14:creationId xmlns:p14="http://schemas.microsoft.com/office/powerpoint/2010/main" val="315303721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1+#ppt_w/2"/>
                                          </p:val>
                                        </p:tav>
                                        <p:tav tm="100000">
                                          <p:val>
                                            <p:strVal val="#ppt_x"/>
                                          </p:val>
                                        </p:tav>
                                      </p:tavLst>
                                    </p:anim>
                                    <p:anim calcmode="lin" valueType="num">
                                      <p:cBhvr additive="base">
                                        <p:cTn id="28" dur="500" fill="hold"/>
                                        <p:tgtEl>
                                          <p:spTgt spid="8"/>
                                        </p:tgtEl>
                                        <p:attrNameLst>
                                          <p:attrName>ppt_y</p:attrName>
                                        </p:attrNameLst>
                                      </p:cBhvr>
                                      <p:tavLst>
                                        <p:tav tm="0">
                                          <p:val>
                                            <p:strVal val="#ppt_y"/>
                                          </p:val>
                                        </p:tav>
                                        <p:tav tm="100000">
                                          <p:val>
                                            <p:strVal val="#ppt_y"/>
                                          </p:val>
                                        </p:tav>
                                      </p:tavLst>
                                    </p:anim>
                                  </p:childTnLst>
                                </p:cTn>
                              </p:par>
                              <p:par>
                                <p:cTn id="29" presetID="16" presetClass="entr" presetSubtype="21" fill="hold" grpId="0" nodeType="withEffect">
                                  <p:stCondLst>
                                    <p:cond delay="0"/>
                                  </p:stCondLst>
                                  <p:iterate type="lt">
                                    <p:tmPct val="10000"/>
                                  </p:iterate>
                                  <p:childTnLst>
                                    <p:set>
                                      <p:cBhvr>
                                        <p:cTn id="30" dur="1" fill="hold">
                                          <p:stCondLst>
                                            <p:cond delay="0"/>
                                          </p:stCondLst>
                                        </p:cTn>
                                        <p:tgtEl>
                                          <p:spTgt spid="11"/>
                                        </p:tgtEl>
                                        <p:attrNameLst>
                                          <p:attrName>style.visibility</p:attrName>
                                        </p:attrNameLst>
                                      </p:cBhvr>
                                      <p:to>
                                        <p:strVal val="visible"/>
                                      </p:to>
                                    </p:set>
                                    <p:animEffect transition="in" filter="barn(inVertical)">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57770" y="618022"/>
            <a:ext cx="6228692" cy="523220"/>
          </a:xfrm>
          <a:prstGeom prst="rect">
            <a:avLst/>
          </a:prstGeom>
          <a:noFill/>
        </p:spPr>
        <p:txBody>
          <a:bodyPr wrap="square" rtlCol="0">
            <a:spAutoFit/>
          </a:bodyPr>
          <a:lstStyle/>
          <a:p>
            <a:pPr algn="ctr"/>
            <a:r>
              <a:rPr lang="en-US" altLang="zh-CN" sz="2800" dirty="0">
                <a:latin typeface="Arial Black" pitchFamily="34" charset="0"/>
              </a:rPr>
              <a:t>My </a:t>
            </a:r>
            <a:r>
              <a:rPr lang="en-US" altLang="ja-JP" sz="2800" dirty="0" smtClean="0">
                <a:latin typeface="Arial Black" pitchFamily="34" charset="0"/>
              </a:rPr>
              <a:t>Plan</a:t>
            </a:r>
            <a:r>
              <a:rPr lang="en-US" altLang="zh-CN" sz="2800" dirty="0" smtClean="0">
                <a:latin typeface="Arial Black" pitchFamily="34" charset="0"/>
              </a:rPr>
              <a:t> </a:t>
            </a:r>
            <a:r>
              <a:rPr lang="en-US" altLang="zh-CN" sz="2800" dirty="0">
                <a:latin typeface="Arial Black" pitchFamily="34" charset="0"/>
              </a:rPr>
              <a:t>· My confidence</a:t>
            </a:r>
            <a:endParaRPr lang="zh-CN" altLang="en-US" sz="2800" dirty="0">
              <a:latin typeface="Arial Black" pitchFamily="34" charset="0"/>
            </a:endParaRPr>
          </a:p>
        </p:txBody>
      </p:sp>
      <p:cxnSp>
        <p:nvCxnSpPr>
          <p:cNvPr id="4" name="直接连接符 3"/>
          <p:cNvCxnSpPr/>
          <p:nvPr/>
        </p:nvCxnSpPr>
        <p:spPr>
          <a:xfrm flipV="1">
            <a:off x="1050092" y="3500520"/>
            <a:ext cx="7146910" cy="74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8124"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694735"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051346"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407957"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764568"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121179"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477790"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834401"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191012"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547623"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904234"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260845"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617456"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974067"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330678"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57122"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400511"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043900"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687289"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l="41821" t="41586" r="39939" b="38572"/>
          <a:stretch/>
        </p:blipFill>
        <p:spPr>
          <a:xfrm>
            <a:off x="1425704" y="3248916"/>
            <a:ext cx="507485" cy="552045"/>
          </a:xfrm>
          <a:prstGeom prst="rect">
            <a:avLst/>
          </a:prstGeom>
        </p:spPr>
      </p:pic>
      <p:grpSp>
        <p:nvGrpSpPr>
          <p:cNvPr id="60" name="组合 59"/>
          <p:cNvGrpSpPr/>
          <p:nvPr/>
        </p:nvGrpSpPr>
        <p:grpSpPr>
          <a:xfrm>
            <a:off x="1650547" y="1779781"/>
            <a:ext cx="72000" cy="1656184"/>
            <a:chOff x="1140007" y="2301726"/>
            <a:chExt cx="72000" cy="1656184"/>
          </a:xfrm>
        </p:grpSpPr>
        <p:cxnSp>
          <p:nvCxnSpPr>
            <p:cNvPr id="34" name="直接连接符 33"/>
            <p:cNvCxnSpPr/>
            <p:nvPr/>
          </p:nvCxnSpPr>
          <p:spPr>
            <a:xfrm flipV="1">
              <a:off x="1168906" y="2355726"/>
              <a:ext cx="0" cy="16021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a:off x="1140007" y="2301726"/>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grpSp>
      <p:pic>
        <p:nvPicPr>
          <p:cNvPr id="41" name="图片 40"/>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l="41821" t="41586" r="39939" b="38572"/>
          <a:stretch/>
        </p:blipFill>
        <p:spPr>
          <a:xfrm>
            <a:off x="2867436" y="3242809"/>
            <a:ext cx="507485" cy="552045"/>
          </a:xfrm>
          <a:prstGeom prst="rect">
            <a:avLst/>
          </a:prstGeom>
        </p:spPr>
      </p:pic>
      <p:grpSp>
        <p:nvGrpSpPr>
          <p:cNvPr id="3" name="组合 2"/>
          <p:cNvGrpSpPr/>
          <p:nvPr/>
        </p:nvGrpSpPr>
        <p:grpSpPr>
          <a:xfrm>
            <a:off x="3092279" y="2511762"/>
            <a:ext cx="72000" cy="918096"/>
            <a:chOff x="2581739" y="2506687"/>
            <a:chExt cx="72000" cy="918096"/>
          </a:xfrm>
        </p:grpSpPr>
        <p:cxnSp>
          <p:nvCxnSpPr>
            <p:cNvPr id="42" name="直接连接符 41"/>
            <p:cNvCxnSpPr/>
            <p:nvPr/>
          </p:nvCxnSpPr>
          <p:spPr>
            <a:xfrm flipV="1">
              <a:off x="2610638" y="2560687"/>
              <a:ext cx="0" cy="864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a:off x="2581739" y="2506687"/>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grpSp>
      <p:pic>
        <p:nvPicPr>
          <p:cNvPr id="45" name="图片 44"/>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l="41821" t="41586" r="39939" b="38572"/>
          <a:stretch/>
        </p:blipFill>
        <p:spPr>
          <a:xfrm>
            <a:off x="5736493" y="3242809"/>
            <a:ext cx="507485" cy="552045"/>
          </a:xfrm>
          <a:prstGeom prst="rect">
            <a:avLst/>
          </a:prstGeom>
        </p:spPr>
      </p:pic>
      <p:grpSp>
        <p:nvGrpSpPr>
          <p:cNvPr id="65" name="组合 64"/>
          <p:cNvGrpSpPr/>
          <p:nvPr/>
        </p:nvGrpSpPr>
        <p:grpSpPr>
          <a:xfrm>
            <a:off x="5961336" y="1635765"/>
            <a:ext cx="72000" cy="1794093"/>
            <a:chOff x="5450796" y="2295619"/>
            <a:chExt cx="72000" cy="1794093"/>
          </a:xfrm>
        </p:grpSpPr>
        <p:cxnSp>
          <p:nvCxnSpPr>
            <p:cNvPr id="46" name="直接连接符 45"/>
            <p:cNvCxnSpPr/>
            <p:nvPr/>
          </p:nvCxnSpPr>
          <p:spPr>
            <a:xfrm flipV="1">
              <a:off x="5479695" y="2349619"/>
              <a:ext cx="0" cy="17400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椭圆 46"/>
            <p:cNvSpPr/>
            <p:nvPr/>
          </p:nvSpPr>
          <p:spPr>
            <a:xfrm>
              <a:off x="5450796" y="2295619"/>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grpSp>
      <p:pic>
        <p:nvPicPr>
          <p:cNvPr id="49" name="图片 48"/>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l="41821" t="41586" r="39939" b="38572"/>
          <a:stretch/>
        </p:blipFill>
        <p:spPr>
          <a:xfrm>
            <a:off x="7125940" y="3224498"/>
            <a:ext cx="507485" cy="552045"/>
          </a:xfrm>
          <a:prstGeom prst="rect">
            <a:avLst/>
          </a:prstGeom>
        </p:spPr>
      </p:pic>
      <p:grpSp>
        <p:nvGrpSpPr>
          <p:cNvPr id="5" name="组合 4"/>
          <p:cNvGrpSpPr/>
          <p:nvPr/>
        </p:nvGrpSpPr>
        <p:grpSpPr>
          <a:xfrm>
            <a:off x="7348704" y="2532130"/>
            <a:ext cx="72000" cy="903835"/>
            <a:chOff x="6838164" y="2527055"/>
            <a:chExt cx="72000" cy="903835"/>
          </a:xfrm>
        </p:grpSpPr>
        <p:cxnSp>
          <p:nvCxnSpPr>
            <p:cNvPr id="50" name="直接连接符 49"/>
            <p:cNvCxnSpPr/>
            <p:nvPr/>
          </p:nvCxnSpPr>
          <p:spPr>
            <a:xfrm flipV="1">
              <a:off x="6865759" y="2566794"/>
              <a:ext cx="0" cy="864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椭圆 50"/>
            <p:cNvSpPr/>
            <p:nvPr/>
          </p:nvSpPr>
          <p:spPr>
            <a:xfrm>
              <a:off x="6838164" y="2527055"/>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grpSp>
      <p:pic>
        <p:nvPicPr>
          <p:cNvPr id="53" name="图片 52"/>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l="41821" t="41586" r="39939" b="38572"/>
          <a:stretch/>
        </p:blipFill>
        <p:spPr>
          <a:xfrm>
            <a:off x="4293880" y="3227177"/>
            <a:ext cx="507485" cy="552045"/>
          </a:xfrm>
          <a:prstGeom prst="rect">
            <a:avLst/>
          </a:prstGeom>
        </p:spPr>
      </p:pic>
      <p:grpSp>
        <p:nvGrpSpPr>
          <p:cNvPr id="62" name="组合 61"/>
          <p:cNvGrpSpPr/>
          <p:nvPr/>
        </p:nvGrpSpPr>
        <p:grpSpPr>
          <a:xfrm>
            <a:off x="4518723" y="2000761"/>
            <a:ext cx="72000" cy="1429097"/>
            <a:chOff x="4008183" y="2279987"/>
            <a:chExt cx="72000" cy="1429097"/>
          </a:xfrm>
        </p:grpSpPr>
        <p:cxnSp>
          <p:nvCxnSpPr>
            <p:cNvPr id="54" name="直接连接符 53"/>
            <p:cNvCxnSpPr/>
            <p:nvPr/>
          </p:nvCxnSpPr>
          <p:spPr>
            <a:xfrm flipV="1">
              <a:off x="4037083" y="2333988"/>
              <a:ext cx="0" cy="1375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a:off x="4008183" y="2279987"/>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grpSp>
      <p:sp>
        <p:nvSpPr>
          <p:cNvPr id="67" name="TextBox 66"/>
          <p:cNvSpPr txBox="1"/>
          <p:nvPr/>
        </p:nvSpPr>
        <p:spPr>
          <a:xfrm>
            <a:off x="1686547" y="1661892"/>
            <a:ext cx="1307761" cy="307777"/>
          </a:xfrm>
          <a:prstGeom prst="rect">
            <a:avLst/>
          </a:prstGeom>
          <a:noFill/>
        </p:spPr>
        <p:txBody>
          <a:bodyPr wrap="square" rtlCol="0">
            <a:spAutoFit/>
          </a:bodyPr>
          <a:lstStyle/>
          <a:p>
            <a:r>
              <a:rPr lang="ja-JP" altLang="en-US" sz="1400" dirty="0" smtClean="0">
                <a:latin typeface="张海山锐线体简" pitchFamily="2" charset="-122"/>
                <a:ea typeface="张海山锐线体简" pitchFamily="2" charset="-122"/>
              </a:rPr>
              <a:t>日本語を勉強</a:t>
            </a:r>
            <a:endParaRPr lang="zh-CN" altLang="en-US" sz="1400" dirty="0">
              <a:latin typeface="张海山锐线体简" pitchFamily="2" charset="-122"/>
              <a:ea typeface="张海山锐线体简" pitchFamily="2" charset="-122"/>
            </a:endParaRPr>
          </a:p>
        </p:txBody>
      </p:sp>
      <p:sp>
        <p:nvSpPr>
          <p:cNvPr id="68" name="TextBox 67"/>
          <p:cNvSpPr txBox="1"/>
          <p:nvPr/>
        </p:nvSpPr>
        <p:spPr>
          <a:xfrm>
            <a:off x="3121177" y="2340845"/>
            <a:ext cx="1358469" cy="307777"/>
          </a:xfrm>
          <a:prstGeom prst="rect">
            <a:avLst/>
          </a:prstGeom>
          <a:noFill/>
        </p:spPr>
        <p:txBody>
          <a:bodyPr wrap="square" rtlCol="0">
            <a:spAutoFit/>
          </a:bodyPr>
          <a:lstStyle/>
          <a:p>
            <a:r>
              <a:rPr lang="en-US" altLang="ja-JP" sz="1400" dirty="0" smtClean="0">
                <a:latin typeface="张海山锐线体简" pitchFamily="2" charset="-122"/>
                <a:ea typeface="张海山锐线体简" pitchFamily="2" charset="-122"/>
              </a:rPr>
              <a:t>Android</a:t>
            </a:r>
            <a:r>
              <a:rPr lang="ja-JP" altLang="en-US" sz="1400" dirty="0" smtClean="0">
                <a:latin typeface="张海山锐线体简" pitchFamily="2" charset="-122"/>
                <a:ea typeface="张海山锐线体简" pitchFamily="2" charset="-122"/>
              </a:rPr>
              <a:t>を学ぶ</a:t>
            </a:r>
            <a:endParaRPr lang="zh-CN" altLang="en-US" sz="1400" dirty="0">
              <a:latin typeface="张海山锐线体简" pitchFamily="2" charset="-122"/>
              <a:ea typeface="张海山锐线体简" pitchFamily="2" charset="-122"/>
            </a:endParaRPr>
          </a:p>
        </p:txBody>
      </p:sp>
      <p:sp>
        <p:nvSpPr>
          <p:cNvPr id="69" name="TextBox 68"/>
          <p:cNvSpPr txBox="1"/>
          <p:nvPr/>
        </p:nvSpPr>
        <p:spPr>
          <a:xfrm>
            <a:off x="4554723" y="1882872"/>
            <a:ext cx="1478613" cy="307777"/>
          </a:xfrm>
          <a:prstGeom prst="rect">
            <a:avLst/>
          </a:prstGeom>
          <a:noFill/>
        </p:spPr>
        <p:txBody>
          <a:bodyPr wrap="square" rtlCol="0">
            <a:spAutoFit/>
          </a:bodyPr>
          <a:lstStyle/>
          <a:p>
            <a:r>
              <a:rPr lang="ja-JP" altLang="en-US" sz="1400" dirty="0">
                <a:latin typeface="张海山锐线体简" pitchFamily="2" charset="-122"/>
                <a:ea typeface="张海山锐线体简" pitchFamily="2" charset="-122"/>
              </a:rPr>
              <a:t>人工</a:t>
            </a:r>
            <a:r>
              <a:rPr lang="ja-JP" altLang="en-US" sz="1400" dirty="0" smtClean="0">
                <a:latin typeface="张海山锐线体简" pitchFamily="2" charset="-122"/>
                <a:ea typeface="张海山锐线体简" pitchFamily="2" charset="-122"/>
              </a:rPr>
              <a:t>知能を学ぶ</a:t>
            </a:r>
            <a:endParaRPr lang="zh-CN" altLang="en-US" sz="1400" dirty="0">
              <a:latin typeface="张海山锐线体简" pitchFamily="2" charset="-122"/>
              <a:ea typeface="张海山锐线体简" pitchFamily="2" charset="-122"/>
            </a:endParaRPr>
          </a:p>
        </p:txBody>
      </p:sp>
      <p:sp>
        <p:nvSpPr>
          <p:cNvPr id="70" name="TextBox 69"/>
          <p:cNvSpPr txBox="1"/>
          <p:nvPr/>
        </p:nvSpPr>
        <p:spPr>
          <a:xfrm>
            <a:off x="5984931" y="1517876"/>
            <a:ext cx="2000829" cy="307777"/>
          </a:xfrm>
          <a:prstGeom prst="rect">
            <a:avLst/>
          </a:prstGeom>
          <a:noFill/>
        </p:spPr>
        <p:txBody>
          <a:bodyPr wrap="square" rtlCol="0">
            <a:spAutoFit/>
          </a:bodyPr>
          <a:lstStyle/>
          <a:p>
            <a:r>
              <a:rPr lang="ja-JP" altLang="en-US" sz="1400" dirty="0" smtClean="0">
                <a:latin typeface="张海山锐线体简" pitchFamily="2" charset="-122"/>
                <a:ea typeface="张海山锐线体简" pitchFamily="2" charset="-122"/>
              </a:rPr>
              <a:t>ネットワークを学ぶ</a:t>
            </a:r>
            <a:endParaRPr lang="zh-CN" altLang="en-US" sz="1400" dirty="0">
              <a:latin typeface="张海山锐线体简" pitchFamily="2" charset="-122"/>
              <a:ea typeface="张海山锐线体简" pitchFamily="2" charset="-122"/>
            </a:endParaRPr>
          </a:p>
        </p:txBody>
      </p:sp>
      <p:sp>
        <p:nvSpPr>
          <p:cNvPr id="71" name="TextBox 70"/>
          <p:cNvSpPr txBox="1"/>
          <p:nvPr/>
        </p:nvSpPr>
        <p:spPr>
          <a:xfrm>
            <a:off x="7400511" y="2405922"/>
            <a:ext cx="1585652" cy="276999"/>
          </a:xfrm>
          <a:prstGeom prst="rect">
            <a:avLst/>
          </a:prstGeom>
          <a:noFill/>
        </p:spPr>
        <p:txBody>
          <a:bodyPr wrap="square" rtlCol="0">
            <a:spAutoFit/>
          </a:bodyPr>
          <a:lstStyle/>
          <a:p>
            <a:r>
              <a:rPr lang="ja-JP" altLang="en-US" sz="1200" dirty="0" smtClean="0">
                <a:latin typeface="张海山锐线体简" pitchFamily="2" charset="-122"/>
                <a:ea typeface="张海山锐线体简" pitchFamily="2" charset="-122"/>
              </a:rPr>
              <a:t>仕事をもっと完璧</a:t>
            </a:r>
            <a:endParaRPr lang="zh-CN" altLang="en-US" sz="1200" dirty="0">
              <a:latin typeface="张海山锐线体简" pitchFamily="2" charset="-122"/>
              <a:ea typeface="张海山锐线体简" pitchFamily="2" charset="-122"/>
            </a:endParaRPr>
          </a:p>
        </p:txBody>
      </p:sp>
      <p:sp>
        <p:nvSpPr>
          <p:cNvPr id="73" name="矩形 72"/>
          <p:cNvSpPr/>
          <p:nvPr/>
        </p:nvSpPr>
        <p:spPr>
          <a:xfrm>
            <a:off x="1493937" y="4155926"/>
            <a:ext cx="6192688" cy="369332"/>
          </a:xfrm>
          <a:prstGeom prst="rect">
            <a:avLst/>
          </a:prstGeom>
        </p:spPr>
        <p:txBody>
          <a:bodyPr wrap="square">
            <a:spAutoFit/>
          </a:bodyPr>
          <a:lstStyle/>
          <a:p>
            <a:pPr algn="ctr"/>
            <a:r>
              <a:rPr lang="ja-JP" altLang="en-US" sz="1800" dirty="0">
                <a:latin typeface="张海山锐线体简" pitchFamily="2" charset="-122"/>
                <a:ea typeface="张海山锐线体简" pitchFamily="2" charset="-122"/>
              </a:rPr>
              <a:t>この</a:t>
            </a:r>
            <a:r>
              <a:rPr lang="en-US" altLang="ja-JP" sz="1800" dirty="0">
                <a:latin typeface="张海山锐线体简" pitchFamily="2" charset="-122"/>
                <a:ea typeface="张海山锐线体简" pitchFamily="2" charset="-122"/>
              </a:rPr>
              <a:t>3</a:t>
            </a:r>
            <a:r>
              <a:rPr lang="ja-JP" altLang="en-US" sz="1800" dirty="0">
                <a:latin typeface="张海山锐线体简" pitchFamily="2" charset="-122"/>
                <a:ea typeface="张海山锐线体简" pitchFamily="2" charset="-122"/>
              </a:rPr>
              <a:t>ヶ月間を大切にして自分を高めていきます</a:t>
            </a:r>
            <a:endParaRPr lang="zh-CN" altLang="en-US" sz="1800" dirty="0">
              <a:latin typeface="张海山锐线体简" pitchFamily="2" charset="-122"/>
              <a:ea typeface="张海山锐线体简" pitchFamily="2" charset="-122"/>
            </a:endParaRPr>
          </a:p>
        </p:txBody>
      </p:sp>
      <p:cxnSp>
        <p:nvCxnSpPr>
          <p:cNvPr id="58" name="直接连接符 3"/>
          <p:cNvCxnSpPr/>
          <p:nvPr/>
        </p:nvCxnSpPr>
        <p:spPr>
          <a:xfrm>
            <a:off x="268704" y="584266"/>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9" name="等腰三角形 4"/>
          <p:cNvSpPr>
            <a:spLocks noChangeAspect="1"/>
          </p:cNvSpPr>
          <p:nvPr/>
        </p:nvSpPr>
        <p:spPr>
          <a:xfrm rot="5400000">
            <a:off x="297017" y="230161"/>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sp>
        <p:nvSpPr>
          <p:cNvPr id="78" name="TextBox 22"/>
          <p:cNvSpPr txBox="1"/>
          <p:nvPr/>
        </p:nvSpPr>
        <p:spPr>
          <a:xfrm>
            <a:off x="615201" y="170373"/>
            <a:ext cx="1981200" cy="315463"/>
          </a:xfrm>
          <a:prstGeom prst="rect">
            <a:avLst/>
          </a:prstGeom>
          <a:noFill/>
        </p:spPr>
        <p:txBody>
          <a:bodyPr wrap="square" lIns="68571" tIns="34286" rIns="68571" bIns="34286" rtlCol="0">
            <a:spAutoFit/>
          </a:bodyPr>
          <a:lstStyle/>
          <a:p>
            <a:r>
              <a:rPr lang="ja-JP" altLang="en-US" sz="1600" dirty="0" smtClean="0">
                <a:solidFill>
                  <a:schemeClr val="tx1">
                    <a:lumMod val="85000"/>
                    <a:lumOff val="15000"/>
                  </a:schemeClr>
                </a:solidFill>
                <a:latin typeface="微软雅黑" pitchFamily="34" charset="-122"/>
                <a:ea typeface="微软雅黑" pitchFamily="34" charset="-122"/>
              </a:rPr>
              <a:t>来月の目標</a:t>
            </a:r>
            <a:endParaRPr lang="zh-CN" altLang="en-US" sz="1600" dirty="0">
              <a:solidFill>
                <a:schemeClr val="tx1">
                  <a:lumMod val="85000"/>
                  <a:lumOff val="15000"/>
                </a:schemeClr>
              </a:solidFill>
              <a:latin typeface="微软雅黑" pitchFamily="34" charset="-122"/>
              <a:ea typeface="微软雅黑" pitchFamily="34" charset="-122"/>
            </a:endParaRPr>
          </a:p>
        </p:txBody>
      </p:sp>
      <p:cxnSp>
        <p:nvCxnSpPr>
          <p:cNvPr id="80" name="直接连接符 24"/>
          <p:cNvCxnSpPr/>
          <p:nvPr/>
        </p:nvCxnSpPr>
        <p:spPr>
          <a:xfrm>
            <a:off x="8073352"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28497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grpId="0" nodeType="afterEffect">
                                  <p:stCondLst>
                                    <p:cond delay="0"/>
                                  </p:stCondLst>
                                  <p:childTnLst>
                                    <p:set>
                                      <p:cBhvr>
                                        <p:cTn id="9" dur="1" fill="hold">
                                          <p:stCondLst>
                                            <p:cond delay="0"/>
                                          </p:stCondLst>
                                        </p:cTn>
                                        <p:tgtEl>
                                          <p:spTgt spid="59"/>
                                        </p:tgtEl>
                                        <p:attrNameLst>
                                          <p:attrName>style.visibility</p:attrName>
                                        </p:attrNameLst>
                                      </p:cBhvr>
                                      <p:to>
                                        <p:strVal val="visible"/>
                                      </p:to>
                                    </p:set>
                                    <p:anim calcmode="lin" valueType="num">
                                      <p:cBhvr additive="base">
                                        <p:cTn id="10" dur="500"/>
                                        <p:tgtEl>
                                          <p:spTgt spid="59"/>
                                        </p:tgtEl>
                                        <p:attrNameLst>
                                          <p:attrName>ppt_x</p:attrName>
                                        </p:attrNameLst>
                                      </p:cBhvr>
                                      <p:tavLst>
                                        <p:tav tm="0">
                                          <p:val>
                                            <p:strVal val="#ppt_x-#ppt_w*1.125000"/>
                                          </p:val>
                                        </p:tav>
                                        <p:tav tm="100000">
                                          <p:val>
                                            <p:strVal val="#ppt_x"/>
                                          </p:val>
                                        </p:tav>
                                      </p:tavLst>
                                    </p:anim>
                                    <p:animEffect transition="in" filter="wipe(right)">
                                      <p:cBhvr>
                                        <p:cTn id="11" dur="500"/>
                                        <p:tgtEl>
                                          <p:spTgt spid="59"/>
                                        </p:tgtEl>
                                      </p:cBhvr>
                                    </p:animEffect>
                                  </p:childTnLst>
                                </p:cTn>
                              </p:par>
                            </p:childTnLst>
                          </p:cTn>
                        </p:par>
                        <p:par>
                          <p:cTn id="12" fill="hold">
                            <p:stCondLst>
                              <p:cond delay="500"/>
                            </p:stCondLst>
                            <p:childTnLst>
                              <p:par>
                                <p:cTn id="13" presetID="26" presetClass="emph" presetSubtype="0" repeatCount="2000" fill="hold" nodeType="afterEffect">
                                  <p:stCondLst>
                                    <p:cond delay="0"/>
                                  </p:stCondLst>
                                  <p:childTnLst>
                                    <p:animEffect transition="out" filter="fade">
                                      <p:cBhvr>
                                        <p:cTn id="14" dur="1000" tmFilter="0, 0; .2, .5; .8, .5; 1, 0"/>
                                        <p:tgtEl>
                                          <p:spTgt spid="32"/>
                                        </p:tgtEl>
                                      </p:cBhvr>
                                    </p:animEffect>
                                    <p:animScale>
                                      <p:cBhvr>
                                        <p:cTn id="15" dur="500" autoRev="1" fill="hold"/>
                                        <p:tgtEl>
                                          <p:spTgt spid="32"/>
                                        </p:tgtEl>
                                      </p:cBhvr>
                                      <p:by x="105000" y="105000"/>
                                    </p:animScale>
                                  </p:childTnLst>
                                </p:cTn>
                              </p:par>
                              <p:par>
                                <p:cTn id="16" presetID="22" presetClass="entr" presetSubtype="4" fill="hold" nodeType="withEffect">
                                  <p:stCondLst>
                                    <p:cond delay="1000"/>
                                  </p:stCondLst>
                                  <p:childTnLst>
                                    <p:set>
                                      <p:cBhvr>
                                        <p:cTn id="17" dur="1" fill="hold">
                                          <p:stCondLst>
                                            <p:cond delay="0"/>
                                          </p:stCondLst>
                                        </p:cTn>
                                        <p:tgtEl>
                                          <p:spTgt spid="60"/>
                                        </p:tgtEl>
                                        <p:attrNameLst>
                                          <p:attrName>style.visibility</p:attrName>
                                        </p:attrNameLst>
                                      </p:cBhvr>
                                      <p:to>
                                        <p:strVal val="visible"/>
                                      </p:to>
                                    </p:set>
                                    <p:animEffect transition="in" filter="wipe(down)">
                                      <p:cBhvr>
                                        <p:cTn id="18" dur="500"/>
                                        <p:tgtEl>
                                          <p:spTgt spid="60"/>
                                        </p:tgtEl>
                                      </p:cBhvr>
                                    </p:animEffect>
                                  </p:childTnLst>
                                </p:cTn>
                              </p:par>
                              <p:par>
                                <p:cTn id="19" presetID="22" presetClass="entr" presetSubtype="8" fill="hold" grpId="0" nodeType="withEffect">
                                  <p:stCondLst>
                                    <p:cond delay="1500"/>
                                  </p:stCondLst>
                                  <p:childTnLst>
                                    <p:set>
                                      <p:cBhvr>
                                        <p:cTn id="20" dur="1" fill="hold">
                                          <p:stCondLst>
                                            <p:cond delay="0"/>
                                          </p:stCondLst>
                                        </p:cTn>
                                        <p:tgtEl>
                                          <p:spTgt spid="67"/>
                                        </p:tgtEl>
                                        <p:attrNameLst>
                                          <p:attrName>style.visibility</p:attrName>
                                        </p:attrNameLst>
                                      </p:cBhvr>
                                      <p:to>
                                        <p:strVal val="visible"/>
                                      </p:to>
                                    </p:set>
                                    <p:animEffect transition="in" filter="wipe(left)">
                                      <p:cBhvr>
                                        <p:cTn id="21" dur="500"/>
                                        <p:tgtEl>
                                          <p:spTgt spid="67"/>
                                        </p:tgtEl>
                                      </p:cBhvr>
                                    </p:animEffect>
                                  </p:childTnLst>
                                </p:cTn>
                              </p:par>
                            </p:childTnLst>
                          </p:cTn>
                        </p:par>
                        <p:par>
                          <p:cTn id="22" fill="hold">
                            <p:stCondLst>
                              <p:cond delay="2500"/>
                            </p:stCondLst>
                            <p:childTnLst>
                              <p:par>
                                <p:cTn id="23" presetID="26" presetClass="emph" presetSubtype="0" repeatCount="2000" fill="hold" nodeType="afterEffect">
                                  <p:stCondLst>
                                    <p:cond delay="0"/>
                                  </p:stCondLst>
                                  <p:childTnLst>
                                    <p:animEffect transition="out" filter="fade">
                                      <p:cBhvr>
                                        <p:cTn id="24" dur="1000" tmFilter="0, 0; .2, .5; .8, .5; 1, 0"/>
                                        <p:tgtEl>
                                          <p:spTgt spid="41"/>
                                        </p:tgtEl>
                                      </p:cBhvr>
                                    </p:animEffect>
                                    <p:animScale>
                                      <p:cBhvr>
                                        <p:cTn id="25" dur="500" autoRev="1" fill="hold"/>
                                        <p:tgtEl>
                                          <p:spTgt spid="41"/>
                                        </p:tgtEl>
                                      </p:cBhvr>
                                      <p:by x="105000" y="105000"/>
                                    </p:animScale>
                                  </p:childTnLst>
                                </p:cTn>
                              </p:par>
                              <p:par>
                                <p:cTn id="26" presetID="22" presetClass="entr" presetSubtype="4" fill="hold" nodeType="withEffect">
                                  <p:stCondLst>
                                    <p:cond delay="1000"/>
                                  </p:stCondLst>
                                  <p:childTnLst>
                                    <p:set>
                                      <p:cBhvr>
                                        <p:cTn id="27" dur="1" fill="hold">
                                          <p:stCondLst>
                                            <p:cond delay="0"/>
                                          </p:stCondLst>
                                        </p:cTn>
                                        <p:tgtEl>
                                          <p:spTgt spid="3"/>
                                        </p:tgtEl>
                                        <p:attrNameLst>
                                          <p:attrName>style.visibility</p:attrName>
                                        </p:attrNameLst>
                                      </p:cBhvr>
                                      <p:to>
                                        <p:strVal val="visible"/>
                                      </p:to>
                                    </p:set>
                                    <p:animEffect transition="in" filter="wipe(down)">
                                      <p:cBhvr>
                                        <p:cTn id="28" dur="500"/>
                                        <p:tgtEl>
                                          <p:spTgt spid="3"/>
                                        </p:tgtEl>
                                      </p:cBhvr>
                                    </p:animEffect>
                                  </p:childTnLst>
                                </p:cTn>
                              </p:par>
                              <p:par>
                                <p:cTn id="29" presetID="22" presetClass="entr" presetSubtype="8" fill="hold" grpId="0" nodeType="withEffect">
                                  <p:stCondLst>
                                    <p:cond delay="1500"/>
                                  </p:stCondLst>
                                  <p:childTnLst>
                                    <p:set>
                                      <p:cBhvr>
                                        <p:cTn id="30" dur="1" fill="hold">
                                          <p:stCondLst>
                                            <p:cond delay="0"/>
                                          </p:stCondLst>
                                        </p:cTn>
                                        <p:tgtEl>
                                          <p:spTgt spid="68"/>
                                        </p:tgtEl>
                                        <p:attrNameLst>
                                          <p:attrName>style.visibility</p:attrName>
                                        </p:attrNameLst>
                                      </p:cBhvr>
                                      <p:to>
                                        <p:strVal val="visible"/>
                                      </p:to>
                                    </p:set>
                                    <p:animEffect transition="in" filter="wipe(left)">
                                      <p:cBhvr>
                                        <p:cTn id="31" dur="500"/>
                                        <p:tgtEl>
                                          <p:spTgt spid="68"/>
                                        </p:tgtEl>
                                      </p:cBhvr>
                                    </p:animEffect>
                                  </p:childTnLst>
                                </p:cTn>
                              </p:par>
                            </p:childTnLst>
                          </p:cTn>
                        </p:par>
                        <p:par>
                          <p:cTn id="32" fill="hold">
                            <p:stCondLst>
                              <p:cond delay="4500"/>
                            </p:stCondLst>
                            <p:childTnLst>
                              <p:par>
                                <p:cTn id="33" presetID="26" presetClass="emph" presetSubtype="0" repeatCount="2000" fill="hold" nodeType="afterEffect">
                                  <p:stCondLst>
                                    <p:cond delay="0"/>
                                  </p:stCondLst>
                                  <p:childTnLst>
                                    <p:animEffect transition="out" filter="fade">
                                      <p:cBhvr>
                                        <p:cTn id="34" dur="1000" tmFilter="0, 0; .2, .5; .8, .5; 1, 0"/>
                                        <p:tgtEl>
                                          <p:spTgt spid="53"/>
                                        </p:tgtEl>
                                      </p:cBhvr>
                                    </p:animEffect>
                                    <p:animScale>
                                      <p:cBhvr>
                                        <p:cTn id="35" dur="500" autoRev="1" fill="hold"/>
                                        <p:tgtEl>
                                          <p:spTgt spid="53"/>
                                        </p:tgtEl>
                                      </p:cBhvr>
                                      <p:by x="105000" y="105000"/>
                                    </p:animScale>
                                  </p:childTnLst>
                                </p:cTn>
                              </p:par>
                              <p:par>
                                <p:cTn id="36" presetID="22" presetClass="entr" presetSubtype="4" fill="hold" nodeType="withEffect">
                                  <p:stCondLst>
                                    <p:cond delay="1000"/>
                                  </p:stCondLst>
                                  <p:childTnLst>
                                    <p:set>
                                      <p:cBhvr>
                                        <p:cTn id="37" dur="1" fill="hold">
                                          <p:stCondLst>
                                            <p:cond delay="0"/>
                                          </p:stCondLst>
                                        </p:cTn>
                                        <p:tgtEl>
                                          <p:spTgt spid="62"/>
                                        </p:tgtEl>
                                        <p:attrNameLst>
                                          <p:attrName>style.visibility</p:attrName>
                                        </p:attrNameLst>
                                      </p:cBhvr>
                                      <p:to>
                                        <p:strVal val="visible"/>
                                      </p:to>
                                    </p:set>
                                    <p:animEffect transition="in" filter="wipe(down)">
                                      <p:cBhvr>
                                        <p:cTn id="38" dur="500"/>
                                        <p:tgtEl>
                                          <p:spTgt spid="62"/>
                                        </p:tgtEl>
                                      </p:cBhvr>
                                    </p:animEffect>
                                  </p:childTnLst>
                                </p:cTn>
                              </p:par>
                              <p:par>
                                <p:cTn id="39" presetID="22" presetClass="entr" presetSubtype="8" fill="hold" grpId="0" nodeType="withEffect">
                                  <p:stCondLst>
                                    <p:cond delay="1500"/>
                                  </p:stCondLst>
                                  <p:childTnLst>
                                    <p:set>
                                      <p:cBhvr>
                                        <p:cTn id="40" dur="1" fill="hold">
                                          <p:stCondLst>
                                            <p:cond delay="0"/>
                                          </p:stCondLst>
                                        </p:cTn>
                                        <p:tgtEl>
                                          <p:spTgt spid="69"/>
                                        </p:tgtEl>
                                        <p:attrNameLst>
                                          <p:attrName>style.visibility</p:attrName>
                                        </p:attrNameLst>
                                      </p:cBhvr>
                                      <p:to>
                                        <p:strVal val="visible"/>
                                      </p:to>
                                    </p:set>
                                    <p:animEffect transition="in" filter="wipe(left)">
                                      <p:cBhvr>
                                        <p:cTn id="41" dur="500"/>
                                        <p:tgtEl>
                                          <p:spTgt spid="69"/>
                                        </p:tgtEl>
                                      </p:cBhvr>
                                    </p:animEffect>
                                  </p:childTnLst>
                                </p:cTn>
                              </p:par>
                            </p:childTnLst>
                          </p:cTn>
                        </p:par>
                        <p:par>
                          <p:cTn id="42" fill="hold">
                            <p:stCondLst>
                              <p:cond delay="6500"/>
                            </p:stCondLst>
                            <p:childTnLst>
                              <p:par>
                                <p:cTn id="43" presetID="26" presetClass="emph" presetSubtype="0" repeatCount="2000" fill="hold" nodeType="afterEffect">
                                  <p:stCondLst>
                                    <p:cond delay="0"/>
                                  </p:stCondLst>
                                  <p:childTnLst>
                                    <p:animEffect transition="out" filter="fade">
                                      <p:cBhvr>
                                        <p:cTn id="44" dur="1000" tmFilter="0, 0; .2, .5; .8, .5; 1, 0"/>
                                        <p:tgtEl>
                                          <p:spTgt spid="45"/>
                                        </p:tgtEl>
                                      </p:cBhvr>
                                    </p:animEffect>
                                    <p:animScale>
                                      <p:cBhvr>
                                        <p:cTn id="45" dur="500" autoRev="1" fill="hold"/>
                                        <p:tgtEl>
                                          <p:spTgt spid="45"/>
                                        </p:tgtEl>
                                      </p:cBhvr>
                                      <p:by x="105000" y="105000"/>
                                    </p:animScale>
                                  </p:childTnLst>
                                </p:cTn>
                              </p:par>
                              <p:par>
                                <p:cTn id="46" presetID="22" presetClass="entr" presetSubtype="4" fill="hold" nodeType="withEffect">
                                  <p:stCondLst>
                                    <p:cond delay="1000"/>
                                  </p:stCondLst>
                                  <p:childTnLst>
                                    <p:set>
                                      <p:cBhvr>
                                        <p:cTn id="47" dur="1" fill="hold">
                                          <p:stCondLst>
                                            <p:cond delay="0"/>
                                          </p:stCondLst>
                                        </p:cTn>
                                        <p:tgtEl>
                                          <p:spTgt spid="65"/>
                                        </p:tgtEl>
                                        <p:attrNameLst>
                                          <p:attrName>style.visibility</p:attrName>
                                        </p:attrNameLst>
                                      </p:cBhvr>
                                      <p:to>
                                        <p:strVal val="visible"/>
                                      </p:to>
                                    </p:set>
                                    <p:animEffect transition="in" filter="wipe(down)">
                                      <p:cBhvr>
                                        <p:cTn id="48" dur="500"/>
                                        <p:tgtEl>
                                          <p:spTgt spid="65"/>
                                        </p:tgtEl>
                                      </p:cBhvr>
                                    </p:animEffect>
                                  </p:childTnLst>
                                </p:cTn>
                              </p:par>
                              <p:par>
                                <p:cTn id="49" presetID="22" presetClass="entr" presetSubtype="8" fill="hold" grpId="0" nodeType="withEffect">
                                  <p:stCondLst>
                                    <p:cond delay="1500"/>
                                  </p:stCondLst>
                                  <p:childTnLst>
                                    <p:set>
                                      <p:cBhvr>
                                        <p:cTn id="50" dur="1" fill="hold">
                                          <p:stCondLst>
                                            <p:cond delay="0"/>
                                          </p:stCondLst>
                                        </p:cTn>
                                        <p:tgtEl>
                                          <p:spTgt spid="70"/>
                                        </p:tgtEl>
                                        <p:attrNameLst>
                                          <p:attrName>style.visibility</p:attrName>
                                        </p:attrNameLst>
                                      </p:cBhvr>
                                      <p:to>
                                        <p:strVal val="visible"/>
                                      </p:to>
                                    </p:set>
                                    <p:animEffect transition="in" filter="wipe(left)">
                                      <p:cBhvr>
                                        <p:cTn id="51" dur="500"/>
                                        <p:tgtEl>
                                          <p:spTgt spid="70"/>
                                        </p:tgtEl>
                                      </p:cBhvr>
                                    </p:animEffect>
                                  </p:childTnLst>
                                </p:cTn>
                              </p:par>
                            </p:childTnLst>
                          </p:cTn>
                        </p:par>
                        <p:par>
                          <p:cTn id="52" fill="hold">
                            <p:stCondLst>
                              <p:cond delay="8500"/>
                            </p:stCondLst>
                            <p:childTnLst>
                              <p:par>
                                <p:cTn id="53" presetID="26" presetClass="emph" presetSubtype="0" repeatCount="2000" fill="hold" nodeType="afterEffect">
                                  <p:stCondLst>
                                    <p:cond delay="0"/>
                                  </p:stCondLst>
                                  <p:childTnLst>
                                    <p:animEffect transition="out" filter="fade">
                                      <p:cBhvr>
                                        <p:cTn id="54" dur="1000" tmFilter="0, 0; .2, .5; .8, .5; 1, 0"/>
                                        <p:tgtEl>
                                          <p:spTgt spid="49"/>
                                        </p:tgtEl>
                                      </p:cBhvr>
                                    </p:animEffect>
                                    <p:animScale>
                                      <p:cBhvr>
                                        <p:cTn id="55" dur="500" autoRev="1" fill="hold"/>
                                        <p:tgtEl>
                                          <p:spTgt spid="49"/>
                                        </p:tgtEl>
                                      </p:cBhvr>
                                      <p:by x="105000" y="105000"/>
                                    </p:animScale>
                                  </p:childTnLst>
                                </p:cTn>
                              </p:par>
                              <p:par>
                                <p:cTn id="56" presetID="22" presetClass="entr" presetSubtype="4" fill="hold" nodeType="withEffect">
                                  <p:stCondLst>
                                    <p:cond delay="1000"/>
                                  </p:stCondLst>
                                  <p:childTnLst>
                                    <p:set>
                                      <p:cBhvr>
                                        <p:cTn id="57" dur="1" fill="hold">
                                          <p:stCondLst>
                                            <p:cond delay="0"/>
                                          </p:stCondLst>
                                        </p:cTn>
                                        <p:tgtEl>
                                          <p:spTgt spid="5"/>
                                        </p:tgtEl>
                                        <p:attrNameLst>
                                          <p:attrName>style.visibility</p:attrName>
                                        </p:attrNameLst>
                                      </p:cBhvr>
                                      <p:to>
                                        <p:strVal val="visible"/>
                                      </p:to>
                                    </p:set>
                                    <p:animEffect transition="in" filter="wipe(down)">
                                      <p:cBhvr>
                                        <p:cTn id="58" dur="500"/>
                                        <p:tgtEl>
                                          <p:spTgt spid="5"/>
                                        </p:tgtEl>
                                      </p:cBhvr>
                                    </p:animEffect>
                                  </p:childTnLst>
                                </p:cTn>
                              </p:par>
                              <p:par>
                                <p:cTn id="59" presetID="22" presetClass="entr" presetSubtype="8" fill="hold" grpId="0" nodeType="withEffect">
                                  <p:stCondLst>
                                    <p:cond delay="1500"/>
                                  </p:stCondLst>
                                  <p:childTnLst>
                                    <p:set>
                                      <p:cBhvr>
                                        <p:cTn id="60" dur="1" fill="hold">
                                          <p:stCondLst>
                                            <p:cond delay="0"/>
                                          </p:stCondLst>
                                        </p:cTn>
                                        <p:tgtEl>
                                          <p:spTgt spid="71"/>
                                        </p:tgtEl>
                                        <p:attrNameLst>
                                          <p:attrName>style.visibility</p:attrName>
                                        </p:attrNameLst>
                                      </p:cBhvr>
                                      <p:to>
                                        <p:strVal val="visible"/>
                                      </p:to>
                                    </p:set>
                                    <p:animEffect transition="in" filter="wipe(left)">
                                      <p:cBhvr>
                                        <p:cTn id="61"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69" grpId="0"/>
      <p:bldP spid="70" grpId="0"/>
      <p:bldP spid="71" grpId="0"/>
      <p:bldP spid="5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5400000">
            <a:off x="-571500" y="571500"/>
            <a:ext cx="5143500" cy="4000500"/>
          </a:xfrm>
          <a:prstGeom prst="triangle">
            <a:avLst/>
          </a:prstGeom>
          <a:solidFill>
            <a:srgbClr val="A41A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等腰三角形 4"/>
          <p:cNvSpPr/>
          <p:nvPr/>
        </p:nvSpPr>
        <p:spPr>
          <a:xfrm rot="5400000">
            <a:off x="-178593" y="2107406"/>
            <a:ext cx="1428750" cy="107156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TextBox 3"/>
          <p:cNvSpPr txBox="1"/>
          <p:nvPr/>
        </p:nvSpPr>
        <p:spPr>
          <a:xfrm>
            <a:off x="1214438" y="1814513"/>
            <a:ext cx="1857375" cy="1570037"/>
          </a:xfrm>
          <a:prstGeom prst="rect">
            <a:avLst/>
          </a:prstGeom>
          <a:noFill/>
          <a:effectLst>
            <a:outerShdw blurRad="50800" dist="38100" algn="l" rotWithShape="0">
              <a:prstClr val="black">
                <a:alpha val="40000"/>
              </a:prstClr>
            </a:outerShdw>
          </a:effectLst>
        </p:spPr>
        <p:txBody>
          <a:bodyPr>
            <a:spAutoFit/>
          </a:bodyPr>
          <a:lstStyle/>
          <a:p>
            <a:pPr eaLnBrk="1" fontAlgn="auto" hangingPunct="1">
              <a:spcBef>
                <a:spcPts val="0"/>
              </a:spcBef>
              <a:spcAft>
                <a:spcPts val="0"/>
              </a:spcAft>
              <a:defRPr/>
            </a:pPr>
            <a:r>
              <a:rPr lang="en-US" altLang="zh-CN" sz="9600" b="1" dirty="0" smtClean="0">
                <a:solidFill>
                  <a:schemeClr val="bg1"/>
                </a:solidFill>
                <a:latin typeface="Arial Black" panose="020B0A04020102020204" pitchFamily="34" charset="0"/>
                <a:ea typeface="时尚中黑简体" pitchFamily="2" charset="-122"/>
              </a:rPr>
              <a:t>05</a:t>
            </a:r>
            <a:endParaRPr lang="zh-CN" altLang="en-US" sz="9600" b="1" dirty="0">
              <a:solidFill>
                <a:schemeClr val="bg1"/>
              </a:solidFill>
              <a:latin typeface="Arial Black" panose="020B0A04020102020204" pitchFamily="34" charset="0"/>
              <a:ea typeface="时尚中黑简体" pitchFamily="2" charset="-122"/>
            </a:endParaRPr>
          </a:p>
        </p:txBody>
      </p:sp>
      <p:cxnSp>
        <p:nvCxnSpPr>
          <p:cNvPr id="7" name="直接连接符 6"/>
          <p:cNvCxnSpPr/>
          <p:nvPr/>
        </p:nvCxnSpPr>
        <p:spPr>
          <a:xfrm>
            <a:off x="3286125" y="2571750"/>
            <a:ext cx="5867400" cy="1588"/>
          </a:xfrm>
          <a:prstGeom prst="line">
            <a:avLst/>
          </a:prstGeom>
          <a:ln w="19050">
            <a:solidFill>
              <a:srgbClr val="A41A34"/>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4572000" y="1935163"/>
            <a:ext cx="3964821" cy="473115"/>
            <a:chOff x="4572000" y="1935163"/>
            <a:chExt cx="3964821" cy="473115"/>
          </a:xfrm>
          <a:solidFill>
            <a:srgbClr val="A41A34"/>
          </a:solidFill>
        </p:grpSpPr>
        <p:sp>
          <p:nvSpPr>
            <p:cNvPr id="9" name="任意多边形 8"/>
            <p:cNvSpPr/>
            <p:nvPr/>
          </p:nvSpPr>
          <p:spPr>
            <a:xfrm>
              <a:off x="4572000" y="1935163"/>
              <a:ext cx="3895725" cy="463550"/>
            </a:xfrm>
            <a:custGeom>
              <a:avLst/>
              <a:gdLst>
                <a:gd name="connsiteX0" fmla="*/ 178130 w 3895106"/>
                <a:gd name="connsiteY0" fmla="*/ 0 h 463138"/>
                <a:gd name="connsiteX1" fmla="*/ 391885 w 3895106"/>
                <a:gd name="connsiteY1" fmla="*/ 0 h 463138"/>
                <a:gd name="connsiteX2" fmla="*/ 451262 w 3895106"/>
                <a:gd name="connsiteY2" fmla="*/ 106878 h 463138"/>
                <a:gd name="connsiteX3" fmla="*/ 534389 w 3895106"/>
                <a:gd name="connsiteY3" fmla="*/ 0 h 463138"/>
                <a:gd name="connsiteX4" fmla="*/ 3811979 w 3895106"/>
                <a:gd name="connsiteY4" fmla="*/ 0 h 463138"/>
                <a:gd name="connsiteX5" fmla="*/ 3883231 w 3895106"/>
                <a:gd name="connsiteY5" fmla="*/ 95003 h 463138"/>
                <a:gd name="connsiteX6" fmla="*/ 3895106 w 3895106"/>
                <a:gd name="connsiteY6" fmla="*/ 463138 h 463138"/>
                <a:gd name="connsiteX7" fmla="*/ 2006930 w 3895106"/>
                <a:gd name="connsiteY7" fmla="*/ 463138 h 463138"/>
                <a:gd name="connsiteX8" fmla="*/ 1971304 w 3895106"/>
                <a:gd name="connsiteY8" fmla="*/ 344384 h 463138"/>
                <a:gd name="connsiteX9" fmla="*/ 1923802 w 3895106"/>
                <a:gd name="connsiteY9" fmla="*/ 451262 h 463138"/>
                <a:gd name="connsiteX10" fmla="*/ 1923802 w 3895106"/>
                <a:gd name="connsiteY10" fmla="*/ 463138 h 463138"/>
                <a:gd name="connsiteX11" fmla="*/ 0 w 3895106"/>
                <a:gd name="connsiteY11" fmla="*/ 439387 h 463138"/>
                <a:gd name="connsiteX12" fmla="*/ 178130 w 3895106"/>
                <a:gd name="connsiteY12" fmla="*/ 0 h 46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95106" h="463138">
                  <a:moveTo>
                    <a:pt x="178130" y="0"/>
                  </a:moveTo>
                  <a:lnTo>
                    <a:pt x="391885" y="0"/>
                  </a:lnTo>
                  <a:lnTo>
                    <a:pt x="451262" y="106878"/>
                  </a:lnTo>
                  <a:lnTo>
                    <a:pt x="534389" y="0"/>
                  </a:lnTo>
                  <a:lnTo>
                    <a:pt x="3811979" y="0"/>
                  </a:lnTo>
                  <a:lnTo>
                    <a:pt x="3883231" y="95003"/>
                  </a:lnTo>
                  <a:lnTo>
                    <a:pt x="3895106" y="463138"/>
                  </a:lnTo>
                  <a:lnTo>
                    <a:pt x="2006930" y="463138"/>
                  </a:lnTo>
                  <a:lnTo>
                    <a:pt x="1971304" y="344384"/>
                  </a:lnTo>
                  <a:lnTo>
                    <a:pt x="1923802" y="451262"/>
                  </a:lnTo>
                  <a:lnTo>
                    <a:pt x="1923802" y="463138"/>
                  </a:lnTo>
                  <a:lnTo>
                    <a:pt x="0" y="439387"/>
                  </a:lnTo>
                  <a:lnTo>
                    <a:pt x="17813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TextBox 6"/>
            <p:cNvSpPr txBox="1">
              <a:spLocks noChangeArrowheads="1"/>
            </p:cNvSpPr>
            <p:nvPr/>
          </p:nvSpPr>
          <p:spPr bwMode="auto">
            <a:xfrm>
              <a:off x="4607758" y="1946613"/>
              <a:ext cx="3929063" cy="46166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ja-JP" altLang="en-US" sz="2400" dirty="0" smtClean="0">
                  <a:solidFill>
                    <a:schemeClr val="bg1"/>
                  </a:solidFill>
                  <a:latin typeface="微软雅黑" panose="020B0503020204020204" pitchFamily="34" charset="-122"/>
                  <a:ea typeface="微软雅黑" panose="020B0503020204020204" pitchFamily="34" charset="-122"/>
                </a:rPr>
                <a:t>ドラマ</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
        <p:nvSpPr>
          <p:cNvPr id="11" name="矩形 10"/>
          <p:cNvSpPr>
            <a:spLocks noChangeArrowheads="1"/>
          </p:cNvSpPr>
          <p:nvPr/>
        </p:nvSpPr>
        <p:spPr bwMode="auto">
          <a:xfrm>
            <a:off x="4000500" y="2816543"/>
            <a:ext cx="50720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85750" indent="-285750">
              <a:spcBef>
                <a:spcPct val="0"/>
              </a:spcBef>
              <a:buFont typeface="Wingdings" panose="05000000000000000000" pitchFamily="2" charset="2"/>
              <a:buChar char="u"/>
            </a:pPr>
            <a:r>
              <a:rPr lang="ja-JP" altLang="en-US" sz="1800" dirty="0" smtClean="0">
                <a:solidFill>
                  <a:schemeClr val="tx1">
                    <a:lumMod val="65000"/>
                    <a:lumOff val="35000"/>
                  </a:schemeClr>
                </a:solidFill>
              </a:rPr>
              <a:t>「恩義</a:t>
            </a:r>
            <a:r>
              <a:rPr lang="ja-JP" altLang="en-US" sz="1800" dirty="0">
                <a:solidFill>
                  <a:schemeClr val="tx1">
                    <a:lumMod val="65000"/>
                    <a:lumOff val="35000"/>
                  </a:schemeClr>
                </a:solidFill>
              </a:rPr>
              <a:t>を忘れ 私欲を貪り 人と呼べるか</a:t>
            </a:r>
            <a:r>
              <a:rPr lang="ja-JP" altLang="en-US" sz="1800" dirty="0" smtClean="0">
                <a:solidFill>
                  <a:schemeClr val="tx1">
                    <a:lumMod val="65000"/>
                    <a:lumOff val="35000"/>
                  </a:schemeClr>
                </a:solidFill>
              </a:rPr>
              <a:t>」</a:t>
            </a:r>
            <a:endParaRPr lang="ja-JP" altLang="en-US" sz="1800" dirty="0">
              <a:solidFill>
                <a:schemeClr val="tx1">
                  <a:lumMod val="65000"/>
                  <a:lumOff val="35000"/>
                </a:schemeClr>
              </a:solidFill>
            </a:endParaRPr>
          </a:p>
          <a:p>
            <a:pPr>
              <a:spcBef>
                <a:spcPct val="0"/>
              </a:spcBef>
              <a:buNone/>
            </a:pPr>
            <a:endParaRPr lang="ja-JP" altLang="en-US" sz="1800" dirty="0">
              <a:solidFill>
                <a:schemeClr val="tx1">
                  <a:lumMod val="65000"/>
                  <a:lumOff val="35000"/>
                </a:schemeClr>
              </a:solidFill>
            </a:endParaRPr>
          </a:p>
        </p:txBody>
      </p:sp>
    </p:spTree>
    <p:extLst>
      <p:ext uri="{BB962C8B-B14F-4D97-AF65-F5344CB8AC3E}">
        <p14:creationId xmlns:p14="http://schemas.microsoft.com/office/powerpoint/2010/main" val="137622315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100" fill="hold"/>
                                        <p:tgtEl>
                                          <p:spTgt spid="4"/>
                                        </p:tgtEl>
                                        <p:attrNameLst>
                                          <p:attrName>ppt_x</p:attrName>
                                        </p:attrNameLst>
                                      </p:cBhvr>
                                      <p:tavLst>
                                        <p:tav tm="0">
                                          <p:val>
                                            <p:strVal val="0-#ppt_w/2"/>
                                          </p:val>
                                        </p:tav>
                                        <p:tav tm="100000">
                                          <p:val>
                                            <p:strVal val="#ppt_x"/>
                                          </p:val>
                                        </p:tav>
                                      </p:tavLst>
                                    </p:anim>
                                    <p:anim calcmode="lin" valueType="num">
                                      <p:cBhvr additive="base">
                                        <p:cTn id="8" dur="11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11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800" fill="hold"/>
                                        <p:tgtEl>
                                          <p:spTgt spid="5"/>
                                        </p:tgtEl>
                                        <p:attrNameLst>
                                          <p:attrName>ppt_x</p:attrName>
                                        </p:attrNameLst>
                                      </p:cBhvr>
                                      <p:tavLst>
                                        <p:tav tm="0">
                                          <p:val>
                                            <p:strVal val="0-#ppt_w/2"/>
                                          </p:val>
                                        </p:tav>
                                        <p:tav tm="100000">
                                          <p:val>
                                            <p:strVal val="#ppt_x"/>
                                          </p:val>
                                        </p:tav>
                                      </p:tavLst>
                                    </p:anim>
                                    <p:anim calcmode="lin" valueType="num">
                                      <p:cBhvr additive="base">
                                        <p:cTn id="13" dur="8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900"/>
                            </p:stCondLst>
                            <p:childTnLst>
                              <p:par>
                                <p:cTn id="15" presetID="53" presetClass="entr" presetSubtype="1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1100" fill="hold"/>
                                        <p:tgtEl>
                                          <p:spTgt spid="6"/>
                                        </p:tgtEl>
                                        <p:attrNameLst>
                                          <p:attrName>ppt_w</p:attrName>
                                        </p:attrNameLst>
                                      </p:cBhvr>
                                      <p:tavLst>
                                        <p:tav tm="0">
                                          <p:val>
                                            <p:fltVal val="0"/>
                                          </p:val>
                                        </p:tav>
                                        <p:tav tm="100000">
                                          <p:val>
                                            <p:strVal val="#ppt_w"/>
                                          </p:val>
                                        </p:tav>
                                      </p:tavLst>
                                    </p:anim>
                                    <p:anim calcmode="lin" valueType="num">
                                      <p:cBhvr>
                                        <p:cTn id="18" dur="1100" fill="hold"/>
                                        <p:tgtEl>
                                          <p:spTgt spid="6"/>
                                        </p:tgtEl>
                                        <p:attrNameLst>
                                          <p:attrName>ppt_h</p:attrName>
                                        </p:attrNameLst>
                                      </p:cBhvr>
                                      <p:tavLst>
                                        <p:tav tm="0">
                                          <p:val>
                                            <p:fltVal val="0"/>
                                          </p:val>
                                        </p:tav>
                                        <p:tav tm="100000">
                                          <p:val>
                                            <p:strVal val="#ppt_h"/>
                                          </p:val>
                                        </p:tav>
                                      </p:tavLst>
                                    </p:anim>
                                    <p:animEffect transition="in" filter="fade">
                                      <p:cBhvr>
                                        <p:cTn id="19" dur="1100"/>
                                        <p:tgtEl>
                                          <p:spTgt spid="6"/>
                                        </p:tgtEl>
                                      </p:cBhvr>
                                    </p:animEffect>
                                  </p:childTnLst>
                                </p:cTn>
                              </p:par>
                            </p:childTnLst>
                          </p:cTn>
                        </p:par>
                        <p:par>
                          <p:cTn id="20" fill="hold">
                            <p:stCondLst>
                              <p:cond delay="300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1100"/>
                                        <p:tgtEl>
                                          <p:spTgt spid="7"/>
                                        </p:tgtEl>
                                      </p:cBhvr>
                                    </p:animEffect>
                                  </p:childTnLst>
                                </p:cTn>
                              </p:par>
                            </p:childTnLst>
                          </p:cTn>
                        </p:par>
                        <p:par>
                          <p:cTn id="24" fill="hold">
                            <p:stCondLst>
                              <p:cond delay="4100"/>
                            </p:stCondLst>
                            <p:childTnLst>
                              <p:par>
                                <p:cTn id="25" presetID="2" presetClass="entr" presetSubtype="2"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800" fill="hold"/>
                                        <p:tgtEl>
                                          <p:spTgt spid="8"/>
                                        </p:tgtEl>
                                        <p:attrNameLst>
                                          <p:attrName>ppt_x</p:attrName>
                                        </p:attrNameLst>
                                      </p:cBhvr>
                                      <p:tavLst>
                                        <p:tav tm="0">
                                          <p:val>
                                            <p:strVal val="1+#ppt_w/2"/>
                                          </p:val>
                                        </p:tav>
                                        <p:tav tm="100000">
                                          <p:val>
                                            <p:strVal val="#ppt_x"/>
                                          </p:val>
                                        </p:tav>
                                      </p:tavLst>
                                    </p:anim>
                                    <p:anim calcmode="lin" valueType="num">
                                      <p:cBhvr additive="base">
                                        <p:cTn id="28" dur="800" fill="hold"/>
                                        <p:tgtEl>
                                          <p:spTgt spid="8"/>
                                        </p:tgtEl>
                                        <p:attrNameLst>
                                          <p:attrName>ppt_y</p:attrName>
                                        </p:attrNameLst>
                                      </p:cBhvr>
                                      <p:tavLst>
                                        <p:tav tm="0">
                                          <p:val>
                                            <p:strVal val="#ppt_y"/>
                                          </p:val>
                                        </p:tav>
                                        <p:tav tm="100000">
                                          <p:val>
                                            <p:strVal val="#ppt_y"/>
                                          </p:val>
                                        </p:tav>
                                      </p:tavLst>
                                    </p:anim>
                                  </p:childTnLst>
                                </p:cTn>
                              </p:par>
                              <p:par>
                                <p:cTn id="29" presetID="16" presetClass="entr" presetSubtype="21" fill="hold" grpId="0" nodeType="withEffect">
                                  <p:stCondLst>
                                    <p:cond delay="0"/>
                                  </p:stCondLst>
                                  <p:iterate type="lt">
                                    <p:tmPct val="10000"/>
                                  </p:iterate>
                                  <p:childTnLst>
                                    <p:set>
                                      <p:cBhvr>
                                        <p:cTn id="30" dur="1" fill="hold">
                                          <p:stCondLst>
                                            <p:cond delay="0"/>
                                          </p:stCondLst>
                                        </p:cTn>
                                        <p:tgtEl>
                                          <p:spTgt spid="11"/>
                                        </p:tgtEl>
                                        <p:attrNameLst>
                                          <p:attrName>style.visibility</p:attrName>
                                        </p:attrNameLst>
                                      </p:cBhvr>
                                      <p:to>
                                        <p:strVal val="visible"/>
                                      </p:to>
                                    </p:set>
                                    <p:animEffect transition="in" filter="barn(inVertical)">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400053" y="638173"/>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p:cNvSpPr>
            <a:spLocks noChangeAspect="1"/>
          </p:cNvSpPr>
          <p:nvPr/>
        </p:nvSpPr>
        <p:spPr>
          <a:xfrm rot="5400000">
            <a:off x="428366" y="284068"/>
            <a:ext cx="301336" cy="182474"/>
          </a:xfrm>
          <a:prstGeom prst="triangle">
            <a:avLst/>
          </a:prstGeom>
          <a:solidFill>
            <a:srgbClr val="A41A34"/>
          </a:solidFill>
          <a:ln>
            <a:solidFill>
              <a:srgbClr val="A41A34"/>
            </a:solid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solidFill>
                <a:srgbClr val="FF0000"/>
              </a:solidFill>
            </a:endParaRPr>
          </a:p>
        </p:txBody>
      </p:sp>
      <p:sp>
        <p:nvSpPr>
          <p:cNvPr id="11" name="TextBox 22"/>
          <p:cNvSpPr txBox="1"/>
          <p:nvPr/>
        </p:nvSpPr>
        <p:spPr>
          <a:xfrm>
            <a:off x="742950" y="219077"/>
            <a:ext cx="1981200" cy="315463"/>
          </a:xfrm>
          <a:prstGeom prst="rect">
            <a:avLst/>
          </a:prstGeom>
          <a:noFill/>
        </p:spPr>
        <p:txBody>
          <a:bodyPr wrap="square" lIns="68571" tIns="34286" rIns="68571" bIns="34286" rtlCol="0">
            <a:spAutoFit/>
          </a:bodyPr>
          <a:lstStyle/>
          <a:p>
            <a:r>
              <a:rPr lang="ja-JP" altLang="en-US" sz="1600" dirty="0" smtClean="0">
                <a:solidFill>
                  <a:schemeClr val="tx1">
                    <a:lumMod val="85000"/>
                    <a:lumOff val="15000"/>
                  </a:schemeClr>
                </a:solidFill>
                <a:latin typeface="微软雅黑" pitchFamily="34" charset="-122"/>
                <a:ea typeface="微软雅黑" pitchFamily="34" charset="-122"/>
              </a:rPr>
              <a:t>真田丸</a:t>
            </a:r>
            <a:endParaRPr lang="zh-CN" altLang="en-US" sz="1600" dirty="0">
              <a:solidFill>
                <a:schemeClr val="tx1">
                  <a:lumMod val="85000"/>
                  <a:lumOff val="15000"/>
                </a:schemeClr>
              </a:solidFill>
              <a:latin typeface="微软雅黑" pitchFamily="34" charset="-122"/>
              <a:ea typeface="微软雅黑" pitchFamily="34" charset="-122"/>
            </a:endParaRPr>
          </a:p>
        </p:txBody>
      </p:sp>
      <p:pic>
        <p:nvPicPr>
          <p:cNvPr id="2050" name="Picture 2" descr="圖片來源：NHK"/>
          <p:cNvPicPr>
            <a:picLocks noChangeAspect="1" noChangeArrowheads="1"/>
          </p:cNvPicPr>
          <p:nvPr/>
        </p:nvPicPr>
        <p:blipFill rotWithShape="1">
          <a:blip r:embed="rId3">
            <a:extLst>
              <a:ext uri="{28A0092B-C50C-407E-A947-70E740481C1C}">
                <a14:useLocalDpi xmlns:a14="http://schemas.microsoft.com/office/drawing/2010/main" val="0"/>
              </a:ext>
            </a:extLst>
          </a:blip>
          <a:srcRect r="13022"/>
          <a:stretch/>
        </p:blipFill>
        <p:spPr bwMode="auto">
          <a:xfrm>
            <a:off x="400053" y="815936"/>
            <a:ext cx="8393427" cy="4093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52375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ppt_x</p:attrName>
                                        </p:attrNameLst>
                                      </p:cBhvr>
                                      <p:tavLst>
                                        <p:tav tm="0">
                                          <p:val>
                                            <p:strVal val="#ppt_x-#ppt_w*1.125000"/>
                                          </p:val>
                                        </p:tav>
                                        <p:tav tm="100000">
                                          <p:val>
                                            <p:strVal val="#ppt_x"/>
                                          </p:val>
                                        </p:tav>
                                      </p:tavLst>
                                    </p:anim>
                                    <p:animEffect transition="in" filter="wipe(righ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nodeType="clickEffect">
                                  <p:stCondLst>
                                    <p:cond delay="0"/>
                                  </p:stCondLst>
                                  <p:childTnLst>
                                    <p:set>
                                      <p:cBhvr>
                                        <p:cTn id="15" dur="1" fill="hold">
                                          <p:stCondLst>
                                            <p:cond delay="0"/>
                                          </p:stCondLst>
                                        </p:cTn>
                                        <p:tgtEl>
                                          <p:spTgt spid="2050"/>
                                        </p:tgtEl>
                                        <p:attrNameLst>
                                          <p:attrName>style.visibility</p:attrName>
                                        </p:attrNameLst>
                                      </p:cBhvr>
                                      <p:to>
                                        <p:strVal val="visible"/>
                                      </p:to>
                                    </p:set>
                                    <p:animEffect transition="in" filter="wheel(1)">
                                      <p:cBhvr>
                                        <p:cTn id="16" dur="29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400053" y="638173"/>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p:cNvSpPr>
            <a:spLocks noChangeAspect="1"/>
          </p:cNvSpPr>
          <p:nvPr/>
        </p:nvSpPr>
        <p:spPr>
          <a:xfrm rot="5400000">
            <a:off x="428366" y="284068"/>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sp>
        <p:nvSpPr>
          <p:cNvPr id="11" name="TextBox 22"/>
          <p:cNvSpPr txBox="1"/>
          <p:nvPr/>
        </p:nvSpPr>
        <p:spPr>
          <a:xfrm>
            <a:off x="742950" y="219077"/>
            <a:ext cx="1981200" cy="315463"/>
          </a:xfrm>
          <a:prstGeom prst="rect">
            <a:avLst/>
          </a:prstGeom>
          <a:noFill/>
        </p:spPr>
        <p:txBody>
          <a:bodyPr wrap="square" lIns="68571" tIns="34286" rIns="68571" bIns="34286" rtlCol="0">
            <a:spAutoFit/>
          </a:bodyPr>
          <a:lstStyle/>
          <a:p>
            <a:r>
              <a:rPr lang="ja-JP" altLang="en-US" sz="1600" dirty="0" smtClean="0">
                <a:solidFill>
                  <a:schemeClr val="tx1">
                    <a:lumMod val="85000"/>
                    <a:lumOff val="15000"/>
                  </a:schemeClr>
                </a:solidFill>
                <a:latin typeface="微软雅黑" pitchFamily="34" charset="-122"/>
                <a:ea typeface="微软雅黑" pitchFamily="34" charset="-122"/>
              </a:rPr>
              <a:t>大阪城</a:t>
            </a:r>
            <a:endParaRPr lang="zh-CN" altLang="en-US" sz="1600" dirty="0">
              <a:solidFill>
                <a:schemeClr val="tx1">
                  <a:lumMod val="85000"/>
                  <a:lumOff val="15000"/>
                </a:schemeClr>
              </a:solidFill>
              <a:latin typeface="微软雅黑" pitchFamily="34" charset="-122"/>
              <a:ea typeface="微软雅黑" pitchFamily="34" charset="-122"/>
            </a:endParaRPr>
          </a:p>
        </p:txBody>
      </p:sp>
      <p:pic>
        <p:nvPicPr>
          <p:cNvPr id="3074" name="Picture 2" descr="https://upload.wikimedia.org/wikipedia/commons/a/ac/Osaka_Castle_Nishinomaru_Garden_April_200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3693" y="750374"/>
            <a:ext cx="5526144" cy="4144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57097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ppt_x</p:attrName>
                                        </p:attrNameLst>
                                      </p:cBhvr>
                                      <p:tavLst>
                                        <p:tav tm="0">
                                          <p:val>
                                            <p:strVal val="#ppt_x-#ppt_w*1.125000"/>
                                          </p:val>
                                        </p:tav>
                                        <p:tav tm="100000">
                                          <p:val>
                                            <p:strVal val="#ppt_x"/>
                                          </p:val>
                                        </p:tav>
                                      </p:tavLst>
                                    </p:anim>
                                    <p:animEffect transition="in" filter="wipe(righ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059" y="0"/>
            <a:ext cx="4073025" cy="5143500"/>
          </a:xfrm>
          <a:prstGeom prst="rect">
            <a:avLst/>
          </a:prstGeom>
          <a:solidFill>
            <a:srgbClr val="073860"/>
          </a:solidFill>
          <a:ln w="9525">
            <a:noFill/>
            <a:miter lim="800000"/>
            <a:headEnd/>
            <a:tailEnd/>
          </a:ln>
        </p:spPr>
      </p:pic>
      <p:sp>
        <p:nvSpPr>
          <p:cNvPr id="5" name="TextBox 20"/>
          <p:cNvSpPr txBox="1"/>
          <p:nvPr/>
        </p:nvSpPr>
        <p:spPr>
          <a:xfrm>
            <a:off x="5776626" y="1750006"/>
            <a:ext cx="1992953" cy="424732"/>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ja-JP" altLang="en-US" sz="2160" dirty="0">
                <a:solidFill>
                  <a:srgbClr val="0070C0"/>
                </a:solidFill>
                <a:latin typeface="微软雅黑" panose="020B0503020204020204" pitchFamily="34" charset="-122"/>
                <a:ea typeface="微软雅黑" panose="020B0503020204020204" pitchFamily="34" charset="-122"/>
              </a:rPr>
              <a:t>自己紹介</a:t>
            </a:r>
            <a:endParaRPr lang="zh-CN" altLang="en-US" sz="2160" dirty="0">
              <a:solidFill>
                <a:srgbClr val="0070C0"/>
              </a:solidFill>
              <a:latin typeface="微软雅黑" panose="020B0503020204020204" pitchFamily="34" charset="-122"/>
              <a:ea typeface="微软雅黑" panose="020B0503020204020204" pitchFamily="34" charset="-122"/>
            </a:endParaRPr>
          </a:p>
        </p:txBody>
      </p:sp>
      <p:sp>
        <p:nvSpPr>
          <p:cNvPr id="6" name="TextBox 21"/>
          <p:cNvSpPr txBox="1"/>
          <p:nvPr/>
        </p:nvSpPr>
        <p:spPr>
          <a:xfrm>
            <a:off x="5776626" y="2305344"/>
            <a:ext cx="1992953" cy="424732"/>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zh-CN"/>
            </a:defPPr>
            <a:lvl1pPr algn="ctr">
              <a:defRPr sz="2400" b="1">
                <a:solidFill>
                  <a:srgbClr val="0070C0"/>
                </a:solidFill>
                <a:latin typeface="微软雅黑" panose="020B0503020204020204" pitchFamily="34" charset="-122"/>
                <a:ea typeface="微软雅黑" panose="020B0503020204020204"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ja-JP" altLang="en-US" sz="2160" b="0" dirty="0" smtClean="0"/>
              <a:t>仕事面</a:t>
            </a:r>
            <a:endParaRPr lang="zh-CN" altLang="en-US" sz="2160" b="0" dirty="0"/>
          </a:p>
        </p:txBody>
      </p:sp>
      <p:sp>
        <p:nvSpPr>
          <p:cNvPr id="7" name="TextBox 22"/>
          <p:cNvSpPr txBox="1"/>
          <p:nvPr/>
        </p:nvSpPr>
        <p:spPr>
          <a:xfrm>
            <a:off x="5776626" y="2860681"/>
            <a:ext cx="1992953" cy="424732"/>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zh-CN"/>
            </a:defPPr>
            <a:lvl1pPr algn="ctr">
              <a:defRPr sz="2400" b="1">
                <a:solidFill>
                  <a:srgbClr val="0070C0"/>
                </a:solidFill>
                <a:latin typeface="微软雅黑" panose="020B0503020204020204" pitchFamily="34" charset="-122"/>
                <a:ea typeface="微软雅黑" panose="020B0503020204020204"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ja-JP" altLang="en-US" sz="2160" b="0" dirty="0" smtClean="0"/>
              <a:t>生活面</a:t>
            </a:r>
            <a:endParaRPr lang="zh-CN" altLang="en-US" sz="2160" b="0" dirty="0"/>
          </a:p>
        </p:txBody>
      </p:sp>
      <p:sp>
        <p:nvSpPr>
          <p:cNvPr id="8" name="TextBox 23"/>
          <p:cNvSpPr txBox="1"/>
          <p:nvPr/>
        </p:nvSpPr>
        <p:spPr>
          <a:xfrm>
            <a:off x="5776626" y="3416019"/>
            <a:ext cx="1992953" cy="424732"/>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zh-CN"/>
            </a:defPPr>
            <a:lvl1pPr algn="ctr">
              <a:defRPr sz="2400" b="1">
                <a:solidFill>
                  <a:srgbClr val="0070C0"/>
                </a:solidFill>
                <a:latin typeface="微软雅黑" panose="020B0503020204020204" pitchFamily="34" charset="-122"/>
                <a:ea typeface="微软雅黑" panose="020B0503020204020204"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ja-JP" altLang="en-US" sz="2160" b="0" dirty="0" smtClean="0"/>
              <a:t>来月の目標</a:t>
            </a:r>
            <a:endParaRPr lang="zh-CN" altLang="en-US" sz="2160" b="0" dirty="0"/>
          </a:p>
        </p:txBody>
      </p:sp>
      <p:grpSp>
        <p:nvGrpSpPr>
          <p:cNvPr id="9" name="组合 8"/>
          <p:cNvGrpSpPr/>
          <p:nvPr/>
        </p:nvGrpSpPr>
        <p:grpSpPr>
          <a:xfrm>
            <a:off x="5258211" y="1792318"/>
            <a:ext cx="388800" cy="321323"/>
            <a:chOff x="4284016" y="1850297"/>
            <a:chExt cx="432000" cy="357025"/>
          </a:xfrm>
        </p:grpSpPr>
        <p:sp>
          <p:nvSpPr>
            <p:cNvPr id="10" name="平行四边形 25"/>
            <p:cNvSpPr/>
            <p:nvPr/>
          </p:nvSpPr>
          <p:spPr>
            <a:xfrm>
              <a:off x="4284016" y="1850297"/>
              <a:ext cx="432000" cy="357025"/>
            </a:xfrm>
            <a:prstGeom prst="rect">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dirty="0">
                <a:ea typeface="微软雅黑" panose="020B0503020204020204" pitchFamily="34" charset="-122"/>
              </a:endParaRPr>
            </a:p>
          </p:txBody>
        </p:sp>
        <p:sp>
          <p:nvSpPr>
            <p:cNvPr id="11" name="TextBox 43"/>
            <p:cNvSpPr txBox="1"/>
            <p:nvPr/>
          </p:nvSpPr>
          <p:spPr>
            <a:xfrm>
              <a:off x="4388456" y="1878703"/>
              <a:ext cx="223120" cy="300213"/>
            </a:xfrm>
            <a:prstGeom prst="rect">
              <a:avLst/>
            </a:prstGeom>
            <a:noFill/>
          </p:spPr>
          <p:txBody>
            <a:bodyPr wrap="none" rtlCol="0">
              <a:prstTxWarp prst="textPlain">
                <a:avLst/>
              </a:prstTxWarp>
              <a:spAutoFit/>
            </a:bodyPr>
            <a:lstStyle/>
            <a:p>
              <a:r>
                <a:rPr lang="en-US" altLang="zh-CN" sz="3600" dirty="0">
                  <a:solidFill>
                    <a:schemeClr val="bg1"/>
                  </a:solidFill>
                  <a:latin typeface="Adobe 仿宋 Std R" panose="02020400000000000000" pitchFamily="18" charset="-122"/>
                  <a:ea typeface="Adobe 仿宋 Std R" panose="02020400000000000000" pitchFamily="18" charset="-122"/>
                  <a:cs typeface="Arial Unicode MS" pitchFamily="34" charset="-122"/>
                </a:rPr>
                <a:t>1</a:t>
              </a:r>
              <a:endParaRPr lang="zh-CN" altLang="en-US" sz="3600" dirty="0">
                <a:solidFill>
                  <a:schemeClr val="bg1"/>
                </a:solidFill>
                <a:latin typeface="Adobe 仿宋 Std R" panose="02020400000000000000" pitchFamily="18" charset="-122"/>
                <a:ea typeface="Adobe 仿宋 Std R" panose="02020400000000000000" pitchFamily="18" charset="-122"/>
                <a:cs typeface="Arial Unicode MS" pitchFamily="34" charset="-122"/>
              </a:endParaRPr>
            </a:p>
          </p:txBody>
        </p:sp>
      </p:grpSp>
      <p:grpSp>
        <p:nvGrpSpPr>
          <p:cNvPr id="12" name="组合 11"/>
          <p:cNvGrpSpPr/>
          <p:nvPr/>
        </p:nvGrpSpPr>
        <p:grpSpPr>
          <a:xfrm>
            <a:off x="5258211" y="2288613"/>
            <a:ext cx="388800" cy="388800"/>
            <a:chOff x="4284016" y="2552498"/>
            <a:chExt cx="432000" cy="432000"/>
          </a:xfrm>
        </p:grpSpPr>
        <p:sp>
          <p:nvSpPr>
            <p:cNvPr id="13" name="平行四边形 45"/>
            <p:cNvSpPr/>
            <p:nvPr/>
          </p:nvSpPr>
          <p:spPr>
            <a:xfrm>
              <a:off x="4284016" y="2552498"/>
              <a:ext cx="432000" cy="432000"/>
            </a:xfrm>
            <a:prstGeom prst="rect">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dirty="0">
                <a:ea typeface="微软雅黑" panose="020B0503020204020204" pitchFamily="34" charset="-122"/>
              </a:endParaRPr>
            </a:p>
          </p:txBody>
        </p:sp>
        <p:sp>
          <p:nvSpPr>
            <p:cNvPr id="14" name="TextBox 46"/>
            <p:cNvSpPr txBox="1"/>
            <p:nvPr/>
          </p:nvSpPr>
          <p:spPr>
            <a:xfrm>
              <a:off x="4388456" y="2618392"/>
              <a:ext cx="223120" cy="300213"/>
            </a:xfrm>
            <a:prstGeom prst="rect">
              <a:avLst/>
            </a:prstGeom>
            <a:noFill/>
          </p:spPr>
          <p:txBody>
            <a:bodyPr wrap="none" rtlCol="0">
              <a:prstTxWarp prst="textPlain">
                <a:avLst/>
              </a:prstTxWarp>
              <a:spAutoFit/>
            </a:bodyPr>
            <a:lstStyle/>
            <a:p>
              <a:r>
                <a:rPr lang="en-US" altLang="zh-CN" sz="3600" dirty="0">
                  <a:solidFill>
                    <a:schemeClr val="bg1"/>
                  </a:solidFill>
                  <a:latin typeface="Adobe 仿宋 Std R" panose="02020400000000000000" pitchFamily="18" charset="-122"/>
                  <a:ea typeface="Adobe 仿宋 Std R" panose="02020400000000000000" pitchFamily="18" charset="-122"/>
                  <a:cs typeface="Arial Unicode MS" pitchFamily="34" charset="-122"/>
                </a:rPr>
                <a:t>2</a:t>
              </a:r>
              <a:endParaRPr lang="zh-CN" altLang="en-US" sz="3600" dirty="0">
                <a:solidFill>
                  <a:schemeClr val="bg1"/>
                </a:solidFill>
                <a:latin typeface="Adobe 仿宋 Std R" panose="02020400000000000000" pitchFamily="18" charset="-122"/>
                <a:ea typeface="Adobe 仿宋 Std R" panose="02020400000000000000" pitchFamily="18" charset="-122"/>
                <a:cs typeface="Arial Unicode MS" pitchFamily="34" charset="-122"/>
              </a:endParaRPr>
            </a:p>
          </p:txBody>
        </p:sp>
      </p:grpSp>
      <p:grpSp>
        <p:nvGrpSpPr>
          <p:cNvPr id="15" name="组合 14"/>
          <p:cNvGrpSpPr/>
          <p:nvPr/>
        </p:nvGrpSpPr>
        <p:grpSpPr>
          <a:xfrm>
            <a:off x="5258211" y="2852385"/>
            <a:ext cx="388800" cy="388800"/>
            <a:chOff x="4284016" y="3292187"/>
            <a:chExt cx="432000" cy="432000"/>
          </a:xfrm>
        </p:grpSpPr>
        <p:sp>
          <p:nvSpPr>
            <p:cNvPr id="16" name="平行四边形 48"/>
            <p:cNvSpPr/>
            <p:nvPr/>
          </p:nvSpPr>
          <p:spPr>
            <a:xfrm>
              <a:off x="4284016" y="3292187"/>
              <a:ext cx="432000" cy="432000"/>
            </a:xfrm>
            <a:prstGeom prst="rect">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dirty="0">
                <a:ea typeface="微软雅黑" panose="020B0503020204020204" pitchFamily="34" charset="-122"/>
              </a:endParaRPr>
            </a:p>
          </p:txBody>
        </p:sp>
        <p:sp>
          <p:nvSpPr>
            <p:cNvPr id="17" name="TextBox 49"/>
            <p:cNvSpPr txBox="1"/>
            <p:nvPr/>
          </p:nvSpPr>
          <p:spPr>
            <a:xfrm>
              <a:off x="4388456" y="3358081"/>
              <a:ext cx="223120" cy="300213"/>
            </a:xfrm>
            <a:prstGeom prst="rect">
              <a:avLst/>
            </a:prstGeom>
            <a:noFill/>
          </p:spPr>
          <p:txBody>
            <a:bodyPr wrap="none" rtlCol="0">
              <a:prstTxWarp prst="textPlain">
                <a:avLst/>
              </a:prstTxWarp>
              <a:spAutoFit/>
            </a:bodyPr>
            <a:lstStyle/>
            <a:p>
              <a:r>
                <a:rPr lang="en-US" altLang="zh-CN" sz="3600" dirty="0">
                  <a:solidFill>
                    <a:schemeClr val="bg1"/>
                  </a:solidFill>
                  <a:latin typeface="Adobe 仿宋 Std R" panose="02020400000000000000" pitchFamily="18" charset="-122"/>
                  <a:ea typeface="Adobe 仿宋 Std R" panose="02020400000000000000" pitchFamily="18" charset="-122"/>
                  <a:cs typeface="Arial Unicode MS" pitchFamily="34" charset="-122"/>
                </a:rPr>
                <a:t>3</a:t>
              </a:r>
              <a:endParaRPr lang="zh-CN" altLang="en-US" sz="3600" dirty="0">
                <a:solidFill>
                  <a:schemeClr val="bg1"/>
                </a:solidFill>
                <a:latin typeface="Adobe 仿宋 Std R" panose="02020400000000000000" pitchFamily="18" charset="-122"/>
                <a:ea typeface="Adobe 仿宋 Std R" panose="02020400000000000000" pitchFamily="18" charset="-122"/>
                <a:cs typeface="Arial Unicode MS" pitchFamily="34" charset="-122"/>
              </a:endParaRPr>
            </a:p>
          </p:txBody>
        </p:sp>
      </p:grpSp>
      <p:grpSp>
        <p:nvGrpSpPr>
          <p:cNvPr id="18" name="组合 17"/>
          <p:cNvGrpSpPr/>
          <p:nvPr/>
        </p:nvGrpSpPr>
        <p:grpSpPr>
          <a:xfrm>
            <a:off x="5258211" y="3416158"/>
            <a:ext cx="388800" cy="388800"/>
            <a:chOff x="4284016" y="4031876"/>
            <a:chExt cx="432000" cy="432000"/>
          </a:xfrm>
        </p:grpSpPr>
        <p:sp>
          <p:nvSpPr>
            <p:cNvPr id="19" name="平行四边形 51"/>
            <p:cNvSpPr/>
            <p:nvPr/>
          </p:nvSpPr>
          <p:spPr>
            <a:xfrm>
              <a:off x="4284016" y="4031876"/>
              <a:ext cx="432000" cy="432000"/>
            </a:xfrm>
            <a:prstGeom prst="rect">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dirty="0">
                <a:ea typeface="微软雅黑" panose="020B0503020204020204" pitchFamily="34" charset="-122"/>
              </a:endParaRPr>
            </a:p>
          </p:txBody>
        </p:sp>
        <p:sp>
          <p:nvSpPr>
            <p:cNvPr id="20" name="TextBox 52"/>
            <p:cNvSpPr txBox="1"/>
            <p:nvPr/>
          </p:nvSpPr>
          <p:spPr>
            <a:xfrm>
              <a:off x="4388456" y="4097770"/>
              <a:ext cx="223120" cy="300213"/>
            </a:xfrm>
            <a:prstGeom prst="rect">
              <a:avLst/>
            </a:prstGeom>
            <a:noFill/>
          </p:spPr>
          <p:txBody>
            <a:bodyPr wrap="none" rtlCol="0">
              <a:prstTxWarp prst="textPlain">
                <a:avLst/>
              </a:prstTxWarp>
              <a:spAutoFit/>
            </a:bodyPr>
            <a:lstStyle/>
            <a:p>
              <a:r>
                <a:rPr lang="en-US" altLang="zh-CN" sz="3600" dirty="0">
                  <a:solidFill>
                    <a:schemeClr val="bg1"/>
                  </a:solidFill>
                  <a:latin typeface="Adobe 仿宋 Std R" panose="02020400000000000000" pitchFamily="18" charset="-122"/>
                  <a:ea typeface="Adobe 仿宋 Std R" panose="02020400000000000000" pitchFamily="18" charset="-122"/>
                  <a:cs typeface="Arial Unicode MS" pitchFamily="34" charset="-122"/>
                </a:rPr>
                <a:t>4</a:t>
              </a:r>
              <a:endParaRPr lang="zh-CN" altLang="en-US" sz="3600" dirty="0">
                <a:solidFill>
                  <a:schemeClr val="bg1"/>
                </a:solidFill>
                <a:latin typeface="Adobe 仿宋 Std R" panose="02020400000000000000" pitchFamily="18" charset="-122"/>
                <a:ea typeface="Adobe 仿宋 Std R" panose="02020400000000000000" pitchFamily="18" charset="-122"/>
                <a:cs typeface="Arial Unicode MS" pitchFamily="34" charset="-122"/>
              </a:endParaRPr>
            </a:p>
          </p:txBody>
        </p:sp>
      </p:grpSp>
      <p:sp>
        <p:nvSpPr>
          <p:cNvPr id="21" name="TextBox 27"/>
          <p:cNvSpPr txBox="1"/>
          <p:nvPr/>
        </p:nvSpPr>
        <p:spPr>
          <a:xfrm>
            <a:off x="5776626" y="3971359"/>
            <a:ext cx="3108294" cy="461665"/>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zh-CN"/>
            </a:defPPr>
            <a:lvl1pPr algn="ctr">
              <a:defRPr sz="2400" b="1">
                <a:solidFill>
                  <a:srgbClr val="0070C0"/>
                </a:solidFill>
                <a:latin typeface="微软雅黑" panose="020B0503020204020204" pitchFamily="34" charset="-122"/>
                <a:ea typeface="微软雅黑" panose="020B0503020204020204"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ja-JP" altLang="en-US" b="0" dirty="0" smtClean="0">
                <a:solidFill>
                  <a:srgbClr val="A41A34"/>
                </a:solidFill>
              </a:rPr>
              <a:t>ドラマ</a:t>
            </a:r>
            <a:endParaRPr lang="zh-CN" altLang="en-US" sz="2160" b="0" dirty="0">
              <a:solidFill>
                <a:srgbClr val="A41A34"/>
              </a:solidFill>
            </a:endParaRPr>
          </a:p>
        </p:txBody>
      </p:sp>
      <p:grpSp>
        <p:nvGrpSpPr>
          <p:cNvPr id="22" name="组合 21"/>
          <p:cNvGrpSpPr/>
          <p:nvPr/>
        </p:nvGrpSpPr>
        <p:grpSpPr>
          <a:xfrm>
            <a:off x="5258211" y="3979931"/>
            <a:ext cx="388800" cy="388800"/>
            <a:chOff x="4284016" y="4667225"/>
            <a:chExt cx="432000" cy="432000"/>
          </a:xfrm>
          <a:solidFill>
            <a:srgbClr val="C00000"/>
          </a:solidFill>
        </p:grpSpPr>
        <p:sp>
          <p:nvSpPr>
            <p:cNvPr id="23" name="平行四边形 28"/>
            <p:cNvSpPr/>
            <p:nvPr/>
          </p:nvSpPr>
          <p:spPr>
            <a:xfrm>
              <a:off x="4284016" y="4667225"/>
              <a:ext cx="432000" cy="43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dirty="0">
                <a:ea typeface="微软雅黑" panose="020B0503020204020204" pitchFamily="34" charset="-122"/>
              </a:endParaRPr>
            </a:p>
          </p:txBody>
        </p:sp>
        <p:sp>
          <p:nvSpPr>
            <p:cNvPr id="24" name="TextBox 29"/>
            <p:cNvSpPr txBox="1"/>
            <p:nvPr/>
          </p:nvSpPr>
          <p:spPr>
            <a:xfrm>
              <a:off x="4388456" y="4733119"/>
              <a:ext cx="223120" cy="300213"/>
            </a:xfrm>
            <a:prstGeom prst="rect">
              <a:avLst/>
            </a:prstGeom>
            <a:grpFill/>
          </p:spPr>
          <p:txBody>
            <a:bodyPr wrap="none" rtlCol="0">
              <a:prstTxWarp prst="textPlain">
                <a:avLst/>
              </a:prstTxWarp>
              <a:spAutoFit/>
            </a:bodyPr>
            <a:lstStyle/>
            <a:p>
              <a:r>
                <a:rPr lang="en-US" altLang="zh-CN" sz="3600" b="1" dirty="0">
                  <a:solidFill>
                    <a:schemeClr val="bg1"/>
                  </a:solidFill>
                  <a:latin typeface="Adobe 仿宋 Std R" panose="02020400000000000000" pitchFamily="18" charset="-122"/>
                  <a:ea typeface="Adobe 仿宋 Std R" panose="02020400000000000000" pitchFamily="18" charset="-122"/>
                  <a:cs typeface="Arial Unicode MS" pitchFamily="34" charset="-122"/>
                </a:rPr>
                <a:t>5</a:t>
              </a:r>
              <a:endParaRPr lang="zh-CN" altLang="en-US" sz="3600" b="1" dirty="0">
                <a:solidFill>
                  <a:schemeClr val="bg1"/>
                </a:solidFill>
                <a:latin typeface="Adobe 仿宋 Std R" panose="02020400000000000000" pitchFamily="18" charset="-122"/>
                <a:ea typeface="Adobe 仿宋 Std R" panose="02020400000000000000" pitchFamily="18" charset="-122"/>
                <a:cs typeface="Arial Unicode MS" pitchFamily="34" charset="-122"/>
              </a:endParaRPr>
            </a:p>
          </p:txBody>
        </p:sp>
      </p:grpSp>
      <p:pic>
        <p:nvPicPr>
          <p:cNvPr id="25" name="Picture 2" descr="C:\Users\Administrator\Desktop\png\20169_0000_-----2.png"/>
          <p:cNvPicPr>
            <a:picLocks noChangeAspect="1" noChangeArrowheads="1"/>
          </p:cNvPicPr>
          <p:nvPr/>
        </p:nvPicPr>
        <p:blipFill>
          <a:blip r:embed="rId4" cstate="print">
            <a:extLst>
              <a:ext uri="{28A0092B-C50C-407E-A947-70E740481C1C}">
                <a14:useLocalDpi xmlns:a14="http://schemas.microsoft.com/office/drawing/2010/main"/>
              </a:ext>
            </a:extLst>
          </a:blip>
          <a:stretch>
            <a:fillRect/>
          </a:stretch>
        </p:blipFill>
        <p:spPr bwMode="auto">
          <a:xfrm>
            <a:off x="4333843" y="832887"/>
            <a:ext cx="1550324" cy="75645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03288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 presetClass="entr" presetSubtype="3" fill="hold" nodeType="afterEffect" p14:presetBounceEnd="62000">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14:bounceEnd="62000">
                                          <p:cBhvr additive="base">
                                            <p:cTn id="11" dur="750" fill="hold"/>
                                            <p:tgtEl>
                                              <p:spTgt spid="25"/>
                                            </p:tgtEl>
                                            <p:attrNameLst>
                                              <p:attrName>ppt_x</p:attrName>
                                            </p:attrNameLst>
                                          </p:cBhvr>
                                          <p:tavLst>
                                            <p:tav tm="0">
                                              <p:val>
                                                <p:strVal val="1+#ppt_w/2"/>
                                              </p:val>
                                            </p:tav>
                                            <p:tav tm="100000">
                                              <p:val>
                                                <p:strVal val="#ppt_x"/>
                                              </p:val>
                                            </p:tav>
                                          </p:tavLst>
                                        </p:anim>
                                        <p:anim calcmode="lin" valueType="num" p14:bounceEnd="62000">
                                          <p:cBhvr additive="base">
                                            <p:cTn id="12" dur="750" fill="hold"/>
                                            <p:tgtEl>
                                              <p:spTgt spid="25"/>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10"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1750"/>
                                </p:stCondLst>
                                <p:childTnLst>
                                  <p:par>
                                    <p:cTn id="21" presetID="10" presetClass="entr" presetSubtype="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2250"/>
                                </p:stCondLst>
                                <p:childTnLst>
                                  <p:par>
                                    <p:cTn id="28" presetID="10" presetClass="entr" presetSubtype="0" fill="hold"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par>
                              <p:cTn id="34" fill="hold">
                                <p:stCondLst>
                                  <p:cond delay="2750"/>
                                </p:stCondLst>
                                <p:childTnLst>
                                  <p:par>
                                    <p:cTn id="35" presetID="10" presetClass="entr" presetSubtype="0" fill="hold"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left)">
                                          <p:cBhvr>
                                            <p:cTn id="40" dur="500"/>
                                            <p:tgtEl>
                                              <p:spTgt spid="8"/>
                                            </p:tgtEl>
                                          </p:cBhvr>
                                        </p:animEffect>
                                      </p:childTnLst>
                                    </p:cTn>
                                  </p:par>
                                </p:childTnLst>
                              </p:cTn>
                            </p:par>
                            <p:par>
                              <p:cTn id="41" fill="hold">
                                <p:stCondLst>
                                  <p:cond delay="3250"/>
                                </p:stCondLst>
                                <p:childTnLst>
                                  <p:par>
                                    <p:cTn id="42" presetID="10" presetClass="entr" presetSubtype="0"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2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 presetClass="entr" presetSubtype="3"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750" fill="hold"/>
                                            <p:tgtEl>
                                              <p:spTgt spid="25"/>
                                            </p:tgtEl>
                                            <p:attrNameLst>
                                              <p:attrName>ppt_x</p:attrName>
                                            </p:attrNameLst>
                                          </p:cBhvr>
                                          <p:tavLst>
                                            <p:tav tm="0">
                                              <p:val>
                                                <p:strVal val="1+#ppt_w/2"/>
                                              </p:val>
                                            </p:tav>
                                            <p:tav tm="100000">
                                              <p:val>
                                                <p:strVal val="#ppt_x"/>
                                              </p:val>
                                            </p:tav>
                                          </p:tavLst>
                                        </p:anim>
                                        <p:anim calcmode="lin" valueType="num">
                                          <p:cBhvr additive="base">
                                            <p:cTn id="12" dur="750" fill="hold"/>
                                            <p:tgtEl>
                                              <p:spTgt spid="25"/>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10"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1750"/>
                                </p:stCondLst>
                                <p:childTnLst>
                                  <p:par>
                                    <p:cTn id="21" presetID="10" presetClass="entr" presetSubtype="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2250"/>
                                </p:stCondLst>
                                <p:childTnLst>
                                  <p:par>
                                    <p:cTn id="28" presetID="10" presetClass="entr" presetSubtype="0" fill="hold"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par>
                              <p:cTn id="34" fill="hold">
                                <p:stCondLst>
                                  <p:cond delay="2750"/>
                                </p:stCondLst>
                                <p:childTnLst>
                                  <p:par>
                                    <p:cTn id="35" presetID="10" presetClass="entr" presetSubtype="0" fill="hold"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left)">
                                          <p:cBhvr>
                                            <p:cTn id="40" dur="500"/>
                                            <p:tgtEl>
                                              <p:spTgt spid="8"/>
                                            </p:tgtEl>
                                          </p:cBhvr>
                                        </p:animEffect>
                                      </p:childTnLst>
                                    </p:cTn>
                                  </p:par>
                                </p:childTnLst>
                              </p:cTn>
                            </p:par>
                            <p:par>
                              <p:cTn id="41" fill="hold">
                                <p:stCondLst>
                                  <p:cond delay="3250"/>
                                </p:stCondLst>
                                <p:childTnLst>
                                  <p:par>
                                    <p:cTn id="42" presetID="10" presetClass="entr" presetSubtype="0"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21"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6"/>
          <p:cNvGrpSpPr/>
          <p:nvPr/>
        </p:nvGrpSpPr>
        <p:grpSpPr>
          <a:xfrm>
            <a:off x="0" y="2677237"/>
            <a:ext cx="4403469" cy="115214"/>
            <a:chOff x="0" y="2341322"/>
            <a:chExt cx="4403469" cy="115214"/>
          </a:xfrm>
        </p:grpSpPr>
        <p:sp>
          <p:nvSpPr>
            <p:cNvPr id="13" name="Rectangle 12"/>
            <p:cNvSpPr/>
            <p:nvPr/>
          </p:nvSpPr>
          <p:spPr>
            <a:xfrm>
              <a:off x="0" y="2341322"/>
              <a:ext cx="4403469"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sp>
          <p:nvSpPr>
            <p:cNvPr id="14" name="Rectangle 14"/>
            <p:cNvSpPr/>
            <p:nvPr/>
          </p:nvSpPr>
          <p:spPr>
            <a:xfrm>
              <a:off x="3535074" y="2387041"/>
              <a:ext cx="868395" cy="6949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grpSp>
      <p:pic>
        <p:nvPicPr>
          <p:cNvPr id="15" name="Picture 2" descr="E:\BaiduYunDownload\01_扁平化合集\03_图片素材\05_城市建筑背景图集\城市风景 (35).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a:fillRect/>
          </a:stretch>
        </p:blipFill>
        <p:spPr bwMode="auto">
          <a:xfrm>
            <a:off x="0" y="0"/>
            <a:ext cx="9168703" cy="51435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27"/>
          <p:cNvSpPr/>
          <p:nvPr/>
        </p:nvSpPr>
        <p:spPr>
          <a:xfrm>
            <a:off x="-24703" y="861091"/>
            <a:ext cx="9168703" cy="3053171"/>
          </a:xfrm>
          <a:prstGeom prst="rect">
            <a:avLst/>
          </a:prstGeom>
          <a:solidFill>
            <a:srgbClr val="0738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cxnSp>
        <p:nvCxnSpPr>
          <p:cNvPr id="11" name="直接连接符 10"/>
          <p:cNvCxnSpPr/>
          <p:nvPr/>
        </p:nvCxnSpPr>
        <p:spPr>
          <a:xfrm>
            <a:off x="1565248" y="2333081"/>
            <a:ext cx="590465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8" name="组合 7"/>
          <p:cNvGrpSpPr/>
          <p:nvPr/>
        </p:nvGrpSpPr>
        <p:grpSpPr>
          <a:xfrm>
            <a:off x="2548611" y="1380690"/>
            <a:ext cx="3388877" cy="1579350"/>
            <a:chOff x="2877562" y="1869564"/>
            <a:chExt cx="3388877" cy="1579350"/>
          </a:xfrm>
        </p:grpSpPr>
        <p:sp>
          <p:nvSpPr>
            <p:cNvPr id="19" name="TextBox 5"/>
            <p:cNvSpPr txBox="1"/>
            <p:nvPr/>
          </p:nvSpPr>
          <p:spPr>
            <a:xfrm>
              <a:off x="3453153" y="1869564"/>
              <a:ext cx="2558534" cy="923330"/>
            </a:xfrm>
            <a:prstGeom prst="rect">
              <a:avLst/>
            </a:prstGeom>
            <a:noFill/>
          </p:spPr>
          <p:txBody>
            <a:bodyPr wrap="square" rtlCol="0">
              <a:spAutoFit/>
            </a:bodyPr>
            <a:lstStyle/>
            <a:p>
              <a:pPr algn="ctr"/>
              <a:r>
                <a:rPr lang="en-US" altLang="zh-CN" sz="5400" dirty="0" smtClean="0">
                  <a:solidFill>
                    <a:schemeClr val="bg1"/>
                  </a:solidFill>
                  <a:latin typeface="Impact" pitchFamily="34" charset="0"/>
                </a:rPr>
                <a:t>THANKS</a:t>
              </a:r>
              <a:endParaRPr lang="zh-CN" altLang="en-US" sz="5400" dirty="0">
                <a:solidFill>
                  <a:schemeClr val="bg1"/>
                </a:solidFill>
                <a:latin typeface="Impact" pitchFamily="34" charset="0"/>
              </a:endParaRPr>
            </a:p>
          </p:txBody>
        </p:sp>
        <p:sp>
          <p:nvSpPr>
            <p:cNvPr id="20" name="矩形 6"/>
            <p:cNvSpPr/>
            <p:nvPr/>
          </p:nvSpPr>
          <p:spPr>
            <a:xfrm>
              <a:off x="2877562" y="2987249"/>
              <a:ext cx="3388877" cy="461665"/>
            </a:xfrm>
            <a:prstGeom prst="rect">
              <a:avLst/>
            </a:prstGeom>
          </p:spPr>
          <p:txBody>
            <a:bodyPr wrap="square">
              <a:spAutoFit/>
            </a:bodyPr>
            <a:lstStyle/>
            <a:p>
              <a:pPr algn="ctr"/>
              <a:r>
                <a:rPr lang="en-US" altLang="zh-CN" sz="2400" dirty="0" smtClean="0">
                  <a:solidFill>
                    <a:schemeClr val="bg1"/>
                  </a:solidFill>
                  <a:latin typeface="张海山锐线体简" pitchFamily="2" charset="-122"/>
                  <a:ea typeface="张海山锐线体简" pitchFamily="2" charset="-122"/>
                </a:rPr>
                <a:t>    I </a:t>
              </a:r>
              <a:r>
                <a:rPr lang="en-US" altLang="zh-CN" sz="2400" dirty="0">
                  <a:solidFill>
                    <a:schemeClr val="bg1"/>
                  </a:solidFill>
                  <a:latin typeface="张海山锐线体简" pitchFamily="2" charset="-122"/>
                  <a:ea typeface="张海山锐线体简" pitchFamily="2" charset="-122"/>
                </a:rPr>
                <a:t>will </a:t>
              </a:r>
              <a:r>
                <a:rPr lang="en-US" altLang="zh-CN" sz="2400" dirty="0" smtClean="0">
                  <a:solidFill>
                    <a:schemeClr val="bg1"/>
                  </a:solidFill>
                  <a:latin typeface="张海山锐线体简" pitchFamily="2" charset="-122"/>
                  <a:ea typeface="张海山锐线体简" pitchFamily="2" charset="-122"/>
                </a:rPr>
                <a:t>do my best</a:t>
              </a:r>
              <a:r>
                <a:rPr lang="zh-CN" altLang="en-US" sz="2400" dirty="0" smtClean="0">
                  <a:solidFill>
                    <a:schemeClr val="bg1"/>
                  </a:solidFill>
                  <a:latin typeface="张海山锐线体简" pitchFamily="2" charset="-122"/>
                  <a:ea typeface="张海山锐线体简" pitchFamily="2" charset="-122"/>
                </a:rPr>
                <a:t>！</a:t>
              </a:r>
              <a:endParaRPr lang="zh-CN" altLang="en-US" sz="2400" dirty="0">
                <a:solidFill>
                  <a:schemeClr val="bg1"/>
                </a:solidFill>
                <a:latin typeface="张海山锐线体简" pitchFamily="2" charset="-122"/>
                <a:ea typeface="张海山锐线体简" pitchFamily="2" charset="-122"/>
              </a:endParaRPr>
            </a:p>
          </p:txBody>
        </p:sp>
      </p:grpSp>
    </p:spTree>
    <p:extLst>
      <p:ext uri="{BB962C8B-B14F-4D97-AF65-F5344CB8AC3E}">
        <p14:creationId xmlns:p14="http://schemas.microsoft.com/office/powerpoint/2010/main" val="125385391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iterate type="lt">
                                    <p:tmPct val="10000"/>
                                  </p:iterate>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5400000">
            <a:off x="-571500" y="571500"/>
            <a:ext cx="5143500" cy="4000500"/>
          </a:xfrm>
          <a:prstGeom prst="triangle">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等腰三角形 4"/>
          <p:cNvSpPr/>
          <p:nvPr/>
        </p:nvSpPr>
        <p:spPr>
          <a:xfrm rot="5400000">
            <a:off x="-178593" y="2107406"/>
            <a:ext cx="1428750" cy="107156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TextBox 3"/>
          <p:cNvSpPr txBox="1"/>
          <p:nvPr/>
        </p:nvSpPr>
        <p:spPr>
          <a:xfrm>
            <a:off x="1214438" y="1814513"/>
            <a:ext cx="1857375" cy="1570037"/>
          </a:xfrm>
          <a:prstGeom prst="rect">
            <a:avLst/>
          </a:prstGeom>
          <a:noFill/>
          <a:effectLst>
            <a:outerShdw blurRad="50800" dist="38100" algn="l" rotWithShape="0">
              <a:prstClr val="black">
                <a:alpha val="40000"/>
              </a:prstClr>
            </a:outerShdw>
          </a:effectLst>
        </p:spPr>
        <p:txBody>
          <a:bodyPr>
            <a:spAutoFit/>
          </a:bodyPr>
          <a:lstStyle/>
          <a:p>
            <a:pPr eaLnBrk="1" fontAlgn="auto" hangingPunct="1">
              <a:spcBef>
                <a:spcPts val="0"/>
              </a:spcBef>
              <a:spcAft>
                <a:spcPts val="0"/>
              </a:spcAft>
              <a:defRPr/>
            </a:pPr>
            <a:r>
              <a:rPr lang="en-US" altLang="zh-CN" sz="9600" b="1" dirty="0">
                <a:solidFill>
                  <a:schemeClr val="bg1"/>
                </a:solidFill>
                <a:latin typeface="Arial Black" panose="020B0A04020102020204" pitchFamily="34" charset="0"/>
                <a:ea typeface="时尚中黑简体" pitchFamily="2" charset="-122"/>
              </a:rPr>
              <a:t>01</a:t>
            </a:r>
            <a:endParaRPr lang="zh-CN" altLang="en-US" sz="9600" b="1" dirty="0">
              <a:solidFill>
                <a:schemeClr val="bg1"/>
              </a:solidFill>
              <a:latin typeface="Arial Black" panose="020B0A04020102020204" pitchFamily="34" charset="0"/>
              <a:ea typeface="时尚中黑简体" pitchFamily="2" charset="-122"/>
            </a:endParaRPr>
          </a:p>
        </p:txBody>
      </p:sp>
      <p:cxnSp>
        <p:nvCxnSpPr>
          <p:cNvPr id="7" name="直接连接符 6"/>
          <p:cNvCxnSpPr/>
          <p:nvPr/>
        </p:nvCxnSpPr>
        <p:spPr>
          <a:xfrm>
            <a:off x="3286125" y="2571750"/>
            <a:ext cx="5867400" cy="1588"/>
          </a:xfrm>
          <a:prstGeom prst="line">
            <a:avLst/>
          </a:prstGeom>
          <a:ln w="19050">
            <a:solidFill>
              <a:srgbClr val="2272AB"/>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4572000" y="1910517"/>
            <a:ext cx="4037013" cy="488196"/>
            <a:chOff x="4572000" y="1910517"/>
            <a:chExt cx="4037013" cy="488196"/>
          </a:xfrm>
        </p:grpSpPr>
        <p:sp>
          <p:nvSpPr>
            <p:cNvPr id="9" name="任意多边形 8"/>
            <p:cNvSpPr/>
            <p:nvPr/>
          </p:nvSpPr>
          <p:spPr>
            <a:xfrm>
              <a:off x="4572000" y="1935163"/>
              <a:ext cx="3895725" cy="463550"/>
            </a:xfrm>
            <a:custGeom>
              <a:avLst/>
              <a:gdLst>
                <a:gd name="connsiteX0" fmla="*/ 178130 w 3895106"/>
                <a:gd name="connsiteY0" fmla="*/ 0 h 463138"/>
                <a:gd name="connsiteX1" fmla="*/ 391885 w 3895106"/>
                <a:gd name="connsiteY1" fmla="*/ 0 h 463138"/>
                <a:gd name="connsiteX2" fmla="*/ 451262 w 3895106"/>
                <a:gd name="connsiteY2" fmla="*/ 106878 h 463138"/>
                <a:gd name="connsiteX3" fmla="*/ 534389 w 3895106"/>
                <a:gd name="connsiteY3" fmla="*/ 0 h 463138"/>
                <a:gd name="connsiteX4" fmla="*/ 3811979 w 3895106"/>
                <a:gd name="connsiteY4" fmla="*/ 0 h 463138"/>
                <a:gd name="connsiteX5" fmla="*/ 3883231 w 3895106"/>
                <a:gd name="connsiteY5" fmla="*/ 95003 h 463138"/>
                <a:gd name="connsiteX6" fmla="*/ 3895106 w 3895106"/>
                <a:gd name="connsiteY6" fmla="*/ 463138 h 463138"/>
                <a:gd name="connsiteX7" fmla="*/ 2006930 w 3895106"/>
                <a:gd name="connsiteY7" fmla="*/ 463138 h 463138"/>
                <a:gd name="connsiteX8" fmla="*/ 1971304 w 3895106"/>
                <a:gd name="connsiteY8" fmla="*/ 344384 h 463138"/>
                <a:gd name="connsiteX9" fmla="*/ 1923802 w 3895106"/>
                <a:gd name="connsiteY9" fmla="*/ 451262 h 463138"/>
                <a:gd name="connsiteX10" fmla="*/ 1923802 w 3895106"/>
                <a:gd name="connsiteY10" fmla="*/ 463138 h 463138"/>
                <a:gd name="connsiteX11" fmla="*/ 0 w 3895106"/>
                <a:gd name="connsiteY11" fmla="*/ 439387 h 463138"/>
                <a:gd name="connsiteX12" fmla="*/ 178130 w 3895106"/>
                <a:gd name="connsiteY12" fmla="*/ 0 h 46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95106" h="463138">
                  <a:moveTo>
                    <a:pt x="178130" y="0"/>
                  </a:moveTo>
                  <a:lnTo>
                    <a:pt x="391885" y="0"/>
                  </a:lnTo>
                  <a:lnTo>
                    <a:pt x="451262" y="106878"/>
                  </a:lnTo>
                  <a:lnTo>
                    <a:pt x="534389" y="0"/>
                  </a:lnTo>
                  <a:lnTo>
                    <a:pt x="3811979" y="0"/>
                  </a:lnTo>
                  <a:lnTo>
                    <a:pt x="3883231" y="95003"/>
                  </a:lnTo>
                  <a:lnTo>
                    <a:pt x="3895106" y="463138"/>
                  </a:lnTo>
                  <a:lnTo>
                    <a:pt x="2006930" y="463138"/>
                  </a:lnTo>
                  <a:lnTo>
                    <a:pt x="1971304" y="344384"/>
                  </a:lnTo>
                  <a:lnTo>
                    <a:pt x="1923802" y="451262"/>
                  </a:lnTo>
                  <a:lnTo>
                    <a:pt x="1923802" y="463138"/>
                  </a:lnTo>
                  <a:lnTo>
                    <a:pt x="0" y="439387"/>
                  </a:lnTo>
                  <a:lnTo>
                    <a:pt x="178130" y="0"/>
                  </a:lnTo>
                  <a:close/>
                </a:path>
              </a:pathLst>
            </a:cu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TextBox 6"/>
            <p:cNvSpPr txBox="1">
              <a:spLocks noChangeArrowheads="1"/>
            </p:cNvSpPr>
            <p:nvPr/>
          </p:nvSpPr>
          <p:spPr bwMode="auto">
            <a:xfrm>
              <a:off x="4679950" y="1910517"/>
              <a:ext cx="39290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ja-JP" altLang="en-US" sz="2400" dirty="0" smtClean="0">
                  <a:solidFill>
                    <a:schemeClr val="bg1"/>
                  </a:solidFill>
                  <a:latin typeface="微软雅黑" panose="020B0503020204020204" pitchFamily="34" charset="-122"/>
                  <a:ea typeface="微软雅黑" panose="020B0503020204020204" pitchFamily="34" charset="-122"/>
                </a:rPr>
                <a:t>自己紹介</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
        <p:nvSpPr>
          <p:cNvPr id="11" name="矩形 10"/>
          <p:cNvSpPr>
            <a:spLocks noChangeArrowheads="1"/>
          </p:cNvSpPr>
          <p:nvPr/>
        </p:nvSpPr>
        <p:spPr bwMode="auto">
          <a:xfrm>
            <a:off x="4214813" y="2786063"/>
            <a:ext cx="4857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 typeface="Wingdings" panose="05000000000000000000" pitchFamily="2" charset="2"/>
              <a:buChar char="u"/>
            </a:pPr>
            <a:r>
              <a:rPr lang="en-US" altLang="zh-CN" sz="1400" dirty="0" smtClean="0">
                <a:solidFill>
                  <a:schemeClr val="tx1">
                    <a:lumMod val="65000"/>
                    <a:lumOff val="35000"/>
                  </a:schemeClr>
                </a:solidFill>
                <a:ea typeface="微软雅黑" panose="020B0503020204020204" pitchFamily="34" charset="-122"/>
              </a:rPr>
              <a:t>Whatever happens, accept life quietly and pleasantly, be brave, be daring, and always smile.</a:t>
            </a:r>
            <a:endParaRPr lang="en-US" altLang="zh-CN" sz="1400" dirty="0">
              <a:solidFill>
                <a:schemeClr val="tx1">
                  <a:lumMod val="65000"/>
                  <a:lumOff val="35000"/>
                </a:schemeClr>
              </a:solidFill>
              <a:ea typeface="微软雅黑" panose="020B0503020204020204" pitchFamily="34" charset="-122"/>
            </a:endParaRPr>
          </a:p>
        </p:txBody>
      </p:sp>
    </p:spTree>
    <p:extLst>
      <p:ext uri="{BB962C8B-B14F-4D97-AF65-F5344CB8AC3E}">
        <p14:creationId xmlns:p14="http://schemas.microsoft.com/office/powerpoint/2010/main" val="271398864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1+#ppt_w/2"/>
                                          </p:val>
                                        </p:tav>
                                        <p:tav tm="100000">
                                          <p:val>
                                            <p:strVal val="#ppt_x"/>
                                          </p:val>
                                        </p:tav>
                                      </p:tavLst>
                                    </p:anim>
                                    <p:anim calcmode="lin" valueType="num">
                                      <p:cBhvr additive="base">
                                        <p:cTn id="28" dur="500" fill="hold"/>
                                        <p:tgtEl>
                                          <p:spTgt spid="8"/>
                                        </p:tgtEl>
                                        <p:attrNameLst>
                                          <p:attrName>ppt_y</p:attrName>
                                        </p:attrNameLst>
                                      </p:cBhvr>
                                      <p:tavLst>
                                        <p:tav tm="0">
                                          <p:val>
                                            <p:strVal val="#ppt_y"/>
                                          </p:val>
                                        </p:tav>
                                        <p:tav tm="100000">
                                          <p:val>
                                            <p:strVal val="#ppt_y"/>
                                          </p:val>
                                        </p:tav>
                                      </p:tavLst>
                                    </p:anim>
                                  </p:childTnLst>
                                </p:cTn>
                              </p:par>
                              <p:par>
                                <p:cTn id="29" presetID="16" presetClass="entr" presetSubtype="21" fill="hold" grpId="0" nodeType="withEffect">
                                  <p:stCondLst>
                                    <p:cond delay="0"/>
                                  </p:stCondLst>
                                  <p:iterate type="lt">
                                    <p:tmPct val="10000"/>
                                  </p:iterate>
                                  <p:childTnLst>
                                    <p:set>
                                      <p:cBhvr>
                                        <p:cTn id="30" dur="1" fill="hold">
                                          <p:stCondLst>
                                            <p:cond delay="0"/>
                                          </p:stCondLst>
                                        </p:cTn>
                                        <p:tgtEl>
                                          <p:spTgt spid="11"/>
                                        </p:tgtEl>
                                        <p:attrNameLst>
                                          <p:attrName>style.visibility</p:attrName>
                                        </p:attrNameLst>
                                      </p:cBhvr>
                                      <p:to>
                                        <p:strVal val="visible"/>
                                      </p:to>
                                    </p:set>
                                    <p:animEffect transition="in" filter="barn(inVertical)">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Picture 3" descr="https://gss1.bdstatic.com/9vo3dSag_xI4khGkpoWK1HF6hhy/baike/c0%3Dbaike150%2C5%2C5%2C150%2C50/sign=bd213fec8e0a19d8df0e8c575293e9ee/d53f8794a4c27d1ea3855d9915d5ad6edcc438cf.jpg"/>
          <p:cNvPicPr>
            <a:picLocks noChangeAspect="1" noChangeArrowheads="1"/>
          </p:cNvPicPr>
          <p:nvPr/>
        </p:nvPicPr>
        <p:blipFill rotWithShape="1">
          <a:blip r:embed="rId3">
            <a:extLst>
              <a:ext uri="{28A0092B-C50C-407E-A947-70E740481C1C}">
                <a14:useLocalDpi xmlns:a14="http://schemas.microsoft.com/office/drawing/2010/main" val="0"/>
              </a:ext>
            </a:extLst>
          </a:blip>
          <a:srcRect l="13458" r="15579" b="12909"/>
          <a:stretch/>
        </p:blipFill>
        <p:spPr bwMode="auto">
          <a:xfrm>
            <a:off x="3104510" y="1198282"/>
            <a:ext cx="5731209" cy="3000494"/>
          </a:xfrm>
          <a:prstGeom prst="rect">
            <a:avLst/>
          </a:prstGeom>
          <a:noFill/>
          <a:extLst>
            <a:ext uri="{909E8E84-426E-40DD-AFC4-6F175D3DCCD1}">
              <a14:hiddenFill xmlns:a14="http://schemas.microsoft.com/office/drawing/2010/main">
                <a:solidFill>
                  <a:srgbClr val="FFFFFF"/>
                </a:solidFill>
              </a14:hiddenFill>
            </a:ext>
          </a:extLst>
        </p:spPr>
      </p:pic>
      <p:cxnSp>
        <p:nvCxnSpPr>
          <p:cNvPr id="4" name="直接连接符 3"/>
          <p:cNvCxnSpPr/>
          <p:nvPr/>
        </p:nvCxnSpPr>
        <p:spPr>
          <a:xfrm flipV="1">
            <a:off x="286139" y="690465"/>
            <a:ext cx="8556130" cy="622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p:cNvSpPr>
            <a:spLocks noChangeAspect="1"/>
          </p:cNvSpPr>
          <p:nvPr/>
        </p:nvSpPr>
        <p:spPr>
          <a:xfrm rot="5400000">
            <a:off x="478129" y="296508"/>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sp>
        <p:nvSpPr>
          <p:cNvPr id="11" name="TextBox 22"/>
          <p:cNvSpPr txBox="1"/>
          <p:nvPr/>
        </p:nvSpPr>
        <p:spPr>
          <a:xfrm>
            <a:off x="792713" y="231517"/>
            <a:ext cx="1981200" cy="315463"/>
          </a:xfrm>
          <a:prstGeom prst="rect">
            <a:avLst/>
          </a:prstGeom>
          <a:noFill/>
        </p:spPr>
        <p:txBody>
          <a:bodyPr wrap="square" lIns="68571" tIns="34286" rIns="68571" bIns="34286" rtlCol="0">
            <a:spAutoFit/>
          </a:bodyPr>
          <a:lstStyle/>
          <a:p>
            <a:r>
              <a:rPr lang="ja-JP" altLang="en-US" sz="1600" dirty="0" smtClean="0">
                <a:solidFill>
                  <a:schemeClr val="tx1">
                    <a:lumMod val="85000"/>
                    <a:lumOff val="15000"/>
                  </a:schemeClr>
                </a:solidFill>
                <a:latin typeface="微软雅黑" pitchFamily="34" charset="-122"/>
                <a:ea typeface="微软雅黑" pitchFamily="34" charset="-122"/>
              </a:rPr>
              <a:t>自己紹介</a:t>
            </a:r>
            <a:endParaRPr lang="zh-CN" altLang="en-US" sz="1600" dirty="0">
              <a:solidFill>
                <a:schemeClr val="tx1">
                  <a:lumMod val="85000"/>
                  <a:lumOff val="15000"/>
                </a:schemeClr>
              </a:solidFill>
              <a:latin typeface="微软雅黑" pitchFamily="34" charset="-122"/>
              <a:ea typeface="微软雅黑" pitchFamily="34" charset="-122"/>
            </a:endParaRPr>
          </a:p>
        </p:txBody>
      </p:sp>
      <p:grpSp>
        <p:nvGrpSpPr>
          <p:cNvPr id="63" name="Group 9"/>
          <p:cNvGrpSpPr/>
          <p:nvPr/>
        </p:nvGrpSpPr>
        <p:grpSpPr>
          <a:xfrm>
            <a:off x="286139" y="1198282"/>
            <a:ext cx="2818371" cy="3000494"/>
            <a:chOff x="-7985" y="963121"/>
            <a:chExt cx="2182717" cy="2131459"/>
          </a:xfrm>
        </p:grpSpPr>
        <p:grpSp>
          <p:nvGrpSpPr>
            <p:cNvPr id="64" name="Group 41"/>
            <p:cNvGrpSpPr/>
            <p:nvPr/>
          </p:nvGrpSpPr>
          <p:grpSpPr>
            <a:xfrm>
              <a:off x="-7985" y="963121"/>
              <a:ext cx="2012646" cy="2131459"/>
              <a:chOff x="3189432" y="1481583"/>
              <a:chExt cx="2765136" cy="2131459"/>
            </a:xfrm>
            <a:solidFill>
              <a:schemeClr val="tx2">
                <a:lumMod val="60000"/>
                <a:lumOff val="40000"/>
              </a:schemeClr>
            </a:solidFill>
          </p:grpSpPr>
          <p:sp>
            <p:nvSpPr>
              <p:cNvPr id="66" name="Rectangle 12"/>
              <p:cNvSpPr/>
              <p:nvPr/>
            </p:nvSpPr>
            <p:spPr>
              <a:xfrm>
                <a:off x="3189432" y="1481583"/>
                <a:ext cx="2765136" cy="2131459"/>
              </a:xfrm>
              <a:prstGeom prst="rect">
                <a:avLst/>
              </a:prstGeom>
              <a:solidFill>
                <a:srgbClr val="2272AB"/>
              </a:solidFill>
              <a:ln>
                <a:noFill/>
              </a:ln>
              <a:effectLst>
                <a:outerShdw blurRad="317500" sx="1000" sy="1000"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sp>
            <p:nvSpPr>
              <p:cNvPr id="67" name="TextBox 13"/>
              <p:cNvSpPr txBox="1"/>
              <p:nvPr/>
            </p:nvSpPr>
            <p:spPr>
              <a:xfrm>
                <a:off x="3370403" y="2605082"/>
                <a:ext cx="2494258" cy="832443"/>
              </a:xfrm>
              <a:prstGeom prst="rect">
                <a:avLst/>
              </a:prstGeom>
              <a:solidFill>
                <a:srgbClr val="2272AB"/>
              </a:solidFill>
            </p:spPr>
            <p:txBody>
              <a:bodyPr wrap="square" rtlCol="0">
                <a:spAutoFit/>
              </a:bodyPr>
              <a:lstStyle/>
              <a:p>
                <a:r>
                  <a:rPr lang="ja-JP" altLang="en-US" sz="1100" i="1" dirty="0" smtClean="0">
                    <a:solidFill>
                      <a:schemeClr val="bg1"/>
                    </a:solidFill>
                    <a:latin typeface="+mn-ea"/>
                  </a:rPr>
                  <a:t>座右</a:t>
                </a:r>
                <a:r>
                  <a:rPr lang="ja-JP" altLang="en-US" sz="1100" i="1" dirty="0">
                    <a:solidFill>
                      <a:schemeClr val="bg1"/>
                    </a:solidFill>
                    <a:latin typeface="+mn-ea"/>
                  </a:rPr>
                  <a:t>銘</a:t>
                </a:r>
                <a:r>
                  <a:rPr lang="zh-CN" altLang="en-US" sz="1100" i="1" dirty="0">
                    <a:solidFill>
                      <a:schemeClr val="bg1"/>
                    </a:solidFill>
                    <a:latin typeface="+mn-ea"/>
                  </a:rPr>
                  <a:t>：</a:t>
                </a:r>
                <a:r>
                  <a:rPr lang="en-US" altLang="zh-CN" sz="1100" i="1" dirty="0">
                    <a:solidFill>
                      <a:schemeClr val="bg1"/>
                    </a:solidFill>
                    <a:latin typeface="+mn-ea"/>
                  </a:rPr>
                  <a:t>Never give it up</a:t>
                </a:r>
              </a:p>
              <a:p>
                <a:endParaRPr lang="en-US" altLang="ja-JP" sz="1100" i="1" dirty="0">
                  <a:solidFill>
                    <a:schemeClr val="bg1"/>
                  </a:solidFill>
                  <a:latin typeface="+mn-ea"/>
                </a:endParaRPr>
              </a:p>
              <a:p>
                <a:r>
                  <a:rPr lang="ja-JP" altLang="en-US" sz="1100" i="1" dirty="0" smtClean="0">
                    <a:solidFill>
                      <a:schemeClr val="bg1"/>
                    </a:solidFill>
                    <a:latin typeface="+mn-ea"/>
                  </a:rPr>
                  <a:t>趣味</a:t>
                </a:r>
                <a:r>
                  <a:rPr lang="zh-CN" altLang="en-US" sz="1100" i="1" dirty="0">
                    <a:solidFill>
                      <a:schemeClr val="bg1"/>
                    </a:solidFill>
                    <a:latin typeface="+mn-ea"/>
                  </a:rPr>
                  <a:t>：</a:t>
                </a:r>
                <a:r>
                  <a:rPr lang="en-US" altLang="zh-CN" sz="1100" i="1" dirty="0">
                    <a:solidFill>
                      <a:schemeClr val="bg1"/>
                    </a:solidFill>
                    <a:latin typeface="+mn-ea"/>
                  </a:rPr>
                  <a:t>Game </a:t>
                </a:r>
                <a:r>
                  <a:rPr lang="en-US" altLang="ja-JP" sz="1100" i="1" dirty="0">
                    <a:solidFill>
                      <a:schemeClr val="bg1"/>
                    </a:solidFill>
                    <a:latin typeface="+mn-ea"/>
                  </a:rPr>
                  <a:t>anime</a:t>
                </a:r>
                <a:r>
                  <a:rPr lang="ja-JP" altLang="en-US" sz="1100" i="1" dirty="0">
                    <a:solidFill>
                      <a:schemeClr val="bg1"/>
                    </a:solidFill>
                    <a:latin typeface="+mn-ea"/>
                  </a:rPr>
                  <a:t> </a:t>
                </a:r>
                <a:r>
                  <a:rPr lang="en-US" altLang="zh-CN" sz="1100" i="1" dirty="0">
                    <a:solidFill>
                      <a:schemeClr val="bg1"/>
                    </a:solidFill>
                    <a:latin typeface="+mn-ea"/>
                  </a:rPr>
                  <a:t>jogging</a:t>
                </a:r>
              </a:p>
              <a:p>
                <a:endParaRPr lang="en-US" altLang="zh-CN" sz="1100" i="1" dirty="0">
                  <a:solidFill>
                    <a:schemeClr val="bg1"/>
                  </a:solidFill>
                  <a:latin typeface="+mn-ea"/>
                </a:endParaRPr>
              </a:p>
              <a:p>
                <a:r>
                  <a:rPr lang="zh-CN" altLang="en-US" sz="1100" b="1" i="1" dirty="0" smtClean="0">
                    <a:solidFill>
                      <a:schemeClr val="bg1"/>
                    </a:solidFill>
                    <a:latin typeface="+mn-ea"/>
                  </a:rPr>
                  <a:t>性格</a:t>
                </a:r>
                <a:r>
                  <a:rPr lang="zh-CN" altLang="en-US" sz="1100" i="1" dirty="0">
                    <a:solidFill>
                      <a:schemeClr val="bg1"/>
                    </a:solidFill>
                    <a:latin typeface="+mn-ea"/>
                  </a:rPr>
                  <a:t>：</a:t>
                </a:r>
                <a:r>
                  <a:rPr lang="en-US" altLang="zh-CN" sz="1100" i="1" dirty="0">
                    <a:solidFill>
                      <a:schemeClr val="bg1"/>
                    </a:solidFill>
                    <a:latin typeface="+mn-ea"/>
                  </a:rPr>
                  <a:t>optimistic  positive</a:t>
                </a:r>
                <a:endParaRPr lang="zh-CN" altLang="en-US" sz="1100" i="1" dirty="0">
                  <a:solidFill>
                    <a:schemeClr val="bg1"/>
                  </a:solidFill>
                  <a:latin typeface="+mn-ea"/>
                </a:endParaRPr>
              </a:p>
              <a:p>
                <a:endParaRPr lang="en-US" sz="1100" i="1" dirty="0" smtClean="0">
                  <a:solidFill>
                    <a:schemeClr val="bg1"/>
                  </a:solidFill>
                  <a:latin typeface="+mn-ea"/>
                </a:endParaRPr>
              </a:p>
            </p:txBody>
          </p:sp>
        </p:grpSp>
        <p:sp>
          <p:nvSpPr>
            <p:cNvPr id="65" name="Isosceles Triangle 11"/>
            <p:cNvSpPr/>
            <p:nvPr/>
          </p:nvSpPr>
          <p:spPr>
            <a:xfrm rot="5400000">
              <a:off x="1846781" y="1869353"/>
              <a:ext cx="460856" cy="195047"/>
            </a:xfrm>
            <a:prstGeom prst="triangle">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grpSp>
      <p:sp>
        <p:nvSpPr>
          <p:cNvPr id="2" name="楕円 1"/>
          <p:cNvSpPr/>
          <p:nvPr/>
        </p:nvSpPr>
        <p:spPr>
          <a:xfrm>
            <a:off x="888626" y="1415786"/>
            <a:ext cx="1223842" cy="12105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4510" y="1198281"/>
            <a:ext cx="5737759" cy="3000495"/>
          </a:xfrm>
          <a:prstGeom prst="rect">
            <a:avLst/>
          </a:prstGeom>
        </p:spPr>
      </p:pic>
    </p:spTree>
    <p:extLst>
      <p:ext uri="{BB962C8B-B14F-4D97-AF65-F5344CB8AC3E}">
        <p14:creationId xmlns:p14="http://schemas.microsoft.com/office/powerpoint/2010/main" val="55526678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3"/>
                                        </p:tgtEl>
                                      </p:cBhvr>
                                    </p:animEffect>
                                    <p:anim calcmode="lin" valueType="num">
                                      <p:cBhvr>
                                        <p:cTn id="7" dur="1000"/>
                                        <p:tgtEl>
                                          <p:spTgt spid="3"/>
                                        </p:tgtEl>
                                        <p:attrNameLst>
                                          <p:attrName>ppt_x</p:attrName>
                                        </p:attrNameLst>
                                      </p:cBhvr>
                                      <p:tavLst>
                                        <p:tav tm="0">
                                          <p:val>
                                            <p:strVal val="ppt_x"/>
                                          </p:val>
                                        </p:tav>
                                        <p:tav tm="100000">
                                          <p:val>
                                            <p:strVal val="ppt_x"/>
                                          </p:val>
                                        </p:tav>
                                      </p:tavLst>
                                    </p:anim>
                                    <p:anim calcmode="lin" valueType="num">
                                      <p:cBhvr>
                                        <p:cTn id="8" dur="1000"/>
                                        <p:tgtEl>
                                          <p:spTgt spid="3"/>
                                        </p:tgtEl>
                                        <p:attrNameLst>
                                          <p:attrName>ppt_y</p:attrName>
                                        </p:attrNameLst>
                                      </p:cBhvr>
                                      <p:tavLst>
                                        <p:tav tm="0">
                                          <p:val>
                                            <p:strVal val="ppt_y"/>
                                          </p:val>
                                        </p:tav>
                                        <p:tav tm="100000">
                                          <p:val>
                                            <p:strVal val="ppt_y+.1"/>
                                          </p:val>
                                        </p:tav>
                                      </p:tavLst>
                                    </p:anim>
                                    <p:set>
                                      <p:cBhvr>
                                        <p:cTn id="9"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7" descr="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86539" y="411510"/>
            <a:ext cx="7868595" cy="48454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6" name="Picture 2" descr="å¤å¾è¯¦è§£æä½ åå®ç¾å¹´èââèç®åäº¬ç¤é¸­"/>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02" t="20982" r="879" b="9717"/>
          <a:stretch/>
        </p:blipFill>
        <p:spPr bwMode="auto">
          <a:xfrm>
            <a:off x="3122287" y="814827"/>
            <a:ext cx="1762361" cy="18830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r.sinaimg.cn/large/article/9fa928673897b089468400d7083c36d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0153" b="442"/>
          <a:stretch/>
        </p:blipFill>
        <p:spPr bwMode="auto">
          <a:xfrm>
            <a:off x="7022682" y="814827"/>
            <a:ext cx="1762361" cy="188308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s://pic3.zhimg.com/80/v2-98b7426e7e553cfa89122924d1d47689_hd.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r="2582" b="6732"/>
          <a:stretch/>
        </p:blipFill>
        <p:spPr bwMode="auto">
          <a:xfrm>
            <a:off x="5076698" y="814827"/>
            <a:ext cx="1753934" cy="188308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pic1.zhimg.com/80/v2-a2463115f62c225db0cedbfd39c98736_hd.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22287" y="2961703"/>
            <a:ext cx="2526022" cy="156137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pic2.zhimg.com/80/v2-dd96a38179fde6d3035539604eec5bad_hd.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541" b="21639"/>
          <a:stretch/>
        </p:blipFill>
        <p:spPr bwMode="auto">
          <a:xfrm>
            <a:off x="6012160" y="2931790"/>
            <a:ext cx="2787606" cy="156137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
          <p:cNvSpPr txBox="1"/>
          <p:nvPr/>
        </p:nvSpPr>
        <p:spPr>
          <a:xfrm rot="21073137">
            <a:off x="-1236220" y="123478"/>
            <a:ext cx="3816424" cy="1938992"/>
          </a:xfrm>
          <a:prstGeom prst="rect">
            <a:avLst/>
          </a:prstGeom>
          <a:noFill/>
        </p:spPr>
        <p:txBody>
          <a:bodyPr wrap="square" rtlCol="0">
            <a:spAutoFit/>
          </a:bodyPr>
          <a:lstStyle/>
          <a:p>
            <a:pPr algn="ctr"/>
            <a:r>
              <a:rPr lang="ja-JP" altLang="en-US" sz="2000" dirty="0" smtClean="0">
                <a:latin typeface="Arial Black" pitchFamily="34" charset="0"/>
              </a:rPr>
              <a:t>好</a:t>
            </a:r>
            <a:endParaRPr lang="en-US" altLang="ja-JP" sz="2000" dirty="0" smtClean="0">
              <a:latin typeface="Arial Black" pitchFamily="34" charset="0"/>
            </a:endParaRPr>
          </a:p>
          <a:p>
            <a:pPr algn="ctr"/>
            <a:r>
              <a:rPr lang="ja-JP" altLang="en-US" sz="2000" dirty="0" smtClean="0">
                <a:latin typeface="Arial Black" pitchFamily="34" charset="0"/>
              </a:rPr>
              <a:t>き</a:t>
            </a:r>
            <a:endParaRPr lang="en-US" altLang="ja-JP" sz="2000" dirty="0" smtClean="0">
              <a:latin typeface="Arial Black" pitchFamily="34" charset="0"/>
            </a:endParaRPr>
          </a:p>
          <a:p>
            <a:pPr algn="ctr"/>
            <a:r>
              <a:rPr lang="ja-JP" altLang="en-US" sz="2000" dirty="0" smtClean="0">
                <a:latin typeface="Arial Black" pitchFamily="34" charset="0"/>
              </a:rPr>
              <a:t>な</a:t>
            </a:r>
            <a:endParaRPr lang="en-US" altLang="ja-JP" sz="2000" dirty="0" smtClean="0">
              <a:latin typeface="Arial Black" pitchFamily="34" charset="0"/>
            </a:endParaRPr>
          </a:p>
          <a:p>
            <a:pPr algn="ctr"/>
            <a:r>
              <a:rPr lang="ja-JP" altLang="en-US" sz="2000" dirty="0" smtClean="0">
                <a:latin typeface="Arial Black" pitchFamily="34" charset="0"/>
              </a:rPr>
              <a:t>食</a:t>
            </a:r>
            <a:endParaRPr lang="en-US" altLang="ja-JP" sz="2000" dirty="0" smtClean="0">
              <a:latin typeface="Arial Black" pitchFamily="34" charset="0"/>
            </a:endParaRPr>
          </a:p>
          <a:p>
            <a:pPr algn="ctr"/>
            <a:r>
              <a:rPr lang="ja-JP" altLang="en-US" sz="2000" dirty="0" smtClean="0">
                <a:latin typeface="Arial Black" pitchFamily="34" charset="0"/>
              </a:rPr>
              <a:t>べ</a:t>
            </a:r>
            <a:endParaRPr lang="en-US" altLang="ja-JP" sz="2000" dirty="0" smtClean="0">
              <a:latin typeface="Arial Black" pitchFamily="34" charset="0"/>
            </a:endParaRPr>
          </a:p>
          <a:p>
            <a:pPr algn="ctr"/>
            <a:r>
              <a:rPr lang="ja-JP" altLang="en-US" sz="2000" dirty="0" smtClean="0">
                <a:latin typeface="Arial Black" pitchFamily="34" charset="0"/>
              </a:rPr>
              <a:t>物</a:t>
            </a:r>
            <a:endParaRPr lang="zh-CN" altLang="en-US" sz="2000" dirty="0">
              <a:latin typeface="Arial Black" pitchFamily="34" charset="0"/>
            </a:endParaRPr>
          </a:p>
        </p:txBody>
      </p:sp>
    </p:spTree>
    <p:extLst>
      <p:ext uri="{BB962C8B-B14F-4D97-AF65-F5344CB8AC3E}">
        <p14:creationId xmlns:p14="http://schemas.microsoft.com/office/powerpoint/2010/main" val="130247935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5400000">
            <a:off x="-571500" y="571500"/>
            <a:ext cx="5143500" cy="4000500"/>
          </a:xfrm>
          <a:prstGeom prst="triangle">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等腰三角形 4"/>
          <p:cNvSpPr/>
          <p:nvPr/>
        </p:nvSpPr>
        <p:spPr>
          <a:xfrm rot="5400000">
            <a:off x="-178593" y="2107406"/>
            <a:ext cx="1428750" cy="107156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TextBox 3"/>
          <p:cNvSpPr txBox="1"/>
          <p:nvPr/>
        </p:nvSpPr>
        <p:spPr>
          <a:xfrm>
            <a:off x="1214438" y="1814513"/>
            <a:ext cx="1857375" cy="1570037"/>
          </a:xfrm>
          <a:prstGeom prst="rect">
            <a:avLst/>
          </a:prstGeom>
          <a:noFill/>
          <a:effectLst>
            <a:outerShdw blurRad="50800" dist="38100" algn="l" rotWithShape="0">
              <a:prstClr val="black">
                <a:alpha val="40000"/>
              </a:prstClr>
            </a:outerShdw>
          </a:effectLst>
        </p:spPr>
        <p:txBody>
          <a:bodyPr>
            <a:spAutoFit/>
          </a:bodyPr>
          <a:lstStyle/>
          <a:p>
            <a:pPr eaLnBrk="1" fontAlgn="auto" hangingPunct="1">
              <a:spcBef>
                <a:spcPts val="0"/>
              </a:spcBef>
              <a:spcAft>
                <a:spcPts val="0"/>
              </a:spcAft>
              <a:defRPr/>
            </a:pPr>
            <a:r>
              <a:rPr lang="en-US" altLang="zh-CN" sz="9600" b="1" dirty="0" smtClean="0">
                <a:solidFill>
                  <a:schemeClr val="bg1"/>
                </a:solidFill>
                <a:latin typeface="Arial Black" panose="020B0A04020102020204" pitchFamily="34" charset="0"/>
                <a:ea typeface="时尚中黑简体" pitchFamily="2" charset="-122"/>
              </a:rPr>
              <a:t>02</a:t>
            </a:r>
            <a:endParaRPr lang="zh-CN" altLang="en-US" sz="9600" b="1" dirty="0">
              <a:solidFill>
                <a:schemeClr val="bg1"/>
              </a:solidFill>
              <a:latin typeface="Arial Black" panose="020B0A04020102020204" pitchFamily="34" charset="0"/>
              <a:ea typeface="时尚中黑简体" pitchFamily="2" charset="-122"/>
            </a:endParaRPr>
          </a:p>
        </p:txBody>
      </p:sp>
      <p:cxnSp>
        <p:nvCxnSpPr>
          <p:cNvPr id="7" name="直接连接符 6"/>
          <p:cNvCxnSpPr/>
          <p:nvPr/>
        </p:nvCxnSpPr>
        <p:spPr>
          <a:xfrm>
            <a:off x="3286125" y="2571750"/>
            <a:ext cx="5867400" cy="1588"/>
          </a:xfrm>
          <a:prstGeom prst="line">
            <a:avLst/>
          </a:prstGeom>
          <a:ln w="19050">
            <a:solidFill>
              <a:srgbClr val="2272AB"/>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4612481" y="1894871"/>
            <a:ext cx="3929063" cy="535493"/>
            <a:chOff x="4571662" y="1863220"/>
            <a:chExt cx="3929063" cy="535493"/>
          </a:xfrm>
        </p:grpSpPr>
        <p:sp>
          <p:nvSpPr>
            <p:cNvPr id="9" name="任意多边形 8"/>
            <p:cNvSpPr/>
            <p:nvPr/>
          </p:nvSpPr>
          <p:spPr>
            <a:xfrm>
              <a:off x="4572000" y="1935163"/>
              <a:ext cx="3895725" cy="463550"/>
            </a:xfrm>
            <a:custGeom>
              <a:avLst/>
              <a:gdLst>
                <a:gd name="connsiteX0" fmla="*/ 178130 w 3895106"/>
                <a:gd name="connsiteY0" fmla="*/ 0 h 463138"/>
                <a:gd name="connsiteX1" fmla="*/ 391885 w 3895106"/>
                <a:gd name="connsiteY1" fmla="*/ 0 h 463138"/>
                <a:gd name="connsiteX2" fmla="*/ 451262 w 3895106"/>
                <a:gd name="connsiteY2" fmla="*/ 106878 h 463138"/>
                <a:gd name="connsiteX3" fmla="*/ 534389 w 3895106"/>
                <a:gd name="connsiteY3" fmla="*/ 0 h 463138"/>
                <a:gd name="connsiteX4" fmla="*/ 3811979 w 3895106"/>
                <a:gd name="connsiteY4" fmla="*/ 0 h 463138"/>
                <a:gd name="connsiteX5" fmla="*/ 3883231 w 3895106"/>
                <a:gd name="connsiteY5" fmla="*/ 95003 h 463138"/>
                <a:gd name="connsiteX6" fmla="*/ 3895106 w 3895106"/>
                <a:gd name="connsiteY6" fmla="*/ 463138 h 463138"/>
                <a:gd name="connsiteX7" fmla="*/ 2006930 w 3895106"/>
                <a:gd name="connsiteY7" fmla="*/ 463138 h 463138"/>
                <a:gd name="connsiteX8" fmla="*/ 1971304 w 3895106"/>
                <a:gd name="connsiteY8" fmla="*/ 344384 h 463138"/>
                <a:gd name="connsiteX9" fmla="*/ 1923802 w 3895106"/>
                <a:gd name="connsiteY9" fmla="*/ 451262 h 463138"/>
                <a:gd name="connsiteX10" fmla="*/ 1923802 w 3895106"/>
                <a:gd name="connsiteY10" fmla="*/ 463138 h 463138"/>
                <a:gd name="connsiteX11" fmla="*/ 0 w 3895106"/>
                <a:gd name="connsiteY11" fmla="*/ 439387 h 463138"/>
                <a:gd name="connsiteX12" fmla="*/ 178130 w 3895106"/>
                <a:gd name="connsiteY12" fmla="*/ 0 h 46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95106" h="463138">
                  <a:moveTo>
                    <a:pt x="178130" y="0"/>
                  </a:moveTo>
                  <a:lnTo>
                    <a:pt x="391885" y="0"/>
                  </a:lnTo>
                  <a:lnTo>
                    <a:pt x="451262" y="106878"/>
                  </a:lnTo>
                  <a:lnTo>
                    <a:pt x="534389" y="0"/>
                  </a:lnTo>
                  <a:lnTo>
                    <a:pt x="3811979" y="0"/>
                  </a:lnTo>
                  <a:lnTo>
                    <a:pt x="3883231" y="95003"/>
                  </a:lnTo>
                  <a:lnTo>
                    <a:pt x="3895106" y="463138"/>
                  </a:lnTo>
                  <a:lnTo>
                    <a:pt x="2006930" y="463138"/>
                  </a:lnTo>
                  <a:lnTo>
                    <a:pt x="1971304" y="344384"/>
                  </a:lnTo>
                  <a:lnTo>
                    <a:pt x="1923802" y="451262"/>
                  </a:lnTo>
                  <a:lnTo>
                    <a:pt x="1923802" y="463138"/>
                  </a:lnTo>
                  <a:lnTo>
                    <a:pt x="0" y="439387"/>
                  </a:lnTo>
                  <a:lnTo>
                    <a:pt x="178130" y="0"/>
                  </a:lnTo>
                  <a:close/>
                </a:path>
              </a:pathLst>
            </a:cu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TextBox 6"/>
            <p:cNvSpPr txBox="1">
              <a:spLocks noChangeArrowheads="1"/>
            </p:cNvSpPr>
            <p:nvPr/>
          </p:nvSpPr>
          <p:spPr bwMode="auto">
            <a:xfrm>
              <a:off x="4571662" y="1863220"/>
              <a:ext cx="39290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ja-JP" altLang="en-US" sz="2800" dirty="0">
                  <a:solidFill>
                    <a:schemeClr val="bg1"/>
                  </a:solidFill>
                  <a:latin typeface="微软雅黑" panose="020B0503020204020204" pitchFamily="34" charset="-122"/>
                  <a:ea typeface="微软雅黑" panose="020B0503020204020204" pitchFamily="34" charset="-122"/>
                </a:rPr>
                <a:t>仕事面</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
        <p:nvSpPr>
          <p:cNvPr id="11" name="矩形 10"/>
          <p:cNvSpPr>
            <a:spLocks noChangeArrowheads="1"/>
          </p:cNvSpPr>
          <p:nvPr/>
        </p:nvSpPr>
        <p:spPr bwMode="auto">
          <a:xfrm>
            <a:off x="4214813" y="2786063"/>
            <a:ext cx="4857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 typeface="Wingdings" panose="05000000000000000000" pitchFamily="2" charset="2"/>
              <a:buChar char="u"/>
            </a:pPr>
            <a:r>
              <a:rPr lang="en-US" altLang="ja-JP" sz="1800" dirty="0">
                <a:solidFill>
                  <a:schemeClr val="tx1">
                    <a:lumMod val="65000"/>
                    <a:lumOff val="35000"/>
                  </a:schemeClr>
                </a:solidFill>
              </a:rPr>
              <a:t> </a:t>
            </a:r>
            <a:r>
              <a:rPr lang="en-US" altLang="ja-JP" sz="1800" dirty="0" smtClean="0">
                <a:solidFill>
                  <a:schemeClr val="tx1">
                    <a:lumMod val="65000"/>
                    <a:lumOff val="35000"/>
                  </a:schemeClr>
                </a:solidFill>
              </a:rPr>
              <a:t> If </a:t>
            </a:r>
            <a:r>
              <a:rPr lang="en-US" altLang="ja-JP" sz="1800" dirty="0">
                <a:solidFill>
                  <a:schemeClr val="tx1">
                    <a:lumMod val="65000"/>
                    <a:lumOff val="35000"/>
                  </a:schemeClr>
                </a:solidFill>
              </a:rPr>
              <a:t>its great, any job, you won't feel small</a:t>
            </a:r>
            <a:r>
              <a:rPr lang="en-US" altLang="ja-JP" sz="1800" dirty="0" smtClean="0">
                <a:solidFill>
                  <a:schemeClr val="tx1">
                    <a:lumMod val="65000"/>
                    <a:lumOff val="35000"/>
                  </a:schemeClr>
                </a:solidFill>
              </a:rPr>
              <a:t>.</a:t>
            </a:r>
            <a:endParaRPr lang="en-US" altLang="zh-CN" sz="1800" dirty="0">
              <a:solidFill>
                <a:schemeClr val="tx1">
                  <a:lumMod val="65000"/>
                  <a:lumOff val="35000"/>
                </a:schemeClr>
              </a:solidFill>
            </a:endParaRPr>
          </a:p>
        </p:txBody>
      </p:sp>
    </p:spTree>
    <p:extLst>
      <p:ext uri="{BB962C8B-B14F-4D97-AF65-F5344CB8AC3E}">
        <p14:creationId xmlns:p14="http://schemas.microsoft.com/office/powerpoint/2010/main" val="49798238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1+#ppt_w/2"/>
                                          </p:val>
                                        </p:tav>
                                        <p:tav tm="100000">
                                          <p:val>
                                            <p:strVal val="#ppt_x"/>
                                          </p:val>
                                        </p:tav>
                                      </p:tavLst>
                                    </p:anim>
                                    <p:anim calcmode="lin" valueType="num">
                                      <p:cBhvr additive="base">
                                        <p:cTn id="28" dur="500" fill="hold"/>
                                        <p:tgtEl>
                                          <p:spTgt spid="8"/>
                                        </p:tgtEl>
                                        <p:attrNameLst>
                                          <p:attrName>ppt_y</p:attrName>
                                        </p:attrNameLst>
                                      </p:cBhvr>
                                      <p:tavLst>
                                        <p:tav tm="0">
                                          <p:val>
                                            <p:strVal val="#ppt_y"/>
                                          </p:val>
                                        </p:tav>
                                        <p:tav tm="100000">
                                          <p:val>
                                            <p:strVal val="#ppt_y"/>
                                          </p:val>
                                        </p:tav>
                                      </p:tavLst>
                                    </p:anim>
                                  </p:childTnLst>
                                </p:cTn>
                              </p:par>
                              <p:par>
                                <p:cTn id="29" presetID="16" presetClass="entr" presetSubtype="21" fill="hold" grpId="0" nodeType="withEffect">
                                  <p:stCondLst>
                                    <p:cond delay="0"/>
                                  </p:stCondLst>
                                  <p:iterate type="lt">
                                    <p:tmPct val="10000"/>
                                  </p:iterate>
                                  <p:childTnLst>
                                    <p:set>
                                      <p:cBhvr>
                                        <p:cTn id="30" dur="1" fill="hold">
                                          <p:stCondLst>
                                            <p:cond delay="0"/>
                                          </p:stCondLst>
                                        </p:cTn>
                                        <p:tgtEl>
                                          <p:spTgt spid="11"/>
                                        </p:tgtEl>
                                        <p:attrNameLst>
                                          <p:attrName>style.visibility</p:attrName>
                                        </p:attrNameLst>
                                      </p:cBhvr>
                                      <p:to>
                                        <p:strVal val="visible"/>
                                      </p:to>
                                    </p:set>
                                    <p:animEffect transition="in" filter="barn(inVertical)">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405172" y="623183"/>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p:cNvSpPr>
            <a:spLocks noChangeAspect="1"/>
          </p:cNvSpPr>
          <p:nvPr/>
        </p:nvSpPr>
        <p:spPr>
          <a:xfrm rot="5400000">
            <a:off x="428366" y="284068"/>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sp>
        <p:nvSpPr>
          <p:cNvPr id="11" name="TextBox 22"/>
          <p:cNvSpPr txBox="1"/>
          <p:nvPr/>
        </p:nvSpPr>
        <p:spPr>
          <a:xfrm>
            <a:off x="742950" y="219077"/>
            <a:ext cx="1981200" cy="315463"/>
          </a:xfrm>
          <a:prstGeom prst="rect">
            <a:avLst/>
          </a:prstGeom>
          <a:noFill/>
        </p:spPr>
        <p:txBody>
          <a:bodyPr wrap="square" lIns="68571" tIns="34286" rIns="68571" bIns="34286" rtlCol="0">
            <a:spAutoFit/>
          </a:bodyPr>
          <a:lstStyle/>
          <a:p>
            <a:r>
              <a:rPr lang="ja-JP" altLang="en-US" sz="1600" dirty="0">
                <a:solidFill>
                  <a:schemeClr val="tx1">
                    <a:lumMod val="85000"/>
                    <a:lumOff val="15000"/>
                  </a:schemeClr>
                </a:solidFill>
                <a:latin typeface="微软雅黑" pitchFamily="34" charset="-122"/>
                <a:ea typeface="微软雅黑" pitchFamily="34" charset="-122"/>
              </a:rPr>
              <a:t>プロジェクト</a:t>
            </a:r>
            <a:endParaRPr lang="zh-CN" altLang="en-US" sz="1600" dirty="0">
              <a:solidFill>
                <a:schemeClr val="tx1">
                  <a:lumMod val="85000"/>
                  <a:lumOff val="15000"/>
                </a:schemeClr>
              </a:solidFill>
              <a:latin typeface="微软雅黑" pitchFamily="34" charset="-122"/>
              <a:ea typeface="微软雅黑" pitchFamily="34" charset="-122"/>
            </a:endParaRPr>
          </a:p>
        </p:txBody>
      </p:sp>
      <p:sp>
        <p:nvSpPr>
          <p:cNvPr id="13" name="Text Placeholder 3"/>
          <p:cNvSpPr txBox="1"/>
          <p:nvPr/>
        </p:nvSpPr>
        <p:spPr>
          <a:xfrm>
            <a:off x="2152506" y="3086163"/>
            <a:ext cx="1498010" cy="355482"/>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ja-JP" altLang="en-US" sz="1050" b="1" dirty="0" smtClean="0">
                <a:solidFill>
                  <a:schemeClr val="tx1">
                    <a:lumMod val="65000"/>
                    <a:lumOff val="35000"/>
                  </a:schemeClr>
                </a:solidFill>
              </a:rPr>
              <a:t>音楽</a:t>
            </a:r>
            <a:r>
              <a:rPr lang="ja-JP" altLang="en-US" sz="1050" b="1" dirty="0" smtClean="0">
                <a:solidFill>
                  <a:schemeClr val="tx1">
                    <a:lumMod val="65000"/>
                    <a:lumOff val="35000"/>
                  </a:schemeClr>
                </a:solidFill>
              </a:rPr>
              <a:t>生成</a:t>
            </a:r>
            <a:r>
              <a:rPr lang="en-US" altLang="zh-CN" sz="1050" b="1" dirty="0" smtClean="0">
                <a:solidFill>
                  <a:schemeClr val="tx1">
                    <a:lumMod val="65000"/>
                    <a:lumOff val="35000"/>
                  </a:schemeClr>
                </a:solidFill>
              </a:rPr>
              <a:t>/</a:t>
            </a:r>
            <a:endParaRPr lang="en-US" altLang="ja-JP" sz="1050" b="1" dirty="0">
              <a:solidFill>
                <a:schemeClr val="tx1">
                  <a:lumMod val="65000"/>
                  <a:lumOff val="35000"/>
                </a:schemeClr>
              </a:solidFill>
            </a:endParaRPr>
          </a:p>
          <a:p>
            <a:pPr lvl="0" algn="l" defTabSz="914400">
              <a:spcBef>
                <a:spcPct val="20000"/>
              </a:spcBef>
              <a:defRPr/>
            </a:pPr>
            <a:r>
              <a:rPr lang="ja-JP" altLang="en-US" sz="1050" b="1" dirty="0" smtClean="0">
                <a:solidFill>
                  <a:schemeClr val="tx1">
                    <a:lumMod val="65000"/>
                    <a:lumOff val="35000"/>
                  </a:schemeClr>
                </a:solidFill>
              </a:rPr>
              <a:t>好きな曲を予測します</a:t>
            </a:r>
            <a:endParaRPr lang="en-US" sz="1050" b="1" dirty="0">
              <a:solidFill>
                <a:schemeClr val="tx1">
                  <a:lumMod val="65000"/>
                  <a:lumOff val="35000"/>
                </a:schemeClr>
              </a:solidFill>
            </a:endParaRPr>
          </a:p>
        </p:txBody>
      </p:sp>
      <p:sp>
        <p:nvSpPr>
          <p:cNvPr id="14" name="Text Placeholder 3"/>
          <p:cNvSpPr txBox="1"/>
          <p:nvPr/>
        </p:nvSpPr>
        <p:spPr>
          <a:xfrm>
            <a:off x="5447992" y="3183112"/>
            <a:ext cx="1498010" cy="161583"/>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defTabSz="914400">
              <a:spcBef>
                <a:spcPct val="20000"/>
              </a:spcBef>
              <a:defRPr/>
            </a:pPr>
            <a:r>
              <a:rPr lang="ja-JP" altLang="en-US" sz="1050" b="1" dirty="0" smtClean="0">
                <a:solidFill>
                  <a:schemeClr val="tx1">
                    <a:lumMod val="50000"/>
                    <a:lumOff val="50000"/>
                  </a:schemeClr>
                </a:solidFill>
              </a:rPr>
              <a:t>エアコン</a:t>
            </a:r>
            <a:r>
              <a:rPr lang="ja-JP" altLang="en-US" sz="1050" b="1" dirty="0">
                <a:solidFill>
                  <a:schemeClr val="tx1">
                    <a:lumMod val="50000"/>
                    <a:lumOff val="50000"/>
                  </a:schemeClr>
                </a:solidFill>
              </a:rPr>
              <a:t>をコントロール</a:t>
            </a:r>
            <a:endParaRPr lang="zh-CN" altLang="en-US" sz="1050" b="1" dirty="0">
              <a:solidFill>
                <a:schemeClr val="tx1">
                  <a:lumMod val="50000"/>
                  <a:lumOff val="50000"/>
                </a:schemeClr>
              </a:solidFill>
            </a:endParaRPr>
          </a:p>
        </p:txBody>
      </p:sp>
      <p:sp>
        <p:nvSpPr>
          <p:cNvPr id="15" name="Text Placeholder 3"/>
          <p:cNvSpPr txBox="1"/>
          <p:nvPr/>
        </p:nvSpPr>
        <p:spPr>
          <a:xfrm>
            <a:off x="5938318" y="1301938"/>
            <a:ext cx="1498010" cy="161583"/>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ja-JP" altLang="en-US" sz="1050" b="1" dirty="0">
                <a:solidFill>
                  <a:schemeClr val="tx1">
                    <a:lumMod val="65000"/>
                    <a:lumOff val="35000"/>
                  </a:schemeClr>
                </a:solidFill>
              </a:rPr>
              <a:t>経路計画</a:t>
            </a:r>
            <a:r>
              <a:rPr lang="en-US" altLang="ja-JP" sz="1050" b="1" dirty="0">
                <a:solidFill>
                  <a:schemeClr val="tx1">
                    <a:lumMod val="65000"/>
                    <a:lumOff val="35000"/>
                  </a:schemeClr>
                </a:solidFill>
              </a:rPr>
              <a:t>/</a:t>
            </a:r>
            <a:r>
              <a:rPr lang="ja-JP" altLang="en-US" sz="1050" b="1" dirty="0">
                <a:solidFill>
                  <a:schemeClr val="tx1">
                    <a:lumMod val="65000"/>
                    <a:lumOff val="35000"/>
                  </a:schemeClr>
                </a:solidFill>
              </a:rPr>
              <a:t>路線再生</a:t>
            </a:r>
            <a:endParaRPr lang="en-US" altLang="zh-CN" sz="1050" b="1" dirty="0">
              <a:solidFill>
                <a:schemeClr val="tx1">
                  <a:lumMod val="65000"/>
                  <a:lumOff val="35000"/>
                </a:schemeClr>
              </a:solidFill>
            </a:endParaRPr>
          </a:p>
        </p:txBody>
      </p:sp>
      <p:cxnSp>
        <p:nvCxnSpPr>
          <p:cNvPr id="16" name="Straight Connector 212"/>
          <p:cNvCxnSpPr>
            <a:endCxn id="20" idx="6"/>
          </p:cNvCxnSpPr>
          <p:nvPr/>
        </p:nvCxnSpPr>
        <p:spPr>
          <a:xfrm flipH="1">
            <a:off x="3273537" y="2258064"/>
            <a:ext cx="411086" cy="0"/>
          </a:xfrm>
          <a:prstGeom prst="line">
            <a:avLst/>
          </a:prstGeom>
          <a:ln w="19050">
            <a:solidFill>
              <a:schemeClr val="tx1">
                <a:lumMod val="65000"/>
                <a:lumOff val="3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18" name="Group 210"/>
          <p:cNvGrpSpPr/>
          <p:nvPr/>
        </p:nvGrpSpPr>
        <p:grpSpPr>
          <a:xfrm>
            <a:off x="1979685" y="1611138"/>
            <a:ext cx="1293852" cy="1293852"/>
            <a:chOff x="2183615" y="1663567"/>
            <a:chExt cx="1293852" cy="1293852"/>
          </a:xfrm>
        </p:grpSpPr>
        <p:sp>
          <p:nvSpPr>
            <p:cNvPr id="19" name="Oval 195"/>
            <p:cNvSpPr/>
            <p:nvPr/>
          </p:nvSpPr>
          <p:spPr>
            <a:xfrm>
              <a:off x="2283175" y="1763127"/>
              <a:ext cx="1094733" cy="1094733"/>
            </a:xfrm>
            <a:prstGeom prst="ellipse">
              <a:avLst/>
            </a:prstGeom>
            <a:solidFill>
              <a:srgbClr val="073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0" name="Oval 208"/>
            <p:cNvSpPr/>
            <p:nvPr/>
          </p:nvSpPr>
          <p:spPr>
            <a:xfrm>
              <a:off x="2183615" y="1663567"/>
              <a:ext cx="1293852" cy="1293852"/>
            </a:xfrm>
            <a:prstGeom prst="ellipse">
              <a:avLst/>
            </a:pr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21" name="Group 211"/>
          <p:cNvGrpSpPr/>
          <p:nvPr/>
        </p:nvGrpSpPr>
        <p:grpSpPr>
          <a:xfrm>
            <a:off x="597117" y="1772411"/>
            <a:ext cx="971309" cy="971307"/>
            <a:chOff x="864537" y="1822859"/>
            <a:chExt cx="971309" cy="971307"/>
          </a:xfrm>
        </p:grpSpPr>
        <p:sp>
          <p:nvSpPr>
            <p:cNvPr id="22" name="Oval 189"/>
            <p:cNvSpPr/>
            <p:nvPr/>
          </p:nvSpPr>
          <p:spPr>
            <a:xfrm>
              <a:off x="932451" y="1890773"/>
              <a:ext cx="835480" cy="835478"/>
            </a:xfrm>
            <a:prstGeom prst="ellipse">
              <a:avLst/>
            </a:prstGeom>
            <a:solidFill>
              <a:srgbClr val="073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3" name="Oval 209"/>
            <p:cNvSpPr/>
            <p:nvPr/>
          </p:nvSpPr>
          <p:spPr>
            <a:xfrm>
              <a:off x="864537" y="1822859"/>
              <a:ext cx="971309" cy="971307"/>
            </a:xfrm>
            <a:prstGeom prst="ellipse">
              <a:avLst/>
            </a:pr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24" name="Arc 214"/>
          <p:cNvSpPr/>
          <p:nvPr/>
        </p:nvSpPr>
        <p:spPr>
          <a:xfrm>
            <a:off x="3684622" y="1376379"/>
            <a:ext cx="1763370" cy="1763370"/>
          </a:xfrm>
          <a:prstGeom prst="arc">
            <a:avLst>
              <a:gd name="adj1" fmla="val 21578092"/>
              <a:gd name="adj2" fmla="val 16283076"/>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19"/>
          <p:cNvCxnSpPr/>
          <p:nvPr/>
        </p:nvCxnSpPr>
        <p:spPr>
          <a:xfrm flipH="1">
            <a:off x="1568426" y="2258064"/>
            <a:ext cx="411086" cy="0"/>
          </a:xfrm>
          <a:prstGeom prst="line">
            <a:avLst/>
          </a:prstGeom>
          <a:ln w="19050">
            <a:solidFill>
              <a:schemeClr val="tx1">
                <a:lumMod val="65000"/>
                <a:lumOff val="3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Straight Connector 220"/>
          <p:cNvCxnSpPr/>
          <p:nvPr/>
        </p:nvCxnSpPr>
        <p:spPr>
          <a:xfrm flipH="1">
            <a:off x="5447992" y="2258064"/>
            <a:ext cx="411086" cy="0"/>
          </a:xfrm>
          <a:prstGeom prst="line">
            <a:avLst/>
          </a:prstGeom>
          <a:ln w="19050">
            <a:solidFill>
              <a:schemeClr val="tx1">
                <a:lumMod val="65000"/>
                <a:lumOff val="3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27" name="Group 221"/>
          <p:cNvGrpSpPr/>
          <p:nvPr/>
        </p:nvGrpSpPr>
        <p:grpSpPr>
          <a:xfrm>
            <a:off x="5859078" y="1611138"/>
            <a:ext cx="1293852" cy="1293852"/>
            <a:chOff x="2183615" y="1663567"/>
            <a:chExt cx="1293852" cy="1293852"/>
          </a:xfrm>
        </p:grpSpPr>
        <p:sp>
          <p:nvSpPr>
            <p:cNvPr id="28" name="Oval 222"/>
            <p:cNvSpPr/>
            <p:nvPr/>
          </p:nvSpPr>
          <p:spPr>
            <a:xfrm>
              <a:off x="2283175" y="1763127"/>
              <a:ext cx="1094733" cy="1094733"/>
            </a:xfrm>
            <a:prstGeom prst="ellipse">
              <a:avLst/>
            </a:prstGeom>
            <a:solidFill>
              <a:srgbClr val="073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9" name="Oval 223"/>
            <p:cNvSpPr/>
            <p:nvPr/>
          </p:nvSpPr>
          <p:spPr>
            <a:xfrm>
              <a:off x="2183615" y="1663567"/>
              <a:ext cx="1293852" cy="1293852"/>
            </a:xfrm>
            <a:prstGeom prst="ellipse">
              <a:avLst/>
            </a:pr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cxnSp>
        <p:nvCxnSpPr>
          <p:cNvPr id="30" name="Straight Connector 224"/>
          <p:cNvCxnSpPr/>
          <p:nvPr/>
        </p:nvCxnSpPr>
        <p:spPr>
          <a:xfrm flipH="1">
            <a:off x="7152930" y="2258064"/>
            <a:ext cx="411086" cy="0"/>
          </a:xfrm>
          <a:prstGeom prst="line">
            <a:avLst/>
          </a:prstGeom>
          <a:ln w="19050">
            <a:solidFill>
              <a:schemeClr val="tx1">
                <a:lumMod val="65000"/>
                <a:lumOff val="3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31" name="Group 225"/>
          <p:cNvGrpSpPr/>
          <p:nvPr/>
        </p:nvGrpSpPr>
        <p:grpSpPr>
          <a:xfrm>
            <a:off x="7564016" y="1772411"/>
            <a:ext cx="971309" cy="971307"/>
            <a:chOff x="864537" y="1822859"/>
            <a:chExt cx="971309" cy="971307"/>
          </a:xfrm>
        </p:grpSpPr>
        <p:sp>
          <p:nvSpPr>
            <p:cNvPr id="32" name="Oval 226"/>
            <p:cNvSpPr/>
            <p:nvPr/>
          </p:nvSpPr>
          <p:spPr>
            <a:xfrm>
              <a:off x="932451" y="1890773"/>
              <a:ext cx="835480" cy="835478"/>
            </a:xfrm>
            <a:prstGeom prst="ellipse">
              <a:avLst/>
            </a:prstGeom>
            <a:solidFill>
              <a:srgbClr val="073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3" name="Oval 227"/>
            <p:cNvSpPr/>
            <p:nvPr/>
          </p:nvSpPr>
          <p:spPr>
            <a:xfrm>
              <a:off x="864537" y="1822859"/>
              <a:ext cx="971309" cy="971307"/>
            </a:xfrm>
            <a:prstGeom prst="ellipse">
              <a:avLst/>
            </a:pr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cxnSp>
        <p:nvCxnSpPr>
          <p:cNvPr id="34" name="Straight Connector 228"/>
          <p:cNvCxnSpPr/>
          <p:nvPr/>
        </p:nvCxnSpPr>
        <p:spPr>
          <a:xfrm flipH="1">
            <a:off x="4587612" y="1378223"/>
            <a:ext cx="675672" cy="0"/>
          </a:xfrm>
          <a:prstGeom prst="line">
            <a:avLst/>
          </a:prstGeom>
          <a:ln w="19050">
            <a:solidFill>
              <a:schemeClr val="tx1">
                <a:lumMod val="65000"/>
                <a:lumOff val="35000"/>
              </a:schemeClr>
            </a:solidFill>
            <a:prstDash val="sysDot"/>
            <a:headEnd type="oval"/>
            <a:tailEnd type="none"/>
          </a:ln>
        </p:spPr>
        <p:style>
          <a:lnRef idx="1">
            <a:schemeClr val="accent1"/>
          </a:lnRef>
          <a:fillRef idx="0">
            <a:schemeClr val="accent1"/>
          </a:fillRef>
          <a:effectRef idx="0">
            <a:schemeClr val="accent1"/>
          </a:effectRef>
          <a:fontRef idx="minor">
            <a:schemeClr val="tx1"/>
          </a:fontRef>
        </p:style>
      </p:cxnSp>
      <p:grpSp>
        <p:nvGrpSpPr>
          <p:cNvPr id="35" name="Group 232"/>
          <p:cNvGrpSpPr/>
          <p:nvPr/>
        </p:nvGrpSpPr>
        <p:grpSpPr>
          <a:xfrm>
            <a:off x="5283702" y="1073968"/>
            <a:ext cx="617526" cy="617522"/>
            <a:chOff x="864537" y="1822859"/>
            <a:chExt cx="971309" cy="971307"/>
          </a:xfrm>
        </p:grpSpPr>
        <p:sp>
          <p:nvSpPr>
            <p:cNvPr id="36" name="Oval 233"/>
            <p:cNvSpPr/>
            <p:nvPr/>
          </p:nvSpPr>
          <p:spPr>
            <a:xfrm>
              <a:off x="932451" y="1890773"/>
              <a:ext cx="835480" cy="835478"/>
            </a:xfrm>
            <a:prstGeom prst="ellipse">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Agency FB" panose="020B0503020202020204" pitchFamily="34" charset="0"/>
                </a:rPr>
                <a:t>0</a:t>
              </a:r>
              <a:r>
                <a:rPr lang="en-US" altLang="zh-CN" sz="1400" b="1" dirty="0" smtClean="0">
                  <a:solidFill>
                    <a:schemeClr val="bg1"/>
                  </a:solidFill>
                  <a:latin typeface="Agency FB" panose="020B0503020202020204" pitchFamily="34" charset="0"/>
                </a:rPr>
                <a:t>1</a:t>
              </a:r>
              <a:endParaRPr lang="en-US" sz="1400" b="1" dirty="0">
                <a:solidFill>
                  <a:schemeClr val="bg1"/>
                </a:solidFill>
                <a:latin typeface="Agency FB" panose="020B0503020202020204" pitchFamily="34" charset="0"/>
              </a:endParaRPr>
            </a:p>
          </p:txBody>
        </p:sp>
        <p:sp>
          <p:nvSpPr>
            <p:cNvPr id="37" name="Oval 234"/>
            <p:cNvSpPr/>
            <p:nvPr/>
          </p:nvSpPr>
          <p:spPr>
            <a:xfrm>
              <a:off x="864537" y="1822859"/>
              <a:ext cx="971309" cy="971307"/>
            </a:xfrm>
            <a:prstGeom prst="ellipse">
              <a:avLst/>
            </a:pr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C000"/>
                </a:solidFill>
                <a:latin typeface="Agency FB" panose="020B0503020202020204" pitchFamily="34" charset="0"/>
              </a:endParaRPr>
            </a:p>
          </p:txBody>
        </p:sp>
      </p:grpSp>
      <p:cxnSp>
        <p:nvCxnSpPr>
          <p:cNvPr id="38" name="Straight Connector 238"/>
          <p:cNvCxnSpPr/>
          <p:nvPr/>
        </p:nvCxnSpPr>
        <p:spPr>
          <a:xfrm>
            <a:off x="1753649" y="2274877"/>
            <a:ext cx="0" cy="661136"/>
          </a:xfrm>
          <a:prstGeom prst="line">
            <a:avLst/>
          </a:prstGeom>
          <a:ln w="19050">
            <a:solidFill>
              <a:schemeClr val="tx1">
                <a:lumMod val="65000"/>
                <a:lumOff val="3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39" name="Group 240"/>
          <p:cNvGrpSpPr/>
          <p:nvPr/>
        </p:nvGrpSpPr>
        <p:grpSpPr>
          <a:xfrm>
            <a:off x="1444886" y="2955142"/>
            <a:ext cx="617526" cy="617522"/>
            <a:chOff x="864537" y="1822859"/>
            <a:chExt cx="971309" cy="971307"/>
          </a:xfrm>
        </p:grpSpPr>
        <p:sp>
          <p:nvSpPr>
            <p:cNvPr id="40" name="Oval 241"/>
            <p:cNvSpPr/>
            <p:nvPr/>
          </p:nvSpPr>
          <p:spPr>
            <a:xfrm>
              <a:off x="932451" y="1890773"/>
              <a:ext cx="835480" cy="835478"/>
            </a:xfrm>
            <a:prstGeom prst="ellipse">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Agency FB" panose="020B0503020202020204" pitchFamily="34" charset="0"/>
                </a:rPr>
                <a:t>0</a:t>
              </a:r>
              <a:r>
                <a:rPr lang="en-US" altLang="zh-CN" sz="1400" b="1" dirty="0" smtClean="0">
                  <a:solidFill>
                    <a:schemeClr val="bg1"/>
                  </a:solidFill>
                  <a:latin typeface="Agency FB" panose="020B0503020202020204" pitchFamily="34" charset="0"/>
                </a:rPr>
                <a:t>2</a:t>
              </a:r>
            </a:p>
          </p:txBody>
        </p:sp>
        <p:sp>
          <p:nvSpPr>
            <p:cNvPr id="41" name="Oval 242"/>
            <p:cNvSpPr/>
            <p:nvPr/>
          </p:nvSpPr>
          <p:spPr>
            <a:xfrm>
              <a:off x="864537" y="1822859"/>
              <a:ext cx="971309" cy="971307"/>
            </a:xfrm>
            <a:prstGeom prst="ellipse">
              <a:avLst/>
            </a:pr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C000"/>
                </a:solidFill>
                <a:latin typeface="Agency FB" panose="020B0503020202020204" pitchFamily="34" charset="0"/>
              </a:endParaRPr>
            </a:p>
          </p:txBody>
        </p:sp>
      </p:grpSp>
      <p:cxnSp>
        <p:nvCxnSpPr>
          <p:cNvPr id="42" name="Straight Connector 247"/>
          <p:cNvCxnSpPr/>
          <p:nvPr/>
        </p:nvCxnSpPr>
        <p:spPr>
          <a:xfrm>
            <a:off x="782231" y="4108206"/>
            <a:ext cx="7579538" cy="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248"/>
          <p:cNvCxnSpPr/>
          <p:nvPr/>
        </p:nvCxnSpPr>
        <p:spPr>
          <a:xfrm>
            <a:off x="7353647" y="2274877"/>
            <a:ext cx="0" cy="661136"/>
          </a:xfrm>
          <a:prstGeom prst="line">
            <a:avLst/>
          </a:prstGeom>
          <a:ln w="19050">
            <a:solidFill>
              <a:schemeClr val="tx1">
                <a:lumMod val="65000"/>
                <a:lumOff val="3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44" name="Group 249"/>
          <p:cNvGrpSpPr/>
          <p:nvPr/>
        </p:nvGrpSpPr>
        <p:grpSpPr>
          <a:xfrm>
            <a:off x="7044884" y="2955142"/>
            <a:ext cx="617526" cy="617522"/>
            <a:chOff x="864537" y="1822859"/>
            <a:chExt cx="971309" cy="971307"/>
          </a:xfrm>
        </p:grpSpPr>
        <p:sp>
          <p:nvSpPr>
            <p:cNvPr id="45" name="Oval 250"/>
            <p:cNvSpPr/>
            <p:nvPr/>
          </p:nvSpPr>
          <p:spPr>
            <a:xfrm>
              <a:off x="932451" y="1890773"/>
              <a:ext cx="835480" cy="835478"/>
            </a:xfrm>
            <a:prstGeom prst="ellipse">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Agency FB" panose="020B0503020202020204" pitchFamily="34" charset="0"/>
                </a:rPr>
                <a:t>03</a:t>
              </a:r>
              <a:endParaRPr lang="en-US" sz="1400" b="1" dirty="0">
                <a:solidFill>
                  <a:schemeClr val="bg1"/>
                </a:solidFill>
                <a:latin typeface="Agency FB" panose="020B0503020202020204" pitchFamily="34" charset="0"/>
              </a:endParaRPr>
            </a:p>
          </p:txBody>
        </p:sp>
        <p:sp>
          <p:nvSpPr>
            <p:cNvPr id="46" name="Oval 251"/>
            <p:cNvSpPr/>
            <p:nvPr/>
          </p:nvSpPr>
          <p:spPr>
            <a:xfrm>
              <a:off x="864537" y="1822859"/>
              <a:ext cx="971309" cy="971307"/>
            </a:xfrm>
            <a:prstGeom prst="ellipse">
              <a:avLst/>
            </a:pr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C000"/>
                </a:solidFill>
                <a:latin typeface="Agency FB" panose="020B0503020202020204" pitchFamily="34" charset="0"/>
              </a:endParaRPr>
            </a:p>
          </p:txBody>
        </p:sp>
      </p:grpSp>
      <p:sp>
        <p:nvSpPr>
          <p:cNvPr id="48" name="Freeform 143"/>
          <p:cNvSpPr>
            <a:spLocks noEditPoints="1"/>
          </p:cNvSpPr>
          <p:nvPr/>
        </p:nvSpPr>
        <p:spPr bwMode="auto">
          <a:xfrm>
            <a:off x="850540" y="2023552"/>
            <a:ext cx="461599" cy="425157"/>
          </a:xfrm>
          <a:custGeom>
            <a:avLst/>
            <a:gdLst>
              <a:gd name="T0" fmla="*/ 151 w 157"/>
              <a:gd name="T1" fmla="*/ 59 h 145"/>
              <a:gd name="T2" fmla="*/ 130 w 157"/>
              <a:gd name="T3" fmla="*/ 41 h 145"/>
              <a:gd name="T4" fmla="*/ 110 w 157"/>
              <a:gd name="T5" fmla="*/ 23 h 145"/>
              <a:gd name="T6" fmla="*/ 88 w 157"/>
              <a:gd name="T7" fmla="*/ 5 h 145"/>
              <a:gd name="T8" fmla="*/ 69 w 157"/>
              <a:gd name="T9" fmla="*/ 5 h 145"/>
              <a:gd name="T10" fmla="*/ 47 w 157"/>
              <a:gd name="T11" fmla="*/ 23 h 145"/>
              <a:gd name="T12" fmla="*/ 27 w 157"/>
              <a:gd name="T13" fmla="*/ 41 h 145"/>
              <a:gd name="T14" fmla="*/ 6 w 157"/>
              <a:gd name="T15" fmla="*/ 59 h 145"/>
              <a:gd name="T16" fmla="*/ 9 w 157"/>
              <a:gd name="T17" fmla="*/ 68 h 145"/>
              <a:gd name="T18" fmla="*/ 21 w 157"/>
              <a:gd name="T19" fmla="*/ 68 h 145"/>
              <a:gd name="T20" fmla="*/ 21 w 157"/>
              <a:gd name="T21" fmla="*/ 139 h 145"/>
              <a:gd name="T22" fmla="*/ 27 w 157"/>
              <a:gd name="T23" fmla="*/ 145 h 145"/>
              <a:gd name="T24" fmla="*/ 38 w 157"/>
              <a:gd name="T25" fmla="*/ 145 h 145"/>
              <a:gd name="T26" fmla="*/ 38 w 157"/>
              <a:gd name="T27" fmla="*/ 81 h 145"/>
              <a:gd name="T28" fmla="*/ 71 w 157"/>
              <a:gd name="T29" fmla="*/ 81 h 145"/>
              <a:gd name="T30" fmla="*/ 71 w 157"/>
              <a:gd name="T31" fmla="*/ 145 h 145"/>
              <a:gd name="T32" fmla="*/ 130 w 157"/>
              <a:gd name="T33" fmla="*/ 145 h 145"/>
              <a:gd name="T34" fmla="*/ 136 w 157"/>
              <a:gd name="T35" fmla="*/ 139 h 145"/>
              <a:gd name="T36" fmla="*/ 136 w 157"/>
              <a:gd name="T37" fmla="*/ 68 h 145"/>
              <a:gd name="T38" fmla="*/ 148 w 157"/>
              <a:gd name="T39" fmla="*/ 68 h 145"/>
              <a:gd name="T40" fmla="*/ 151 w 157"/>
              <a:gd name="T41" fmla="*/ 59 h 145"/>
              <a:gd name="T42" fmla="*/ 118 w 157"/>
              <a:gd name="T43" fmla="*/ 97 h 145"/>
              <a:gd name="T44" fmla="*/ 89 w 157"/>
              <a:gd name="T45" fmla="*/ 97 h 145"/>
              <a:gd name="T46" fmla="*/ 89 w 157"/>
              <a:gd name="T47" fmla="*/ 72 h 145"/>
              <a:gd name="T48" fmla="*/ 118 w 157"/>
              <a:gd name="T49" fmla="*/ 72 h 145"/>
              <a:gd name="T50" fmla="*/ 118 w 157"/>
              <a:gd name="T51" fmla="*/ 9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7" h="145">
                <a:moveTo>
                  <a:pt x="151" y="59"/>
                </a:moveTo>
                <a:cubicBezTo>
                  <a:pt x="130" y="41"/>
                  <a:pt x="130" y="41"/>
                  <a:pt x="130" y="41"/>
                </a:cubicBezTo>
                <a:cubicBezTo>
                  <a:pt x="124" y="36"/>
                  <a:pt x="115" y="28"/>
                  <a:pt x="110" y="23"/>
                </a:cubicBezTo>
                <a:cubicBezTo>
                  <a:pt x="88" y="5"/>
                  <a:pt x="88" y="5"/>
                  <a:pt x="88" y="5"/>
                </a:cubicBezTo>
                <a:cubicBezTo>
                  <a:pt x="83" y="0"/>
                  <a:pt x="74" y="0"/>
                  <a:pt x="69" y="5"/>
                </a:cubicBezTo>
                <a:cubicBezTo>
                  <a:pt x="47" y="23"/>
                  <a:pt x="47" y="23"/>
                  <a:pt x="47" y="23"/>
                </a:cubicBezTo>
                <a:cubicBezTo>
                  <a:pt x="42" y="28"/>
                  <a:pt x="33" y="36"/>
                  <a:pt x="27" y="41"/>
                </a:cubicBezTo>
                <a:cubicBezTo>
                  <a:pt x="6" y="59"/>
                  <a:pt x="6" y="59"/>
                  <a:pt x="6" y="59"/>
                </a:cubicBezTo>
                <a:cubicBezTo>
                  <a:pt x="0" y="64"/>
                  <a:pt x="2" y="68"/>
                  <a:pt x="9" y="68"/>
                </a:cubicBezTo>
                <a:cubicBezTo>
                  <a:pt x="21" y="68"/>
                  <a:pt x="21" y="68"/>
                  <a:pt x="21" y="68"/>
                </a:cubicBezTo>
                <a:cubicBezTo>
                  <a:pt x="21" y="139"/>
                  <a:pt x="21" y="139"/>
                  <a:pt x="21" y="139"/>
                </a:cubicBezTo>
                <a:cubicBezTo>
                  <a:pt x="21" y="142"/>
                  <a:pt x="24" y="145"/>
                  <a:pt x="27" y="145"/>
                </a:cubicBezTo>
                <a:cubicBezTo>
                  <a:pt x="38" y="145"/>
                  <a:pt x="38" y="145"/>
                  <a:pt x="38" y="145"/>
                </a:cubicBezTo>
                <a:cubicBezTo>
                  <a:pt x="38" y="81"/>
                  <a:pt x="38" y="81"/>
                  <a:pt x="38" y="81"/>
                </a:cubicBezTo>
                <a:cubicBezTo>
                  <a:pt x="71" y="81"/>
                  <a:pt x="71" y="81"/>
                  <a:pt x="71" y="81"/>
                </a:cubicBezTo>
                <a:cubicBezTo>
                  <a:pt x="71" y="145"/>
                  <a:pt x="71" y="145"/>
                  <a:pt x="71" y="145"/>
                </a:cubicBezTo>
                <a:cubicBezTo>
                  <a:pt x="130" y="145"/>
                  <a:pt x="130" y="145"/>
                  <a:pt x="130" y="145"/>
                </a:cubicBezTo>
                <a:cubicBezTo>
                  <a:pt x="134" y="145"/>
                  <a:pt x="136" y="142"/>
                  <a:pt x="136" y="139"/>
                </a:cubicBezTo>
                <a:cubicBezTo>
                  <a:pt x="136" y="68"/>
                  <a:pt x="136" y="68"/>
                  <a:pt x="136" y="68"/>
                </a:cubicBezTo>
                <a:cubicBezTo>
                  <a:pt x="148" y="68"/>
                  <a:pt x="148" y="68"/>
                  <a:pt x="148" y="68"/>
                </a:cubicBezTo>
                <a:cubicBezTo>
                  <a:pt x="155" y="68"/>
                  <a:pt x="157" y="64"/>
                  <a:pt x="151" y="59"/>
                </a:cubicBezTo>
                <a:close/>
                <a:moveTo>
                  <a:pt x="118" y="97"/>
                </a:moveTo>
                <a:cubicBezTo>
                  <a:pt x="89" y="97"/>
                  <a:pt x="89" y="97"/>
                  <a:pt x="89" y="97"/>
                </a:cubicBezTo>
                <a:cubicBezTo>
                  <a:pt x="89" y="72"/>
                  <a:pt x="89" y="72"/>
                  <a:pt x="89" y="72"/>
                </a:cubicBezTo>
                <a:cubicBezTo>
                  <a:pt x="118" y="72"/>
                  <a:pt x="118" y="72"/>
                  <a:pt x="118" y="72"/>
                </a:cubicBezTo>
                <a:lnTo>
                  <a:pt x="118" y="97"/>
                </a:ln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sp>
        <p:nvSpPr>
          <p:cNvPr id="49" name="Freeform 92"/>
          <p:cNvSpPr>
            <a:spLocks noEditPoints="1"/>
          </p:cNvSpPr>
          <p:nvPr/>
        </p:nvSpPr>
        <p:spPr bwMode="auto">
          <a:xfrm>
            <a:off x="6294466" y="2049639"/>
            <a:ext cx="435281" cy="443379"/>
          </a:xfrm>
          <a:custGeom>
            <a:avLst/>
            <a:gdLst>
              <a:gd name="T0" fmla="*/ 143 w 148"/>
              <a:gd name="T1" fmla="*/ 130 h 151"/>
              <a:gd name="T2" fmla="*/ 100 w 148"/>
              <a:gd name="T3" fmla="*/ 86 h 151"/>
              <a:gd name="T4" fmla="*/ 110 w 148"/>
              <a:gd name="T5" fmla="*/ 55 h 151"/>
              <a:gd name="T6" fmla="*/ 55 w 148"/>
              <a:gd name="T7" fmla="*/ 0 h 151"/>
              <a:gd name="T8" fmla="*/ 0 w 148"/>
              <a:gd name="T9" fmla="*/ 55 h 151"/>
              <a:gd name="T10" fmla="*/ 55 w 148"/>
              <a:gd name="T11" fmla="*/ 109 h 151"/>
              <a:gd name="T12" fmla="*/ 81 w 148"/>
              <a:gd name="T13" fmla="*/ 103 h 151"/>
              <a:gd name="T14" fmla="*/ 126 w 148"/>
              <a:gd name="T15" fmla="*/ 147 h 151"/>
              <a:gd name="T16" fmla="*/ 143 w 148"/>
              <a:gd name="T17" fmla="*/ 147 h 151"/>
              <a:gd name="T18" fmla="*/ 143 w 148"/>
              <a:gd name="T19" fmla="*/ 130 h 151"/>
              <a:gd name="T20" fmla="*/ 19 w 148"/>
              <a:gd name="T21" fmla="*/ 55 h 151"/>
              <a:gd name="T22" fmla="*/ 55 w 148"/>
              <a:gd name="T23" fmla="*/ 18 h 151"/>
              <a:gd name="T24" fmla="*/ 92 w 148"/>
              <a:gd name="T25" fmla="*/ 55 h 151"/>
              <a:gd name="T26" fmla="*/ 55 w 148"/>
              <a:gd name="T27" fmla="*/ 91 h 151"/>
              <a:gd name="T28" fmla="*/ 19 w 148"/>
              <a:gd name="T29" fmla="*/ 5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8" h="151">
                <a:moveTo>
                  <a:pt x="143" y="130"/>
                </a:moveTo>
                <a:cubicBezTo>
                  <a:pt x="100" y="86"/>
                  <a:pt x="100" y="86"/>
                  <a:pt x="100" y="86"/>
                </a:cubicBezTo>
                <a:cubicBezTo>
                  <a:pt x="106" y="77"/>
                  <a:pt x="110" y="67"/>
                  <a:pt x="110" y="55"/>
                </a:cubicBezTo>
                <a:cubicBezTo>
                  <a:pt x="110" y="24"/>
                  <a:pt x="85" y="0"/>
                  <a:pt x="55" y="0"/>
                </a:cubicBezTo>
                <a:cubicBezTo>
                  <a:pt x="25" y="0"/>
                  <a:pt x="0" y="24"/>
                  <a:pt x="0" y="55"/>
                </a:cubicBezTo>
                <a:cubicBezTo>
                  <a:pt x="0" y="85"/>
                  <a:pt x="25" y="109"/>
                  <a:pt x="55" y="109"/>
                </a:cubicBezTo>
                <a:cubicBezTo>
                  <a:pt x="65" y="109"/>
                  <a:pt x="74" y="107"/>
                  <a:pt x="81" y="103"/>
                </a:cubicBezTo>
                <a:cubicBezTo>
                  <a:pt x="126" y="147"/>
                  <a:pt x="126" y="147"/>
                  <a:pt x="126" y="147"/>
                </a:cubicBezTo>
                <a:cubicBezTo>
                  <a:pt x="130" y="151"/>
                  <a:pt x="138" y="151"/>
                  <a:pt x="143" y="147"/>
                </a:cubicBezTo>
                <a:cubicBezTo>
                  <a:pt x="148" y="142"/>
                  <a:pt x="148" y="134"/>
                  <a:pt x="143" y="130"/>
                </a:cubicBezTo>
                <a:close/>
                <a:moveTo>
                  <a:pt x="19" y="55"/>
                </a:moveTo>
                <a:cubicBezTo>
                  <a:pt x="19" y="34"/>
                  <a:pt x="35" y="18"/>
                  <a:pt x="55" y="18"/>
                </a:cubicBezTo>
                <a:cubicBezTo>
                  <a:pt x="75" y="18"/>
                  <a:pt x="92" y="34"/>
                  <a:pt x="92" y="55"/>
                </a:cubicBezTo>
                <a:cubicBezTo>
                  <a:pt x="92" y="75"/>
                  <a:pt x="75" y="91"/>
                  <a:pt x="55" y="91"/>
                </a:cubicBezTo>
                <a:cubicBezTo>
                  <a:pt x="35" y="91"/>
                  <a:pt x="19" y="75"/>
                  <a:pt x="19" y="55"/>
                </a:cubicBez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grpSp>
        <p:nvGrpSpPr>
          <p:cNvPr id="50" name="组合 49"/>
          <p:cNvGrpSpPr/>
          <p:nvPr/>
        </p:nvGrpSpPr>
        <p:grpSpPr>
          <a:xfrm>
            <a:off x="2418140" y="2066066"/>
            <a:ext cx="408962" cy="382643"/>
            <a:chOff x="6661150" y="233363"/>
            <a:chExt cx="320675" cy="300038"/>
          </a:xfrm>
          <a:solidFill>
            <a:schemeClr val="bg1"/>
          </a:solidFill>
        </p:grpSpPr>
        <p:sp>
          <p:nvSpPr>
            <p:cNvPr id="51" name="Freeform 153"/>
            <p:cNvSpPr/>
            <p:nvPr/>
          </p:nvSpPr>
          <p:spPr bwMode="auto">
            <a:xfrm>
              <a:off x="6677025" y="315913"/>
              <a:ext cx="79375" cy="187325"/>
            </a:xfrm>
            <a:custGeom>
              <a:avLst/>
              <a:gdLst>
                <a:gd name="T0" fmla="*/ 34 w 34"/>
                <a:gd name="T1" fmla="*/ 81 h 81"/>
                <a:gd name="T2" fmla="*/ 34 w 34"/>
                <a:gd name="T3" fmla="*/ 8 h 81"/>
                <a:gd name="T4" fmla="*/ 26 w 34"/>
                <a:gd name="T5" fmla="*/ 0 h 81"/>
                <a:gd name="T6" fmla="*/ 9 w 34"/>
                <a:gd name="T7" fmla="*/ 0 h 81"/>
                <a:gd name="T8" fmla="*/ 0 w 34"/>
                <a:gd name="T9" fmla="*/ 8 h 81"/>
                <a:gd name="T10" fmla="*/ 0 w 34"/>
                <a:gd name="T11" fmla="*/ 81 h 81"/>
                <a:gd name="T12" fmla="*/ 34 w 3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34" h="81">
                  <a:moveTo>
                    <a:pt x="34" y="81"/>
                  </a:moveTo>
                  <a:cubicBezTo>
                    <a:pt x="34" y="8"/>
                    <a:pt x="34" y="8"/>
                    <a:pt x="34" y="8"/>
                  </a:cubicBezTo>
                  <a:cubicBezTo>
                    <a:pt x="34" y="4"/>
                    <a:pt x="30" y="0"/>
                    <a:pt x="26" y="0"/>
                  </a:cubicBezTo>
                  <a:cubicBezTo>
                    <a:pt x="9" y="0"/>
                    <a:pt x="9" y="0"/>
                    <a:pt x="9" y="0"/>
                  </a:cubicBezTo>
                  <a:cubicBezTo>
                    <a:pt x="4" y="0"/>
                    <a:pt x="0" y="4"/>
                    <a:pt x="0" y="8"/>
                  </a:cubicBezTo>
                  <a:cubicBezTo>
                    <a:pt x="0" y="81"/>
                    <a:pt x="0" y="81"/>
                    <a:pt x="0" y="81"/>
                  </a:cubicBezTo>
                  <a:lnTo>
                    <a:pt x="34"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ea"/>
              </a:endParaRPr>
            </a:p>
          </p:txBody>
        </p:sp>
        <p:sp>
          <p:nvSpPr>
            <p:cNvPr id="52" name="Freeform 154"/>
            <p:cNvSpPr/>
            <p:nvPr/>
          </p:nvSpPr>
          <p:spPr bwMode="auto">
            <a:xfrm>
              <a:off x="6783388" y="233363"/>
              <a:ext cx="77788" cy="269875"/>
            </a:xfrm>
            <a:custGeom>
              <a:avLst/>
              <a:gdLst>
                <a:gd name="T0" fmla="*/ 34 w 34"/>
                <a:gd name="T1" fmla="*/ 117 h 117"/>
                <a:gd name="T2" fmla="*/ 34 w 34"/>
                <a:gd name="T3" fmla="*/ 8 h 117"/>
                <a:gd name="T4" fmla="*/ 25 w 34"/>
                <a:gd name="T5" fmla="*/ 0 h 117"/>
                <a:gd name="T6" fmla="*/ 8 w 34"/>
                <a:gd name="T7" fmla="*/ 0 h 117"/>
                <a:gd name="T8" fmla="*/ 0 w 34"/>
                <a:gd name="T9" fmla="*/ 8 h 117"/>
                <a:gd name="T10" fmla="*/ 0 w 34"/>
                <a:gd name="T11" fmla="*/ 117 h 117"/>
                <a:gd name="T12" fmla="*/ 34 w 34"/>
                <a:gd name="T13" fmla="*/ 117 h 117"/>
              </a:gdLst>
              <a:ahLst/>
              <a:cxnLst>
                <a:cxn ang="0">
                  <a:pos x="T0" y="T1"/>
                </a:cxn>
                <a:cxn ang="0">
                  <a:pos x="T2" y="T3"/>
                </a:cxn>
                <a:cxn ang="0">
                  <a:pos x="T4" y="T5"/>
                </a:cxn>
                <a:cxn ang="0">
                  <a:pos x="T6" y="T7"/>
                </a:cxn>
                <a:cxn ang="0">
                  <a:pos x="T8" y="T9"/>
                </a:cxn>
                <a:cxn ang="0">
                  <a:pos x="T10" y="T11"/>
                </a:cxn>
                <a:cxn ang="0">
                  <a:pos x="T12" y="T13"/>
                </a:cxn>
              </a:cxnLst>
              <a:rect l="0" t="0" r="r" b="b"/>
              <a:pathLst>
                <a:path w="34" h="117">
                  <a:moveTo>
                    <a:pt x="34" y="117"/>
                  </a:moveTo>
                  <a:cubicBezTo>
                    <a:pt x="34" y="8"/>
                    <a:pt x="34" y="8"/>
                    <a:pt x="34" y="8"/>
                  </a:cubicBezTo>
                  <a:cubicBezTo>
                    <a:pt x="34" y="4"/>
                    <a:pt x="30" y="0"/>
                    <a:pt x="25" y="0"/>
                  </a:cubicBezTo>
                  <a:cubicBezTo>
                    <a:pt x="8" y="0"/>
                    <a:pt x="8" y="0"/>
                    <a:pt x="8" y="0"/>
                  </a:cubicBezTo>
                  <a:cubicBezTo>
                    <a:pt x="3" y="0"/>
                    <a:pt x="0" y="4"/>
                    <a:pt x="0" y="8"/>
                  </a:cubicBezTo>
                  <a:cubicBezTo>
                    <a:pt x="0" y="117"/>
                    <a:pt x="0" y="117"/>
                    <a:pt x="0" y="117"/>
                  </a:cubicBezTo>
                  <a:lnTo>
                    <a:pt x="34" y="1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ea"/>
              </a:endParaRPr>
            </a:p>
          </p:txBody>
        </p:sp>
        <p:sp>
          <p:nvSpPr>
            <p:cNvPr id="53" name="Freeform 155"/>
            <p:cNvSpPr/>
            <p:nvPr/>
          </p:nvSpPr>
          <p:spPr bwMode="auto">
            <a:xfrm>
              <a:off x="6886575" y="358776"/>
              <a:ext cx="79375" cy="144463"/>
            </a:xfrm>
            <a:custGeom>
              <a:avLst/>
              <a:gdLst>
                <a:gd name="T0" fmla="*/ 34 w 34"/>
                <a:gd name="T1" fmla="*/ 63 h 63"/>
                <a:gd name="T2" fmla="*/ 34 w 34"/>
                <a:gd name="T3" fmla="*/ 8 h 63"/>
                <a:gd name="T4" fmla="*/ 25 w 34"/>
                <a:gd name="T5" fmla="*/ 0 h 63"/>
                <a:gd name="T6" fmla="*/ 8 w 34"/>
                <a:gd name="T7" fmla="*/ 0 h 63"/>
                <a:gd name="T8" fmla="*/ 0 w 34"/>
                <a:gd name="T9" fmla="*/ 8 h 63"/>
                <a:gd name="T10" fmla="*/ 0 w 34"/>
                <a:gd name="T11" fmla="*/ 63 h 63"/>
                <a:gd name="T12" fmla="*/ 34 w 34"/>
                <a:gd name="T13" fmla="*/ 63 h 63"/>
              </a:gdLst>
              <a:ahLst/>
              <a:cxnLst>
                <a:cxn ang="0">
                  <a:pos x="T0" y="T1"/>
                </a:cxn>
                <a:cxn ang="0">
                  <a:pos x="T2" y="T3"/>
                </a:cxn>
                <a:cxn ang="0">
                  <a:pos x="T4" y="T5"/>
                </a:cxn>
                <a:cxn ang="0">
                  <a:pos x="T6" y="T7"/>
                </a:cxn>
                <a:cxn ang="0">
                  <a:pos x="T8" y="T9"/>
                </a:cxn>
                <a:cxn ang="0">
                  <a:pos x="T10" y="T11"/>
                </a:cxn>
                <a:cxn ang="0">
                  <a:pos x="T12" y="T13"/>
                </a:cxn>
              </a:cxnLst>
              <a:rect l="0" t="0" r="r" b="b"/>
              <a:pathLst>
                <a:path w="34" h="63">
                  <a:moveTo>
                    <a:pt x="34" y="63"/>
                  </a:moveTo>
                  <a:cubicBezTo>
                    <a:pt x="34" y="8"/>
                    <a:pt x="34" y="8"/>
                    <a:pt x="34" y="8"/>
                  </a:cubicBezTo>
                  <a:cubicBezTo>
                    <a:pt x="34" y="4"/>
                    <a:pt x="30" y="0"/>
                    <a:pt x="25" y="0"/>
                  </a:cubicBezTo>
                  <a:cubicBezTo>
                    <a:pt x="8" y="0"/>
                    <a:pt x="8" y="0"/>
                    <a:pt x="8" y="0"/>
                  </a:cubicBezTo>
                  <a:cubicBezTo>
                    <a:pt x="4" y="0"/>
                    <a:pt x="0" y="4"/>
                    <a:pt x="0" y="8"/>
                  </a:cubicBezTo>
                  <a:cubicBezTo>
                    <a:pt x="0" y="63"/>
                    <a:pt x="0" y="63"/>
                    <a:pt x="0" y="63"/>
                  </a:cubicBezTo>
                  <a:lnTo>
                    <a:pt x="34" y="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ea"/>
              </a:endParaRPr>
            </a:p>
          </p:txBody>
        </p:sp>
        <p:sp>
          <p:nvSpPr>
            <p:cNvPr id="54" name="Rectangle 156"/>
            <p:cNvSpPr>
              <a:spLocks noChangeArrowheads="1"/>
            </p:cNvSpPr>
            <p:nvPr/>
          </p:nvSpPr>
          <p:spPr bwMode="auto">
            <a:xfrm>
              <a:off x="6661150" y="512763"/>
              <a:ext cx="320675" cy="206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mn-ea"/>
              </a:endParaRPr>
            </a:p>
          </p:txBody>
        </p:sp>
      </p:grpSp>
      <p:sp>
        <p:nvSpPr>
          <p:cNvPr id="55" name="Freeform 140"/>
          <p:cNvSpPr>
            <a:spLocks noEditPoints="1"/>
          </p:cNvSpPr>
          <p:nvPr/>
        </p:nvSpPr>
        <p:spPr bwMode="auto">
          <a:xfrm>
            <a:off x="7823963" y="2021193"/>
            <a:ext cx="453871" cy="453871"/>
          </a:xfrm>
          <a:custGeom>
            <a:avLst/>
            <a:gdLst>
              <a:gd name="T0" fmla="*/ 103 w 112"/>
              <a:gd name="T1" fmla="*/ 47 h 112"/>
              <a:gd name="T2" fmla="*/ 106 w 112"/>
              <a:gd name="T3" fmla="*/ 36 h 112"/>
              <a:gd name="T4" fmla="*/ 102 w 112"/>
              <a:gd name="T5" fmla="*/ 22 h 112"/>
              <a:gd name="T6" fmla="*/ 92 w 112"/>
              <a:gd name="T7" fmla="*/ 25 h 112"/>
              <a:gd name="T8" fmla="*/ 90 w 112"/>
              <a:gd name="T9" fmla="*/ 14 h 112"/>
              <a:gd name="T10" fmla="*/ 79 w 112"/>
              <a:gd name="T11" fmla="*/ 4 h 112"/>
              <a:gd name="T12" fmla="*/ 71 w 112"/>
              <a:gd name="T13" fmla="*/ 11 h 112"/>
              <a:gd name="T14" fmla="*/ 64 w 112"/>
              <a:gd name="T15" fmla="*/ 3 h 112"/>
              <a:gd name="T16" fmla="*/ 50 w 112"/>
              <a:gd name="T17" fmla="*/ 0 h 112"/>
              <a:gd name="T18" fmla="*/ 47 w 112"/>
              <a:gd name="T19" fmla="*/ 10 h 112"/>
              <a:gd name="T20" fmla="*/ 37 w 112"/>
              <a:gd name="T21" fmla="*/ 6 h 112"/>
              <a:gd name="T22" fmla="*/ 23 w 112"/>
              <a:gd name="T23" fmla="*/ 11 h 112"/>
              <a:gd name="T24" fmla="*/ 25 w 112"/>
              <a:gd name="T25" fmla="*/ 20 h 112"/>
              <a:gd name="T26" fmla="*/ 14 w 112"/>
              <a:gd name="T27" fmla="*/ 22 h 112"/>
              <a:gd name="T28" fmla="*/ 5 w 112"/>
              <a:gd name="T29" fmla="*/ 33 h 112"/>
              <a:gd name="T30" fmla="*/ 12 w 112"/>
              <a:gd name="T31" fmla="*/ 41 h 112"/>
              <a:gd name="T32" fmla="*/ 3 w 112"/>
              <a:gd name="T33" fmla="*/ 48 h 112"/>
              <a:gd name="T34" fmla="*/ 0 w 112"/>
              <a:gd name="T35" fmla="*/ 62 h 112"/>
              <a:gd name="T36" fmla="*/ 10 w 112"/>
              <a:gd name="T37" fmla="*/ 65 h 112"/>
              <a:gd name="T38" fmla="*/ 6 w 112"/>
              <a:gd name="T39" fmla="*/ 75 h 112"/>
              <a:gd name="T40" fmla="*/ 11 w 112"/>
              <a:gd name="T41" fmla="*/ 89 h 112"/>
              <a:gd name="T42" fmla="*/ 21 w 112"/>
              <a:gd name="T43" fmla="*/ 87 h 112"/>
              <a:gd name="T44" fmla="*/ 23 w 112"/>
              <a:gd name="T45" fmla="*/ 98 h 112"/>
              <a:gd name="T46" fmla="*/ 34 w 112"/>
              <a:gd name="T47" fmla="*/ 108 h 112"/>
              <a:gd name="T48" fmla="*/ 41 w 112"/>
              <a:gd name="T49" fmla="*/ 101 h 112"/>
              <a:gd name="T50" fmla="*/ 48 w 112"/>
              <a:gd name="T51" fmla="*/ 109 h 112"/>
              <a:gd name="T52" fmla="*/ 63 w 112"/>
              <a:gd name="T53" fmla="*/ 112 h 112"/>
              <a:gd name="T54" fmla="*/ 66 w 112"/>
              <a:gd name="T55" fmla="*/ 102 h 112"/>
              <a:gd name="T56" fmla="*/ 76 w 112"/>
              <a:gd name="T57" fmla="*/ 106 h 112"/>
              <a:gd name="T58" fmla="*/ 90 w 112"/>
              <a:gd name="T59" fmla="*/ 101 h 112"/>
              <a:gd name="T60" fmla="*/ 88 w 112"/>
              <a:gd name="T61" fmla="*/ 91 h 112"/>
              <a:gd name="T62" fmla="*/ 98 w 112"/>
              <a:gd name="T63" fmla="*/ 89 h 112"/>
              <a:gd name="T64" fmla="*/ 108 w 112"/>
              <a:gd name="T65" fmla="*/ 78 h 112"/>
              <a:gd name="T66" fmla="*/ 101 w 112"/>
              <a:gd name="T67" fmla="*/ 71 h 112"/>
              <a:gd name="T68" fmla="*/ 110 w 112"/>
              <a:gd name="T69" fmla="*/ 64 h 112"/>
              <a:gd name="T70" fmla="*/ 112 w 112"/>
              <a:gd name="T71" fmla="*/ 49 h 112"/>
              <a:gd name="T72" fmla="*/ 56 w 112"/>
              <a:gd name="T73" fmla="*/ 86 h 112"/>
              <a:gd name="T74" fmla="*/ 56 w 112"/>
              <a:gd name="T75" fmla="*/ 26 h 112"/>
              <a:gd name="T76" fmla="*/ 56 w 112"/>
              <a:gd name="T77" fmla="*/ 8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112">
                <a:moveTo>
                  <a:pt x="110" y="47"/>
                </a:moveTo>
                <a:cubicBezTo>
                  <a:pt x="103" y="47"/>
                  <a:pt x="103" y="47"/>
                  <a:pt x="103" y="47"/>
                </a:cubicBezTo>
                <a:cubicBezTo>
                  <a:pt x="102" y="44"/>
                  <a:pt x="101" y="42"/>
                  <a:pt x="101" y="39"/>
                </a:cubicBezTo>
                <a:cubicBezTo>
                  <a:pt x="106" y="36"/>
                  <a:pt x="106" y="36"/>
                  <a:pt x="106" y="36"/>
                </a:cubicBezTo>
                <a:cubicBezTo>
                  <a:pt x="108" y="35"/>
                  <a:pt x="108" y="34"/>
                  <a:pt x="107" y="32"/>
                </a:cubicBezTo>
                <a:cubicBezTo>
                  <a:pt x="102" y="22"/>
                  <a:pt x="102" y="22"/>
                  <a:pt x="102" y="22"/>
                </a:cubicBezTo>
                <a:cubicBezTo>
                  <a:pt x="101" y="21"/>
                  <a:pt x="99" y="20"/>
                  <a:pt x="98" y="21"/>
                </a:cubicBezTo>
                <a:cubicBezTo>
                  <a:pt x="92" y="25"/>
                  <a:pt x="92" y="25"/>
                  <a:pt x="92" y="25"/>
                </a:cubicBezTo>
                <a:cubicBezTo>
                  <a:pt x="90" y="23"/>
                  <a:pt x="88" y="21"/>
                  <a:pt x="87" y="20"/>
                </a:cubicBezTo>
                <a:cubicBezTo>
                  <a:pt x="90" y="14"/>
                  <a:pt x="90" y="14"/>
                  <a:pt x="90" y="14"/>
                </a:cubicBezTo>
                <a:cubicBezTo>
                  <a:pt x="91" y="12"/>
                  <a:pt x="90" y="11"/>
                  <a:pt x="89" y="10"/>
                </a:cubicBezTo>
                <a:cubicBezTo>
                  <a:pt x="79" y="4"/>
                  <a:pt x="79" y="4"/>
                  <a:pt x="79" y="4"/>
                </a:cubicBezTo>
                <a:cubicBezTo>
                  <a:pt x="77" y="3"/>
                  <a:pt x="76" y="4"/>
                  <a:pt x="75" y="5"/>
                </a:cubicBezTo>
                <a:cubicBezTo>
                  <a:pt x="71" y="11"/>
                  <a:pt x="71" y="11"/>
                  <a:pt x="71" y="11"/>
                </a:cubicBezTo>
                <a:cubicBezTo>
                  <a:pt x="69" y="10"/>
                  <a:pt x="67" y="10"/>
                  <a:pt x="64" y="9"/>
                </a:cubicBezTo>
                <a:cubicBezTo>
                  <a:pt x="64" y="3"/>
                  <a:pt x="64" y="3"/>
                  <a:pt x="64" y="3"/>
                </a:cubicBezTo>
                <a:cubicBezTo>
                  <a:pt x="64" y="1"/>
                  <a:pt x="63" y="0"/>
                  <a:pt x="61" y="0"/>
                </a:cubicBezTo>
                <a:cubicBezTo>
                  <a:pt x="50" y="0"/>
                  <a:pt x="50" y="0"/>
                  <a:pt x="50" y="0"/>
                </a:cubicBezTo>
                <a:cubicBezTo>
                  <a:pt x="48" y="0"/>
                  <a:pt x="47" y="1"/>
                  <a:pt x="47" y="3"/>
                </a:cubicBezTo>
                <a:cubicBezTo>
                  <a:pt x="47" y="10"/>
                  <a:pt x="47" y="10"/>
                  <a:pt x="47" y="10"/>
                </a:cubicBezTo>
                <a:cubicBezTo>
                  <a:pt x="45" y="10"/>
                  <a:pt x="42" y="11"/>
                  <a:pt x="40" y="12"/>
                </a:cubicBezTo>
                <a:cubicBezTo>
                  <a:pt x="37" y="6"/>
                  <a:pt x="37" y="6"/>
                  <a:pt x="37" y="6"/>
                </a:cubicBezTo>
                <a:cubicBezTo>
                  <a:pt x="36" y="4"/>
                  <a:pt x="34" y="4"/>
                  <a:pt x="33" y="5"/>
                </a:cubicBezTo>
                <a:cubicBezTo>
                  <a:pt x="23" y="11"/>
                  <a:pt x="23" y="11"/>
                  <a:pt x="23" y="11"/>
                </a:cubicBezTo>
                <a:cubicBezTo>
                  <a:pt x="21" y="11"/>
                  <a:pt x="21" y="13"/>
                  <a:pt x="22" y="14"/>
                </a:cubicBezTo>
                <a:cubicBezTo>
                  <a:pt x="25" y="20"/>
                  <a:pt x="25" y="20"/>
                  <a:pt x="25" y="20"/>
                </a:cubicBezTo>
                <a:cubicBezTo>
                  <a:pt x="23" y="22"/>
                  <a:pt x="22" y="24"/>
                  <a:pt x="20" y="26"/>
                </a:cubicBezTo>
                <a:cubicBezTo>
                  <a:pt x="14" y="22"/>
                  <a:pt x="14" y="22"/>
                  <a:pt x="14" y="22"/>
                </a:cubicBezTo>
                <a:cubicBezTo>
                  <a:pt x="13" y="22"/>
                  <a:pt x="11" y="22"/>
                  <a:pt x="10" y="23"/>
                </a:cubicBezTo>
                <a:cubicBezTo>
                  <a:pt x="5" y="33"/>
                  <a:pt x="5" y="33"/>
                  <a:pt x="5" y="33"/>
                </a:cubicBezTo>
                <a:cubicBezTo>
                  <a:pt x="4" y="35"/>
                  <a:pt x="4" y="36"/>
                  <a:pt x="6" y="37"/>
                </a:cubicBezTo>
                <a:cubicBezTo>
                  <a:pt x="12" y="41"/>
                  <a:pt x="12" y="41"/>
                  <a:pt x="12" y="41"/>
                </a:cubicBezTo>
                <a:cubicBezTo>
                  <a:pt x="11" y="43"/>
                  <a:pt x="10" y="45"/>
                  <a:pt x="10" y="48"/>
                </a:cubicBezTo>
                <a:cubicBezTo>
                  <a:pt x="3" y="48"/>
                  <a:pt x="3" y="48"/>
                  <a:pt x="3" y="48"/>
                </a:cubicBezTo>
                <a:cubicBezTo>
                  <a:pt x="2" y="48"/>
                  <a:pt x="0" y="49"/>
                  <a:pt x="0" y="51"/>
                </a:cubicBezTo>
                <a:cubicBezTo>
                  <a:pt x="0" y="62"/>
                  <a:pt x="0" y="62"/>
                  <a:pt x="0" y="62"/>
                </a:cubicBezTo>
                <a:cubicBezTo>
                  <a:pt x="0" y="64"/>
                  <a:pt x="2" y="65"/>
                  <a:pt x="3" y="65"/>
                </a:cubicBezTo>
                <a:cubicBezTo>
                  <a:pt x="10" y="65"/>
                  <a:pt x="10" y="65"/>
                  <a:pt x="10" y="65"/>
                </a:cubicBezTo>
                <a:cubicBezTo>
                  <a:pt x="11" y="68"/>
                  <a:pt x="11" y="70"/>
                  <a:pt x="12" y="72"/>
                </a:cubicBezTo>
                <a:cubicBezTo>
                  <a:pt x="6" y="75"/>
                  <a:pt x="6" y="75"/>
                  <a:pt x="6" y="75"/>
                </a:cubicBezTo>
                <a:cubicBezTo>
                  <a:pt x="5" y="76"/>
                  <a:pt x="5" y="78"/>
                  <a:pt x="5" y="79"/>
                </a:cubicBezTo>
                <a:cubicBezTo>
                  <a:pt x="11" y="89"/>
                  <a:pt x="11" y="89"/>
                  <a:pt x="11" y="89"/>
                </a:cubicBezTo>
                <a:cubicBezTo>
                  <a:pt x="12" y="91"/>
                  <a:pt x="14" y="91"/>
                  <a:pt x="15" y="90"/>
                </a:cubicBezTo>
                <a:cubicBezTo>
                  <a:pt x="21" y="87"/>
                  <a:pt x="21" y="87"/>
                  <a:pt x="21" y="87"/>
                </a:cubicBezTo>
                <a:cubicBezTo>
                  <a:pt x="23" y="89"/>
                  <a:pt x="24" y="91"/>
                  <a:pt x="26" y="92"/>
                </a:cubicBezTo>
                <a:cubicBezTo>
                  <a:pt x="23" y="98"/>
                  <a:pt x="23" y="98"/>
                  <a:pt x="23" y="98"/>
                </a:cubicBezTo>
                <a:cubicBezTo>
                  <a:pt x="22" y="99"/>
                  <a:pt x="23" y="101"/>
                  <a:pt x="24" y="102"/>
                </a:cubicBezTo>
                <a:cubicBezTo>
                  <a:pt x="34" y="108"/>
                  <a:pt x="34" y="108"/>
                  <a:pt x="34" y="108"/>
                </a:cubicBezTo>
                <a:cubicBezTo>
                  <a:pt x="35" y="108"/>
                  <a:pt x="37" y="108"/>
                  <a:pt x="38" y="106"/>
                </a:cubicBezTo>
                <a:cubicBezTo>
                  <a:pt x="41" y="101"/>
                  <a:pt x="41" y="101"/>
                  <a:pt x="41" y="101"/>
                </a:cubicBezTo>
                <a:cubicBezTo>
                  <a:pt x="44" y="101"/>
                  <a:pt x="46" y="102"/>
                  <a:pt x="48" y="102"/>
                </a:cubicBezTo>
                <a:cubicBezTo>
                  <a:pt x="48" y="109"/>
                  <a:pt x="48" y="109"/>
                  <a:pt x="48" y="109"/>
                </a:cubicBezTo>
                <a:cubicBezTo>
                  <a:pt x="48" y="111"/>
                  <a:pt x="50" y="112"/>
                  <a:pt x="51" y="112"/>
                </a:cubicBezTo>
                <a:cubicBezTo>
                  <a:pt x="63" y="112"/>
                  <a:pt x="63" y="112"/>
                  <a:pt x="63" y="112"/>
                </a:cubicBezTo>
                <a:cubicBezTo>
                  <a:pt x="64" y="112"/>
                  <a:pt x="66" y="111"/>
                  <a:pt x="66" y="109"/>
                </a:cubicBezTo>
                <a:cubicBezTo>
                  <a:pt x="66" y="102"/>
                  <a:pt x="66" y="102"/>
                  <a:pt x="66" y="102"/>
                </a:cubicBezTo>
                <a:cubicBezTo>
                  <a:pt x="68" y="102"/>
                  <a:pt x="70" y="101"/>
                  <a:pt x="73" y="100"/>
                </a:cubicBezTo>
                <a:cubicBezTo>
                  <a:pt x="76" y="106"/>
                  <a:pt x="76" y="106"/>
                  <a:pt x="76" y="106"/>
                </a:cubicBezTo>
                <a:cubicBezTo>
                  <a:pt x="77" y="107"/>
                  <a:pt x="79" y="108"/>
                  <a:pt x="80" y="107"/>
                </a:cubicBezTo>
                <a:cubicBezTo>
                  <a:pt x="90" y="101"/>
                  <a:pt x="90" y="101"/>
                  <a:pt x="90" y="101"/>
                </a:cubicBezTo>
                <a:cubicBezTo>
                  <a:pt x="91" y="100"/>
                  <a:pt x="92" y="99"/>
                  <a:pt x="91" y="97"/>
                </a:cubicBezTo>
                <a:cubicBezTo>
                  <a:pt x="88" y="91"/>
                  <a:pt x="88" y="91"/>
                  <a:pt x="88" y="91"/>
                </a:cubicBezTo>
                <a:cubicBezTo>
                  <a:pt x="89" y="90"/>
                  <a:pt x="91" y="88"/>
                  <a:pt x="93" y="86"/>
                </a:cubicBezTo>
                <a:cubicBezTo>
                  <a:pt x="98" y="89"/>
                  <a:pt x="98" y="89"/>
                  <a:pt x="98" y="89"/>
                </a:cubicBezTo>
                <a:cubicBezTo>
                  <a:pt x="100" y="90"/>
                  <a:pt x="102" y="90"/>
                  <a:pt x="102" y="88"/>
                </a:cubicBezTo>
                <a:cubicBezTo>
                  <a:pt x="108" y="78"/>
                  <a:pt x="108" y="78"/>
                  <a:pt x="108" y="78"/>
                </a:cubicBezTo>
                <a:cubicBezTo>
                  <a:pt x="109" y="77"/>
                  <a:pt x="108" y="75"/>
                  <a:pt x="107" y="74"/>
                </a:cubicBezTo>
                <a:cubicBezTo>
                  <a:pt x="101" y="71"/>
                  <a:pt x="101" y="71"/>
                  <a:pt x="101" y="71"/>
                </a:cubicBezTo>
                <a:cubicBezTo>
                  <a:pt x="102" y="69"/>
                  <a:pt x="102" y="66"/>
                  <a:pt x="103" y="64"/>
                </a:cubicBezTo>
                <a:cubicBezTo>
                  <a:pt x="110" y="64"/>
                  <a:pt x="110" y="64"/>
                  <a:pt x="110" y="64"/>
                </a:cubicBezTo>
                <a:cubicBezTo>
                  <a:pt x="111" y="64"/>
                  <a:pt x="112" y="63"/>
                  <a:pt x="112" y="61"/>
                </a:cubicBezTo>
                <a:cubicBezTo>
                  <a:pt x="112" y="49"/>
                  <a:pt x="112" y="49"/>
                  <a:pt x="112" y="49"/>
                </a:cubicBezTo>
                <a:cubicBezTo>
                  <a:pt x="112" y="48"/>
                  <a:pt x="111" y="47"/>
                  <a:pt x="110" y="47"/>
                </a:cubicBezTo>
                <a:close/>
                <a:moveTo>
                  <a:pt x="56" y="86"/>
                </a:moveTo>
                <a:cubicBezTo>
                  <a:pt x="40" y="86"/>
                  <a:pt x="26" y="72"/>
                  <a:pt x="26" y="56"/>
                </a:cubicBezTo>
                <a:cubicBezTo>
                  <a:pt x="26" y="39"/>
                  <a:pt x="40" y="26"/>
                  <a:pt x="56" y="26"/>
                </a:cubicBezTo>
                <a:cubicBezTo>
                  <a:pt x="73" y="26"/>
                  <a:pt x="86" y="39"/>
                  <a:pt x="86" y="56"/>
                </a:cubicBezTo>
                <a:cubicBezTo>
                  <a:pt x="86" y="72"/>
                  <a:pt x="73" y="86"/>
                  <a:pt x="56" y="86"/>
                </a:cubicBez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pic>
        <p:nvPicPr>
          <p:cNvPr id="1026" name="Picture 2" descr="File:Android robot.sv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10132" y="1573948"/>
            <a:ext cx="1143507" cy="1342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64422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80">
                                          <p:stCondLst>
                                            <p:cond delay="0"/>
                                          </p:stCondLst>
                                        </p:cTn>
                                        <p:tgtEl>
                                          <p:spTgt spid="1026"/>
                                        </p:tgtEl>
                                      </p:cBhvr>
                                    </p:animEffect>
                                    <p:anim calcmode="lin" valueType="num">
                                      <p:cBhvr>
                                        <p:cTn id="8" dur="1822"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2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2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26"/>
                                        </p:tgtEl>
                                        <p:attrNameLst>
                                          <p:attrName>ppt_y</p:attrName>
                                        </p:attrNameLst>
                                      </p:cBhvr>
                                      <p:tavLst>
                                        <p:tav tm="0" fmla="#ppt_y-sin(pi*$)/81">
                                          <p:val>
                                            <p:fltVal val="0"/>
                                          </p:val>
                                        </p:tav>
                                        <p:tav tm="100000">
                                          <p:val>
                                            <p:fltVal val="1"/>
                                          </p:val>
                                        </p:tav>
                                      </p:tavLst>
                                    </p:anim>
                                    <p:animScale>
                                      <p:cBhvr>
                                        <p:cTn id="13" dur="26">
                                          <p:stCondLst>
                                            <p:cond delay="650"/>
                                          </p:stCondLst>
                                        </p:cTn>
                                        <p:tgtEl>
                                          <p:spTgt spid="1026"/>
                                        </p:tgtEl>
                                      </p:cBhvr>
                                      <p:to x="100000" y="60000"/>
                                    </p:animScale>
                                    <p:animScale>
                                      <p:cBhvr>
                                        <p:cTn id="14" dur="166" decel="50000">
                                          <p:stCondLst>
                                            <p:cond delay="676"/>
                                          </p:stCondLst>
                                        </p:cTn>
                                        <p:tgtEl>
                                          <p:spTgt spid="1026"/>
                                        </p:tgtEl>
                                      </p:cBhvr>
                                      <p:to x="100000" y="100000"/>
                                    </p:animScale>
                                    <p:animScale>
                                      <p:cBhvr>
                                        <p:cTn id="15" dur="26">
                                          <p:stCondLst>
                                            <p:cond delay="1312"/>
                                          </p:stCondLst>
                                        </p:cTn>
                                        <p:tgtEl>
                                          <p:spTgt spid="1026"/>
                                        </p:tgtEl>
                                      </p:cBhvr>
                                      <p:to x="100000" y="80000"/>
                                    </p:animScale>
                                    <p:animScale>
                                      <p:cBhvr>
                                        <p:cTn id="16" dur="166" decel="50000">
                                          <p:stCondLst>
                                            <p:cond delay="1338"/>
                                          </p:stCondLst>
                                        </p:cTn>
                                        <p:tgtEl>
                                          <p:spTgt spid="1026"/>
                                        </p:tgtEl>
                                      </p:cBhvr>
                                      <p:to x="100000" y="100000"/>
                                    </p:animScale>
                                    <p:animScale>
                                      <p:cBhvr>
                                        <p:cTn id="17" dur="26">
                                          <p:stCondLst>
                                            <p:cond delay="1642"/>
                                          </p:stCondLst>
                                        </p:cTn>
                                        <p:tgtEl>
                                          <p:spTgt spid="1026"/>
                                        </p:tgtEl>
                                      </p:cBhvr>
                                      <p:to x="100000" y="90000"/>
                                    </p:animScale>
                                    <p:animScale>
                                      <p:cBhvr>
                                        <p:cTn id="18" dur="166" decel="50000">
                                          <p:stCondLst>
                                            <p:cond delay="1668"/>
                                          </p:stCondLst>
                                        </p:cTn>
                                        <p:tgtEl>
                                          <p:spTgt spid="1026"/>
                                        </p:tgtEl>
                                      </p:cBhvr>
                                      <p:to x="100000" y="100000"/>
                                    </p:animScale>
                                    <p:animScale>
                                      <p:cBhvr>
                                        <p:cTn id="19" dur="26">
                                          <p:stCondLst>
                                            <p:cond delay="1808"/>
                                          </p:stCondLst>
                                        </p:cTn>
                                        <p:tgtEl>
                                          <p:spTgt spid="1026"/>
                                        </p:tgtEl>
                                      </p:cBhvr>
                                      <p:to x="100000" y="95000"/>
                                    </p:animScale>
                                    <p:animScale>
                                      <p:cBhvr>
                                        <p:cTn id="20" dur="166" decel="50000">
                                          <p:stCondLst>
                                            <p:cond delay="1834"/>
                                          </p:stCondLst>
                                        </p:cTn>
                                        <p:tgtEl>
                                          <p:spTgt spid="1026"/>
                                        </p:tgtEl>
                                      </p:cBhvr>
                                      <p:to x="100000" y="100000"/>
                                    </p:animScale>
                                  </p:childTnLst>
                                </p:cTn>
                              </p:par>
                            </p:childTnLst>
                          </p:cTn>
                        </p:par>
                        <p:par>
                          <p:cTn id="21" fill="hold">
                            <p:stCondLst>
                              <p:cond delay="2000"/>
                            </p:stCondLst>
                            <p:childTnLst>
                              <p:par>
                                <p:cTn id="22" presetID="1" presetClass="entr" presetSubtype="0"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par>
                          <p:cTn id="24" fill="hold">
                            <p:stCondLst>
                              <p:cond delay="2000"/>
                            </p:stCondLst>
                            <p:childTnLst>
                              <p:par>
                                <p:cTn id="25" presetID="12" presetClass="entr" presetSubtype="8"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p:tgtEl>
                                          <p:spTgt spid="5"/>
                                        </p:tgtEl>
                                        <p:attrNameLst>
                                          <p:attrName>ppt_x</p:attrName>
                                        </p:attrNameLst>
                                      </p:cBhvr>
                                      <p:tavLst>
                                        <p:tav tm="0">
                                          <p:val>
                                            <p:strVal val="#ppt_x-#ppt_w*1.125000"/>
                                          </p:val>
                                        </p:tav>
                                        <p:tav tm="100000">
                                          <p:val>
                                            <p:strVal val="#ppt_x"/>
                                          </p:val>
                                        </p:tav>
                                      </p:tavLst>
                                    </p:anim>
                                    <p:animEffect transition="in" filter="wipe(right)">
                                      <p:cBhvr>
                                        <p:cTn id="28" dur="500"/>
                                        <p:tgtEl>
                                          <p:spTgt spid="5"/>
                                        </p:tgtEl>
                                      </p:cBhvr>
                                    </p:animEffect>
                                  </p:childTnLst>
                                </p:cTn>
                              </p:par>
                            </p:childTnLst>
                          </p:cTn>
                        </p:par>
                        <p:par>
                          <p:cTn id="29" fill="hold">
                            <p:stCondLst>
                              <p:cond delay="2500"/>
                            </p:stCondLst>
                            <p:childTnLst>
                              <p:par>
                                <p:cTn id="30" presetID="18" presetClass="entr" presetSubtype="6"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strips(downRight)">
                                      <p:cBhvr>
                                        <p:cTn id="32" dur="500"/>
                                        <p:tgtEl>
                                          <p:spTgt spid="24"/>
                                        </p:tgtEl>
                                      </p:cBhvr>
                                    </p:animEffect>
                                  </p:childTnLst>
                                </p:cTn>
                              </p:par>
                            </p:childTnLst>
                          </p:cTn>
                        </p:par>
                        <p:par>
                          <p:cTn id="33" fill="hold">
                            <p:stCondLst>
                              <p:cond delay="3000"/>
                            </p:stCondLst>
                            <p:childTnLst>
                              <p:par>
                                <p:cTn id="34" presetID="18" presetClass="entr" presetSubtype="12" fill="hold"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strips(downLeft)">
                                      <p:cBhvr>
                                        <p:cTn id="36" dur="500"/>
                                        <p:tgtEl>
                                          <p:spTgt spid="16"/>
                                        </p:tgtEl>
                                      </p:cBhvr>
                                    </p:animEffect>
                                  </p:childTnLst>
                                </p:cTn>
                              </p:par>
                            </p:childTnLst>
                          </p:cTn>
                        </p:par>
                        <p:par>
                          <p:cTn id="37" fill="hold">
                            <p:stCondLst>
                              <p:cond delay="3500"/>
                            </p:stCondLst>
                            <p:childTnLst>
                              <p:par>
                                <p:cTn id="38" presetID="23" presetClass="entr" presetSubtype="16" fill="hold" nodeType="after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p:cTn id="40" dur="500" fill="hold"/>
                                        <p:tgtEl>
                                          <p:spTgt spid="18"/>
                                        </p:tgtEl>
                                        <p:attrNameLst>
                                          <p:attrName>ppt_w</p:attrName>
                                        </p:attrNameLst>
                                      </p:cBhvr>
                                      <p:tavLst>
                                        <p:tav tm="0">
                                          <p:val>
                                            <p:fltVal val="0"/>
                                          </p:val>
                                        </p:tav>
                                        <p:tav tm="100000">
                                          <p:val>
                                            <p:strVal val="#ppt_w"/>
                                          </p:val>
                                        </p:tav>
                                      </p:tavLst>
                                    </p:anim>
                                    <p:anim calcmode="lin" valueType="num">
                                      <p:cBhvr>
                                        <p:cTn id="41" dur="500" fill="hold"/>
                                        <p:tgtEl>
                                          <p:spTgt spid="18"/>
                                        </p:tgtEl>
                                        <p:attrNameLst>
                                          <p:attrName>ppt_h</p:attrName>
                                        </p:attrNameLst>
                                      </p:cBhvr>
                                      <p:tavLst>
                                        <p:tav tm="0">
                                          <p:val>
                                            <p:fltVal val="0"/>
                                          </p:val>
                                        </p:tav>
                                        <p:tav tm="100000">
                                          <p:val>
                                            <p:strVal val="#ppt_h"/>
                                          </p:val>
                                        </p:tav>
                                      </p:tavLst>
                                    </p:anim>
                                  </p:childTnLst>
                                </p:cTn>
                              </p:par>
                            </p:childTnLst>
                          </p:cTn>
                        </p:par>
                        <p:par>
                          <p:cTn id="42" fill="hold">
                            <p:stCondLst>
                              <p:cond delay="4000"/>
                            </p:stCondLst>
                            <p:childTnLst>
                              <p:par>
                                <p:cTn id="43" presetID="18" presetClass="entr" presetSubtype="3" fill="hold"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strips(upRight)">
                                      <p:cBhvr>
                                        <p:cTn id="45" dur="500"/>
                                        <p:tgtEl>
                                          <p:spTgt spid="26"/>
                                        </p:tgtEl>
                                      </p:cBhvr>
                                    </p:animEffect>
                                  </p:childTnLst>
                                </p:cTn>
                              </p:par>
                            </p:childTnLst>
                          </p:cTn>
                        </p:par>
                        <p:par>
                          <p:cTn id="46" fill="hold">
                            <p:stCondLst>
                              <p:cond delay="4500"/>
                            </p:stCondLst>
                            <p:childTnLst>
                              <p:par>
                                <p:cTn id="47" presetID="23" presetClass="entr" presetSubtype="16" fill="hold" nodeType="after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p:cTn id="49" dur="500" fill="hold"/>
                                        <p:tgtEl>
                                          <p:spTgt spid="27"/>
                                        </p:tgtEl>
                                        <p:attrNameLst>
                                          <p:attrName>ppt_w</p:attrName>
                                        </p:attrNameLst>
                                      </p:cBhvr>
                                      <p:tavLst>
                                        <p:tav tm="0">
                                          <p:val>
                                            <p:fltVal val="0"/>
                                          </p:val>
                                        </p:tav>
                                        <p:tav tm="100000">
                                          <p:val>
                                            <p:strVal val="#ppt_w"/>
                                          </p:val>
                                        </p:tav>
                                      </p:tavLst>
                                    </p:anim>
                                    <p:anim calcmode="lin" valueType="num">
                                      <p:cBhvr>
                                        <p:cTn id="50" dur="500" fill="hold"/>
                                        <p:tgtEl>
                                          <p:spTgt spid="27"/>
                                        </p:tgtEl>
                                        <p:attrNameLst>
                                          <p:attrName>ppt_h</p:attrName>
                                        </p:attrNameLst>
                                      </p:cBhvr>
                                      <p:tavLst>
                                        <p:tav tm="0">
                                          <p:val>
                                            <p:fltVal val="0"/>
                                          </p:val>
                                        </p:tav>
                                        <p:tav tm="100000">
                                          <p:val>
                                            <p:strVal val="#ppt_h"/>
                                          </p:val>
                                        </p:tav>
                                      </p:tavLst>
                                    </p:anim>
                                  </p:childTnLst>
                                </p:cTn>
                              </p:par>
                            </p:childTnLst>
                          </p:cTn>
                        </p:par>
                        <p:par>
                          <p:cTn id="51" fill="hold">
                            <p:stCondLst>
                              <p:cond delay="5000"/>
                            </p:stCondLst>
                            <p:childTnLst>
                              <p:par>
                                <p:cTn id="52" presetID="18" presetClass="entr" presetSubtype="12" fill="hold"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strips(downLeft)">
                                      <p:cBhvr>
                                        <p:cTn id="54" dur="500"/>
                                        <p:tgtEl>
                                          <p:spTgt spid="25"/>
                                        </p:tgtEl>
                                      </p:cBhvr>
                                    </p:animEffect>
                                  </p:childTnLst>
                                </p:cTn>
                              </p:par>
                            </p:childTnLst>
                          </p:cTn>
                        </p:par>
                        <p:par>
                          <p:cTn id="55" fill="hold">
                            <p:stCondLst>
                              <p:cond delay="5500"/>
                            </p:stCondLst>
                            <p:childTnLst>
                              <p:par>
                                <p:cTn id="56" presetID="23" presetClass="entr" presetSubtype="16" fill="hold" nodeType="afterEffect">
                                  <p:stCondLst>
                                    <p:cond delay="0"/>
                                  </p:stCondLst>
                                  <p:childTnLst>
                                    <p:set>
                                      <p:cBhvr>
                                        <p:cTn id="57" dur="1" fill="hold">
                                          <p:stCondLst>
                                            <p:cond delay="0"/>
                                          </p:stCondLst>
                                        </p:cTn>
                                        <p:tgtEl>
                                          <p:spTgt spid="21"/>
                                        </p:tgtEl>
                                        <p:attrNameLst>
                                          <p:attrName>style.visibility</p:attrName>
                                        </p:attrNameLst>
                                      </p:cBhvr>
                                      <p:to>
                                        <p:strVal val="visible"/>
                                      </p:to>
                                    </p:set>
                                    <p:anim calcmode="lin" valueType="num">
                                      <p:cBhvr>
                                        <p:cTn id="58" dur="500" fill="hold"/>
                                        <p:tgtEl>
                                          <p:spTgt spid="21"/>
                                        </p:tgtEl>
                                        <p:attrNameLst>
                                          <p:attrName>ppt_w</p:attrName>
                                        </p:attrNameLst>
                                      </p:cBhvr>
                                      <p:tavLst>
                                        <p:tav tm="0">
                                          <p:val>
                                            <p:fltVal val="0"/>
                                          </p:val>
                                        </p:tav>
                                        <p:tav tm="100000">
                                          <p:val>
                                            <p:strVal val="#ppt_w"/>
                                          </p:val>
                                        </p:tav>
                                      </p:tavLst>
                                    </p:anim>
                                    <p:anim calcmode="lin" valueType="num">
                                      <p:cBhvr>
                                        <p:cTn id="59" dur="500" fill="hold"/>
                                        <p:tgtEl>
                                          <p:spTgt spid="21"/>
                                        </p:tgtEl>
                                        <p:attrNameLst>
                                          <p:attrName>ppt_h</p:attrName>
                                        </p:attrNameLst>
                                      </p:cBhvr>
                                      <p:tavLst>
                                        <p:tav tm="0">
                                          <p:val>
                                            <p:fltVal val="0"/>
                                          </p:val>
                                        </p:tav>
                                        <p:tav tm="100000">
                                          <p:val>
                                            <p:strVal val="#ppt_h"/>
                                          </p:val>
                                        </p:tav>
                                      </p:tavLst>
                                    </p:anim>
                                  </p:childTnLst>
                                </p:cTn>
                              </p:par>
                            </p:childTnLst>
                          </p:cTn>
                        </p:par>
                        <p:par>
                          <p:cTn id="60" fill="hold">
                            <p:stCondLst>
                              <p:cond delay="6000"/>
                            </p:stCondLst>
                            <p:childTnLst>
                              <p:par>
                                <p:cTn id="61" presetID="18" presetClass="entr" presetSubtype="3" fill="hold" nodeType="after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strips(upRight)">
                                      <p:cBhvr>
                                        <p:cTn id="63" dur="500"/>
                                        <p:tgtEl>
                                          <p:spTgt spid="30"/>
                                        </p:tgtEl>
                                      </p:cBhvr>
                                    </p:animEffect>
                                  </p:childTnLst>
                                </p:cTn>
                              </p:par>
                            </p:childTnLst>
                          </p:cTn>
                        </p:par>
                        <p:par>
                          <p:cTn id="64" fill="hold">
                            <p:stCondLst>
                              <p:cond delay="6500"/>
                            </p:stCondLst>
                            <p:childTnLst>
                              <p:par>
                                <p:cTn id="65" presetID="23" presetClass="entr" presetSubtype="16" fill="hold" nodeType="afterEffect">
                                  <p:stCondLst>
                                    <p:cond delay="0"/>
                                  </p:stCondLst>
                                  <p:childTnLst>
                                    <p:set>
                                      <p:cBhvr>
                                        <p:cTn id="66" dur="1" fill="hold">
                                          <p:stCondLst>
                                            <p:cond delay="0"/>
                                          </p:stCondLst>
                                        </p:cTn>
                                        <p:tgtEl>
                                          <p:spTgt spid="31"/>
                                        </p:tgtEl>
                                        <p:attrNameLst>
                                          <p:attrName>style.visibility</p:attrName>
                                        </p:attrNameLst>
                                      </p:cBhvr>
                                      <p:to>
                                        <p:strVal val="visible"/>
                                      </p:to>
                                    </p:set>
                                    <p:anim calcmode="lin" valueType="num">
                                      <p:cBhvr>
                                        <p:cTn id="67" dur="500" fill="hold"/>
                                        <p:tgtEl>
                                          <p:spTgt spid="31"/>
                                        </p:tgtEl>
                                        <p:attrNameLst>
                                          <p:attrName>ppt_w</p:attrName>
                                        </p:attrNameLst>
                                      </p:cBhvr>
                                      <p:tavLst>
                                        <p:tav tm="0">
                                          <p:val>
                                            <p:fltVal val="0"/>
                                          </p:val>
                                        </p:tav>
                                        <p:tav tm="100000">
                                          <p:val>
                                            <p:strVal val="#ppt_w"/>
                                          </p:val>
                                        </p:tav>
                                      </p:tavLst>
                                    </p:anim>
                                    <p:anim calcmode="lin" valueType="num">
                                      <p:cBhvr>
                                        <p:cTn id="68" dur="500" fill="hold"/>
                                        <p:tgtEl>
                                          <p:spTgt spid="31"/>
                                        </p:tgtEl>
                                        <p:attrNameLst>
                                          <p:attrName>ppt_h</p:attrName>
                                        </p:attrNameLst>
                                      </p:cBhvr>
                                      <p:tavLst>
                                        <p:tav tm="0">
                                          <p:val>
                                            <p:fltVal val="0"/>
                                          </p:val>
                                        </p:tav>
                                        <p:tav tm="100000">
                                          <p:val>
                                            <p:strVal val="#ppt_h"/>
                                          </p:val>
                                        </p:tav>
                                      </p:tavLst>
                                    </p:anim>
                                  </p:childTnLst>
                                </p:cTn>
                              </p:par>
                            </p:childTnLst>
                          </p:cTn>
                        </p:par>
                        <p:par>
                          <p:cTn id="69" fill="hold">
                            <p:stCondLst>
                              <p:cond delay="7000"/>
                            </p:stCondLst>
                            <p:childTnLst>
                              <p:par>
                                <p:cTn id="70" presetID="18" presetClass="entr" presetSubtype="3" fill="hold" nodeType="after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strips(upRight)">
                                      <p:cBhvr>
                                        <p:cTn id="72" dur="500"/>
                                        <p:tgtEl>
                                          <p:spTgt spid="34"/>
                                        </p:tgtEl>
                                      </p:cBhvr>
                                    </p:animEffect>
                                  </p:childTnLst>
                                </p:cTn>
                              </p:par>
                            </p:childTnLst>
                          </p:cTn>
                        </p:par>
                        <p:par>
                          <p:cTn id="73" fill="hold">
                            <p:stCondLst>
                              <p:cond delay="7500"/>
                            </p:stCondLst>
                            <p:childTnLst>
                              <p:par>
                                <p:cTn id="74" presetID="23" presetClass="entr" presetSubtype="16" fill="hold" nodeType="afterEffect">
                                  <p:stCondLst>
                                    <p:cond delay="0"/>
                                  </p:stCondLst>
                                  <p:childTnLst>
                                    <p:set>
                                      <p:cBhvr>
                                        <p:cTn id="75" dur="1" fill="hold">
                                          <p:stCondLst>
                                            <p:cond delay="0"/>
                                          </p:stCondLst>
                                        </p:cTn>
                                        <p:tgtEl>
                                          <p:spTgt spid="35"/>
                                        </p:tgtEl>
                                        <p:attrNameLst>
                                          <p:attrName>style.visibility</p:attrName>
                                        </p:attrNameLst>
                                      </p:cBhvr>
                                      <p:to>
                                        <p:strVal val="visible"/>
                                      </p:to>
                                    </p:set>
                                    <p:anim calcmode="lin" valueType="num">
                                      <p:cBhvr>
                                        <p:cTn id="76" dur="500" fill="hold"/>
                                        <p:tgtEl>
                                          <p:spTgt spid="35"/>
                                        </p:tgtEl>
                                        <p:attrNameLst>
                                          <p:attrName>ppt_w</p:attrName>
                                        </p:attrNameLst>
                                      </p:cBhvr>
                                      <p:tavLst>
                                        <p:tav tm="0">
                                          <p:val>
                                            <p:fltVal val="0"/>
                                          </p:val>
                                        </p:tav>
                                        <p:tav tm="100000">
                                          <p:val>
                                            <p:strVal val="#ppt_w"/>
                                          </p:val>
                                        </p:tav>
                                      </p:tavLst>
                                    </p:anim>
                                    <p:anim calcmode="lin" valueType="num">
                                      <p:cBhvr>
                                        <p:cTn id="77" dur="500" fill="hold"/>
                                        <p:tgtEl>
                                          <p:spTgt spid="35"/>
                                        </p:tgtEl>
                                        <p:attrNameLst>
                                          <p:attrName>ppt_h</p:attrName>
                                        </p:attrNameLst>
                                      </p:cBhvr>
                                      <p:tavLst>
                                        <p:tav tm="0">
                                          <p:val>
                                            <p:fltVal val="0"/>
                                          </p:val>
                                        </p:tav>
                                        <p:tav tm="100000">
                                          <p:val>
                                            <p:strVal val="#ppt_h"/>
                                          </p:val>
                                        </p:tav>
                                      </p:tavLst>
                                    </p:anim>
                                  </p:childTnLst>
                                </p:cTn>
                              </p:par>
                            </p:childTnLst>
                          </p:cTn>
                        </p:par>
                        <p:par>
                          <p:cTn id="78" fill="hold">
                            <p:stCondLst>
                              <p:cond delay="8000"/>
                            </p:stCondLst>
                            <p:childTnLst>
                              <p:par>
                                <p:cTn id="79" presetID="12" presetClass="entr" presetSubtype="8" fill="hold" grpId="0" nodeType="afterEffect">
                                  <p:stCondLst>
                                    <p:cond delay="0"/>
                                  </p:stCondLst>
                                  <p:childTnLst>
                                    <p:set>
                                      <p:cBhvr>
                                        <p:cTn id="80" dur="1" fill="hold">
                                          <p:stCondLst>
                                            <p:cond delay="0"/>
                                          </p:stCondLst>
                                        </p:cTn>
                                        <p:tgtEl>
                                          <p:spTgt spid="15"/>
                                        </p:tgtEl>
                                        <p:attrNameLst>
                                          <p:attrName>style.visibility</p:attrName>
                                        </p:attrNameLst>
                                      </p:cBhvr>
                                      <p:to>
                                        <p:strVal val="visible"/>
                                      </p:to>
                                    </p:set>
                                    <p:animEffect transition="in" filter="slide(fromLeft)">
                                      <p:cBhvr>
                                        <p:cTn id="81" dur="500"/>
                                        <p:tgtEl>
                                          <p:spTgt spid="15"/>
                                        </p:tgtEl>
                                      </p:cBhvr>
                                    </p:animEffect>
                                  </p:childTnLst>
                                </p:cTn>
                              </p:par>
                            </p:childTnLst>
                          </p:cTn>
                        </p:par>
                        <p:par>
                          <p:cTn id="82" fill="hold">
                            <p:stCondLst>
                              <p:cond delay="8500"/>
                            </p:stCondLst>
                            <p:childTnLst>
                              <p:par>
                                <p:cTn id="83" presetID="18" presetClass="entr" presetSubtype="12" fill="hold" nodeType="after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strips(downLeft)">
                                      <p:cBhvr>
                                        <p:cTn id="85" dur="500"/>
                                        <p:tgtEl>
                                          <p:spTgt spid="38"/>
                                        </p:tgtEl>
                                      </p:cBhvr>
                                    </p:animEffect>
                                  </p:childTnLst>
                                </p:cTn>
                              </p:par>
                            </p:childTnLst>
                          </p:cTn>
                        </p:par>
                        <p:par>
                          <p:cTn id="86" fill="hold">
                            <p:stCondLst>
                              <p:cond delay="9000"/>
                            </p:stCondLst>
                            <p:childTnLst>
                              <p:par>
                                <p:cTn id="87" presetID="23" presetClass="entr" presetSubtype="16" fill="hold" nodeType="afterEffect">
                                  <p:stCondLst>
                                    <p:cond delay="0"/>
                                  </p:stCondLst>
                                  <p:childTnLst>
                                    <p:set>
                                      <p:cBhvr>
                                        <p:cTn id="88" dur="1" fill="hold">
                                          <p:stCondLst>
                                            <p:cond delay="0"/>
                                          </p:stCondLst>
                                        </p:cTn>
                                        <p:tgtEl>
                                          <p:spTgt spid="39"/>
                                        </p:tgtEl>
                                        <p:attrNameLst>
                                          <p:attrName>style.visibility</p:attrName>
                                        </p:attrNameLst>
                                      </p:cBhvr>
                                      <p:to>
                                        <p:strVal val="visible"/>
                                      </p:to>
                                    </p:set>
                                    <p:anim calcmode="lin" valueType="num">
                                      <p:cBhvr>
                                        <p:cTn id="89" dur="500" fill="hold"/>
                                        <p:tgtEl>
                                          <p:spTgt spid="39"/>
                                        </p:tgtEl>
                                        <p:attrNameLst>
                                          <p:attrName>ppt_w</p:attrName>
                                        </p:attrNameLst>
                                      </p:cBhvr>
                                      <p:tavLst>
                                        <p:tav tm="0">
                                          <p:val>
                                            <p:fltVal val="0"/>
                                          </p:val>
                                        </p:tav>
                                        <p:tav tm="100000">
                                          <p:val>
                                            <p:strVal val="#ppt_w"/>
                                          </p:val>
                                        </p:tav>
                                      </p:tavLst>
                                    </p:anim>
                                    <p:anim calcmode="lin" valueType="num">
                                      <p:cBhvr>
                                        <p:cTn id="90" dur="500" fill="hold"/>
                                        <p:tgtEl>
                                          <p:spTgt spid="39"/>
                                        </p:tgtEl>
                                        <p:attrNameLst>
                                          <p:attrName>ppt_h</p:attrName>
                                        </p:attrNameLst>
                                      </p:cBhvr>
                                      <p:tavLst>
                                        <p:tav tm="0">
                                          <p:val>
                                            <p:fltVal val="0"/>
                                          </p:val>
                                        </p:tav>
                                        <p:tav tm="100000">
                                          <p:val>
                                            <p:strVal val="#ppt_h"/>
                                          </p:val>
                                        </p:tav>
                                      </p:tavLst>
                                    </p:anim>
                                  </p:childTnLst>
                                </p:cTn>
                              </p:par>
                            </p:childTnLst>
                          </p:cTn>
                        </p:par>
                        <p:par>
                          <p:cTn id="91" fill="hold">
                            <p:stCondLst>
                              <p:cond delay="9500"/>
                            </p:stCondLst>
                            <p:childTnLst>
                              <p:par>
                                <p:cTn id="92" presetID="12" presetClass="entr" presetSubtype="8" fill="hold" grpId="0" nodeType="afterEffect">
                                  <p:stCondLst>
                                    <p:cond delay="0"/>
                                  </p:stCondLst>
                                  <p:childTnLst>
                                    <p:set>
                                      <p:cBhvr>
                                        <p:cTn id="93" dur="1" fill="hold">
                                          <p:stCondLst>
                                            <p:cond delay="0"/>
                                          </p:stCondLst>
                                        </p:cTn>
                                        <p:tgtEl>
                                          <p:spTgt spid="13"/>
                                        </p:tgtEl>
                                        <p:attrNameLst>
                                          <p:attrName>style.visibility</p:attrName>
                                        </p:attrNameLst>
                                      </p:cBhvr>
                                      <p:to>
                                        <p:strVal val="visible"/>
                                      </p:to>
                                    </p:set>
                                    <p:animEffect transition="in" filter="slide(fromLeft)">
                                      <p:cBhvr>
                                        <p:cTn id="94" dur="500"/>
                                        <p:tgtEl>
                                          <p:spTgt spid="13"/>
                                        </p:tgtEl>
                                      </p:cBhvr>
                                    </p:animEffect>
                                  </p:childTnLst>
                                </p:cTn>
                              </p:par>
                            </p:childTnLst>
                          </p:cTn>
                        </p:par>
                        <p:par>
                          <p:cTn id="95" fill="hold">
                            <p:stCondLst>
                              <p:cond delay="10000"/>
                            </p:stCondLst>
                            <p:childTnLst>
                              <p:par>
                                <p:cTn id="96" presetID="18" presetClass="entr" presetSubtype="3" fill="hold" nodeType="afterEffect">
                                  <p:stCondLst>
                                    <p:cond delay="0"/>
                                  </p:stCondLst>
                                  <p:childTnLst>
                                    <p:set>
                                      <p:cBhvr>
                                        <p:cTn id="97" dur="1" fill="hold">
                                          <p:stCondLst>
                                            <p:cond delay="0"/>
                                          </p:stCondLst>
                                        </p:cTn>
                                        <p:tgtEl>
                                          <p:spTgt spid="43"/>
                                        </p:tgtEl>
                                        <p:attrNameLst>
                                          <p:attrName>style.visibility</p:attrName>
                                        </p:attrNameLst>
                                      </p:cBhvr>
                                      <p:to>
                                        <p:strVal val="visible"/>
                                      </p:to>
                                    </p:set>
                                    <p:animEffect transition="in" filter="strips(upRight)">
                                      <p:cBhvr>
                                        <p:cTn id="98" dur="500"/>
                                        <p:tgtEl>
                                          <p:spTgt spid="43"/>
                                        </p:tgtEl>
                                      </p:cBhvr>
                                    </p:animEffect>
                                  </p:childTnLst>
                                </p:cTn>
                              </p:par>
                            </p:childTnLst>
                          </p:cTn>
                        </p:par>
                        <p:par>
                          <p:cTn id="99" fill="hold">
                            <p:stCondLst>
                              <p:cond delay="10500"/>
                            </p:stCondLst>
                            <p:childTnLst>
                              <p:par>
                                <p:cTn id="100" presetID="23" presetClass="entr" presetSubtype="16" fill="hold" nodeType="afterEffect">
                                  <p:stCondLst>
                                    <p:cond delay="0"/>
                                  </p:stCondLst>
                                  <p:childTnLst>
                                    <p:set>
                                      <p:cBhvr>
                                        <p:cTn id="101" dur="1" fill="hold">
                                          <p:stCondLst>
                                            <p:cond delay="0"/>
                                          </p:stCondLst>
                                        </p:cTn>
                                        <p:tgtEl>
                                          <p:spTgt spid="44"/>
                                        </p:tgtEl>
                                        <p:attrNameLst>
                                          <p:attrName>style.visibility</p:attrName>
                                        </p:attrNameLst>
                                      </p:cBhvr>
                                      <p:to>
                                        <p:strVal val="visible"/>
                                      </p:to>
                                    </p:set>
                                    <p:anim calcmode="lin" valueType="num">
                                      <p:cBhvr>
                                        <p:cTn id="102" dur="500" fill="hold"/>
                                        <p:tgtEl>
                                          <p:spTgt spid="44"/>
                                        </p:tgtEl>
                                        <p:attrNameLst>
                                          <p:attrName>ppt_w</p:attrName>
                                        </p:attrNameLst>
                                      </p:cBhvr>
                                      <p:tavLst>
                                        <p:tav tm="0">
                                          <p:val>
                                            <p:fltVal val="0"/>
                                          </p:val>
                                        </p:tav>
                                        <p:tav tm="100000">
                                          <p:val>
                                            <p:strVal val="#ppt_w"/>
                                          </p:val>
                                        </p:tav>
                                      </p:tavLst>
                                    </p:anim>
                                    <p:anim calcmode="lin" valueType="num">
                                      <p:cBhvr>
                                        <p:cTn id="103" dur="500" fill="hold"/>
                                        <p:tgtEl>
                                          <p:spTgt spid="44"/>
                                        </p:tgtEl>
                                        <p:attrNameLst>
                                          <p:attrName>ppt_h</p:attrName>
                                        </p:attrNameLst>
                                      </p:cBhvr>
                                      <p:tavLst>
                                        <p:tav tm="0">
                                          <p:val>
                                            <p:fltVal val="0"/>
                                          </p:val>
                                        </p:tav>
                                        <p:tav tm="100000">
                                          <p:val>
                                            <p:strVal val="#ppt_h"/>
                                          </p:val>
                                        </p:tav>
                                      </p:tavLst>
                                    </p:anim>
                                  </p:childTnLst>
                                </p:cTn>
                              </p:par>
                            </p:childTnLst>
                          </p:cTn>
                        </p:par>
                        <p:par>
                          <p:cTn id="104" fill="hold">
                            <p:stCondLst>
                              <p:cond delay="11000"/>
                            </p:stCondLst>
                            <p:childTnLst>
                              <p:par>
                                <p:cTn id="105" presetID="12" presetClass="entr" presetSubtype="2" fill="hold" grpId="0" nodeType="afterEffect">
                                  <p:stCondLst>
                                    <p:cond delay="0"/>
                                  </p:stCondLst>
                                  <p:childTnLst>
                                    <p:set>
                                      <p:cBhvr>
                                        <p:cTn id="106" dur="1" fill="hold">
                                          <p:stCondLst>
                                            <p:cond delay="0"/>
                                          </p:stCondLst>
                                        </p:cTn>
                                        <p:tgtEl>
                                          <p:spTgt spid="14"/>
                                        </p:tgtEl>
                                        <p:attrNameLst>
                                          <p:attrName>style.visibility</p:attrName>
                                        </p:attrNameLst>
                                      </p:cBhvr>
                                      <p:to>
                                        <p:strVal val="visible"/>
                                      </p:to>
                                    </p:set>
                                    <p:animEffect transition="in" filter="slide(fromRight)">
                                      <p:cBhvr>
                                        <p:cTn id="107" dur="500"/>
                                        <p:tgtEl>
                                          <p:spTgt spid="14"/>
                                        </p:tgtEl>
                                      </p:cBhvr>
                                    </p:animEffect>
                                  </p:childTnLst>
                                </p:cTn>
                              </p:par>
                            </p:childTnLst>
                          </p:cTn>
                        </p:par>
                        <p:par>
                          <p:cTn id="108" fill="hold">
                            <p:stCondLst>
                              <p:cond delay="11500"/>
                            </p:stCondLst>
                            <p:childTnLst>
                              <p:par>
                                <p:cTn id="109" presetID="18" presetClass="entr" presetSubtype="3" fill="hold" nodeType="afterEffect">
                                  <p:stCondLst>
                                    <p:cond delay="0"/>
                                  </p:stCondLst>
                                  <p:childTnLst>
                                    <p:set>
                                      <p:cBhvr>
                                        <p:cTn id="110" dur="1" fill="hold">
                                          <p:stCondLst>
                                            <p:cond delay="0"/>
                                          </p:stCondLst>
                                        </p:cTn>
                                        <p:tgtEl>
                                          <p:spTgt spid="42"/>
                                        </p:tgtEl>
                                        <p:attrNameLst>
                                          <p:attrName>style.visibility</p:attrName>
                                        </p:attrNameLst>
                                      </p:cBhvr>
                                      <p:to>
                                        <p:strVal val="visible"/>
                                      </p:to>
                                    </p:set>
                                    <p:animEffect transition="in" filter="strips(upRight)">
                                      <p:cBhvr>
                                        <p:cTn id="11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4" grpId="0"/>
      <p:bldP spid="15" grpId="0"/>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400053" y="638173"/>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p:cNvSpPr>
            <a:spLocks noChangeAspect="1"/>
          </p:cNvSpPr>
          <p:nvPr/>
        </p:nvSpPr>
        <p:spPr>
          <a:xfrm rot="5400000">
            <a:off x="428366" y="284068"/>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grpSp>
        <p:nvGrpSpPr>
          <p:cNvPr id="10" name="组合 9"/>
          <p:cNvGrpSpPr/>
          <p:nvPr/>
        </p:nvGrpSpPr>
        <p:grpSpPr>
          <a:xfrm>
            <a:off x="742950" y="219077"/>
            <a:ext cx="3171739" cy="336449"/>
            <a:chOff x="742950" y="219077"/>
            <a:chExt cx="3171739" cy="336449"/>
          </a:xfrm>
        </p:grpSpPr>
        <p:sp>
          <p:nvSpPr>
            <p:cNvPr id="11" name="TextBox 22"/>
            <p:cNvSpPr txBox="1"/>
            <p:nvPr/>
          </p:nvSpPr>
          <p:spPr>
            <a:xfrm>
              <a:off x="742950" y="219077"/>
              <a:ext cx="1981200" cy="315463"/>
            </a:xfrm>
            <a:prstGeom prst="rect">
              <a:avLst/>
            </a:prstGeom>
            <a:noFill/>
          </p:spPr>
          <p:txBody>
            <a:bodyPr wrap="square" lIns="68571" tIns="34286" rIns="68571" bIns="34286" rtlCol="0">
              <a:spAutoFit/>
            </a:bodyPr>
            <a:lstStyle/>
            <a:p>
              <a:r>
                <a:rPr lang="ja-JP" altLang="en-US" sz="1600" dirty="0">
                  <a:solidFill>
                    <a:schemeClr val="tx1">
                      <a:lumMod val="85000"/>
                      <a:lumOff val="15000"/>
                    </a:schemeClr>
                  </a:solidFill>
                  <a:latin typeface="微软雅黑" pitchFamily="34" charset="-122"/>
                  <a:ea typeface="微软雅黑" pitchFamily="34" charset="-122"/>
                </a:rPr>
                <a:t>プロジェクト</a:t>
              </a:r>
              <a:endParaRPr lang="zh-CN" altLang="en-US" sz="1600" dirty="0">
                <a:solidFill>
                  <a:schemeClr val="tx1">
                    <a:lumMod val="85000"/>
                    <a:lumOff val="15000"/>
                  </a:schemeClr>
                </a:solidFill>
                <a:latin typeface="微软雅黑" pitchFamily="34" charset="-122"/>
                <a:ea typeface="微软雅黑" pitchFamily="34" charset="-122"/>
              </a:endParaRPr>
            </a:p>
          </p:txBody>
        </p:sp>
        <p:sp>
          <p:nvSpPr>
            <p:cNvPr id="12" name="TextBox 23"/>
            <p:cNvSpPr txBox="1"/>
            <p:nvPr/>
          </p:nvSpPr>
          <p:spPr>
            <a:xfrm>
              <a:off x="2051720" y="301618"/>
              <a:ext cx="1862969" cy="253908"/>
            </a:xfrm>
            <a:prstGeom prst="rect">
              <a:avLst/>
            </a:prstGeom>
            <a:noFill/>
          </p:spPr>
          <p:txBody>
            <a:bodyPr wrap="square" lIns="68571" tIns="34286" rIns="68571" bIns="34286" rtlCol="0">
              <a:spAutoFit/>
            </a:bodyPr>
            <a:lstStyle/>
            <a:p>
              <a:endParaRPr lang="zh-CN" altLang="en-US" sz="1200" dirty="0">
                <a:solidFill>
                  <a:schemeClr val="tx1">
                    <a:lumMod val="65000"/>
                    <a:lumOff val="35000"/>
                  </a:schemeClr>
                </a:solidFill>
                <a:ea typeface="微软雅黑"/>
              </a:endParaRPr>
            </a:p>
          </p:txBody>
        </p:sp>
      </p:grpSp>
      <p:sp>
        <p:nvSpPr>
          <p:cNvPr id="14" name="Pentagon 66"/>
          <p:cNvSpPr/>
          <p:nvPr/>
        </p:nvSpPr>
        <p:spPr>
          <a:xfrm>
            <a:off x="345392" y="1857131"/>
            <a:ext cx="1207474" cy="1151540"/>
          </a:xfrm>
          <a:prstGeom prst="homePlate">
            <a:avLst>
              <a:gd name="adj" fmla="val 28209"/>
            </a:avLst>
          </a:prstGeom>
          <a:solidFill>
            <a:srgbClr val="2272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mn-ea"/>
            </a:endParaRPr>
          </a:p>
        </p:txBody>
      </p:sp>
      <p:sp>
        <p:nvSpPr>
          <p:cNvPr id="15" name="Pentagon 69"/>
          <p:cNvSpPr/>
          <p:nvPr/>
        </p:nvSpPr>
        <p:spPr>
          <a:xfrm>
            <a:off x="3369917" y="1857131"/>
            <a:ext cx="1213411" cy="1151540"/>
          </a:xfrm>
          <a:prstGeom prst="homePlate">
            <a:avLst>
              <a:gd name="adj" fmla="val 30723"/>
            </a:avLst>
          </a:prstGeom>
          <a:solidFill>
            <a:srgbClr val="0738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mn-ea"/>
            </a:endParaRPr>
          </a:p>
        </p:txBody>
      </p:sp>
      <p:sp>
        <p:nvSpPr>
          <p:cNvPr id="16" name="Pentagon 70"/>
          <p:cNvSpPr/>
          <p:nvPr/>
        </p:nvSpPr>
        <p:spPr>
          <a:xfrm>
            <a:off x="6316247" y="1857131"/>
            <a:ext cx="1181834" cy="1151540"/>
          </a:xfrm>
          <a:prstGeom prst="homePlate">
            <a:avLst>
              <a:gd name="adj" fmla="val 29885"/>
            </a:avLst>
          </a:prstGeom>
          <a:solidFill>
            <a:srgbClr val="2272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latin typeface="+mn-ea"/>
            </a:endParaRPr>
          </a:p>
        </p:txBody>
      </p:sp>
      <p:sp>
        <p:nvSpPr>
          <p:cNvPr id="19" name="TextBox 82"/>
          <p:cNvSpPr txBox="1"/>
          <p:nvPr/>
        </p:nvSpPr>
        <p:spPr>
          <a:xfrm>
            <a:off x="1674571" y="1973374"/>
            <a:ext cx="1489510" cy="947952"/>
          </a:xfrm>
          <a:prstGeom prst="rect">
            <a:avLst/>
          </a:prstGeom>
          <a:noFill/>
        </p:spPr>
        <p:txBody>
          <a:bodyPr wrap="square" lIns="0" tIns="0" rIns="0" bIns="0" rtlCol="0" anchor="t">
            <a:spAutoFit/>
          </a:bodyPr>
          <a:lstStyle/>
          <a:p>
            <a:pPr defTabSz="914400">
              <a:spcBef>
                <a:spcPct val="20000"/>
              </a:spcBef>
              <a:defRPr/>
            </a:pPr>
            <a:r>
              <a:rPr lang="ja-JP" altLang="en-US" sz="1600" b="1" dirty="0" smtClean="0">
                <a:solidFill>
                  <a:schemeClr val="tx1">
                    <a:lumMod val="75000"/>
                    <a:lumOff val="25000"/>
                  </a:schemeClr>
                </a:solidFill>
                <a:latin typeface="+mn-ea"/>
              </a:rPr>
              <a:t>調査</a:t>
            </a:r>
            <a:r>
              <a:rPr lang="ja-JP" altLang="en-US" sz="1600" b="1" dirty="0" smtClean="0">
                <a:solidFill>
                  <a:schemeClr val="tx1">
                    <a:lumMod val="75000"/>
                    <a:lumOff val="25000"/>
                  </a:schemeClr>
                </a:solidFill>
                <a:latin typeface="+mn-ea"/>
              </a:rPr>
              <a:t>報告書</a:t>
            </a:r>
            <a:endParaRPr lang="ja-JP" altLang="en-US" sz="1600" b="1" dirty="0" smtClean="0">
              <a:solidFill>
                <a:schemeClr val="tx1">
                  <a:lumMod val="75000"/>
                  <a:lumOff val="25000"/>
                </a:schemeClr>
              </a:solidFill>
              <a:latin typeface="+mn-ea"/>
            </a:endParaRPr>
          </a:p>
          <a:p>
            <a:pPr defTabSz="914400">
              <a:spcBef>
                <a:spcPct val="20000"/>
              </a:spcBef>
              <a:defRPr/>
            </a:pPr>
            <a:r>
              <a:rPr lang="en-US" altLang="ja-JP" sz="1050" b="1" dirty="0" smtClean="0">
                <a:solidFill>
                  <a:schemeClr val="tx1">
                    <a:lumMod val="50000"/>
                    <a:lumOff val="50000"/>
                  </a:schemeClr>
                </a:solidFill>
                <a:latin typeface="+mn-ea"/>
              </a:rPr>
              <a:t>Google</a:t>
            </a:r>
            <a:r>
              <a:rPr lang="ja-JP" altLang="en-US" sz="1050" b="1" dirty="0">
                <a:solidFill>
                  <a:schemeClr val="tx1">
                    <a:lumMod val="50000"/>
                    <a:lumOff val="50000"/>
                  </a:schemeClr>
                </a:solidFill>
                <a:latin typeface="+mn-ea"/>
              </a:rPr>
              <a:t> </a:t>
            </a:r>
            <a:r>
              <a:rPr lang="en-US" altLang="ja-JP" sz="1050" b="1" dirty="0" smtClean="0">
                <a:solidFill>
                  <a:schemeClr val="tx1">
                    <a:lumMod val="50000"/>
                    <a:lumOff val="50000"/>
                  </a:schemeClr>
                </a:solidFill>
                <a:latin typeface="+mn-ea"/>
              </a:rPr>
              <a:t>Map/Music</a:t>
            </a:r>
            <a:r>
              <a:rPr lang="ja-JP" altLang="en-US" sz="1050" b="1" dirty="0" smtClean="0">
                <a:solidFill>
                  <a:schemeClr val="tx1">
                    <a:lumMod val="50000"/>
                    <a:lumOff val="50000"/>
                  </a:schemeClr>
                </a:solidFill>
                <a:latin typeface="+mn-ea"/>
              </a:rPr>
              <a:t>に</a:t>
            </a:r>
            <a:r>
              <a:rPr lang="ja-JP" altLang="en-US" sz="1050" b="1" dirty="0" smtClean="0">
                <a:solidFill>
                  <a:schemeClr val="tx1">
                    <a:lumMod val="50000"/>
                    <a:lumOff val="50000"/>
                  </a:schemeClr>
                </a:solidFill>
                <a:latin typeface="+mn-ea"/>
              </a:rPr>
              <a:t>ついて調査しました、そしてレポートを作りました</a:t>
            </a:r>
            <a:endParaRPr lang="en-US" altLang="zh-CN" sz="1050" b="1" dirty="0">
              <a:solidFill>
                <a:schemeClr val="tx1">
                  <a:lumMod val="50000"/>
                  <a:lumOff val="50000"/>
                </a:schemeClr>
              </a:solidFill>
              <a:latin typeface="+mn-ea"/>
            </a:endParaRPr>
          </a:p>
          <a:p>
            <a:pPr lvl="0" defTabSz="914400">
              <a:spcBef>
                <a:spcPct val="20000"/>
              </a:spcBef>
              <a:defRPr/>
            </a:pPr>
            <a:endParaRPr lang="en-US" sz="1000" dirty="0">
              <a:solidFill>
                <a:schemeClr val="tx1">
                  <a:lumMod val="50000"/>
                  <a:lumOff val="50000"/>
                </a:schemeClr>
              </a:solidFill>
              <a:latin typeface="+mn-ea"/>
            </a:endParaRPr>
          </a:p>
        </p:txBody>
      </p:sp>
      <p:sp>
        <p:nvSpPr>
          <p:cNvPr id="20" name="TextBox 31"/>
          <p:cNvSpPr txBox="1"/>
          <p:nvPr/>
        </p:nvSpPr>
        <p:spPr>
          <a:xfrm>
            <a:off x="4705032" y="1952787"/>
            <a:ext cx="1489510" cy="763286"/>
          </a:xfrm>
          <a:prstGeom prst="rect">
            <a:avLst/>
          </a:prstGeom>
          <a:noFill/>
        </p:spPr>
        <p:txBody>
          <a:bodyPr wrap="square" lIns="0" tIns="0" rIns="0" bIns="0" rtlCol="0" anchor="t">
            <a:spAutoFit/>
          </a:bodyPr>
          <a:lstStyle/>
          <a:p>
            <a:pPr defTabSz="914400">
              <a:spcBef>
                <a:spcPct val="20000"/>
              </a:spcBef>
              <a:defRPr/>
            </a:pPr>
            <a:r>
              <a:rPr lang="ja-JP" altLang="en-US" sz="1600" b="1" dirty="0" smtClean="0">
                <a:solidFill>
                  <a:schemeClr val="tx1">
                    <a:lumMod val="75000"/>
                    <a:lumOff val="25000"/>
                  </a:schemeClr>
                </a:solidFill>
                <a:latin typeface="+mn-ea"/>
              </a:rPr>
              <a:t>ソースコード</a:t>
            </a:r>
            <a:endParaRPr lang="en-US" sz="1600" b="1" dirty="0">
              <a:solidFill>
                <a:schemeClr val="tx1">
                  <a:lumMod val="75000"/>
                  <a:lumOff val="25000"/>
                </a:schemeClr>
              </a:solidFill>
              <a:latin typeface="+mn-ea"/>
            </a:endParaRPr>
          </a:p>
          <a:p>
            <a:pPr lvl="0" defTabSz="914400">
              <a:spcBef>
                <a:spcPct val="20000"/>
              </a:spcBef>
              <a:defRPr/>
            </a:pPr>
            <a:r>
              <a:rPr lang="ja-JP" altLang="en-US" sz="1050" b="1" dirty="0">
                <a:solidFill>
                  <a:schemeClr val="tx1">
                    <a:lumMod val="50000"/>
                    <a:lumOff val="50000"/>
                  </a:schemeClr>
                </a:solidFill>
                <a:latin typeface="+mn-ea"/>
              </a:rPr>
              <a:t>ソースコードをテスト</a:t>
            </a:r>
            <a:r>
              <a:rPr lang="ja-JP" altLang="en-US" sz="1050" b="1" dirty="0" smtClean="0">
                <a:solidFill>
                  <a:schemeClr val="tx1">
                    <a:lumMod val="50000"/>
                    <a:lumOff val="50000"/>
                  </a:schemeClr>
                </a:solidFill>
                <a:latin typeface="+mn-ea"/>
              </a:rPr>
              <a:t>しました</a:t>
            </a:r>
            <a:r>
              <a:rPr lang="ja-JP" altLang="en-US" sz="1050" b="1" dirty="0">
                <a:solidFill>
                  <a:schemeClr val="tx1">
                    <a:lumMod val="50000"/>
                    <a:lumOff val="50000"/>
                  </a:schemeClr>
                </a:solidFill>
                <a:latin typeface="+mn-ea"/>
              </a:rPr>
              <a:t>。</a:t>
            </a:r>
            <a:r>
              <a:rPr lang="ja-JP" altLang="en-US" sz="1050" b="1" dirty="0" smtClean="0">
                <a:solidFill>
                  <a:schemeClr val="tx1">
                    <a:lumMod val="50000"/>
                    <a:lumOff val="50000"/>
                  </a:schemeClr>
                </a:solidFill>
                <a:latin typeface="+mn-ea"/>
              </a:rPr>
              <a:t>プロジェクト</a:t>
            </a:r>
            <a:r>
              <a:rPr lang="ja-JP" altLang="en-US" sz="1050" b="1" dirty="0">
                <a:solidFill>
                  <a:schemeClr val="tx1">
                    <a:lumMod val="50000"/>
                    <a:lumOff val="50000"/>
                  </a:schemeClr>
                </a:solidFill>
                <a:latin typeface="+mn-ea"/>
              </a:rPr>
              <a:t>に役立つ機能</a:t>
            </a:r>
            <a:r>
              <a:rPr lang="ja-JP" altLang="en-US" sz="1050" b="1" dirty="0" smtClean="0">
                <a:solidFill>
                  <a:schemeClr val="tx1">
                    <a:lumMod val="50000"/>
                    <a:lumOff val="50000"/>
                  </a:schemeClr>
                </a:solidFill>
                <a:latin typeface="+mn-ea"/>
              </a:rPr>
              <a:t>は採用しておく</a:t>
            </a:r>
            <a:endParaRPr lang="en-US" sz="1050" dirty="0">
              <a:solidFill>
                <a:schemeClr val="tx1">
                  <a:lumMod val="50000"/>
                  <a:lumOff val="50000"/>
                </a:schemeClr>
              </a:solidFill>
              <a:latin typeface="+mn-ea"/>
            </a:endParaRPr>
          </a:p>
        </p:txBody>
      </p:sp>
      <p:sp>
        <p:nvSpPr>
          <p:cNvPr id="23" name="TextBox 34"/>
          <p:cNvSpPr txBox="1"/>
          <p:nvPr/>
        </p:nvSpPr>
        <p:spPr>
          <a:xfrm>
            <a:off x="7661009" y="1973374"/>
            <a:ext cx="1228158" cy="763286"/>
          </a:xfrm>
          <a:prstGeom prst="rect">
            <a:avLst/>
          </a:prstGeom>
          <a:noFill/>
        </p:spPr>
        <p:txBody>
          <a:bodyPr wrap="square" lIns="0" tIns="0" rIns="0" bIns="0" rtlCol="0" anchor="t">
            <a:spAutoFit/>
          </a:bodyPr>
          <a:lstStyle/>
          <a:p>
            <a:pPr defTabSz="914400">
              <a:spcBef>
                <a:spcPct val="20000"/>
              </a:spcBef>
              <a:defRPr/>
            </a:pPr>
            <a:r>
              <a:rPr lang="ja-JP" altLang="en-US" sz="1600" b="1" dirty="0" smtClean="0">
                <a:solidFill>
                  <a:schemeClr val="tx1">
                    <a:lumMod val="75000"/>
                    <a:lumOff val="25000"/>
                  </a:schemeClr>
                </a:solidFill>
                <a:latin typeface="+mn-ea"/>
              </a:rPr>
              <a:t>アプリ</a:t>
            </a:r>
            <a:endParaRPr lang="en-US" altLang="ja-JP" sz="1600" b="1" dirty="0" smtClean="0">
              <a:solidFill>
                <a:schemeClr val="tx1">
                  <a:lumMod val="75000"/>
                  <a:lumOff val="25000"/>
                </a:schemeClr>
              </a:solidFill>
              <a:latin typeface="+mn-ea"/>
            </a:endParaRPr>
          </a:p>
          <a:p>
            <a:pPr defTabSz="914400">
              <a:spcBef>
                <a:spcPct val="20000"/>
              </a:spcBef>
              <a:defRPr/>
            </a:pPr>
            <a:r>
              <a:rPr lang="ja-JP" altLang="en-US" sz="1050" b="1" dirty="0">
                <a:solidFill>
                  <a:schemeClr val="tx1">
                    <a:lumMod val="50000"/>
                    <a:lumOff val="50000"/>
                  </a:schemeClr>
                </a:solidFill>
                <a:latin typeface="+mn-ea"/>
              </a:rPr>
              <a:t>自分の書いたレポートを基づいて簡単なアプリを作りました</a:t>
            </a:r>
            <a:endParaRPr lang="en-US" sz="1050" b="1" dirty="0">
              <a:solidFill>
                <a:schemeClr val="tx1">
                  <a:lumMod val="50000"/>
                  <a:lumOff val="50000"/>
                </a:schemeClr>
              </a:solidFill>
              <a:latin typeface="+mn-ea"/>
            </a:endParaRPr>
          </a:p>
        </p:txBody>
      </p:sp>
      <p:sp>
        <p:nvSpPr>
          <p:cNvPr id="24" name="Freeform 144"/>
          <p:cNvSpPr/>
          <p:nvPr/>
        </p:nvSpPr>
        <p:spPr bwMode="auto">
          <a:xfrm>
            <a:off x="660075" y="2175461"/>
            <a:ext cx="400957" cy="433856"/>
          </a:xfrm>
          <a:custGeom>
            <a:avLst/>
            <a:gdLst>
              <a:gd name="T0" fmla="*/ 126 w 134"/>
              <a:gd name="T1" fmla="*/ 100 h 145"/>
              <a:gd name="T2" fmla="*/ 83 w 134"/>
              <a:gd name="T3" fmla="*/ 88 h 145"/>
              <a:gd name="T4" fmla="*/ 85 w 134"/>
              <a:gd name="T5" fmla="*/ 77 h 145"/>
              <a:gd name="T6" fmla="*/ 91 w 134"/>
              <a:gd name="T7" fmla="*/ 69 h 145"/>
              <a:gd name="T8" fmla="*/ 92 w 134"/>
              <a:gd name="T9" fmla="*/ 60 h 145"/>
              <a:gd name="T10" fmla="*/ 94 w 134"/>
              <a:gd name="T11" fmla="*/ 60 h 145"/>
              <a:gd name="T12" fmla="*/ 97 w 134"/>
              <a:gd name="T13" fmla="*/ 58 h 145"/>
              <a:gd name="T14" fmla="*/ 98 w 134"/>
              <a:gd name="T15" fmla="*/ 43 h 145"/>
              <a:gd name="T16" fmla="*/ 96 w 134"/>
              <a:gd name="T17" fmla="*/ 40 h 145"/>
              <a:gd name="T18" fmla="*/ 94 w 134"/>
              <a:gd name="T19" fmla="*/ 40 h 145"/>
              <a:gd name="T20" fmla="*/ 95 w 134"/>
              <a:gd name="T21" fmla="*/ 32 h 145"/>
              <a:gd name="T22" fmla="*/ 90 w 134"/>
              <a:gd name="T23" fmla="*/ 10 h 145"/>
              <a:gd name="T24" fmla="*/ 44 w 134"/>
              <a:gd name="T25" fmla="*/ 10 h 145"/>
              <a:gd name="T26" fmla="*/ 39 w 134"/>
              <a:gd name="T27" fmla="*/ 32 h 145"/>
              <a:gd name="T28" fmla="*/ 40 w 134"/>
              <a:gd name="T29" fmla="*/ 40 h 145"/>
              <a:gd name="T30" fmla="*/ 38 w 134"/>
              <a:gd name="T31" fmla="*/ 40 h 145"/>
              <a:gd name="T32" fmla="*/ 35 w 134"/>
              <a:gd name="T33" fmla="*/ 43 h 145"/>
              <a:gd name="T34" fmla="*/ 37 w 134"/>
              <a:gd name="T35" fmla="*/ 58 h 145"/>
              <a:gd name="T36" fmla="*/ 40 w 134"/>
              <a:gd name="T37" fmla="*/ 60 h 145"/>
              <a:gd name="T38" fmla="*/ 42 w 134"/>
              <a:gd name="T39" fmla="*/ 60 h 145"/>
              <a:gd name="T40" fmla="*/ 43 w 134"/>
              <a:gd name="T41" fmla="*/ 69 h 145"/>
              <a:gd name="T42" fmla="*/ 49 w 134"/>
              <a:gd name="T43" fmla="*/ 77 h 145"/>
              <a:gd name="T44" fmla="*/ 50 w 134"/>
              <a:gd name="T45" fmla="*/ 88 h 145"/>
              <a:gd name="T46" fmla="*/ 8 w 134"/>
              <a:gd name="T47" fmla="*/ 100 h 145"/>
              <a:gd name="T48" fmla="*/ 1 w 134"/>
              <a:gd name="T49" fmla="*/ 113 h 145"/>
              <a:gd name="T50" fmla="*/ 2 w 134"/>
              <a:gd name="T51" fmla="*/ 129 h 145"/>
              <a:gd name="T52" fmla="*/ 11 w 134"/>
              <a:gd name="T53" fmla="*/ 139 h 145"/>
              <a:gd name="T54" fmla="*/ 123 w 134"/>
              <a:gd name="T55" fmla="*/ 139 h 145"/>
              <a:gd name="T56" fmla="*/ 132 w 134"/>
              <a:gd name="T57" fmla="*/ 129 h 145"/>
              <a:gd name="T58" fmla="*/ 133 w 134"/>
              <a:gd name="T59" fmla="*/ 113 h 145"/>
              <a:gd name="T60" fmla="*/ 126 w 134"/>
              <a:gd name="T61" fmla="*/ 10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4" h="145">
                <a:moveTo>
                  <a:pt x="126" y="100"/>
                </a:moveTo>
                <a:cubicBezTo>
                  <a:pt x="113" y="93"/>
                  <a:pt x="98" y="89"/>
                  <a:pt x="83" y="88"/>
                </a:cubicBezTo>
                <a:cubicBezTo>
                  <a:pt x="84" y="84"/>
                  <a:pt x="84" y="81"/>
                  <a:pt x="85" y="77"/>
                </a:cubicBezTo>
                <a:cubicBezTo>
                  <a:pt x="88" y="75"/>
                  <a:pt x="91" y="72"/>
                  <a:pt x="91" y="69"/>
                </a:cubicBezTo>
                <a:cubicBezTo>
                  <a:pt x="91" y="66"/>
                  <a:pt x="92" y="63"/>
                  <a:pt x="92" y="60"/>
                </a:cubicBezTo>
                <a:cubicBezTo>
                  <a:pt x="92" y="60"/>
                  <a:pt x="93" y="60"/>
                  <a:pt x="94" y="60"/>
                </a:cubicBezTo>
                <a:cubicBezTo>
                  <a:pt x="95" y="61"/>
                  <a:pt x="97" y="59"/>
                  <a:pt x="97" y="58"/>
                </a:cubicBezTo>
                <a:cubicBezTo>
                  <a:pt x="98" y="43"/>
                  <a:pt x="98" y="43"/>
                  <a:pt x="98" y="43"/>
                </a:cubicBezTo>
                <a:cubicBezTo>
                  <a:pt x="98" y="41"/>
                  <a:pt x="97" y="40"/>
                  <a:pt x="96" y="40"/>
                </a:cubicBezTo>
                <a:cubicBezTo>
                  <a:pt x="95" y="40"/>
                  <a:pt x="95" y="40"/>
                  <a:pt x="94" y="40"/>
                </a:cubicBezTo>
                <a:cubicBezTo>
                  <a:pt x="94" y="37"/>
                  <a:pt x="95" y="34"/>
                  <a:pt x="95" y="32"/>
                </a:cubicBezTo>
                <a:cubicBezTo>
                  <a:pt x="95" y="28"/>
                  <a:pt x="97" y="17"/>
                  <a:pt x="90" y="10"/>
                </a:cubicBezTo>
                <a:cubicBezTo>
                  <a:pt x="79" y="0"/>
                  <a:pt x="55" y="0"/>
                  <a:pt x="44" y="10"/>
                </a:cubicBezTo>
                <a:cubicBezTo>
                  <a:pt x="36" y="17"/>
                  <a:pt x="38" y="28"/>
                  <a:pt x="39" y="32"/>
                </a:cubicBezTo>
                <a:cubicBezTo>
                  <a:pt x="39" y="34"/>
                  <a:pt x="39" y="37"/>
                  <a:pt x="40" y="40"/>
                </a:cubicBezTo>
                <a:cubicBezTo>
                  <a:pt x="39" y="40"/>
                  <a:pt x="39" y="40"/>
                  <a:pt x="38" y="40"/>
                </a:cubicBezTo>
                <a:cubicBezTo>
                  <a:pt x="36" y="40"/>
                  <a:pt x="35" y="41"/>
                  <a:pt x="35" y="43"/>
                </a:cubicBezTo>
                <a:cubicBezTo>
                  <a:pt x="37" y="58"/>
                  <a:pt x="37" y="58"/>
                  <a:pt x="37" y="58"/>
                </a:cubicBezTo>
                <a:cubicBezTo>
                  <a:pt x="37" y="59"/>
                  <a:pt x="39" y="61"/>
                  <a:pt x="40" y="60"/>
                </a:cubicBezTo>
                <a:cubicBezTo>
                  <a:pt x="41" y="60"/>
                  <a:pt x="41" y="60"/>
                  <a:pt x="42" y="60"/>
                </a:cubicBezTo>
                <a:cubicBezTo>
                  <a:pt x="42" y="63"/>
                  <a:pt x="43" y="66"/>
                  <a:pt x="43" y="69"/>
                </a:cubicBezTo>
                <a:cubicBezTo>
                  <a:pt x="43" y="72"/>
                  <a:pt x="46" y="75"/>
                  <a:pt x="49" y="77"/>
                </a:cubicBezTo>
                <a:cubicBezTo>
                  <a:pt x="49" y="81"/>
                  <a:pt x="50" y="84"/>
                  <a:pt x="50" y="88"/>
                </a:cubicBezTo>
                <a:cubicBezTo>
                  <a:pt x="36" y="89"/>
                  <a:pt x="21" y="93"/>
                  <a:pt x="8" y="100"/>
                </a:cubicBezTo>
                <a:cubicBezTo>
                  <a:pt x="3" y="102"/>
                  <a:pt x="0" y="108"/>
                  <a:pt x="1" y="113"/>
                </a:cubicBezTo>
                <a:cubicBezTo>
                  <a:pt x="1" y="118"/>
                  <a:pt x="2" y="123"/>
                  <a:pt x="2" y="129"/>
                </a:cubicBezTo>
                <a:cubicBezTo>
                  <a:pt x="3" y="133"/>
                  <a:pt x="7" y="138"/>
                  <a:pt x="11" y="139"/>
                </a:cubicBezTo>
                <a:cubicBezTo>
                  <a:pt x="48" y="145"/>
                  <a:pt x="86" y="145"/>
                  <a:pt x="123" y="139"/>
                </a:cubicBezTo>
                <a:cubicBezTo>
                  <a:pt x="127" y="138"/>
                  <a:pt x="131" y="133"/>
                  <a:pt x="132" y="129"/>
                </a:cubicBezTo>
                <a:cubicBezTo>
                  <a:pt x="132" y="123"/>
                  <a:pt x="133" y="118"/>
                  <a:pt x="133" y="113"/>
                </a:cubicBezTo>
                <a:cubicBezTo>
                  <a:pt x="134" y="108"/>
                  <a:pt x="131" y="102"/>
                  <a:pt x="126" y="100"/>
                </a:cubicBez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sp>
        <p:nvSpPr>
          <p:cNvPr id="25" name="Freeform 149"/>
          <p:cNvSpPr/>
          <p:nvPr/>
        </p:nvSpPr>
        <p:spPr bwMode="auto">
          <a:xfrm>
            <a:off x="6634661" y="2225226"/>
            <a:ext cx="423574" cy="415350"/>
          </a:xfrm>
          <a:custGeom>
            <a:avLst/>
            <a:gdLst>
              <a:gd name="T0" fmla="*/ 133 w 142"/>
              <a:gd name="T1" fmla="*/ 95 h 139"/>
              <a:gd name="T2" fmla="*/ 106 w 142"/>
              <a:gd name="T3" fmla="*/ 89 h 139"/>
              <a:gd name="T4" fmla="*/ 83 w 142"/>
              <a:gd name="T5" fmla="*/ 67 h 139"/>
              <a:gd name="T6" fmla="*/ 111 w 142"/>
              <a:gd name="T7" fmla="*/ 39 h 139"/>
              <a:gd name="T8" fmla="*/ 119 w 142"/>
              <a:gd name="T9" fmla="*/ 38 h 139"/>
              <a:gd name="T10" fmla="*/ 133 w 142"/>
              <a:gd name="T11" fmla="*/ 16 h 139"/>
              <a:gd name="T12" fmla="*/ 125 w 142"/>
              <a:gd name="T13" fmla="*/ 9 h 139"/>
              <a:gd name="T14" fmla="*/ 104 w 142"/>
              <a:gd name="T15" fmla="*/ 23 h 139"/>
              <a:gd name="T16" fmla="*/ 103 w 142"/>
              <a:gd name="T17" fmla="*/ 30 h 139"/>
              <a:gd name="T18" fmla="*/ 75 w 142"/>
              <a:gd name="T19" fmla="*/ 58 h 139"/>
              <a:gd name="T20" fmla="*/ 51 w 142"/>
              <a:gd name="T21" fmla="*/ 34 h 139"/>
              <a:gd name="T22" fmla="*/ 45 w 142"/>
              <a:gd name="T23" fmla="*/ 7 h 139"/>
              <a:gd name="T24" fmla="*/ 29 w 142"/>
              <a:gd name="T25" fmla="*/ 0 h 139"/>
              <a:gd name="T26" fmla="*/ 39 w 142"/>
              <a:gd name="T27" fmla="*/ 10 h 139"/>
              <a:gd name="T28" fmla="*/ 35 w 142"/>
              <a:gd name="T29" fmla="*/ 27 h 139"/>
              <a:gd name="T30" fmla="*/ 18 w 142"/>
              <a:gd name="T31" fmla="*/ 32 h 139"/>
              <a:gd name="T32" fmla="*/ 3 w 142"/>
              <a:gd name="T33" fmla="*/ 17 h 139"/>
              <a:gd name="T34" fmla="*/ 9 w 142"/>
              <a:gd name="T35" fmla="*/ 43 h 139"/>
              <a:gd name="T36" fmla="*/ 37 w 142"/>
              <a:gd name="T37" fmla="*/ 48 h 139"/>
              <a:gd name="T38" fmla="*/ 58 w 142"/>
              <a:gd name="T39" fmla="*/ 70 h 139"/>
              <a:gd name="T40" fmla="*/ 12 w 142"/>
              <a:gd name="T41" fmla="*/ 115 h 139"/>
              <a:gd name="T42" fmla="*/ 12 w 142"/>
              <a:gd name="T43" fmla="*/ 129 h 139"/>
              <a:gd name="T44" fmla="*/ 13 w 142"/>
              <a:gd name="T45" fmla="*/ 130 h 139"/>
              <a:gd name="T46" fmla="*/ 26 w 142"/>
              <a:gd name="T47" fmla="*/ 130 h 139"/>
              <a:gd name="T48" fmla="*/ 72 w 142"/>
              <a:gd name="T49" fmla="*/ 84 h 139"/>
              <a:gd name="T50" fmla="*/ 92 w 142"/>
              <a:gd name="T51" fmla="*/ 103 h 139"/>
              <a:gd name="T52" fmla="*/ 97 w 142"/>
              <a:gd name="T53" fmla="*/ 131 h 139"/>
              <a:gd name="T54" fmla="*/ 119 w 142"/>
              <a:gd name="T55" fmla="*/ 138 h 139"/>
              <a:gd name="T56" fmla="*/ 105 w 142"/>
              <a:gd name="T57" fmla="*/ 124 h 139"/>
              <a:gd name="T58" fmla="*/ 109 w 142"/>
              <a:gd name="T59" fmla="*/ 110 h 139"/>
              <a:gd name="T60" fmla="*/ 123 w 142"/>
              <a:gd name="T61" fmla="*/ 106 h 139"/>
              <a:gd name="T62" fmla="*/ 139 w 142"/>
              <a:gd name="T63" fmla="*/ 122 h 139"/>
              <a:gd name="T64" fmla="*/ 133 w 142"/>
              <a:gd name="T65" fmla="*/ 9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2" h="139">
                <a:moveTo>
                  <a:pt x="133" y="95"/>
                </a:moveTo>
                <a:cubicBezTo>
                  <a:pt x="126" y="87"/>
                  <a:pt x="115" y="86"/>
                  <a:pt x="106" y="89"/>
                </a:cubicBezTo>
                <a:cubicBezTo>
                  <a:pt x="83" y="67"/>
                  <a:pt x="83" y="67"/>
                  <a:pt x="83" y="67"/>
                </a:cubicBezTo>
                <a:cubicBezTo>
                  <a:pt x="111" y="39"/>
                  <a:pt x="111" y="39"/>
                  <a:pt x="111" y="39"/>
                </a:cubicBezTo>
                <a:cubicBezTo>
                  <a:pt x="119" y="38"/>
                  <a:pt x="119" y="38"/>
                  <a:pt x="119" y="38"/>
                </a:cubicBezTo>
                <a:cubicBezTo>
                  <a:pt x="133" y="16"/>
                  <a:pt x="133" y="16"/>
                  <a:pt x="133" y="16"/>
                </a:cubicBezTo>
                <a:cubicBezTo>
                  <a:pt x="125" y="9"/>
                  <a:pt x="125" y="9"/>
                  <a:pt x="125" y="9"/>
                </a:cubicBezTo>
                <a:cubicBezTo>
                  <a:pt x="104" y="23"/>
                  <a:pt x="104" y="23"/>
                  <a:pt x="104" y="23"/>
                </a:cubicBezTo>
                <a:cubicBezTo>
                  <a:pt x="103" y="30"/>
                  <a:pt x="103" y="30"/>
                  <a:pt x="103" y="30"/>
                </a:cubicBezTo>
                <a:cubicBezTo>
                  <a:pt x="75" y="58"/>
                  <a:pt x="75" y="58"/>
                  <a:pt x="75" y="58"/>
                </a:cubicBezTo>
                <a:cubicBezTo>
                  <a:pt x="51" y="34"/>
                  <a:pt x="51" y="34"/>
                  <a:pt x="51" y="34"/>
                </a:cubicBezTo>
                <a:cubicBezTo>
                  <a:pt x="54" y="25"/>
                  <a:pt x="52" y="14"/>
                  <a:pt x="45" y="7"/>
                </a:cubicBezTo>
                <a:cubicBezTo>
                  <a:pt x="41" y="2"/>
                  <a:pt x="35" y="0"/>
                  <a:pt x="29" y="0"/>
                </a:cubicBezTo>
                <a:cubicBezTo>
                  <a:pt x="39" y="10"/>
                  <a:pt x="39" y="10"/>
                  <a:pt x="39" y="10"/>
                </a:cubicBezTo>
                <a:cubicBezTo>
                  <a:pt x="35" y="27"/>
                  <a:pt x="35" y="27"/>
                  <a:pt x="35" y="27"/>
                </a:cubicBezTo>
                <a:cubicBezTo>
                  <a:pt x="18" y="32"/>
                  <a:pt x="18" y="32"/>
                  <a:pt x="18" y="32"/>
                </a:cubicBezTo>
                <a:cubicBezTo>
                  <a:pt x="3" y="17"/>
                  <a:pt x="3" y="17"/>
                  <a:pt x="3" y="17"/>
                </a:cubicBezTo>
                <a:cubicBezTo>
                  <a:pt x="0" y="26"/>
                  <a:pt x="3" y="36"/>
                  <a:pt x="9" y="43"/>
                </a:cubicBezTo>
                <a:cubicBezTo>
                  <a:pt x="17" y="50"/>
                  <a:pt x="28" y="52"/>
                  <a:pt x="37" y="48"/>
                </a:cubicBezTo>
                <a:cubicBezTo>
                  <a:pt x="58" y="70"/>
                  <a:pt x="58" y="70"/>
                  <a:pt x="58" y="70"/>
                </a:cubicBezTo>
                <a:cubicBezTo>
                  <a:pt x="12" y="115"/>
                  <a:pt x="12" y="115"/>
                  <a:pt x="12" y="115"/>
                </a:cubicBezTo>
                <a:cubicBezTo>
                  <a:pt x="9" y="119"/>
                  <a:pt x="9" y="125"/>
                  <a:pt x="12" y="129"/>
                </a:cubicBezTo>
                <a:cubicBezTo>
                  <a:pt x="13" y="130"/>
                  <a:pt x="13" y="130"/>
                  <a:pt x="13" y="130"/>
                </a:cubicBezTo>
                <a:cubicBezTo>
                  <a:pt x="17" y="133"/>
                  <a:pt x="23" y="133"/>
                  <a:pt x="26" y="130"/>
                </a:cubicBezTo>
                <a:cubicBezTo>
                  <a:pt x="72" y="84"/>
                  <a:pt x="72" y="84"/>
                  <a:pt x="72" y="84"/>
                </a:cubicBezTo>
                <a:cubicBezTo>
                  <a:pt x="92" y="103"/>
                  <a:pt x="92" y="103"/>
                  <a:pt x="92" y="103"/>
                </a:cubicBezTo>
                <a:cubicBezTo>
                  <a:pt x="88" y="112"/>
                  <a:pt x="90" y="123"/>
                  <a:pt x="97" y="131"/>
                </a:cubicBezTo>
                <a:cubicBezTo>
                  <a:pt x="103" y="136"/>
                  <a:pt x="111" y="139"/>
                  <a:pt x="119" y="138"/>
                </a:cubicBezTo>
                <a:cubicBezTo>
                  <a:pt x="105" y="124"/>
                  <a:pt x="105" y="124"/>
                  <a:pt x="105" y="124"/>
                </a:cubicBezTo>
                <a:cubicBezTo>
                  <a:pt x="109" y="110"/>
                  <a:pt x="109" y="110"/>
                  <a:pt x="109" y="110"/>
                </a:cubicBezTo>
                <a:cubicBezTo>
                  <a:pt x="123" y="106"/>
                  <a:pt x="123" y="106"/>
                  <a:pt x="123" y="106"/>
                </a:cubicBezTo>
                <a:cubicBezTo>
                  <a:pt x="139" y="122"/>
                  <a:pt x="139" y="122"/>
                  <a:pt x="139" y="122"/>
                </a:cubicBezTo>
                <a:cubicBezTo>
                  <a:pt x="142" y="113"/>
                  <a:pt x="140" y="102"/>
                  <a:pt x="133" y="95"/>
                </a:cubicBez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sp>
        <p:nvSpPr>
          <p:cNvPr id="27" name="Freeform 150"/>
          <p:cNvSpPr>
            <a:spLocks noEditPoints="1"/>
          </p:cNvSpPr>
          <p:nvPr/>
        </p:nvSpPr>
        <p:spPr bwMode="auto">
          <a:xfrm>
            <a:off x="3664008" y="2152842"/>
            <a:ext cx="372171" cy="479093"/>
          </a:xfrm>
          <a:custGeom>
            <a:avLst/>
            <a:gdLst>
              <a:gd name="T0" fmla="*/ 62 w 125"/>
              <a:gd name="T1" fmla="*/ 0 h 160"/>
              <a:gd name="T2" fmla="*/ 0 w 125"/>
              <a:gd name="T3" fmla="*/ 63 h 160"/>
              <a:gd name="T4" fmla="*/ 62 w 125"/>
              <a:gd name="T5" fmla="*/ 160 h 160"/>
              <a:gd name="T6" fmla="*/ 125 w 125"/>
              <a:gd name="T7" fmla="*/ 63 h 160"/>
              <a:gd name="T8" fmla="*/ 62 w 125"/>
              <a:gd name="T9" fmla="*/ 0 h 160"/>
              <a:gd name="T10" fmla="*/ 62 w 125"/>
              <a:gd name="T11" fmla="*/ 105 h 160"/>
              <a:gd name="T12" fmla="*/ 17 w 125"/>
              <a:gd name="T13" fmla="*/ 61 h 160"/>
              <a:gd name="T14" fmla="*/ 62 w 125"/>
              <a:gd name="T15" fmla="*/ 18 h 160"/>
              <a:gd name="T16" fmla="*/ 107 w 125"/>
              <a:gd name="T17" fmla="*/ 61 h 160"/>
              <a:gd name="T18" fmla="*/ 62 w 125"/>
              <a:gd name="T19" fmla="*/ 10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60">
                <a:moveTo>
                  <a:pt x="62" y="0"/>
                </a:moveTo>
                <a:cubicBezTo>
                  <a:pt x="28" y="0"/>
                  <a:pt x="0" y="28"/>
                  <a:pt x="0" y="63"/>
                </a:cubicBezTo>
                <a:cubicBezTo>
                  <a:pt x="0" y="97"/>
                  <a:pt x="48" y="160"/>
                  <a:pt x="62" y="160"/>
                </a:cubicBezTo>
                <a:cubicBezTo>
                  <a:pt x="79" y="160"/>
                  <a:pt x="125" y="97"/>
                  <a:pt x="125" y="63"/>
                </a:cubicBezTo>
                <a:cubicBezTo>
                  <a:pt x="125" y="28"/>
                  <a:pt x="97" y="0"/>
                  <a:pt x="62" y="0"/>
                </a:cubicBezTo>
                <a:close/>
                <a:moveTo>
                  <a:pt x="62" y="105"/>
                </a:moveTo>
                <a:cubicBezTo>
                  <a:pt x="37" y="105"/>
                  <a:pt x="17" y="86"/>
                  <a:pt x="17" y="61"/>
                </a:cubicBezTo>
                <a:cubicBezTo>
                  <a:pt x="17" y="37"/>
                  <a:pt x="37" y="18"/>
                  <a:pt x="62" y="18"/>
                </a:cubicBezTo>
                <a:cubicBezTo>
                  <a:pt x="87" y="18"/>
                  <a:pt x="107" y="37"/>
                  <a:pt x="107" y="61"/>
                </a:cubicBezTo>
                <a:cubicBezTo>
                  <a:pt x="107" y="86"/>
                  <a:pt x="87" y="105"/>
                  <a:pt x="62" y="105"/>
                </a:cubicBez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spTree>
    <p:extLst>
      <p:ext uri="{BB962C8B-B14F-4D97-AF65-F5344CB8AC3E}">
        <p14:creationId xmlns:p14="http://schemas.microsoft.com/office/powerpoint/2010/main" val="293447408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ppt_x</p:attrName>
                                        </p:attrNameLst>
                                      </p:cBhvr>
                                      <p:tavLst>
                                        <p:tav tm="0">
                                          <p:val>
                                            <p:strVal val="#ppt_x-#ppt_w*1.125000"/>
                                          </p:val>
                                        </p:tav>
                                        <p:tav tm="100000">
                                          <p:val>
                                            <p:strVal val="#ppt_x"/>
                                          </p:val>
                                        </p:tav>
                                      </p:tavLst>
                                    </p:anim>
                                    <p:animEffect transition="in" filter="wipe(right)">
                                      <p:cBhvr>
                                        <p:cTn id="11" dur="500"/>
                                        <p:tgtEl>
                                          <p:spTgt spid="5"/>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slide(fromLeft)">
                                      <p:cBhvr>
                                        <p:cTn id="19" dur="500"/>
                                        <p:tgtEl>
                                          <p:spTgt spid="14"/>
                                        </p:tgtEl>
                                      </p:cBhvr>
                                    </p:animEffect>
                                  </p:childTnLst>
                                </p:cTn>
                              </p:par>
                            </p:childTnLst>
                          </p:cTn>
                        </p:par>
                        <p:par>
                          <p:cTn id="20" fill="hold">
                            <p:stCondLst>
                              <p:cond delay="1500"/>
                            </p:stCondLst>
                            <p:childTnLst>
                              <p:par>
                                <p:cTn id="21" presetID="12" presetClass="entr" presetSubtype="4"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slide(fromBottom)">
                                      <p:cBhvr>
                                        <p:cTn id="23" dur="500"/>
                                        <p:tgtEl>
                                          <p:spTgt spid="19"/>
                                        </p:tgtEl>
                                      </p:cBhvr>
                                    </p:animEffect>
                                  </p:childTnLst>
                                </p:cTn>
                              </p:par>
                            </p:childTnLst>
                          </p:cTn>
                        </p:par>
                        <p:par>
                          <p:cTn id="24" fill="hold">
                            <p:stCondLst>
                              <p:cond delay="2000"/>
                            </p:stCondLst>
                            <p:childTnLst>
                              <p:par>
                                <p:cTn id="25" presetID="1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slide(fromLeft)">
                                      <p:cBhvr>
                                        <p:cTn id="27" dur="500"/>
                                        <p:tgtEl>
                                          <p:spTgt spid="15"/>
                                        </p:tgtEl>
                                      </p:cBhvr>
                                    </p:animEffect>
                                  </p:childTnLst>
                                </p:cTn>
                              </p:par>
                            </p:childTnLst>
                          </p:cTn>
                        </p:par>
                        <p:par>
                          <p:cTn id="28" fill="hold">
                            <p:stCondLst>
                              <p:cond delay="2500"/>
                            </p:stCondLst>
                            <p:childTnLst>
                              <p:par>
                                <p:cTn id="29" presetID="12" presetClass="entr" presetSubtype="4"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slide(fromBottom)">
                                      <p:cBhvr>
                                        <p:cTn id="31" dur="500"/>
                                        <p:tgtEl>
                                          <p:spTgt spid="20"/>
                                        </p:tgtEl>
                                      </p:cBhvr>
                                    </p:animEffect>
                                  </p:childTnLst>
                                </p:cTn>
                              </p:par>
                            </p:childTnLst>
                          </p:cTn>
                        </p:par>
                        <p:par>
                          <p:cTn id="32" fill="hold">
                            <p:stCondLst>
                              <p:cond delay="3000"/>
                            </p:stCondLst>
                            <p:childTnLst>
                              <p:par>
                                <p:cTn id="33" presetID="12" presetClass="entr" presetSubtype="8"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slide(fromLeft)">
                                      <p:cBhvr>
                                        <p:cTn id="35" dur="500"/>
                                        <p:tgtEl>
                                          <p:spTgt spid="16"/>
                                        </p:tgtEl>
                                      </p:cBhvr>
                                    </p:animEffect>
                                  </p:childTnLst>
                                </p:cTn>
                              </p:par>
                            </p:childTnLst>
                          </p:cTn>
                        </p:par>
                        <p:par>
                          <p:cTn id="36" fill="hold">
                            <p:stCondLst>
                              <p:cond delay="3500"/>
                            </p:stCondLst>
                            <p:childTnLst>
                              <p:par>
                                <p:cTn id="37" presetID="12" presetClass="entr" presetSubtype="4"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slide(fromBottom)">
                                      <p:cBhvr>
                                        <p:cTn id="3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15" grpId="0" animBg="1"/>
      <p:bldP spid="16" grpId="0" animBg="1"/>
      <p:bldP spid="19" grpId="0"/>
      <p:bldP spid="20"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400053" y="638173"/>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p:cNvSpPr>
            <a:spLocks noChangeAspect="1"/>
          </p:cNvSpPr>
          <p:nvPr/>
        </p:nvSpPr>
        <p:spPr>
          <a:xfrm rot="5400000">
            <a:off x="428366" y="284068"/>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sp>
        <p:nvSpPr>
          <p:cNvPr id="11" name="TextBox 22"/>
          <p:cNvSpPr txBox="1"/>
          <p:nvPr/>
        </p:nvSpPr>
        <p:spPr>
          <a:xfrm>
            <a:off x="742950" y="219077"/>
            <a:ext cx="1981200" cy="315463"/>
          </a:xfrm>
          <a:prstGeom prst="rect">
            <a:avLst/>
          </a:prstGeom>
          <a:noFill/>
        </p:spPr>
        <p:txBody>
          <a:bodyPr wrap="square" lIns="68571" tIns="34286" rIns="68571" bIns="34286" rtlCol="0">
            <a:spAutoFit/>
          </a:bodyPr>
          <a:lstStyle/>
          <a:p>
            <a:r>
              <a:rPr lang="ja-JP" altLang="en-US" sz="1600" dirty="0">
                <a:solidFill>
                  <a:schemeClr val="tx1">
                    <a:lumMod val="85000"/>
                    <a:lumOff val="15000"/>
                  </a:schemeClr>
                </a:solidFill>
                <a:latin typeface="微软雅黑" pitchFamily="34" charset="-122"/>
                <a:ea typeface="微软雅黑" pitchFamily="34" charset="-122"/>
              </a:rPr>
              <a:t>アプリ</a:t>
            </a:r>
            <a:endParaRPr lang="zh-CN" altLang="en-US" sz="1600" dirty="0">
              <a:solidFill>
                <a:schemeClr val="tx1">
                  <a:lumMod val="85000"/>
                  <a:lumOff val="15000"/>
                </a:schemeClr>
              </a:solidFill>
              <a:latin typeface="微软雅黑" pitchFamily="34" charset="-122"/>
              <a:ea typeface="微软雅黑" pitchFamily="34" charset="-122"/>
            </a:endParaRPr>
          </a:p>
        </p:txBody>
      </p:sp>
      <p:pic>
        <p:nvPicPr>
          <p:cNvPr id="2" name="図 1"/>
          <p:cNvPicPr>
            <a:picLocks noChangeAspect="1"/>
          </p:cNvPicPr>
          <p:nvPr/>
        </p:nvPicPr>
        <p:blipFill>
          <a:blip r:embed="rId3"/>
          <a:stretch>
            <a:fillRect/>
          </a:stretch>
        </p:blipFill>
        <p:spPr>
          <a:xfrm>
            <a:off x="400053" y="1549717"/>
            <a:ext cx="3135627" cy="2633663"/>
          </a:xfrm>
          <a:prstGeom prst="rect">
            <a:avLst/>
          </a:prstGeom>
        </p:spPr>
      </p:pic>
      <p:pic>
        <p:nvPicPr>
          <p:cNvPr id="3" name="図 2"/>
          <p:cNvPicPr>
            <a:picLocks noChangeAspect="1"/>
          </p:cNvPicPr>
          <p:nvPr/>
        </p:nvPicPr>
        <p:blipFill rotWithShape="1">
          <a:blip r:embed="rId4"/>
          <a:srcRect t="41317"/>
          <a:stretch/>
        </p:blipFill>
        <p:spPr>
          <a:xfrm>
            <a:off x="4027459" y="883919"/>
            <a:ext cx="4643437" cy="3704107"/>
          </a:xfrm>
          <a:prstGeom prst="rect">
            <a:avLst/>
          </a:prstGeom>
        </p:spPr>
      </p:pic>
    </p:spTree>
    <p:extLst>
      <p:ext uri="{BB962C8B-B14F-4D97-AF65-F5344CB8AC3E}">
        <p14:creationId xmlns:p14="http://schemas.microsoft.com/office/powerpoint/2010/main" val="310570802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ppt_x</p:attrName>
                                        </p:attrNameLst>
                                      </p:cBhvr>
                                      <p:tavLst>
                                        <p:tav tm="0">
                                          <p:val>
                                            <p:strVal val="#ppt_x-#ppt_w*1.125000"/>
                                          </p:val>
                                        </p:tav>
                                        <p:tav tm="100000">
                                          <p:val>
                                            <p:strVal val="#ppt_x"/>
                                          </p:val>
                                        </p:tav>
                                      </p:tavLst>
                                    </p:anim>
                                    <p:animEffect transition="in" filter="wipe(righ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401</TotalTime>
  <Words>1336</Words>
  <Application>Microsoft Office PowerPoint</Application>
  <PresentationFormat>画面に合わせる (16:9)</PresentationFormat>
  <Paragraphs>143</Paragraphs>
  <Slides>20</Slides>
  <Notes>18</Notes>
  <HiddenSlides>0</HiddenSlides>
  <MMClips>0</MMClips>
  <ScaleCrop>false</ScaleCrop>
  <HeadingPairs>
    <vt:vector size="6" baseType="variant">
      <vt:variant>
        <vt:lpstr>使用されているフォント</vt:lpstr>
      </vt:variant>
      <vt:variant>
        <vt:i4>18</vt:i4>
      </vt:variant>
      <vt:variant>
        <vt:lpstr>テーマ</vt:lpstr>
      </vt:variant>
      <vt:variant>
        <vt:i4>1</vt:i4>
      </vt:variant>
      <vt:variant>
        <vt:lpstr>スライド タイトル</vt:lpstr>
      </vt:variant>
      <vt:variant>
        <vt:i4>20</vt:i4>
      </vt:variant>
    </vt:vector>
  </HeadingPairs>
  <TitlesOfParts>
    <vt:vector size="39" baseType="lpstr">
      <vt:lpstr>Adobe 仿宋 Std R</vt:lpstr>
      <vt:lpstr>Arial Unicode MS</vt:lpstr>
      <vt:lpstr>等线</vt:lpstr>
      <vt:lpstr>微软雅黑</vt:lpstr>
      <vt:lpstr>ＭＳ Ｐゴシック</vt:lpstr>
      <vt:lpstr>Roboto Light</vt:lpstr>
      <vt:lpstr>宋体</vt:lpstr>
      <vt:lpstr>造字工房力黑（非商用）常规体</vt:lpstr>
      <vt:lpstr>游ゴシック</vt:lpstr>
      <vt:lpstr>张海山锐线体简</vt:lpstr>
      <vt:lpstr>时尚中黑简体</vt:lpstr>
      <vt:lpstr>Agency FB</vt:lpstr>
      <vt:lpstr>Arial</vt:lpstr>
      <vt:lpstr>Arial Black</vt:lpstr>
      <vt:lpstr>Calibri</vt:lpstr>
      <vt:lpstr>Calibri Light</vt:lpstr>
      <vt:lpstr>Impact</vt:lpstr>
      <vt:lpstr>Wingdings</vt:lpstr>
      <vt:lpstr>第一PPT，www.1ppt.com</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商务演示</dc:title>
  <dc:creator>第一PPT</dc:creator>
  <cp:keywords>www.1ppt.com</cp:keywords>
  <cp:lastModifiedBy>Yin, Hongtao/尹 鴻濤</cp:lastModifiedBy>
  <cp:revision>126</cp:revision>
  <dcterms:created xsi:type="dcterms:W3CDTF">2017-03-16T08:47:32Z</dcterms:created>
  <dcterms:modified xsi:type="dcterms:W3CDTF">2019-10-01T01:47:34Z</dcterms:modified>
</cp:coreProperties>
</file>