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6" r:id="rId3"/>
    <p:sldId id="267" r:id="rId4"/>
    <p:sldId id="261" r:id="rId5"/>
    <p:sldId id="266" r:id="rId6"/>
    <p:sldId id="270" r:id="rId7"/>
    <p:sldId id="258" r:id="rId8"/>
    <p:sldId id="269" r:id="rId9"/>
    <p:sldId id="260" r:id="rId10"/>
    <p:sldId id="257" r:id="rId11"/>
    <p:sldId id="262" r:id="rId12"/>
    <p:sldId id="259" r:id="rId13"/>
    <p:sldId id="26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CA5"/>
    <a:srgbClr val="465356"/>
    <a:srgbClr val="153C5F"/>
    <a:srgbClr val="B37A4C"/>
    <a:srgbClr val="51BAA4"/>
    <a:srgbClr val="3B8C8B"/>
    <a:srgbClr val="3B9582"/>
    <a:srgbClr val="41A590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>
      <p:cViewPr varScale="1">
        <p:scale>
          <a:sx n="124" d="100"/>
          <a:sy n="124" d="100"/>
        </p:scale>
        <p:origin x="17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24E9-7E2F-488B-9673-FDD610997E49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67E3-9415-4359-B0FA-31F481C40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4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67E3-9415-4359-B0FA-31F481C40E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8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1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5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4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DA5B-786B-490F-A178-076FF2ED2CE3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95DC-43EF-4A03-AE46-A86C6D053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5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slide" Target="slide5.xm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40" y="195486"/>
            <a:ext cx="6309320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6885" y="411510"/>
            <a:ext cx="207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reflection blurRad="177800" stA="21000" endPos="80000" dist="25400" dir="5400000" sy="-100000" algn="bl" rotWithShape="0"/>
                </a:effectLst>
                <a:latin typeface="Arial Black" pitchFamily="34" charset="0"/>
              </a:rPr>
              <a:t>I CAN DO.</a:t>
            </a:r>
            <a:endParaRPr lang="zh-CN" altLang="en-US" sz="2800" dirty="0">
              <a:effectLst>
                <a:reflection blurRad="177800" stA="21000" endPos="80000" dist="25400" dir="5400000" sy="-100000" algn="bl" rotWithShape="0"/>
              </a:effectLst>
              <a:latin typeface="Arial Black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061801" y="1615859"/>
            <a:ext cx="3020399" cy="2623964"/>
            <a:chOff x="3061801" y="1615859"/>
            <a:chExt cx="3020399" cy="2623964"/>
          </a:xfrm>
        </p:grpSpPr>
        <p:grpSp>
          <p:nvGrpSpPr>
            <p:cNvPr id="22" name="组合 21"/>
            <p:cNvGrpSpPr/>
            <p:nvPr/>
          </p:nvGrpSpPr>
          <p:grpSpPr>
            <a:xfrm>
              <a:off x="3061801" y="1615859"/>
              <a:ext cx="3020399" cy="2623964"/>
              <a:chOff x="3063769" y="1387946"/>
              <a:chExt cx="3020399" cy="262396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959932" y="1387946"/>
                <a:ext cx="1224136" cy="1224136"/>
              </a:xfrm>
              <a:prstGeom prst="rect">
                <a:avLst/>
              </a:prstGeom>
              <a:solidFill>
                <a:srgbClr val="465356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63769" y="2046048"/>
                <a:ext cx="1224136" cy="1224136"/>
              </a:xfrm>
              <a:prstGeom prst="rect">
                <a:avLst/>
              </a:prstGeom>
              <a:solidFill>
                <a:srgbClr val="153C5F"/>
              </a:solidFill>
              <a:ln w="7620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51837" y="2787774"/>
                <a:ext cx="1224136" cy="1224136"/>
              </a:xfrm>
              <a:prstGeom prst="rect">
                <a:avLst/>
              </a:prstGeom>
              <a:solidFill>
                <a:srgbClr val="465356"/>
              </a:solidFill>
              <a:ln w="76200" cap="flat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60032" y="2009443"/>
                <a:ext cx="1224136" cy="1224136"/>
              </a:xfrm>
              <a:prstGeom prst="rect">
                <a:avLst/>
              </a:prstGeom>
              <a:solidFill>
                <a:srgbClr val="153C5F"/>
              </a:solidFill>
              <a:ln w="7620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4811774" y="1954747"/>
                <a:ext cx="424325" cy="714639"/>
                <a:chOff x="4811774" y="1954747"/>
                <a:chExt cx="424325" cy="714639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811774" y="1954747"/>
                  <a:ext cx="353047" cy="645459"/>
                </a:xfrm>
                <a:prstGeom prst="rect">
                  <a:avLst/>
                </a:prstGeom>
                <a:solidFill>
                  <a:srgbClr val="4653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164098" y="2031311"/>
                  <a:ext cx="72000" cy="5907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 rot="16200000">
                  <a:off x="5020455" y="2453741"/>
                  <a:ext cx="72000" cy="359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3169814" y="2500398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6560" y="3422239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70132" y="2476577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8587" y="1636769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43608" y="1752799"/>
            <a:ext cx="2378233" cy="646331"/>
            <a:chOff x="1043608" y="1752799"/>
            <a:chExt cx="2378233" cy="646331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421841" y="1937541"/>
              <a:ext cx="0" cy="3216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2197705" y="1937541"/>
              <a:ext cx="12241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43608" y="1752799"/>
              <a:ext cx="113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键入你的特长兴趣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96136" y="3422239"/>
            <a:ext cx="2363647" cy="768820"/>
            <a:chOff x="5796136" y="3422239"/>
            <a:chExt cx="2363647" cy="76882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796136" y="3422239"/>
              <a:ext cx="0" cy="445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96136" y="3867894"/>
              <a:ext cx="12241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20272" y="3544728"/>
              <a:ext cx="113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键入你的特长兴趣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198130" y="1612893"/>
            <a:ext cx="2271300" cy="646331"/>
            <a:chOff x="5198130" y="1612893"/>
            <a:chExt cx="2271300" cy="646331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198130" y="1937541"/>
              <a:ext cx="11020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29919" y="1612893"/>
              <a:ext cx="113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键入你的特长兴趣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560281" y="3608434"/>
            <a:ext cx="2389589" cy="646331"/>
            <a:chOff x="1560281" y="3608434"/>
            <a:chExt cx="2389589" cy="646331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699792" y="3931268"/>
              <a:ext cx="12500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560281" y="3608434"/>
              <a:ext cx="113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键入你的特长兴趣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8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8813" y="411510"/>
            <a:ext cx="336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reflection blurRad="177800" stA="21000" endPos="80000" dist="25400" dir="5400000" sy="-100000" algn="bl" rotWithShape="0"/>
                </a:effectLst>
                <a:latin typeface="Arial Black" pitchFamily="34" charset="0"/>
              </a:rPr>
              <a:t>I WANT TO DO…</a:t>
            </a:r>
            <a:endParaRPr lang="zh-CN" altLang="en-US" sz="2800" dirty="0">
              <a:effectLst>
                <a:reflection blurRad="177800" stA="21000" endPos="80000" dist="25400" dir="5400000" sy="-100000" algn="bl" rotWithShape="0"/>
              </a:effectLst>
              <a:latin typeface="Arial Black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33327" y="1383239"/>
            <a:ext cx="6077347" cy="3087504"/>
            <a:chOff x="1112818" y="1347614"/>
            <a:chExt cx="6077347" cy="3087504"/>
          </a:xfrm>
        </p:grpSpPr>
        <p:sp>
          <p:nvSpPr>
            <p:cNvPr id="4" name="矩形 3"/>
            <p:cNvSpPr/>
            <p:nvPr/>
          </p:nvSpPr>
          <p:spPr>
            <a:xfrm>
              <a:off x="2796926" y="2620482"/>
              <a:ext cx="1224136" cy="1224136"/>
            </a:xfrm>
            <a:prstGeom prst="rect">
              <a:avLst/>
            </a:prstGeom>
            <a:solidFill>
              <a:srgbClr val="465356"/>
            </a:solidFill>
            <a:ln w="76200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47864" y="1347614"/>
              <a:ext cx="1224136" cy="1224136"/>
            </a:xfrm>
            <a:prstGeom prst="rect">
              <a:avLst/>
            </a:prstGeom>
            <a:solidFill>
              <a:srgbClr val="153C5F"/>
            </a:solidFill>
            <a:ln w="76200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0409" y="1966362"/>
              <a:ext cx="1224136" cy="1224136"/>
            </a:xfrm>
            <a:prstGeom prst="rect">
              <a:avLst/>
            </a:prstGeom>
            <a:solidFill>
              <a:srgbClr val="465356"/>
            </a:solidFill>
            <a:ln w="76200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79912" y="3003798"/>
              <a:ext cx="1224136" cy="1224136"/>
            </a:xfrm>
            <a:prstGeom prst="rect">
              <a:avLst/>
            </a:prstGeom>
            <a:solidFill>
              <a:srgbClr val="153C5F"/>
            </a:solidFill>
            <a:ln w="76200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8994" y="1394769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9" y="3003798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15731" y="3401892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6590" y="2024048"/>
              <a:ext cx="5040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19672" y="1383400"/>
              <a:ext cx="1627304" cy="963813"/>
              <a:chOff x="1619672" y="1383400"/>
              <a:chExt cx="1627304" cy="96381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346876" y="1383400"/>
                <a:ext cx="9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153C5F"/>
                    </a:solidFill>
                    <a:latin typeface="微软雅黑" pitchFamily="34" charset="-122"/>
                    <a:ea typeface="微软雅黑" pitchFamily="34" charset="-122"/>
                  </a:rPr>
                  <a:t>标题一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19672" y="1700882"/>
                <a:ext cx="1627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>
                    <a:latin typeface="张海山锐线体简" pitchFamily="2" charset="-122"/>
                    <a:ea typeface="张海山锐线体简" pitchFamily="2" charset="-122"/>
                  </a:rPr>
                  <a:t>具体文字描述具体文字描述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12818" y="3283907"/>
              <a:ext cx="1627304" cy="963813"/>
              <a:chOff x="1619672" y="1383400"/>
              <a:chExt cx="1627304" cy="96381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346876" y="1383400"/>
                <a:ext cx="9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465356"/>
                    </a:solidFill>
                    <a:latin typeface="微软雅黑" pitchFamily="34" charset="-122"/>
                    <a:ea typeface="微软雅黑" pitchFamily="34" charset="-122"/>
                  </a:rPr>
                  <a:t>标题二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19672" y="1700882"/>
                <a:ext cx="1627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dirty="0">
                    <a:latin typeface="张海山锐线体简" pitchFamily="2" charset="-122"/>
                    <a:ea typeface="张海山锐线体简" pitchFamily="2" charset="-122"/>
                  </a:rPr>
                  <a:t>具体文字描述具体文字描述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2861" y="1988462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465356"/>
                  </a:solidFill>
                  <a:latin typeface="微软雅黑" pitchFamily="34" charset="-122"/>
                  <a:ea typeface="微软雅黑" pitchFamily="34" charset="-122"/>
                </a:rPr>
                <a:t>标题四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861" y="2297316"/>
              <a:ext cx="1627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具体文字描述具体文字描述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92169" y="3468573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53C5F"/>
                  </a:solidFill>
                  <a:latin typeface="微软雅黑" pitchFamily="34" charset="-122"/>
                  <a:ea typeface="微软雅黑" pitchFamily="34" charset="-122"/>
                </a:rPr>
                <a:t>标题三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92169" y="3788787"/>
              <a:ext cx="1627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具体文字描述具体文字描述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8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1151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ja-JP" sz="2800" dirty="0" smtClean="0">
                <a:latin typeface="Arial Black" pitchFamily="34" charset="0"/>
              </a:rPr>
              <a:t>Plan</a:t>
            </a:r>
            <a:r>
              <a:rPr lang="en-US" altLang="zh-CN" sz="2800" dirty="0" smtClean="0">
                <a:latin typeface="Arial Black" pitchFamily="34" charset="0"/>
              </a:rPr>
              <a:t> </a:t>
            </a:r>
            <a:r>
              <a:rPr lang="en-US" altLang="zh-CN" sz="2800" dirty="0">
                <a:latin typeface="Arial Black" pitchFamily="34" charset="0"/>
              </a:rPr>
              <a:t>· My confidence</a:t>
            </a:r>
            <a:endParaRPr lang="zh-CN" altLang="en-US" sz="2800" dirty="0">
              <a:latin typeface="Arial Black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9552" y="3502898"/>
            <a:ext cx="7992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419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4080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9741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5402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1063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6725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32386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8047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3708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9369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50305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069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63527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820138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603193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46582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89971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33360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76749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959804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16416" y="3519864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915164" y="3243841"/>
            <a:ext cx="507485" cy="552045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140007" y="1774706"/>
            <a:ext cx="72000" cy="1656184"/>
            <a:chOff x="1140007" y="2301726"/>
            <a:chExt cx="72000" cy="1656184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2356896" y="3237734"/>
            <a:ext cx="507485" cy="5520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581739" y="2506687"/>
            <a:ext cx="72000" cy="918096"/>
            <a:chOff x="2581739" y="2506687"/>
            <a:chExt cx="72000" cy="918096"/>
          </a:xfrm>
        </p:grpSpPr>
        <p:cxnSp>
          <p:nvCxnSpPr>
            <p:cNvPr id="42" name="直接连接符 41"/>
            <p:cNvCxnSpPr/>
            <p:nvPr/>
          </p:nvCxnSpPr>
          <p:spPr>
            <a:xfrm flipV="1">
              <a:off x="2610638" y="2560687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581739" y="25066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5225953" y="3237734"/>
            <a:ext cx="507485" cy="552045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5450796" y="1630690"/>
            <a:ext cx="72000" cy="1794093"/>
            <a:chOff x="5450796" y="2295619"/>
            <a:chExt cx="72000" cy="179409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5479695" y="2349619"/>
              <a:ext cx="0" cy="1740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5450796" y="22956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6615400" y="3219423"/>
            <a:ext cx="507485" cy="55204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838164" y="2527055"/>
            <a:ext cx="72000" cy="903835"/>
            <a:chOff x="6838164" y="2527055"/>
            <a:chExt cx="72000" cy="903835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6865759" y="2566794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838164" y="25270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3783340" y="3222102"/>
            <a:ext cx="507485" cy="55204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008183" y="1995686"/>
            <a:ext cx="72000" cy="1429097"/>
            <a:chOff x="4008183" y="2279987"/>
            <a:chExt cx="72000" cy="1429097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4037083" y="2333988"/>
              <a:ext cx="0" cy="1375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008183" y="2279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21" t="41586" r="39939" b="38572"/>
          <a:stretch/>
        </p:blipFill>
        <p:spPr>
          <a:xfrm>
            <a:off x="8062673" y="3243841"/>
            <a:ext cx="507485" cy="55204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76007" y="1656817"/>
            <a:ext cx="13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日本語研修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0637" y="2335770"/>
            <a:ext cx="135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张海山锐线体简" pitchFamily="2" charset="-122"/>
                <a:ea typeface="张海山锐线体简" pitchFamily="2" charset="-122"/>
              </a:rPr>
              <a:t>Android</a:t>
            </a:r>
            <a:r>
              <a:rPr lang="ja-JP" altLang="ja-JP" sz="1400" dirty="0">
                <a:latin typeface="张海山锐线体简" pitchFamily="2" charset="-122"/>
                <a:ea typeface="张海山锐线体简" pitchFamily="2" charset="-122"/>
              </a:rPr>
              <a:t>の</a:t>
            </a:r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調査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44183" y="1877797"/>
            <a:ext cx="1366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张海山锐线体简" pitchFamily="2" charset="-122"/>
                <a:ea typeface="张海山锐线体简" pitchFamily="2" charset="-122"/>
              </a:rPr>
              <a:t>Android</a:t>
            </a:r>
            <a:r>
              <a:rPr lang="ja-JP" altLang="en-US" sz="1400" dirty="0">
                <a:latin typeface="张海山锐线体简" pitchFamily="2" charset="-122"/>
                <a:ea typeface="张海山锐线体简" pitchFamily="2" charset="-122"/>
              </a:rPr>
              <a:t>の開発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74391" y="1512801"/>
            <a:ext cx="125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人工知能学ぶ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89971" y="2400847"/>
            <a:ext cx="140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成果物を作成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93937" y="4155926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この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3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ヶ月間を大切にして自分を高めていきます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grpSp>
        <p:nvGrpSpPr>
          <p:cNvPr id="63" name="组合 59"/>
          <p:cNvGrpSpPr/>
          <p:nvPr/>
        </p:nvGrpSpPr>
        <p:grpSpPr>
          <a:xfrm>
            <a:off x="8280416" y="1702690"/>
            <a:ext cx="72000" cy="1656184"/>
            <a:chOff x="1140007" y="2301726"/>
            <a:chExt cx="72000" cy="1656184"/>
          </a:xfrm>
        </p:grpSpPr>
        <p:cxnSp>
          <p:nvCxnSpPr>
            <p:cNvPr id="64" name="直接连接符 33"/>
            <p:cNvCxnSpPr/>
            <p:nvPr/>
          </p:nvCxnSpPr>
          <p:spPr>
            <a:xfrm flipV="1">
              <a:off x="1168906" y="2355726"/>
              <a:ext cx="0" cy="160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36"/>
            <p:cNvSpPr/>
            <p:nvPr/>
          </p:nvSpPr>
          <p:spPr>
            <a:xfrm>
              <a:off x="1140007" y="23017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TextBox 66"/>
          <p:cNvSpPr txBox="1"/>
          <p:nvPr/>
        </p:nvSpPr>
        <p:spPr>
          <a:xfrm>
            <a:off x="8316416" y="1584801"/>
            <a:ext cx="13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张海山锐线体简" pitchFamily="2" charset="-122"/>
                <a:ea typeface="张海山锐线体简" pitchFamily="2" charset="-122"/>
              </a:rPr>
              <a:t>卒業</a:t>
            </a:r>
            <a:endParaRPr lang="zh-CN" altLang="en-US" sz="1400" dirty="0">
              <a:latin typeface="张海山锐线体简" pitchFamily="2" charset="-122"/>
              <a:ea typeface="张海山锐线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7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44000" cy="403244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877562" y="1893308"/>
            <a:ext cx="3388877" cy="1309384"/>
            <a:chOff x="2877562" y="2108752"/>
            <a:chExt cx="3388877" cy="1309384"/>
          </a:xfrm>
        </p:grpSpPr>
        <p:sp>
          <p:nvSpPr>
            <p:cNvPr id="6" name="TextBox 5"/>
            <p:cNvSpPr txBox="1"/>
            <p:nvPr/>
          </p:nvSpPr>
          <p:spPr>
            <a:xfrm>
              <a:off x="3525634" y="2108752"/>
              <a:ext cx="20927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Impact" pitchFamily="34" charset="0"/>
                </a:rPr>
                <a:t>THANKS</a:t>
              </a:r>
              <a:endParaRPr lang="zh-CN" altLang="en-US" sz="48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77562" y="2987249"/>
              <a:ext cx="33888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    I </a:t>
              </a:r>
              <a:r>
                <a:rPr lang="en-US" altLang="zh-CN" sz="2200" dirty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will </a:t>
              </a:r>
              <a:r>
                <a:rPr lang="en-US" altLang="zh-CN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do my best</a:t>
              </a:r>
              <a:r>
                <a:rPr lang="zh-CN" altLang="en-US" sz="2200" dirty="0" smtClean="0">
                  <a:solidFill>
                    <a:schemeClr val="bg1"/>
                  </a:solidFill>
                  <a:latin typeface="张海山锐线体简" pitchFamily="2" charset="-122"/>
                  <a:ea typeface="张海山锐线体简" pitchFamily="2" charset="-122"/>
                </a:rPr>
                <a:t>！</a:t>
              </a:r>
              <a:endParaRPr lang="zh-CN" altLang="en-US" sz="2200" dirty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9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59832" y="1419622"/>
            <a:ext cx="3096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chemeClr val="bg1"/>
                </a:solidFill>
                <a:latin typeface="Impact" pitchFamily="34" charset="0"/>
              </a:rPr>
              <a:t>こんにちは</a:t>
            </a:r>
            <a:endParaRPr lang="zh-CN" altLang="en-US" sz="4800" dirty="0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19873" y="3028264"/>
            <a:ext cx="2376264" cy="593601"/>
            <a:chOff x="3419873" y="3274292"/>
            <a:chExt cx="2376264" cy="593601"/>
          </a:xfrm>
        </p:grpSpPr>
        <p:sp>
          <p:nvSpPr>
            <p:cNvPr id="11" name="圆角矩形 10"/>
            <p:cNvSpPr/>
            <p:nvPr/>
          </p:nvSpPr>
          <p:spPr>
            <a:xfrm>
              <a:off x="3419873" y="3274292"/>
              <a:ext cx="2376264" cy="593601"/>
            </a:xfrm>
            <a:prstGeom prst="roundRect">
              <a:avLst/>
            </a:prstGeom>
            <a:solidFill>
              <a:srgbClr val="51B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54888" y="3340260"/>
              <a:ext cx="2106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solidFill>
                    <a:schemeClr val="bg1"/>
                  </a:solidFill>
                  <a:latin typeface="Arial Black" pitchFamily="34" charset="0"/>
                </a:rPr>
                <a:t>三事本の皆様</a:t>
              </a:r>
              <a:endParaRPr lang="zh-CN" altLang="en-US" sz="2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267744" y="2344410"/>
            <a:ext cx="54816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2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あなたたちと知り合えてうれしいです</a:t>
            </a:r>
            <a:endParaRPr lang="zh-CN" altLang="en-US" sz="2200" dirty="0">
              <a:solidFill>
                <a:schemeClr val="bg1"/>
              </a:solidFill>
              <a:latin typeface="张海山锐线体简" pitchFamily="2" charset="-122"/>
              <a:ea typeface="张海山锐线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0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67944" y="3470666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情報技術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7744" y="2691085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中国の大連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44" y="1913594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二十一歳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7744" y="1134013"/>
            <a:ext cx="2808312" cy="576064"/>
          </a:xfrm>
          <a:prstGeom prst="rect">
            <a:avLst/>
          </a:prstGeom>
          <a:solidFill>
            <a:srgbClr val="EFCC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尹鴻濤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　コウトウ</a:t>
            </a:r>
            <a:r>
              <a:rPr lang="en-US" altLang="ja-JP" dirty="0" smtClean="0"/>
              <a:t>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23928" y="1037325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名前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3928" y="1812829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年齢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3928" y="2588333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出身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3928" y="3363838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専攻</a:t>
            </a:r>
            <a:endParaRPr lang="zh-CN" altLang="en-US" sz="4400" dirty="0"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91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0.32674 -4.93827E-7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5679E-6 L -0.33472 -4.5679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32674 -3.7037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7" grpId="0" animBg="1"/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6" y="462427"/>
            <a:ext cx="3384376" cy="20162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91982" y="462650"/>
            <a:ext cx="3744415" cy="2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1" y="2664785"/>
            <a:ext cx="3384376" cy="20162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7604" y="2664785"/>
            <a:ext cx="3744417" cy="201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3672" y="2934121"/>
            <a:ext cx="337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ジョギングの経歴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endParaRPr lang="en-US" altLang="zh-CN" dirty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日本に来た当初は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2km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程度の距離だったが、今は</a:t>
            </a:r>
            <a:r>
              <a:rPr lang="en-US" altLang="ja-JP" dirty="0">
                <a:latin typeface="张海山锐线体简" pitchFamily="2" charset="-122"/>
                <a:ea typeface="张海山锐线体简" pitchFamily="2" charset="-122"/>
              </a:rPr>
              <a:t>5 km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を突破しようとしている。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437" y="731986"/>
            <a:ext cx="3199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座右銘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Never give it up</a:t>
            </a:r>
          </a:p>
          <a:p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趣味</a:t>
            </a:r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  <a:hlinkClick r:id="rId4" action="ppaction://hlinksldjump"/>
              </a:rPr>
              <a:t>Game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 </a:t>
            </a:r>
            <a:r>
              <a:rPr lang="en-US" altLang="ja-JP" dirty="0" smtClean="0">
                <a:latin typeface="张海山锐线体简" pitchFamily="2" charset="-122"/>
                <a:ea typeface="张海山锐线体简" pitchFamily="2" charset="-122"/>
              </a:rPr>
              <a:t>anime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 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jogging</a:t>
            </a:r>
          </a:p>
          <a:p>
            <a:endParaRPr lang="en-US" altLang="zh-CN" dirty="0" smtClean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zh-CN" altLang="en-US" dirty="0" smtClean="0">
                <a:latin typeface="张海山锐线体简" pitchFamily="2" charset="-122"/>
                <a:ea typeface="张海山锐线体简" pitchFamily="2" charset="-122"/>
              </a:rPr>
              <a:t>性格：</a:t>
            </a:r>
            <a:r>
              <a:rPr lang="en-US" altLang="zh-CN" dirty="0" smtClean="0">
                <a:latin typeface="张海山锐线体简" pitchFamily="2" charset="-122"/>
                <a:ea typeface="张海山锐线体简" pitchFamily="2" charset="-122"/>
              </a:rPr>
              <a:t>optimistic  positive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71" y="2015936"/>
            <a:ext cx="1998638" cy="26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3" y="43708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err="1" smtClean="0">
                <a:latin typeface="Arial Black" pitchFamily="34" charset="0"/>
              </a:rPr>
              <a:t>Favourite</a:t>
            </a:r>
            <a:r>
              <a:rPr lang="en-US" altLang="zh-CN" sz="2800" dirty="0" smtClean="0">
                <a:latin typeface="Arial Black" pitchFamily="34" charset="0"/>
              </a:rPr>
              <a:t> Games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18911" y="1461441"/>
            <a:ext cx="2534867" cy="2325404"/>
            <a:chOff x="971600" y="1851670"/>
            <a:chExt cx="2160240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600" y="3509556"/>
              <a:ext cx="21602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r>
                <a:rPr lang="ja-JP" altLang="en-US" dirty="0" smtClean="0"/>
                <a:t>モンスターハンター</a:t>
              </a:r>
              <a:endParaRPr lang="zh-CN" altLang="en-US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4303" y="1491630"/>
            <a:ext cx="3062945" cy="2304256"/>
            <a:chOff x="3491880" y="1416684"/>
            <a:chExt cx="2160241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17331" y="1500671"/>
            <a:ext cx="2722849" cy="2295215"/>
            <a:chOff x="6038736" y="1888649"/>
            <a:chExt cx="2160240" cy="2882414"/>
          </a:xfrm>
        </p:grpSpPr>
        <p:sp>
          <p:nvSpPr>
            <p:cNvPr id="72" name="矩形 71"/>
            <p:cNvSpPr/>
            <p:nvPr/>
          </p:nvSpPr>
          <p:spPr>
            <a:xfrm>
              <a:off x="6038736" y="1888649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160240" cy="892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smtClean="0"/>
                <a:t>League </a:t>
              </a:r>
              <a:r>
                <a:rPr lang="en-US" altLang="ja-JP" dirty="0"/>
                <a:t>of Legends</a:t>
              </a:r>
              <a:endParaRPr lang="zh-CN" altLang="en-US" dirty="0"/>
            </a:p>
          </p:txBody>
        </p:sp>
      </p:grpSp>
      <p:pic>
        <p:nvPicPr>
          <p:cNvPr id="1028" name="Picture 4" descr="https://gss0.bdstatic.com/-4o3dSag_xI4khGkpoWK1HF6hhy/baike/c0%3Dbaike92%2C5%2C5%2C92%2C30/sign=81eed71b5bda81cb5aeb8b9f330fbb73/91529822720e0cf3fb4a71140046f21fbf09aa9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981" y="1756996"/>
            <a:ext cx="2250726" cy="12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ç»å°æ±ç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17204" y="1651422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l.garenanow.com/lol/loltw/web/news/images/119/1_92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41" y="1779662"/>
            <a:ext cx="2722339" cy="10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32"/>
          <p:cNvGrpSpPr/>
          <p:nvPr/>
        </p:nvGrpSpPr>
        <p:grpSpPr>
          <a:xfrm>
            <a:off x="245337" y="1461441"/>
            <a:ext cx="3062945" cy="2334445"/>
            <a:chOff x="3491880" y="1416684"/>
            <a:chExt cx="2160241" cy="2882414"/>
          </a:xfrm>
        </p:grpSpPr>
        <p:sp>
          <p:nvSpPr>
            <p:cNvPr id="25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pic>
        <p:nvPicPr>
          <p:cNvPr id="27" name="Picture 6" descr="ç»å°æ±ç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39255" y="1672356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113" y="205779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err="1" smtClean="0">
                <a:latin typeface="Arial Black" pitchFamily="34" charset="0"/>
              </a:rPr>
              <a:t>Favourite</a:t>
            </a:r>
            <a:r>
              <a:rPr lang="en-US" altLang="zh-CN" sz="2800" dirty="0" smtClean="0">
                <a:latin typeface="Arial Black" pitchFamily="34" charset="0"/>
              </a:rPr>
              <a:t> Anime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2209" y="1851670"/>
            <a:ext cx="2448272" cy="2258171"/>
            <a:chOff x="971600" y="1851670"/>
            <a:chExt cx="2160240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600" y="3509555"/>
              <a:ext cx="2160240" cy="825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One Punch Man</a:t>
              </a:r>
              <a:endParaRPr lang="zh-CN" altLang="en-US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4303" y="1491630"/>
            <a:ext cx="3062945" cy="2304256"/>
            <a:chOff x="3491880" y="1416684"/>
            <a:chExt cx="2160241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491880" y="3074570"/>
              <a:ext cx="2160240" cy="1087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endParaRPr lang="en-US" altLang="zh-CN" b="1" dirty="0" smtClean="0">
                <a:latin typeface="张海山锐线体简" pitchFamily="2" charset="-122"/>
                <a:ea typeface="张海山锐线体简" pitchFamily="2" charset="-122"/>
              </a:endParaRPr>
            </a:p>
            <a:p>
              <a:pPr algn="ctr"/>
              <a:r>
                <a:rPr lang="en-US" altLang="zh-CN" b="1" dirty="0" smtClean="0">
                  <a:latin typeface="张海山锐线体简" pitchFamily="2" charset="-122"/>
                  <a:ea typeface="张海山锐线体简" pitchFamily="2" charset="-122"/>
                </a:rPr>
                <a:t>PUBG</a:t>
              </a:r>
              <a:endParaRPr lang="zh-CN" altLang="en-US" b="1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88021" y="1668459"/>
            <a:ext cx="2588876" cy="2094320"/>
            <a:chOff x="6038736" y="1888649"/>
            <a:chExt cx="2160240" cy="2890818"/>
          </a:xfrm>
        </p:grpSpPr>
        <p:sp>
          <p:nvSpPr>
            <p:cNvPr id="72" name="矩形 71"/>
            <p:cNvSpPr/>
            <p:nvPr/>
          </p:nvSpPr>
          <p:spPr>
            <a:xfrm>
              <a:off x="6038736" y="1888649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160240" cy="1274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ja-JP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NARUTO</a:t>
              </a:r>
              <a:endParaRPr lang="en-US" altLang="ja-JP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pic>
        <p:nvPicPr>
          <p:cNvPr id="1030" name="Picture 6" descr="ç»å°æ±ç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4181" r="6322"/>
          <a:stretch/>
        </p:blipFill>
        <p:spPr bwMode="auto">
          <a:xfrm>
            <a:off x="421027" y="1895854"/>
            <a:ext cx="2577142" cy="15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32"/>
          <p:cNvGrpSpPr/>
          <p:nvPr/>
        </p:nvGrpSpPr>
        <p:grpSpPr>
          <a:xfrm>
            <a:off x="229499" y="1514104"/>
            <a:ext cx="3062945" cy="2304256"/>
            <a:chOff x="3491880" y="1416684"/>
            <a:chExt cx="2160241" cy="2882414"/>
          </a:xfrm>
        </p:grpSpPr>
        <p:sp>
          <p:nvSpPr>
            <p:cNvPr id="25" name="矩形 62"/>
            <p:cNvSpPr/>
            <p:nvPr/>
          </p:nvSpPr>
          <p:spPr>
            <a:xfrm>
              <a:off x="3491881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63"/>
            <p:cNvSpPr/>
            <p:nvPr/>
          </p:nvSpPr>
          <p:spPr>
            <a:xfrm>
              <a:off x="3491880" y="3074570"/>
              <a:ext cx="2160240" cy="11550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zh-CN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algn="ctr"/>
              <a:endParaRPr lang="en-US" altLang="zh-CN" b="1" dirty="0" smtClean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pPr algn="ctr"/>
              <a:r>
                <a:rPr lang="ja-JP" altLang="en-US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君の名は</a:t>
              </a:r>
              <a:endParaRPr lang="en-US" altLang="zh-CN" dirty="0" smtClean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pic>
        <p:nvPicPr>
          <p:cNvPr id="2050" name="Picture 2" descr="https://images2.gamme.com.tw/news2/2016/17/71/q5iZnp_ak6GXp6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2" t="1214" r="22295" b="8225"/>
          <a:stretch/>
        </p:blipFill>
        <p:spPr bwMode="auto">
          <a:xfrm>
            <a:off x="571801" y="1452251"/>
            <a:ext cx="2319696" cy="17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aruto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69" y="1469156"/>
            <a:ext cx="3234984" cy="15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ne-Punch Ma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666" r="-708" b="12709"/>
          <a:stretch/>
        </p:blipFill>
        <p:spPr bwMode="auto">
          <a:xfrm>
            <a:off x="6732240" y="989068"/>
            <a:ext cx="1858751" cy="23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3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00" y="45104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Arial Black" pitchFamily="34" charset="0"/>
              </a:rPr>
              <a:t>日本で撮った写真</a:t>
            </a:r>
            <a:endParaRPr lang="zh-CN" altLang="en-US" sz="2800" dirty="0"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8832" y="117127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百聞</a:t>
            </a:r>
            <a:r>
              <a:rPr lang="ja-JP" altLang="en-US" dirty="0">
                <a:latin typeface="张海山锐线体简" pitchFamily="2" charset="-122"/>
                <a:ea typeface="张海山锐线体简" pitchFamily="2" charset="-122"/>
              </a:rPr>
              <a:t>は一見にしかず、百見は一見に</a:t>
            </a:r>
            <a:r>
              <a:rPr lang="ja-JP" altLang="en-US" dirty="0" smtClean="0">
                <a:latin typeface="张海山锐线体简" pitchFamily="2" charset="-122"/>
                <a:ea typeface="张海山锐线体简" pitchFamily="2" charset="-122"/>
              </a:rPr>
              <a:t>しかず</a:t>
            </a:r>
            <a:endParaRPr lang="zh-CN" altLang="en-US" dirty="0">
              <a:latin typeface="张海山锐线体简" pitchFamily="2" charset="-122"/>
              <a:ea typeface="张海山锐线体简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5" y="1737627"/>
            <a:ext cx="2457873" cy="327716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015" y="1737627"/>
            <a:ext cx="2457873" cy="32771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" t="3647" r="32749"/>
          <a:stretch/>
        </p:blipFill>
        <p:spPr>
          <a:xfrm>
            <a:off x="5796136" y="1751311"/>
            <a:ext cx="2808313" cy="32497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1" y="0"/>
            <a:ext cx="3857625" cy="5143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56" y="-17871"/>
            <a:ext cx="3857625" cy="51435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23" y="-8935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54" y="41151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smtClean="0">
                <a:latin typeface="Arial Black" pitchFamily="34" charset="0"/>
              </a:rPr>
              <a:t>skills· </a:t>
            </a:r>
            <a:r>
              <a:rPr lang="en-US" altLang="zh-CN" sz="2800" dirty="0">
                <a:latin typeface="Arial Black" pitchFamily="34" charset="0"/>
              </a:rPr>
              <a:t>My </a:t>
            </a:r>
            <a:r>
              <a:rPr lang="en-US" altLang="zh-CN" sz="2800" dirty="0" smtClean="0">
                <a:latin typeface="Arial Black" pitchFamily="34" charset="0"/>
              </a:rPr>
              <a:t>tools</a:t>
            </a:r>
            <a:endParaRPr lang="zh-CN" altLang="en-US" sz="2800" dirty="0">
              <a:latin typeface="Arial Black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0635" y="1847096"/>
            <a:ext cx="2247393" cy="2882414"/>
            <a:chOff x="971599" y="1851670"/>
            <a:chExt cx="2247393" cy="2882414"/>
          </a:xfrm>
        </p:grpSpPr>
        <p:sp>
          <p:nvSpPr>
            <p:cNvPr id="8" name="矩形 7"/>
            <p:cNvSpPr/>
            <p:nvPr/>
          </p:nvSpPr>
          <p:spPr>
            <a:xfrm>
              <a:off x="971600" y="1851670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971599" y="3509556"/>
              <a:ext cx="22473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以前 </a:t>
              </a:r>
              <a:r>
                <a:rPr lang="en-US" altLang="zh-CN" sz="1600" dirty="0" smtClean="0">
                  <a:latin typeface="张海山锐线体简" pitchFamily="2" charset="-122"/>
                  <a:ea typeface="张海山锐线体简" pitchFamily="2" charset="-122"/>
                </a:rPr>
                <a:t>Django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で　</a:t>
              </a:r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Web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ページを作る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5180" y="1563638"/>
            <a:ext cx="2526100" cy="2882414"/>
            <a:chOff x="3375046" y="1416684"/>
            <a:chExt cx="2526100" cy="2882414"/>
          </a:xfrm>
        </p:grpSpPr>
        <p:sp>
          <p:nvSpPr>
            <p:cNvPr id="63" name="矩形 62"/>
            <p:cNvSpPr/>
            <p:nvPr/>
          </p:nvSpPr>
          <p:spPr>
            <a:xfrm>
              <a:off x="3491880" y="1416684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375046" y="3342258"/>
              <a:ext cx="25261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AI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の開発は</a:t>
              </a:r>
              <a:r>
                <a:rPr lang="en-US" altLang="ja-JP" sz="1600" dirty="0" err="1" smtClean="0">
                  <a:latin typeface="张海山锐线体简" pitchFamily="2" charset="-122"/>
                  <a:ea typeface="张海山锐线体简" pitchFamily="2" charset="-122"/>
                </a:rPr>
                <a:t>Pycharm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より</a:t>
              </a:r>
              <a:r>
                <a:rPr lang="en-US" altLang="ja-JP" sz="1600" dirty="0" smtClean="0">
                  <a:latin typeface="张海山锐线体简" pitchFamily="2" charset="-122"/>
                  <a:ea typeface="张海山锐线体简" pitchFamily="2" charset="-122"/>
                </a:rPr>
                <a:t>ANACONDA</a:t>
              </a:r>
              <a:r>
                <a:rPr lang="ja-JP" altLang="en-US" sz="1600" dirty="0" smtClean="0">
                  <a:latin typeface="张海山锐线体简" pitchFamily="2" charset="-122"/>
                  <a:ea typeface="张海山锐线体简" pitchFamily="2" charset="-122"/>
                </a:rPr>
                <a:t>は相応しいです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38736" y="1847096"/>
            <a:ext cx="2709728" cy="2882414"/>
            <a:chOff x="6038736" y="1847096"/>
            <a:chExt cx="2709728" cy="2882414"/>
          </a:xfrm>
        </p:grpSpPr>
        <p:sp>
          <p:nvSpPr>
            <p:cNvPr id="72" name="矩形 71"/>
            <p:cNvSpPr/>
            <p:nvPr/>
          </p:nvSpPr>
          <p:spPr>
            <a:xfrm>
              <a:off x="6038736" y="1847096"/>
              <a:ext cx="2160240" cy="2882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038736" y="3504982"/>
              <a:ext cx="27097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张海山锐线体简" pitchFamily="2" charset="-122"/>
                  <a:ea typeface="张海山锐线体简" pitchFamily="2" charset="-122"/>
                </a:rPr>
                <a:t>java</a:t>
              </a:r>
              <a:r>
                <a:rPr lang="ja-JP" altLang="en-US" sz="1600" dirty="0">
                  <a:latin typeface="张海山锐线体简" pitchFamily="2" charset="-122"/>
                  <a:ea typeface="张海山锐线体简" pitchFamily="2" charset="-122"/>
                </a:rPr>
                <a:t>は私の独学時間の最も長い言語で、私も彼を放棄したくはありません</a:t>
              </a:r>
              <a:endParaRPr lang="zh-CN" altLang="en-US" sz="1600" dirty="0">
                <a:latin typeface="张海山锐线体简" pitchFamily="2" charset="-122"/>
                <a:ea typeface="张海山锐线体简" pitchFamily="2" charset="-122"/>
              </a:endParaRPr>
            </a:p>
          </p:txBody>
        </p:sp>
      </p:grpSp>
      <p:pic>
        <p:nvPicPr>
          <p:cNvPr id="3074" name="Picture 2" descr="djan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" y="2199789"/>
            <a:ext cx="2095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æ¸åå¤§å­¦ä¸ä¸­ç§å¤§ç¸ç»§åæ­¢ Anaconda éåæå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72" y="2069070"/>
            <a:ext cx="2204505" cy="110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ä¸ Star æå¤çä¸ªäºº Spring Boot å¼æºå­¦ä¹ é¡¹ç®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79" y="1995686"/>
            <a:ext cx="2274016" cy="11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573778" y="411510"/>
            <a:ext cx="399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reflection blurRad="177800" stA="21000" endPos="80000" dist="25400" dir="5400000" sy="-100000" algn="bl" rotWithShape="0"/>
                </a:effectLst>
                <a:latin typeface="Arial Black" pitchFamily="34" charset="0"/>
              </a:rPr>
              <a:t>My prize · My honor</a:t>
            </a:r>
            <a:endParaRPr lang="zh-CN" altLang="en-US" sz="2800" dirty="0">
              <a:effectLst>
                <a:reflection blurRad="177800" stA="21000" endPos="80000" dist="25400" dir="5400000" sy="-100000" algn="bl" rotWithShape="0"/>
              </a:effectLst>
              <a:latin typeface="Arial Black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7088" y="1419622"/>
            <a:ext cx="2671782" cy="3245158"/>
            <a:chOff x="1353156" y="1631340"/>
            <a:chExt cx="2603234" cy="3161900"/>
          </a:xfrm>
        </p:grpSpPr>
        <p:grpSp>
          <p:nvGrpSpPr>
            <p:cNvPr id="4" name="组合 3"/>
            <p:cNvGrpSpPr/>
            <p:nvPr/>
          </p:nvGrpSpPr>
          <p:grpSpPr>
            <a:xfrm>
              <a:off x="1353156" y="4292717"/>
              <a:ext cx="360319" cy="500523"/>
              <a:chOff x="10730681" y="5106078"/>
              <a:chExt cx="497683" cy="623907"/>
            </a:xfrm>
          </p:grpSpPr>
          <p:sp>
            <p:nvSpPr>
              <p:cNvPr id="5" name="Freeform 175"/>
              <p:cNvSpPr/>
              <p:nvPr/>
            </p:nvSpPr>
            <p:spPr bwMode="auto">
              <a:xfrm>
                <a:off x="10858348" y="5446319"/>
                <a:ext cx="277005" cy="22376"/>
              </a:xfrm>
              <a:custGeom>
                <a:avLst/>
                <a:gdLst>
                  <a:gd name="T0" fmla="*/ 6 w 145"/>
                  <a:gd name="T1" fmla="*/ 0 h 14"/>
                  <a:gd name="T2" fmla="*/ 2 w 145"/>
                  <a:gd name="T3" fmla="*/ 2 h 14"/>
                  <a:gd name="T4" fmla="*/ 0 w 145"/>
                  <a:gd name="T5" fmla="*/ 7 h 14"/>
                  <a:gd name="T6" fmla="*/ 3 w 145"/>
                  <a:gd name="T7" fmla="*/ 14 h 14"/>
                  <a:gd name="T8" fmla="*/ 5 w 145"/>
                  <a:gd name="T9" fmla="*/ 14 h 14"/>
                  <a:gd name="T10" fmla="*/ 6 w 145"/>
                  <a:gd name="T11" fmla="*/ 14 h 14"/>
                  <a:gd name="T12" fmla="*/ 140 w 145"/>
                  <a:gd name="T13" fmla="*/ 14 h 14"/>
                  <a:gd name="T14" fmla="*/ 145 w 145"/>
                  <a:gd name="T15" fmla="*/ 7 h 14"/>
                  <a:gd name="T16" fmla="*/ 140 w 145"/>
                  <a:gd name="T17" fmla="*/ 0 h 14"/>
                  <a:gd name="T18" fmla="*/ 6 w 14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3" y="14"/>
                      <a:pt x="145" y="11"/>
                      <a:pt x="145" y="7"/>
                    </a:cubicBezTo>
                    <a:cubicBezTo>
                      <a:pt x="145" y="3"/>
                      <a:pt x="143" y="0"/>
                      <a:pt x="140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7" name="Freeform 177"/>
              <p:cNvSpPr/>
              <p:nvPr/>
            </p:nvSpPr>
            <p:spPr bwMode="auto">
              <a:xfrm>
                <a:off x="10855463" y="5277342"/>
                <a:ext cx="279889" cy="25246"/>
              </a:xfrm>
              <a:custGeom>
                <a:avLst/>
                <a:gdLst>
                  <a:gd name="T0" fmla="*/ 6 w 145"/>
                  <a:gd name="T1" fmla="*/ 15 h 15"/>
                  <a:gd name="T2" fmla="*/ 140 w 145"/>
                  <a:gd name="T3" fmla="*/ 15 h 15"/>
                  <a:gd name="T4" fmla="*/ 145 w 145"/>
                  <a:gd name="T5" fmla="*/ 8 h 15"/>
                  <a:gd name="T6" fmla="*/ 140 w 145"/>
                  <a:gd name="T7" fmla="*/ 0 h 15"/>
                  <a:gd name="T8" fmla="*/ 6 w 145"/>
                  <a:gd name="T9" fmla="*/ 0 h 15"/>
                  <a:gd name="T10" fmla="*/ 2 w 145"/>
                  <a:gd name="T11" fmla="*/ 3 h 15"/>
                  <a:gd name="T12" fmla="*/ 0 w 145"/>
                  <a:gd name="T13" fmla="*/ 8 h 15"/>
                  <a:gd name="T14" fmla="*/ 6 w 14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15">
                    <a:moveTo>
                      <a:pt x="6" y="15"/>
                    </a:moveTo>
                    <a:cubicBezTo>
                      <a:pt x="140" y="15"/>
                      <a:pt x="140" y="15"/>
                      <a:pt x="140" y="15"/>
                    </a:cubicBezTo>
                    <a:cubicBezTo>
                      <a:pt x="143" y="15"/>
                      <a:pt x="145" y="12"/>
                      <a:pt x="145" y="8"/>
                    </a:cubicBezTo>
                    <a:cubicBezTo>
                      <a:pt x="145" y="4"/>
                      <a:pt x="143" y="0"/>
                      <a:pt x="14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lose/>
                  </a:path>
                </a:pathLst>
              </a:cu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0" name="Oval 180"/>
              <p:cNvSpPr>
                <a:spLocks noChangeArrowheads="1"/>
              </p:cNvSpPr>
              <p:nvPr/>
            </p:nvSpPr>
            <p:spPr bwMode="auto">
              <a:xfrm>
                <a:off x="10794154" y="5544616"/>
                <a:ext cx="76456" cy="7645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81"/>
              <p:cNvSpPr>
                <a:spLocks noEditPoints="1"/>
              </p:cNvSpPr>
              <p:nvPr/>
            </p:nvSpPr>
            <p:spPr bwMode="auto">
              <a:xfrm>
                <a:off x="10763139" y="5515043"/>
                <a:ext cx="136322" cy="134879"/>
              </a:xfrm>
              <a:custGeom>
                <a:avLst/>
                <a:gdLst>
                  <a:gd name="T0" fmla="*/ 40 w 80"/>
                  <a:gd name="T1" fmla="*/ 79 h 79"/>
                  <a:gd name="T2" fmla="*/ 80 w 80"/>
                  <a:gd name="T3" fmla="*/ 40 h 79"/>
                  <a:gd name="T4" fmla="*/ 40 w 80"/>
                  <a:gd name="T5" fmla="*/ 0 h 79"/>
                  <a:gd name="T6" fmla="*/ 0 w 80"/>
                  <a:gd name="T7" fmla="*/ 40 h 79"/>
                  <a:gd name="T8" fmla="*/ 40 w 80"/>
                  <a:gd name="T9" fmla="*/ 79 h 79"/>
                  <a:gd name="T10" fmla="*/ 40 w 80"/>
                  <a:gd name="T11" fmla="*/ 6 h 79"/>
                  <a:gd name="T12" fmla="*/ 73 w 80"/>
                  <a:gd name="T13" fmla="*/ 40 h 79"/>
                  <a:gd name="T14" fmla="*/ 40 w 80"/>
                  <a:gd name="T15" fmla="*/ 73 h 79"/>
                  <a:gd name="T16" fmla="*/ 7 w 80"/>
                  <a:gd name="T17" fmla="*/ 40 h 79"/>
                  <a:gd name="T18" fmla="*/ 40 w 80"/>
                  <a:gd name="T1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79"/>
                    </a:moveTo>
                    <a:cubicBezTo>
                      <a:pt x="62" y="79"/>
                      <a:pt x="80" y="61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lose/>
                    <a:moveTo>
                      <a:pt x="40" y="6"/>
                    </a:moveTo>
                    <a:cubicBezTo>
                      <a:pt x="58" y="6"/>
                      <a:pt x="73" y="21"/>
                      <a:pt x="73" y="40"/>
                    </a:cubicBezTo>
                    <a:cubicBezTo>
                      <a:pt x="73" y="58"/>
                      <a:pt x="58" y="73"/>
                      <a:pt x="40" y="73"/>
                    </a:cubicBezTo>
                    <a:cubicBezTo>
                      <a:pt x="22" y="73"/>
                      <a:pt x="7" y="58"/>
                      <a:pt x="7" y="40"/>
                    </a:cubicBezTo>
                    <a:cubicBezTo>
                      <a:pt x="7" y="21"/>
                      <a:pt x="22" y="6"/>
                      <a:pt x="40" y="6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82"/>
              <p:cNvSpPr>
                <a:spLocks noEditPoints="1"/>
              </p:cNvSpPr>
              <p:nvPr/>
            </p:nvSpPr>
            <p:spPr bwMode="auto">
              <a:xfrm>
                <a:off x="10730681" y="5106078"/>
                <a:ext cx="497683" cy="623907"/>
              </a:xfrm>
              <a:custGeom>
                <a:avLst/>
                <a:gdLst>
                  <a:gd name="T0" fmla="*/ 292 w 292"/>
                  <a:gd name="T1" fmla="*/ 0 h 366"/>
                  <a:gd name="T2" fmla="*/ 0 w 292"/>
                  <a:gd name="T3" fmla="*/ 0 h 366"/>
                  <a:gd name="T4" fmla="*/ 0 w 292"/>
                  <a:gd name="T5" fmla="*/ 351 h 366"/>
                  <a:gd name="T6" fmla="*/ 11 w 292"/>
                  <a:gd name="T7" fmla="*/ 351 h 366"/>
                  <a:gd name="T8" fmla="*/ 23 w 292"/>
                  <a:gd name="T9" fmla="*/ 351 h 366"/>
                  <a:gd name="T10" fmla="*/ 26 w 292"/>
                  <a:gd name="T11" fmla="*/ 351 h 366"/>
                  <a:gd name="T12" fmla="*/ 26 w 292"/>
                  <a:gd name="T13" fmla="*/ 351 h 366"/>
                  <a:gd name="T14" fmla="*/ 43 w 292"/>
                  <a:gd name="T15" fmla="*/ 366 h 366"/>
                  <a:gd name="T16" fmla="*/ 43 w 292"/>
                  <a:gd name="T17" fmla="*/ 351 h 366"/>
                  <a:gd name="T18" fmla="*/ 59 w 292"/>
                  <a:gd name="T19" fmla="*/ 351 h 366"/>
                  <a:gd name="T20" fmla="*/ 59 w 292"/>
                  <a:gd name="T21" fmla="*/ 366 h 366"/>
                  <a:gd name="T22" fmla="*/ 70 w 292"/>
                  <a:gd name="T23" fmla="*/ 351 h 366"/>
                  <a:gd name="T24" fmla="*/ 71 w 292"/>
                  <a:gd name="T25" fmla="*/ 351 h 366"/>
                  <a:gd name="T26" fmla="*/ 71 w 292"/>
                  <a:gd name="T27" fmla="*/ 351 h 366"/>
                  <a:gd name="T28" fmla="*/ 90 w 292"/>
                  <a:gd name="T29" fmla="*/ 366 h 366"/>
                  <a:gd name="T30" fmla="*/ 86 w 292"/>
                  <a:gd name="T31" fmla="*/ 351 h 366"/>
                  <a:gd name="T32" fmla="*/ 292 w 292"/>
                  <a:gd name="T33" fmla="*/ 351 h 366"/>
                  <a:gd name="T34" fmla="*/ 292 w 292"/>
                  <a:gd name="T35" fmla="*/ 0 h 366"/>
                  <a:gd name="T36" fmla="*/ 272 w 292"/>
                  <a:gd name="T37" fmla="*/ 333 h 366"/>
                  <a:gd name="T38" fmla="*/ 81 w 292"/>
                  <a:gd name="T39" fmla="*/ 333 h 366"/>
                  <a:gd name="T40" fmla="*/ 79 w 292"/>
                  <a:gd name="T41" fmla="*/ 325 h 366"/>
                  <a:gd name="T42" fmla="*/ 59 w 292"/>
                  <a:gd name="T43" fmla="*/ 329 h 366"/>
                  <a:gd name="T44" fmla="*/ 59 w 292"/>
                  <a:gd name="T45" fmla="*/ 333 h 366"/>
                  <a:gd name="T46" fmla="*/ 43 w 292"/>
                  <a:gd name="T47" fmla="*/ 333 h 366"/>
                  <a:gd name="T48" fmla="*/ 43 w 292"/>
                  <a:gd name="T49" fmla="*/ 327 h 366"/>
                  <a:gd name="T50" fmla="*/ 29 w 292"/>
                  <a:gd name="T51" fmla="*/ 319 h 366"/>
                  <a:gd name="T52" fmla="*/ 21 w 292"/>
                  <a:gd name="T53" fmla="*/ 333 h 366"/>
                  <a:gd name="T54" fmla="*/ 19 w 292"/>
                  <a:gd name="T55" fmla="*/ 333 h 366"/>
                  <a:gd name="T56" fmla="*/ 19 w 292"/>
                  <a:gd name="T57" fmla="*/ 309 h 366"/>
                  <a:gd name="T58" fmla="*/ 9 w 292"/>
                  <a:gd name="T59" fmla="*/ 280 h 366"/>
                  <a:gd name="T60" fmla="*/ 19 w 292"/>
                  <a:gd name="T61" fmla="*/ 250 h 366"/>
                  <a:gd name="T62" fmla="*/ 19 w 292"/>
                  <a:gd name="T63" fmla="*/ 17 h 366"/>
                  <a:gd name="T64" fmla="*/ 272 w 292"/>
                  <a:gd name="T65" fmla="*/ 17 h 366"/>
                  <a:gd name="T66" fmla="*/ 272 w 292"/>
                  <a:gd name="T67" fmla="*/ 33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" h="366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1" y="351"/>
                      <a:pt x="11" y="351"/>
                      <a:pt x="11" y="351"/>
                    </a:cubicBezTo>
                    <a:cubicBezTo>
                      <a:pt x="23" y="351"/>
                      <a:pt x="23" y="351"/>
                      <a:pt x="23" y="351"/>
                    </a:cubicBezTo>
                    <a:cubicBezTo>
                      <a:pt x="26" y="351"/>
                      <a:pt x="26" y="351"/>
                      <a:pt x="26" y="351"/>
                    </a:cubicBezTo>
                    <a:cubicBezTo>
                      <a:pt x="26" y="351"/>
                      <a:pt x="26" y="351"/>
                      <a:pt x="26" y="351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43" y="351"/>
                      <a:pt x="43" y="351"/>
                      <a:pt x="43" y="351"/>
                    </a:cubicBezTo>
                    <a:cubicBezTo>
                      <a:pt x="59" y="351"/>
                      <a:pt x="59" y="351"/>
                      <a:pt x="59" y="351"/>
                    </a:cubicBezTo>
                    <a:cubicBezTo>
                      <a:pt x="59" y="366"/>
                      <a:pt x="59" y="366"/>
                      <a:pt x="59" y="366"/>
                    </a:cubicBezTo>
                    <a:cubicBezTo>
                      <a:pt x="70" y="351"/>
                      <a:pt x="70" y="351"/>
                      <a:pt x="70" y="351"/>
                    </a:cubicBezTo>
                    <a:cubicBezTo>
                      <a:pt x="71" y="351"/>
                      <a:pt x="71" y="351"/>
                      <a:pt x="71" y="351"/>
                    </a:cubicBezTo>
                    <a:cubicBezTo>
                      <a:pt x="71" y="351"/>
                      <a:pt x="71" y="351"/>
                      <a:pt x="71" y="351"/>
                    </a:cubicBezTo>
                    <a:cubicBezTo>
                      <a:pt x="90" y="366"/>
                      <a:pt x="90" y="366"/>
                      <a:pt x="90" y="366"/>
                    </a:cubicBezTo>
                    <a:cubicBezTo>
                      <a:pt x="86" y="351"/>
                      <a:pt x="86" y="351"/>
                      <a:pt x="86" y="351"/>
                    </a:cubicBezTo>
                    <a:cubicBezTo>
                      <a:pt x="292" y="351"/>
                      <a:pt x="292" y="351"/>
                      <a:pt x="292" y="351"/>
                    </a:cubicBezTo>
                    <a:lnTo>
                      <a:pt x="292" y="0"/>
                    </a:lnTo>
                    <a:close/>
                    <a:moveTo>
                      <a:pt x="272" y="333"/>
                    </a:moveTo>
                    <a:cubicBezTo>
                      <a:pt x="81" y="333"/>
                      <a:pt x="81" y="333"/>
                      <a:pt x="81" y="333"/>
                    </a:cubicBezTo>
                    <a:cubicBezTo>
                      <a:pt x="79" y="325"/>
                      <a:pt x="79" y="325"/>
                      <a:pt x="79" y="325"/>
                    </a:cubicBezTo>
                    <a:cubicBezTo>
                      <a:pt x="73" y="328"/>
                      <a:pt x="66" y="329"/>
                      <a:pt x="59" y="329"/>
                    </a:cubicBezTo>
                    <a:cubicBezTo>
                      <a:pt x="59" y="333"/>
                      <a:pt x="59" y="333"/>
                      <a:pt x="59" y="333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3" y="327"/>
                      <a:pt x="43" y="327"/>
                      <a:pt x="43" y="327"/>
                    </a:cubicBezTo>
                    <a:cubicBezTo>
                      <a:pt x="38" y="325"/>
                      <a:pt x="33" y="322"/>
                      <a:pt x="29" y="319"/>
                    </a:cubicBezTo>
                    <a:cubicBezTo>
                      <a:pt x="21" y="333"/>
                      <a:pt x="21" y="333"/>
                      <a:pt x="21" y="333"/>
                    </a:cubicBezTo>
                    <a:cubicBezTo>
                      <a:pt x="19" y="333"/>
                      <a:pt x="19" y="333"/>
                      <a:pt x="19" y="333"/>
                    </a:cubicBezTo>
                    <a:cubicBezTo>
                      <a:pt x="19" y="309"/>
                      <a:pt x="19" y="309"/>
                      <a:pt x="19" y="309"/>
                    </a:cubicBezTo>
                    <a:cubicBezTo>
                      <a:pt x="13" y="301"/>
                      <a:pt x="9" y="291"/>
                      <a:pt x="9" y="280"/>
                    </a:cubicBezTo>
                    <a:cubicBezTo>
                      <a:pt x="9" y="268"/>
                      <a:pt x="13" y="258"/>
                      <a:pt x="19" y="25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72" y="17"/>
                      <a:pt x="272" y="17"/>
                      <a:pt x="272" y="17"/>
                    </a:cubicBezTo>
                    <a:lnTo>
                      <a:pt x="272" y="333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79273" y="2687418"/>
              <a:ext cx="914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某某奖</a:t>
              </a:r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1516348" y="1631340"/>
              <a:ext cx="2440042" cy="2895152"/>
            </a:xfrm>
            <a:custGeom>
              <a:avLst/>
              <a:gdLst>
                <a:gd name="connsiteX0" fmla="*/ 0 w 2114859"/>
                <a:gd name="connsiteY0" fmla="*/ 352484 h 2889773"/>
                <a:gd name="connsiteX1" fmla="*/ 352484 w 2114859"/>
                <a:gd name="connsiteY1" fmla="*/ 0 h 2889773"/>
                <a:gd name="connsiteX2" fmla="*/ 1762375 w 2114859"/>
                <a:gd name="connsiteY2" fmla="*/ 0 h 2889773"/>
                <a:gd name="connsiteX3" fmla="*/ 2114859 w 2114859"/>
                <a:gd name="connsiteY3" fmla="*/ 352484 h 2889773"/>
                <a:gd name="connsiteX4" fmla="*/ 2114859 w 2114859"/>
                <a:gd name="connsiteY4" fmla="*/ 2537289 h 2889773"/>
                <a:gd name="connsiteX5" fmla="*/ 1762375 w 2114859"/>
                <a:gd name="connsiteY5" fmla="*/ 2889773 h 2889773"/>
                <a:gd name="connsiteX6" fmla="*/ 352484 w 2114859"/>
                <a:gd name="connsiteY6" fmla="*/ 2889773 h 2889773"/>
                <a:gd name="connsiteX7" fmla="*/ 0 w 2114859"/>
                <a:gd name="connsiteY7" fmla="*/ 2537289 h 2889773"/>
                <a:gd name="connsiteX8" fmla="*/ 0 w 2114859"/>
                <a:gd name="connsiteY8" fmla="*/ 352484 h 2889773"/>
                <a:gd name="connsiteX0" fmla="*/ 352484 w 2114859"/>
                <a:gd name="connsiteY0" fmla="*/ 2889773 h 2981213"/>
                <a:gd name="connsiteX1" fmla="*/ 0 w 2114859"/>
                <a:gd name="connsiteY1" fmla="*/ 2537289 h 2981213"/>
                <a:gd name="connsiteX2" fmla="*/ 0 w 2114859"/>
                <a:gd name="connsiteY2" fmla="*/ 352484 h 2981213"/>
                <a:gd name="connsiteX3" fmla="*/ 352484 w 2114859"/>
                <a:gd name="connsiteY3" fmla="*/ 0 h 2981213"/>
                <a:gd name="connsiteX4" fmla="*/ 1762375 w 2114859"/>
                <a:gd name="connsiteY4" fmla="*/ 0 h 2981213"/>
                <a:gd name="connsiteX5" fmla="*/ 2114859 w 2114859"/>
                <a:gd name="connsiteY5" fmla="*/ 352484 h 2981213"/>
                <a:gd name="connsiteX6" fmla="*/ 2114859 w 2114859"/>
                <a:gd name="connsiteY6" fmla="*/ 2537289 h 2981213"/>
                <a:gd name="connsiteX7" fmla="*/ 1762375 w 2114859"/>
                <a:gd name="connsiteY7" fmla="*/ 2889773 h 2981213"/>
                <a:gd name="connsiteX8" fmla="*/ 443924 w 2114859"/>
                <a:gd name="connsiteY8" fmla="*/ 2981213 h 2981213"/>
                <a:gd name="connsiteX0" fmla="*/ 94971 w 2180075"/>
                <a:gd name="connsiteY0" fmla="*/ 2534770 h 2981213"/>
                <a:gd name="connsiteX1" fmla="*/ 65216 w 2180075"/>
                <a:gd name="connsiteY1" fmla="*/ 2537289 h 2981213"/>
                <a:gd name="connsiteX2" fmla="*/ 65216 w 2180075"/>
                <a:gd name="connsiteY2" fmla="*/ 352484 h 2981213"/>
                <a:gd name="connsiteX3" fmla="*/ 417700 w 2180075"/>
                <a:gd name="connsiteY3" fmla="*/ 0 h 2981213"/>
                <a:gd name="connsiteX4" fmla="*/ 1827591 w 2180075"/>
                <a:gd name="connsiteY4" fmla="*/ 0 h 2981213"/>
                <a:gd name="connsiteX5" fmla="*/ 2180075 w 2180075"/>
                <a:gd name="connsiteY5" fmla="*/ 352484 h 2981213"/>
                <a:gd name="connsiteX6" fmla="*/ 2180075 w 2180075"/>
                <a:gd name="connsiteY6" fmla="*/ 2537289 h 2981213"/>
                <a:gd name="connsiteX7" fmla="*/ 1827591 w 2180075"/>
                <a:gd name="connsiteY7" fmla="*/ 2889773 h 2981213"/>
                <a:gd name="connsiteX8" fmla="*/ 509140 w 2180075"/>
                <a:gd name="connsiteY8" fmla="*/ 2981213 h 2981213"/>
                <a:gd name="connsiteX0" fmla="*/ 94971 w 2180075"/>
                <a:gd name="connsiteY0" fmla="*/ 2534770 h 2895152"/>
                <a:gd name="connsiteX1" fmla="*/ 65216 w 2180075"/>
                <a:gd name="connsiteY1" fmla="*/ 2537289 h 2895152"/>
                <a:gd name="connsiteX2" fmla="*/ 65216 w 2180075"/>
                <a:gd name="connsiteY2" fmla="*/ 352484 h 2895152"/>
                <a:gd name="connsiteX3" fmla="*/ 417700 w 2180075"/>
                <a:gd name="connsiteY3" fmla="*/ 0 h 2895152"/>
                <a:gd name="connsiteX4" fmla="*/ 1827591 w 2180075"/>
                <a:gd name="connsiteY4" fmla="*/ 0 h 2895152"/>
                <a:gd name="connsiteX5" fmla="*/ 2180075 w 2180075"/>
                <a:gd name="connsiteY5" fmla="*/ 352484 h 2895152"/>
                <a:gd name="connsiteX6" fmla="*/ 2180075 w 2180075"/>
                <a:gd name="connsiteY6" fmla="*/ 2537289 h 2895152"/>
                <a:gd name="connsiteX7" fmla="*/ 1827591 w 2180075"/>
                <a:gd name="connsiteY7" fmla="*/ 2889773 h 2895152"/>
                <a:gd name="connsiteX8" fmla="*/ 401563 w 2180075"/>
                <a:gd name="connsiteY8" fmla="*/ 2895152 h 2895152"/>
                <a:gd name="connsiteX0" fmla="*/ 642941 w 2728045"/>
                <a:gd name="connsiteY0" fmla="*/ 2534770 h 2895152"/>
                <a:gd name="connsiteX1" fmla="*/ 0 w 2728045"/>
                <a:gd name="connsiteY1" fmla="*/ 2203802 h 2895152"/>
                <a:gd name="connsiteX2" fmla="*/ 613186 w 2728045"/>
                <a:gd name="connsiteY2" fmla="*/ 352484 h 2895152"/>
                <a:gd name="connsiteX3" fmla="*/ 965670 w 2728045"/>
                <a:gd name="connsiteY3" fmla="*/ 0 h 2895152"/>
                <a:gd name="connsiteX4" fmla="*/ 2375561 w 2728045"/>
                <a:gd name="connsiteY4" fmla="*/ 0 h 2895152"/>
                <a:gd name="connsiteX5" fmla="*/ 2728045 w 2728045"/>
                <a:gd name="connsiteY5" fmla="*/ 352484 h 2895152"/>
                <a:gd name="connsiteX6" fmla="*/ 2728045 w 2728045"/>
                <a:gd name="connsiteY6" fmla="*/ 2537289 h 2895152"/>
                <a:gd name="connsiteX7" fmla="*/ 2375561 w 2728045"/>
                <a:gd name="connsiteY7" fmla="*/ 2889773 h 2895152"/>
                <a:gd name="connsiteX8" fmla="*/ 949533 w 2728045"/>
                <a:gd name="connsiteY8" fmla="*/ 2895152 h 2895152"/>
                <a:gd name="connsiteX0" fmla="*/ 0 w 2728045"/>
                <a:gd name="connsiteY0" fmla="*/ 2203802 h 2895152"/>
                <a:gd name="connsiteX1" fmla="*/ 613186 w 2728045"/>
                <a:gd name="connsiteY1" fmla="*/ 352484 h 2895152"/>
                <a:gd name="connsiteX2" fmla="*/ 965670 w 2728045"/>
                <a:gd name="connsiteY2" fmla="*/ 0 h 2895152"/>
                <a:gd name="connsiteX3" fmla="*/ 2375561 w 2728045"/>
                <a:gd name="connsiteY3" fmla="*/ 0 h 2895152"/>
                <a:gd name="connsiteX4" fmla="*/ 2728045 w 2728045"/>
                <a:gd name="connsiteY4" fmla="*/ 352484 h 2895152"/>
                <a:gd name="connsiteX5" fmla="*/ 2728045 w 2728045"/>
                <a:gd name="connsiteY5" fmla="*/ 2537289 h 2895152"/>
                <a:gd name="connsiteX6" fmla="*/ 2375561 w 2728045"/>
                <a:gd name="connsiteY6" fmla="*/ 2889773 h 2895152"/>
                <a:gd name="connsiteX7" fmla="*/ 949533 w 2728045"/>
                <a:gd name="connsiteY7" fmla="*/ 2895152 h 2895152"/>
                <a:gd name="connsiteX0" fmla="*/ 0 w 2136374"/>
                <a:gd name="connsiteY0" fmla="*/ 2515774 h 2895152"/>
                <a:gd name="connsiteX1" fmla="*/ 21515 w 2136374"/>
                <a:gd name="connsiteY1" fmla="*/ 352484 h 2895152"/>
                <a:gd name="connsiteX2" fmla="*/ 373999 w 2136374"/>
                <a:gd name="connsiteY2" fmla="*/ 0 h 2895152"/>
                <a:gd name="connsiteX3" fmla="*/ 1783890 w 2136374"/>
                <a:gd name="connsiteY3" fmla="*/ 0 h 2895152"/>
                <a:gd name="connsiteX4" fmla="*/ 2136374 w 2136374"/>
                <a:gd name="connsiteY4" fmla="*/ 352484 h 2895152"/>
                <a:gd name="connsiteX5" fmla="*/ 2136374 w 2136374"/>
                <a:gd name="connsiteY5" fmla="*/ 2537289 h 2895152"/>
                <a:gd name="connsiteX6" fmla="*/ 1783890 w 2136374"/>
                <a:gd name="connsiteY6" fmla="*/ 2889773 h 2895152"/>
                <a:gd name="connsiteX7" fmla="*/ 357862 w 2136374"/>
                <a:gd name="connsiteY7" fmla="*/ 2895152 h 2895152"/>
                <a:gd name="connsiteX0" fmla="*/ 0 w 2114859"/>
                <a:gd name="connsiteY0" fmla="*/ 2515774 h 2895152"/>
                <a:gd name="connsiteX1" fmla="*/ 0 w 2114859"/>
                <a:gd name="connsiteY1" fmla="*/ 352484 h 2895152"/>
                <a:gd name="connsiteX2" fmla="*/ 352484 w 2114859"/>
                <a:gd name="connsiteY2" fmla="*/ 0 h 2895152"/>
                <a:gd name="connsiteX3" fmla="*/ 1762375 w 2114859"/>
                <a:gd name="connsiteY3" fmla="*/ 0 h 2895152"/>
                <a:gd name="connsiteX4" fmla="*/ 2114859 w 2114859"/>
                <a:gd name="connsiteY4" fmla="*/ 352484 h 2895152"/>
                <a:gd name="connsiteX5" fmla="*/ 2114859 w 2114859"/>
                <a:gd name="connsiteY5" fmla="*/ 2537289 h 2895152"/>
                <a:gd name="connsiteX6" fmla="*/ 1762375 w 2114859"/>
                <a:gd name="connsiteY6" fmla="*/ 2889773 h 2895152"/>
                <a:gd name="connsiteX7" fmla="*/ 336347 w 2114859"/>
                <a:gd name="connsiteY7" fmla="*/ 2895152 h 28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859" h="2895152">
                  <a:moveTo>
                    <a:pt x="0" y="2515774"/>
                  </a:moveTo>
                  <a:lnTo>
                    <a:pt x="0" y="352484"/>
                  </a:lnTo>
                  <a:cubicBezTo>
                    <a:pt x="0" y="157812"/>
                    <a:pt x="157812" y="0"/>
                    <a:pt x="352484" y="0"/>
                  </a:cubicBezTo>
                  <a:lnTo>
                    <a:pt x="1762375" y="0"/>
                  </a:lnTo>
                  <a:cubicBezTo>
                    <a:pt x="1957047" y="0"/>
                    <a:pt x="2114859" y="157812"/>
                    <a:pt x="2114859" y="352484"/>
                  </a:cubicBezTo>
                  <a:lnTo>
                    <a:pt x="2114859" y="2537289"/>
                  </a:lnTo>
                  <a:cubicBezTo>
                    <a:pt x="2114859" y="2731961"/>
                    <a:pt x="1957047" y="2889773"/>
                    <a:pt x="1762375" y="2889773"/>
                  </a:cubicBezTo>
                  <a:lnTo>
                    <a:pt x="336347" y="2895152"/>
                  </a:lnTo>
                </a:path>
              </a:pathLst>
            </a:custGeom>
            <a:noFill/>
            <a:ln>
              <a:solidFill>
                <a:srgbClr val="465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84606" y="1419622"/>
            <a:ext cx="2662296" cy="3245158"/>
            <a:chOff x="5726701" y="1127841"/>
            <a:chExt cx="2662296" cy="3245158"/>
          </a:xfrm>
        </p:grpSpPr>
        <p:grpSp>
          <p:nvGrpSpPr>
            <p:cNvPr id="45" name="组合 44"/>
            <p:cNvGrpSpPr/>
            <p:nvPr/>
          </p:nvGrpSpPr>
          <p:grpSpPr>
            <a:xfrm flipH="1">
              <a:off x="8028678" y="3872476"/>
              <a:ext cx="360319" cy="500523"/>
              <a:chOff x="10730681" y="5106078"/>
              <a:chExt cx="497683" cy="623907"/>
            </a:xfrm>
          </p:grpSpPr>
          <p:sp>
            <p:nvSpPr>
              <p:cNvPr id="46" name="Freeform 175"/>
              <p:cNvSpPr/>
              <p:nvPr/>
            </p:nvSpPr>
            <p:spPr bwMode="auto">
              <a:xfrm>
                <a:off x="10858348" y="5446319"/>
                <a:ext cx="277005" cy="22376"/>
              </a:xfrm>
              <a:custGeom>
                <a:avLst/>
                <a:gdLst>
                  <a:gd name="T0" fmla="*/ 6 w 145"/>
                  <a:gd name="T1" fmla="*/ 0 h 14"/>
                  <a:gd name="T2" fmla="*/ 2 w 145"/>
                  <a:gd name="T3" fmla="*/ 2 h 14"/>
                  <a:gd name="T4" fmla="*/ 0 w 145"/>
                  <a:gd name="T5" fmla="*/ 7 h 14"/>
                  <a:gd name="T6" fmla="*/ 3 w 145"/>
                  <a:gd name="T7" fmla="*/ 14 h 14"/>
                  <a:gd name="T8" fmla="*/ 5 w 145"/>
                  <a:gd name="T9" fmla="*/ 14 h 14"/>
                  <a:gd name="T10" fmla="*/ 6 w 145"/>
                  <a:gd name="T11" fmla="*/ 14 h 14"/>
                  <a:gd name="T12" fmla="*/ 140 w 145"/>
                  <a:gd name="T13" fmla="*/ 14 h 14"/>
                  <a:gd name="T14" fmla="*/ 145 w 145"/>
                  <a:gd name="T15" fmla="*/ 7 h 14"/>
                  <a:gd name="T16" fmla="*/ 140 w 145"/>
                  <a:gd name="T17" fmla="*/ 0 h 14"/>
                  <a:gd name="T18" fmla="*/ 6 w 145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4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2" y="12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3" y="14"/>
                      <a:pt x="145" y="11"/>
                      <a:pt x="145" y="7"/>
                    </a:cubicBezTo>
                    <a:cubicBezTo>
                      <a:pt x="145" y="3"/>
                      <a:pt x="143" y="0"/>
                      <a:pt x="140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7" name="Freeform 177"/>
              <p:cNvSpPr/>
              <p:nvPr/>
            </p:nvSpPr>
            <p:spPr bwMode="auto">
              <a:xfrm>
                <a:off x="10855463" y="5277342"/>
                <a:ext cx="279889" cy="25246"/>
              </a:xfrm>
              <a:custGeom>
                <a:avLst/>
                <a:gdLst>
                  <a:gd name="T0" fmla="*/ 6 w 145"/>
                  <a:gd name="T1" fmla="*/ 15 h 15"/>
                  <a:gd name="T2" fmla="*/ 140 w 145"/>
                  <a:gd name="T3" fmla="*/ 15 h 15"/>
                  <a:gd name="T4" fmla="*/ 145 w 145"/>
                  <a:gd name="T5" fmla="*/ 8 h 15"/>
                  <a:gd name="T6" fmla="*/ 140 w 145"/>
                  <a:gd name="T7" fmla="*/ 0 h 15"/>
                  <a:gd name="T8" fmla="*/ 6 w 145"/>
                  <a:gd name="T9" fmla="*/ 0 h 15"/>
                  <a:gd name="T10" fmla="*/ 2 w 145"/>
                  <a:gd name="T11" fmla="*/ 3 h 15"/>
                  <a:gd name="T12" fmla="*/ 0 w 145"/>
                  <a:gd name="T13" fmla="*/ 8 h 15"/>
                  <a:gd name="T14" fmla="*/ 6 w 14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15">
                    <a:moveTo>
                      <a:pt x="6" y="15"/>
                    </a:moveTo>
                    <a:cubicBezTo>
                      <a:pt x="140" y="15"/>
                      <a:pt x="140" y="15"/>
                      <a:pt x="140" y="15"/>
                    </a:cubicBezTo>
                    <a:cubicBezTo>
                      <a:pt x="143" y="15"/>
                      <a:pt x="145" y="12"/>
                      <a:pt x="145" y="8"/>
                    </a:cubicBezTo>
                    <a:cubicBezTo>
                      <a:pt x="145" y="4"/>
                      <a:pt x="143" y="0"/>
                      <a:pt x="14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lose/>
                  </a:path>
                </a:pathLst>
              </a:custGeom>
              <a:solidFill>
                <a:srgbClr val="B37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8" name="Oval 180"/>
              <p:cNvSpPr>
                <a:spLocks noChangeArrowheads="1"/>
              </p:cNvSpPr>
              <p:nvPr/>
            </p:nvSpPr>
            <p:spPr bwMode="auto">
              <a:xfrm>
                <a:off x="10794154" y="5544616"/>
                <a:ext cx="76456" cy="7645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81"/>
              <p:cNvSpPr>
                <a:spLocks noEditPoints="1"/>
              </p:cNvSpPr>
              <p:nvPr/>
            </p:nvSpPr>
            <p:spPr bwMode="auto">
              <a:xfrm>
                <a:off x="10763139" y="5515043"/>
                <a:ext cx="136322" cy="134879"/>
              </a:xfrm>
              <a:custGeom>
                <a:avLst/>
                <a:gdLst>
                  <a:gd name="T0" fmla="*/ 40 w 80"/>
                  <a:gd name="T1" fmla="*/ 79 h 79"/>
                  <a:gd name="T2" fmla="*/ 80 w 80"/>
                  <a:gd name="T3" fmla="*/ 40 h 79"/>
                  <a:gd name="T4" fmla="*/ 40 w 80"/>
                  <a:gd name="T5" fmla="*/ 0 h 79"/>
                  <a:gd name="T6" fmla="*/ 0 w 80"/>
                  <a:gd name="T7" fmla="*/ 40 h 79"/>
                  <a:gd name="T8" fmla="*/ 40 w 80"/>
                  <a:gd name="T9" fmla="*/ 79 h 79"/>
                  <a:gd name="T10" fmla="*/ 40 w 80"/>
                  <a:gd name="T11" fmla="*/ 6 h 79"/>
                  <a:gd name="T12" fmla="*/ 73 w 80"/>
                  <a:gd name="T13" fmla="*/ 40 h 79"/>
                  <a:gd name="T14" fmla="*/ 40 w 80"/>
                  <a:gd name="T15" fmla="*/ 73 h 79"/>
                  <a:gd name="T16" fmla="*/ 7 w 80"/>
                  <a:gd name="T17" fmla="*/ 40 h 79"/>
                  <a:gd name="T18" fmla="*/ 40 w 80"/>
                  <a:gd name="T1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79">
                    <a:moveTo>
                      <a:pt x="40" y="79"/>
                    </a:moveTo>
                    <a:cubicBezTo>
                      <a:pt x="62" y="79"/>
                      <a:pt x="80" y="61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1"/>
                      <a:pt x="18" y="79"/>
                      <a:pt x="40" y="79"/>
                    </a:cubicBezTo>
                    <a:close/>
                    <a:moveTo>
                      <a:pt x="40" y="6"/>
                    </a:moveTo>
                    <a:cubicBezTo>
                      <a:pt x="58" y="6"/>
                      <a:pt x="73" y="21"/>
                      <a:pt x="73" y="40"/>
                    </a:cubicBezTo>
                    <a:cubicBezTo>
                      <a:pt x="73" y="58"/>
                      <a:pt x="58" y="73"/>
                      <a:pt x="40" y="73"/>
                    </a:cubicBezTo>
                    <a:cubicBezTo>
                      <a:pt x="22" y="73"/>
                      <a:pt x="7" y="58"/>
                      <a:pt x="7" y="40"/>
                    </a:cubicBezTo>
                    <a:cubicBezTo>
                      <a:pt x="7" y="21"/>
                      <a:pt x="22" y="6"/>
                      <a:pt x="40" y="6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82"/>
              <p:cNvSpPr>
                <a:spLocks noEditPoints="1"/>
              </p:cNvSpPr>
              <p:nvPr/>
            </p:nvSpPr>
            <p:spPr bwMode="auto">
              <a:xfrm>
                <a:off x="10730681" y="5106078"/>
                <a:ext cx="497683" cy="623907"/>
              </a:xfrm>
              <a:custGeom>
                <a:avLst/>
                <a:gdLst>
                  <a:gd name="T0" fmla="*/ 292 w 292"/>
                  <a:gd name="T1" fmla="*/ 0 h 366"/>
                  <a:gd name="T2" fmla="*/ 0 w 292"/>
                  <a:gd name="T3" fmla="*/ 0 h 366"/>
                  <a:gd name="T4" fmla="*/ 0 w 292"/>
                  <a:gd name="T5" fmla="*/ 351 h 366"/>
                  <a:gd name="T6" fmla="*/ 11 w 292"/>
                  <a:gd name="T7" fmla="*/ 351 h 366"/>
                  <a:gd name="T8" fmla="*/ 23 w 292"/>
                  <a:gd name="T9" fmla="*/ 351 h 366"/>
                  <a:gd name="T10" fmla="*/ 26 w 292"/>
                  <a:gd name="T11" fmla="*/ 351 h 366"/>
                  <a:gd name="T12" fmla="*/ 26 w 292"/>
                  <a:gd name="T13" fmla="*/ 351 h 366"/>
                  <a:gd name="T14" fmla="*/ 43 w 292"/>
                  <a:gd name="T15" fmla="*/ 366 h 366"/>
                  <a:gd name="T16" fmla="*/ 43 w 292"/>
                  <a:gd name="T17" fmla="*/ 351 h 366"/>
                  <a:gd name="T18" fmla="*/ 59 w 292"/>
                  <a:gd name="T19" fmla="*/ 351 h 366"/>
                  <a:gd name="T20" fmla="*/ 59 w 292"/>
                  <a:gd name="T21" fmla="*/ 366 h 366"/>
                  <a:gd name="T22" fmla="*/ 70 w 292"/>
                  <a:gd name="T23" fmla="*/ 351 h 366"/>
                  <a:gd name="T24" fmla="*/ 71 w 292"/>
                  <a:gd name="T25" fmla="*/ 351 h 366"/>
                  <a:gd name="T26" fmla="*/ 71 w 292"/>
                  <a:gd name="T27" fmla="*/ 351 h 366"/>
                  <a:gd name="T28" fmla="*/ 90 w 292"/>
                  <a:gd name="T29" fmla="*/ 366 h 366"/>
                  <a:gd name="T30" fmla="*/ 86 w 292"/>
                  <a:gd name="T31" fmla="*/ 351 h 366"/>
                  <a:gd name="T32" fmla="*/ 292 w 292"/>
                  <a:gd name="T33" fmla="*/ 351 h 366"/>
                  <a:gd name="T34" fmla="*/ 292 w 292"/>
                  <a:gd name="T35" fmla="*/ 0 h 366"/>
                  <a:gd name="T36" fmla="*/ 272 w 292"/>
                  <a:gd name="T37" fmla="*/ 333 h 366"/>
                  <a:gd name="T38" fmla="*/ 81 w 292"/>
                  <a:gd name="T39" fmla="*/ 333 h 366"/>
                  <a:gd name="T40" fmla="*/ 79 w 292"/>
                  <a:gd name="T41" fmla="*/ 325 h 366"/>
                  <a:gd name="T42" fmla="*/ 59 w 292"/>
                  <a:gd name="T43" fmla="*/ 329 h 366"/>
                  <a:gd name="T44" fmla="*/ 59 w 292"/>
                  <a:gd name="T45" fmla="*/ 333 h 366"/>
                  <a:gd name="T46" fmla="*/ 43 w 292"/>
                  <a:gd name="T47" fmla="*/ 333 h 366"/>
                  <a:gd name="T48" fmla="*/ 43 w 292"/>
                  <a:gd name="T49" fmla="*/ 327 h 366"/>
                  <a:gd name="T50" fmla="*/ 29 w 292"/>
                  <a:gd name="T51" fmla="*/ 319 h 366"/>
                  <a:gd name="T52" fmla="*/ 21 w 292"/>
                  <a:gd name="T53" fmla="*/ 333 h 366"/>
                  <a:gd name="T54" fmla="*/ 19 w 292"/>
                  <a:gd name="T55" fmla="*/ 333 h 366"/>
                  <a:gd name="T56" fmla="*/ 19 w 292"/>
                  <a:gd name="T57" fmla="*/ 309 h 366"/>
                  <a:gd name="T58" fmla="*/ 9 w 292"/>
                  <a:gd name="T59" fmla="*/ 280 h 366"/>
                  <a:gd name="T60" fmla="*/ 19 w 292"/>
                  <a:gd name="T61" fmla="*/ 250 h 366"/>
                  <a:gd name="T62" fmla="*/ 19 w 292"/>
                  <a:gd name="T63" fmla="*/ 17 h 366"/>
                  <a:gd name="T64" fmla="*/ 272 w 292"/>
                  <a:gd name="T65" fmla="*/ 17 h 366"/>
                  <a:gd name="T66" fmla="*/ 272 w 292"/>
                  <a:gd name="T67" fmla="*/ 33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" h="366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1" y="351"/>
                      <a:pt x="11" y="351"/>
                      <a:pt x="11" y="351"/>
                    </a:cubicBezTo>
                    <a:cubicBezTo>
                      <a:pt x="23" y="351"/>
                      <a:pt x="23" y="351"/>
                      <a:pt x="23" y="351"/>
                    </a:cubicBezTo>
                    <a:cubicBezTo>
                      <a:pt x="26" y="351"/>
                      <a:pt x="26" y="351"/>
                      <a:pt x="26" y="351"/>
                    </a:cubicBezTo>
                    <a:cubicBezTo>
                      <a:pt x="26" y="351"/>
                      <a:pt x="26" y="351"/>
                      <a:pt x="26" y="351"/>
                    </a:cubicBezTo>
                    <a:cubicBezTo>
                      <a:pt x="43" y="366"/>
                      <a:pt x="43" y="366"/>
                      <a:pt x="43" y="366"/>
                    </a:cubicBezTo>
                    <a:cubicBezTo>
                      <a:pt x="43" y="351"/>
                      <a:pt x="43" y="351"/>
                      <a:pt x="43" y="351"/>
                    </a:cubicBezTo>
                    <a:cubicBezTo>
                      <a:pt x="59" y="351"/>
                      <a:pt x="59" y="351"/>
                      <a:pt x="59" y="351"/>
                    </a:cubicBezTo>
                    <a:cubicBezTo>
                      <a:pt x="59" y="366"/>
                      <a:pt x="59" y="366"/>
                      <a:pt x="59" y="366"/>
                    </a:cubicBezTo>
                    <a:cubicBezTo>
                      <a:pt x="70" y="351"/>
                      <a:pt x="70" y="351"/>
                      <a:pt x="70" y="351"/>
                    </a:cubicBezTo>
                    <a:cubicBezTo>
                      <a:pt x="71" y="351"/>
                      <a:pt x="71" y="351"/>
                      <a:pt x="71" y="351"/>
                    </a:cubicBezTo>
                    <a:cubicBezTo>
                      <a:pt x="71" y="351"/>
                      <a:pt x="71" y="351"/>
                      <a:pt x="71" y="351"/>
                    </a:cubicBezTo>
                    <a:cubicBezTo>
                      <a:pt x="90" y="366"/>
                      <a:pt x="90" y="366"/>
                      <a:pt x="90" y="366"/>
                    </a:cubicBezTo>
                    <a:cubicBezTo>
                      <a:pt x="86" y="351"/>
                      <a:pt x="86" y="351"/>
                      <a:pt x="86" y="351"/>
                    </a:cubicBezTo>
                    <a:cubicBezTo>
                      <a:pt x="292" y="351"/>
                      <a:pt x="292" y="351"/>
                      <a:pt x="292" y="351"/>
                    </a:cubicBezTo>
                    <a:lnTo>
                      <a:pt x="292" y="0"/>
                    </a:lnTo>
                    <a:close/>
                    <a:moveTo>
                      <a:pt x="272" y="333"/>
                    </a:moveTo>
                    <a:cubicBezTo>
                      <a:pt x="81" y="333"/>
                      <a:pt x="81" y="333"/>
                      <a:pt x="81" y="333"/>
                    </a:cubicBezTo>
                    <a:cubicBezTo>
                      <a:pt x="79" y="325"/>
                      <a:pt x="79" y="325"/>
                      <a:pt x="79" y="325"/>
                    </a:cubicBezTo>
                    <a:cubicBezTo>
                      <a:pt x="73" y="328"/>
                      <a:pt x="66" y="329"/>
                      <a:pt x="59" y="329"/>
                    </a:cubicBezTo>
                    <a:cubicBezTo>
                      <a:pt x="59" y="333"/>
                      <a:pt x="59" y="333"/>
                      <a:pt x="59" y="333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3" y="327"/>
                      <a:pt x="43" y="327"/>
                      <a:pt x="43" y="327"/>
                    </a:cubicBezTo>
                    <a:cubicBezTo>
                      <a:pt x="38" y="325"/>
                      <a:pt x="33" y="322"/>
                      <a:pt x="29" y="319"/>
                    </a:cubicBezTo>
                    <a:cubicBezTo>
                      <a:pt x="21" y="333"/>
                      <a:pt x="21" y="333"/>
                      <a:pt x="21" y="333"/>
                    </a:cubicBezTo>
                    <a:cubicBezTo>
                      <a:pt x="19" y="333"/>
                      <a:pt x="19" y="333"/>
                      <a:pt x="19" y="333"/>
                    </a:cubicBezTo>
                    <a:cubicBezTo>
                      <a:pt x="19" y="309"/>
                      <a:pt x="19" y="309"/>
                      <a:pt x="19" y="309"/>
                    </a:cubicBezTo>
                    <a:cubicBezTo>
                      <a:pt x="13" y="301"/>
                      <a:pt x="9" y="291"/>
                      <a:pt x="9" y="280"/>
                    </a:cubicBezTo>
                    <a:cubicBezTo>
                      <a:pt x="9" y="268"/>
                      <a:pt x="13" y="258"/>
                      <a:pt x="19" y="25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72" y="17"/>
                      <a:pt x="272" y="17"/>
                      <a:pt x="272" y="17"/>
                    </a:cubicBezTo>
                    <a:lnTo>
                      <a:pt x="272" y="333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TextBox 27"/>
            <p:cNvSpPr txBox="1"/>
            <p:nvPr/>
          </p:nvSpPr>
          <p:spPr>
            <a:xfrm>
              <a:off x="6510672" y="2221452"/>
              <a:ext cx="914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张海山锐线体简" pitchFamily="2" charset="-122"/>
                  <a:ea typeface="张海山锐线体简" pitchFamily="2" charset="-122"/>
                </a:rPr>
                <a:t>某某奖</a:t>
              </a:r>
            </a:p>
          </p:txBody>
        </p:sp>
        <p:sp>
          <p:nvSpPr>
            <p:cNvPr id="58" name="矩形: 圆角 1"/>
            <p:cNvSpPr/>
            <p:nvPr/>
          </p:nvSpPr>
          <p:spPr>
            <a:xfrm flipH="1">
              <a:off x="5726701" y="1127841"/>
              <a:ext cx="2482135" cy="2995620"/>
            </a:xfrm>
            <a:custGeom>
              <a:avLst/>
              <a:gdLst>
                <a:gd name="connsiteX0" fmla="*/ 0 w 2114859"/>
                <a:gd name="connsiteY0" fmla="*/ 352484 h 2889773"/>
                <a:gd name="connsiteX1" fmla="*/ 352484 w 2114859"/>
                <a:gd name="connsiteY1" fmla="*/ 0 h 2889773"/>
                <a:gd name="connsiteX2" fmla="*/ 1762375 w 2114859"/>
                <a:gd name="connsiteY2" fmla="*/ 0 h 2889773"/>
                <a:gd name="connsiteX3" fmla="*/ 2114859 w 2114859"/>
                <a:gd name="connsiteY3" fmla="*/ 352484 h 2889773"/>
                <a:gd name="connsiteX4" fmla="*/ 2114859 w 2114859"/>
                <a:gd name="connsiteY4" fmla="*/ 2537289 h 2889773"/>
                <a:gd name="connsiteX5" fmla="*/ 1762375 w 2114859"/>
                <a:gd name="connsiteY5" fmla="*/ 2889773 h 2889773"/>
                <a:gd name="connsiteX6" fmla="*/ 352484 w 2114859"/>
                <a:gd name="connsiteY6" fmla="*/ 2889773 h 2889773"/>
                <a:gd name="connsiteX7" fmla="*/ 0 w 2114859"/>
                <a:gd name="connsiteY7" fmla="*/ 2537289 h 2889773"/>
                <a:gd name="connsiteX8" fmla="*/ 0 w 2114859"/>
                <a:gd name="connsiteY8" fmla="*/ 352484 h 2889773"/>
                <a:gd name="connsiteX0" fmla="*/ 352484 w 2114859"/>
                <a:gd name="connsiteY0" fmla="*/ 2889773 h 2981213"/>
                <a:gd name="connsiteX1" fmla="*/ 0 w 2114859"/>
                <a:gd name="connsiteY1" fmla="*/ 2537289 h 2981213"/>
                <a:gd name="connsiteX2" fmla="*/ 0 w 2114859"/>
                <a:gd name="connsiteY2" fmla="*/ 352484 h 2981213"/>
                <a:gd name="connsiteX3" fmla="*/ 352484 w 2114859"/>
                <a:gd name="connsiteY3" fmla="*/ 0 h 2981213"/>
                <a:gd name="connsiteX4" fmla="*/ 1762375 w 2114859"/>
                <a:gd name="connsiteY4" fmla="*/ 0 h 2981213"/>
                <a:gd name="connsiteX5" fmla="*/ 2114859 w 2114859"/>
                <a:gd name="connsiteY5" fmla="*/ 352484 h 2981213"/>
                <a:gd name="connsiteX6" fmla="*/ 2114859 w 2114859"/>
                <a:gd name="connsiteY6" fmla="*/ 2537289 h 2981213"/>
                <a:gd name="connsiteX7" fmla="*/ 1762375 w 2114859"/>
                <a:gd name="connsiteY7" fmla="*/ 2889773 h 2981213"/>
                <a:gd name="connsiteX8" fmla="*/ 443924 w 2114859"/>
                <a:gd name="connsiteY8" fmla="*/ 2981213 h 2981213"/>
                <a:gd name="connsiteX0" fmla="*/ 94971 w 2180075"/>
                <a:gd name="connsiteY0" fmla="*/ 2534770 h 2981213"/>
                <a:gd name="connsiteX1" fmla="*/ 65216 w 2180075"/>
                <a:gd name="connsiteY1" fmla="*/ 2537289 h 2981213"/>
                <a:gd name="connsiteX2" fmla="*/ 65216 w 2180075"/>
                <a:gd name="connsiteY2" fmla="*/ 352484 h 2981213"/>
                <a:gd name="connsiteX3" fmla="*/ 417700 w 2180075"/>
                <a:gd name="connsiteY3" fmla="*/ 0 h 2981213"/>
                <a:gd name="connsiteX4" fmla="*/ 1827591 w 2180075"/>
                <a:gd name="connsiteY4" fmla="*/ 0 h 2981213"/>
                <a:gd name="connsiteX5" fmla="*/ 2180075 w 2180075"/>
                <a:gd name="connsiteY5" fmla="*/ 352484 h 2981213"/>
                <a:gd name="connsiteX6" fmla="*/ 2180075 w 2180075"/>
                <a:gd name="connsiteY6" fmla="*/ 2537289 h 2981213"/>
                <a:gd name="connsiteX7" fmla="*/ 1827591 w 2180075"/>
                <a:gd name="connsiteY7" fmla="*/ 2889773 h 2981213"/>
                <a:gd name="connsiteX8" fmla="*/ 509140 w 2180075"/>
                <a:gd name="connsiteY8" fmla="*/ 2981213 h 2981213"/>
                <a:gd name="connsiteX0" fmla="*/ 94971 w 2180075"/>
                <a:gd name="connsiteY0" fmla="*/ 2534770 h 2895152"/>
                <a:gd name="connsiteX1" fmla="*/ 65216 w 2180075"/>
                <a:gd name="connsiteY1" fmla="*/ 2537289 h 2895152"/>
                <a:gd name="connsiteX2" fmla="*/ 65216 w 2180075"/>
                <a:gd name="connsiteY2" fmla="*/ 352484 h 2895152"/>
                <a:gd name="connsiteX3" fmla="*/ 417700 w 2180075"/>
                <a:gd name="connsiteY3" fmla="*/ 0 h 2895152"/>
                <a:gd name="connsiteX4" fmla="*/ 1827591 w 2180075"/>
                <a:gd name="connsiteY4" fmla="*/ 0 h 2895152"/>
                <a:gd name="connsiteX5" fmla="*/ 2180075 w 2180075"/>
                <a:gd name="connsiteY5" fmla="*/ 352484 h 2895152"/>
                <a:gd name="connsiteX6" fmla="*/ 2180075 w 2180075"/>
                <a:gd name="connsiteY6" fmla="*/ 2537289 h 2895152"/>
                <a:gd name="connsiteX7" fmla="*/ 1827591 w 2180075"/>
                <a:gd name="connsiteY7" fmla="*/ 2889773 h 2895152"/>
                <a:gd name="connsiteX8" fmla="*/ 401563 w 2180075"/>
                <a:gd name="connsiteY8" fmla="*/ 2895152 h 2895152"/>
                <a:gd name="connsiteX0" fmla="*/ 642941 w 2728045"/>
                <a:gd name="connsiteY0" fmla="*/ 2534770 h 2895152"/>
                <a:gd name="connsiteX1" fmla="*/ 0 w 2728045"/>
                <a:gd name="connsiteY1" fmla="*/ 2203802 h 2895152"/>
                <a:gd name="connsiteX2" fmla="*/ 613186 w 2728045"/>
                <a:gd name="connsiteY2" fmla="*/ 352484 h 2895152"/>
                <a:gd name="connsiteX3" fmla="*/ 965670 w 2728045"/>
                <a:gd name="connsiteY3" fmla="*/ 0 h 2895152"/>
                <a:gd name="connsiteX4" fmla="*/ 2375561 w 2728045"/>
                <a:gd name="connsiteY4" fmla="*/ 0 h 2895152"/>
                <a:gd name="connsiteX5" fmla="*/ 2728045 w 2728045"/>
                <a:gd name="connsiteY5" fmla="*/ 352484 h 2895152"/>
                <a:gd name="connsiteX6" fmla="*/ 2728045 w 2728045"/>
                <a:gd name="connsiteY6" fmla="*/ 2537289 h 2895152"/>
                <a:gd name="connsiteX7" fmla="*/ 2375561 w 2728045"/>
                <a:gd name="connsiteY7" fmla="*/ 2889773 h 2895152"/>
                <a:gd name="connsiteX8" fmla="*/ 949533 w 2728045"/>
                <a:gd name="connsiteY8" fmla="*/ 2895152 h 2895152"/>
                <a:gd name="connsiteX0" fmla="*/ 0 w 2728045"/>
                <a:gd name="connsiteY0" fmla="*/ 2203802 h 2895152"/>
                <a:gd name="connsiteX1" fmla="*/ 613186 w 2728045"/>
                <a:gd name="connsiteY1" fmla="*/ 352484 h 2895152"/>
                <a:gd name="connsiteX2" fmla="*/ 965670 w 2728045"/>
                <a:gd name="connsiteY2" fmla="*/ 0 h 2895152"/>
                <a:gd name="connsiteX3" fmla="*/ 2375561 w 2728045"/>
                <a:gd name="connsiteY3" fmla="*/ 0 h 2895152"/>
                <a:gd name="connsiteX4" fmla="*/ 2728045 w 2728045"/>
                <a:gd name="connsiteY4" fmla="*/ 352484 h 2895152"/>
                <a:gd name="connsiteX5" fmla="*/ 2728045 w 2728045"/>
                <a:gd name="connsiteY5" fmla="*/ 2537289 h 2895152"/>
                <a:gd name="connsiteX6" fmla="*/ 2375561 w 2728045"/>
                <a:gd name="connsiteY6" fmla="*/ 2889773 h 2895152"/>
                <a:gd name="connsiteX7" fmla="*/ 949533 w 2728045"/>
                <a:gd name="connsiteY7" fmla="*/ 2895152 h 2895152"/>
                <a:gd name="connsiteX0" fmla="*/ 0 w 2136374"/>
                <a:gd name="connsiteY0" fmla="*/ 2515774 h 2895152"/>
                <a:gd name="connsiteX1" fmla="*/ 21515 w 2136374"/>
                <a:gd name="connsiteY1" fmla="*/ 352484 h 2895152"/>
                <a:gd name="connsiteX2" fmla="*/ 373999 w 2136374"/>
                <a:gd name="connsiteY2" fmla="*/ 0 h 2895152"/>
                <a:gd name="connsiteX3" fmla="*/ 1783890 w 2136374"/>
                <a:gd name="connsiteY3" fmla="*/ 0 h 2895152"/>
                <a:gd name="connsiteX4" fmla="*/ 2136374 w 2136374"/>
                <a:gd name="connsiteY4" fmla="*/ 352484 h 2895152"/>
                <a:gd name="connsiteX5" fmla="*/ 2136374 w 2136374"/>
                <a:gd name="connsiteY5" fmla="*/ 2537289 h 2895152"/>
                <a:gd name="connsiteX6" fmla="*/ 1783890 w 2136374"/>
                <a:gd name="connsiteY6" fmla="*/ 2889773 h 2895152"/>
                <a:gd name="connsiteX7" fmla="*/ 357862 w 2136374"/>
                <a:gd name="connsiteY7" fmla="*/ 2895152 h 2895152"/>
                <a:gd name="connsiteX0" fmla="*/ 0 w 2114859"/>
                <a:gd name="connsiteY0" fmla="*/ 2515774 h 2895152"/>
                <a:gd name="connsiteX1" fmla="*/ 0 w 2114859"/>
                <a:gd name="connsiteY1" fmla="*/ 352484 h 2895152"/>
                <a:gd name="connsiteX2" fmla="*/ 352484 w 2114859"/>
                <a:gd name="connsiteY2" fmla="*/ 0 h 2895152"/>
                <a:gd name="connsiteX3" fmla="*/ 1762375 w 2114859"/>
                <a:gd name="connsiteY3" fmla="*/ 0 h 2895152"/>
                <a:gd name="connsiteX4" fmla="*/ 2114859 w 2114859"/>
                <a:gd name="connsiteY4" fmla="*/ 352484 h 2895152"/>
                <a:gd name="connsiteX5" fmla="*/ 2114859 w 2114859"/>
                <a:gd name="connsiteY5" fmla="*/ 2537289 h 2895152"/>
                <a:gd name="connsiteX6" fmla="*/ 1762375 w 2114859"/>
                <a:gd name="connsiteY6" fmla="*/ 2889773 h 2895152"/>
                <a:gd name="connsiteX7" fmla="*/ 336347 w 2114859"/>
                <a:gd name="connsiteY7" fmla="*/ 2895152 h 28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859" h="2895152">
                  <a:moveTo>
                    <a:pt x="0" y="2515774"/>
                  </a:moveTo>
                  <a:lnTo>
                    <a:pt x="0" y="352484"/>
                  </a:lnTo>
                  <a:cubicBezTo>
                    <a:pt x="0" y="157812"/>
                    <a:pt x="157812" y="0"/>
                    <a:pt x="352484" y="0"/>
                  </a:cubicBezTo>
                  <a:lnTo>
                    <a:pt x="1762375" y="0"/>
                  </a:lnTo>
                  <a:cubicBezTo>
                    <a:pt x="1957047" y="0"/>
                    <a:pt x="2114859" y="157812"/>
                    <a:pt x="2114859" y="352484"/>
                  </a:cubicBezTo>
                  <a:lnTo>
                    <a:pt x="2114859" y="2537289"/>
                  </a:lnTo>
                  <a:cubicBezTo>
                    <a:pt x="2114859" y="2731961"/>
                    <a:pt x="1957047" y="2889773"/>
                    <a:pt x="1762375" y="2889773"/>
                  </a:cubicBezTo>
                  <a:lnTo>
                    <a:pt x="336347" y="2895152"/>
                  </a:lnTo>
                </a:path>
              </a:pathLst>
            </a:custGeom>
            <a:noFill/>
            <a:ln>
              <a:solidFill>
                <a:srgbClr val="4653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8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261</Words>
  <Application>Microsoft Macintosh PowerPoint</Application>
  <PresentationFormat>全屏显示(16:9)</PresentationFormat>
  <Paragraphs>85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游明朝</vt:lpstr>
      <vt:lpstr>Arial</vt:lpstr>
      <vt:lpstr>等线</vt:lpstr>
      <vt:lpstr>宋体</vt:lpstr>
      <vt:lpstr>微软雅黑</vt:lpstr>
      <vt:lpstr>Arial Black</vt:lpstr>
      <vt:lpstr>Impact</vt:lpstr>
      <vt:lpstr>Calibri</vt:lpstr>
      <vt:lpstr>ＭＳ Ｐゴシック</vt:lpstr>
      <vt:lpstr>张海山锐线体简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Microsoft Office User</cp:lastModifiedBy>
  <cp:revision>67</cp:revision>
  <dcterms:created xsi:type="dcterms:W3CDTF">2016-07-15T07:40:21Z</dcterms:created>
  <dcterms:modified xsi:type="dcterms:W3CDTF">2019-09-17T10:33:40Z</dcterms:modified>
</cp:coreProperties>
</file>