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82" r:id="rId6"/>
    <p:sldId id="259" r:id="rId7"/>
    <p:sldId id="264" r:id="rId8"/>
    <p:sldId id="268" r:id="rId9"/>
    <p:sldId id="265" r:id="rId10"/>
    <p:sldId id="267" r:id="rId11"/>
    <p:sldId id="269" r:id="rId12"/>
    <p:sldId id="260" r:id="rId13"/>
    <p:sldId id="283" r:id="rId14"/>
    <p:sldId id="270" r:id="rId15"/>
    <p:sldId id="271" r:id="rId16"/>
    <p:sldId id="272" r:id="rId17"/>
    <p:sldId id="273" r:id="rId18"/>
    <p:sldId id="261" r:id="rId19"/>
    <p:sldId id="284" r:id="rId20"/>
    <p:sldId id="262" r:id="rId21"/>
    <p:sldId id="277" r:id="rId22"/>
    <p:sldId id="278" r:id="rId23"/>
    <p:sldId id="280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A34"/>
    <a:srgbClr val="FF3300"/>
    <a:srgbClr val="CC3300"/>
    <a:srgbClr val="2272AB"/>
    <a:srgbClr val="07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94660"/>
  </p:normalViewPr>
  <p:slideViewPr>
    <p:cSldViewPr snapToGrid="0">
      <p:cViewPr>
        <p:scale>
          <a:sx n="100" d="100"/>
          <a:sy n="100" d="100"/>
        </p:scale>
        <p:origin x="12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F0FFD-7903-4DB7-832C-CF4341503D14}" type="datetimeFigureOut">
              <a:rPr kumimoji="1" lang="ja-JP" altLang="en-US" smtClean="0"/>
              <a:t>2019/9/30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85DA2-FC78-4D0D-B68A-B974D45CC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11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次へ私の好きな食べ物をご紹介します。最初は北京ダック、餃子、辛いの四川鍋、辛いものは好きです。下のは焼肉（やきにく）です。日本に来てから、食べ物の価格は本当に高い気ついた。中国より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倍も高いです。果物も高いですが、でも日本の食べ物は本当においしいです。最後は大連で人気の日本料理天ぷらです、私も好きです。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3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これは日本に遊んでいる時に撮った写真です。これは明治神宮まえのよさこい祭りです、参加者のみんなが特色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とくしょく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の服装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ja-JP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Fukusō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をしてダンスをしています、彼らの情熱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ja-JP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Jōnetsu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と活気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かっき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見ています。これは秋葉原に撮った写真です。秋葉原はアニメの天国だと話します。この車は、年代感を感じます。それから東京タワーを見て、日本の建物がとても立派だと感じました。最後のは、寮に近くの公園です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5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最後は私が設定した研修期間の目標を紹介します。</a:t>
            </a:r>
          </a:p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今私のプログラムは主にアンドロイドの開発です。でもアンドロイドの知識はあまり勉強したことがないので、始めた時私ちょっと難しいかもしれませんが、この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か月の勉強を経て、今では基本的に知識を身につけています。この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か月の間に、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マップや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ミュージックについての課題を調査しました。次の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か月で、山本さんに私の力が差し上げます。これからどんどん勉強していきます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5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日本一の武将」の誉れ高い戦国時代の武将で、通称は「源次郎」、官位は「左衛門佐」。少年の頃、武田家の人質となり、武田家の栄枯盛衰を目の当たりにする。関ヶ原の戦いでは西軍に属したが、敗れて九度山に配流され、大坂の陣では城砦真田丸を築いて豊臣家を守るために奮戦した。</a:t>
            </a:r>
            <a:r>
              <a:rPr kumimoji="1" lang="en-US" altLang="ja-JP" dirty="0" smtClean="0"/>
              <a:t>[1]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85DA2-FC78-4D0D-B68A-B974D45CC8E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22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2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0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8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0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37060" y="47888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33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0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0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ECC5-ABCB-48FB-AFAA-EA2727A61AF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2C4-E054-4C1E-B3AB-33B785D7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0" y="2677237"/>
            <a:ext cx="4403469" cy="115214"/>
            <a:chOff x="0" y="2341322"/>
            <a:chExt cx="4403469" cy="115214"/>
          </a:xfrm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15" name="Picture 2" descr="E:\BaiduYunDownload\01_扁平化合集\03_图片素材\05_城市建筑背景图集\城市风景 (35)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7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7"/>
          <p:cNvSpPr/>
          <p:nvPr/>
        </p:nvSpPr>
        <p:spPr>
          <a:xfrm>
            <a:off x="-1" y="1073968"/>
            <a:ext cx="9168703" cy="3053171"/>
          </a:xfrm>
          <a:prstGeom prst="rect">
            <a:avLst/>
          </a:prstGeom>
          <a:solidFill>
            <a:srgbClr val="07386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7109" y="2381024"/>
            <a:ext cx="7160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/>
              </a:rPr>
              <a:t>第三システム事業本部第四システム部</a:t>
            </a:r>
            <a:endParaRPr lang="en-US" altLang="ja-JP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/>
            </a:endParaRPr>
          </a:p>
          <a:p>
            <a:pPr algn="ctr">
              <a:defRPr/>
            </a:pPr>
            <a:endParaRPr lang="en-US" altLang="zh-CN" sz="2400" dirty="0" smtClean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  <a:r>
              <a:rPr lang="ja-JP" altLang="en-US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：尹鴻濤</a:t>
            </a:r>
            <a:r>
              <a:rPr lang="en-US" altLang="ja-JP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ja-JP" altLang="en-US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いん</a:t>
            </a:r>
            <a:r>
              <a:rPr lang="ja-JP" altLang="en-US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こうとう</a:t>
            </a:r>
            <a:r>
              <a:rPr lang="en-US" altLang="ja-JP" sz="2400" dirty="0" smtClean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7320" y="1322922"/>
            <a:ext cx="5120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中間発表会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65248" y="2333081"/>
            <a:ext cx="5904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4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cxnSp>
        <p:nvCxnSpPr>
          <p:cNvPr id="13" name="Straight Connector 32"/>
          <p:cNvCxnSpPr/>
          <p:nvPr/>
        </p:nvCxnSpPr>
        <p:spPr>
          <a:xfrm flipV="1">
            <a:off x="4572000" y="1265684"/>
            <a:ext cx="0" cy="23241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0"/>
          <p:cNvGrpSpPr/>
          <p:nvPr/>
        </p:nvGrpSpPr>
        <p:grpSpPr>
          <a:xfrm>
            <a:off x="760143" y="1189182"/>
            <a:ext cx="3526972" cy="2400646"/>
            <a:chOff x="4322543" y="1428799"/>
            <a:chExt cx="4051519" cy="2757680"/>
          </a:xfrm>
        </p:grpSpPr>
        <p:sp>
          <p:nvSpPr>
            <p:cNvPr id="15" name="Snip Single Corner Rectangle 27"/>
            <p:cNvSpPr/>
            <p:nvPr/>
          </p:nvSpPr>
          <p:spPr>
            <a:xfrm>
              <a:off x="4322543" y="1438589"/>
              <a:ext cx="4051519" cy="2746157"/>
            </a:xfrm>
            <a:prstGeom prst="snip1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ight Triangle 31"/>
            <p:cNvSpPr/>
            <p:nvPr/>
          </p:nvSpPr>
          <p:spPr>
            <a:xfrm rot="10800000">
              <a:off x="8086026" y="1428799"/>
              <a:ext cx="288035" cy="288035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17" name="Group 36"/>
            <p:cNvGrpSpPr/>
            <p:nvPr/>
          </p:nvGrpSpPr>
          <p:grpSpPr>
            <a:xfrm>
              <a:off x="4322543" y="4138220"/>
              <a:ext cx="4051518" cy="48259"/>
              <a:chOff x="4322543" y="4131077"/>
              <a:chExt cx="4051518" cy="48259"/>
            </a:xfrm>
          </p:grpSpPr>
          <p:sp>
            <p:nvSpPr>
              <p:cNvPr id="18" name="Rectangle 39"/>
              <p:cNvSpPr/>
              <p:nvPr/>
            </p:nvSpPr>
            <p:spPr>
              <a:xfrm>
                <a:off x="4322543" y="4131077"/>
                <a:ext cx="1363279" cy="482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ea"/>
                </a:endParaRPr>
              </a:p>
            </p:txBody>
          </p:sp>
          <p:sp>
            <p:nvSpPr>
              <p:cNvPr id="19" name="Rectangle 40"/>
              <p:cNvSpPr/>
              <p:nvPr/>
            </p:nvSpPr>
            <p:spPr>
              <a:xfrm>
                <a:off x="5685822" y="4131077"/>
                <a:ext cx="1363279" cy="4825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  <p:sp>
            <p:nvSpPr>
              <p:cNvPr id="20" name="Rectangle 41"/>
              <p:cNvSpPr/>
              <p:nvPr/>
            </p:nvSpPr>
            <p:spPr>
              <a:xfrm>
                <a:off x="7010782" y="4131077"/>
                <a:ext cx="1363279" cy="482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</p:grpSp>
      </p:grpSp>
      <p:grpSp>
        <p:nvGrpSpPr>
          <p:cNvPr id="21" name="Group 40"/>
          <p:cNvGrpSpPr/>
          <p:nvPr/>
        </p:nvGrpSpPr>
        <p:grpSpPr>
          <a:xfrm>
            <a:off x="4856885" y="1189182"/>
            <a:ext cx="3526972" cy="2400646"/>
            <a:chOff x="4322543" y="1428799"/>
            <a:chExt cx="4051519" cy="2757680"/>
          </a:xfrm>
        </p:grpSpPr>
        <p:sp>
          <p:nvSpPr>
            <p:cNvPr id="22" name="Snip Single Corner Rectangle 48"/>
            <p:cNvSpPr/>
            <p:nvPr/>
          </p:nvSpPr>
          <p:spPr>
            <a:xfrm>
              <a:off x="4322543" y="1438589"/>
              <a:ext cx="4051519" cy="2746157"/>
            </a:xfrm>
            <a:prstGeom prst="snip1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3" name="Right Triangle 49"/>
            <p:cNvSpPr/>
            <p:nvPr/>
          </p:nvSpPr>
          <p:spPr>
            <a:xfrm rot="10800000">
              <a:off x="8086026" y="1428799"/>
              <a:ext cx="288035" cy="288035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24" name="Group 50"/>
            <p:cNvGrpSpPr/>
            <p:nvPr/>
          </p:nvGrpSpPr>
          <p:grpSpPr>
            <a:xfrm>
              <a:off x="4322543" y="4138220"/>
              <a:ext cx="4051518" cy="48259"/>
              <a:chOff x="4322543" y="4131077"/>
              <a:chExt cx="4051518" cy="48259"/>
            </a:xfrm>
          </p:grpSpPr>
          <p:sp>
            <p:nvSpPr>
              <p:cNvPr id="25" name="Rectangle 51"/>
              <p:cNvSpPr/>
              <p:nvPr/>
            </p:nvSpPr>
            <p:spPr>
              <a:xfrm>
                <a:off x="4322543" y="4131077"/>
                <a:ext cx="1363279" cy="482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ea"/>
                </a:endParaRPr>
              </a:p>
            </p:txBody>
          </p:sp>
          <p:sp>
            <p:nvSpPr>
              <p:cNvPr id="26" name="Rectangle 52"/>
              <p:cNvSpPr/>
              <p:nvPr/>
            </p:nvSpPr>
            <p:spPr>
              <a:xfrm>
                <a:off x="5685822" y="4131077"/>
                <a:ext cx="1363279" cy="4825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  <p:sp>
            <p:nvSpPr>
              <p:cNvPr id="27" name="Rectangle 53"/>
              <p:cNvSpPr/>
              <p:nvPr/>
            </p:nvSpPr>
            <p:spPr>
              <a:xfrm>
                <a:off x="7010782" y="4131077"/>
                <a:ext cx="1363279" cy="482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766353" y="3717421"/>
            <a:ext cx="3520762" cy="865474"/>
            <a:chOff x="425521" y="222594"/>
            <a:chExt cx="3520762" cy="890976"/>
          </a:xfrm>
        </p:grpSpPr>
        <p:sp>
          <p:nvSpPr>
            <p:cNvPr id="29" name="TextBox 57"/>
            <p:cNvSpPr txBox="1"/>
            <p:nvPr/>
          </p:nvSpPr>
          <p:spPr>
            <a:xfrm>
              <a:off x="1244845" y="222594"/>
              <a:ext cx="2448830" cy="2217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73860"/>
                  </a:solidFill>
                  <a:latin typeface="+mn-ea"/>
                </a:rPr>
                <a:t>市场规划</a:t>
              </a:r>
              <a:endParaRPr lang="en-US" sz="1400" b="1" dirty="0">
                <a:solidFill>
                  <a:srgbClr val="073860"/>
                </a:solidFill>
                <a:latin typeface="+mn-ea"/>
              </a:endParaRPr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1244844" y="432352"/>
              <a:ext cx="2701439" cy="68121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lvl="0" algn="just" defTabSz="914400"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200</a:t>
              </a: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字以内，据统计每页幻灯片的最好控制在</a:t>
              </a: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</a:t>
              </a: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分钟之内。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Oval 59"/>
            <p:cNvSpPr/>
            <p:nvPr/>
          </p:nvSpPr>
          <p:spPr>
            <a:xfrm>
              <a:off x="425521" y="328399"/>
              <a:ext cx="723797" cy="723794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+mn-ea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865205" y="3712659"/>
            <a:ext cx="3451250" cy="874998"/>
            <a:chOff x="415247" y="222594"/>
            <a:chExt cx="3451250" cy="900782"/>
          </a:xfrm>
        </p:grpSpPr>
        <p:sp>
          <p:nvSpPr>
            <p:cNvPr id="33" name="TextBox 61"/>
            <p:cNvSpPr txBox="1"/>
            <p:nvPr/>
          </p:nvSpPr>
          <p:spPr>
            <a:xfrm>
              <a:off x="1244845" y="222594"/>
              <a:ext cx="1077218" cy="2217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2272AB"/>
                  </a:solidFill>
                  <a:latin typeface="+mn-ea"/>
                </a:rPr>
                <a:t>创意解决方案</a:t>
              </a:r>
              <a:endParaRPr lang="en-US" sz="1400" b="1" dirty="0">
                <a:solidFill>
                  <a:srgbClr val="2272AB"/>
                </a:solidFill>
                <a:latin typeface="+mn-ea"/>
              </a:endParaRPr>
            </a:p>
          </p:txBody>
        </p:sp>
        <p:sp>
          <p:nvSpPr>
            <p:cNvPr id="34" name="TextBox 62"/>
            <p:cNvSpPr txBox="1"/>
            <p:nvPr/>
          </p:nvSpPr>
          <p:spPr>
            <a:xfrm>
              <a:off x="1244844" y="442157"/>
              <a:ext cx="2621653" cy="68121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lvl="0" algn="just" defTabSz="914400"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200</a:t>
              </a: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字以内，据统计每页幻灯片的最好控制在</a:t>
              </a: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</a:t>
              </a: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分钟之内。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Oval 63"/>
            <p:cNvSpPr/>
            <p:nvPr/>
          </p:nvSpPr>
          <p:spPr>
            <a:xfrm>
              <a:off x="415247" y="317823"/>
              <a:ext cx="723797" cy="723795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+mn-ea"/>
              </a:endParaRPr>
            </a:p>
          </p:txBody>
        </p:sp>
      </p:grpSp>
      <p:sp>
        <p:nvSpPr>
          <p:cNvPr id="36" name="Snip Single Corner Rectangle 64"/>
          <p:cNvSpPr/>
          <p:nvPr/>
        </p:nvSpPr>
        <p:spPr>
          <a:xfrm flipH="1">
            <a:off x="1879979" y="3036684"/>
            <a:ext cx="2407136" cy="250743"/>
          </a:xfrm>
          <a:prstGeom prst="snip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4008"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创意解决方案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Snip Single Corner Rectangle 65"/>
          <p:cNvSpPr/>
          <p:nvPr/>
        </p:nvSpPr>
        <p:spPr>
          <a:xfrm flipH="1">
            <a:off x="5976721" y="3036684"/>
            <a:ext cx="2407136" cy="250743"/>
          </a:xfrm>
          <a:prstGeom prst="snip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4008"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全球化业务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Freeform 139"/>
          <p:cNvSpPr/>
          <p:nvPr/>
        </p:nvSpPr>
        <p:spPr bwMode="auto">
          <a:xfrm>
            <a:off x="938544" y="4013031"/>
            <a:ext cx="379413" cy="287338"/>
          </a:xfrm>
          <a:custGeom>
            <a:avLst/>
            <a:gdLst>
              <a:gd name="T0" fmla="*/ 143 w 165"/>
              <a:gd name="T1" fmla="*/ 19 h 125"/>
              <a:gd name="T2" fmla="*/ 34 w 165"/>
              <a:gd name="T3" fmla="*/ 19 h 125"/>
              <a:gd name="T4" fmla="*/ 30 w 165"/>
              <a:gd name="T5" fmla="*/ 5 h 125"/>
              <a:gd name="T6" fmla="*/ 29 w 165"/>
              <a:gd name="T7" fmla="*/ 4 h 125"/>
              <a:gd name="T8" fmla="*/ 29 w 165"/>
              <a:gd name="T9" fmla="*/ 4 h 125"/>
              <a:gd name="T10" fmla="*/ 28 w 165"/>
              <a:gd name="T11" fmla="*/ 3 h 125"/>
              <a:gd name="T12" fmla="*/ 28 w 165"/>
              <a:gd name="T13" fmla="*/ 2 h 125"/>
              <a:gd name="T14" fmla="*/ 28 w 165"/>
              <a:gd name="T15" fmla="*/ 2 h 125"/>
              <a:gd name="T16" fmla="*/ 27 w 165"/>
              <a:gd name="T17" fmla="*/ 1 h 125"/>
              <a:gd name="T18" fmla="*/ 27 w 165"/>
              <a:gd name="T19" fmla="*/ 1 h 125"/>
              <a:gd name="T20" fmla="*/ 22 w 165"/>
              <a:gd name="T21" fmla="*/ 0 h 125"/>
              <a:gd name="T22" fmla="*/ 7 w 165"/>
              <a:gd name="T23" fmla="*/ 2 h 125"/>
              <a:gd name="T24" fmla="*/ 0 w 165"/>
              <a:gd name="T25" fmla="*/ 9 h 125"/>
              <a:gd name="T26" fmla="*/ 7 w 165"/>
              <a:gd name="T27" fmla="*/ 15 h 125"/>
              <a:gd name="T28" fmla="*/ 18 w 165"/>
              <a:gd name="T29" fmla="*/ 14 h 125"/>
              <a:gd name="T30" fmla="*/ 45 w 165"/>
              <a:gd name="T31" fmla="*/ 99 h 125"/>
              <a:gd name="T32" fmla="*/ 42 w 165"/>
              <a:gd name="T33" fmla="*/ 109 h 125"/>
              <a:gd name="T34" fmla="*/ 58 w 165"/>
              <a:gd name="T35" fmla="*/ 125 h 125"/>
              <a:gd name="T36" fmla="*/ 73 w 165"/>
              <a:gd name="T37" fmla="*/ 116 h 125"/>
              <a:gd name="T38" fmla="*/ 94 w 165"/>
              <a:gd name="T39" fmla="*/ 116 h 125"/>
              <a:gd name="T40" fmla="*/ 109 w 165"/>
              <a:gd name="T41" fmla="*/ 125 h 125"/>
              <a:gd name="T42" fmla="*/ 125 w 165"/>
              <a:gd name="T43" fmla="*/ 109 h 125"/>
              <a:gd name="T44" fmla="*/ 109 w 165"/>
              <a:gd name="T45" fmla="*/ 93 h 125"/>
              <a:gd name="T46" fmla="*/ 94 w 165"/>
              <a:gd name="T47" fmla="*/ 102 h 125"/>
              <a:gd name="T48" fmla="*/ 73 w 165"/>
              <a:gd name="T49" fmla="*/ 102 h 125"/>
              <a:gd name="T50" fmla="*/ 58 w 165"/>
              <a:gd name="T51" fmla="*/ 93 h 125"/>
              <a:gd name="T52" fmla="*/ 58 w 165"/>
              <a:gd name="T53" fmla="*/ 93 h 125"/>
              <a:gd name="T54" fmla="*/ 55 w 165"/>
              <a:gd name="T55" fmla="*/ 83 h 125"/>
              <a:gd name="T56" fmla="*/ 125 w 165"/>
              <a:gd name="T57" fmla="*/ 83 h 125"/>
              <a:gd name="T58" fmla="*/ 139 w 165"/>
              <a:gd name="T59" fmla="*/ 68 h 125"/>
              <a:gd name="T60" fmla="*/ 158 w 165"/>
              <a:gd name="T61" fmla="*/ 34 h 125"/>
              <a:gd name="T62" fmla="*/ 143 w 165"/>
              <a:gd name="T63" fmla="*/ 1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5" h="125">
                <a:moveTo>
                  <a:pt x="143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3"/>
                  <a:pt x="28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2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0"/>
                  <a:pt x="24" y="0"/>
                  <a:pt x="22" y="0"/>
                </a:cubicBezTo>
                <a:cubicBezTo>
                  <a:pt x="7" y="2"/>
                  <a:pt x="7" y="2"/>
                  <a:pt x="7" y="2"/>
                </a:cubicBezTo>
                <a:cubicBezTo>
                  <a:pt x="3" y="2"/>
                  <a:pt x="0" y="5"/>
                  <a:pt x="0" y="9"/>
                </a:cubicBezTo>
                <a:cubicBezTo>
                  <a:pt x="1" y="12"/>
                  <a:pt x="4" y="15"/>
                  <a:pt x="7" y="15"/>
                </a:cubicBezTo>
                <a:cubicBezTo>
                  <a:pt x="18" y="14"/>
                  <a:pt x="18" y="14"/>
                  <a:pt x="18" y="14"/>
                </a:cubicBezTo>
                <a:cubicBezTo>
                  <a:pt x="45" y="99"/>
                  <a:pt x="45" y="99"/>
                  <a:pt x="45" y="99"/>
                </a:cubicBezTo>
                <a:cubicBezTo>
                  <a:pt x="43" y="101"/>
                  <a:pt x="42" y="105"/>
                  <a:pt x="42" y="109"/>
                </a:cubicBezTo>
                <a:cubicBezTo>
                  <a:pt x="42" y="118"/>
                  <a:pt x="49" y="125"/>
                  <a:pt x="58" y="125"/>
                </a:cubicBezTo>
                <a:cubicBezTo>
                  <a:pt x="64" y="125"/>
                  <a:pt x="70" y="121"/>
                  <a:pt x="73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21"/>
                  <a:pt x="103" y="125"/>
                  <a:pt x="109" y="125"/>
                </a:cubicBezTo>
                <a:cubicBezTo>
                  <a:pt x="118" y="125"/>
                  <a:pt x="125" y="118"/>
                  <a:pt x="125" y="109"/>
                </a:cubicBezTo>
                <a:cubicBezTo>
                  <a:pt x="125" y="100"/>
                  <a:pt x="118" y="93"/>
                  <a:pt x="109" y="93"/>
                </a:cubicBezTo>
                <a:cubicBezTo>
                  <a:pt x="103" y="93"/>
                  <a:pt x="97" y="97"/>
                  <a:pt x="94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97"/>
                  <a:pt x="64" y="93"/>
                  <a:pt x="58" y="93"/>
                </a:cubicBezTo>
                <a:cubicBezTo>
                  <a:pt x="58" y="93"/>
                  <a:pt x="58" y="93"/>
                  <a:pt x="58" y="93"/>
                </a:cubicBezTo>
                <a:cubicBezTo>
                  <a:pt x="55" y="83"/>
                  <a:pt x="55" y="83"/>
                  <a:pt x="55" y="83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33" y="83"/>
                  <a:pt x="134" y="77"/>
                  <a:pt x="139" y="68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65" y="20"/>
                  <a:pt x="151" y="19"/>
                  <a:pt x="143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39" name="Freeform 144"/>
          <p:cNvSpPr/>
          <p:nvPr/>
        </p:nvSpPr>
        <p:spPr bwMode="auto">
          <a:xfrm>
            <a:off x="5072225" y="3971242"/>
            <a:ext cx="309563" cy="334963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36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sp>
        <p:nvSpPr>
          <p:cNvPr id="13" name="TextBox 22"/>
          <p:cNvSpPr txBox="1"/>
          <p:nvPr/>
        </p:nvSpPr>
        <p:spPr>
          <a:xfrm>
            <a:off x="776085" y="4030049"/>
            <a:ext cx="75918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</a:p>
        </p:txBody>
      </p:sp>
      <p:cxnSp>
        <p:nvCxnSpPr>
          <p:cNvPr id="14" name="Straight Connector 30"/>
          <p:cNvCxnSpPr/>
          <p:nvPr/>
        </p:nvCxnSpPr>
        <p:spPr>
          <a:xfrm>
            <a:off x="782231" y="3896711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9"/>
          <p:cNvGrpSpPr/>
          <p:nvPr/>
        </p:nvGrpSpPr>
        <p:grpSpPr>
          <a:xfrm>
            <a:off x="782231" y="1131575"/>
            <a:ext cx="1785817" cy="2534709"/>
            <a:chOff x="782231" y="1073968"/>
            <a:chExt cx="1785817" cy="2534709"/>
          </a:xfrm>
          <a:solidFill>
            <a:srgbClr val="073860"/>
          </a:solidFill>
          <a:effectLst/>
        </p:grpSpPr>
        <p:sp>
          <p:nvSpPr>
            <p:cNvPr id="16" name="Rectangle 52"/>
            <p:cNvSpPr/>
            <p:nvPr/>
          </p:nvSpPr>
          <p:spPr>
            <a:xfrm>
              <a:off x="782231" y="1073969"/>
              <a:ext cx="1785817" cy="2534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7" name="Down Arrow Callout 54"/>
            <p:cNvSpPr/>
            <p:nvPr/>
          </p:nvSpPr>
          <p:spPr>
            <a:xfrm>
              <a:off x="782231" y="1073968"/>
              <a:ext cx="1785817" cy="748891"/>
            </a:xfrm>
            <a:prstGeom prst="downArrowCallout">
              <a:avLst>
                <a:gd name="adj1" fmla="val 50000"/>
                <a:gd name="adj2" fmla="val 25000"/>
                <a:gd name="adj3" fmla="val 25000"/>
                <a:gd name="adj4" fmla="val 75000"/>
              </a:avLst>
            </a:prstGeom>
            <a:grpFill/>
            <a:ln w="19050" cap="flat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添加副标题</a:t>
              </a:r>
              <a:endParaRPr 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TextBox 57"/>
            <p:cNvSpPr txBox="1"/>
            <p:nvPr/>
          </p:nvSpPr>
          <p:spPr>
            <a:xfrm>
              <a:off x="827545" y="2686964"/>
              <a:ext cx="1670603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  <a:endParaRPr 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Oval 58"/>
            <p:cNvSpPr/>
            <p:nvPr/>
          </p:nvSpPr>
          <p:spPr>
            <a:xfrm>
              <a:off x="1283227" y="1903139"/>
              <a:ext cx="783825" cy="7838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Group 60"/>
          <p:cNvGrpSpPr/>
          <p:nvPr/>
        </p:nvGrpSpPr>
        <p:grpSpPr>
          <a:xfrm>
            <a:off x="2715520" y="1131575"/>
            <a:ext cx="1785817" cy="2534709"/>
            <a:chOff x="782231" y="1073968"/>
            <a:chExt cx="1785817" cy="2534709"/>
          </a:xfrm>
          <a:solidFill>
            <a:srgbClr val="2272AB"/>
          </a:solidFill>
          <a:effectLst/>
        </p:grpSpPr>
        <p:sp>
          <p:nvSpPr>
            <p:cNvPr id="21" name="Rectangle 61"/>
            <p:cNvSpPr/>
            <p:nvPr/>
          </p:nvSpPr>
          <p:spPr>
            <a:xfrm>
              <a:off x="782231" y="1073969"/>
              <a:ext cx="1785817" cy="2534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2" name="Down Arrow Callout 62"/>
            <p:cNvSpPr/>
            <p:nvPr/>
          </p:nvSpPr>
          <p:spPr>
            <a:xfrm>
              <a:off x="782231" y="1073968"/>
              <a:ext cx="1785817" cy="748891"/>
            </a:xfrm>
            <a:prstGeom prst="downArrowCallout">
              <a:avLst>
                <a:gd name="adj1" fmla="val 50000"/>
                <a:gd name="adj2" fmla="val 25000"/>
                <a:gd name="adj3" fmla="val 25000"/>
                <a:gd name="adj4" fmla="val 75000"/>
              </a:avLst>
            </a:prstGeom>
            <a:grpFill/>
            <a:ln w="22225" cap="flat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添加副标题</a:t>
              </a:r>
              <a:endParaRPr 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63"/>
            <p:cNvSpPr txBox="1"/>
            <p:nvPr/>
          </p:nvSpPr>
          <p:spPr>
            <a:xfrm>
              <a:off x="827545" y="2686964"/>
              <a:ext cx="1670603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  <a:endParaRPr lang="en-US" altLang="zh-CN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Oval 64"/>
            <p:cNvSpPr/>
            <p:nvPr/>
          </p:nvSpPr>
          <p:spPr>
            <a:xfrm>
              <a:off x="1283227" y="1903139"/>
              <a:ext cx="783825" cy="7838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25" name="Group 65"/>
          <p:cNvGrpSpPr/>
          <p:nvPr/>
        </p:nvGrpSpPr>
        <p:grpSpPr>
          <a:xfrm>
            <a:off x="4648809" y="1131575"/>
            <a:ext cx="1785817" cy="2534709"/>
            <a:chOff x="782231" y="1073968"/>
            <a:chExt cx="1785817" cy="2534709"/>
          </a:xfrm>
          <a:solidFill>
            <a:srgbClr val="073860"/>
          </a:solidFill>
          <a:effectLst/>
        </p:grpSpPr>
        <p:sp>
          <p:nvSpPr>
            <p:cNvPr id="26" name="Rectangle 66"/>
            <p:cNvSpPr/>
            <p:nvPr/>
          </p:nvSpPr>
          <p:spPr>
            <a:xfrm>
              <a:off x="782231" y="1073969"/>
              <a:ext cx="1785817" cy="2534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Down Arrow Callout 67"/>
            <p:cNvSpPr/>
            <p:nvPr/>
          </p:nvSpPr>
          <p:spPr>
            <a:xfrm>
              <a:off x="782231" y="1073968"/>
              <a:ext cx="1785817" cy="748891"/>
            </a:xfrm>
            <a:prstGeom prst="downArrowCallout">
              <a:avLst>
                <a:gd name="adj1" fmla="val 50000"/>
                <a:gd name="adj2" fmla="val 25000"/>
                <a:gd name="adj3" fmla="val 25000"/>
                <a:gd name="adj4" fmla="val 75000"/>
              </a:avLst>
            </a:prstGeom>
            <a:grpFill/>
            <a:ln w="22225" cap="flat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添加副标题</a:t>
              </a:r>
              <a:endParaRPr 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TextBox 68"/>
            <p:cNvSpPr txBox="1"/>
            <p:nvPr/>
          </p:nvSpPr>
          <p:spPr>
            <a:xfrm>
              <a:off x="827545" y="2686964"/>
              <a:ext cx="1670603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  <a:endParaRPr lang="en-US" altLang="zh-CN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Oval 69"/>
            <p:cNvSpPr/>
            <p:nvPr/>
          </p:nvSpPr>
          <p:spPr>
            <a:xfrm>
              <a:off x="1283227" y="1903139"/>
              <a:ext cx="783825" cy="7838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6582099" y="1131575"/>
            <a:ext cx="1785817" cy="2534709"/>
            <a:chOff x="782231" y="1073968"/>
            <a:chExt cx="1785817" cy="2534709"/>
          </a:xfrm>
          <a:solidFill>
            <a:srgbClr val="2272AB"/>
          </a:solidFill>
          <a:effectLst/>
        </p:grpSpPr>
        <p:sp>
          <p:nvSpPr>
            <p:cNvPr id="31" name="Rectangle 71"/>
            <p:cNvSpPr/>
            <p:nvPr/>
          </p:nvSpPr>
          <p:spPr>
            <a:xfrm>
              <a:off x="782231" y="1073969"/>
              <a:ext cx="1785817" cy="2534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2" name="Down Arrow Callout 72"/>
            <p:cNvSpPr/>
            <p:nvPr/>
          </p:nvSpPr>
          <p:spPr>
            <a:xfrm>
              <a:off x="782231" y="1073968"/>
              <a:ext cx="1785817" cy="748891"/>
            </a:xfrm>
            <a:prstGeom prst="downArrowCallout">
              <a:avLst>
                <a:gd name="adj1" fmla="val 50000"/>
                <a:gd name="adj2" fmla="val 25000"/>
                <a:gd name="adj3" fmla="val 25000"/>
                <a:gd name="adj4" fmla="val 75000"/>
              </a:avLst>
            </a:prstGeom>
            <a:grpFill/>
            <a:ln w="22225" cap="flat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添加副标题</a:t>
              </a:r>
              <a:endParaRPr 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TextBox 73"/>
            <p:cNvSpPr txBox="1"/>
            <p:nvPr/>
          </p:nvSpPr>
          <p:spPr>
            <a:xfrm>
              <a:off x="827545" y="2686964"/>
              <a:ext cx="1670603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此处添加详细文本描述，建议与标题相关并符合整体语言风格，语言描述尽量简洁生动。</a:t>
              </a:r>
              <a:endParaRPr lang="en-US" altLang="zh-CN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Oval 74"/>
            <p:cNvSpPr/>
            <p:nvPr/>
          </p:nvSpPr>
          <p:spPr>
            <a:xfrm>
              <a:off x="1283227" y="1903139"/>
              <a:ext cx="783825" cy="7838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sp>
        <p:nvSpPr>
          <p:cNvPr id="35" name="Freeform 139"/>
          <p:cNvSpPr/>
          <p:nvPr/>
        </p:nvSpPr>
        <p:spPr bwMode="auto">
          <a:xfrm>
            <a:off x="1485432" y="2226806"/>
            <a:ext cx="379413" cy="287338"/>
          </a:xfrm>
          <a:custGeom>
            <a:avLst/>
            <a:gdLst>
              <a:gd name="T0" fmla="*/ 143 w 165"/>
              <a:gd name="T1" fmla="*/ 19 h 125"/>
              <a:gd name="T2" fmla="*/ 34 w 165"/>
              <a:gd name="T3" fmla="*/ 19 h 125"/>
              <a:gd name="T4" fmla="*/ 30 w 165"/>
              <a:gd name="T5" fmla="*/ 5 h 125"/>
              <a:gd name="T6" fmla="*/ 29 w 165"/>
              <a:gd name="T7" fmla="*/ 4 h 125"/>
              <a:gd name="T8" fmla="*/ 29 w 165"/>
              <a:gd name="T9" fmla="*/ 4 h 125"/>
              <a:gd name="T10" fmla="*/ 28 w 165"/>
              <a:gd name="T11" fmla="*/ 3 h 125"/>
              <a:gd name="T12" fmla="*/ 28 w 165"/>
              <a:gd name="T13" fmla="*/ 2 h 125"/>
              <a:gd name="T14" fmla="*/ 28 w 165"/>
              <a:gd name="T15" fmla="*/ 2 h 125"/>
              <a:gd name="T16" fmla="*/ 27 w 165"/>
              <a:gd name="T17" fmla="*/ 1 h 125"/>
              <a:gd name="T18" fmla="*/ 27 w 165"/>
              <a:gd name="T19" fmla="*/ 1 h 125"/>
              <a:gd name="T20" fmla="*/ 22 w 165"/>
              <a:gd name="T21" fmla="*/ 0 h 125"/>
              <a:gd name="T22" fmla="*/ 7 w 165"/>
              <a:gd name="T23" fmla="*/ 2 h 125"/>
              <a:gd name="T24" fmla="*/ 0 w 165"/>
              <a:gd name="T25" fmla="*/ 9 h 125"/>
              <a:gd name="T26" fmla="*/ 7 w 165"/>
              <a:gd name="T27" fmla="*/ 15 h 125"/>
              <a:gd name="T28" fmla="*/ 18 w 165"/>
              <a:gd name="T29" fmla="*/ 14 h 125"/>
              <a:gd name="T30" fmla="*/ 45 w 165"/>
              <a:gd name="T31" fmla="*/ 99 h 125"/>
              <a:gd name="T32" fmla="*/ 42 w 165"/>
              <a:gd name="T33" fmla="*/ 109 h 125"/>
              <a:gd name="T34" fmla="*/ 58 w 165"/>
              <a:gd name="T35" fmla="*/ 125 h 125"/>
              <a:gd name="T36" fmla="*/ 73 w 165"/>
              <a:gd name="T37" fmla="*/ 116 h 125"/>
              <a:gd name="T38" fmla="*/ 94 w 165"/>
              <a:gd name="T39" fmla="*/ 116 h 125"/>
              <a:gd name="T40" fmla="*/ 109 w 165"/>
              <a:gd name="T41" fmla="*/ 125 h 125"/>
              <a:gd name="T42" fmla="*/ 125 w 165"/>
              <a:gd name="T43" fmla="*/ 109 h 125"/>
              <a:gd name="T44" fmla="*/ 109 w 165"/>
              <a:gd name="T45" fmla="*/ 93 h 125"/>
              <a:gd name="T46" fmla="*/ 94 w 165"/>
              <a:gd name="T47" fmla="*/ 102 h 125"/>
              <a:gd name="T48" fmla="*/ 73 w 165"/>
              <a:gd name="T49" fmla="*/ 102 h 125"/>
              <a:gd name="T50" fmla="*/ 58 w 165"/>
              <a:gd name="T51" fmla="*/ 93 h 125"/>
              <a:gd name="T52" fmla="*/ 58 w 165"/>
              <a:gd name="T53" fmla="*/ 93 h 125"/>
              <a:gd name="T54" fmla="*/ 55 w 165"/>
              <a:gd name="T55" fmla="*/ 83 h 125"/>
              <a:gd name="T56" fmla="*/ 125 w 165"/>
              <a:gd name="T57" fmla="*/ 83 h 125"/>
              <a:gd name="T58" fmla="*/ 139 w 165"/>
              <a:gd name="T59" fmla="*/ 68 h 125"/>
              <a:gd name="T60" fmla="*/ 158 w 165"/>
              <a:gd name="T61" fmla="*/ 34 h 125"/>
              <a:gd name="T62" fmla="*/ 143 w 165"/>
              <a:gd name="T63" fmla="*/ 1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5" h="125">
                <a:moveTo>
                  <a:pt x="143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3"/>
                  <a:pt x="28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2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0"/>
                  <a:pt x="24" y="0"/>
                  <a:pt x="22" y="0"/>
                </a:cubicBezTo>
                <a:cubicBezTo>
                  <a:pt x="7" y="2"/>
                  <a:pt x="7" y="2"/>
                  <a:pt x="7" y="2"/>
                </a:cubicBezTo>
                <a:cubicBezTo>
                  <a:pt x="3" y="2"/>
                  <a:pt x="0" y="5"/>
                  <a:pt x="0" y="9"/>
                </a:cubicBezTo>
                <a:cubicBezTo>
                  <a:pt x="1" y="12"/>
                  <a:pt x="4" y="15"/>
                  <a:pt x="7" y="15"/>
                </a:cubicBezTo>
                <a:cubicBezTo>
                  <a:pt x="18" y="14"/>
                  <a:pt x="18" y="14"/>
                  <a:pt x="18" y="14"/>
                </a:cubicBezTo>
                <a:cubicBezTo>
                  <a:pt x="45" y="99"/>
                  <a:pt x="45" y="99"/>
                  <a:pt x="45" y="99"/>
                </a:cubicBezTo>
                <a:cubicBezTo>
                  <a:pt x="43" y="101"/>
                  <a:pt x="42" y="105"/>
                  <a:pt x="42" y="109"/>
                </a:cubicBezTo>
                <a:cubicBezTo>
                  <a:pt x="42" y="118"/>
                  <a:pt x="49" y="125"/>
                  <a:pt x="58" y="125"/>
                </a:cubicBezTo>
                <a:cubicBezTo>
                  <a:pt x="64" y="125"/>
                  <a:pt x="70" y="121"/>
                  <a:pt x="73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21"/>
                  <a:pt x="103" y="125"/>
                  <a:pt x="109" y="125"/>
                </a:cubicBezTo>
                <a:cubicBezTo>
                  <a:pt x="118" y="125"/>
                  <a:pt x="125" y="118"/>
                  <a:pt x="125" y="109"/>
                </a:cubicBezTo>
                <a:cubicBezTo>
                  <a:pt x="125" y="100"/>
                  <a:pt x="118" y="93"/>
                  <a:pt x="109" y="93"/>
                </a:cubicBezTo>
                <a:cubicBezTo>
                  <a:pt x="103" y="93"/>
                  <a:pt x="97" y="97"/>
                  <a:pt x="94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97"/>
                  <a:pt x="64" y="93"/>
                  <a:pt x="58" y="93"/>
                </a:cubicBezTo>
                <a:cubicBezTo>
                  <a:pt x="58" y="93"/>
                  <a:pt x="58" y="93"/>
                  <a:pt x="58" y="93"/>
                </a:cubicBezTo>
                <a:cubicBezTo>
                  <a:pt x="55" y="83"/>
                  <a:pt x="55" y="83"/>
                  <a:pt x="55" y="83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33" y="83"/>
                  <a:pt x="134" y="77"/>
                  <a:pt x="139" y="68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65" y="20"/>
                  <a:pt x="151" y="19"/>
                  <a:pt x="143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44915" y="2187119"/>
            <a:ext cx="327026" cy="327025"/>
            <a:chOff x="4176518" y="3227428"/>
            <a:chExt cx="327026" cy="327025"/>
          </a:xfrm>
          <a:solidFill>
            <a:schemeClr val="bg1"/>
          </a:solidFill>
        </p:grpSpPr>
        <p:sp>
          <p:nvSpPr>
            <p:cNvPr id="37" name="Freeform 140"/>
            <p:cNvSpPr>
              <a:spLocks noEditPoints="1"/>
            </p:cNvSpPr>
            <p:nvPr/>
          </p:nvSpPr>
          <p:spPr bwMode="auto">
            <a:xfrm>
              <a:off x="4176518" y="3297278"/>
              <a:ext cx="257175" cy="257175"/>
            </a:xfrm>
            <a:custGeom>
              <a:avLst/>
              <a:gdLst>
                <a:gd name="T0" fmla="*/ 103 w 112"/>
                <a:gd name="T1" fmla="*/ 47 h 112"/>
                <a:gd name="T2" fmla="*/ 106 w 112"/>
                <a:gd name="T3" fmla="*/ 36 h 112"/>
                <a:gd name="T4" fmla="*/ 102 w 112"/>
                <a:gd name="T5" fmla="*/ 22 h 112"/>
                <a:gd name="T6" fmla="*/ 92 w 112"/>
                <a:gd name="T7" fmla="*/ 25 h 112"/>
                <a:gd name="T8" fmla="*/ 90 w 112"/>
                <a:gd name="T9" fmla="*/ 14 h 112"/>
                <a:gd name="T10" fmla="*/ 79 w 112"/>
                <a:gd name="T11" fmla="*/ 4 h 112"/>
                <a:gd name="T12" fmla="*/ 71 w 112"/>
                <a:gd name="T13" fmla="*/ 11 h 112"/>
                <a:gd name="T14" fmla="*/ 64 w 112"/>
                <a:gd name="T15" fmla="*/ 3 h 112"/>
                <a:gd name="T16" fmla="*/ 50 w 112"/>
                <a:gd name="T17" fmla="*/ 0 h 112"/>
                <a:gd name="T18" fmla="*/ 47 w 112"/>
                <a:gd name="T19" fmla="*/ 10 h 112"/>
                <a:gd name="T20" fmla="*/ 37 w 112"/>
                <a:gd name="T21" fmla="*/ 6 h 112"/>
                <a:gd name="T22" fmla="*/ 23 w 112"/>
                <a:gd name="T23" fmla="*/ 11 h 112"/>
                <a:gd name="T24" fmla="*/ 25 w 112"/>
                <a:gd name="T25" fmla="*/ 20 h 112"/>
                <a:gd name="T26" fmla="*/ 14 w 112"/>
                <a:gd name="T27" fmla="*/ 22 h 112"/>
                <a:gd name="T28" fmla="*/ 5 w 112"/>
                <a:gd name="T29" fmla="*/ 33 h 112"/>
                <a:gd name="T30" fmla="*/ 12 w 112"/>
                <a:gd name="T31" fmla="*/ 41 h 112"/>
                <a:gd name="T32" fmla="*/ 3 w 112"/>
                <a:gd name="T33" fmla="*/ 48 h 112"/>
                <a:gd name="T34" fmla="*/ 0 w 112"/>
                <a:gd name="T35" fmla="*/ 62 h 112"/>
                <a:gd name="T36" fmla="*/ 10 w 112"/>
                <a:gd name="T37" fmla="*/ 65 h 112"/>
                <a:gd name="T38" fmla="*/ 6 w 112"/>
                <a:gd name="T39" fmla="*/ 75 h 112"/>
                <a:gd name="T40" fmla="*/ 11 w 112"/>
                <a:gd name="T41" fmla="*/ 89 h 112"/>
                <a:gd name="T42" fmla="*/ 21 w 112"/>
                <a:gd name="T43" fmla="*/ 87 h 112"/>
                <a:gd name="T44" fmla="*/ 23 w 112"/>
                <a:gd name="T45" fmla="*/ 98 h 112"/>
                <a:gd name="T46" fmla="*/ 34 w 112"/>
                <a:gd name="T47" fmla="*/ 108 h 112"/>
                <a:gd name="T48" fmla="*/ 41 w 112"/>
                <a:gd name="T49" fmla="*/ 101 h 112"/>
                <a:gd name="T50" fmla="*/ 48 w 112"/>
                <a:gd name="T51" fmla="*/ 109 h 112"/>
                <a:gd name="T52" fmla="*/ 63 w 112"/>
                <a:gd name="T53" fmla="*/ 112 h 112"/>
                <a:gd name="T54" fmla="*/ 66 w 112"/>
                <a:gd name="T55" fmla="*/ 102 h 112"/>
                <a:gd name="T56" fmla="*/ 76 w 112"/>
                <a:gd name="T57" fmla="*/ 106 h 112"/>
                <a:gd name="T58" fmla="*/ 90 w 112"/>
                <a:gd name="T59" fmla="*/ 101 h 112"/>
                <a:gd name="T60" fmla="*/ 88 w 112"/>
                <a:gd name="T61" fmla="*/ 91 h 112"/>
                <a:gd name="T62" fmla="*/ 98 w 112"/>
                <a:gd name="T63" fmla="*/ 89 h 112"/>
                <a:gd name="T64" fmla="*/ 108 w 112"/>
                <a:gd name="T65" fmla="*/ 78 h 112"/>
                <a:gd name="T66" fmla="*/ 101 w 112"/>
                <a:gd name="T67" fmla="*/ 71 h 112"/>
                <a:gd name="T68" fmla="*/ 110 w 112"/>
                <a:gd name="T69" fmla="*/ 64 h 112"/>
                <a:gd name="T70" fmla="*/ 112 w 112"/>
                <a:gd name="T71" fmla="*/ 49 h 112"/>
                <a:gd name="T72" fmla="*/ 56 w 112"/>
                <a:gd name="T73" fmla="*/ 86 h 112"/>
                <a:gd name="T74" fmla="*/ 56 w 112"/>
                <a:gd name="T75" fmla="*/ 26 h 112"/>
                <a:gd name="T76" fmla="*/ 56 w 112"/>
                <a:gd name="T77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2">
                  <a:moveTo>
                    <a:pt x="110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2" y="44"/>
                    <a:pt x="101" y="42"/>
                    <a:pt x="101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8" y="35"/>
                    <a:pt x="108" y="34"/>
                    <a:pt x="107" y="3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99" y="20"/>
                    <a:pt x="98" y="21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0" y="23"/>
                    <a:pt x="88" y="21"/>
                    <a:pt x="87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1" y="12"/>
                    <a:pt x="90" y="11"/>
                    <a:pt x="89" y="1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7" y="3"/>
                    <a:pt x="76" y="4"/>
                    <a:pt x="75" y="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9" y="10"/>
                    <a:pt x="67" y="10"/>
                    <a:pt x="64" y="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7" y="1"/>
                    <a:pt x="47" y="3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1" y="11"/>
                    <a:pt x="21" y="13"/>
                    <a:pt x="22" y="1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1" y="22"/>
                    <a:pt x="10" y="2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5"/>
                    <a:pt x="4" y="36"/>
                    <a:pt x="6" y="37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3"/>
                    <a:pt x="10" y="45"/>
                    <a:pt x="10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5"/>
                    <a:pt x="3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8"/>
                    <a:pt x="11" y="70"/>
                    <a:pt x="12" y="7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6"/>
                    <a:pt x="5" y="78"/>
                    <a:pt x="5" y="7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2" y="91"/>
                    <a:pt x="14" y="91"/>
                    <a:pt x="15" y="90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89"/>
                    <a:pt x="24" y="91"/>
                    <a:pt x="26" y="92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9"/>
                    <a:pt x="23" y="101"/>
                    <a:pt x="24" y="102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7" y="108"/>
                    <a:pt x="38" y="106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4" y="101"/>
                    <a:pt x="46" y="102"/>
                    <a:pt x="48" y="102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11"/>
                    <a:pt x="50" y="112"/>
                    <a:pt x="51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2"/>
                    <a:pt x="66" y="111"/>
                    <a:pt x="66" y="109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8" y="102"/>
                    <a:pt x="70" y="101"/>
                    <a:pt x="73" y="100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7" y="107"/>
                    <a:pt x="79" y="108"/>
                    <a:pt x="80" y="107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0"/>
                    <a:pt x="92" y="99"/>
                    <a:pt x="91" y="97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9" y="90"/>
                    <a:pt x="91" y="88"/>
                    <a:pt x="93" y="86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0" y="90"/>
                    <a:pt x="102" y="90"/>
                    <a:pt x="102" y="8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8" y="75"/>
                    <a:pt x="107" y="74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69"/>
                    <a:pt x="102" y="66"/>
                    <a:pt x="103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1" y="64"/>
                    <a:pt x="112" y="63"/>
                    <a:pt x="112" y="61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8"/>
                    <a:pt x="111" y="47"/>
                    <a:pt x="110" y="47"/>
                  </a:cubicBezTo>
                  <a:close/>
                  <a:moveTo>
                    <a:pt x="56" y="86"/>
                  </a:moveTo>
                  <a:cubicBezTo>
                    <a:pt x="40" y="86"/>
                    <a:pt x="26" y="72"/>
                    <a:pt x="26" y="56"/>
                  </a:cubicBezTo>
                  <a:cubicBezTo>
                    <a:pt x="26" y="39"/>
                    <a:pt x="40" y="26"/>
                    <a:pt x="56" y="26"/>
                  </a:cubicBezTo>
                  <a:cubicBezTo>
                    <a:pt x="73" y="26"/>
                    <a:pt x="86" y="39"/>
                    <a:pt x="86" y="56"/>
                  </a:cubicBezTo>
                  <a:cubicBezTo>
                    <a:pt x="86" y="72"/>
                    <a:pt x="73" y="86"/>
                    <a:pt x="5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Freeform 141"/>
            <p:cNvSpPr>
              <a:spLocks noEditPoints="1"/>
            </p:cNvSpPr>
            <p:nvPr/>
          </p:nvSpPr>
          <p:spPr bwMode="auto">
            <a:xfrm>
              <a:off x="4384481" y="3227428"/>
              <a:ext cx="119063" cy="120650"/>
            </a:xfrm>
            <a:custGeom>
              <a:avLst/>
              <a:gdLst>
                <a:gd name="T0" fmla="*/ 48 w 52"/>
                <a:gd name="T1" fmla="*/ 23 h 52"/>
                <a:gd name="T2" fmla="*/ 50 w 52"/>
                <a:gd name="T3" fmla="*/ 17 h 52"/>
                <a:gd name="T4" fmla="*/ 48 w 52"/>
                <a:gd name="T5" fmla="*/ 11 h 52"/>
                <a:gd name="T6" fmla="*/ 44 w 52"/>
                <a:gd name="T7" fmla="*/ 12 h 52"/>
                <a:gd name="T8" fmla="*/ 42 w 52"/>
                <a:gd name="T9" fmla="*/ 6 h 52"/>
                <a:gd name="T10" fmla="*/ 38 w 52"/>
                <a:gd name="T11" fmla="*/ 2 h 52"/>
                <a:gd name="T12" fmla="*/ 34 w 52"/>
                <a:gd name="T13" fmla="*/ 5 h 52"/>
                <a:gd name="T14" fmla="*/ 30 w 52"/>
                <a:gd name="T15" fmla="*/ 1 h 52"/>
                <a:gd name="T16" fmla="*/ 24 w 52"/>
                <a:gd name="T17" fmla="*/ 0 h 52"/>
                <a:gd name="T18" fmla="*/ 23 w 52"/>
                <a:gd name="T19" fmla="*/ 4 h 52"/>
                <a:gd name="T20" fmla="*/ 17 w 52"/>
                <a:gd name="T21" fmla="*/ 2 h 52"/>
                <a:gd name="T22" fmla="*/ 11 w 52"/>
                <a:gd name="T23" fmla="*/ 4 h 52"/>
                <a:gd name="T24" fmla="*/ 12 w 52"/>
                <a:gd name="T25" fmla="*/ 8 h 52"/>
                <a:gd name="T26" fmla="*/ 6 w 52"/>
                <a:gd name="T27" fmla="*/ 10 h 52"/>
                <a:gd name="T28" fmla="*/ 2 w 52"/>
                <a:gd name="T29" fmla="*/ 14 h 52"/>
                <a:gd name="T30" fmla="*/ 6 w 52"/>
                <a:gd name="T31" fmla="*/ 18 h 52"/>
                <a:gd name="T32" fmla="*/ 1 w 52"/>
                <a:gd name="T33" fmla="*/ 22 h 52"/>
                <a:gd name="T34" fmla="*/ 0 w 52"/>
                <a:gd name="T35" fmla="*/ 28 h 52"/>
                <a:gd name="T36" fmla="*/ 4 w 52"/>
                <a:gd name="T37" fmla="*/ 29 h 52"/>
                <a:gd name="T38" fmla="*/ 2 w 52"/>
                <a:gd name="T39" fmla="*/ 35 h 52"/>
                <a:gd name="T40" fmla="*/ 4 w 52"/>
                <a:gd name="T41" fmla="*/ 41 h 52"/>
                <a:gd name="T42" fmla="*/ 9 w 52"/>
                <a:gd name="T43" fmla="*/ 40 h 52"/>
                <a:gd name="T44" fmla="*/ 10 w 52"/>
                <a:gd name="T45" fmla="*/ 46 h 52"/>
                <a:gd name="T46" fmla="*/ 15 w 52"/>
                <a:gd name="T47" fmla="*/ 50 h 52"/>
                <a:gd name="T48" fmla="*/ 18 w 52"/>
                <a:gd name="T49" fmla="*/ 47 h 52"/>
                <a:gd name="T50" fmla="*/ 22 w 52"/>
                <a:gd name="T51" fmla="*/ 51 h 52"/>
                <a:gd name="T52" fmla="*/ 28 w 52"/>
                <a:gd name="T53" fmla="*/ 52 h 52"/>
                <a:gd name="T54" fmla="*/ 29 w 52"/>
                <a:gd name="T55" fmla="*/ 48 h 52"/>
                <a:gd name="T56" fmla="*/ 35 w 52"/>
                <a:gd name="T57" fmla="*/ 50 h 52"/>
                <a:gd name="T58" fmla="*/ 41 w 52"/>
                <a:gd name="T59" fmla="*/ 48 h 52"/>
                <a:gd name="T60" fmla="*/ 40 w 52"/>
                <a:gd name="T61" fmla="*/ 43 h 52"/>
                <a:gd name="T62" fmla="*/ 46 w 52"/>
                <a:gd name="T63" fmla="*/ 42 h 52"/>
                <a:gd name="T64" fmla="*/ 50 w 52"/>
                <a:gd name="T65" fmla="*/ 37 h 52"/>
                <a:gd name="T66" fmla="*/ 47 w 52"/>
                <a:gd name="T67" fmla="*/ 34 h 52"/>
                <a:gd name="T68" fmla="*/ 51 w 52"/>
                <a:gd name="T69" fmla="*/ 30 h 52"/>
                <a:gd name="T70" fmla="*/ 52 w 52"/>
                <a:gd name="T71" fmla="*/ 24 h 52"/>
                <a:gd name="T72" fmla="*/ 26 w 52"/>
                <a:gd name="T73" fmla="*/ 40 h 52"/>
                <a:gd name="T74" fmla="*/ 26 w 52"/>
                <a:gd name="T75" fmla="*/ 12 h 52"/>
                <a:gd name="T76" fmla="*/ 26 w 52"/>
                <a:gd name="T77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2">
                  <a:moveTo>
                    <a:pt x="51" y="23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8" y="20"/>
                    <a:pt x="47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6"/>
                    <a:pt x="51" y="16"/>
                    <a:pt x="50" y="1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7" y="10"/>
                    <a:pt x="46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1"/>
                    <a:pt x="42" y="10"/>
                    <a:pt x="40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5"/>
                    <a:pt x="42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6" y="2"/>
                    <a:pt x="36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4"/>
                    <a:pt x="30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0" y="5"/>
                    <a:pt x="19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1"/>
                    <a:pt x="15" y="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1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9"/>
                    <a:pt x="5" y="21"/>
                    <a:pt x="4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5" y="32"/>
                    <a:pt x="5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5" y="42"/>
                    <a:pt x="6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41"/>
                    <a:pt x="11" y="42"/>
                    <a:pt x="12" y="43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1" y="47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6" y="50"/>
                    <a:pt x="16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1" y="48"/>
                    <a:pt x="22" y="48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2"/>
                    <a:pt x="23" y="52"/>
                    <a:pt x="24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2" y="47"/>
                    <a:pt x="34" y="4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0"/>
                    <a:pt x="36" y="50"/>
                    <a:pt x="37" y="50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1" y="4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2"/>
                    <a:pt x="42" y="41"/>
                    <a:pt x="43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7" y="42"/>
                    <a:pt x="47" y="42"/>
                    <a:pt x="48" y="41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8" y="31"/>
                    <a:pt x="48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1" y="23"/>
                  </a:cubicBezTo>
                  <a:close/>
                  <a:moveTo>
                    <a:pt x="26" y="40"/>
                  </a:moveTo>
                  <a:cubicBezTo>
                    <a:pt x="18" y="40"/>
                    <a:pt x="12" y="34"/>
                    <a:pt x="12" y="26"/>
                  </a:cubicBezTo>
                  <a:cubicBezTo>
                    <a:pt x="12" y="18"/>
                    <a:pt x="18" y="12"/>
                    <a:pt x="26" y="12"/>
                  </a:cubicBezTo>
                  <a:cubicBezTo>
                    <a:pt x="34" y="12"/>
                    <a:pt x="40" y="18"/>
                    <a:pt x="40" y="26"/>
                  </a:cubicBezTo>
                  <a:cubicBezTo>
                    <a:pt x="40" y="34"/>
                    <a:pt x="34" y="40"/>
                    <a:pt x="2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12115" y="2216392"/>
            <a:ext cx="468313" cy="273050"/>
            <a:chOff x="4946782" y="3274077"/>
            <a:chExt cx="468313" cy="273050"/>
          </a:xfrm>
          <a:solidFill>
            <a:schemeClr val="bg1"/>
          </a:solidFill>
        </p:grpSpPr>
        <p:sp>
          <p:nvSpPr>
            <p:cNvPr id="40" name="Freeform 166"/>
            <p:cNvSpPr/>
            <p:nvPr/>
          </p:nvSpPr>
          <p:spPr bwMode="auto">
            <a:xfrm>
              <a:off x="5134107" y="3274077"/>
              <a:ext cx="280988" cy="273050"/>
            </a:xfrm>
            <a:custGeom>
              <a:avLst/>
              <a:gdLst>
                <a:gd name="T0" fmla="*/ 49 w 122"/>
                <a:gd name="T1" fmla="*/ 48 h 119"/>
                <a:gd name="T2" fmla="*/ 100 w 122"/>
                <a:gd name="T3" fmla="*/ 26 h 119"/>
                <a:gd name="T4" fmla="*/ 43 w 122"/>
                <a:gd name="T5" fmla="*/ 47 h 119"/>
                <a:gd name="T6" fmla="*/ 8 w 122"/>
                <a:gd name="T7" fmla="*/ 89 h 119"/>
                <a:gd name="T8" fmla="*/ 22 w 122"/>
                <a:gd name="T9" fmla="*/ 36 h 119"/>
                <a:gd name="T10" fmla="*/ 122 w 122"/>
                <a:gd name="T11" fmla="*/ 27 h 119"/>
                <a:gd name="T12" fmla="*/ 72 w 122"/>
                <a:gd name="T13" fmla="*/ 105 h 119"/>
                <a:gd name="T14" fmla="*/ 15 w 122"/>
                <a:gd name="T15" fmla="*/ 100 h 119"/>
                <a:gd name="T16" fmla="*/ 49 w 122"/>
                <a:gd name="T17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19">
                  <a:moveTo>
                    <a:pt x="49" y="48"/>
                  </a:moveTo>
                  <a:cubicBezTo>
                    <a:pt x="65" y="36"/>
                    <a:pt x="83" y="28"/>
                    <a:pt x="100" y="26"/>
                  </a:cubicBezTo>
                  <a:cubicBezTo>
                    <a:pt x="81" y="27"/>
                    <a:pt x="61" y="34"/>
                    <a:pt x="43" y="47"/>
                  </a:cubicBezTo>
                  <a:cubicBezTo>
                    <a:pt x="27" y="58"/>
                    <a:pt x="15" y="73"/>
                    <a:pt x="8" y="89"/>
                  </a:cubicBezTo>
                  <a:cubicBezTo>
                    <a:pt x="0" y="71"/>
                    <a:pt x="5" y="48"/>
                    <a:pt x="22" y="36"/>
                  </a:cubicBezTo>
                  <a:cubicBezTo>
                    <a:pt x="70" y="0"/>
                    <a:pt x="122" y="27"/>
                    <a:pt x="122" y="27"/>
                  </a:cubicBezTo>
                  <a:cubicBezTo>
                    <a:pt x="92" y="31"/>
                    <a:pt x="98" y="86"/>
                    <a:pt x="72" y="105"/>
                  </a:cubicBezTo>
                  <a:cubicBezTo>
                    <a:pt x="55" y="119"/>
                    <a:pt x="30" y="116"/>
                    <a:pt x="15" y="100"/>
                  </a:cubicBezTo>
                  <a:cubicBezTo>
                    <a:pt x="14" y="98"/>
                    <a:pt x="25" y="67"/>
                    <a:pt x="4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Freeform 167"/>
            <p:cNvSpPr/>
            <p:nvPr/>
          </p:nvSpPr>
          <p:spPr bwMode="auto">
            <a:xfrm>
              <a:off x="4946782" y="3416952"/>
              <a:ext cx="187325" cy="128588"/>
            </a:xfrm>
            <a:custGeom>
              <a:avLst/>
              <a:gdLst>
                <a:gd name="T0" fmla="*/ 44 w 81"/>
                <a:gd name="T1" fmla="*/ 18 h 56"/>
                <a:gd name="T2" fmla="*/ 10 w 81"/>
                <a:gd name="T3" fmla="*/ 27 h 56"/>
                <a:gd name="T4" fmla="*/ 46 w 81"/>
                <a:gd name="T5" fmla="*/ 15 h 56"/>
                <a:gd name="T6" fmla="*/ 80 w 81"/>
                <a:gd name="T7" fmla="*/ 22 h 56"/>
                <a:gd name="T8" fmla="*/ 53 w 81"/>
                <a:gd name="T9" fmla="*/ 1 h 56"/>
                <a:gd name="T10" fmla="*/ 0 w 81"/>
                <a:gd name="T11" fmla="*/ 36 h 56"/>
                <a:gd name="T12" fmla="*/ 55 w 81"/>
                <a:gd name="T13" fmla="*/ 55 h 56"/>
                <a:gd name="T14" fmla="*/ 81 w 81"/>
                <a:gd name="T15" fmla="*/ 30 h 56"/>
                <a:gd name="T16" fmla="*/ 44 w 81"/>
                <a:gd name="T17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44" y="18"/>
                  </a:moveTo>
                  <a:cubicBezTo>
                    <a:pt x="31" y="18"/>
                    <a:pt x="19" y="21"/>
                    <a:pt x="10" y="27"/>
                  </a:cubicBezTo>
                  <a:cubicBezTo>
                    <a:pt x="20" y="20"/>
                    <a:pt x="32" y="15"/>
                    <a:pt x="46" y="15"/>
                  </a:cubicBezTo>
                  <a:cubicBezTo>
                    <a:pt x="59" y="14"/>
                    <a:pt x="71" y="17"/>
                    <a:pt x="80" y="22"/>
                  </a:cubicBezTo>
                  <a:cubicBezTo>
                    <a:pt x="77" y="9"/>
                    <a:pt x="66" y="0"/>
                    <a:pt x="53" y="1"/>
                  </a:cubicBezTo>
                  <a:cubicBezTo>
                    <a:pt x="15" y="2"/>
                    <a:pt x="0" y="36"/>
                    <a:pt x="0" y="36"/>
                  </a:cubicBezTo>
                  <a:cubicBezTo>
                    <a:pt x="16" y="26"/>
                    <a:pt x="35" y="56"/>
                    <a:pt x="55" y="55"/>
                  </a:cubicBezTo>
                  <a:cubicBezTo>
                    <a:pt x="69" y="55"/>
                    <a:pt x="80" y="43"/>
                    <a:pt x="81" y="30"/>
                  </a:cubicBezTo>
                  <a:cubicBezTo>
                    <a:pt x="81" y="29"/>
                    <a:pt x="63" y="17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Freeform 168"/>
            <p:cNvSpPr/>
            <p:nvPr/>
          </p:nvSpPr>
          <p:spPr bwMode="auto">
            <a:xfrm>
              <a:off x="5042032" y="3274077"/>
              <a:ext cx="111125" cy="138113"/>
            </a:xfrm>
            <a:custGeom>
              <a:avLst/>
              <a:gdLst>
                <a:gd name="T0" fmla="*/ 29 w 48"/>
                <a:gd name="T1" fmla="*/ 26 h 60"/>
                <a:gd name="T2" fmla="*/ 13 w 48"/>
                <a:gd name="T3" fmla="*/ 5 h 60"/>
                <a:gd name="T4" fmla="*/ 32 w 48"/>
                <a:gd name="T5" fmla="*/ 27 h 60"/>
                <a:gd name="T6" fmla="*/ 37 w 48"/>
                <a:gd name="T7" fmla="*/ 53 h 60"/>
                <a:gd name="T8" fmla="*/ 44 w 48"/>
                <a:gd name="T9" fmla="*/ 27 h 60"/>
                <a:gd name="T10" fmla="*/ 3 w 48"/>
                <a:gd name="T11" fmla="*/ 0 h 60"/>
                <a:gd name="T12" fmla="*/ 6 w 48"/>
                <a:gd name="T13" fmla="*/ 45 h 60"/>
                <a:gd name="T14" fmla="*/ 32 w 48"/>
                <a:gd name="T15" fmla="*/ 56 h 60"/>
                <a:gd name="T16" fmla="*/ 29 w 48"/>
                <a:gd name="T17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0">
                  <a:moveTo>
                    <a:pt x="29" y="26"/>
                  </a:moveTo>
                  <a:cubicBezTo>
                    <a:pt x="25" y="17"/>
                    <a:pt x="20" y="10"/>
                    <a:pt x="13" y="5"/>
                  </a:cubicBezTo>
                  <a:cubicBezTo>
                    <a:pt x="21" y="9"/>
                    <a:pt x="28" y="17"/>
                    <a:pt x="32" y="27"/>
                  </a:cubicBezTo>
                  <a:cubicBezTo>
                    <a:pt x="36" y="36"/>
                    <a:pt x="38" y="45"/>
                    <a:pt x="37" y="53"/>
                  </a:cubicBezTo>
                  <a:cubicBezTo>
                    <a:pt x="45" y="48"/>
                    <a:pt x="48" y="37"/>
                    <a:pt x="44" y="27"/>
                  </a:cubicBezTo>
                  <a:cubicBezTo>
                    <a:pt x="32" y="1"/>
                    <a:pt x="3" y="0"/>
                    <a:pt x="3" y="0"/>
                  </a:cubicBezTo>
                  <a:cubicBezTo>
                    <a:pt x="15" y="9"/>
                    <a:pt x="0" y="31"/>
                    <a:pt x="6" y="45"/>
                  </a:cubicBezTo>
                  <a:cubicBezTo>
                    <a:pt x="10" y="55"/>
                    <a:pt x="22" y="60"/>
                    <a:pt x="32" y="56"/>
                  </a:cubicBezTo>
                  <a:cubicBezTo>
                    <a:pt x="32" y="56"/>
                    <a:pt x="35" y="40"/>
                    <a:pt x="2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7299588" y="2179636"/>
            <a:ext cx="350838" cy="309563"/>
          </a:xfrm>
          <a:custGeom>
            <a:avLst/>
            <a:gdLst>
              <a:gd name="T0" fmla="*/ 209 w 221"/>
              <a:gd name="T1" fmla="*/ 95 h 195"/>
              <a:gd name="T2" fmla="*/ 209 w 221"/>
              <a:gd name="T3" fmla="*/ 82 h 195"/>
              <a:gd name="T4" fmla="*/ 221 w 221"/>
              <a:gd name="T5" fmla="*/ 82 h 195"/>
              <a:gd name="T6" fmla="*/ 221 w 221"/>
              <a:gd name="T7" fmla="*/ 74 h 195"/>
              <a:gd name="T8" fmla="*/ 110 w 221"/>
              <a:gd name="T9" fmla="*/ 0 h 195"/>
              <a:gd name="T10" fmla="*/ 0 w 221"/>
              <a:gd name="T11" fmla="*/ 74 h 195"/>
              <a:gd name="T12" fmla="*/ 0 w 221"/>
              <a:gd name="T13" fmla="*/ 82 h 195"/>
              <a:gd name="T14" fmla="*/ 10 w 221"/>
              <a:gd name="T15" fmla="*/ 82 h 195"/>
              <a:gd name="T16" fmla="*/ 10 w 221"/>
              <a:gd name="T17" fmla="*/ 95 h 195"/>
              <a:gd name="T18" fmla="*/ 23 w 221"/>
              <a:gd name="T19" fmla="*/ 95 h 195"/>
              <a:gd name="T20" fmla="*/ 23 w 221"/>
              <a:gd name="T21" fmla="*/ 166 h 195"/>
              <a:gd name="T22" fmla="*/ 10 w 221"/>
              <a:gd name="T23" fmla="*/ 166 h 195"/>
              <a:gd name="T24" fmla="*/ 10 w 221"/>
              <a:gd name="T25" fmla="*/ 179 h 195"/>
              <a:gd name="T26" fmla="*/ 0 w 221"/>
              <a:gd name="T27" fmla="*/ 179 h 195"/>
              <a:gd name="T28" fmla="*/ 0 w 221"/>
              <a:gd name="T29" fmla="*/ 195 h 195"/>
              <a:gd name="T30" fmla="*/ 221 w 221"/>
              <a:gd name="T31" fmla="*/ 195 h 195"/>
              <a:gd name="T32" fmla="*/ 221 w 221"/>
              <a:gd name="T33" fmla="*/ 179 h 195"/>
              <a:gd name="T34" fmla="*/ 209 w 221"/>
              <a:gd name="T35" fmla="*/ 179 h 195"/>
              <a:gd name="T36" fmla="*/ 209 w 221"/>
              <a:gd name="T37" fmla="*/ 166 h 195"/>
              <a:gd name="T38" fmla="*/ 197 w 221"/>
              <a:gd name="T39" fmla="*/ 166 h 195"/>
              <a:gd name="T40" fmla="*/ 197 w 221"/>
              <a:gd name="T41" fmla="*/ 95 h 195"/>
              <a:gd name="T42" fmla="*/ 209 w 221"/>
              <a:gd name="T43" fmla="*/ 95 h 195"/>
              <a:gd name="T44" fmla="*/ 73 w 221"/>
              <a:gd name="T45" fmla="*/ 166 h 195"/>
              <a:gd name="T46" fmla="*/ 49 w 221"/>
              <a:gd name="T47" fmla="*/ 166 h 195"/>
              <a:gd name="T48" fmla="*/ 49 w 221"/>
              <a:gd name="T49" fmla="*/ 95 h 195"/>
              <a:gd name="T50" fmla="*/ 73 w 221"/>
              <a:gd name="T51" fmla="*/ 95 h 195"/>
              <a:gd name="T52" fmla="*/ 73 w 221"/>
              <a:gd name="T53" fmla="*/ 166 h 195"/>
              <a:gd name="T54" fmla="*/ 122 w 221"/>
              <a:gd name="T55" fmla="*/ 166 h 195"/>
              <a:gd name="T56" fmla="*/ 99 w 221"/>
              <a:gd name="T57" fmla="*/ 166 h 195"/>
              <a:gd name="T58" fmla="*/ 99 w 221"/>
              <a:gd name="T59" fmla="*/ 95 h 195"/>
              <a:gd name="T60" fmla="*/ 122 w 221"/>
              <a:gd name="T61" fmla="*/ 95 h 195"/>
              <a:gd name="T62" fmla="*/ 122 w 221"/>
              <a:gd name="T63" fmla="*/ 166 h 195"/>
              <a:gd name="T64" fmla="*/ 171 w 221"/>
              <a:gd name="T65" fmla="*/ 166 h 195"/>
              <a:gd name="T66" fmla="*/ 148 w 221"/>
              <a:gd name="T67" fmla="*/ 166 h 195"/>
              <a:gd name="T68" fmla="*/ 148 w 221"/>
              <a:gd name="T69" fmla="*/ 95 h 195"/>
              <a:gd name="T70" fmla="*/ 171 w 221"/>
              <a:gd name="T71" fmla="*/ 95 h 195"/>
              <a:gd name="T72" fmla="*/ 171 w 221"/>
              <a:gd name="T73" fmla="*/ 16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" h="195">
                <a:moveTo>
                  <a:pt x="209" y="95"/>
                </a:moveTo>
                <a:lnTo>
                  <a:pt x="209" y="82"/>
                </a:lnTo>
                <a:lnTo>
                  <a:pt x="221" y="82"/>
                </a:lnTo>
                <a:lnTo>
                  <a:pt x="221" y="74"/>
                </a:lnTo>
                <a:lnTo>
                  <a:pt x="110" y="0"/>
                </a:lnTo>
                <a:lnTo>
                  <a:pt x="0" y="74"/>
                </a:lnTo>
                <a:lnTo>
                  <a:pt x="0" y="82"/>
                </a:lnTo>
                <a:lnTo>
                  <a:pt x="10" y="82"/>
                </a:lnTo>
                <a:lnTo>
                  <a:pt x="10" y="95"/>
                </a:lnTo>
                <a:lnTo>
                  <a:pt x="23" y="95"/>
                </a:lnTo>
                <a:lnTo>
                  <a:pt x="23" y="166"/>
                </a:lnTo>
                <a:lnTo>
                  <a:pt x="10" y="166"/>
                </a:lnTo>
                <a:lnTo>
                  <a:pt x="10" y="179"/>
                </a:lnTo>
                <a:lnTo>
                  <a:pt x="0" y="179"/>
                </a:lnTo>
                <a:lnTo>
                  <a:pt x="0" y="195"/>
                </a:lnTo>
                <a:lnTo>
                  <a:pt x="221" y="195"/>
                </a:lnTo>
                <a:lnTo>
                  <a:pt x="221" y="179"/>
                </a:lnTo>
                <a:lnTo>
                  <a:pt x="209" y="179"/>
                </a:lnTo>
                <a:lnTo>
                  <a:pt x="209" y="166"/>
                </a:lnTo>
                <a:lnTo>
                  <a:pt x="197" y="166"/>
                </a:lnTo>
                <a:lnTo>
                  <a:pt x="197" y="95"/>
                </a:lnTo>
                <a:lnTo>
                  <a:pt x="209" y="95"/>
                </a:lnTo>
                <a:close/>
                <a:moveTo>
                  <a:pt x="73" y="166"/>
                </a:moveTo>
                <a:lnTo>
                  <a:pt x="49" y="166"/>
                </a:lnTo>
                <a:lnTo>
                  <a:pt x="49" y="95"/>
                </a:lnTo>
                <a:lnTo>
                  <a:pt x="73" y="95"/>
                </a:lnTo>
                <a:lnTo>
                  <a:pt x="73" y="166"/>
                </a:lnTo>
                <a:close/>
                <a:moveTo>
                  <a:pt x="122" y="166"/>
                </a:moveTo>
                <a:lnTo>
                  <a:pt x="99" y="166"/>
                </a:lnTo>
                <a:lnTo>
                  <a:pt x="99" y="95"/>
                </a:lnTo>
                <a:lnTo>
                  <a:pt x="122" y="95"/>
                </a:lnTo>
                <a:lnTo>
                  <a:pt x="122" y="166"/>
                </a:lnTo>
                <a:close/>
                <a:moveTo>
                  <a:pt x="171" y="166"/>
                </a:moveTo>
                <a:lnTo>
                  <a:pt x="148" y="166"/>
                </a:lnTo>
                <a:lnTo>
                  <a:pt x="148" y="95"/>
                </a:lnTo>
                <a:lnTo>
                  <a:pt x="171" y="95"/>
                </a:lnTo>
                <a:lnTo>
                  <a:pt x="171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04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35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2000" y="1898485"/>
            <a:ext cx="4434069" cy="500228"/>
            <a:chOff x="4572000" y="1898485"/>
            <a:chExt cx="4434069" cy="500228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5077006" y="1898485"/>
              <a:ext cx="3929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生活面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if no one applaud you, also want elegant curtain call, thanks to their earnest pay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42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00" y="45104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Arial Black" pitchFamily="34" charset="0"/>
              </a:rPr>
              <a:t>日本で撮った写真</a:t>
            </a:r>
            <a:endParaRPr lang="zh-CN" altLang="en-US" sz="2800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468" y="1113216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atin typeface="张海山锐线体简" pitchFamily="2" charset="-122"/>
                <a:ea typeface="张海山锐线体简" pitchFamily="2" charset="-122"/>
              </a:rPr>
              <a:t>百　聞　は　一　見　に　し　か　ず</a:t>
            </a:r>
            <a:endParaRPr lang="zh-CN" altLang="en-US" sz="2000" dirty="0">
              <a:latin typeface="张海山锐线体简" pitchFamily="2" charset="-122"/>
              <a:ea typeface="张海山锐线体简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6" y="1772290"/>
            <a:ext cx="2457873" cy="32771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15" y="1756126"/>
            <a:ext cx="2457873" cy="32771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t="3647" r="32749"/>
          <a:stretch/>
        </p:blipFill>
        <p:spPr>
          <a:xfrm>
            <a:off x="6024736" y="1744469"/>
            <a:ext cx="2808313" cy="32497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" y="1756126"/>
            <a:ext cx="2462171" cy="32828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19" y="1744469"/>
            <a:ext cx="2800757" cy="326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0" y="1744469"/>
            <a:ext cx="2462171" cy="3282895"/>
          </a:xfrm>
          <a:prstGeom prst="rect">
            <a:avLst/>
          </a:prstGeom>
        </p:spPr>
      </p:pic>
      <p:sp>
        <p:nvSpPr>
          <p:cNvPr id="11" name="等腰三角形 4"/>
          <p:cNvSpPr>
            <a:spLocks noChangeAspect="1"/>
          </p:cNvSpPr>
          <p:nvPr/>
        </p:nvSpPr>
        <p:spPr>
          <a:xfrm rot="5400000">
            <a:off x="198314" y="202030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2"/>
          <p:cNvSpPr txBox="1"/>
          <p:nvPr/>
        </p:nvSpPr>
        <p:spPr>
          <a:xfrm>
            <a:off x="512898" y="137039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生活面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5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/>
          <p:cNvSpPr txBox="1"/>
          <p:nvPr/>
        </p:nvSpPr>
        <p:spPr>
          <a:xfrm>
            <a:off x="742950" y="21907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生活面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57"/>
          <p:cNvSpPr/>
          <p:nvPr/>
        </p:nvSpPr>
        <p:spPr>
          <a:xfrm>
            <a:off x="365437" y="2879084"/>
            <a:ext cx="2007972" cy="1651304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0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" name="Rectangle 27"/>
          <p:cNvSpPr/>
          <p:nvPr/>
        </p:nvSpPr>
        <p:spPr>
          <a:xfrm>
            <a:off x="2507876" y="1093339"/>
            <a:ext cx="2007972" cy="165130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6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Down Arrow Callout 31"/>
          <p:cNvSpPr/>
          <p:nvPr/>
        </p:nvSpPr>
        <p:spPr>
          <a:xfrm>
            <a:off x="365437" y="1093338"/>
            <a:ext cx="2007972" cy="1996875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rgbClr val="0738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ja-JP" altLang="en-US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休む</a:t>
            </a:r>
            <a:endParaRPr lang="en-US" sz="16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6" name="Up Arrow Callout 59"/>
          <p:cNvSpPr/>
          <p:nvPr/>
        </p:nvSpPr>
        <p:spPr>
          <a:xfrm>
            <a:off x="2507876" y="2514143"/>
            <a:ext cx="2007972" cy="2016245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rgbClr val="2272A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4000" dirty="0" smtClean="0">
                <a:latin typeface="+mn-ea"/>
              </a:rPr>
              <a:t> 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ja-JP" altLang="en-US" sz="18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遊</a:t>
            </a:r>
            <a:r>
              <a:rPr lang="ja-JP" altLang="en-US" sz="18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ぶ</a:t>
            </a:r>
            <a:endParaRPr lang="en-US" sz="18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4628355" y="2879084"/>
            <a:ext cx="2007972" cy="16513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" name="Down Arrow Callout 14"/>
          <p:cNvSpPr/>
          <p:nvPr/>
        </p:nvSpPr>
        <p:spPr>
          <a:xfrm>
            <a:off x="4628355" y="1093338"/>
            <a:ext cx="2007972" cy="1996875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rgbClr val="0738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4000" dirty="0" smtClean="0">
                <a:latin typeface="+mn-ea"/>
              </a:rPr>
              <a:t> </a:t>
            </a:r>
            <a:endParaRPr lang="en-US" sz="1000" dirty="0" smtClean="0">
              <a:latin typeface="+mn-ea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旅行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6759814" y="1093339"/>
            <a:ext cx="2007972" cy="1651304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10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Up Arrow Callout 18"/>
          <p:cNvSpPr/>
          <p:nvPr/>
        </p:nvSpPr>
        <p:spPr>
          <a:xfrm>
            <a:off x="6759814" y="2514143"/>
            <a:ext cx="2007972" cy="2016245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rgbClr val="2272A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6000" dirty="0" smtClean="0">
                <a:latin typeface="+mn-ea"/>
              </a:rPr>
              <a:t> </a:t>
            </a:r>
            <a:endParaRPr lang="en-US" sz="6000" dirty="0">
              <a:latin typeface="+mn-ea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ja-JP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勉強</a:t>
            </a:r>
            <a:endParaRPr lang="en-US" sz="16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Freeform 144"/>
          <p:cNvSpPr/>
          <p:nvPr/>
        </p:nvSpPr>
        <p:spPr bwMode="auto">
          <a:xfrm>
            <a:off x="3304646" y="3311716"/>
            <a:ext cx="400957" cy="433856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2" name="Freeform 149"/>
          <p:cNvSpPr/>
          <p:nvPr/>
        </p:nvSpPr>
        <p:spPr bwMode="auto">
          <a:xfrm>
            <a:off x="7552013" y="3364000"/>
            <a:ext cx="423574" cy="415350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3" name="Freeform 143"/>
          <p:cNvSpPr>
            <a:spLocks noEditPoints="1"/>
          </p:cNvSpPr>
          <p:nvPr/>
        </p:nvSpPr>
        <p:spPr bwMode="auto">
          <a:xfrm>
            <a:off x="1115580" y="1697332"/>
            <a:ext cx="468811" cy="431799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4" name="Freeform 150"/>
          <p:cNvSpPr>
            <a:spLocks noEditPoints="1"/>
          </p:cNvSpPr>
          <p:nvPr/>
        </p:nvSpPr>
        <p:spPr bwMode="auto">
          <a:xfrm>
            <a:off x="5446255" y="1650038"/>
            <a:ext cx="372171" cy="479093"/>
          </a:xfrm>
          <a:custGeom>
            <a:avLst/>
            <a:gdLst>
              <a:gd name="T0" fmla="*/ 62 w 125"/>
              <a:gd name="T1" fmla="*/ 0 h 160"/>
              <a:gd name="T2" fmla="*/ 0 w 125"/>
              <a:gd name="T3" fmla="*/ 63 h 160"/>
              <a:gd name="T4" fmla="*/ 62 w 125"/>
              <a:gd name="T5" fmla="*/ 160 h 160"/>
              <a:gd name="T6" fmla="*/ 125 w 125"/>
              <a:gd name="T7" fmla="*/ 63 h 160"/>
              <a:gd name="T8" fmla="*/ 62 w 125"/>
              <a:gd name="T9" fmla="*/ 0 h 160"/>
              <a:gd name="T10" fmla="*/ 62 w 125"/>
              <a:gd name="T11" fmla="*/ 105 h 160"/>
              <a:gd name="T12" fmla="*/ 17 w 125"/>
              <a:gd name="T13" fmla="*/ 61 h 160"/>
              <a:gd name="T14" fmla="*/ 62 w 125"/>
              <a:gd name="T15" fmla="*/ 18 h 160"/>
              <a:gd name="T16" fmla="*/ 107 w 125"/>
              <a:gd name="T17" fmla="*/ 61 h 160"/>
              <a:gd name="T18" fmla="*/ 62 w 125"/>
              <a:gd name="T19" fmla="*/ 10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160">
                <a:moveTo>
                  <a:pt x="62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48" y="160"/>
                  <a:pt x="62" y="160"/>
                </a:cubicBezTo>
                <a:cubicBezTo>
                  <a:pt x="79" y="160"/>
                  <a:pt x="125" y="97"/>
                  <a:pt x="125" y="63"/>
                </a:cubicBezTo>
                <a:cubicBezTo>
                  <a:pt x="125" y="28"/>
                  <a:pt x="97" y="0"/>
                  <a:pt x="62" y="0"/>
                </a:cubicBezTo>
                <a:close/>
                <a:moveTo>
                  <a:pt x="62" y="105"/>
                </a:moveTo>
                <a:cubicBezTo>
                  <a:pt x="37" y="105"/>
                  <a:pt x="17" y="86"/>
                  <a:pt x="17" y="61"/>
                </a:cubicBezTo>
                <a:cubicBezTo>
                  <a:pt x="17" y="37"/>
                  <a:pt x="37" y="18"/>
                  <a:pt x="62" y="18"/>
                </a:cubicBezTo>
                <a:cubicBezTo>
                  <a:pt x="87" y="18"/>
                  <a:pt x="107" y="37"/>
                  <a:pt x="107" y="61"/>
                </a:cubicBezTo>
                <a:cubicBezTo>
                  <a:pt x="107" y="86"/>
                  <a:pt x="87" y="105"/>
                  <a:pt x="6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08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sp>
        <p:nvSpPr>
          <p:cNvPr id="13" name="Oval 82"/>
          <p:cNvSpPr>
            <a:spLocks noChangeAspect="1"/>
          </p:cNvSpPr>
          <p:nvPr/>
        </p:nvSpPr>
        <p:spPr>
          <a:xfrm>
            <a:off x="4323537" y="1650038"/>
            <a:ext cx="475390" cy="475390"/>
          </a:xfrm>
          <a:prstGeom prst="ellipse">
            <a:avLst/>
          </a:prstGeom>
          <a:solidFill>
            <a:srgbClr val="2272AB"/>
          </a:solidFill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+mn-ea"/>
              </a:rPr>
              <a:t>03</a:t>
            </a:r>
            <a:endParaRPr lang="en-US" sz="1400" b="1" kern="1200" dirty="0">
              <a:latin typeface="+mn-ea"/>
            </a:endParaRPr>
          </a:p>
        </p:txBody>
      </p:sp>
      <p:sp>
        <p:nvSpPr>
          <p:cNvPr id="14" name="Oval 83"/>
          <p:cNvSpPr>
            <a:spLocks noChangeAspect="1"/>
          </p:cNvSpPr>
          <p:nvPr/>
        </p:nvSpPr>
        <p:spPr>
          <a:xfrm>
            <a:off x="5389266" y="2053287"/>
            <a:ext cx="475390" cy="475390"/>
          </a:xfrm>
          <a:prstGeom prst="ellipse">
            <a:avLst/>
          </a:prstGeom>
          <a:solidFill>
            <a:srgbClr val="2272AB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+mn-ea"/>
              </a:rPr>
              <a:t>04</a:t>
            </a:r>
            <a:endParaRPr lang="en-US" sz="1400" b="1" kern="1200" dirty="0">
              <a:latin typeface="+mn-ea"/>
            </a:endParaRPr>
          </a:p>
        </p:txBody>
      </p:sp>
      <p:sp>
        <p:nvSpPr>
          <p:cNvPr id="15" name="Oval 84"/>
          <p:cNvSpPr>
            <a:spLocks noChangeAspect="1"/>
          </p:cNvSpPr>
          <p:nvPr/>
        </p:nvSpPr>
        <p:spPr>
          <a:xfrm>
            <a:off x="5871659" y="3104747"/>
            <a:ext cx="475390" cy="475390"/>
          </a:xfrm>
          <a:prstGeom prst="ellipse">
            <a:avLst/>
          </a:prstGeom>
          <a:solidFill>
            <a:srgbClr val="2272AB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+mn-ea"/>
              </a:rPr>
              <a:t>05</a:t>
            </a:r>
            <a:endParaRPr lang="en-US" sz="1400" b="1" kern="1200" dirty="0">
              <a:latin typeface="+mn-ea"/>
            </a:endParaRPr>
          </a:p>
        </p:txBody>
      </p:sp>
      <p:sp>
        <p:nvSpPr>
          <p:cNvPr id="16" name="Oval 85"/>
          <p:cNvSpPr>
            <a:spLocks noChangeAspect="1"/>
          </p:cNvSpPr>
          <p:nvPr/>
        </p:nvSpPr>
        <p:spPr>
          <a:xfrm>
            <a:off x="2796951" y="3104747"/>
            <a:ext cx="475390" cy="475390"/>
          </a:xfrm>
          <a:prstGeom prst="ellipse">
            <a:avLst/>
          </a:prstGeom>
          <a:solidFill>
            <a:srgbClr val="2272AB"/>
          </a:solidFill>
          <a:ln w="5715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>
                <a:latin typeface="+mn-ea"/>
              </a:rPr>
              <a:t>01</a:t>
            </a:r>
            <a:endParaRPr lang="en-US" sz="1200" b="1" kern="1200" dirty="0">
              <a:latin typeface="+mn-ea"/>
            </a:endParaRPr>
          </a:p>
        </p:txBody>
      </p:sp>
      <p:sp>
        <p:nvSpPr>
          <p:cNvPr id="17" name="Oval 86"/>
          <p:cNvSpPr>
            <a:spLocks noChangeAspect="1"/>
          </p:cNvSpPr>
          <p:nvPr/>
        </p:nvSpPr>
        <p:spPr>
          <a:xfrm>
            <a:off x="3250805" y="2053287"/>
            <a:ext cx="475390" cy="475390"/>
          </a:xfrm>
          <a:prstGeom prst="ellipse">
            <a:avLst/>
          </a:prstGeom>
          <a:solidFill>
            <a:srgbClr val="2272AB"/>
          </a:solidFill>
          <a:ln w="5715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+mn-ea"/>
              </a:rPr>
              <a:t>02</a:t>
            </a:r>
            <a:endParaRPr lang="en-US" sz="1400" b="1" kern="1200" dirty="0">
              <a:latin typeface="+mn-ea"/>
            </a:endParaRPr>
          </a:p>
        </p:txBody>
      </p:sp>
      <p:grpSp>
        <p:nvGrpSpPr>
          <p:cNvPr id="18" name="Group 116"/>
          <p:cNvGrpSpPr/>
          <p:nvPr/>
        </p:nvGrpSpPr>
        <p:grpSpPr>
          <a:xfrm>
            <a:off x="3595025" y="2497298"/>
            <a:ext cx="1932414" cy="1932410"/>
            <a:chOff x="3595025" y="2497298"/>
            <a:chExt cx="1932414" cy="1932410"/>
          </a:xfrm>
          <a:solidFill>
            <a:schemeClr val="accent3"/>
          </a:solidFill>
        </p:grpSpPr>
        <p:sp>
          <p:nvSpPr>
            <p:cNvPr id="19" name="Chord 88"/>
            <p:cNvSpPr/>
            <p:nvPr/>
          </p:nvSpPr>
          <p:spPr>
            <a:xfrm>
              <a:off x="3595025" y="2497298"/>
              <a:ext cx="1932414" cy="1932410"/>
            </a:xfrm>
            <a:prstGeom prst="chord">
              <a:avLst>
                <a:gd name="adj1" fmla="val 10841139"/>
                <a:gd name="adj2" fmla="val 21551980"/>
              </a:avLst>
            </a:prstGeom>
            <a:solidFill>
              <a:srgbClr val="0738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 dirty="0">
                <a:latin typeface="+mn-ea"/>
              </a:endParaRPr>
            </a:p>
          </p:txBody>
        </p:sp>
        <p:sp>
          <p:nvSpPr>
            <p:cNvPr id="20" name="Rectangle 90"/>
            <p:cNvSpPr/>
            <p:nvPr/>
          </p:nvSpPr>
          <p:spPr>
            <a:xfrm>
              <a:off x="4186771" y="2643891"/>
              <a:ext cx="184731" cy="76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en-US" sz="4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1" name="TextBox 92"/>
          <p:cNvSpPr txBox="1"/>
          <p:nvPr/>
        </p:nvSpPr>
        <p:spPr>
          <a:xfrm>
            <a:off x="776085" y="3972442"/>
            <a:ext cx="75918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</a:p>
        </p:txBody>
      </p:sp>
      <p:cxnSp>
        <p:nvCxnSpPr>
          <p:cNvPr id="22" name="Straight Connector 93"/>
          <p:cNvCxnSpPr/>
          <p:nvPr/>
        </p:nvCxnSpPr>
        <p:spPr>
          <a:xfrm>
            <a:off x="782231" y="3839104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2"/>
          <p:cNvGrpSpPr/>
          <p:nvPr/>
        </p:nvGrpSpPr>
        <p:grpSpPr>
          <a:xfrm>
            <a:off x="1126492" y="1891427"/>
            <a:ext cx="1947726" cy="577731"/>
            <a:chOff x="5603652" y="1677826"/>
            <a:chExt cx="1947726" cy="577731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6653695" y="1677826"/>
              <a:ext cx="897683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1947780"/>
              <a:ext cx="194772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ts val="200"/>
                </a:spcBef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26" name="Group 72"/>
          <p:cNvGrpSpPr/>
          <p:nvPr/>
        </p:nvGrpSpPr>
        <p:grpSpPr>
          <a:xfrm>
            <a:off x="654724" y="2974999"/>
            <a:ext cx="1947726" cy="577731"/>
            <a:chOff x="5603652" y="1677826"/>
            <a:chExt cx="1947726" cy="577731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6653695" y="1677826"/>
              <a:ext cx="897683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Text Placeholder 3"/>
            <p:cNvSpPr txBox="1"/>
            <p:nvPr/>
          </p:nvSpPr>
          <p:spPr>
            <a:xfrm>
              <a:off x="5603652" y="1947780"/>
              <a:ext cx="194772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ts val="200"/>
                </a:spcBef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29" name="Group 72"/>
          <p:cNvGrpSpPr/>
          <p:nvPr/>
        </p:nvGrpSpPr>
        <p:grpSpPr>
          <a:xfrm>
            <a:off x="6023087" y="1891427"/>
            <a:ext cx="1947726" cy="577731"/>
            <a:chOff x="5603652" y="1677826"/>
            <a:chExt cx="1947726" cy="577731"/>
          </a:xfrm>
        </p:grpSpPr>
        <p:sp>
          <p:nvSpPr>
            <p:cNvPr id="30" name="Text Placeholder 3"/>
            <p:cNvSpPr txBox="1"/>
            <p:nvPr/>
          </p:nvSpPr>
          <p:spPr>
            <a:xfrm>
              <a:off x="5603652" y="1677826"/>
              <a:ext cx="897682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Text Placeholder 3"/>
            <p:cNvSpPr txBox="1"/>
            <p:nvPr/>
          </p:nvSpPr>
          <p:spPr>
            <a:xfrm>
              <a:off x="5603652" y="1947780"/>
              <a:ext cx="194772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ts val="200"/>
                </a:spcBef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32" name="Group 72"/>
          <p:cNvGrpSpPr/>
          <p:nvPr/>
        </p:nvGrpSpPr>
        <p:grpSpPr>
          <a:xfrm>
            <a:off x="6483943" y="2974999"/>
            <a:ext cx="1947726" cy="577731"/>
            <a:chOff x="5603652" y="1677826"/>
            <a:chExt cx="1947726" cy="577731"/>
          </a:xfrm>
        </p:grpSpPr>
        <p:sp>
          <p:nvSpPr>
            <p:cNvPr id="33" name="Text Placeholder 3"/>
            <p:cNvSpPr txBox="1"/>
            <p:nvPr/>
          </p:nvSpPr>
          <p:spPr>
            <a:xfrm>
              <a:off x="5603652" y="1677826"/>
              <a:ext cx="897682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4" name="Text Placeholder 3"/>
            <p:cNvSpPr txBox="1"/>
            <p:nvPr/>
          </p:nvSpPr>
          <p:spPr>
            <a:xfrm>
              <a:off x="5603652" y="1947780"/>
              <a:ext cx="194772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ts val="200"/>
                </a:spcBef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35" name="Group 72"/>
          <p:cNvGrpSpPr/>
          <p:nvPr/>
        </p:nvGrpSpPr>
        <p:grpSpPr>
          <a:xfrm>
            <a:off x="3582699" y="877358"/>
            <a:ext cx="1947726" cy="577731"/>
            <a:chOff x="5603652" y="1677826"/>
            <a:chExt cx="1947726" cy="577731"/>
          </a:xfrm>
        </p:grpSpPr>
        <p:sp>
          <p:nvSpPr>
            <p:cNvPr id="36" name="Text Placeholder 3"/>
            <p:cNvSpPr txBox="1"/>
            <p:nvPr/>
          </p:nvSpPr>
          <p:spPr>
            <a:xfrm>
              <a:off x="6128674" y="1677826"/>
              <a:ext cx="897683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7" name="Text Placeholder 3"/>
            <p:cNvSpPr txBox="1"/>
            <p:nvPr/>
          </p:nvSpPr>
          <p:spPr>
            <a:xfrm>
              <a:off x="5603652" y="1947780"/>
              <a:ext cx="194772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ts val="200"/>
                </a:spcBef>
                <a:defRPr/>
              </a:pPr>
              <a:r>
                <a:rPr lang="zh-CN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96224" y="2931904"/>
            <a:ext cx="320675" cy="300038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39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0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1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2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34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856349" y="1425889"/>
            <a:ext cx="1612995" cy="2009966"/>
            <a:chOff x="309082" y="1378455"/>
            <a:chExt cx="1612995" cy="2009966"/>
          </a:xfrm>
        </p:grpSpPr>
        <p:sp>
          <p:nvSpPr>
            <p:cNvPr id="14" name="TextBox 11"/>
            <p:cNvSpPr txBox="1"/>
            <p:nvPr/>
          </p:nvSpPr>
          <p:spPr>
            <a:xfrm>
              <a:off x="309082" y="2588202"/>
              <a:ext cx="161299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市场策略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795785" y="1425889"/>
            <a:ext cx="1612995" cy="2009966"/>
            <a:chOff x="309082" y="1378455"/>
            <a:chExt cx="1612995" cy="2009966"/>
          </a:xfrm>
        </p:grpSpPr>
        <p:sp>
          <p:nvSpPr>
            <p:cNvPr id="17" name="TextBox 37"/>
            <p:cNvSpPr txBox="1"/>
            <p:nvPr/>
          </p:nvSpPr>
          <p:spPr>
            <a:xfrm>
              <a:off x="309082" y="2588202"/>
              <a:ext cx="161299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市场调研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Oval 38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Group 39"/>
          <p:cNvGrpSpPr/>
          <p:nvPr/>
        </p:nvGrpSpPr>
        <p:grpSpPr>
          <a:xfrm>
            <a:off x="4735221" y="1401146"/>
            <a:ext cx="1612995" cy="2009966"/>
            <a:chOff x="309082" y="1378455"/>
            <a:chExt cx="1612995" cy="2009966"/>
          </a:xfrm>
        </p:grpSpPr>
        <p:sp>
          <p:nvSpPr>
            <p:cNvPr id="20" name="TextBox 41"/>
            <p:cNvSpPr txBox="1"/>
            <p:nvPr/>
          </p:nvSpPr>
          <p:spPr>
            <a:xfrm>
              <a:off x="309082" y="2588202"/>
              <a:ext cx="161299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产品开发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Oval 42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2" name="Group 43"/>
          <p:cNvGrpSpPr/>
          <p:nvPr/>
        </p:nvGrpSpPr>
        <p:grpSpPr>
          <a:xfrm>
            <a:off x="6674656" y="1401146"/>
            <a:ext cx="1612995" cy="2009966"/>
            <a:chOff x="309082" y="1378455"/>
            <a:chExt cx="1612995" cy="2009966"/>
          </a:xfrm>
        </p:grpSpPr>
        <p:sp>
          <p:nvSpPr>
            <p:cNvPr id="23" name="TextBox 45"/>
            <p:cNvSpPr txBox="1"/>
            <p:nvPr/>
          </p:nvSpPr>
          <p:spPr>
            <a:xfrm>
              <a:off x="309082" y="2588202"/>
              <a:ext cx="161299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产品咨询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Oval 46"/>
            <p:cNvSpPr/>
            <p:nvPr/>
          </p:nvSpPr>
          <p:spPr>
            <a:xfrm>
              <a:off x="510706" y="1378455"/>
              <a:ext cx="1209747" cy="1209747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5" name="TextBox 21"/>
          <p:cNvSpPr txBox="1"/>
          <p:nvPr/>
        </p:nvSpPr>
        <p:spPr>
          <a:xfrm>
            <a:off x="776085" y="3972442"/>
            <a:ext cx="75918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</a:p>
        </p:txBody>
      </p:sp>
      <p:cxnSp>
        <p:nvCxnSpPr>
          <p:cNvPr id="26" name="Straight Connector 23"/>
          <p:cNvCxnSpPr/>
          <p:nvPr/>
        </p:nvCxnSpPr>
        <p:spPr>
          <a:xfrm>
            <a:off x="782231" y="3839104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143"/>
          <p:cNvSpPr>
            <a:spLocks noEditPoints="1"/>
          </p:cNvSpPr>
          <p:nvPr/>
        </p:nvSpPr>
        <p:spPr bwMode="auto">
          <a:xfrm>
            <a:off x="1481872" y="1864075"/>
            <a:ext cx="361950" cy="333375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8" name="Freeform 144"/>
          <p:cNvSpPr/>
          <p:nvPr/>
        </p:nvSpPr>
        <p:spPr bwMode="auto">
          <a:xfrm>
            <a:off x="5386936" y="1854139"/>
            <a:ext cx="309563" cy="334963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9" name="Freeform 149"/>
          <p:cNvSpPr/>
          <p:nvPr/>
        </p:nvSpPr>
        <p:spPr bwMode="auto">
          <a:xfrm>
            <a:off x="7317640" y="1876775"/>
            <a:ext cx="327025" cy="320675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30" name="Freeform 160"/>
          <p:cNvSpPr/>
          <p:nvPr/>
        </p:nvSpPr>
        <p:spPr bwMode="auto">
          <a:xfrm>
            <a:off x="3414163" y="1886162"/>
            <a:ext cx="376238" cy="239713"/>
          </a:xfrm>
          <a:custGeom>
            <a:avLst/>
            <a:gdLst>
              <a:gd name="T0" fmla="*/ 163 w 163"/>
              <a:gd name="T1" fmla="*/ 70 h 104"/>
              <a:gd name="T2" fmla="*/ 129 w 163"/>
              <a:gd name="T3" fmla="*/ 37 h 104"/>
              <a:gd name="T4" fmla="*/ 119 w 163"/>
              <a:gd name="T5" fmla="*/ 38 h 104"/>
              <a:gd name="T6" fmla="*/ 77 w 163"/>
              <a:gd name="T7" fmla="*/ 0 h 104"/>
              <a:gd name="T8" fmla="*/ 34 w 163"/>
              <a:gd name="T9" fmla="*/ 42 h 104"/>
              <a:gd name="T10" fmla="*/ 35 w 163"/>
              <a:gd name="T11" fmla="*/ 51 h 104"/>
              <a:gd name="T12" fmla="*/ 27 w 163"/>
              <a:gd name="T13" fmla="*/ 51 h 104"/>
              <a:gd name="T14" fmla="*/ 0 w 163"/>
              <a:gd name="T15" fmla="*/ 77 h 104"/>
              <a:gd name="T16" fmla="*/ 27 w 163"/>
              <a:gd name="T17" fmla="*/ 104 h 104"/>
              <a:gd name="T18" fmla="*/ 132 w 163"/>
              <a:gd name="T19" fmla="*/ 104 h 104"/>
              <a:gd name="T20" fmla="*/ 152 w 163"/>
              <a:gd name="T21" fmla="*/ 95 h 104"/>
              <a:gd name="T22" fmla="*/ 163 w 163"/>
              <a:gd name="T23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04">
                <a:moveTo>
                  <a:pt x="163" y="70"/>
                </a:moveTo>
                <a:cubicBezTo>
                  <a:pt x="163" y="52"/>
                  <a:pt x="148" y="37"/>
                  <a:pt x="129" y="37"/>
                </a:cubicBezTo>
                <a:cubicBezTo>
                  <a:pt x="126" y="37"/>
                  <a:pt x="122" y="37"/>
                  <a:pt x="119" y="38"/>
                </a:cubicBezTo>
                <a:cubicBezTo>
                  <a:pt x="117" y="17"/>
                  <a:pt x="99" y="0"/>
                  <a:pt x="77" y="0"/>
                </a:cubicBezTo>
                <a:cubicBezTo>
                  <a:pt x="53" y="0"/>
                  <a:pt x="34" y="19"/>
                  <a:pt x="34" y="42"/>
                </a:cubicBezTo>
                <a:cubicBezTo>
                  <a:pt x="34" y="45"/>
                  <a:pt x="34" y="48"/>
                  <a:pt x="35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2" y="51"/>
                  <a:pt x="0" y="63"/>
                  <a:pt x="0" y="77"/>
                </a:cubicBezTo>
                <a:cubicBezTo>
                  <a:pt x="0" y="92"/>
                  <a:pt x="12" y="104"/>
                  <a:pt x="27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40" y="104"/>
                  <a:pt x="147" y="100"/>
                  <a:pt x="152" y="95"/>
                </a:cubicBezTo>
                <a:cubicBezTo>
                  <a:pt x="159" y="89"/>
                  <a:pt x="163" y="80"/>
                  <a:pt x="16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5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64753" y="258202"/>
            <a:ext cx="2043750" cy="337974"/>
            <a:chOff x="6627969" y="224548"/>
            <a:chExt cx="2364855" cy="450633"/>
          </a:xfrm>
        </p:grpSpPr>
        <p:sp>
          <p:nvSpPr>
            <p:cNvPr id="7" name="TextBox 19"/>
            <p:cNvSpPr txBox="1"/>
            <p:nvPr/>
          </p:nvSpPr>
          <p:spPr>
            <a:xfrm>
              <a:off x="6627969" y="224548"/>
              <a:ext cx="115500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7467703" y="236937"/>
              <a:ext cx="1525121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您的公司名称</a:t>
              </a:r>
              <a:endParaRPr lang="zh-CN" alt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7499344" y="428959"/>
              <a:ext cx="1410159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Your company name</a:t>
              </a:r>
              <a:endParaRPr lang="zh-CN" altLang="en-US" sz="6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/>
                </a:rPr>
                <a:t>Click to add a caption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3430701" y="1419610"/>
            <a:ext cx="2192455" cy="688835"/>
            <a:chOff x="3430701" y="1419610"/>
            <a:chExt cx="2192455" cy="688835"/>
          </a:xfrm>
        </p:grpSpPr>
        <p:sp>
          <p:nvSpPr>
            <p:cNvPr id="14" name="Text Placeholder 3"/>
            <p:cNvSpPr txBox="1"/>
            <p:nvPr/>
          </p:nvSpPr>
          <p:spPr>
            <a:xfrm>
              <a:off x="3859171" y="1568719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 02</a:t>
              </a:r>
            </a:p>
          </p:txBody>
        </p:sp>
        <p:sp>
          <p:nvSpPr>
            <p:cNvPr id="15" name="Text Placeholder 3"/>
            <p:cNvSpPr txBox="1"/>
            <p:nvPr/>
          </p:nvSpPr>
          <p:spPr>
            <a:xfrm>
              <a:off x="3434090" y="1800668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3430701" y="1419610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17" name="Group 31"/>
          <p:cNvGrpSpPr/>
          <p:nvPr/>
        </p:nvGrpSpPr>
        <p:grpSpPr>
          <a:xfrm>
            <a:off x="6181607" y="1419610"/>
            <a:ext cx="2192455" cy="688835"/>
            <a:chOff x="6181607" y="1419610"/>
            <a:chExt cx="2192455" cy="688835"/>
          </a:xfrm>
        </p:grpSpPr>
        <p:sp>
          <p:nvSpPr>
            <p:cNvPr id="18" name="Text Placeholder 3"/>
            <p:cNvSpPr txBox="1"/>
            <p:nvPr/>
          </p:nvSpPr>
          <p:spPr>
            <a:xfrm>
              <a:off x="6560791" y="1568719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 03</a:t>
              </a:r>
            </a:p>
          </p:txBody>
        </p:sp>
        <p:sp>
          <p:nvSpPr>
            <p:cNvPr id="19" name="Text Placeholder 3"/>
            <p:cNvSpPr txBox="1"/>
            <p:nvPr/>
          </p:nvSpPr>
          <p:spPr>
            <a:xfrm>
              <a:off x="6184996" y="1800668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 Placeholder 3"/>
            <p:cNvSpPr txBox="1"/>
            <p:nvPr/>
          </p:nvSpPr>
          <p:spPr>
            <a:xfrm>
              <a:off x="6181607" y="1419610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21" name="Group 32"/>
          <p:cNvGrpSpPr/>
          <p:nvPr/>
        </p:nvGrpSpPr>
        <p:grpSpPr>
          <a:xfrm>
            <a:off x="795581" y="2629357"/>
            <a:ext cx="2192455" cy="688835"/>
            <a:chOff x="795581" y="2700203"/>
            <a:chExt cx="2192455" cy="688835"/>
          </a:xfrm>
        </p:grpSpPr>
        <p:sp>
          <p:nvSpPr>
            <p:cNvPr id="22" name="Text Placeholder 3"/>
            <p:cNvSpPr txBox="1"/>
            <p:nvPr/>
          </p:nvSpPr>
          <p:spPr>
            <a:xfrm>
              <a:off x="1215612" y="2849312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 04</a:t>
              </a:r>
            </a:p>
          </p:txBody>
        </p:sp>
        <p:sp>
          <p:nvSpPr>
            <p:cNvPr id="23" name="Text Placeholder 3"/>
            <p:cNvSpPr txBox="1"/>
            <p:nvPr/>
          </p:nvSpPr>
          <p:spPr>
            <a:xfrm>
              <a:off x="798970" y="3081261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" name="Text Placeholder 3"/>
            <p:cNvSpPr txBox="1"/>
            <p:nvPr/>
          </p:nvSpPr>
          <p:spPr>
            <a:xfrm>
              <a:off x="795581" y="2700203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25" name="Group 33"/>
          <p:cNvGrpSpPr/>
          <p:nvPr/>
        </p:nvGrpSpPr>
        <p:grpSpPr>
          <a:xfrm>
            <a:off x="3430701" y="2629357"/>
            <a:ext cx="2192455" cy="688835"/>
            <a:chOff x="3430701" y="2700203"/>
            <a:chExt cx="2192455" cy="688835"/>
          </a:xfrm>
        </p:grpSpPr>
        <p:sp>
          <p:nvSpPr>
            <p:cNvPr id="26" name="Text Placeholder 3"/>
            <p:cNvSpPr txBox="1"/>
            <p:nvPr/>
          </p:nvSpPr>
          <p:spPr>
            <a:xfrm>
              <a:off x="3855169" y="2849312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 05</a:t>
              </a:r>
            </a:p>
          </p:txBody>
        </p:sp>
        <p:sp>
          <p:nvSpPr>
            <p:cNvPr id="27" name="Text Placeholder 3"/>
            <p:cNvSpPr txBox="1"/>
            <p:nvPr/>
          </p:nvSpPr>
          <p:spPr>
            <a:xfrm>
              <a:off x="3434090" y="3081261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8" name="Text Placeholder 3"/>
            <p:cNvSpPr txBox="1"/>
            <p:nvPr/>
          </p:nvSpPr>
          <p:spPr>
            <a:xfrm>
              <a:off x="3430701" y="2700203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29" name="Group 34"/>
          <p:cNvGrpSpPr/>
          <p:nvPr/>
        </p:nvGrpSpPr>
        <p:grpSpPr>
          <a:xfrm>
            <a:off x="6181607" y="2629357"/>
            <a:ext cx="2192455" cy="688836"/>
            <a:chOff x="6181607" y="2700203"/>
            <a:chExt cx="2192455" cy="688836"/>
          </a:xfrm>
        </p:grpSpPr>
        <p:sp>
          <p:nvSpPr>
            <p:cNvPr id="30" name="Text Placeholder 3"/>
            <p:cNvSpPr txBox="1"/>
            <p:nvPr/>
          </p:nvSpPr>
          <p:spPr>
            <a:xfrm>
              <a:off x="6609285" y="2849312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+mn-ea"/>
                  <a:cs typeface="+mn-cs"/>
                </a:rPr>
                <a:t> 06</a:t>
              </a:r>
            </a:p>
          </p:txBody>
        </p:sp>
        <p:sp>
          <p:nvSpPr>
            <p:cNvPr id="31" name="Text Placeholder 3"/>
            <p:cNvSpPr txBox="1"/>
            <p:nvPr/>
          </p:nvSpPr>
          <p:spPr>
            <a:xfrm>
              <a:off x="6184996" y="3081262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Text Placeholder 3"/>
            <p:cNvSpPr txBox="1"/>
            <p:nvPr/>
          </p:nvSpPr>
          <p:spPr>
            <a:xfrm>
              <a:off x="6181607" y="2700203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272A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33" name="Group 29"/>
          <p:cNvGrpSpPr/>
          <p:nvPr/>
        </p:nvGrpSpPr>
        <p:grpSpPr>
          <a:xfrm>
            <a:off x="798970" y="1419610"/>
            <a:ext cx="2189066" cy="688835"/>
            <a:chOff x="798970" y="1419610"/>
            <a:chExt cx="2189066" cy="688835"/>
          </a:xfrm>
        </p:grpSpPr>
        <p:sp>
          <p:nvSpPr>
            <p:cNvPr id="34" name="Text Placeholder 3"/>
            <p:cNvSpPr txBox="1"/>
            <p:nvPr/>
          </p:nvSpPr>
          <p:spPr>
            <a:xfrm>
              <a:off x="1209531" y="1568719"/>
              <a:ext cx="1340110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添加副标题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+mn-ea"/>
                  <a:cs typeface="+mn-cs"/>
                </a:rPr>
                <a:t> 01</a:t>
              </a:r>
            </a:p>
          </p:txBody>
        </p:sp>
        <p:sp>
          <p:nvSpPr>
            <p:cNvPr id="35" name="Text Placeholder 3"/>
            <p:cNvSpPr txBox="1"/>
            <p:nvPr/>
          </p:nvSpPr>
          <p:spPr>
            <a:xfrm>
              <a:off x="798970" y="1800668"/>
              <a:ext cx="218906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zh-CN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此处添加详细文本描述，建议与标题相关并符合整体语言风格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Text Placeholder 3"/>
            <p:cNvSpPr txBox="1"/>
            <p:nvPr/>
          </p:nvSpPr>
          <p:spPr>
            <a:xfrm>
              <a:off x="798970" y="1419610"/>
              <a:ext cx="365485" cy="43088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7386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01</a:t>
              </a:r>
            </a:p>
          </p:txBody>
        </p:sp>
      </p:grpSp>
      <p:sp>
        <p:nvSpPr>
          <p:cNvPr id="37" name="TextBox 27"/>
          <p:cNvSpPr txBox="1"/>
          <p:nvPr/>
        </p:nvSpPr>
        <p:spPr>
          <a:xfrm>
            <a:off x="776085" y="3972442"/>
            <a:ext cx="75918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</a:p>
        </p:txBody>
      </p:sp>
      <p:cxnSp>
        <p:nvCxnSpPr>
          <p:cNvPr id="38" name="Straight Connector 28"/>
          <p:cNvCxnSpPr/>
          <p:nvPr/>
        </p:nvCxnSpPr>
        <p:spPr>
          <a:xfrm>
            <a:off x="782231" y="3839104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1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2000" y="1922549"/>
            <a:ext cx="3952789" cy="476164"/>
            <a:chOff x="4572000" y="1922549"/>
            <a:chExt cx="3952789" cy="476164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595726" y="1922549"/>
              <a:ext cx="3929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来月の目標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goal, not live long, but to live upright.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770" y="618022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ja-JP" sz="2800" dirty="0" smtClean="0">
                <a:latin typeface="Arial Black" pitchFamily="34" charset="0"/>
              </a:rPr>
              <a:t>Plan</a:t>
            </a:r>
            <a:r>
              <a:rPr lang="en-US" altLang="zh-CN" sz="2800" dirty="0" smtClean="0">
                <a:latin typeface="Arial Black" pitchFamily="34" charset="0"/>
              </a:rPr>
              <a:t> </a:t>
            </a:r>
            <a:r>
              <a:rPr lang="en-US" altLang="zh-CN" sz="2800" dirty="0">
                <a:latin typeface="Arial Black" pitchFamily="34" charset="0"/>
              </a:rPr>
              <a:t>· My confidence</a:t>
            </a:r>
            <a:endParaRPr lang="zh-CN" altLang="en-US" sz="2800" dirty="0">
              <a:latin typeface="Arial Black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50092" y="3500520"/>
            <a:ext cx="7146910" cy="7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38124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94735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51346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07957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64568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121179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77790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34401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91012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47623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04234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60845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17456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74067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330678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57122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400511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43900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87289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1425704" y="3248916"/>
            <a:ext cx="507485" cy="55204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650547" y="1779781"/>
            <a:ext cx="72000" cy="1656184"/>
            <a:chOff x="1140007" y="2301726"/>
            <a:chExt cx="72000" cy="1656184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2867436" y="3242809"/>
            <a:ext cx="507485" cy="5520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092279" y="2511762"/>
            <a:ext cx="72000" cy="918096"/>
            <a:chOff x="2581739" y="2506687"/>
            <a:chExt cx="72000" cy="918096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2610638" y="2560687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581739" y="25066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5736493" y="3242809"/>
            <a:ext cx="507485" cy="552045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5961336" y="1635765"/>
            <a:ext cx="72000" cy="1794093"/>
            <a:chOff x="5450796" y="2295619"/>
            <a:chExt cx="72000" cy="179409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5479695" y="2349619"/>
              <a:ext cx="0" cy="1740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450796" y="22956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7125940" y="3224498"/>
            <a:ext cx="507485" cy="5520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348704" y="2532130"/>
            <a:ext cx="72000" cy="903835"/>
            <a:chOff x="6838164" y="2527055"/>
            <a:chExt cx="72000" cy="903835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6865759" y="2566794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838164" y="25270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4293880" y="3227177"/>
            <a:ext cx="507485" cy="55204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518723" y="2000761"/>
            <a:ext cx="72000" cy="1429097"/>
            <a:chOff x="4008183" y="2279987"/>
            <a:chExt cx="72000" cy="1429097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4037083" y="2333988"/>
              <a:ext cx="0" cy="137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008183" y="2279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686547" y="1661892"/>
            <a:ext cx="13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日本語を勉強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21177" y="2340845"/>
            <a:ext cx="135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张海山锐线体简" pitchFamily="2" charset="-122"/>
                <a:ea typeface="张海山锐线体简" pitchFamily="2" charset="-122"/>
              </a:rPr>
              <a:t>Android</a:t>
            </a:r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を学ぶ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4723" y="1882872"/>
            <a:ext cx="147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人工</a:t>
            </a:r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知能を学ぶ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84931" y="1517876"/>
            <a:ext cx="200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ネットワークを学ぶ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00511" y="2405922"/>
            <a:ext cx="15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张海山锐线体简" pitchFamily="2" charset="-122"/>
                <a:ea typeface="张海山锐线体简" pitchFamily="2" charset="-122"/>
              </a:rPr>
              <a:t>仕事をもっと完璧</a:t>
            </a:r>
            <a:endParaRPr lang="zh-CN" altLang="en-US" sz="12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93937" y="415592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latin typeface="张海山锐线体简" pitchFamily="2" charset="-122"/>
                <a:ea typeface="张海山锐线体简" pitchFamily="2" charset="-122"/>
              </a:rPr>
              <a:t>この</a:t>
            </a:r>
            <a:r>
              <a:rPr lang="en-US" altLang="ja-JP" sz="1800" dirty="0">
                <a:latin typeface="张海山锐线体简" pitchFamily="2" charset="-122"/>
                <a:ea typeface="张海山锐线体简" pitchFamily="2" charset="-122"/>
              </a:rPr>
              <a:t>3</a:t>
            </a:r>
            <a:r>
              <a:rPr lang="ja-JP" altLang="en-US" sz="1800" dirty="0">
                <a:latin typeface="张海山锐线体简" pitchFamily="2" charset="-122"/>
                <a:ea typeface="张海山锐线体简" pitchFamily="2" charset="-122"/>
              </a:rPr>
              <a:t>ヶ月間を大切にして自分を高めていきます</a:t>
            </a:r>
            <a:endParaRPr lang="zh-CN" altLang="en-US" sz="1800" dirty="0">
              <a:latin typeface="张海山锐线体简" pitchFamily="2" charset="-122"/>
              <a:ea typeface="张海山锐线体简" pitchFamily="2" charset="-122"/>
            </a:endParaRPr>
          </a:p>
        </p:txBody>
      </p:sp>
      <p:cxnSp>
        <p:nvCxnSpPr>
          <p:cNvPr id="58" name="直接连接符 3"/>
          <p:cNvCxnSpPr/>
          <p:nvPr/>
        </p:nvCxnSpPr>
        <p:spPr>
          <a:xfrm>
            <a:off x="268704" y="584266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4"/>
          <p:cNvSpPr>
            <a:spLocks noChangeAspect="1"/>
          </p:cNvSpPr>
          <p:nvPr/>
        </p:nvSpPr>
        <p:spPr>
          <a:xfrm rot="5400000">
            <a:off x="297017" y="230161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22"/>
          <p:cNvSpPr txBox="1"/>
          <p:nvPr/>
        </p:nvSpPr>
        <p:spPr>
          <a:xfrm>
            <a:off x="615201" y="170373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来月の目標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24"/>
          <p:cNvCxnSpPr/>
          <p:nvPr/>
        </p:nvCxnSpPr>
        <p:spPr>
          <a:xfrm>
            <a:off x="8073352" y="352493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" y="0"/>
            <a:ext cx="4073025" cy="5143500"/>
          </a:xfrm>
          <a:prstGeom prst="rect">
            <a:avLst/>
          </a:prstGeom>
          <a:solidFill>
            <a:srgbClr val="07386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20"/>
          <p:cNvSpPr txBox="1"/>
          <p:nvPr/>
        </p:nvSpPr>
        <p:spPr>
          <a:xfrm>
            <a:off x="5776626" y="1750006"/>
            <a:ext cx="1992953" cy="424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16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自己紹介</a:t>
            </a:r>
            <a:endParaRPr lang="zh-CN" altLang="en-US" sz="216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776626" y="2305344"/>
            <a:ext cx="1992953" cy="424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ja-JP" altLang="en-US" sz="2160" b="0" dirty="0" smtClean="0"/>
              <a:t>仕事面</a:t>
            </a:r>
            <a:endParaRPr lang="zh-CN" altLang="en-US" sz="2160" b="0" dirty="0"/>
          </a:p>
        </p:txBody>
      </p:sp>
      <p:sp>
        <p:nvSpPr>
          <p:cNvPr id="7" name="TextBox 22"/>
          <p:cNvSpPr txBox="1"/>
          <p:nvPr/>
        </p:nvSpPr>
        <p:spPr>
          <a:xfrm>
            <a:off x="5776626" y="2860681"/>
            <a:ext cx="1992953" cy="424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ja-JP" altLang="en-US" sz="2160" b="0" dirty="0" smtClean="0"/>
              <a:t>生活面</a:t>
            </a:r>
            <a:endParaRPr lang="zh-CN" altLang="en-US" sz="2160" b="0" dirty="0"/>
          </a:p>
        </p:txBody>
      </p:sp>
      <p:sp>
        <p:nvSpPr>
          <p:cNvPr id="8" name="TextBox 23"/>
          <p:cNvSpPr txBox="1"/>
          <p:nvPr/>
        </p:nvSpPr>
        <p:spPr>
          <a:xfrm>
            <a:off x="5776626" y="3416019"/>
            <a:ext cx="1992953" cy="424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ja-JP" altLang="en-US" sz="2160" b="0" dirty="0" smtClean="0"/>
              <a:t>来月の目標</a:t>
            </a:r>
            <a:endParaRPr lang="zh-CN" altLang="en-US" sz="2160" b="0" dirty="0"/>
          </a:p>
        </p:txBody>
      </p:sp>
      <p:grpSp>
        <p:nvGrpSpPr>
          <p:cNvPr id="9" name="组合 8"/>
          <p:cNvGrpSpPr/>
          <p:nvPr/>
        </p:nvGrpSpPr>
        <p:grpSpPr>
          <a:xfrm>
            <a:off x="5258211" y="1792318"/>
            <a:ext cx="388800" cy="321323"/>
            <a:chOff x="4284016" y="1850297"/>
            <a:chExt cx="432000" cy="357025"/>
          </a:xfrm>
        </p:grpSpPr>
        <p:sp>
          <p:nvSpPr>
            <p:cNvPr id="10" name="平行四边形 25"/>
            <p:cNvSpPr/>
            <p:nvPr/>
          </p:nvSpPr>
          <p:spPr>
            <a:xfrm>
              <a:off x="4284016" y="1850297"/>
              <a:ext cx="432000" cy="357025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4388456" y="1878703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58211" y="2288613"/>
            <a:ext cx="388800" cy="388800"/>
            <a:chOff x="4284016" y="2552498"/>
            <a:chExt cx="432000" cy="432000"/>
          </a:xfrm>
        </p:grpSpPr>
        <p:sp>
          <p:nvSpPr>
            <p:cNvPr id="13" name="平行四边形 45"/>
            <p:cNvSpPr/>
            <p:nvPr/>
          </p:nvSpPr>
          <p:spPr>
            <a:xfrm>
              <a:off x="4284016" y="2552498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4388456" y="2618392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58211" y="2852385"/>
            <a:ext cx="388800" cy="388800"/>
            <a:chOff x="4284016" y="3292187"/>
            <a:chExt cx="432000" cy="432000"/>
          </a:xfrm>
        </p:grpSpPr>
        <p:sp>
          <p:nvSpPr>
            <p:cNvPr id="16" name="平行四边形 48"/>
            <p:cNvSpPr/>
            <p:nvPr/>
          </p:nvSpPr>
          <p:spPr>
            <a:xfrm>
              <a:off x="4284016" y="3292187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Box 49"/>
            <p:cNvSpPr txBox="1"/>
            <p:nvPr/>
          </p:nvSpPr>
          <p:spPr>
            <a:xfrm>
              <a:off x="4388456" y="3358081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58211" y="3416158"/>
            <a:ext cx="388800" cy="388800"/>
            <a:chOff x="4284016" y="4031876"/>
            <a:chExt cx="432000" cy="432000"/>
          </a:xfrm>
        </p:grpSpPr>
        <p:sp>
          <p:nvSpPr>
            <p:cNvPr id="19" name="平行四边形 51"/>
            <p:cNvSpPr/>
            <p:nvPr/>
          </p:nvSpPr>
          <p:spPr>
            <a:xfrm>
              <a:off x="4284016" y="4031876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4388456" y="4097770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5776626" y="3971359"/>
            <a:ext cx="3108294" cy="4616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ja-JP" altLang="en-US" b="0" dirty="0" smtClean="0"/>
              <a:t>ドラマ</a:t>
            </a:r>
            <a:endParaRPr lang="zh-CN" altLang="en-US" sz="2160" b="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258211" y="3979931"/>
            <a:ext cx="388800" cy="388800"/>
            <a:chOff x="4284016" y="4667225"/>
            <a:chExt cx="432000" cy="432000"/>
          </a:xfrm>
        </p:grpSpPr>
        <p:sp>
          <p:nvSpPr>
            <p:cNvPr id="23" name="平行四边形 28"/>
            <p:cNvSpPr/>
            <p:nvPr/>
          </p:nvSpPr>
          <p:spPr>
            <a:xfrm>
              <a:off x="4284016" y="4667225"/>
              <a:ext cx="432000" cy="432000"/>
            </a:xfrm>
            <a:prstGeom prst="rect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4388456" y="4733119"/>
              <a:ext cx="223120" cy="30021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  <a:cs typeface="Arial Unicode MS" pitchFamily="34" charset="-122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Arial Unicode MS" pitchFamily="34" charset="-122"/>
              </a:endParaRPr>
            </a:p>
          </p:txBody>
        </p:sp>
      </p:grpSp>
      <p:pic>
        <p:nvPicPr>
          <p:cNvPr id="25" name="Picture 2" descr="C:\Users\Administrator\Desktop\png\20169_0000_----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33843" y="832887"/>
            <a:ext cx="1550324" cy="75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3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A4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A41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2000" y="1935163"/>
            <a:ext cx="3964821" cy="473115"/>
            <a:chOff x="4572000" y="1935163"/>
            <a:chExt cx="3964821" cy="473115"/>
          </a:xfrm>
          <a:solidFill>
            <a:srgbClr val="A41A34"/>
          </a:solidFill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607758" y="1946613"/>
              <a:ext cx="3929063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ja-JP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ドラマ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816543"/>
            <a:ext cx="485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戦国武将 真田幸村の名言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「恩義を忘れ 私欲を貪り 人と呼べるか」「軍旗 六文銭</a:t>
            </a:r>
            <a:r>
              <a:rPr lang="ja-JP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A41A34"/>
          </a:solidFill>
          <a:ln>
            <a:solidFill>
              <a:srgbClr val="A41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742950" y="21907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真田丸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圖片來源：NH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2"/>
          <a:stretch/>
        </p:blipFill>
        <p:spPr bwMode="auto">
          <a:xfrm>
            <a:off x="400053" y="815936"/>
            <a:ext cx="8393427" cy="40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/>
          <p:cNvSpPr txBox="1"/>
          <p:nvPr/>
        </p:nvSpPr>
        <p:spPr>
          <a:xfrm>
            <a:off x="742950" y="21907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大阪城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s://upload.wikimedia.org/wikipedia/commons/a/ac/Osaka_Castle_Nishinomaru_Garden_April_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693" y="750374"/>
            <a:ext cx="5526144" cy="41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7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0" y="2677237"/>
            <a:ext cx="4403469" cy="115214"/>
            <a:chOff x="0" y="2341322"/>
            <a:chExt cx="4403469" cy="115214"/>
          </a:xfrm>
        </p:grpSpPr>
        <p:sp>
          <p:nvSpPr>
            <p:cNvPr id="13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15" name="Picture 2" descr="E:\BaiduYunDownload\01_扁平化合集\03_图片素材\05_城市建筑背景图集\城市风景 (35)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7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7"/>
          <p:cNvSpPr/>
          <p:nvPr/>
        </p:nvSpPr>
        <p:spPr>
          <a:xfrm>
            <a:off x="-24703" y="861091"/>
            <a:ext cx="9168703" cy="3053171"/>
          </a:xfrm>
          <a:prstGeom prst="rect">
            <a:avLst/>
          </a:prstGeom>
          <a:solidFill>
            <a:srgbClr val="07386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65248" y="2333081"/>
            <a:ext cx="5904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7"/>
          <p:cNvGrpSpPr/>
          <p:nvPr/>
        </p:nvGrpSpPr>
        <p:grpSpPr>
          <a:xfrm>
            <a:off x="2548611" y="1380690"/>
            <a:ext cx="3388877" cy="1579350"/>
            <a:chOff x="2877562" y="1869564"/>
            <a:chExt cx="3388877" cy="1579350"/>
          </a:xfrm>
        </p:grpSpPr>
        <p:sp>
          <p:nvSpPr>
            <p:cNvPr id="19" name="TextBox 5"/>
            <p:cNvSpPr txBox="1"/>
            <p:nvPr/>
          </p:nvSpPr>
          <p:spPr>
            <a:xfrm>
              <a:off x="3453153" y="1869564"/>
              <a:ext cx="2558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Impact" pitchFamily="34" charset="0"/>
                </a:rPr>
                <a:t>THANKS</a:t>
              </a:r>
              <a:endParaRPr lang="zh-CN" altLang="en-US" sz="5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20" name="矩形 6"/>
            <p:cNvSpPr/>
            <p:nvPr/>
          </p:nvSpPr>
          <p:spPr>
            <a:xfrm>
              <a:off x="2877562" y="2987249"/>
              <a:ext cx="33888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    I 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will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do my best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！</a:t>
              </a:r>
              <a:endParaRPr lang="zh-CN" altLang="en-US" sz="2400" dirty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85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72000" y="1910517"/>
            <a:ext cx="4037013" cy="488196"/>
            <a:chOff x="4572000" y="1910517"/>
            <a:chExt cx="4037013" cy="488196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679950" y="1910517"/>
              <a:ext cx="3929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自己紹介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Whatever happens, accept life quietly and pleasantly, be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brave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, be daring, and always smile.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98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 descr="https://gss1.bdstatic.com/9vo3dSag_xI4khGkpoWK1HF6hhy/baike/c0%3Dbaike150%2C5%2C5%2C150%2C50/sign=bd213fec8e0a19d8df0e8c575293e9ee/d53f8794a4c27d1ea3855d9915d5ad6edcc438c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r="15579" b="12909"/>
          <a:stretch/>
        </p:blipFill>
        <p:spPr bwMode="auto">
          <a:xfrm>
            <a:off x="3104510" y="1198282"/>
            <a:ext cx="5731209" cy="30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286139" y="690465"/>
            <a:ext cx="8556130" cy="62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78129" y="29650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/>
          <p:cNvSpPr txBox="1"/>
          <p:nvPr/>
        </p:nvSpPr>
        <p:spPr>
          <a:xfrm>
            <a:off x="792713" y="23151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自己紹介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Group 9"/>
          <p:cNvGrpSpPr/>
          <p:nvPr/>
        </p:nvGrpSpPr>
        <p:grpSpPr>
          <a:xfrm>
            <a:off x="286139" y="1198282"/>
            <a:ext cx="2818371" cy="3000494"/>
            <a:chOff x="-7985" y="963121"/>
            <a:chExt cx="2182717" cy="2131459"/>
          </a:xfrm>
        </p:grpSpPr>
        <p:grpSp>
          <p:nvGrpSpPr>
            <p:cNvPr id="64" name="Group 41"/>
            <p:cNvGrpSpPr/>
            <p:nvPr/>
          </p:nvGrpSpPr>
          <p:grpSpPr>
            <a:xfrm>
              <a:off x="-7985" y="963121"/>
              <a:ext cx="2012646" cy="2131459"/>
              <a:chOff x="3189432" y="1481583"/>
              <a:chExt cx="2765136" cy="213145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66" name="Rectangle 12"/>
              <p:cNvSpPr/>
              <p:nvPr/>
            </p:nvSpPr>
            <p:spPr>
              <a:xfrm>
                <a:off x="3189432" y="1481583"/>
                <a:ext cx="2765136" cy="2131459"/>
              </a:xfrm>
              <a:prstGeom prst="rect">
                <a:avLst/>
              </a:prstGeom>
              <a:solidFill>
                <a:srgbClr val="2272AB"/>
              </a:solidFill>
              <a:ln>
                <a:noFill/>
              </a:ln>
              <a:effectLst>
                <a:outerShdw blurRad="317500" sx="1000" sy="1000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  <p:sp>
            <p:nvSpPr>
              <p:cNvPr id="67" name="TextBox 13"/>
              <p:cNvSpPr txBox="1"/>
              <p:nvPr/>
            </p:nvSpPr>
            <p:spPr>
              <a:xfrm>
                <a:off x="3370403" y="2605082"/>
                <a:ext cx="2494258" cy="832443"/>
              </a:xfrm>
              <a:prstGeom prst="rect">
                <a:avLst/>
              </a:prstGeom>
              <a:solidFill>
                <a:srgbClr val="2272AB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i="1" dirty="0" smtClean="0">
                    <a:solidFill>
                      <a:schemeClr val="bg1"/>
                    </a:solidFill>
                    <a:latin typeface="+mn-ea"/>
                  </a:rPr>
                  <a:t>座右</a:t>
                </a:r>
                <a:r>
                  <a:rPr lang="ja-JP" altLang="en-US" sz="1100" i="1" dirty="0">
                    <a:solidFill>
                      <a:schemeClr val="bg1"/>
                    </a:solidFill>
                    <a:latin typeface="+mn-ea"/>
                  </a:rPr>
                  <a:t>銘</a:t>
                </a:r>
                <a:r>
                  <a:rPr lang="zh-CN" altLang="en-US" sz="1100" i="1" dirty="0">
                    <a:solidFill>
                      <a:schemeClr val="bg1"/>
                    </a:solidFill>
                    <a:latin typeface="+mn-ea"/>
                  </a:rPr>
                  <a:t>：</a:t>
                </a:r>
                <a:r>
                  <a:rPr lang="en-US" altLang="zh-CN" sz="1100" i="1" dirty="0">
                    <a:solidFill>
                      <a:schemeClr val="bg1"/>
                    </a:solidFill>
                    <a:latin typeface="+mn-ea"/>
                  </a:rPr>
                  <a:t>Never give it up</a:t>
                </a:r>
              </a:p>
              <a:p>
                <a:endParaRPr lang="en-US" altLang="ja-JP" sz="1100" i="1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ja-JP" altLang="en-US" sz="1100" i="1" dirty="0" smtClean="0">
                    <a:solidFill>
                      <a:schemeClr val="bg1"/>
                    </a:solidFill>
                    <a:latin typeface="+mn-ea"/>
                  </a:rPr>
                  <a:t>趣味</a:t>
                </a:r>
                <a:r>
                  <a:rPr lang="zh-CN" altLang="en-US" sz="1100" i="1" dirty="0">
                    <a:solidFill>
                      <a:schemeClr val="bg1"/>
                    </a:solidFill>
                    <a:latin typeface="+mn-ea"/>
                  </a:rPr>
                  <a:t>：</a:t>
                </a:r>
                <a:r>
                  <a:rPr lang="en-US" altLang="zh-CN" sz="1100" i="1" dirty="0">
                    <a:solidFill>
                      <a:schemeClr val="bg1"/>
                    </a:solidFill>
                    <a:latin typeface="+mn-ea"/>
                  </a:rPr>
                  <a:t>Game </a:t>
                </a:r>
                <a:r>
                  <a:rPr lang="en-US" altLang="ja-JP" sz="1100" i="1" dirty="0">
                    <a:solidFill>
                      <a:schemeClr val="bg1"/>
                    </a:solidFill>
                    <a:latin typeface="+mn-ea"/>
                  </a:rPr>
                  <a:t>anime</a:t>
                </a:r>
                <a:r>
                  <a:rPr lang="ja-JP" altLang="en-US" sz="1100" i="1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1100" i="1" dirty="0">
                    <a:solidFill>
                      <a:schemeClr val="bg1"/>
                    </a:solidFill>
                    <a:latin typeface="+mn-ea"/>
                  </a:rPr>
                  <a:t>jogging</a:t>
                </a:r>
              </a:p>
              <a:p>
                <a:endParaRPr lang="en-US" altLang="zh-CN" sz="1100" i="1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sz="1100" b="1" i="1" dirty="0" smtClean="0">
                    <a:solidFill>
                      <a:schemeClr val="bg1"/>
                    </a:solidFill>
                    <a:latin typeface="+mn-ea"/>
                  </a:rPr>
                  <a:t>性格</a:t>
                </a:r>
                <a:r>
                  <a:rPr lang="zh-CN" altLang="en-US" sz="1100" i="1" dirty="0">
                    <a:solidFill>
                      <a:schemeClr val="bg1"/>
                    </a:solidFill>
                    <a:latin typeface="+mn-ea"/>
                  </a:rPr>
                  <a:t>：</a:t>
                </a:r>
                <a:r>
                  <a:rPr lang="en-US" altLang="zh-CN" sz="1100" i="1" dirty="0">
                    <a:solidFill>
                      <a:schemeClr val="bg1"/>
                    </a:solidFill>
                    <a:latin typeface="+mn-ea"/>
                  </a:rPr>
                  <a:t>optimistic  positive</a:t>
                </a:r>
                <a:endParaRPr lang="zh-CN" altLang="en-US" sz="1100" i="1" dirty="0">
                  <a:solidFill>
                    <a:schemeClr val="bg1"/>
                  </a:solidFill>
                  <a:latin typeface="+mn-ea"/>
                </a:endParaRPr>
              </a:p>
              <a:p>
                <a:endParaRPr lang="en-US" sz="1100" i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5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2" name="楕円 1"/>
          <p:cNvSpPr/>
          <p:nvPr/>
        </p:nvSpPr>
        <p:spPr>
          <a:xfrm>
            <a:off x="888626" y="1415786"/>
            <a:ext cx="1223842" cy="1210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10" y="1198281"/>
            <a:ext cx="5737759" cy="30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86539" y="411510"/>
            <a:ext cx="7868595" cy="484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å¤å¾è¯¦è§£æä½ åå®ç¾å¹´èââèç®åäº¬ç¤é¸­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20982" r="879" b="9717"/>
          <a:stretch/>
        </p:blipFill>
        <p:spPr bwMode="auto">
          <a:xfrm>
            <a:off x="3122287" y="814827"/>
            <a:ext cx="1762361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sinaimg.cn/large/article/9fa928673897b089468400d7083c36d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3" b="442"/>
          <a:stretch/>
        </p:blipFill>
        <p:spPr bwMode="auto">
          <a:xfrm>
            <a:off x="7022682" y="814827"/>
            <a:ext cx="1762361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pic3.zhimg.com/80/v2-98b7426e7e553cfa89122924d1d47689_h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" b="6732"/>
          <a:stretch/>
        </p:blipFill>
        <p:spPr bwMode="auto">
          <a:xfrm>
            <a:off x="5076698" y="814827"/>
            <a:ext cx="1753934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1.zhimg.com/80/v2-a2463115f62c225db0cedbfd39c98736_h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87" y="2961703"/>
            <a:ext cx="2526022" cy="15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2.zhimg.com/80/v2-dd96a38179fde6d3035539604eec5bad_hd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" b="21639"/>
          <a:stretch/>
        </p:blipFill>
        <p:spPr bwMode="auto">
          <a:xfrm>
            <a:off x="6012160" y="2931790"/>
            <a:ext cx="2787606" cy="15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"/>
          <p:cNvSpPr txBox="1"/>
          <p:nvPr/>
        </p:nvSpPr>
        <p:spPr>
          <a:xfrm rot="21073137">
            <a:off x="-1236220" y="123478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Arial Black" pitchFamily="34" charset="0"/>
              </a:rPr>
              <a:t>好</a:t>
            </a:r>
            <a:endParaRPr lang="en-US" altLang="ja-JP" sz="2000" dirty="0" smtClean="0">
              <a:latin typeface="Arial Black" pitchFamily="34" charset="0"/>
            </a:endParaRPr>
          </a:p>
          <a:p>
            <a:pPr algn="ctr"/>
            <a:r>
              <a:rPr lang="ja-JP" altLang="en-US" sz="2000" dirty="0" smtClean="0">
                <a:latin typeface="Arial Black" pitchFamily="34" charset="0"/>
              </a:rPr>
              <a:t>き</a:t>
            </a:r>
            <a:endParaRPr lang="en-US" altLang="ja-JP" sz="2000" dirty="0" smtClean="0">
              <a:latin typeface="Arial Black" pitchFamily="34" charset="0"/>
            </a:endParaRPr>
          </a:p>
          <a:p>
            <a:pPr algn="ctr"/>
            <a:r>
              <a:rPr lang="ja-JP" altLang="en-US" sz="2000" dirty="0" smtClean="0">
                <a:latin typeface="Arial Black" pitchFamily="34" charset="0"/>
              </a:rPr>
              <a:t>な</a:t>
            </a:r>
            <a:endParaRPr lang="en-US" altLang="ja-JP" sz="2000" dirty="0" smtClean="0">
              <a:latin typeface="Arial Black" pitchFamily="34" charset="0"/>
            </a:endParaRPr>
          </a:p>
          <a:p>
            <a:pPr algn="ctr"/>
            <a:r>
              <a:rPr lang="ja-JP" altLang="en-US" sz="2000" dirty="0" smtClean="0">
                <a:latin typeface="Arial Black" pitchFamily="34" charset="0"/>
              </a:rPr>
              <a:t>食</a:t>
            </a:r>
            <a:endParaRPr lang="en-US" altLang="ja-JP" sz="2000" dirty="0" smtClean="0">
              <a:latin typeface="Arial Black" pitchFamily="34" charset="0"/>
            </a:endParaRPr>
          </a:p>
          <a:p>
            <a:pPr algn="ctr"/>
            <a:r>
              <a:rPr lang="ja-JP" altLang="en-US" sz="2000" dirty="0" smtClean="0">
                <a:latin typeface="Arial Black" pitchFamily="34" charset="0"/>
              </a:rPr>
              <a:t>べ</a:t>
            </a:r>
            <a:endParaRPr lang="en-US" altLang="ja-JP" sz="2000" dirty="0" smtClean="0">
              <a:latin typeface="Arial Black" pitchFamily="34" charset="0"/>
            </a:endParaRPr>
          </a:p>
          <a:p>
            <a:pPr algn="ctr"/>
            <a:r>
              <a:rPr lang="ja-JP" altLang="en-US" sz="2000" dirty="0" smtClean="0">
                <a:latin typeface="Arial Black" pitchFamily="34" charset="0"/>
              </a:rPr>
              <a:t>物</a:t>
            </a:r>
            <a:endParaRPr lang="zh-CN" alt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227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2571750"/>
            <a:ext cx="5867400" cy="1588"/>
          </a:xfrm>
          <a:prstGeom prst="line">
            <a:avLst/>
          </a:prstGeom>
          <a:ln w="19050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612481" y="1894871"/>
            <a:ext cx="3929063" cy="535493"/>
            <a:chOff x="4571662" y="1863220"/>
            <a:chExt cx="3929063" cy="535493"/>
          </a:xfrm>
        </p:grpSpPr>
        <p:sp>
          <p:nvSpPr>
            <p:cNvPr id="9" name="任意多边形 8"/>
            <p:cNvSpPr/>
            <p:nvPr/>
          </p:nvSpPr>
          <p:spPr>
            <a:xfrm>
              <a:off x="4572000" y="1935163"/>
              <a:ext cx="3895725" cy="463550"/>
            </a:xfrm>
            <a:custGeom>
              <a:avLst/>
              <a:gdLst>
                <a:gd name="connsiteX0" fmla="*/ 178130 w 3895106"/>
                <a:gd name="connsiteY0" fmla="*/ 0 h 463138"/>
                <a:gd name="connsiteX1" fmla="*/ 391885 w 3895106"/>
                <a:gd name="connsiteY1" fmla="*/ 0 h 463138"/>
                <a:gd name="connsiteX2" fmla="*/ 451262 w 3895106"/>
                <a:gd name="connsiteY2" fmla="*/ 106878 h 463138"/>
                <a:gd name="connsiteX3" fmla="*/ 534389 w 3895106"/>
                <a:gd name="connsiteY3" fmla="*/ 0 h 463138"/>
                <a:gd name="connsiteX4" fmla="*/ 3811979 w 3895106"/>
                <a:gd name="connsiteY4" fmla="*/ 0 h 463138"/>
                <a:gd name="connsiteX5" fmla="*/ 3883231 w 3895106"/>
                <a:gd name="connsiteY5" fmla="*/ 95003 h 463138"/>
                <a:gd name="connsiteX6" fmla="*/ 3895106 w 3895106"/>
                <a:gd name="connsiteY6" fmla="*/ 463138 h 463138"/>
                <a:gd name="connsiteX7" fmla="*/ 2006930 w 3895106"/>
                <a:gd name="connsiteY7" fmla="*/ 463138 h 463138"/>
                <a:gd name="connsiteX8" fmla="*/ 1971304 w 3895106"/>
                <a:gd name="connsiteY8" fmla="*/ 344384 h 463138"/>
                <a:gd name="connsiteX9" fmla="*/ 1923802 w 3895106"/>
                <a:gd name="connsiteY9" fmla="*/ 451262 h 463138"/>
                <a:gd name="connsiteX10" fmla="*/ 1923802 w 3895106"/>
                <a:gd name="connsiteY10" fmla="*/ 463138 h 463138"/>
                <a:gd name="connsiteX11" fmla="*/ 0 w 3895106"/>
                <a:gd name="connsiteY11" fmla="*/ 439387 h 463138"/>
                <a:gd name="connsiteX12" fmla="*/ 178130 w 3895106"/>
                <a:gd name="connsiteY1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5106" h="463138">
                  <a:moveTo>
                    <a:pt x="178130" y="0"/>
                  </a:moveTo>
                  <a:lnTo>
                    <a:pt x="391885" y="0"/>
                  </a:lnTo>
                  <a:lnTo>
                    <a:pt x="451262" y="106878"/>
                  </a:lnTo>
                  <a:lnTo>
                    <a:pt x="534389" y="0"/>
                  </a:lnTo>
                  <a:lnTo>
                    <a:pt x="3811979" y="0"/>
                  </a:lnTo>
                  <a:lnTo>
                    <a:pt x="3883231" y="95003"/>
                  </a:lnTo>
                  <a:lnTo>
                    <a:pt x="3895106" y="463138"/>
                  </a:lnTo>
                  <a:lnTo>
                    <a:pt x="2006930" y="463138"/>
                  </a:lnTo>
                  <a:lnTo>
                    <a:pt x="1971304" y="344384"/>
                  </a:lnTo>
                  <a:lnTo>
                    <a:pt x="1923802" y="451262"/>
                  </a:lnTo>
                  <a:lnTo>
                    <a:pt x="1923802" y="463138"/>
                  </a:lnTo>
                  <a:lnTo>
                    <a:pt x="0" y="439387"/>
                  </a:lnTo>
                  <a:lnTo>
                    <a:pt x="178130" y="0"/>
                  </a:lnTo>
                  <a:close/>
                </a:path>
              </a:pathLst>
            </a:cu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571662" y="1863220"/>
              <a:ext cx="39290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仕事面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4813" y="2786063"/>
            <a:ext cx="4857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If 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great, any job, you won't feel small</a:t>
            </a:r>
            <a:r>
              <a:rPr lang="en-US" altLang="ja-JP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5172" y="62318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/>
          <p:cNvSpPr txBox="1"/>
          <p:nvPr/>
        </p:nvSpPr>
        <p:spPr>
          <a:xfrm>
            <a:off x="742950" y="21907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プロジェクト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Placeholder 3"/>
          <p:cNvSpPr txBox="1"/>
          <p:nvPr/>
        </p:nvSpPr>
        <p:spPr>
          <a:xfrm>
            <a:off x="2152506" y="3086163"/>
            <a:ext cx="1498010" cy="35548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ja-JP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音楽生成</a:t>
            </a:r>
            <a:endParaRPr lang="en-US" altLang="ja-JP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ja-JP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好きな曲を予測します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5447992" y="3183112"/>
            <a:ext cx="1498010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r" defTabSz="914400">
              <a:spcBef>
                <a:spcPct val="20000"/>
              </a:spcBef>
              <a:defRPr/>
            </a:pPr>
            <a:r>
              <a:rPr lang="ja-JP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エアコンを扱い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5938318" y="1301938"/>
            <a:ext cx="1498010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ja-JP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経路</a:t>
            </a:r>
            <a:r>
              <a:rPr lang="ja-JP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計画</a:t>
            </a:r>
            <a:r>
              <a:rPr lang="en-US" altLang="ja-JP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ja-JP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路線再生</a:t>
            </a: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212"/>
          <p:cNvCxnSpPr>
            <a:endCxn id="20" idx="6"/>
          </p:cNvCxnSpPr>
          <p:nvPr/>
        </p:nvCxnSpPr>
        <p:spPr>
          <a:xfrm flipH="1">
            <a:off x="3273537" y="2258064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10"/>
          <p:cNvGrpSpPr/>
          <p:nvPr/>
        </p:nvGrpSpPr>
        <p:grpSpPr>
          <a:xfrm>
            <a:off x="1979685" y="1611138"/>
            <a:ext cx="1293852" cy="1293852"/>
            <a:chOff x="2183615" y="1663567"/>
            <a:chExt cx="1293852" cy="1293852"/>
          </a:xfrm>
        </p:grpSpPr>
        <p:sp>
          <p:nvSpPr>
            <p:cNvPr id="19" name="Oval 195"/>
            <p:cNvSpPr/>
            <p:nvPr/>
          </p:nvSpPr>
          <p:spPr>
            <a:xfrm>
              <a:off x="2283175" y="1763127"/>
              <a:ext cx="1094733" cy="1094733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Oval 208"/>
            <p:cNvSpPr/>
            <p:nvPr/>
          </p:nvSpPr>
          <p:spPr>
            <a:xfrm>
              <a:off x="2183615" y="1663567"/>
              <a:ext cx="1293852" cy="129385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11"/>
          <p:cNvGrpSpPr/>
          <p:nvPr/>
        </p:nvGrpSpPr>
        <p:grpSpPr>
          <a:xfrm>
            <a:off x="597117" y="1772411"/>
            <a:ext cx="971309" cy="971307"/>
            <a:chOff x="864537" y="1822859"/>
            <a:chExt cx="971309" cy="971307"/>
          </a:xfrm>
        </p:grpSpPr>
        <p:sp>
          <p:nvSpPr>
            <p:cNvPr id="22" name="Oval 189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Oval 209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" name="Arc 214"/>
          <p:cNvSpPr/>
          <p:nvPr/>
        </p:nvSpPr>
        <p:spPr>
          <a:xfrm>
            <a:off x="3684622" y="1376379"/>
            <a:ext cx="1763370" cy="1763370"/>
          </a:xfrm>
          <a:prstGeom prst="arc">
            <a:avLst>
              <a:gd name="adj1" fmla="val 21578092"/>
              <a:gd name="adj2" fmla="val 1628307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19"/>
          <p:cNvCxnSpPr/>
          <p:nvPr/>
        </p:nvCxnSpPr>
        <p:spPr>
          <a:xfrm flipH="1">
            <a:off x="1568426" y="2258064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20"/>
          <p:cNvCxnSpPr/>
          <p:nvPr/>
        </p:nvCxnSpPr>
        <p:spPr>
          <a:xfrm flipH="1">
            <a:off x="5447992" y="2258064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21"/>
          <p:cNvGrpSpPr/>
          <p:nvPr/>
        </p:nvGrpSpPr>
        <p:grpSpPr>
          <a:xfrm>
            <a:off x="5859078" y="1611138"/>
            <a:ext cx="1293852" cy="1293852"/>
            <a:chOff x="2183615" y="1663567"/>
            <a:chExt cx="1293852" cy="1293852"/>
          </a:xfrm>
        </p:grpSpPr>
        <p:sp>
          <p:nvSpPr>
            <p:cNvPr id="28" name="Oval 222"/>
            <p:cNvSpPr/>
            <p:nvPr/>
          </p:nvSpPr>
          <p:spPr>
            <a:xfrm>
              <a:off x="2283175" y="1763127"/>
              <a:ext cx="1094733" cy="1094733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9" name="Oval 223"/>
            <p:cNvSpPr/>
            <p:nvPr/>
          </p:nvSpPr>
          <p:spPr>
            <a:xfrm>
              <a:off x="2183615" y="1663567"/>
              <a:ext cx="1293852" cy="129385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Connector 224"/>
          <p:cNvCxnSpPr/>
          <p:nvPr/>
        </p:nvCxnSpPr>
        <p:spPr>
          <a:xfrm flipH="1">
            <a:off x="7152930" y="2258064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25"/>
          <p:cNvGrpSpPr/>
          <p:nvPr/>
        </p:nvGrpSpPr>
        <p:grpSpPr>
          <a:xfrm>
            <a:off x="7564016" y="1772411"/>
            <a:ext cx="971309" cy="971307"/>
            <a:chOff x="864537" y="1822859"/>
            <a:chExt cx="971309" cy="971307"/>
          </a:xfrm>
        </p:grpSpPr>
        <p:sp>
          <p:nvSpPr>
            <p:cNvPr id="32" name="Oval 226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rgbClr val="07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Oval 227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34" name="Straight Connector 228"/>
          <p:cNvCxnSpPr/>
          <p:nvPr/>
        </p:nvCxnSpPr>
        <p:spPr>
          <a:xfrm flipH="1">
            <a:off x="4587612" y="1378223"/>
            <a:ext cx="67567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232"/>
          <p:cNvGrpSpPr/>
          <p:nvPr/>
        </p:nvGrpSpPr>
        <p:grpSpPr>
          <a:xfrm>
            <a:off x="5283702" y="1073968"/>
            <a:ext cx="617526" cy="617522"/>
            <a:chOff x="864537" y="1822859"/>
            <a:chExt cx="971309" cy="971307"/>
          </a:xfrm>
        </p:grpSpPr>
        <p:sp>
          <p:nvSpPr>
            <p:cNvPr id="36" name="Oval 233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Oval 234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38" name="Straight Connector 238"/>
          <p:cNvCxnSpPr/>
          <p:nvPr/>
        </p:nvCxnSpPr>
        <p:spPr>
          <a:xfrm>
            <a:off x="1753649" y="2274877"/>
            <a:ext cx="0" cy="6611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240"/>
          <p:cNvGrpSpPr/>
          <p:nvPr/>
        </p:nvGrpSpPr>
        <p:grpSpPr>
          <a:xfrm>
            <a:off x="1444886" y="2955142"/>
            <a:ext cx="617526" cy="617522"/>
            <a:chOff x="864537" y="1822859"/>
            <a:chExt cx="971309" cy="971307"/>
          </a:xfrm>
        </p:grpSpPr>
        <p:sp>
          <p:nvSpPr>
            <p:cNvPr id="40" name="Oval 241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  <p:sp>
          <p:nvSpPr>
            <p:cNvPr id="41" name="Oval 242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42" name="Straight Connector 247"/>
          <p:cNvCxnSpPr/>
          <p:nvPr/>
        </p:nvCxnSpPr>
        <p:spPr>
          <a:xfrm>
            <a:off x="782231" y="4108206"/>
            <a:ext cx="7579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48"/>
          <p:cNvCxnSpPr/>
          <p:nvPr/>
        </p:nvCxnSpPr>
        <p:spPr>
          <a:xfrm>
            <a:off x="7353647" y="2274877"/>
            <a:ext cx="0" cy="6611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249"/>
          <p:cNvGrpSpPr/>
          <p:nvPr/>
        </p:nvGrpSpPr>
        <p:grpSpPr>
          <a:xfrm>
            <a:off x="7044884" y="2955142"/>
            <a:ext cx="617526" cy="617522"/>
            <a:chOff x="864537" y="1822859"/>
            <a:chExt cx="971309" cy="971307"/>
          </a:xfrm>
        </p:grpSpPr>
        <p:sp>
          <p:nvSpPr>
            <p:cNvPr id="45" name="Oval 25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rgbClr val="227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en-US" sz="1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6" name="Oval 251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7" name="TextBox 256"/>
          <p:cNvSpPr txBox="1"/>
          <p:nvPr/>
        </p:nvSpPr>
        <p:spPr>
          <a:xfrm>
            <a:off x="776085" y="4241544"/>
            <a:ext cx="75918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このプロジェクト</a:t>
            </a:r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では、</a:t>
            </a:r>
            <a:r>
              <a:rPr lang="ja-JP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アンドロイドに基づいて車載システムでございます。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Freeform 143"/>
          <p:cNvSpPr>
            <a:spLocks noEditPoints="1"/>
          </p:cNvSpPr>
          <p:nvPr/>
        </p:nvSpPr>
        <p:spPr bwMode="auto">
          <a:xfrm>
            <a:off x="850540" y="2023552"/>
            <a:ext cx="461599" cy="425157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/>
        </p:nvSpPr>
        <p:spPr bwMode="auto">
          <a:xfrm>
            <a:off x="6294466" y="2049639"/>
            <a:ext cx="435281" cy="443379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418140" y="2066066"/>
            <a:ext cx="408962" cy="382643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51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2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3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55" name="Freeform 140"/>
          <p:cNvSpPr>
            <a:spLocks noEditPoints="1"/>
          </p:cNvSpPr>
          <p:nvPr/>
        </p:nvSpPr>
        <p:spPr bwMode="auto">
          <a:xfrm>
            <a:off x="7823963" y="2021193"/>
            <a:ext cx="453871" cy="453871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pic>
        <p:nvPicPr>
          <p:cNvPr id="1026" name="Picture 2" descr="File:Android robot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2" y="1573948"/>
            <a:ext cx="1143507" cy="13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4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24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42950" y="219077"/>
            <a:ext cx="3171739" cy="336449"/>
            <a:chOff x="742950" y="219077"/>
            <a:chExt cx="3171739" cy="336449"/>
          </a:xfrm>
        </p:grpSpPr>
        <p:sp>
          <p:nvSpPr>
            <p:cNvPr id="11" name="TextBox 22"/>
            <p:cNvSpPr txBox="1"/>
            <p:nvPr/>
          </p:nvSpPr>
          <p:spPr>
            <a:xfrm>
              <a:off x="742950" y="219077"/>
              <a:ext cx="1981200" cy="315463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r>
                <a:rPr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プロジェクト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2051720" y="301618"/>
              <a:ext cx="1862969" cy="253908"/>
            </a:xfrm>
            <a:prstGeom prst="rect">
              <a:avLst/>
            </a:prstGeom>
            <a:noFill/>
          </p:spPr>
          <p:txBody>
            <a:bodyPr wrap="square" lIns="68571" tIns="34286" rIns="68571" bIns="34286" rtlCol="0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endParaRPr>
            </a:p>
          </p:txBody>
        </p:sp>
      </p:grpSp>
      <p:sp>
        <p:nvSpPr>
          <p:cNvPr id="14" name="Pentagon 66"/>
          <p:cNvSpPr/>
          <p:nvPr/>
        </p:nvSpPr>
        <p:spPr>
          <a:xfrm>
            <a:off x="345392" y="1857131"/>
            <a:ext cx="1207474" cy="1151540"/>
          </a:xfrm>
          <a:prstGeom prst="homePlate">
            <a:avLst>
              <a:gd name="adj" fmla="val 28209"/>
            </a:avLst>
          </a:prstGeom>
          <a:solidFill>
            <a:srgbClr val="2272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+mn-ea"/>
            </a:endParaRPr>
          </a:p>
        </p:txBody>
      </p:sp>
      <p:sp>
        <p:nvSpPr>
          <p:cNvPr id="15" name="Pentagon 69"/>
          <p:cNvSpPr/>
          <p:nvPr/>
        </p:nvSpPr>
        <p:spPr>
          <a:xfrm>
            <a:off x="3369917" y="1857131"/>
            <a:ext cx="1213411" cy="1151540"/>
          </a:xfrm>
          <a:prstGeom prst="homePlate">
            <a:avLst>
              <a:gd name="adj" fmla="val 30723"/>
            </a:avLst>
          </a:prstGeom>
          <a:solidFill>
            <a:srgbClr val="0738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+mn-ea"/>
            </a:endParaRPr>
          </a:p>
        </p:txBody>
      </p:sp>
      <p:sp>
        <p:nvSpPr>
          <p:cNvPr id="16" name="Pentagon 70"/>
          <p:cNvSpPr/>
          <p:nvPr/>
        </p:nvSpPr>
        <p:spPr>
          <a:xfrm>
            <a:off x="6316247" y="1857131"/>
            <a:ext cx="1181834" cy="1151540"/>
          </a:xfrm>
          <a:prstGeom prst="homePlate">
            <a:avLst>
              <a:gd name="adj" fmla="val 29885"/>
            </a:avLst>
          </a:prstGeom>
          <a:solidFill>
            <a:srgbClr val="2272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+mn-ea"/>
            </a:endParaRPr>
          </a:p>
        </p:txBody>
      </p:sp>
      <p:sp>
        <p:nvSpPr>
          <p:cNvPr id="19" name="TextBox 82"/>
          <p:cNvSpPr txBox="1"/>
          <p:nvPr/>
        </p:nvSpPr>
        <p:spPr>
          <a:xfrm>
            <a:off x="1674571" y="1973374"/>
            <a:ext cx="1489510" cy="8925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調査報告書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ja-JP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経路</a:t>
            </a: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計画</a:t>
            </a:r>
            <a:r>
              <a:rPr lang="en-US" altLang="ja-JP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路線</a:t>
            </a:r>
            <a:r>
              <a:rPr lang="ja-JP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再生について調査しました、そしてレポートを作りました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0" defTabSz="914400">
              <a:spcBef>
                <a:spcPct val="20000"/>
              </a:spcBef>
              <a:defRPr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31"/>
          <p:cNvSpPr txBox="1"/>
          <p:nvPr/>
        </p:nvSpPr>
        <p:spPr>
          <a:xfrm>
            <a:off x="4705032" y="1952787"/>
            <a:ext cx="1489510" cy="7078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ソースコード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defTabSz="914400">
              <a:spcBef>
                <a:spcPct val="20000"/>
              </a:spcBef>
              <a:defRPr/>
            </a:pP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ソースコードをテスト</a:t>
            </a:r>
            <a:r>
              <a:rPr lang="ja-JP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しました</a:t>
            </a: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。</a:t>
            </a:r>
            <a:r>
              <a:rPr lang="ja-JP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プロジェクト</a:t>
            </a: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に役立つ機能</a:t>
            </a:r>
            <a:r>
              <a:rPr lang="ja-JP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は採用しておく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7661009" y="1973374"/>
            <a:ext cx="1489510" cy="7078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アプリ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ja-JP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自分の書いたレポートを基づいて簡単なアプリを作りました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Freeform 144"/>
          <p:cNvSpPr/>
          <p:nvPr/>
        </p:nvSpPr>
        <p:spPr bwMode="auto">
          <a:xfrm>
            <a:off x="660075" y="2175461"/>
            <a:ext cx="400957" cy="433856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5" name="Freeform 149"/>
          <p:cNvSpPr/>
          <p:nvPr/>
        </p:nvSpPr>
        <p:spPr bwMode="auto">
          <a:xfrm>
            <a:off x="6634661" y="2225226"/>
            <a:ext cx="423574" cy="415350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7" name="Freeform 150"/>
          <p:cNvSpPr>
            <a:spLocks noEditPoints="1"/>
          </p:cNvSpPr>
          <p:nvPr/>
        </p:nvSpPr>
        <p:spPr bwMode="auto">
          <a:xfrm>
            <a:off x="3664008" y="2152842"/>
            <a:ext cx="372171" cy="479093"/>
          </a:xfrm>
          <a:custGeom>
            <a:avLst/>
            <a:gdLst>
              <a:gd name="T0" fmla="*/ 62 w 125"/>
              <a:gd name="T1" fmla="*/ 0 h 160"/>
              <a:gd name="T2" fmla="*/ 0 w 125"/>
              <a:gd name="T3" fmla="*/ 63 h 160"/>
              <a:gd name="T4" fmla="*/ 62 w 125"/>
              <a:gd name="T5" fmla="*/ 160 h 160"/>
              <a:gd name="T6" fmla="*/ 125 w 125"/>
              <a:gd name="T7" fmla="*/ 63 h 160"/>
              <a:gd name="T8" fmla="*/ 62 w 125"/>
              <a:gd name="T9" fmla="*/ 0 h 160"/>
              <a:gd name="T10" fmla="*/ 62 w 125"/>
              <a:gd name="T11" fmla="*/ 105 h 160"/>
              <a:gd name="T12" fmla="*/ 17 w 125"/>
              <a:gd name="T13" fmla="*/ 61 h 160"/>
              <a:gd name="T14" fmla="*/ 62 w 125"/>
              <a:gd name="T15" fmla="*/ 18 h 160"/>
              <a:gd name="T16" fmla="*/ 107 w 125"/>
              <a:gd name="T17" fmla="*/ 61 h 160"/>
              <a:gd name="T18" fmla="*/ 62 w 125"/>
              <a:gd name="T19" fmla="*/ 10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160">
                <a:moveTo>
                  <a:pt x="62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48" y="160"/>
                  <a:pt x="62" y="160"/>
                </a:cubicBezTo>
                <a:cubicBezTo>
                  <a:pt x="79" y="160"/>
                  <a:pt x="125" y="97"/>
                  <a:pt x="125" y="63"/>
                </a:cubicBezTo>
                <a:cubicBezTo>
                  <a:pt x="125" y="28"/>
                  <a:pt x="97" y="0"/>
                  <a:pt x="62" y="0"/>
                </a:cubicBezTo>
                <a:close/>
                <a:moveTo>
                  <a:pt x="62" y="105"/>
                </a:moveTo>
                <a:cubicBezTo>
                  <a:pt x="37" y="105"/>
                  <a:pt x="17" y="86"/>
                  <a:pt x="17" y="61"/>
                </a:cubicBezTo>
                <a:cubicBezTo>
                  <a:pt x="17" y="37"/>
                  <a:pt x="37" y="18"/>
                  <a:pt x="62" y="18"/>
                </a:cubicBezTo>
                <a:cubicBezTo>
                  <a:pt x="87" y="18"/>
                  <a:pt x="107" y="37"/>
                  <a:pt x="107" y="61"/>
                </a:cubicBezTo>
                <a:cubicBezTo>
                  <a:pt x="107" y="86"/>
                  <a:pt x="87" y="105"/>
                  <a:pt x="6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47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9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0053" y="638173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28366" y="284068"/>
            <a:ext cx="301336" cy="182474"/>
          </a:xfrm>
          <a:prstGeom prst="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/>
          <p:cNvSpPr txBox="1"/>
          <p:nvPr/>
        </p:nvSpPr>
        <p:spPr>
          <a:xfrm>
            <a:off x="742950" y="219077"/>
            <a:ext cx="1981200" cy="315463"/>
          </a:xfrm>
          <a:prstGeom prst="rect">
            <a:avLst/>
          </a:prstGeom>
          <a:noFill/>
        </p:spPr>
        <p:txBody>
          <a:bodyPr wrap="square" lIns="68571" tIns="34286" rIns="68571" bIns="34286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アプリ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3" y="1549717"/>
            <a:ext cx="3135627" cy="26336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41317"/>
          <a:stretch/>
        </p:blipFill>
        <p:spPr>
          <a:xfrm>
            <a:off x="4027459" y="883919"/>
            <a:ext cx="4643437" cy="37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1153</Words>
  <Application>Microsoft Office PowerPoint</Application>
  <PresentationFormat>画面に合わせる (16:9)</PresentationFormat>
  <Paragraphs>175</Paragraphs>
  <Slides>23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42" baseType="lpstr">
      <vt:lpstr>Adobe 仿宋 Std R</vt:lpstr>
      <vt:lpstr>Arial Unicode MS</vt:lpstr>
      <vt:lpstr>等线</vt:lpstr>
      <vt:lpstr>微软雅黑</vt:lpstr>
      <vt:lpstr>ＭＳ Ｐゴシック</vt:lpstr>
      <vt:lpstr>Roboto Light</vt:lpstr>
      <vt:lpstr>宋体</vt:lpstr>
      <vt:lpstr>造字工房力黑（非商用）常规体</vt:lpstr>
      <vt:lpstr>游ゴシック</vt:lpstr>
      <vt:lpstr>张海山锐线体简</vt:lpstr>
      <vt:lpstr>时尚中黑简体</vt:lpstr>
      <vt:lpstr>Agency FB</vt:lpstr>
      <vt:lpstr>Arial</vt:lpstr>
      <vt:lpstr>Arial Black</vt:lpstr>
      <vt:lpstr>Calibri</vt:lpstr>
      <vt:lpstr>Calibri Light</vt:lpstr>
      <vt:lpstr>Impact</vt:lpstr>
      <vt:lpstr>Wingdings</vt:lpstr>
      <vt:lpstr>第一PPT，www.1ppt.com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商务演示</dc:title>
  <dc:creator>第一PPT</dc:creator>
  <cp:keywords>www.1ppt.com</cp:keywords>
  <cp:lastModifiedBy>Yin, Hongtao/尹 鴻濤</cp:lastModifiedBy>
  <cp:revision>58</cp:revision>
  <dcterms:created xsi:type="dcterms:W3CDTF">2017-03-16T08:47:32Z</dcterms:created>
  <dcterms:modified xsi:type="dcterms:W3CDTF">2019-09-30T05:11:00Z</dcterms:modified>
</cp:coreProperties>
</file>