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1" r:id="rId4"/>
    <p:sldId id="271" r:id="rId5"/>
    <p:sldId id="258" r:id="rId6"/>
    <p:sldId id="266" r:id="rId7"/>
    <p:sldId id="270" r:id="rId8"/>
    <p:sldId id="269" r:id="rId9"/>
    <p:sldId id="259" r:id="rId10"/>
    <p:sldId id="264" r:id="rId11"/>
    <p:sldId id="263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CA5"/>
    <a:srgbClr val="465356"/>
    <a:srgbClr val="153C5F"/>
    <a:srgbClr val="B37A4C"/>
    <a:srgbClr val="51BAA4"/>
    <a:srgbClr val="3B8C8B"/>
    <a:srgbClr val="3B9582"/>
    <a:srgbClr val="41A590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3"/>
  </p:normalViewPr>
  <p:slideViewPr>
    <p:cSldViewPr>
      <p:cViewPr varScale="1">
        <p:scale>
          <a:sx n="116" d="100"/>
          <a:sy n="116" d="100"/>
        </p:scale>
        <p:origin x="3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24E9-7E2F-488B-9673-FDD610997E4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67E3-9415-4359-B0FA-31F481C40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4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67E3-9415-4359-B0FA-31F481C40E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1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5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5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4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5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DA5B-786B-490F-A178-076FF2ED2CE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5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407" y="51470"/>
            <a:ext cx="9144000" cy="51435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9832" y="1419622"/>
            <a:ext cx="3096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chemeClr val="bg1"/>
                </a:solidFill>
                <a:latin typeface="Impact" pitchFamily="34" charset="0"/>
              </a:rPr>
              <a:t>こんにちは</a:t>
            </a:r>
            <a:endParaRPr lang="zh-CN" altLang="en-US" sz="4800" dirty="0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19873" y="3028264"/>
            <a:ext cx="2376264" cy="593601"/>
            <a:chOff x="3419873" y="3274292"/>
            <a:chExt cx="2376264" cy="593601"/>
          </a:xfrm>
        </p:grpSpPr>
        <p:sp>
          <p:nvSpPr>
            <p:cNvPr id="11" name="圆角矩形 10"/>
            <p:cNvSpPr/>
            <p:nvPr/>
          </p:nvSpPr>
          <p:spPr>
            <a:xfrm>
              <a:off x="3419873" y="3274292"/>
              <a:ext cx="2376264" cy="593601"/>
            </a:xfrm>
            <a:prstGeom prst="roundRect">
              <a:avLst/>
            </a:prstGeom>
            <a:solidFill>
              <a:srgbClr val="51B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54888" y="3340260"/>
              <a:ext cx="2106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三事本の皆様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267744" y="2344410"/>
            <a:ext cx="54816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200" dirty="0" smtClean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あなたたちと知り合えてこうえいで</a:t>
            </a:r>
            <a:r>
              <a:rPr lang="ja-JP" altLang="en-US" sz="2200" dirty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す</a:t>
            </a:r>
            <a:endParaRPr lang="zh-CN" altLang="en-US" sz="2200" dirty="0">
              <a:solidFill>
                <a:schemeClr val="bg1"/>
              </a:solidFill>
              <a:latin typeface="张海山锐线体简" pitchFamily="2" charset="-122"/>
              <a:ea typeface="张海山锐线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0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26"/>
            <a:ext cx="9144000" cy="403244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877562" y="1893308"/>
            <a:ext cx="3388877" cy="1309384"/>
            <a:chOff x="2877562" y="2108752"/>
            <a:chExt cx="3388877" cy="1309384"/>
          </a:xfrm>
        </p:grpSpPr>
        <p:sp>
          <p:nvSpPr>
            <p:cNvPr id="6" name="TextBox 5"/>
            <p:cNvSpPr txBox="1"/>
            <p:nvPr/>
          </p:nvSpPr>
          <p:spPr>
            <a:xfrm>
              <a:off x="3525634" y="2108752"/>
              <a:ext cx="2558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Impact" pitchFamily="34" charset="0"/>
                </a:rPr>
                <a:t>THANKS</a:t>
              </a:r>
              <a:endParaRPr lang="zh-CN" altLang="en-US" sz="4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77562" y="2987249"/>
              <a:ext cx="338887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    I </a:t>
              </a:r>
              <a:r>
                <a:rPr lang="en-US" altLang="zh-CN" sz="2200" dirty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will 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do my best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！</a:t>
              </a:r>
              <a:endParaRPr lang="zh-CN" altLang="en-US" sz="2200" dirty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9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40" y="195486"/>
            <a:ext cx="6309320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67944" y="3470666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情報技術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67744" y="2691085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中国の大連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44" y="1913594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二十一歳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7744" y="1134013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尹鴻濤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イン　コウトウ</a:t>
            </a:r>
            <a:r>
              <a:rPr lang="en-US" altLang="ja-JP" dirty="0" smtClean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23928" y="1037325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名前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3928" y="1812829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年齢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3928" y="2588333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出身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3928" y="3363838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専攻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9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33472 -4.567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0.32674 -4.93827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33472 -4.5679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32674 -3.7037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7" grpId="0" animBg="1"/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6" y="462427"/>
            <a:ext cx="3384376" cy="20162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91982" y="462650"/>
            <a:ext cx="3744415" cy="2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7603" y="2664785"/>
            <a:ext cx="7128793" cy="2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3672" y="2934121"/>
            <a:ext cx="337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张海山锐线体简" pitchFamily="2" charset="-122"/>
                <a:ea typeface="张海山锐线体简" pitchFamily="2" charset="-122"/>
              </a:rPr>
              <a:t>ジョギングの経歴</a:t>
            </a:r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：</a:t>
            </a:r>
            <a:endParaRPr lang="en-US" altLang="zh-CN" dirty="0" smtClean="0">
              <a:latin typeface="张海山锐线体简" pitchFamily="2" charset="-122"/>
              <a:ea typeface="张海山锐线体简" pitchFamily="2" charset="-122"/>
            </a:endParaRPr>
          </a:p>
          <a:p>
            <a:endParaRPr lang="en-US" altLang="zh-CN" dirty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日本に来た当初は</a:t>
            </a:r>
            <a:r>
              <a:rPr lang="en-US" altLang="ja-JP" dirty="0">
                <a:latin typeface="张海山锐线体简" pitchFamily="2" charset="-122"/>
                <a:ea typeface="张海山锐线体简" pitchFamily="2" charset="-122"/>
              </a:rPr>
              <a:t>2km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程度の距離だったが、今は</a:t>
            </a:r>
            <a:r>
              <a:rPr lang="en-US" altLang="ja-JP" dirty="0">
                <a:latin typeface="张海山锐线体简" pitchFamily="2" charset="-122"/>
                <a:ea typeface="张海山锐线体简" pitchFamily="2" charset="-122"/>
              </a:rPr>
              <a:t>5 km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を突破しようとしている。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437" y="731986"/>
            <a:ext cx="3199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座右銘</a:t>
            </a:r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：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Never give it up</a:t>
            </a:r>
          </a:p>
          <a:p>
            <a:endParaRPr lang="en-US" altLang="zh-CN" dirty="0" smtClean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趣味</a:t>
            </a:r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：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  <a:hlinkClick r:id="rId3" action="ppaction://hlinksldjump"/>
              </a:rPr>
              <a:t>Game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 </a:t>
            </a:r>
            <a:r>
              <a:rPr lang="en-US" altLang="ja-JP" dirty="0" smtClean="0">
                <a:latin typeface="张海山锐线体简" pitchFamily="2" charset="-122"/>
                <a:ea typeface="张海山锐线体简" pitchFamily="2" charset="-122"/>
              </a:rPr>
              <a:t>anime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 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jogging</a:t>
            </a:r>
          </a:p>
          <a:p>
            <a:endParaRPr lang="en-US" altLang="zh-CN" dirty="0" smtClean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性格：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optimistic  positive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64784"/>
            <a:ext cx="1584176" cy="2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00" y="45104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atin typeface="Arial Black" pitchFamily="34" charset="0"/>
              </a:rPr>
              <a:t>私の故郷</a:t>
            </a:r>
            <a:r>
              <a:rPr lang="ja-JP" altLang="en-US" sz="2800" dirty="0" smtClean="0">
                <a:latin typeface="Arial Black" pitchFamily="34" charset="0"/>
              </a:rPr>
              <a:t>（大連）</a:t>
            </a:r>
            <a:endParaRPr lang="zh-CN" altLang="en-US" sz="2800" dirty="0">
              <a:latin typeface="Arial Black" pitchFamily="34" charset="0"/>
            </a:endParaRPr>
          </a:p>
        </p:txBody>
      </p:sp>
      <p:pic>
        <p:nvPicPr>
          <p:cNvPr id="1026" name="Picture 2" descr="å¤å¾è¯¦è§£æä½ åå®ç¾å¹´èââèç®åäº¬ç¤é¸­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20982" r="879" b="9717"/>
          <a:stretch/>
        </p:blipFill>
        <p:spPr bwMode="auto">
          <a:xfrm>
            <a:off x="971600" y="1347614"/>
            <a:ext cx="2301494" cy="24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sinaimg.cn/large/article/9fa928673897b089468400d7083c36d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3" b="442"/>
          <a:stretch/>
        </p:blipFill>
        <p:spPr bwMode="auto">
          <a:xfrm>
            <a:off x="3779912" y="1347614"/>
            <a:ext cx="2579016" cy="24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qb.cyol.com/images/1433889797697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2201"/>
            <a:ext cx="4100840" cy="25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n.sinaimg.cn/sinacn22/77/w1500h977/20181001/91f0-hktxqah29861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 bwMode="auto">
          <a:xfrm>
            <a:off x="4788024" y="1302201"/>
            <a:ext cx="4155444" cy="25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00" y="45104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Arial Black" pitchFamily="34" charset="0"/>
              </a:rPr>
              <a:t>日本で撮った写真</a:t>
            </a:r>
            <a:endParaRPr lang="zh-CN" altLang="en-US" sz="2800" dirty="0"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8832" y="117127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张海山锐线体简" pitchFamily="2" charset="-122"/>
                <a:ea typeface="张海山锐线体简" pitchFamily="2" charset="-122"/>
              </a:rPr>
              <a:t>百聞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は一見にしかず、百見は一見に</a:t>
            </a:r>
            <a:r>
              <a:rPr lang="ja-JP" altLang="en-US" dirty="0" smtClean="0">
                <a:latin typeface="张海山锐线体简" pitchFamily="2" charset="-122"/>
                <a:ea typeface="张海山锐线体简" pitchFamily="2" charset="-122"/>
              </a:rPr>
              <a:t>しかず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5" y="1737627"/>
            <a:ext cx="2457873" cy="327716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15" y="1737627"/>
            <a:ext cx="2457873" cy="32771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" t="3647" r="32749"/>
          <a:stretch/>
        </p:blipFill>
        <p:spPr>
          <a:xfrm>
            <a:off x="5796136" y="1751311"/>
            <a:ext cx="2808313" cy="32497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5" y="1721463"/>
            <a:ext cx="2462171" cy="32828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9" y="1751311"/>
            <a:ext cx="2800757" cy="326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30" y="1725970"/>
            <a:ext cx="2462171" cy="32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3" y="43708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err="1" smtClean="0">
                <a:latin typeface="Arial Black" pitchFamily="34" charset="0"/>
              </a:rPr>
              <a:t>Favourite</a:t>
            </a:r>
            <a:r>
              <a:rPr lang="en-US" altLang="zh-CN" sz="2800" dirty="0" smtClean="0">
                <a:latin typeface="Arial Black" pitchFamily="34" charset="0"/>
              </a:rPr>
              <a:t> Games</a:t>
            </a:r>
            <a:endParaRPr lang="zh-CN" altLang="en-US" sz="2800" dirty="0">
              <a:latin typeface="Arial Black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18911" y="1461441"/>
            <a:ext cx="2534867" cy="2325404"/>
            <a:chOff x="971600" y="1851670"/>
            <a:chExt cx="2160240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600" y="3509556"/>
              <a:ext cx="2160240" cy="1144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r>
                <a:rPr lang="ja-JP" altLang="en-US" dirty="0" smtClean="0"/>
                <a:t>モンスターハンター</a:t>
              </a:r>
              <a:endParaRPr lang="zh-CN" altLang="en-US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4303" y="1491630"/>
            <a:ext cx="3062945" cy="2304256"/>
            <a:chOff x="3491880" y="1416684"/>
            <a:chExt cx="2160241" cy="2882414"/>
          </a:xfrm>
        </p:grpSpPr>
        <p:sp>
          <p:nvSpPr>
            <p:cNvPr id="63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491880" y="3074570"/>
              <a:ext cx="2160240" cy="1087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r>
                <a:rPr lang="en-US" altLang="zh-CN" b="1" dirty="0" smtClean="0">
                  <a:latin typeface="张海山锐线体简" pitchFamily="2" charset="-122"/>
                  <a:ea typeface="张海山锐线体简" pitchFamily="2" charset="-122"/>
                </a:rPr>
                <a:t>PUBG</a:t>
              </a:r>
              <a:endParaRPr lang="zh-CN" altLang="en-US" b="1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17331" y="1461441"/>
            <a:ext cx="2722849" cy="2334445"/>
            <a:chOff x="6038736" y="1888649"/>
            <a:chExt cx="2160240" cy="2882414"/>
          </a:xfrm>
        </p:grpSpPr>
        <p:sp>
          <p:nvSpPr>
            <p:cNvPr id="72" name="矩形 71"/>
            <p:cNvSpPr/>
            <p:nvPr/>
          </p:nvSpPr>
          <p:spPr>
            <a:xfrm>
              <a:off x="6038736" y="1888649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160240" cy="115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smtClean="0"/>
                <a:t>League </a:t>
              </a:r>
              <a:r>
                <a:rPr lang="en-US" altLang="ja-JP" dirty="0"/>
                <a:t>of Legends</a:t>
              </a:r>
              <a:endParaRPr lang="zh-CN" altLang="en-US" dirty="0"/>
            </a:p>
          </p:txBody>
        </p:sp>
      </p:grpSp>
      <p:pic>
        <p:nvPicPr>
          <p:cNvPr id="1028" name="Picture 4" descr="https://gss0.bdstatic.com/-4o3dSag_xI4khGkpoWK1HF6hhy/baike/c0%3Dbaike92%2C5%2C5%2C92%2C30/sign=81eed71b5bda81cb5aeb8b9f330fbb73/91529822720e0cf3fb4a71140046f21fbf09aa9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981" y="1884444"/>
            <a:ext cx="2250726" cy="12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ç»å°æ±ç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4181" r="6322"/>
          <a:stretch/>
        </p:blipFill>
        <p:spPr bwMode="auto">
          <a:xfrm>
            <a:off x="417204" y="1651422"/>
            <a:ext cx="2577142" cy="15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l.garenanow.com/lol/loltw/web/news/images/119/1_927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25" y="2087842"/>
            <a:ext cx="2722339" cy="10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32"/>
          <p:cNvGrpSpPr/>
          <p:nvPr/>
        </p:nvGrpSpPr>
        <p:grpSpPr>
          <a:xfrm>
            <a:off x="245337" y="1461441"/>
            <a:ext cx="3062945" cy="2334445"/>
            <a:chOff x="3491880" y="1416684"/>
            <a:chExt cx="2160241" cy="2882414"/>
          </a:xfrm>
        </p:grpSpPr>
        <p:sp>
          <p:nvSpPr>
            <p:cNvPr id="25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63"/>
            <p:cNvSpPr/>
            <p:nvPr/>
          </p:nvSpPr>
          <p:spPr>
            <a:xfrm>
              <a:off x="3491880" y="3074570"/>
              <a:ext cx="2160240" cy="1087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r>
                <a:rPr lang="en-US" altLang="zh-CN" b="1" dirty="0" smtClean="0">
                  <a:latin typeface="张海山锐线体简" pitchFamily="2" charset="-122"/>
                  <a:ea typeface="张海山锐线体简" pitchFamily="2" charset="-122"/>
                </a:rPr>
                <a:t>PUBG</a:t>
              </a:r>
              <a:endParaRPr lang="zh-CN" altLang="en-US" b="1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pic>
        <p:nvPicPr>
          <p:cNvPr id="27" name="Picture 6" descr="ç»å°æ±ç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4181" r="6322"/>
          <a:stretch/>
        </p:blipFill>
        <p:spPr bwMode="auto">
          <a:xfrm>
            <a:off x="439255" y="1672356"/>
            <a:ext cx="2577142" cy="15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4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113" y="205779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err="1" smtClean="0">
                <a:latin typeface="Arial Black" pitchFamily="34" charset="0"/>
              </a:rPr>
              <a:t>Favourite</a:t>
            </a:r>
            <a:r>
              <a:rPr lang="en-US" altLang="zh-CN" sz="2800" dirty="0" smtClean="0">
                <a:latin typeface="Arial Black" pitchFamily="34" charset="0"/>
              </a:rPr>
              <a:t> Anime</a:t>
            </a:r>
            <a:endParaRPr lang="zh-CN" altLang="en-US" sz="2800" dirty="0">
              <a:latin typeface="Arial Black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62209" y="1851670"/>
            <a:ext cx="2448272" cy="2258171"/>
            <a:chOff x="971600" y="1851670"/>
            <a:chExt cx="2160240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600" y="3509555"/>
              <a:ext cx="2160240" cy="825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One Punch Man</a:t>
              </a:r>
              <a:endParaRPr lang="zh-CN" altLang="en-US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4303" y="1491630"/>
            <a:ext cx="3062945" cy="2304256"/>
            <a:chOff x="3491880" y="1416684"/>
            <a:chExt cx="2160241" cy="2882414"/>
          </a:xfrm>
        </p:grpSpPr>
        <p:sp>
          <p:nvSpPr>
            <p:cNvPr id="63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491880" y="3074570"/>
              <a:ext cx="2160240" cy="1087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r>
                <a:rPr lang="en-US" altLang="zh-CN" b="1" dirty="0" smtClean="0">
                  <a:latin typeface="张海山锐线体简" pitchFamily="2" charset="-122"/>
                  <a:ea typeface="张海山锐线体简" pitchFamily="2" charset="-122"/>
                </a:rPr>
                <a:t>PUBG</a:t>
              </a:r>
              <a:endParaRPr lang="zh-CN" altLang="en-US" b="1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88021" y="1668459"/>
            <a:ext cx="2588876" cy="2094320"/>
            <a:chOff x="6038736" y="1888649"/>
            <a:chExt cx="2160240" cy="2890818"/>
          </a:xfrm>
        </p:grpSpPr>
        <p:sp>
          <p:nvSpPr>
            <p:cNvPr id="72" name="矩形 71"/>
            <p:cNvSpPr/>
            <p:nvPr/>
          </p:nvSpPr>
          <p:spPr>
            <a:xfrm>
              <a:off x="6038736" y="1888649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160240" cy="1274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NARUTO</a:t>
              </a:r>
              <a:endParaRPr lang="en-US" altLang="ja-JP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pic>
        <p:nvPicPr>
          <p:cNvPr id="1030" name="Picture 6" descr="ç»å°æ±ç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4181" r="6322"/>
          <a:stretch/>
        </p:blipFill>
        <p:spPr bwMode="auto">
          <a:xfrm>
            <a:off x="421027" y="1895854"/>
            <a:ext cx="2577142" cy="15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32"/>
          <p:cNvGrpSpPr/>
          <p:nvPr/>
        </p:nvGrpSpPr>
        <p:grpSpPr>
          <a:xfrm>
            <a:off x="229499" y="1514104"/>
            <a:ext cx="3062945" cy="2304256"/>
            <a:chOff x="3491880" y="1416684"/>
            <a:chExt cx="2160241" cy="2882414"/>
          </a:xfrm>
        </p:grpSpPr>
        <p:sp>
          <p:nvSpPr>
            <p:cNvPr id="25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63"/>
            <p:cNvSpPr/>
            <p:nvPr/>
          </p:nvSpPr>
          <p:spPr>
            <a:xfrm>
              <a:off x="3491880" y="3074570"/>
              <a:ext cx="2160240" cy="1155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algn="ctr"/>
              <a:endParaRPr lang="en-US" altLang="zh-CN" b="1" dirty="0" smtClean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君の名は</a:t>
              </a:r>
              <a:endParaRPr lang="en-US" altLang="zh-CN" dirty="0" smtClean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pic>
        <p:nvPicPr>
          <p:cNvPr id="2050" name="Picture 2" descr="https://images2.gamme.com.tw/news2/2016/17/71/q5iZnp_ak6GXp6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2" t="1214" r="22295" b="8225"/>
          <a:stretch/>
        </p:blipFill>
        <p:spPr bwMode="auto">
          <a:xfrm>
            <a:off x="571801" y="1452251"/>
            <a:ext cx="2319696" cy="17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aruto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69" y="1469156"/>
            <a:ext cx="3234984" cy="155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e-Punch Ma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666" r="-708" b="12709"/>
          <a:stretch/>
        </p:blipFill>
        <p:spPr bwMode="auto">
          <a:xfrm>
            <a:off x="6732240" y="989068"/>
            <a:ext cx="1858751" cy="23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4" y="41151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smtClean="0">
                <a:latin typeface="Arial Black" pitchFamily="34" charset="0"/>
              </a:rPr>
              <a:t>skills· </a:t>
            </a:r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smtClean="0">
                <a:latin typeface="Arial Black" pitchFamily="34" charset="0"/>
              </a:rPr>
              <a:t>tools</a:t>
            </a:r>
            <a:endParaRPr lang="zh-CN" altLang="en-US" sz="2800" dirty="0">
              <a:latin typeface="Arial Black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0635" y="1847096"/>
            <a:ext cx="2247393" cy="2882414"/>
            <a:chOff x="971599" y="1851670"/>
            <a:chExt cx="2247393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599" y="3509556"/>
              <a:ext cx="22473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以前 </a:t>
              </a:r>
              <a:r>
                <a:rPr lang="en-US" altLang="zh-CN" sz="1600" dirty="0" smtClean="0">
                  <a:latin typeface="张海山锐线体简" pitchFamily="2" charset="-122"/>
                  <a:ea typeface="张海山锐线体简" pitchFamily="2" charset="-122"/>
                </a:rPr>
                <a:t>Django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で　</a:t>
              </a:r>
              <a:endParaRPr lang="en-US" altLang="ja-JP" sz="1600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r>
                <a:rPr lang="en-US" altLang="ja-JP" sz="1600" dirty="0" smtClean="0">
                  <a:latin typeface="张海山锐线体简" pitchFamily="2" charset="-122"/>
                  <a:ea typeface="张海山锐线体简" pitchFamily="2" charset="-122"/>
                </a:rPr>
                <a:t>Web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ページを作る</a:t>
              </a:r>
              <a:endParaRPr lang="zh-CN" altLang="en-US" sz="1600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5180" y="1563638"/>
            <a:ext cx="2526100" cy="2882414"/>
            <a:chOff x="3375046" y="1416684"/>
            <a:chExt cx="2526100" cy="2882414"/>
          </a:xfrm>
        </p:grpSpPr>
        <p:sp>
          <p:nvSpPr>
            <p:cNvPr id="63" name="矩形 62"/>
            <p:cNvSpPr/>
            <p:nvPr/>
          </p:nvSpPr>
          <p:spPr>
            <a:xfrm>
              <a:off x="3491880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375046" y="3342258"/>
              <a:ext cx="25261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latin typeface="张海山锐线体简" pitchFamily="2" charset="-122"/>
                  <a:ea typeface="张海山锐线体简" pitchFamily="2" charset="-122"/>
                </a:rPr>
                <a:t>AI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の開発は</a:t>
              </a:r>
              <a:r>
                <a:rPr lang="en-US" altLang="ja-JP" sz="1600" dirty="0" err="1" smtClean="0">
                  <a:latin typeface="张海山锐线体简" pitchFamily="2" charset="-122"/>
                  <a:ea typeface="张海山锐线体简" pitchFamily="2" charset="-122"/>
                </a:rPr>
                <a:t>Pycharm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より</a:t>
              </a:r>
              <a:r>
                <a:rPr lang="en-US" altLang="ja-JP" sz="1600" dirty="0" smtClean="0">
                  <a:latin typeface="张海山锐线体简" pitchFamily="2" charset="-122"/>
                  <a:ea typeface="张海山锐线体简" pitchFamily="2" charset="-122"/>
                </a:rPr>
                <a:t>ANACONDA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は相応しいです</a:t>
              </a:r>
              <a:endParaRPr lang="zh-CN" altLang="en-US" sz="1600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38736" y="1847096"/>
            <a:ext cx="2709728" cy="2882414"/>
            <a:chOff x="6038736" y="1847096"/>
            <a:chExt cx="2709728" cy="2882414"/>
          </a:xfrm>
        </p:grpSpPr>
        <p:sp>
          <p:nvSpPr>
            <p:cNvPr id="72" name="矩形 71"/>
            <p:cNvSpPr/>
            <p:nvPr/>
          </p:nvSpPr>
          <p:spPr>
            <a:xfrm>
              <a:off x="6038736" y="1847096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7097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张海山锐线体简" pitchFamily="2" charset="-122"/>
                  <a:ea typeface="张海山锐线体简" pitchFamily="2" charset="-122"/>
                </a:rPr>
                <a:t>java</a:t>
              </a:r>
              <a:r>
                <a:rPr lang="ja-JP" altLang="en-US" sz="1600" dirty="0">
                  <a:latin typeface="张海山锐线体简" pitchFamily="2" charset="-122"/>
                  <a:ea typeface="张海山锐线体简" pitchFamily="2" charset="-122"/>
                </a:rPr>
                <a:t>は私の独学時間の最も長い言語で、私も彼を放棄したくはありません</a:t>
              </a:r>
              <a:endParaRPr lang="zh-CN" altLang="en-US" sz="1600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pic>
        <p:nvPicPr>
          <p:cNvPr id="3074" name="Picture 2" descr="djan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" y="2199789"/>
            <a:ext cx="2095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æ¸åå¤§å­¦ä¸ä¸­ç§å¤§ç¸ç»§åæ­¢ Anaconda éåæå¡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72" y="2069070"/>
            <a:ext cx="2204505" cy="110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ä¸ Star æå¤çä¸ªäºº Spring Boot å¼æºå­¦ä¹ é¡¹ç®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79" y="1995686"/>
            <a:ext cx="2274016" cy="11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4" y="41151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ja-JP" sz="2800" dirty="0" smtClean="0">
                <a:latin typeface="Arial Black" pitchFamily="34" charset="0"/>
              </a:rPr>
              <a:t>Plan</a:t>
            </a:r>
            <a:r>
              <a:rPr lang="en-US" altLang="zh-CN" sz="2800" dirty="0" smtClean="0">
                <a:latin typeface="Arial Black" pitchFamily="34" charset="0"/>
              </a:rPr>
              <a:t> </a:t>
            </a:r>
            <a:r>
              <a:rPr lang="en-US" altLang="zh-CN" sz="2800" dirty="0">
                <a:latin typeface="Arial Black" pitchFamily="34" charset="0"/>
              </a:rPr>
              <a:t>· My confidence</a:t>
            </a:r>
            <a:endParaRPr lang="zh-CN" altLang="en-US" sz="2800" dirty="0">
              <a:latin typeface="Arial Black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552" y="3502898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758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4195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4080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97417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54028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10639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67250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23861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80472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37083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9369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50305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0691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63527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820138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603193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246582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89971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33360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176749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5980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1641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915164" y="3243841"/>
            <a:ext cx="507485" cy="55204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1140007" y="1774706"/>
            <a:ext cx="72000" cy="1656184"/>
            <a:chOff x="1140007" y="2301726"/>
            <a:chExt cx="72000" cy="1656184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68906" y="2355726"/>
              <a:ext cx="0" cy="160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140007" y="23017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2356896" y="3237734"/>
            <a:ext cx="507485" cy="5520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81739" y="2506687"/>
            <a:ext cx="72000" cy="918096"/>
            <a:chOff x="2581739" y="2506687"/>
            <a:chExt cx="72000" cy="918096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2610638" y="2560687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581739" y="25066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5225953" y="3237734"/>
            <a:ext cx="507485" cy="552045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5450796" y="1630690"/>
            <a:ext cx="72000" cy="1794093"/>
            <a:chOff x="5450796" y="2295619"/>
            <a:chExt cx="72000" cy="1794093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5479695" y="2349619"/>
              <a:ext cx="0" cy="1740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450796" y="22956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6615400" y="3219423"/>
            <a:ext cx="507485" cy="5520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838164" y="2527055"/>
            <a:ext cx="72000" cy="903835"/>
            <a:chOff x="6838164" y="2527055"/>
            <a:chExt cx="72000" cy="903835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6865759" y="2566794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838164" y="25270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3783340" y="3222102"/>
            <a:ext cx="507485" cy="55204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008183" y="1995686"/>
            <a:ext cx="72000" cy="1429097"/>
            <a:chOff x="4008183" y="2279987"/>
            <a:chExt cx="72000" cy="1429097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4037083" y="2333988"/>
              <a:ext cx="0" cy="1375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008183" y="2279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8062673" y="3243841"/>
            <a:ext cx="507485" cy="55204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76007" y="1656817"/>
            <a:ext cx="13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日本語研修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0637" y="2335770"/>
            <a:ext cx="1358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张海山锐线体简" pitchFamily="2" charset="-122"/>
                <a:ea typeface="张海山锐线体简" pitchFamily="2" charset="-122"/>
              </a:rPr>
              <a:t>Android</a:t>
            </a:r>
            <a:r>
              <a:rPr lang="ja-JP" altLang="ja-JP" sz="1400" dirty="0">
                <a:latin typeface="张海山锐线体简" pitchFamily="2" charset="-122"/>
                <a:ea typeface="张海山锐线体简" pitchFamily="2" charset="-122"/>
              </a:rPr>
              <a:t>の</a:t>
            </a:r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調査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4183" y="1877797"/>
            <a:ext cx="136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张海山锐线体简" pitchFamily="2" charset="-122"/>
                <a:ea typeface="张海山锐线体简" pitchFamily="2" charset="-122"/>
              </a:rPr>
              <a:t>Android</a:t>
            </a:r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の開発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391" y="1512801"/>
            <a:ext cx="125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人工知能学ぶ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89971" y="2400847"/>
            <a:ext cx="140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成果物を作成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93937" y="415592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この</a:t>
            </a:r>
            <a:r>
              <a:rPr lang="en-US" altLang="ja-JP" dirty="0">
                <a:latin typeface="张海山锐线体简" pitchFamily="2" charset="-122"/>
                <a:ea typeface="张海山锐线体简" pitchFamily="2" charset="-122"/>
              </a:rPr>
              <a:t>3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ヶ月間を大切にして自分を高めていきます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grpSp>
        <p:nvGrpSpPr>
          <p:cNvPr id="63" name="组合 59"/>
          <p:cNvGrpSpPr/>
          <p:nvPr/>
        </p:nvGrpSpPr>
        <p:grpSpPr>
          <a:xfrm>
            <a:off x="8280416" y="1702690"/>
            <a:ext cx="72000" cy="1656184"/>
            <a:chOff x="1140007" y="2301726"/>
            <a:chExt cx="72000" cy="1656184"/>
          </a:xfrm>
        </p:grpSpPr>
        <p:cxnSp>
          <p:nvCxnSpPr>
            <p:cNvPr id="64" name="直接连接符 33"/>
            <p:cNvCxnSpPr/>
            <p:nvPr/>
          </p:nvCxnSpPr>
          <p:spPr>
            <a:xfrm flipV="1">
              <a:off x="1168906" y="2355726"/>
              <a:ext cx="0" cy="160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36"/>
            <p:cNvSpPr/>
            <p:nvPr/>
          </p:nvSpPr>
          <p:spPr>
            <a:xfrm>
              <a:off x="1140007" y="23017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TextBox 66"/>
          <p:cNvSpPr txBox="1"/>
          <p:nvPr/>
        </p:nvSpPr>
        <p:spPr>
          <a:xfrm>
            <a:off x="8316416" y="1584801"/>
            <a:ext cx="13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卒業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7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189</Words>
  <Application>Microsoft Office PowerPoint</Application>
  <PresentationFormat>画面に合わせる (16:9)</PresentationFormat>
  <Paragraphs>64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等线</vt:lpstr>
      <vt:lpstr>ＭＳ Ｐゴシック</vt:lpstr>
      <vt:lpstr>宋体</vt:lpstr>
      <vt:lpstr>游ゴシック</vt:lpstr>
      <vt:lpstr>游明朝</vt:lpstr>
      <vt:lpstr>张海山锐线体简</vt:lpstr>
      <vt:lpstr>Arial</vt:lpstr>
      <vt:lpstr>Arial Black</vt:lpstr>
      <vt:lpstr>Calibri</vt:lpstr>
      <vt:lpstr>Impact</vt:lpstr>
      <vt:lpstr>Office 主题​​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Yin, Hongtao/尹 鴻濤</cp:lastModifiedBy>
  <cp:revision>81</cp:revision>
  <dcterms:created xsi:type="dcterms:W3CDTF">2016-07-15T07:40:21Z</dcterms:created>
  <dcterms:modified xsi:type="dcterms:W3CDTF">2019-09-19T07:51:39Z</dcterms:modified>
</cp:coreProperties>
</file>