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65" autoAdjust="0"/>
  </p:normalViewPr>
  <p:slideViewPr>
    <p:cSldViewPr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EB708D-D062-4726-92E4-9973B24DD971}" type="datetimeFigureOut">
              <a:rPr lang="zh-CN" altLang="en-US" smtClean="0"/>
              <a:pPr/>
              <a:t>2011/3/11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C22DA7-2F2C-478A-905C-A8CA1654DC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MtDo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浅析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马士华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添加了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search</a:t>
            </a:r>
          </a:p>
          <a:p>
            <a:pPr lvl="1"/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email</a:t>
            </a:r>
          </a:p>
          <a:p>
            <a:pPr lvl="1"/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date</a:t>
            </a:r>
          </a:p>
          <a:p>
            <a:pPr lvl="1"/>
            <a:r>
              <a:rPr lang="en-US" altLang="zh-CN" dirty="0" smtClean="0"/>
              <a:t>month</a:t>
            </a:r>
          </a:p>
          <a:p>
            <a:pPr lvl="1"/>
            <a:r>
              <a:rPr lang="en-US" altLang="zh-CN" dirty="0" smtClean="0"/>
              <a:t>week</a:t>
            </a:r>
          </a:p>
          <a:p>
            <a:pPr lvl="1"/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err="1" smtClean="0"/>
              <a:t>datetime</a:t>
            </a:r>
            <a:r>
              <a:rPr lang="en-US" altLang="zh-CN" dirty="0" smtClean="0"/>
              <a:t>-local</a:t>
            </a:r>
          </a:p>
          <a:p>
            <a:pPr lvl="1"/>
            <a:r>
              <a:rPr lang="en-US" altLang="zh-CN" dirty="0" smtClean="0"/>
              <a:t>number</a:t>
            </a:r>
          </a:p>
          <a:p>
            <a:pPr lvl="1"/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 smtClean="0"/>
              <a:t>color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全局属性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contenteditable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contextmenu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data-*</a:t>
            </a:r>
          </a:p>
          <a:p>
            <a:pPr lvl="1"/>
            <a:r>
              <a:rPr lang="en-US" altLang="zh-CN" dirty="0" err="1" smtClean="0"/>
              <a:t>dragable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dropzone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hidden</a:t>
            </a:r>
          </a:p>
          <a:p>
            <a:pPr lvl="1"/>
            <a:r>
              <a:rPr lang="en-US" altLang="zh-CN" dirty="0" smtClean="0"/>
              <a:t>role and aria-*</a:t>
            </a:r>
          </a:p>
          <a:p>
            <a:pPr lvl="1"/>
            <a:r>
              <a:rPr lang="en-US" altLang="zh-CN" dirty="0" err="1" smtClean="0"/>
              <a:t>speelcheck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dist">
              <a:buNone/>
            </a:pPr>
            <a:endParaRPr lang="en-US" altLang="zh-CN" dirty="0" smtClean="0"/>
          </a:p>
          <a:p>
            <a:pPr algn="dist">
              <a:buNone/>
            </a:pPr>
            <a:r>
              <a:rPr lang="en-US" altLang="zh-CN" dirty="0" smtClean="0"/>
              <a:t>More at: http://simon.html5.org/html-elements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在现实世界里实现</a:t>
            </a:r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什么浏览器不正确支持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element.</a:t>
            </a:r>
          </a:p>
          <a:p>
            <a:pPr lvl="1"/>
            <a:r>
              <a:rPr lang="en-US" altLang="zh-CN" dirty="0" smtClean="0"/>
              <a:t>Gecko version pre 1.9b5</a:t>
            </a:r>
          </a:p>
          <a:p>
            <a:pPr lvl="1"/>
            <a:r>
              <a:rPr lang="zh-CN" altLang="en-US" dirty="0" smtClean="0"/>
              <a:t>屏蔽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IE8</a:t>
            </a:r>
            <a:r>
              <a:rPr lang="zh-CN" altLang="en-US" dirty="0" smtClean="0"/>
              <a:t>及以下</a:t>
            </a:r>
            <a:r>
              <a:rPr lang="en-US" altLang="zh-CN" dirty="0" smtClean="0"/>
              <a:t>(</a:t>
            </a:r>
            <a:r>
              <a:rPr lang="zh-CN" altLang="en-US" dirty="0" smtClean="0"/>
              <a:t>现实中</a:t>
            </a:r>
            <a:r>
              <a:rPr lang="en-US" altLang="zh-CN" dirty="0" smtClean="0"/>
              <a:t>,0.5‰,</a:t>
            </a:r>
            <a:r>
              <a:rPr lang="zh-CN" altLang="en-US" dirty="0" smtClean="0"/>
              <a:t>包括其他浏览器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下实现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(“header”);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sz="4800" dirty="0" smtClean="0"/>
              <a:t> Thank you!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的设计原理</a:t>
            </a:r>
            <a:r>
              <a:rPr lang="en-US" altLang="zh-CN" dirty="0" smtClean="0"/>
              <a:t>(From Jeremy Keith)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的不同。</a:t>
            </a:r>
            <a:endParaRPr lang="en-US" altLang="zh-CN" dirty="0" smtClean="0"/>
          </a:p>
          <a:p>
            <a:r>
              <a:rPr lang="zh-CN" altLang="en-US" dirty="0" smtClean="0"/>
              <a:t>在现实世界里实现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起源于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WHATWG.org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一些规范的集合</a:t>
            </a:r>
            <a:r>
              <a:rPr lang="en-US" altLang="zh-CN" dirty="0" smtClean="0"/>
              <a:t>(Web Controls 1.0,Web Forms 2.0,Web Workers, Web </a:t>
            </a:r>
            <a:r>
              <a:rPr lang="en-US" altLang="zh-CN" dirty="0" err="1" smtClean="0"/>
              <a:t>Storage,Web</a:t>
            </a:r>
            <a:r>
              <a:rPr lang="en-US" altLang="zh-CN" dirty="0" smtClean="0"/>
              <a:t> Sockets </a:t>
            </a:r>
            <a:r>
              <a:rPr lang="en-US" altLang="zh-CN" dirty="0" err="1" smtClean="0"/>
              <a:t>API,Server</a:t>
            </a:r>
            <a:r>
              <a:rPr lang="en-US" altLang="zh-CN" dirty="0" smtClean="0"/>
              <a:t>-Sent Events)</a:t>
            </a:r>
          </a:p>
          <a:p>
            <a:r>
              <a:rPr lang="zh-CN" altLang="en-US" dirty="0" smtClean="0"/>
              <a:t>几个不同的版本（应用者和浏览器厂商）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</a:t>
            </a:r>
            <a:r>
              <a:rPr lang="en-US" altLang="zh-CN" dirty="0" smtClean="0"/>
              <a:t>parsing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使之能容错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使浏览器成为应用程序平台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设计原理</a:t>
            </a:r>
            <a:r>
              <a:rPr lang="en-US" altLang="zh-CN" dirty="0" smtClean="0"/>
              <a:t>(From Jeremy Keith)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避免不必要的复杂性</a:t>
            </a:r>
            <a:endParaRPr lang="en-US" altLang="zh-CN" dirty="0" smtClean="0"/>
          </a:p>
          <a:p>
            <a:r>
              <a:rPr lang="zh-CN" altLang="en-US" dirty="0" smtClean="0"/>
              <a:t>支持已有的内容</a:t>
            </a:r>
            <a:endParaRPr lang="en-US" altLang="zh-CN" dirty="0" smtClean="0"/>
          </a:p>
          <a:p>
            <a:r>
              <a:rPr lang="zh-CN" altLang="en-US" dirty="0" smtClean="0"/>
              <a:t>解决现实的问题</a:t>
            </a:r>
            <a:endParaRPr lang="en-US" altLang="zh-CN" dirty="0" smtClean="0"/>
          </a:p>
          <a:p>
            <a:r>
              <a:rPr lang="zh-CN" altLang="en-US" dirty="0" smtClean="0"/>
              <a:t>求真务实</a:t>
            </a:r>
            <a:endParaRPr lang="en-US" altLang="zh-CN" dirty="0" smtClean="0"/>
          </a:p>
          <a:p>
            <a:r>
              <a:rPr lang="zh-CN" altLang="en-US" dirty="0" smtClean="0"/>
              <a:t>平稳退化</a:t>
            </a:r>
            <a:endParaRPr lang="en-US" altLang="zh-CN" dirty="0" smtClean="0"/>
          </a:p>
          <a:p>
            <a:r>
              <a:rPr lang="zh-CN" altLang="en-US" dirty="0" smtClean="0"/>
              <a:t>最终用户优先（一旦遇到冲突，最终用户优先，其次是作者，其次是实现者，其次标准制定者，最后才是理论上的完满。 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6309320"/>
            <a:ext cx="32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http://bit.ly/gk0YjF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HTML4.01</a:t>
            </a:r>
            <a:r>
              <a:rPr lang="zh-CN" altLang="en-US" dirty="0" smtClean="0"/>
              <a:t>有</a:t>
            </a:r>
            <a:r>
              <a:rPr lang="en-US" altLang="zh-CN" dirty="0" smtClean="0"/>
              <a:t>91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Element.</a:t>
            </a:r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去掉了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中</a:t>
            </a:r>
            <a:r>
              <a:rPr lang="en-US" altLang="zh-CN" smtClean="0"/>
              <a:t>14</a:t>
            </a:r>
            <a:r>
              <a:rPr lang="zh-CN" altLang="en-US" smtClean="0"/>
              <a:t>个</a:t>
            </a:r>
            <a:r>
              <a:rPr lang="en-US" altLang="zh-CN" dirty="0" smtClean="0"/>
              <a:t>Element.</a:t>
            </a: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个表现</a:t>
            </a:r>
            <a:r>
              <a:rPr lang="en-US" altLang="zh-CN" dirty="0" smtClean="0"/>
              <a:t>Element,</a:t>
            </a:r>
            <a:r>
              <a:rPr lang="zh-CN" altLang="en-US" dirty="0" smtClean="0"/>
              <a:t>可用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替换的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basefont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big</a:t>
            </a:r>
          </a:p>
          <a:p>
            <a:pPr lvl="1"/>
            <a:r>
              <a:rPr lang="en-US" altLang="zh-CN" dirty="0" smtClean="0"/>
              <a:t>center</a:t>
            </a:r>
          </a:p>
          <a:p>
            <a:pPr lvl="1"/>
            <a:r>
              <a:rPr lang="en-US" altLang="zh-CN" dirty="0" smtClean="0"/>
              <a:t>font</a:t>
            </a:r>
          </a:p>
          <a:p>
            <a:pPr lvl="1"/>
            <a:r>
              <a:rPr lang="en-US" altLang="zh-CN" dirty="0" smtClean="0"/>
              <a:t>strike</a:t>
            </a:r>
          </a:p>
          <a:p>
            <a:pPr lvl="1"/>
            <a:r>
              <a:rPr lang="en-US" altLang="zh-CN" dirty="0" err="1" smtClean="0"/>
              <a:t>tt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损害可用性和访问性的</a:t>
            </a:r>
            <a:r>
              <a:rPr lang="en-US" altLang="zh-CN" dirty="0" smtClean="0"/>
              <a:t>Element</a:t>
            </a:r>
          </a:p>
          <a:p>
            <a:pPr lvl="1"/>
            <a:r>
              <a:rPr lang="en-US" altLang="zh-CN" dirty="0" smtClean="0"/>
              <a:t>frame</a:t>
            </a:r>
          </a:p>
          <a:p>
            <a:pPr lvl="1"/>
            <a:r>
              <a:rPr lang="en-US" altLang="zh-CN" dirty="0" smtClean="0"/>
              <a:t>frameset</a:t>
            </a:r>
          </a:p>
          <a:p>
            <a:pPr lvl="1"/>
            <a:r>
              <a:rPr lang="en-US" altLang="zh-CN" dirty="0" err="1" smtClean="0"/>
              <a:t>noframeset</a:t>
            </a:r>
            <a:endParaRPr lang="en-US" altLang="zh-CN" dirty="0" smtClean="0"/>
          </a:p>
          <a:p>
            <a:r>
              <a:rPr lang="zh-CN" altLang="en-US" dirty="0" smtClean="0"/>
              <a:t>不经常使用和有困惑的元素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acronym</a:t>
            </a:r>
          </a:p>
          <a:p>
            <a:pPr lvl="1"/>
            <a:r>
              <a:rPr lang="en-US" altLang="zh-CN" dirty="0" smtClean="0"/>
              <a:t>applet</a:t>
            </a:r>
          </a:p>
          <a:p>
            <a:pPr lvl="1"/>
            <a:r>
              <a:rPr lang="en-US" altLang="zh-CN" dirty="0" err="1" smtClean="0"/>
              <a:t>isindex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添加了</a:t>
            </a:r>
            <a:r>
              <a:rPr lang="en-US" altLang="zh-CN" dirty="0" smtClean="0"/>
              <a:t>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Element.(w3c</a:t>
            </a:r>
            <a:r>
              <a:rPr lang="zh-CN" altLang="en-US" dirty="0" smtClean="0"/>
              <a:t>版本是</a:t>
            </a:r>
            <a:r>
              <a:rPr lang="en-US" altLang="zh-CN" dirty="0" smtClean="0"/>
              <a:t>29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个更语义化的结构性</a:t>
            </a:r>
            <a:r>
              <a:rPr lang="en-US" altLang="zh-CN" dirty="0" smtClean="0"/>
              <a:t>Element</a:t>
            </a:r>
          </a:p>
          <a:p>
            <a:pPr lvl="1"/>
            <a:r>
              <a:rPr lang="en-US" altLang="zh-CN" dirty="0" smtClean="0"/>
              <a:t>section</a:t>
            </a:r>
          </a:p>
          <a:p>
            <a:pPr lvl="1"/>
            <a:r>
              <a:rPr lang="en-US" altLang="zh-CN" dirty="0" smtClean="0"/>
              <a:t>article</a:t>
            </a:r>
          </a:p>
          <a:p>
            <a:pPr lvl="1"/>
            <a:r>
              <a:rPr lang="en-US" altLang="zh-CN" dirty="0" smtClean="0"/>
              <a:t>aside</a:t>
            </a:r>
          </a:p>
          <a:p>
            <a:pPr lvl="1"/>
            <a:r>
              <a:rPr lang="en-US" altLang="zh-CN" dirty="0" err="1" smtClean="0"/>
              <a:t>hgroup</a:t>
            </a:r>
            <a:r>
              <a:rPr lang="en-US" altLang="zh-CN" dirty="0" smtClean="0"/>
              <a:t>(consider unsatisfied </a:t>
            </a:r>
            <a:r>
              <a:rPr lang="en-US" altLang="zh-CN" dirty="0" smtClean="0">
                <a:hlinkClick r:id="rId2"/>
              </a:rPr>
              <a:t>http://bit.ly/eMtDoY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header</a:t>
            </a:r>
          </a:p>
          <a:p>
            <a:pPr lvl="1"/>
            <a:r>
              <a:rPr lang="en-US" altLang="zh-CN" dirty="0" smtClean="0"/>
              <a:t>footer</a:t>
            </a:r>
          </a:p>
          <a:p>
            <a:pPr lvl="1"/>
            <a:r>
              <a:rPr lang="en-US" altLang="zh-CN" dirty="0" err="1" smtClean="0"/>
              <a:t>nav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figure</a:t>
            </a:r>
          </a:p>
          <a:p>
            <a:pPr lvl="2"/>
            <a:r>
              <a:rPr lang="en-US" altLang="zh-CN" dirty="0" err="1" smtClean="0"/>
              <a:t>figcaption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个交互</a:t>
            </a:r>
            <a:r>
              <a:rPr lang="en-US" altLang="zh-CN" dirty="0" smtClean="0"/>
              <a:t>element</a:t>
            </a:r>
          </a:p>
          <a:p>
            <a:pPr lvl="1"/>
            <a:r>
              <a:rPr lang="en-US" altLang="zh-CN" dirty="0" smtClean="0"/>
              <a:t>details</a:t>
            </a:r>
          </a:p>
          <a:p>
            <a:pPr lvl="1"/>
            <a:r>
              <a:rPr lang="en-US" altLang="zh-CN" dirty="0" smtClean="0"/>
              <a:t>summary</a:t>
            </a:r>
          </a:p>
          <a:p>
            <a:pPr lvl="1"/>
            <a:r>
              <a:rPr lang="en-US" altLang="zh-CN" dirty="0" smtClean="0"/>
              <a:t>command</a:t>
            </a:r>
          </a:p>
          <a:p>
            <a:pPr lvl="1"/>
            <a:r>
              <a:rPr lang="en-US" altLang="zh-CN" dirty="0" smtClean="0"/>
              <a:t>device(not in w3c)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Embed element</a:t>
            </a:r>
          </a:p>
          <a:p>
            <a:pPr lvl="1"/>
            <a:r>
              <a:rPr lang="en-US" altLang="zh-CN" dirty="0" smtClean="0"/>
              <a:t>video</a:t>
            </a:r>
          </a:p>
          <a:p>
            <a:pPr lvl="1"/>
            <a:r>
              <a:rPr lang="en-US" altLang="zh-CN" dirty="0" smtClean="0"/>
              <a:t>audio</a:t>
            </a:r>
          </a:p>
          <a:p>
            <a:pPr lvl="1"/>
            <a:r>
              <a:rPr lang="en-US" altLang="zh-CN" dirty="0" smtClean="0"/>
              <a:t>source</a:t>
            </a:r>
          </a:p>
          <a:p>
            <a:pPr lvl="1"/>
            <a:r>
              <a:rPr lang="en-US" altLang="zh-CN" dirty="0" smtClean="0"/>
              <a:t>embed</a:t>
            </a:r>
          </a:p>
          <a:p>
            <a:pPr lvl="1"/>
            <a:r>
              <a:rPr lang="en-US" altLang="zh-CN" dirty="0" smtClean="0"/>
              <a:t>canvas</a:t>
            </a:r>
          </a:p>
          <a:p>
            <a:pPr lvl="1"/>
            <a:r>
              <a:rPr lang="en-US" altLang="zh-CN" dirty="0" smtClean="0"/>
              <a:t>track(not in w3c)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HTML4.01</a:t>
            </a:r>
            <a:r>
              <a:rPr lang="zh-CN" altLang="en-US" dirty="0" smtClean="0"/>
              <a:t>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个文本</a:t>
            </a:r>
            <a:r>
              <a:rPr lang="en-US" altLang="zh-CN" dirty="0" smtClean="0"/>
              <a:t>element</a:t>
            </a:r>
          </a:p>
          <a:p>
            <a:pPr lvl="1"/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ruby</a:t>
            </a:r>
          </a:p>
          <a:p>
            <a:pPr lvl="1"/>
            <a:r>
              <a:rPr lang="en-US" altLang="zh-CN" dirty="0" err="1" smtClean="0"/>
              <a:t>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bdi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wbr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mark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form element</a:t>
            </a:r>
          </a:p>
          <a:p>
            <a:pPr lvl="1"/>
            <a:r>
              <a:rPr lang="en-US" altLang="zh-CN" dirty="0" smtClean="0"/>
              <a:t>progress</a:t>
            </a:r>
          </a:p>
          <a:p>
            <a:pPr lvl="1"/>
            <a:r>
              <a:rPr lang="en-US" altLang="zh-CN" dirty="0" err="1" smtClean="0"/>
              <a:t>kengen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meter</a:t>
            </a:r>
          </a:p>
          <a:p>
            <a:pPr lvl="1"/>
            <a:r>
              <a:rPr lang="en-US" altLang="zh-CN" dirty="0" err="1" smtClean="0"/>
              <a:t>datalist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416</TotalTime>
  <Words>409</Words>
  <Application>Microsoft Office PowerPoint</Application>
  <PresentationFormat>全屏显示(4:3)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浅析HTML5</vt:lpstr>
      <vt:lpstr>摘要</vt:lpstr>
      <vt:lpstr>HTML5是什么</vt:lpstr>
      <vt:lpstr>设计原理(From Jeremy Keith)</vt:lpstr>
      <vt:lpstr>HTML5和HTML4.01的不同</vt:lpstr>
      <vt:lpstr>HTML5和HTML4.01的不同</vt:lpstr>
      <vt:lpstr>HTML5和HTML4.01的不同</vt:lpstr>
      <vt:lpstr>HTML5和HTML4.01的不同</vt:lpstr>
      <vt:lpstr>HTML5和HTML4.01的不同</vt:lpstr>
      <vt:lpstr>HTML5和HTML4.01的不同</vt:lpstr>
      <vt:lpstr>HTML5和HTML4.01的不同</vt:lpstr>
      <vt:lpstr>HTML5和HTML4.01的不同</vt:lpstr>
      <vt:lpstr>在现实世界里实现HTML5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浅析HTML5</dc:title>
  <dc:creator>Mashihua</dc:creator>
  <cp:lastModifiedBy>Mashihua</cp:lastModifiedBy>
  <cp:revision>77</cp:revision>
  <dcterms:created xsi:type="dcterms:W3CDTF">2011-03-10T08:16:14Z</dcterms:created>
  <dcterms:modified xsi:type="dcterms:W3CDTF">2011-03-11T10:00:42Z</dcterms:modified>
</cp:coreProperties>
</file>