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25,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35 identifiers, 35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3255255"/>
            <a:ext cx="10911535" cy="1941060"/>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1010185" y="1665465"/>
            <a:ext cx="10171325"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1010185" y="1665465"/>
            <a:ext cx="10171325"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MyList_PPIColorByCluster.png"/>
          <p:cNvPicPr>
            <a:picLocks noChangeAspect="1"/>
          </p:cNvPicPr>
          <p:nvPr/>
        </p:nvPicPr>
        <p:blipFill>
          <a:blip r:embed="rId3"/>
          <a:stretch>
            <a:fillRect/>
          </a:stretch>
        </p:blipFill>
        <p:spPr>
          <a:xfrm>
            <a:off x="2773028" y="1665465"/>
            <a:ext cx="6645639"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