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25,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23 identifiers, 23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63996"/>
            <a:ext cx="10911535" cy="1923579"/>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784696"/>
            <a:ext cx="10911535" cy="4882178"/>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2004639"/>
            <a:ext cx="10911535" cy="4442293"/>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157432" y="1665465"/>
            <a:ext cx="7876831"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M5926|HALLMARK MYC TARGETS V1|-5.9;R-HSA-8953854|Metabolism of RNA|-5.1;GO:0042542|response to hydrogen peroxide|-5.0</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