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27,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24 identifiers, 24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3022634"/>
            <a:ext cx="10911535" cy="2406303"/>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1849634" y="1665465"/>
            <a:ext cx="8492427"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1849634" y="1665465"/>
            <a:ext cx="8492427"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MyList_PPIColorByCluster.png"/>
          <p:cNvPicPr>
            <a:picLocks noChangeAspect="1"/>
          </p:cNvPicPr>
          <p:nvPr/>
        </p:nvPicPr>
        <p:blipFill>
          <a:blip r:embed="rId3"/>
          <a:stretch>
            <a:fillRect/>
          </a:stretch>
        </p:blipFill>
        <p:spPr>
          <a:xfrm>
            <a:off x="640080" y="1691762"/>
            <a:ext cx="10911535" cy="5068047"/>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27381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2560320">
                <a:tc>
                  <a:txBody>
                    <a:bodyPr/>
                    <a:lstStyle/>
                    <a:p>
                      <a:r>
                        <a:t>MyList</a:t>
                      </a:r>
                    </a:p>
                  </a:txBody>
                  <a:tcPr/>
                </a:tc>
                <a:tc>
                  <a:txBody>
                    <a:bodyPr/>
                    <a:lstStyle/>
                    <a:p>
                      <a:r>
                        <a:t>GO:0048469|cell maturation|-5.1;GO:0071695|anatomical structure maturation|-4.8;GO:0021700|developmental maturation|-4.5</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