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28,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27 identifiers, 27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369142"/>
            <a:ext cx="10911535" cy="371328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982203" y="1665465"/>
            <a:ext cx="10227289"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443900" y="1665465"/>
            <a:ext cx="930389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640080" y="2204884"/>
            <a:ext cx="10911535" cy="4041803"/>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GO:0042110|T cell activation|-4.2;GO:0046649|lymphocyte activation|-3.7;GO:0045321|leukocyte activation|-3.4</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