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27,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 identifiers, 25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97334"/>
            <a:ext cx="10911535" cy="365690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626124" y="1665465"/>
            <a:ext cx="6939446"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794358" y="1665465"/>
            <a:ext cx="4602979"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640080" y="1784696"/>
            <a:ext cx="10911535" cy="4882178"/>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R-HSA-1852241|Organelle biogenesis and maintenance|-4.1;hsa05016|Huntington disease|-4.1;GO:0098662|inorganic cation transmembrane transport|-3.2</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