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4" r:id="rId3"/>
    <p:sldId id="275" r:id="rId4"/>
    <p:sldId id="274" r:id="rId5"/>
    <p:sldId id="270" r:id="rId6"/>
    <p:sldId id="272" r:id="rId7"/>
    <p:sldId id="263" r:id="rId8"/>
    <p:sldId id="265" r:id="rId9"/>
    <p:sldId id="27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 autoAdjust="0"/>
  </p:normalViewPr>
  <p:slideViewPr>
    <p:cSldViewPr snapToGrid="0">
      <p:cViewPr>
        <p:scale>
          <a:sx n="89" d="100"/>
          <a:sy n="89" d="100"/>
        </p:scale>
        <p:origin x="-48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F1E0-CF47-4F0C-A135-76B63EAC4AF3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EB45-E123-419E-9F3B-1F12FE7FD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Поставки продукции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41870"/>
            <a:ext cx="9144000" cy="1655762"/>
          </a:xfrm>
        </p:spPr>
        <p:txBody>
          <a:bodyPr/>
          <a:lstStyle/>
          <a:p>
            <a:pPr algn="r"/>
            <a:r>
              <a:rPr lang="ru-RU" dirty="0" err="1" smtClean="0"/>
              <a:t>Доморацкая</a:t>
            </a:r>
            <a:r>
              <a:rPr lang="ru-RU" dirty="0" smtClean="0"/>
              <a:t> Мария Борисовна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67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1908" y="416499"/>
            <a:ext cx="9600344" cy="867772"/>
          </a:xfrm>
        </p:spPr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r>
              <a:rPr lang="en-US" dirty="0" smtClean="0"/>
              <a:t> </a:t>
            </a:r>
            <a:r>
              <a:rPr lang="ru-RU" dirty="0" smtClean="0"/>
              <a:t>моделей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32" y="1073614"/>
            <a:ext cx="7143076" cy="5455507"/>
          </a:xfrm>
        </p:spPr>
      </p:pic>
    </p:spTree>
    <p:extLst>
      <p:ext uri="{BB962C8B-B14F-4D97-AF65-F5344CB8AC3E}">
        <p14:creationId xmlns:p14="http://schemas.microsoft.com/office/powerpoint/2010/main" val="7347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7391" y="385675"/>
            <a:ext cx="9281845" cy="939691"/>
          </a:xfrm>
        </p:spPr>
        <p:txBody>
          <a:bodyPr/>
          <a:lstStyle/>
          <a:p>
            <a:pPr algn="ctr"/>
            <a:r>
              <a:rPr lang="ru-RU" dirty="0" smtClean="0"/>
              <a:t>Диаграмма базовых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235594"/>
            <a:ext cx="5830645" cy="5328231"/>
          </a:xfrm>
        </p:spPr>
      </p:pic>
    </p:spTree>
    <p:extLst>
      <p:ext uri="{BB962C8B-B14F-4D97-AF65-F5344CB8AC3E}">
        <p14:creationId xmlns:p14="http://schemas.microsoft.com/office/powerpoint/2010/main" val="88288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6569" y="375403"/>
            <a:ext cx="9990762" cy="87804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Диаграмма классов</a:t>
            </a:r>
            <a:r>
              <a:rPr lang="en-US" dirty="0" smtClean="0"/>
              <a:t> </a:t>
            </a:r>
            <a:r>
              <a:rPr lang="ru-RU" dirty="0" smtClean="0"/>
              <a:t>представлений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54" y="1632426"/>
            <a:ext cx="3496739" cy="4076984"/>
          </a:xfrm>
        </p:spPr>
      </p:pic>
    </p:spTree>
    <p:extLst>
      <p:ext uri="{BB962C8B-B14F-4D97-AF65-F5344CB8AC3E}">
        <p14:creationId xmlns:p14="http://schemas.microsoft.com/office/powerpoint/2010/main" val="37616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Установка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29580" y="1621230"/>
            <a:ext cx="6358664" cy="43815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Через интерфейс командной строки: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ru-RU" dirty="0" smtClean="0"/>
              <a:t>Для подключения библиотек:</a:t>
            </a:r>
            <a:endParaRPr lang="ru-RU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	</a:t>
            </a:r>
            <a:r>
              <a:rPr lang="en-US" b="1" dirty="0" smtClean="0"/>
              <a:t>Composer install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Для загрузки базы данных: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(при наличии файла </a:t>
            </a:r>
            <a:r>
              <a:rPr lang="en-US" dirty="0"/>
              <a:t>\project\</a:t>
            </a:r>
            <a:r>
              <a:rPr lang="en-US" dirty="0" err="1"/>
              <a:t>db</a:t>
            </a:r>
            <a:r>
              <a:rPr lang="en-US" dirty="0"/>
              <a:t>\</a:t>
            </a:r>
            <a:r>
              <a:rPr lang="en-US" dirty="0" err="1"/>
              <a:t>db.sql</a:t>
            </a:r>
            <a:r>
              <a:rPr lang="ru-RU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/>
              <a:t>	</a:t>
            </a:r>
            <a:r>
              <a:rPr lang="en-US" b="1" dirty="0" smtClean="0"/>
              <a:t>Composer run-script </a:t>
            </a:r>
            <a:r>
              <a:rPr lang="en-US" b="1" dirty="0" err="1" smtClean="0"/>
              <a:t>pulldb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188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0314" y="1825625"/>
            <a:ext cx="90256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	Д</a:t>
            </a:r>
            <a:r>
              <a:rPr lang="ru-RU" dirty="0" smtClean="0"/>
              <a:t>анная система предназначена для внутренней работы предприятия с несколькими филиалами.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dirty="0" smtClean="0"/>
              <a:t>Представляет собой возможность внесения поставок продукции каждым филиалом с последующим созданием выходных форм.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75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97616"/>
          </a:xfrm>
        </p:spPr>
        <p:txBody>
          <a:bodyPr/>
          <a:lstStyle/>
          <a:p>
            <a:pPr algn="ctr"/>
            <a:r>
              <a:rPr lang="en-US" sz="4000" dirty="0" smtClean="0"/>
              <a:t>Use-case</a:t>
            </a:r>
            <a:r>
              <a:rPr lang="en-US" dirty="0" smtClean="0"/>
              <a:t> 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4" y="1172584"/>
            <a:ext cx="11482746" cy="5368065"/>
          </a:xfrm>
        </p:spPr>
      </p:pic>
    </p:spTree>
    <p:extLst>
      <p:ext uri="{BB962C8B-B14F-4D97-AF65-F5344CB8AC3E}">
        <p14:creationId xmlns:p14="http://schemas.microsoft.com/office/powerpoint/2010/main" val="28706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7668" y="1157181"/>
            <a:ext cx="5157787" cy="823912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/>
              <a:t>Среда разработки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16846" y="2332234"/>
            <a:ext cx="5157787" cy="3996648"/>
          </a:xfrm>
        </p:spPr>
        <p:txBody>
          <a:bodyPr anchor="t"/>
          <a:lstStyle/>
          <a:p>
            <a:r>
              <a:rPr lang="en-US" sz="3200" dirty="0"/>
              <a:t>Visual Studio Code</a:t>
            </a:r>
          </a:p>
          <a:p>
            <a:r>
              <a:rPr lang="en-US" sz="3200" dirty="0" err="1"/>
              <a:t>NotePad</a:t>
            </a:r>
            <a:r>
              <a:rPr lang="en-US" sz="3200" dirty="0"/>
              <a:t>++</a:t>
            </a:r>
          </a:p>
          <a:p>
            <a:r>
              <a:rPr lang="en-US" sz="3200" dirty="0"/>
              <a:t>Microsoft Expression Web</a:t>
            </a:r>
          </a:p>
          <a:p>
            <a:r>
              <a:rPr lang="en-US" sz="3200" dirty="0"/>
              <a:t>PHP Storm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00280" y="1157180"/>
            <a:ext cx="5427324" cy="823912"/>
          </a:xfrm>
        </p:spPr>
        <p:txBody>
          <a:bodyPr anchor="ctr">
            <a:noAutofit/>
          </a:bodyPr>
          <a:lstStyle/>
          <a:p>
            <a:pPr algn="ctr"/>
            <a:r>
              <a:rPr lang="ru-RU" sz="3600" dirty="0"/>
              <a:t>Система контроля версий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10556" y="2301411"/>
            <a:ext cx="5183188" cy="4140484"/>
          </a:xfrm>
        </p:spPr>
        <p:txBody>
          <a:bodyPr/>
          <a:lstStyle/>
          <a:p>
            <a:r>
              <a:rPr lang="en-US" sz="3200" dirty="0"/>
              <a:t>GIT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04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7668" y="1157181"/>
            <a:ext cx="5157787" cy="82391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Front-end: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16846" y="2332234"/>
            <a:ext cx="5157787" cy="3996648"/>
          </a:xfrm>
        </p:spPr>
        <p:txBody>
          <a:bodyPr anchor="t"/>
          <a:lstStyle/>
          <a:p>
            <a:r>
              <a:rPr lang="en-US" sz="3200" dirty="0"/>
              <a:t>HTML5</a:t>
            </a:r>
          </a:p>
          <a:p>
            <a:r>
              <a:rPr lang="en-US" sz="3200" dirty="0"/>
              <a:t>CSS3</a:t>
            </a:r>
          </a:p>
          <a:p>
            <a:r>
              <a:rPr lang="en-US" sz="3200" dirty="0"/>
              <a:t>SASS</a:t>
            </a:r>
          </a:p>
          <a:p>
            <a:r>
              <a:rPr lang="en-US" sz="3200" dirty="0"/>
              <a:t>BOOTSTRAP</a:t>
            </a:r>
            <a:endParaRPr lang="ru-RU" sz="3200" dirty="0"/>
          </a:p>
          <a:p>
            <a:r>
              <a:rPr lang="en-US" sz="3200" dirty="0"/>
              <a:t>GOOGLE FONTS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00280" y="1157180"/>
            <a:ext cx="5427324" cy="823912"/>
          </a:xfrm>
        </p:spPr>
        <p:txBody>
          <a:bodyPr anchor="ctr">
            <a:noAutofit/>
          </a:bodyPr>
          <a:lstStyle/>
          <a:p>
            <a:pPr algn="ctr"/>
            <a:r>
              <a:rPr lang="en-US" sz="3600" dirty="0" smtClean="0"/>
              <a:t>Back-end:</a:t>
            </a:r>
            <a:endParaRPr lang="ru-RU" sz="36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20830" y="2311686"/>
            <a:ext cx="5183188" cy="4140484"/>
          </a:xfrm>
        </p:spPr>
        <p:txBody>
          <a:bodyPr/>
          <a:lstStyle/>
          <a:p>
            <a:r>
              <a:rPr lang="en-US" sz="3200" dirty="0"/>
              <a:t>PHP7</a:t>
            </a:r>
          </a:p>
          <a:p>
            <a:r>
              <a:rPr lang="en-US" sz="3200" dirty="0"/>
              <a:t>MySQL</a:t>
            </a:r>
          </a:p>
          <a:p>
            <a:r>
              <a:rPr lang="en-US" sz="3200" dirty="0"/>
              <a:t>Composer</a:t>
            </a:r>
          </a:p>
          <a:p>
            <a:r>
              <a:rPr lang="en-US" sz="3200" dirty="0"/>
              <a:t>Apache</a:t>
            </a:r>
          </a:p>
          <a:p>
            <a:endParaRPr lang="en-US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58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556" y="570608"/>
            <a:ext cx="10515600" cy="5081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33" y="1167916"/>
            <a:ext cx="7637928" cy="5345522"/>
          </a:xfrm>
        </p:spPr>
      </p:pic>
    </p:spTree>
    <p:extLst>
      <p:ext uri="{BB962C8B-B14F-4D97-AF65-F5344CB8AC3E}">
        <p14:creationId xmlns:p14="http://schemas.microsoft.com/office/powerpoint/2010/main" val="88283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198" y="375401"/>
            <a:ext cx="10165422" cy="90886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Диаграмма классов</a:t>
            </a:r>
            <a:r>
              <a:rPr lang="en-US" dirty="0" smtClean="0"/>
              <a:t> </a:t>
            </a:r>
            <a:r>
              <a:rPr lang="ru-RU" dirty="0" smtClean="0"/>
              <a:t>контроллеров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05" y="1153702"/>
            <a:ext cx="6885366" cy="5386948"/>
          </a:xfrm>
        </p:spPr>
      </p:pic>
    </p:spTree>
    <p:extLst>
      <p:ext uri="{BB962C8B-B14F-4D97-AF65-F5344CB8AC3E}">
        <p14:creationId xmlns:p14="http://schemas.microsoft.com/office/powerpoint/2010/main" val="37425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198" y="375401"/>
            <a:ext cx="10165422" cy="90886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Диаграмма классов</a:t>
            </a:r>
            <a:r>
              <a:rPr lang="en-US" dirty="0" smtClean="0"/>
              <a:t> </a:t>
            </a:r>
            <a:r>
              <a:rPr lang="ru-RU" dirty="0" smtClean="0"/>
              <a:t>контроллеров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9" y="1135520"/>
            <a:ext cx="11256218" cy="5405129"/>
          </a:xfrm>
        </p:spPr>
      </p:pic>
    </p:spTree>
    <p:extLst>
      <p:ext uri="{BB962C8B-B14F-4D97-AF65-F5344CB8AC3E}">
        <p14:creationId xmlns:p14="http://schemas.microsoft.com/office/powerpoint/2010/main" val="29919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powerpointstore.com_38</Template>
  <TotalTime>317</TotalTime>
  <Words>68</Words>
  <Application>Microsoft Office PowerPoint</Application>
  <PresentationFormat>Произвольный</PresentationFormat>
  <Paragraphs>37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Поставки продукции</vt:lpstr>
      <vt:lpstr>Установка</vt:lpstr>
      <vt:lpstr>О проекте</vt:lpstr>
      <vt:lpstr>Use-case диаграмма</vt:lpstr>
      <vt:lpstr>Презентация PowerPoint</vt:lpstr>
      <vt:lpstr>Презентация PowerPoint</vt:lpstr>
      <vt:lpstr>ER-диаграмма</vt:lpstr>
      <vt:lpstr>Диаграмма классов контроллеров</vt:lpstr>
      <vt:lpstr>Диаграмма классов контроллеров</vt:lpstr>
      <vt:lpstr>Диаграмма классов моделей</vt:lpstr>
      <vt:lpstr>Диаграмма базовых классов</vt:lpstr>
      <vt:lpstr>Диаграмма классов представлений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Веб-сервис мастерской компьютерной техники</dc:title>
  <dc:creator>vitebsk.itstep</dc:creator>
  <cp:lastModifiedBy>User</cp:lastModifiedBy>
  <cp:revision>32</cp:revision>
  <dcterms:created xsi:type="dcterms:W3CDTF">2019-11-26T17:10:36Z</dcterms:created>
  <dcterms:modified xsi:type="dcterms:W3CDTF">2019-12-12T12:16:48Z</dcterms:modified>
</cp:coreProperties>
</file>