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8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7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2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9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17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75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0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9D8BC-3F7A-4360-BB6D-F1FCB3470FB4}" type="datetimeFigureOut">
              <a:rPr lang="en-US" smtClean="0"/>
              <a:t>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8BC49-1B67-4826-A1F3-48AF839B0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916" y="2128203"/>
            <a:ext cx="5934456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4F9B43"/>
                </a:solidFill>
                <a:latin typeface="+mn-lt"/>
              </a:rPr>
              <a:t>NAME OF PRESENTATION</a:t>
            </a:r>
            <a:endParaRPr lang="en-US" b="1" dirty="0">
              <a:solidFill>
                <a:srgbClr val="4F9B43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2144" y="4514470"/>
            <a:ext cx="6858000" cy="1655762"/>
          </a:xfrm>
        </p:spPr>
        <p:txBody>
          <a:bodyPr/>
          <a:lstStyle/>
          <a:p>
            <a:r>
              <a:rPr lang="en-US" dirty="0" smtClean="0"/>
              <a:t>Subtitle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3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504380"/>
            <a:ext cx="7701534" cy="1325563"/>
          </a:xfrm>
        </p:spPr>
        <p:txBody>
          <a:bodyPr/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996440" y="4322064"/>
            <a:ext cx="5105400" cy="555625"/>
            <a:chOff x="1248" y="1440"/>
            <a:chExt cx="3216" cy="350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gray">
            <a:xfrm>
              <a:off x="1440" y="17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gray">
            <a:xfrm rot="3419336">
              <a:off x="1261" y="14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7C80"/>
                </a:gs>
                <a:gs pos="100000">
                  <a:srgbClr val="FF7C8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7C8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gray">
            <a:xfrm>
              <a:off x="2256" y="14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Click to add Title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gray">
            <a:xfrm>
              <a:off x="1296" y="14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4</a:t>
              </a:r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996440" y="1807464"/>
            <a:ext cx="5105400" cy="555625"/>
            <a:chOff x="1248" y="2030"/>
            <a:chExt cx="3216" cy="350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gray">
            <a:xfrm>
              <a:off x="1440" y="23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gray">
            <a:xfrm rot="3419336">
              <a:off x="1261" y="20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CC00"/>
                </a:gs>
                <a:gs pos="100000">
                  <a:srgbClr val="99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00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gray">
            <a:xfrm>
              <a:off x="2256" y="20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Click to add Title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gray">
            <a:xfrm>
              <a:off x="1296" y="20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1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1996440" y="2645664"/>
            <a:ext cx="5105400" cy="555625"/>
            <a:chOff x="1248" y="2640"/>
            <a:chExt cx="3216" cy="350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gray">
            <a:xfrm>
              <a:off x="1440" y="299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gray">
            <a:xfrm rot="3419336">
              <a:off x="1261" y="262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66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gray">
            <a:xfrm>
              <a:off x="2256" y="268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Click to add Title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gray">
            <a:xfrm>
              <a:off x="1296" y="265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2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1996440" y="3483864"/>
            <a:ext cx="5105400" cy="555625"/>
            <a:chOff x="1248" y="3230"/>
            <a:chExt cx="3216" cy="35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gray">
            <a:xfrm>
              <a:off x="1441" y="3579"/>
              <a:ext cx="3023" cy="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FF9933"/>
                </a:gs>
                <a:gs pos="100000">
                  <a:srgbClr val="FF9933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9933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Click to add Title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3</a:t>
              </a:r>
            </a:p>
          </p:txBody>
        </p:sp>
      </p:grpSp>
      <p:grpSp>
        <p:nvGrpSpPr>
          <p:cNvPr id="24" name="Group 22"/>
          <p:cNvGrpSpPr>
            <a:grpSpLocks/>
          </p:cNvGrpSpPr>
          <p:nvPr/>
        </p:nvGrpSpPr>
        <p:grpSpPr bwMode="auto">
          <a:xfrm>
            <a:off x="1996440" y="5182489"/>
            <a:ext cx="5105400" cy="555625"/>
            <a:chOff x="1248" y="3230"/>
            <a:chExt cx="3216" cy="350"/>
          </a:xfrm>
        </p:grpSpPr>
        <p:sp>
          <p:nvSpPr>
            <p:cNvPr id="25" name="Line 23"/>
            <p:cNvSpPr>
              <a:spLocks noChangeShapeType="1"/>
            </p:cNvSpPr>
            <p:nvPr/>
          </p:nvSpPr>
          <p:spPr bwMode="gray">
            <a:xfrm>
              <a:off x="1440" y="3580"/>
              <a:ext cx="3024" cy="0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gray">
            <a:xfrm rot="3419336">
              <a:off x="1261" y="3217"/>
              <a:ext cx="302" cy="328"/>
            </a:xfrm>
            <a:prstGeom prst="rect">
              <a:avLst/>
            </a:prstGeom>
            <a:gradFill rotWithShape="1">
              <a:gsLst>
                <a:gs pos="0">
                  <a:srgbClr val="990099"/>
                </a:gs>
                <a:gs pos="100000">
                  <a:srgbClr val="9900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0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0099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gray">
            <a:xfrm>
              <a:off x="2256" y="3272"/>
              <a:ext cx="1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400"/>
                <a:t>Click to add Title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gray">
            <a:xfrm>
              <a:off x="1296" y="324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57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32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NAME OF PRESENTATION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User</cp:lastModifiedBy>
  <cp:revision>7</cp:revision>
  <dcterms:created xsi:type="dcterms:W3CDTF">2019-02-21T15:01:25Z</dcterms:created>
  <dcterms:modified xsi:type="dcterms:W3CDTF">2019-02-21T15:08:57Z</dcterms:modified>
</cp:coreProperties>
</file>