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13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6F4C-2BBE-DE51-0D94-F9B8A2A9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685D9-3D53-F872-35F8-D23FCDE61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F18A7-59FC-26D4-54DF-D106ABD4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04F-8556-43EF-BD08-69E36B4EB7B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79F0E-FD3E-1B96-A071-153B0DE9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0905C-488F-61C4-3DE3-7C7A8A19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22B4-E7DC-4858-A992-BD785183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DFBC-5C65-2230-0EBF-C7EE4992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7408B-70C3-A6B1-1D73-FBB6A0121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72854-A1C0-479E-802B-74148327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04F-8556-43EF-BD08-69E36B4EB7B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5813-ACE0-7B2F-5F83-14C4882D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174A-4219-9C88-9C8E-3BB780E9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22B4-E7DC-4858-A992-BD785183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3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4EF8D-CAC0-B5D4-715E-BF0287E7F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D1BF2-87EB-D5AE-B4C8-3E8419687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AD45-C359-0DE9-8587-7AC36495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04F-8556-43EF-BD08-69E36B4EB7B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E368F-A34F-65A1-BB95-CC77BF74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8C16-D96F-8A29-F3E2-7E8D6443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22B4-E7DC-4858-A992-BD785183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4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A485-9582-114C-E8C4-C89C2086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DC4E-D9FE-E8A5-B4E7-4D92C8FE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C456E-DEC1-D666-2E46-133147D7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04F-8556-43EF-BD08-69E36B4EB7B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C1102-A528-C7D7-E5DD-E9DB7BE0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AA580-226D-4757-BD28-C5D482C7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22B4-E7DC-4858-A992-BD785183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E563-F100-73E5-3ABD-616A7E26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DACA8-4A33-E167-0820-6D4784FCB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5BFBD-4DAB-D0AD-F4EC-985AD9A6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04F-8556-43EF-BD08-69E36B4EB7B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0D32A-6CA2-852C-B49F-0BE32D67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2F58D-80FF-2280-7097-71235FB7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22B4-E7DC-4858-A992-BD785183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7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230C-E9A8-B99C-4BBF-E31A0DD4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9B45-C5C5-1F8C-7C99-13395EB90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73785-61EA-9A3D-F2AC-DA96FEBF6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5E64D-8251-332D-6159-DC73D2F1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04F-8556-43EF-BD08-69E36B4EB7B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CE97F-49FF-0656-C16C-EF81021F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2AC87-E9CF-8628-F1C4-82039659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22B4-E7DC-4858-A992-BD785183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4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66C0-BBF4-B091-0C7F-70FBD942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4F517-C144-F03C-FE05-A52839509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4B2B7-9C6F-158C-BA56-647190356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29A6E-C929-25C9-65F4-244428306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0DEB7-E9E2-10A4-6266-D3FCBD6C0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D48A8-C254-E0F4-12BF-B9799E44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04F-8556-43EF-BD08-69E36B4EB7B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D8AC-993D-9182-79E2-5DD14E81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0C979-09E3-FD78-C045-8CF698C7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22B4-E7DC-4858-A992-BD785183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317C-29B4-BC3F-E311-DFB586CA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2E063-7FBB-FF41-D73A-BEF4D65B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04F-8556-43EF-BD08-69E36B4EB7B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FB2A-2710-6B50-622C-F75D239C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ECDAF-96AC-8A69-9D58-EAB9A283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22B4-E7DC-4858-A992-BD785183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6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DF30E-0DF0-07E8-F78A-A4BC8576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04F-8556-43EF-BD08-69E36B4EB7B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CFAEC-DD83-5A03-92C5-45FCE065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5DE5-B176-AFAF-88FB-03FBB8EA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22B4-E7DC-4858-A992-BD785183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2347-8BB3-58E4-5299-48BD055C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C2A4-5AF8-CF62-8367-9B28D26A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87833-B89E-1A0C-EB64-2AA842414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C2376-771F-7EDD-F01B-A5DB906F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04F-8556-43EF-BD08-69E36B4EB7B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C76BD-14B4-331A-1FF6-2CB75D38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2DC3B-FCBC-9175-7AD3-A6948607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22B4-E7DC-4858-A992-BD785183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3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2897-D3B4-AF44-5B77-6CD7C6AA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097AF-D37B-7F71-3F66-AB6B31924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E473E-3EA5-F788-42C5-C97B4B8AF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AE401-5C1F-94F0-3D8C-36FCEDAD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04F-8556-43EF-BD08-69E36B4EB7B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D516B-6F4B-7982-4529-4E2147A3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7BBC0-CAD1-9453-AB06-50DAE070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22B4-E7DC-4858-A992-BD785183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3AD33-BF61-B03C-BF39-8CC9E343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C8825-E450-701A-7F9C-003A4F5F3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9294-05F2-FE0E-C09B-114D247B2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8804F-8556-43EF-BD08-69E36B4EB7B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651B-E31E-A137-ED83-B32645D0A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6A45A-8BE0-8BB1-045E-E90721F69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422B4-E7DC-4858-A992-BD785183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3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9603BF3-651C-9E3E-4DB4-486B203AC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109" y="173781"/>
            <a:ext cx="2611050" cy="37468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979336-5809-0894-4BC3-93FCE3A6C11F}"/>
              </a:ext>
            </a:extLst>
          </p:cNvPr>
          <p:cNvSpPr/>
          <p:nvPr/>
        </p:nvSpPr>
        <p:spPr>
          <a:xfrm>
            <a:off x="4915871" y="984639"/>
            <a:ext cx="933060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2F817A-3053-48B2-E74C-9AE21CF9FA6E}"/>
              </a:ext>
            </a:extLst>
          </p:cNvPr>
          <p:cNvSpPr/>
          <p:nvPr/>
        </p:nvSpPr>
        <p:spPr>
          <a:xfrm>
            <a:off x="4131253" y="2363891"/>
            <a:ext cx="1017883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FC1E0A-64AB-59F7-FBCD-B4E23FC9A662}"/>
              </a:ext>
            </a:extLst>
          </p:cNvPr>
          <p:cNvSpPr/>
          <p:nvPr/>
        </p:nvSpPr>
        <p:spPr>
          <a:xfrm>
            <a:off x="4131255" y="1365291"/>
            <a:ext cx="1017883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8A2DBD-6219-5845-45C1-79A62CC2FF1B}"/>
              </a:ext>
            </a:extLst>
          </p:cNvPr>
          <p:cNvSpPr/>
          <p:nvPr/>
        </p:nvSpPr>
        <p:spPr>
          <a:xfrm>
            <a:off x="4131255" y="1864591"/>
            <a:ext cx="1017883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(opt.)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DC7AD3-459C-C70E-3CDD-9324911A94FB}"/>
              </a:ext>
            </a:extLst>
          </p:cNvPr>
          <p:cNvSpPr/>
          <p:nvPr/>
        </p:nvSpPr>
        <p:spPr>
          <a:xfrm>
            <a:off x="4131252" y="2863190"/>
            <a:ext cx="1017883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DA886-5546-6B57-BD88-5609DF8BC186}"/>
              </a:ext>
            </a:extLst>
          </p:cNvPr>
          <p:cNvSpPr/>
          <p:nvPr/>
        </p:nvSpPr>
        <p:spPr>
          <a:xfrm>
            <a:off x="4223258" y="3603420"/>
            <a:ext cx="429210" cy="3172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FB50C3-BEF0-BF6E-291A-44CCEB44DE63}"/>
              </a:ext>
            </a:extLst>
          </p:cNvPr>
          <p:cNvSpPr/>
          <p:nvPr/>
        </p:nvSpPr>
        <p:spPr>
          <a:xfrm>
            <a:off x="4640194" y="3603420"/>
            <a:ext cx="429210" cy="3172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880A9D-CA44-00B1-7521-D23B1D3F7203}"/>
              </a:ext>
            </a:extLst>
          </p:cNvPr>
          <p:cNvSpPr/>
          <p:nvPr/>
        </p:nvSpPr>
        <p:spPr>
          <a:xfrm>
            <a:off x="5167796" y="3603420"/>
            <a:ext cx="429210" cy="3172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6018C4-379B-9F12-F25A-D0830A54043A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640194" y="2625978"/>
            <a:ext cx="1" cy="23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B263D1-8BD1-AA7B-D9CC-E88B2F158DD9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4640195" y="2126678"/>
            <a:ext cx="2" cy="23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FFC062-6172-8132-0BCE-49B349AEAA14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4640197" y="1627378"/>
            <a:ext cx="0" cy="23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4A14DBC-EAF3-F6B5-8F64-A49E749781D8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rot="5400000" flipH="1" flipV="1">
            <a:off x="4653230" y="1102650"/>
            <a:ext cx="249608" cy="275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06DF6C-7C96-41CA-72DD-6C2657D1835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382401" y="784446"/>
            <a:ext cx="0" cy="20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4474DB-C6D3-9E54-B4E3-7851A55C5DAF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5382401" y="1246726"/>
            <a:ext cx="0" cy="235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D34D5AF-B5D8-E296-86C2-04E078022E1D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rot="5400000" flipH="1" flipV="1">
            <a:off x="4299957" y="3263184"/>
            <a:ext cx="478143" cy="202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9B46EE7-BF61-3143-1654-E7C3B73B90B7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rot="16200000" flipV="1">
            <a:off x="4508426" y="3257046"/>
            <a:ext cx="478143" cy="214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FEF7758-43C3-7305-83EC-4E77E8C1F4C9}"/>
              </a:ext>
            </a:extLst>
          </p:cNvPr>
          <p:cNvSpPr/>
          <p:nvPr/>
        </p:nvSpPr>
        <p:spPr>
          <a:xfrm>
            <a:off x="9147111" y="1246726"/>
            <a:ext cx="681133" cy="1434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MatMul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D7A078-E97E-6D24-23BD-0A968394B259}"/>
              </a:ext>
            </a:extLst>
          </p:cNvPr>
          <p:cNvSpPr/>
          <p:nvPr/>
        </p:nvSpPr>
        <p:spPr>
          <a:xfrm>
            <a:off x="8620839" y="2316307"/>
            <a:ext cx="616246" cy="187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AC2395-1786-162A-B930-5CF0E71249D5}"/>
              </a:ext>
            </a:extLst>
          </p:cNvPr>
          <p:cNvSpPr/>
          <p:nvPr/>
        </p:nvSpPr>
        <p:spPr>
          <a:xfrm>
            <a:off x="8618563" y="1508417"/>
            <a:ext cx="618522" cy="1918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2BF5C4-E115-3723-00A3-A473D1D2A0A2}"/>
              </a:ext>
            </a:extLst>
          </p:cNvPr>
          <p:cNvSpPr/>
          <p:nvPr/>
        </p:nvSpPr>
        <p:spPr>
          <a:xfrm>
            <a:off x="8618563" y="1872084"/>
            <a:ext cx="618522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(opt.)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2D2832-5205-5A65-EB8F-D4E10962A615}"/>
              </a:ext>
            </a:extLst>
          </p:cNvPr>
          <p:cNvSpPr/>
          <p:nvPr/>
        </p:nvSpPr>
        <p:spPr>
          <a:xfrm>
            <a:off x="8620839" y="2675656"/>
            <a:ext cx="618522" cy="187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3E2212-EC64-3150-61BF-3D7D8257CF1A}"/>
              </a:ext>
            </a:extLst>
          </p:cNvPr>
          <p:cNvSpPr/>
          <p:nvPr/>
        </p:nvSpPr>
        <p:spPr>
          <a:xfrm>
            <a:off x="8734194" y="3163376"/>
            <a:ext cx="156426" cy="1434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Q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A886CC8-1C77-987B-4CD0-B00AE15F3ACC}"/>
              </a:ext>
            </a:extLst>
          </p:cNvPr>
          <p:cNvSpPr/>
          <p:nvPr/>
        </p:nvSpPr>
        <p:spPr>
          <a:xfrm>
            <a:off x="8954738" y="3163375"/>
            <a:ext cx="212328" cy="1434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B7F697C-8AFD-5AE8-2D36-F9D3954020E2}"/>
              </a:ext>
            </a:extLst>
          </p:cNvPr>
          <p:cNvSpPr/>
          <p:nvPr/>
        </p:nvSpPr>
        <p:spPr>
          <a:xfrm>
            <a:off x="9340508" y="3163375"/>
            <a:ext cx="294339" cy="1434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V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163670-5FCB-130B-118A-61F0C58F25FD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H="1" flipV="1">
            <a:off x="8928962" y="2503841"/>
            <a:ext cx="1138" cy="17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B29FEF-B098-8050-5A23-55575D158567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H="1" flipV="1">
            <a:off x="8927824" y="2134171"/>
            <a:ext cx="1138" cy="18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53AD43-DB1E-2F72-BFC3-48BE6562F9CD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V="1">
            <a:off x="8927824" y="1700269"/>
            <a:ext cx="0" cy="17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575B0E-17C0-1F30-CC2B-D5C88CC60518}"/>
              </a:ext>
            </a:extLst>
          </p:cNvPr>
          <p:cNvCxnSpPr>
            <a:cxnSpLocks/>
            <a:stCxn id="11" idx="0"/>
            <a:endCxn id="2" idx="1"/>
          </p:cNvCxnSpPr>
          <p:nvPr/>
        </p:nvCxnSpPr>
        <p:spPr>
          <a:xfrm rot="5400000" flipH="1" flipV="1">
            <a:off x="8942482" y="1303789"/>
            <a:ext cx="189971" cy="2192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2CABA5-166E-824D-7DEA-B96058E370CD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9487678" y="984639"/>
            <a:ext cx="0" cy="26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B91ACF-C427-491D-2BD7-B91A4394339A}"/>
              </a:ext>
            </a:extLst>
          </p:cNvPr>
          <p:cNvCxnSpPr>
            <a:cxnSpLocks/>
            <a:stCxn id="18" idx="0"/>
            <a:endCxn id="2" idx="2"/>
          </p:cNvCxnSpPr>
          <p:nvPr/>
        </p:nvCxnSpPr>
        <p:spPr>
          <a:xfrm flipV="1">
            <a:off x="9487678" y="1390165"/>
            <a:ext cx="0" cy="177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64902BF-B090-1293-0BF5-2D5A510AF6EF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rot="5400000" flipH="1" flipV="1">
            <a:off x="8721160" y="2954437"/>
            <a:ext cx="300186" cy="117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3A7E66C-E1DD-8E8F-C24C-08098389779E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16200000" flipV="1">
            <a:off x="8845409" y="2947882"/>
            <a:ext cx="300185" cy="130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52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D140A61-6880-0B5E-A011-14A059D17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520" y="946785"/>
            <a:ext cx="207772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6CA798-2016-F5F2-7D04-4A7E1C2E23BC}"/>
              </a:ext>
            </a:extLst>
          </p:cNvPr>
          <p:cNvSpPr/>
          <p:nvPr/>
        </p:nvSpPr>
        <p:spPr>
          <a:xfrm>
            <a:off x="7769756" y="1322459"/>
            <a:ext cx="925286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Linear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EC4C6F-C7CC-D8F7-4105-A7BB43F92B43}"/>
              </a:ext>
            </a:extLst>
          </p:cNvPr>
          <p:cNvSpPr/>
          <p:nvPr/>
        </p:nvSpPr>
        <p:spPr>
          <a:xfrm>
            <a:off x="7761982" y="1873916"/>
            <a:ext cx="933060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Concat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EFCBF3-0465-1B61-A32E-BF97308DDC8B}"/>
              </a:ext>
            </a:extLst>
          </p:cNvPr>
          <p:cNvSpPr/>
          <p:nvPr/>
        </p:nvSpPr>
        <p:spPr>
          <a:xfrm>
            <a:off x="7170888" y="2375001"/>
            <a:ext cx="2224572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D3E946-CC09-2315-3DB4-7B9887015DF7}"/>
              </a:ext>
            </a:extLst>
          </p:cNvPr>
          <p:cNvSpPr/>
          <p:nvPr/>
        </p:nvSpPr>
        <p:spPr>
          <a:xfrm>
            <a:off x="7148028" y="2405480"/>
            <a:ext cx="2224572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0AF180D-F706-30F7-6DD1-118B39598418}"/>
              </a:ext>
            </a:extLst>
          </p:cNvPr>
          <p:cNvSpPr/>
          <p:nvPr/>
        </p:nvSpPr>
        <p:spPr>
          <a:xfrm>
            <a:off x="7125168" y="2435959"/>
            <a:ext cx="2224572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8C3738B-6D83-45A4-9AC6-856DB6A70C4A}"/>
              </a:ext>
            </a:extLst>
          </p:cNvPr>
          <p:cNvSpPr/>
          <p:nvPr/>
        </p:nvSpPr>
        <p:spPr>
          <a:xfrm>
            <a:off x="7117548" y="2466438"/>
            <a:ext cx="2224572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Scaled Dot-Product Attention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AD2824-22BD-29CD-05D0-7E3839BF4E2A}"/>
              </a:ext>
            </a:extLst>
          </p:cNvPr>
          <p:cNvSpPr/>
          <p:nvPr/>
        </p:nvSpPr>
        <p:spPr>
          <a:xfrm>
            <a:off x="8763468" y="3206519"/>
            <a:ext cx="606488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09CD53-FF42-E818-4524-81D47C643AB3}"/>
              </a:ext>
            </a:extLst>
          </p:cNvPr>
          <p:cNvSpPr/>
          <p:nvPr/>
        </p:nvSpPr>
        <p:spPr>
          <a:xfrm>
            <a:off x="8740608" y="3236998"/>
            <a:ext cx="606488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88B947-3010-2948-E338-C77A6C8FEF09}"/>
              </a:ext>
            </a:extLst>
          </p:cNvPr>
          <p:cNvSpPr/>
          <p:nvPr/>
        </p:nvSpPr>
        <p:spPr>
          <a:xfrm>
            <a:off x="8717748" y="3267477"/>
            <a:ext cx="606488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D5271C-DC14-2B81-A5F5-F221F92E4EB0}"/>
              </a:ext>
            </a:extLst>
          </p:cNvPr>
          <p:cNvSpPr/>
          <p:nvPr/>
        </p:nvSpPr>
        <p:spPr>
          <a:xfrm>
            <a:off x="8710128" y="3297956"/>
            <a:ext cx="606488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Linear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FDC602-98BF-2318-44E3-14B896576D99}"/>
              </a:ext>
            </a:extLst>
          </p:cNvPr>
          <p:cNvSpPr/>
          <p:nvPr/>
        </p:nvSpPr>
        <p:spPr>
          <a:xfrm>
            <a:off x="7978608" y="3198900"/>
            <a:ext cx="606488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D20B4B5-55FF-FA2D-EBE6-45C3930483B3}"/>
              </a:ext>
            </a:extLst>
          </p:cNvPr>
          <p:cNvSpPr/>
          <p:nvPr/>
        </p:nvSpPr>
        <p:spPr>
          <a:xfrm>
            <a:off x="7955748" y="3229379"/>
            <a:ext cx="606488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5BE57AC-B3DE-A057-56E9-7C4725CCDF32}"/>
              </a:ext>
            </a:extLst>
          </p:cNvPr>
          <p:cNvSpPr/>
          <p:nvPr/>
        </p:nvSpPr>
        <p:spPr>
          <a:xfrm>
            <a:off x="7932888" y="3259858"/>
            <a:ext cx="606488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E337E9-6FEF-51ED-42F9-F838E63BFC9D}"/>
              </a:ext>
            </a:extLst>
          </p:cNvPr>
          <p:cNvSpPr/>
          <p:nvPr/>
        </p:nvSpPr>
        <p:spPr>
          <a:xfrm>
            <a:off x="7925268" y="3290337"/>
            <a:ext cx="606488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Linear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75819B4-270A-65A8-517A-62C6B8F0991F}"/>
              </a:ext>
            </a:extLst>
          </p:cNvPr>
          <p:cNvSpPr/>
          <p:nvPr/>
        </p:nvSpPr>
        <p:spPr>
          <a:xfrm>
            <a:off x="7163268" y="3206520"/>
            <a:ext cx="606488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CFA1206-D8D4-E279-A069-12402880F6FE}"/>
              </a:ext>
            </a:extLst>
          </p:cNvPr>
          <p:cNvSpPr/>
          <p:nvPr/>
        </p:nvSpPr>
        <p:spPr>
          <a:xfrm>
            <a:off x="7140408" y="3236999"/>
            <a:ext cx="606488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24FFE96-076D-1E43-937C-82F43C5C75EA}"/>
              </a:ext>
            </a:extLst>
          </p:cNvPr>
          <p:cNvSpPr/>
          <p:nvPr/>
        </p:nvSpPr>
        <p:spPr>
          <a:xfrm>
            <a:off x="7117548" y="3267478"/>
            <a:ext cx="606488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0D620B0-A32F-E37A-2F22-4158CE422094}"/>
              </a:ext>
            </a:extLst>
          </p:cNvPr>
          <p:cNvSpPr/>
          <p:nvPr/>
        </p:nvSpPr>
        <p:spPr>
          <a:xfrm>
            <a:off x="7109928" y="3297957"/>
            <a:ext cx="606488" cy="262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Linear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374B5C-6BE5-1628-5E05-306EAD2A1B7B}"/>
              </a:ext>
            </a:extLst>
          </p:cNvPr>
          <p:cNvCxnSpPr>
            <a:stCxn id="28" idx="0"/>
            <a:endCxn id="16" idx="2"/>
          </p:cNvCxnSpPr>
          <p:nvPr/>
        </p:nvCxnSpPr>
        <p:spPr>
          <a:xfrm rot="5400000" flipH="1" flipV="1">
            <a:off x="7536787" y="2604910"/>
            <a:ext cx="569432" cy="816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E609929-8FA7-43DF-1932-C97EED772311}"/>
              </a:ext>
            </a:extLst>
          </p:cNvPr>
          <p:cNvCxnSpPr>
            <a:stCxn id="24" idx="0"/>
            <a:endCxn id="16" idx="2"/>
          </p:cNvCxnSpPr>
          <p:nvPr/>
        </p:nvCxnSpPr>
        <p:spPr>
          <a:xfrm rot="5400000" flipH="1" flipV="1">
            <a:off x="7948267" y="3008770"/>
            <a:ext cx="561812" cy="13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FF95A39-7664-CE77-96F6-E351086D95E6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rot="16200000" flipV="1">
            <a:off x="8336888" y="2621472"/>
            <a:ext cx="569431" cy="783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65F6BAA-14F2-BD6C-0183-59FBAD067F1A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flipH="1" flipV="1">
            <a:off x="8228512" y="2136003"/>
            <a:ext cx="1322" cy="33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72B2B4-EF16-1970-C04F-BB36005E85BA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228512" y="1584546"/>
            <a:ext cx="3887" cy="28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312FCE1-EFBE-F82C-C2F8-6B4CBD7D85E0}"/>
              </a:ext>
            </a:extLst>
          </p:cNvPr>
          <p:cNvSpPr/>
          <p:nvPr/>
        </p:nvSpPr>
        <p:spPr>
          <a:xfrm>
            <a:off x="8806387" y="3829334"/>
            <a:ext cx="429210" cy="3172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Q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3948D90-4268-D9E1-B865-C1CBE71EFE93}"/>
              </a:ext>
            </a:extLst>
          </p:cNvPr>
          <p:cNvSpPr/>
          <p:nvPr/>
        </p:nvSpPr>
        <p:spPr>
          <a:xfrm>
            <a:off x="7198567" y="3829334"/>
            <a:ext cx="429210" cy="3172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17E2A4E-1CB3-05DB-3619-3B70B759C869}"/>
              </a:ext>
            </a:extLst>
          </p:cNvPr>
          <p:cNvSpPr/>
          <p:nvPr/>
        </p:nvSpPr>
        <p:spPr>
          <a:xfrm>
            <a:off x="8016082" y="3829334"/>
            <a:ext cx="429210" cy="3172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V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C61DAB-B99E-7694-342F-94AC9BE7E8A5}"/>
              </a:ext>
            </a:extLst>
          </p:cNvPr>
          <p:cNvCxnSpPr>
            <a:stCxn id="51" idx="0"/>
            <a:endCxn id="20" idx="2"/>
          </p:cNvCxnSpPr>
          <p:nvPr/>
        </p:nvCxnSpPr>
        <p:spPr>
          <a:xfrm flipH="1" flipV="1">
            <a:off x="9013372" y="3560043"/>
            <a:ext cx="7620" cy="26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CB41F2-7E34-821C-DA7D-A8FF52DF1A8E}"/>
              </a:ext>
            </a:extLst>
          </p:cNvPr>
          <p:cNvCxnSpPr>
            <a:stCxn id="53" idx="0"/>
            <a:endCxn id="24" idx="2"/>
          </p:cNvCxnSpPr>
          <p:nvPr/>
        </p:nvCxnSpPr>
        <p:spPr>
          <a:xfrm flipH="1" flipV="1">
            <a:off x="8228512" y="3552424"/>
            <a:ext cx="2175" cy="27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72028F-1B77-FEF1-380F-4BFF95F35AA1}"/>
              </a:ext>
            </a:extLst>
          </p:cNvPr>
          <p:cNvCxnSpPr>
            <a:stCxn id="52" idx="0"/>
            <a:endCxn id="28" idx="2"/>
          </p:cNvCxnSpPr>
          <p:nvPr/>
        </p:nvCxnSpPr>
        <p:spPr>
          <a:xfrm flipV="1">
            <a:off x="7413172" y="3560044"/>
            <a:ext cx="0" cy="2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46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08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HASSAN AHMED AHMED ASHMAWY</dc:creator>
  <cp:lastModifiedBy>MOHAMED HASSAN AHMED AHMED ASHMAWY</cp:lastModifiedBy>
  <cp:revision>14</cp:revision>
  <dcterms:created xsi:type="dcterms:W3CDTF">2023-01-16T00:31:56Z</dcterms:created>
  <dcterms:modified xsi:type="dcterms:W3CDTF">2023-02-24T15:32:29Z</dcterms:modified>
</cp:coreProperties>
</file>