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60AA-4ACF-08B7-7115-D5C4F035C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3D2D8-4CD6-F566-7D50-0F3DECA6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730B-8A09-FC5B-080D-4140EDBD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66374-6D6A-08EF-F833-0FA18C11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67D4-8CC1-46E9-C0B6-6A739926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4894-0ECC-3B2F-8918-A2F698A5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2C34C-3D78-A472-EC15-E3C8D418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92C8-BF42-43E5-8EB7-A5D096B3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829E-1BE6-AD87-93A4-5379030D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561-D676-7968-EEB4-F03D820D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4BED5-F44F-8C44-1C55-A7994CD99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F8AD8-2500-1788-D4B5-D29C9013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CFFC-C257-765A-A1C6-805E88F0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DBAF-224E-97C2-791A-2E18B733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9C89-EB32-5FA0-7A51-2FAC6C70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DD08-728D-48CD-C48A-42EF862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478D-F12F-DF8A-8B9A-0DDB6AEC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5CF7-8AB0-1734-E53F-E63E0491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2320-C573-71B9-64C1-2FC762A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6C365-3259-6FB3-EC89-DB70BA1D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B61B-6142-0C49-68AE-B74B292C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FD49-8DAF-6F69-705E-6A6FE5B0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BBDA-D110-DF74-9B9F-274789EB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5803-82F5-1EAE-4F61-511FF886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7928-18A7-1858-2131-03121C50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FD8-EAA2-7B27-CE3F-1C0285D5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9BDF-CED2-D771-9171-4887C8669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A726-D0B2-1DBC-94DA-EE0A3792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9E3C3-85E0-7144-0486-9E735C79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4A28-5742-EB42-182C-BAC17FB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95CD-4C49-482F-9BD1-BE9BFF99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6C28-204F-B49C-5885-7ACA3123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5A17-5166-C956-5924-BBE42BE9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F626-B142-C592-0ECE-697C63E5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60AAD-EC7B-2E64-840A-CDF8A782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9C53E-9C7B-A97C-C0D8-86446DC14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061D-666C-B434-C993-975A513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486B-A450-4471-4F4F-78120E2D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A9111-EFF5-F14D-6C54-7A1148C8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CA45-A8A9-3AC7-5405-AF440319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D4457-5434-9C7A-2696-5F8E36FD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58948-11BA-3CB3-419A-55E12E55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52401-860C-D15E-0A53-C29BFE08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E2888-1056-289F-6953-2286E5A5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E031D-26EE-699D-8E2C-EF23027E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40BD7-5C20-D321-03F5-84B4681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CE5-6514-C4E0-B2E8-1CE7BF8A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EF9-FB0F-C594-7227-923181C5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B3942-C5AF-9B3E-78BB-3EC12F43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2A77-EA61-194A-6743-A2269FAE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14DA-913D-71B1-4CC5-C8219E8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13E39-7B9F-304C-AB0A-E352621A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92D0-67E7-E6B9-B8AC-CDAFE397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0C35E-73D4-04EF-B3EA-36B488E82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2D201-565A-CD11-7DD4-E6049586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29AF3-56A5-956E-F043-C2EF4659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DC43-8C76-8EB4-E28E-CFFD90A5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9CCFD-B734-937C-C784-C0529A2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009A3-35E5-87DE-D7A1-04D728F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B53B-437B-A9D5-4B77-3BADCF8A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97A8-2EDD-076A-790B-5741EB464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D3FE-839B-4624-B820-9AFB6D6ED7AE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4B65-702E-E92A-6F0C-57B80431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C4EB-2798-49C3-4E04-3E6394D1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271A-B659-4FB3-A36D-64BC0F9F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493ADB-EEBF-7674-87E1-AF29E1C5A88C}"/>
              </a:ext>
            </a:extLst>
          </p:cNvPr>
          <p:cNvSpPr txBox="1"/>
          <p:nvPr/>
        </p:nvSpPr>
        <p:spPr>
          <a:xfrm>
            <a:off x="3718368" y="1001210"/>
            <a:ext cx="969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62BB-F608-DD32-9C88-72F9F7574F99}"/>
              </a:ext>
            </a:extLst>
          </p:cNvPr>
          <p:cNvSpPr txBox="1"/>
          <p:nvPr/>
        </p:nvSpPr>
        <p:spPr>
          <a:xfrm>
            <a:off x="3718367" y="2878426"/>
            <a:ext cx="143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i'm</a:t>
            </a:r>
            <a:r>
              <a:rPr lang="en-US" dirty="0"/>
              <a:t> going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EA004-74A2-59FD-D584-002F2B3918F4}"/>
              </a:ext>
            </a:extLst>
          </p:cNvPr>
          <p:cNvSpPr txBox="1"/>
          <p:nvPr/>
        </p:nvSpPr>
        <p:spPr>
          <a:xfrm>
            <a:off x="3718368" y="1397207"/>
            <a:ext cx="969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m, a]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BBF66-D872-F688-E95F-4EA31F98FA8D}"/>
              </a:ext>
            </a:extLst>
          </p:cNvPr>
          <p:cNvSpPr txBox="1"/>
          <p:nvPr/>
        </p:nvSpPr>
        <p:spPr>
          <a:xfrm>
            <a:off x="3718367" y="1881073"/>
            <a:ext cx="199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m, a, &lt;org&gt;, </a:t>
            </a:r>
            <a:r>
              <a:rPr lang="en-US" dirty="0" err="1"/>
              <a:t>ima</a:t>
            </a:r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86DF5-F00A-BC0B-65EA-A6EB9005533C}"/>
              </a:ext>
            </a:extLst>
          </p:cNvPr>
          <p:cNvSpPr txBox="1"/>
          <p:nvPr/>
        </p:nvSpPr>
        <p:spPr>
          <a:xfrm>
            <a:off x="3718367" y="3247758"/>
            <a:ext cx="26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i’m</a:t>
            </a:r>
            <a:r>
              <a:rPr lang="en-US" dirty="0"/>
              <a:t>, going, to, &lt;oov&gt;]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0DE852-065C-72BB-8205-DA5E86C5047A}"/>
              </a:ext>
            </a:extLst>
          </p:cNvPr>
          <p:cNvSpPr/>
          <p:nvPr/>
        </p:nvSpPr>
        <p:spPr>
          <a:xfrm>
            <a:off x="2351314" y="4348757"/>
            <a:ext cx="1170346" cy="36933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Input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ACE58F-E562-6E53-BA61-65E9296A69A2}"/>
              </a:ext>
            </a:extLst>
          </p:cNvPr>
          <p:cNvSpPr/>
          <p:nvPr/>
        </p:nvSpPr>
        <p:spPr>
          <a:xfrm>
            <a:off x="3739600" y="4348757"/>
            <a:ext cx="2611806" cy="36933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B5E3FD-0316-2801-74D6-8D90A92F8A2F}"/>
              </a:ext>
            </a:extLst>
          </p:cNvPr>
          <p:cNvSpPr/>
          <p:nvPr/>
        </p:nvSpPr>
        <p:spPr>
          <a:xfrm>
            <a:off x="2351314" y="5241933"/>
            <a:ext cx="1170346" cy="36933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Output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586884-F279-F702-4C92-82DF4B96CD71}"/>
              </a:ext>
            </a:extLst>
          </p:cNvPr>
          <p:cNvSpPr/>
          <p:nvPr/>
        </p:nvSpPr>
        <p:spPr>
          <a:xfrm>
            <a:off x="3737906" y="5241933"/>
            <a:ext cx="2612986" cy="36933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BE4A1-FE2D-AA72-84F5-EB15406D5AF0}"/>
              </a:ext>
            </a:extLst>
          </p:cNvPr>
          <p:cNvSpPr/>
          <p:nvPr/>
        </p:nvSpPr>
        <p:spPr>
          <a:xfrm>
            <a:off x="2351314" y="4800493"/>
            <a:ext cx="1170346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ima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5B1CE-9933-6D7B-68D0-8737ED88400D}"/>
              </a:ext>
            </a:extLst>
          </p:cNvPr>
          <p:cNvSpPr/>
          <p:nvPr/>
        </p:nvSpPr>
        <p:spPr>
          <a:xfrm>
            <a:off x="3737906" y="4800493"/>
            <a:ext cx="2612987" cy="3693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[&lt;</a:t>
            </a:r>
            <a:r>
              <a:rPr lang="en-US" sz="1200" dirty="0" err="1"/>
              <a:t>bos</a:t>
            </a:r>
            <a:r>
              <a:rPr lang="en-US" sz="1200" dirty="0"/>
              <a:t>&gt;, </a:t>
            </a:r>
            <a:r>
              <a:rPr lang="en-US" sz="1200" dirty="0" err="1"/>
              <a:t>i</a:t>
            </a:r>
            <a:r>
              <a:rPr lang="en-US" sz="1200" dirty="0"/>
              <a:t>, m, a, &lt;org&gt;, </a:t>
            </a:r>
            <a:r>
              <a:rPr lang="en-US" sz="1200" dirty="0" err="1"/>
              <a:t>ima</a:t>
            </a:r>
            <a:r>
              <a:rPr lang="en-US" sz="1200" dirty="0"/>
              <a:t>, &lt;</a:t>
            </a:r>
            <a:r>
              <a:rPr lang="en-US" sz="1200" dirty="0" err="1"/>
              <a:t>eos</a:t>
            </a:r>
            <a:r>
              <a:rPr lang="en-US" sz="1200" dirty="0"/>
              <a:t>&gt;]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06742-7CC0-7EF9-22C1-60E069E0EB79}"/>
              </a:ext>
            </a:extLst>
          </p:cNvPr>
          <p:cNvSpPr/>
          <p:nvPr/>
        </p:nvSpPr>
        <p:spPr>
          <a:xfrm>
            <a:off x="2351314" y="5730038"/>
            <a:ext cx="1170346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i'm</a:t>
            </a:r>
            <a:r>
              <a:rPr lang="en-US" sz="1200" dirty="0"/>
              <a:t> going to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82F008-585E-6F1F-AF4B-0FCD326E0FBC}"/>
              </a:ext>
            </a:extLst>
          </p:cNvPr>
          <p:cNvSpPr/>
          <p:nvPr/>
        </p:nvSpPr>
        <p:spPr>
          <a:xfrm>
            <a:off x="3739600" y="5730038"/>
            <a:ext cx="2612986" cy="3693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[&lt;</a:t>
            </a:r>
            <a:r>
              <a:rPr lang="en-US" sz="1200" dirty="0" err="1"/>
              <a:t>bos</a:t>
            </a:r>
            <a:r>
              <a:rPr lang="en-US" sz="1200" dirty="0"/>
              <a:t>&gt;, </a:t>
            </a:r>
            <a:r>
              <a:rPr lang="en-US" sz="1200" dirty="0" err="1"/>
              <a:t>i’m</a:t>
            </a:r>
            <a:r>
              <a:rPr lang="en-US" sz="1200" dirty="0"/>
              <a:t>, going, to, &lt;oov&gt;, &lt;</a:t>
            </a:r>
            <a:r>
              <a:rPr lang="en-US" sz="1200" dirty="0" err="1"/>
              <a:t>eos</a:t>
            </a:r>
            <a:r>
              <a:rPr lang="en-US" sz="12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15689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0DE852-065C-72BB-8205-DA5E86C5047A}"/>
              </a:ext>
            </a:extLst>
          </p:cNvPr>
          <p:cNvSpPr/>
          <p:nvPr/>
        </p:nvSpPr>
        <p:spPr>
          <a:xfrm>
            <a:off x="1847461" y="531411"/>
            <a:ext cx="651899" cy="30647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Raw Input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ACE58F-E562-6E53-BA61-65E9296A69A2}"/>
              </a:ext>
            </a:extLst>
          </p:cNvPr>
          <p:cNvSpPr/>
          <p:nvPr/>
        </p:nvSpPr>
        <p:spPr>
          <a:xfrm>
            <a:off x="2903507" y="531411"/>
            <a:ext cx="1782793" cy="30647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Processed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B5E3FD-0316-2801-74D6-8D90A92F8A2F}"/>
              </a:ext>
            </a:extLst>
          </p:cNvPr>
          <p:cNvSpPr/>
          <p:nvPr/>
        </p:nvSpPr>
        <p:spPr>
          <a:xfrm>
            <a:off x="1717849" y="1275961"/>
            <a:ext cx="911122" cy="28527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Raw Output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586884-F279-F702-4C92-82DF4B96CD71}"/>
              </a:ext>
            </a:extLst>
          </p:cNvPr>
          <p:cNvSpPr/>
          <p:nvPr/>
        </p:nvSpPr>
        <p:spPr>
          <a:xfrm>
            <a:off x="2903507" y="1275961"/>
            <a:ext cx="1782793" cy="28527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Processed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BE4A1-FE2D-AA72-84F5-EB15406D5AF0}"/>
              </a:ext>
            </a:extLst>
          </p:cNvPr>
          <p:cNvSpPr/>
          <p:nvPr/>
        </p:nvSpPr>
        <p:spPr>
          <a:xfrm>
            <a:off x="1717848" y="895274"/>
            <a:ext cx="911123" cy="285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ima</a:t>
            </a:r>
            <a:endParaRPr lang="en-US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85B1CE-9933-6D7B-68D0-8737ED88400D}"/>
              </a:ext>
            </a:extLst>
          </p:cNvPr>
          <p:cNvSpPr/>
          <p:nvPr/>
        </p:nvSpPr>
        <p:spPr>
          <a:xfrm>
            <a:off x="2903507" y="895274"/>
            <a:ext cx="1782793" cy="285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[&lt;</a:t>
            </a:r>
            <a:r>
              <a:rPr lang="en-US" sz="800" dirty="0" err="1"/>
              <a:t>bos</a:t>
            </a:r>
            <a:r>
              <a:rPr lang="en-US" sz="800" dirty="0"/>
              <a:t>&gt;, </a:t>
            </a:r>
            <a:r>
              <a:rPr lang="en-US" sz="800" dirty="0" err="1"/>
              <a:t>i</a:t>
            </a:r>
            <a:r>
              <a:rPr lang="en-US" sz="800" dirty="0"/>
              <a:t>, m, a, &lt;org&gt;, </a:t>
            </a:r>
            <a:r>
              <a:rPr lang="en-US" sz="800" dirty="0" err="1"/>
              <a:t>ima</a:t>
            </a:r>
            <a:r>
              <a:rPr lang="en-US" sz="800" dirty="0"/>
              <a:t>, &lt;</a:t>
            </a:r>
            <a:r>
              <a:rPr lang="en-US" sz="800" dirty="0" err="1"/>
              <a:t>eos</a:t>
            </a:r>
            <a:r>
              <a:rPr lang="en-US" sz="800" dirty="0"/>
              <a:t>&gt;]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006742-7CC0-7EF9-22C1-60E069E0EB79}"/>
              </a:ext>
            </a:extLst>
          </p:cNvPr>
          <p:cNvSpPr/>
          <p:nvPr/>
        </p:nvSpPr>
        <p:spPr>
          <a:xfrm>
            <a:off x="1717848" y="1565318"/>
            <a:ext cx="911123" cy="285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i'm</a:t>
            </a:r>
            <a:r>
              <a:rPr lang="en-US" sz="800" dirty="0"/>
              <a:t> going to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82F008-585E-6F1F-AF4B-0FCD326E0FBC}"/>
              </a:ext>
            </a:extLst>
          </p:cNvPr>
          <p:cNvSpPr/>
          <p:nvPr/>
        </p:nvSpPr>
        <p:spPr>
          <a:xfrm>
            <a:off x="2903507" y="1561231"/>
            <a:ext cx="1782793" cy="285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[&lt;</a:t>
            </a:r>
            <a:r>
              <a:rPr lang="en-US" sz="800" dirty="0" err="1"/>
              <a:t>bos</a:t>
            </a:r>
            <a:r>
              <a:rPr lang="en-US" sz="800" dirty="0"/>
              <a:t>&gt;, </a:t>
            </a:r>
            <a:r>
              <a:rPr lang="en-US" sz="800" dirty="0" err="1"/>
              <a:t>i’m</a:t>
            </a:r>
            <a:r>
              <a:rPr lang="en-US" sz="800" dirty="0"/>
              <a:t>, going, to, &lt;oov&gt;, &lt;</a:t>
            </a:r>
            <a:r>
              <a:rPr lang="en-US" sz="800" dirty="0" err="1"/>
              <a:t>eos</a:t>
            </a:r>
            <a:r>
              <a:rPr lang="en-US" sz="8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146879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HASSAN AHMED AHMED ASHMAWY</dc:creator>
  <cp:lastModifiedBy>MOHAMED HASSAN AHMED AHMED ASHMAWY</cp:lastModifiedBy>
  <cp:revision>9</cp:revision>
  <dcterms:created xsi:type="dcterms:W3CDTF">2022-11-30T21:56:14Z</dcterms:created>
  <dcterms:modified xsi:type="dcterms:W3CDTF">2023-02-25T13:46:17Z</dcterms:modified>
</cp:coreProperties>
</file>