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150" d="100"/>
          <a:sy n="150" d="100"/>
        </p:scale>
        <p:origin x="10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0C95-D4D2-80D4-EAC4-A01FAE89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1CB47-D66C-9CDD-1CB1-4981054F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669C-1CE8-75D6-A064-5024F798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603D-22DF-4492-8951-D903BD8D2DF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02F2-3176-5108-BF8D-7DC4A831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13AB-39D0-7E66-206B-DD2E812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191F-9A06-4A97-8D24-3750A903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9365-6ED4-3F90-8930-F386467B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84BBA-254D-D496-A6E7-1FE1153C0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9101-31FE-8716-A4C0-730F0B56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603D-22DF-4492-8951-D903BD8D2DF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40DE-9AC7-94D8-B6B2-7B76C73C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E1CC7-6402-72A0-26FB-BD8F4EE8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191F-9A06-4A97-8D24-3750A903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EB08F-F600-58F2-6D0D-F37BBE731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420F-8E7F-FBC5-F2A2-8A3740D2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868A-4286-1324-02C9-CF134C91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603D-22DF-4492-8951-D903BD8D2DF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BFD8-E8D6-BD53-185A-D52A1733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43216-6994-5788-2DE4-FE9B6C6C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191F-9A06-4A97-8D24-3750A903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0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0CBE-2645-D3EB-BBBE-B223666A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D733-EF45-0FB9-D136-24DC7767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44DC-55F5-79B9-7BA1-1DC0772F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603D-22DF-4492-8951-D903BD8D2DF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ED05-4076-A26E-135A-AA78C34F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2865-7CAB-54DD-B733-E47764F4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191F-9A06-4A97-8D24-3750A903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D576-B024-15DB-01C5-9074CCCC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A85D-0CCB-5C8A-B070-3803ACFC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D4660-5E6E-D731-80C7-10099329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603D-22DF-4492-8951-D903BD8D2DF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1F290-B8C3-BEBA-7770-4D964C9A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CFC75-6F15-F695-32C7-41888A9B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191F-9A06-4A97-8D24-3750A903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BAAB-A538-6F12-B191-D84DB306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0175-222B-A33E-B8D1-EB3B77377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945D1-8694-703B-B0CF-8936B40A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B2AEB-531C-7481-950D-0712017C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603D-22DF-4492-8951-D903BD8D2DF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1A448-B531-E838-EC1A-7149103A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B4651-AB1D-59AF-EB9F-5E1BAC08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191F-9A06-4A97-8D24-3750A903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3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70FA-13B3-CD23-E373-4051AEDD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C5076-7D4E-C39F-17A2-03F1218B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B5D28-50A5-960D-9131-CD85A4550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BDB9B-6FC6-A979-D56C-F422A36FA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6ECF0-E27B-7D40-9344-B6A8AD123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C158B-E35E-FF0F-2F81-5D1BD313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603D-22DF-4492-8951-D903BD8D2DF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24B87-8509-343A-ED4B-26EBD3B3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5FDBD-6D83-441F-E9E9-07F73DC5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191F-9A06-4A97-8D24-3750A903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AFEB-9EE3-D18A-A13B-4702D105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5BC88-0599-E682-BCC7-3ECEB660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603D-22DF-4492-8951-D903BD8D2DF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82221-6C09-722F-CA55-529292B2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EBCE2-7E19-3123-F8FC-BF9DFB33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191F-9A06-4A97-8D24-3750A903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3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E6B48-B7FC-40D1-A37A-78C2B1E6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603D-22DF-4492-8951-D903BD8D2DF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EC0C4-0F7A-239B-9FD5-621FD2AB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6B664-0683-EF74-6DE1-CB35B214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191F-9A06-4A97-8D24-3750A903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69E-E0DE-EF96-C9A9-C7BD5437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3429-D43C-2A5B-3583-05766E99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6678E-FE2D-6DE3-32A0-238863F2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7753E-0812-E42E-7E68-CDF4A775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603D-22DF-4492-8951-D903BD8D2DF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243C-DD11-76CE-9A39-04B239E1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ED4E3-7444-F578-AB1C-3C07A17A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191F-9A06-4A97-8D24-3750A903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9E7A-7841-73F3-AE89-85C008B0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2354A-5005-1989-0F33-2F3D92E88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C8A34-A798-1AE8-4842-D82982C9C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101E-1B29-2DA6-4D48-8A1A6CF7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603D-22DF-4492-8951-D903BD8D2DF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BA0AE-7177-68BF-DD84-1F07BAF3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7FAEA-4313-9469-6896-2742F37B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191F-9A06-4A97-8D24-3750A903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8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8D859-CA1A-ADBD-74FF-BAC47F2D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C517C-981C-623C-09B2-EEEB9156D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5B45-E834-3C0B-90F8-7CC645568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5603D-22DF-4492-8951-D903BD8D2DFB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46E2-EB96-408F-9987-D3F2EFFA9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1ED9-DE35-5588-0DE9-CB5E0DC11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191F-9A06-4A97-8D24-3750A903B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1D4A-2814-AED6-1A23-198B4E9E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B57A-191A-CFC0-B5FF-15F7BFF7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Preprocessing.</a:t>
            </a:r>
          </a:p>
          <a:p>
            <a:r>
              <a:rPr lang="en-US" dirty="0"/>
              <a:t>Encoding.</a:t>
            </a:r>
          </a:p>
          <a:p>
            <a:r>
              <a:rPr lang="en-US" dirty="0"/>
              <a:t>Decoding.</a:t>
            </a:r>
          </a:p>
          <a:p>
            <a:r>
              <a:rPr lang="en-US" dirty="0"/>
              <a:t>inference.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5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B73C1-E18B-32FA-4055-5054E7D374DB}"/>
              </a:ext>
            </a:extLst>
          </p:cNvPr>
          <p:cNvSpPr/>
          <p:nvPr/>
        </p:nvSpPr>
        <p:spPr>
          <a:xfrm>
            <a:off x="2840439" y="529162"/>
            <a:ext cx="1140884" cy="5213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ima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DE9EB2-6D1D-6CAE-0B44-D44BC875CFB7}"/>
              </a:ext>
            </a:extLst>
          </p:cNvPr>
          <p:cNvSpPr/>
          <p:nvPr/>
        </p:nvSpPr>
        <p:spPr>
          <a:xfrm>
            <a:off x="2137277" y="1321551"/>
            <a:ext cx="2547208" cy="364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[&lt;</a:t>
            </a:r>
            <a:r>
              <a:rPr lang="en-US" sz="1200" dirty="0" err="1"/>
              <a:t>bos</a:t>
            </a:r>
            <a:r>
              <a:rPr lang="en-US" sz="1200" dirty="0"/>
              <a:t>&gt;, </a:t>
            </a:r>
            <a:r>
              <a:rPr lang="en-US" sz="1200" dirty="0" err="1"/>
              <a:t>i</a:t>
            </a:r>
            <a:r>
              <a:rPr lang="en-US" sz="1200" dirty="0"/>
              <a:t>, m, a, &lt;org&gt;, </a:t>
            </a:r>
            <a:r>
              <a:rPr lang="en-US" sz="1200" dirty="0" err="1"/>
              <a:t>ima</a:t>
            </a:r>
            <a:r>
              <a:rPr lang="en-US" sz="1200" dirty="0"/>
              <a:t>, &lt;</a:t>
            </a:r>
            <a:r>
              <a:rPr lang="en-US" sz="1200" dirty="0" err="1"/>
              <a:t>eos</a:t>
            </a:r>
            <a:r>
              <a:rPr lang="en-US" sz="1200" dirty="0"/>
              <a:t>&gt;]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626704-8914-1D02-07AA-6D7235B4EC61}"/>
              </a:ext>
            </a:extLst>
          </p:cNvPr>
          <p:cNvSpPr/>
          <p:nvPr/>
        </p:nvSpPr>
        <p:spPr>
          <a:xfrm>
            <a:off x="5732411" y="529162"/>
            <a:ext cx="1140884" cy="5213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i'm</a:t>
            </a:r>
            <a:r>
              <a:rPr lang="en-US" sz="1200" dirty="0"/>
              <a:t> going to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BABC3B-1143-1B9C-3FC4-FAC8395B8D61}"/>
              </a:ext>
            </a:extLst>
          </p:cNvPr>
          <p:cNvSpPr/>
          <p:nvPr/>
        </p:nvSpPr>
        <p:spPr>
          <a:xfrm>
            <a:off x="5029248" y="1320845"/>
            <a:ext cx="2547207" cy="364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[&lt;</a:t>
            </a:r>
            <a:r>
              <a:rPr lang="en-US" sz="1200" dirty="0" err="1"/>
              <a:t>bos</a:t>
            </a:r>
            <a:r>
              <a:rPr lang="en-US" sz="1200" dirty="0"/>
              <a:t>&gt;, </a:t>
            </a:r>
            <a:r>
              <a:rPr lang="en-US" sz="1200" dirty="0" err="1"/>
              <a:t>i’m</a:t>
            </a:r>
            <a:r>
              <a:rPr lang="en-US" sz="1200" dirty="0"/>
              <a:t>, going, to, &lt;oov&gt;, &lt;</a:t>
            </a:r>
            <a:r>
              <a:rPr lang="en-US" sz="1200" dirty="0" err="1"/>
              <a:t>eos</a:t>
            </a:r>
            <a:r>
              <a:rPr lang="en-US" sz="1200" dirty="0"/>
              <a:t>&gt;]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70C706-0EF4-8BDF-8370-3C9D2C32A391}"/>
              </a:ext>
            </a:extLst>
          </p:cNvPr>
          <p:cNvSpPr/>
          <p:nvPr/>
        </p:nvSpPr>
        <p:spPr>
          <a:xfrm>
            <a:off x="3826067" y="2023700"/>
            <a:ext cx="2051604" cy="364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Transformer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6DF29B-4D18-5A2A-F9C8-50052816A50C}"/>
              </a:ext>
            </a:extLst>
          </p:cNvPr>
          <p:cNvSpPr/>
          <p:nvPr/>
        </p:nvSpPr>
        <p:spPr>
          <a:xfrm>
            <a:off x="3826067" y="2086908"/>
            <a:ext cx="2051604" cy="364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Encoder Transformer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481567-E4AF-E7AD-FE0B-412118658BE7}"/>
              </a:ext>
            </a:extLst>
          </p:cNvPr>
          <p:cNvSpPr/>
          <p:nvPr/>
        </p:nvSpPr>
        <p:spPr>
          <a:xfrm>
            <a:off x="3826067" y="2614938"/>
            <a:ext cx="2051604" cy="364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Transformer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7E280E-5ACA-62A6-1A6C-12125C1A5B86}"/>
              </a:ext>
            </a:extLst>
          </p:cNvPr>
          <p:cNvSpPr/>
          <p:nvPr/>
        </p:nvSpPr>
        <p:spPr>
          <a:xfrm>
            <a:off x="3826067" y="2666027"/>
            <a:ext cx="2051604" cy="364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Decoder Transformer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7039F0-4CFF-3494-273A-624E1A15977F}"/>
              </a:ext>
            </a:extLst>
          </p:cNvPr>
          <p:cNvSpPr/>
          <p:nvPr/>
        </p:nvSpPr>
        <p:spPr>
          <a:xfrm>
            <a:off x="3826067" y="3201543"/>
            <a:ext cx="2051604" cy="364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Evaluate and Update Weights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4A6167-9FF8-834C-D060-1D327D84CB9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10881" y="1050497"/>
            <a:ext cx="0" cy="271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4BF500-FB46-AAB5-4FEF-75DD58574F8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302852" y="1050497"/>
            <a:ext cx="1" cy="270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E39E039-592E-9B9B-F73F-FD41232DAF7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3962485" y="1134315"/>
            <a:ext cx="337781" cy="1440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4EA3E30-BBE8-D9F3-5635-42BD18404437}"/>
              </a:ext>
            </a:extLst>
          </p:cNvPr>
          <p:cNvCxnSpPr>
            <a:cxnSpLocks/>
            <a:stCxn id="11" idx="2"/>
            <a:endCxn id="19" idx="3"/>
          </p:cNvCxnSpPr>
          <p:nvPr/>
        </p:nvCxnSpPr>
        <p:spPr>
          <a:xfrm rot="5400000">
            <a:off x="5508763" y="2054122"/>
            <a:ext cx="1162998" cy="4251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326882-2BB4-8CD1-72B5-9CFCADAE4CE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4851869" y="2451276"/>
            <a:ext cx="0" cy="163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A11AFC-25ED-5F74-9EEC-406B8E2704E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851869" y="2927754"/>
            <a:ext cx="0" cy="27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6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B73C1-E18B-32FA-4055-5054E7D374DB}"/>
              </a:ext>
            </a:extLst>
          </p:cNvPr>
          <p:cNvSpPr/>
          <p:nvPr/>
        </p:nvSpPr>
        <p:spPr>
          <a:xfrm>
            <a:off x="3005941" y="814836"/>
            <a:ext cx="985630" cy="2974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ima</a:t>
            </a:r>
            <a:endParaRPr lang="en-US" sz="1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DE9EB2-6D1D-6CAE-0B44-D44BC875CFB7}"/>
              </a:ext>
            </a:extLst>
          </p:cNvPr>
          <p:cNvSpPr/>
          <p:nvPr/>
        </p:nvSpPr>
        <p:spPr>
          <a:xfrm>
            <a:off x="2398540" y="1321551"/>
            <a:ext cx="2200433" cy="2974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[&lt;</a:t>
            </a:r>
            <a:r>
              <a:rPr lang="en-US" sz="1000" dirty="0" err="1"/>
              <a:t>bos</a:t>
            </a:r>
            <a:r>
              <a:rPr lang="en-US" sz="1000" dirty="0"/>
              <a:t>&gt;, </a:t>
            </a:r>
            <a:r>
              <a:rPr lang="en-US" sz="1000" dirty="0" err="1"/>
              <a:t>i</a:t>
            </a:r>
            <a:r>
              <a:rPr lang="en-US" sz="1000" dirty="0"/>
              <a:t>, m, a, &lt;org&gt;, </a:t>
            </a:r>
            <a:r>
              <a:rPr lang="en-US" sz="1000" dirty="0" err="1"/>
              <a:t>ima</a:t>
            </a:r>
            <a:r>
              <a:rPr lang="en-US" sz="1000" dirty="0"/>
              <a:t>, &lt;</a:t>
            </a:r>
            <a:r>
              <a:rPr lang="en-US" sz="1000" dirty="0" err="1"/>
              <a:t>eos</a:t>
            </a:r>
            <a:r>
              <a:rPr lang="en-US" sz="1000" dirty="0"/>
              <a:t>&gt;]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626704-8914-1D02-07AA-6D7235B4EC61}"/>
              </a:ext>
            </a:extLst>
          </p:cNvPr>
          <p:cNvSpPr/>
          <p:nvPr/>
        </p:nvSpPr>
        <p:spPr>
          <a:xfrm>
            <a:off x="5403380" y="814836"/>
            <a:ext cx="985630" cy="2974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i'm</a:t>
            </a:r>
            <a:r>
              <a:rPr lang="en-US" sz="1000" dirty="0"/>
              <a:t> going to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BABC3B-1143-1B9C-3FC4-FAC8395B8D61}"/>
              </a:ext>
            </a:extLst>
          </p:cNvPr>
          <p:cNvSpPr/>
          <p:nvPr/>
        </p:nvSpPr>
        <p:spPr>
          <a:xfrm>
            <a:off x="4795979" y="1320845"/>
            <a:ext cx="2200432" cy="2974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[&lt;</a:t>
            </a:r>
            <a:r>
              <a:rPr lang="en-US" sz="1000" dirty="0" err="1"/>
              <a:t>bos</a:t>
            </a:r>
            <a:r>
              <a:rPr lang="en-US" sz="1000" dirty="0"/>
              <a:t>&gt;, </a:t>
            </a:r>
            <a:r>
              <a:rPr lang="en-US" sz="1000" dirty="0" err="1"/>
              <a:t>i’m</a:t>
            </a:r>
            <a:r>
              <a:rPr lang="en-US" sz="1000" dirty="0"/>
              <a:t>, going, to, &lt;oov&gt;, &lt;</a:t>
            </a:r>
            <a:r>
              <a:rPr lang="en-US" sz="1000" dirty="0" err="1"/>
              <a:t>eos</a:t>
            </a:r>
            <a:r>
              <a:rPr lang="en-US" sz="1000" dirty="0"/>
              <a:t>&gt;]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70C706-0EF4-8BDF-8370-3C9D2C32A391}"/>
              </a:ext>
            </a:extLst>
          </p:cNvPr>
          <p:cNvSpPr/>
          <p:nvPr/>
        </p:nvSpPr>
        <p:spPr>
          <a:xfrm>
            <a:off x="3826067" y="1874404"/>
            <a:ext cx="1772300" cy="297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Transformer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6DF29B-4D18-5A2A-F9C8-50052816A50C}"/>
              </a:ext>
            </a:extLst>
          </p:cNvPr>
          <p:cNvSpPr/>
          <p:nvPr/>
        </p:nvSpPr>
        <p:spPr>
          <a:xfrm>
            <a:off x="3826067" y="1937612"/>
            <a:ext cx="1772300" cy="297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Encoder Transformer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481567-E4AF-E7AD-FE0B-412118658BE7}"/>
              </a:ext>
            </a:extLst>
          </p:cNvPr>
          <p:cNvSpPr/>
          <p:nvPr/>
        </p:nvSpPr>
        <p:spPr>
          <a:xfrm>
            <a:off x="3826067" y="2344340"/>
            <a:ext cx="1772300" cy="297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Transformer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7E280E-5ACA-62A6-1A6C-12125C1A5B86}"/>
              </a:ext>
            </a:extLst>
          </p:cNvPr>
          <p:cNvSpPr/>
          <p:nvPr/>
        </p:nvSpPr>
        <p:spPr>
          <a:xfrm>
            <a:off x="3826067" y="2395429"/>
            <a:ext cx="1772300" cy="297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Decoder Transformer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7039F0-4CFF-3494-273A-624E1A15977F}"/>
              </a:ext>
            </a:extLst>
          </p:cNvPr>
          <p:cNvSpPr/>
          <p:nvPr/>
        </p:nvSpPr>
        <p:spPr>
          <a:xfrm>
            <a:off x="3826067" y="2837636"/>
            <a:ext cx="1772300" cy="2974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and Update Weights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4A6167-9FF8-834C-D060-1D327D84CB9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98756" y="1112274"/>
            <a:ext cx="1" cy="209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4BF500-FB46-AAB5-4FEF-75DD58574F8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96195" y="1112274"/>
            <a:ext cx="0" cy="208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E39E039-592E-9B9B-F73F-FD41232DAF7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3977779" y="1139966"/>
            <a:ext cx="255416" cy="12134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4EA3E30-BBE8-D9F3-5635-42BD18404437}"/>
              </a:ext>
            </a:extLst>
          </p:cNvPr>
          <p:cNvCxnSpPr>
            <a:cxnSpLocks/>
            <a:stCxn id="11" idx="2"/>
            <a:endCxn id="19" idx="3"/>
          </p:cNvCxnSpPr>
          <p:nvPr/>
        </p:nvCxnSpPr>
        <p:spPr>
          <a:xfrm rot="5400000">
            <a:off x="5284348" y="1932301"/>
            <a:ext cx="925866" cy="2978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326882-2BB4-8CD1-72B5-9CFCADAE4CE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4712217" y="2235049"/>
            <a:ext cx="0" cy="109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A11AFC-25ED-5F74-9EEC-406B8E2704E1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4712217" y="2692866"/>
            <a:ext cx="0" cy="144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9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B73C1-E18B-32FA-4055-5054E7D374DB}"/>
              </a:ext>
            </a:extLst>
          </p:cNvPr>
          <p:cNvSpPr/>
          <p:nvPr/>
        </p:nvSpPr>
        <p:spPr>
          <a:xfrm>
            <a:off x="4153135" y="161086"/>
            <a:ext cx="819581" cy="28411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DE9EB2-6D1D-6CAE-0B44-D44BC875CFB7}"/>
              </a:ext>
            </a:extLst>
          </p:cNvPr>
          <p:cNvSpPr/>
          <p:nvPr/>
        </p:nvSpPr>
        <p:spPr>
          <a:xfrm>
            <a:off x="3648063" y="669537"/>
            <a:ext cx="1829727" cy="28411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[&lt;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m, a, &lt;org&gt;,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&lt;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626704-8914-1D02-07AA-6D7235B4EC61}"/>
              </a:ext>
            </a:extLst>
          </p:cNvPr>
          <p:cNvSpPr/>
          <p:nvPr/>
        </p:nvSpPr>
        <p:spPr>
          <a:xfrm>
            <a:off x="5100673" y="258429"/>
            <a:ext cx="819581" cy="28411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i'm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going to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BABC3B-1143-1B9C-3FC4-FAC8395B8D61}"/>
              </a:ext>
            </a:extLst>
          </p:cNvPr>
          <p:cNvSpPr/>
          <p:nvPr/>
        </p:nvSpPr>
        <p:spPr>
          <a:xfrm>
            <a:off x="4595601" y="1095644"/>
            <a:ext cx="1829726" cy="28411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[&lt;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i’m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going, to, &lt;oov&gt;, &lt;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70C706-0EF4-8BDF-8370-3C9D2C32A391}"/>
              </a:ext>
            </a:extLst>
          </p:cNvPr>
          <p:cNvSpPr/>
          <p:nvPr/>
        </p:nvSpPr>
        <p:spPr>
          <a:xfrm>
            <a:off x="3826067" y="1458020"/>
            <a:ext cx="1473721" cy="2841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6DF29B-4D18-5A2A-F9C8-50052816A50C}"/>
              </a:ext>
            </a:extLst>
          </p:cNvPr>
          <p:cNvSpPr/>
          <p:nvPr/>
        </p:nvSpPr>
        <p:spPr>
          <a:xfrm>
            <a:off x="3826067" y="1521228"/>
            <a:ext cx="1473721" cy="2841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Transformer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481567-E4AF-E7AD-FE0B-412118658BE7}"/>
              </a:ext>
            </a:extLst>
          </p:cNvPr>
          <p:cNvSpPr/>
          <p:nvPr/>
        </p:nvSpPr>
        <p:spPr>
          <a:xfrm>
            <a:off x="3826067" y="1937287"/>
            <a:ext cx="1473721" cy="2841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7E280E-5ACA-62A6-1A6C-12125C1A5B86}"/>
              </a:ext>
            </a:extLst>
          </p:cNvPr>
          <p:cNvSpPr/>
          <p:nvPr/>
        </p:nvSpPr>
        <p:spPr>
          <a:xfrm>
            <a:off x="3826067" y="1988376"/>
            <a:ext cx="1473721" cy="2841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Transformer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7039F0-4CFF-3494-273A-624E1A15977F}"/>
              </a:ext>
            </a:extLst>
          </p:cNvPr>
          <p:cNvSpPr/>
          <p:nvPr/>
        </p:nvSpPr>
        <p:spPr>
          <a:xfrm>
            <a:off x="3826067" y="2386657"/>
            <a:ext cx="1473721" cy="2841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Update Weights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4A6167-9FF8-834C-D060-1D327D84CB9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562926" y="445203"/>
            <a:ext cx="1" cy="22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4BF500-FB46-AAB5-4FEF-75DD58574F8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510464" y="542546"/>
            <a:ext cx="0" cy="55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E39E039-592E-9B9B-F73F-FD41232DAF7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4310744" y="1205836"/>
            <a:ext cx="50436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4EA3E30-BBE8-D9F3-5635-42BD18404437}"/>
              </a:ext>
            </a:extLst>
          </p:cNvPr>
          <p:cNvCxnSpPr>
            <a:cxnSpLocks/>
            <a:stCxn id="11" idx="2"/>
            <a:endCxn id="19" idx="3"/>
          </p:cNvCxnSpPr>
          <p:nvPr/>
        </p:nvCxnSpPr>
        <p:spPr>
          <a:xfrm rot="5400000">
            <a:off x="5029789" y="1649760"/>
            <a:ext cx="750674" cy="210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326882-2BB4-8CD1-72B5-9CFCADAE4CE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4562928" y="1805345"/>
            <a:ext cx="0" cy="131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A11AFC-25ED-5F74-9EEC-406B8E2704E1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4562928" y="2272493"/>
            <a:ext cx="0" cy="114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1886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34DDAB-1C9C-EB85-86E0-A5A34668182D}"/>
              </a:ext>
            </a:extLst>
          </p:cNvPr>
          <p:cNvSpPr/>
          <p:nvPr/>
        </p:nvSpPr>
        <p:spPr>
          <a:xfrm>
            <a:off x="4745606" y="0"/>
            <a:ext cx="1679510" cy="50080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370358-D431-6738-37A7-9D4636488E3F}"/>
              </a:ext>
            </a:extLst>
          </p:cNvPr>
          <p:cNvSpPr/>
          <p:nvPr/>
        </p:nvSpPr>
        <p:spPr>
          <a:xfrm>
            <a:off x="4696973" y="1272691"/>
            <a:ext cx="1821449" cy="50080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tokens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B73C1-E18B-32FA-4055-5054E7D374DB}"/>
              </a:ext>
            </a:extLst>
          </p:cNvPr>
          <p:cNvSpPr/>
          <p:nvPr/>
        </p:nvSpPr>
        <p:spPr>
          <a:xfrm>
            <a:off x="4767943" y="385945"/>
            <a:ext cx="1679510" cy="5008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ima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DE9EB2-6D1D-6CAE-0B44-D44BC875CFB7}"/>
              </a:ext>
            </a:extLst>
          </p:cNvPr>
          <p:cNvSpPr/>
          <p:nvPr/>
        </p:nvSpPr>
        <p:spPr>
          <a:xfrm>
            <a:off x="3863434" y="1749169"/>
            <a:ext cx="3749778" cy="500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[&lt;</a:t>
            </a:r>
            <a:r>
              <a:rPr lang="en-US" dirty="0" err="1"/>
              <a:t>bos</a:t>
            </a:r>
            <a:r>
              <a:rPr lang="en-US" dirty="0"/>
              <a:t>&gt;, </a:t>
            </a:r>
            <a:r>
              <a:rPr lang="en-US" dirty="0" err="1"/>
              <a:t>i</a:t>
            </a:r>
            <a:r>
              <a:rPr lang="en-US" dirty="0"/>
              <a:t>, m, a, &lt;org&gt;, </a:t>
            </a:r>
            <a:r>
              <a:rPr lang="en-US" dirty="0" err="1"/>
              <a:t>ima</a:t>
            </a:r>
            <a:r>
              <a:rPr lang="en-US" dirty="0"/>
              <a:t>, &lt;</a:t>
            </a:r>
            <a:r>
              <a:rPr lang="en-US" dirty="0" err="1"/>
              <a:t>eos</a:t>
            </a:r>
            <a:r>
              <a:rPr lang="en-US" dirty="0"/>
              <a:t>&gt;]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70C706-0EF4-8BDF-8370-3C9D2C32A391}"/>
              </a:ext>
            </a:extLst>
          </p:cNvPr>
          <p:cNvSpPr/>
          <p:nvPr/>
        </p:nvSpPr>
        <p:spPr>
          <a:xfrm>
            <a:off x="3863434" y="2663240"/>
            <a:ext cx="3749778" cy="500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6DF29B-4D18-5A2A-F9C8-50052816A50C}"/>
              </a:ext>
            </a:extLst>
          </p:cNvPr>
          <p:cNvSpPr/>
          <p:nvPr/>
        </p:nvSpPr>
        <p:spPr>
          <a:xfrm>
            <a:off x="3863434" y="2726448"/>
            <a:ext cx="3749778" cy="500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 Transformer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481567-E4AF-E7AD-FE0B-412118658BE7}"/>
              </a:ext>
            </a:extLst>
          </p:cNvPr>
          <p:cNvSpPr/>
          <p:nvPr/>
        </p:nvSpPr>
        <p:spPr>
          <a:xfrm>
            <a:off x="3863434" y="3571734"/>
            <a:ext cx="3749778" cy="500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7E280E-5ACA-62A6-1A6C-12125C1A5B86}"/>
              </a:ext>
            </a:extLst>
          </p:cNvPr>
          <p:cNvSpPr/>
          <p:nvPr/>
        </p:nvSpPr>
        <p:spPr>
          <a:xfrm>
            <a:off x="3863434" y="3622823"/>
            <a:ext cx="3749778" cy="500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Decoder Transformer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7039F0-4CFF-3494-273A-624E1A15977F}"/>
              </a:ext>
            </a:extLst>
          </p:cNvPr>
          <p:cNvSpPr/>
          <p:nvPr/>
        </p:nvSpPr>
        <p:spPr>
          <a:xfrm>
            <a:off x="3863434" y="4522246"/>
            <a:ext cx="3749778" cy="500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Greedy decoding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4A6167-9FF8-834C-D060-1D327D84CB9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607698" y="886746"/>
            <a:ext cx="0" cy="38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326882-2BB4-8CD1-72B5-9CFCADAE4CE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5738323" y="3227249"/>
            <a:ext cx="0" cy="34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A11AFC-25ED-5F74-9EEC-406B8E2704E1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5738323" y="4123624"/>
            <a:ext cx="0" cy="39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4EF191-AEDE-116F-93ED-8E58981B97FF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738323" y="2249970"/>
            <a:ext cx="0" cy="41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692EAB-A495-0C8E-F9ED-D2D689EAA97C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738323" y="5023047"/>
            <a:ext cx="1" cy="29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E6C84A5A-7B1C-24AC-32DB-C3DDB27D034B}"/>
              </a:ext>
            </a:extLst>
          </p:cNvPr>
          <p:cNvSpPr/>
          <p:nvPr/>
        </p:nvSpPr>
        <p:spPr>
          <a:xfrm>
            <a:off x="4696973" y="5320855"/>
            <a:ext cx="2131481" cy="12726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OOV class token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BCDC208-2F9C-A1A0-8F72-66FBBB354C11}"/>
              </a:ext>
            </a:extLst>
          </p:cNvPr>
          <p:cNvSpPr/>
          <p:nvPr/>
        </p:nvSpPr>
        <p:spPr>
          <a:xfrm>
            <a:off x="208944" y="5706799"/>
            <a:ext cx="3749778" cy="500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Input As IS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19CF731-7F8E-E97C-F613-E64F537247C4}"/>
              </a:ext>
            </a:extLst>
          </p:cNvPr>
          <p:cNvSpPr/>
          <p:nvPr/>
        </p:nvSpPr>
        <p:spPr>
          <a:xfrm>
            <a:off x="7566705" y="5706798"/>
            <a:ext cx="3749778" cy="500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System Output after removing class token.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8F69DD-4BF1-6B15-2F8A-D777155BCE24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 flipV="1">
            <a:off x="6828454" y="5957199"/>
            <a:ext cx="73825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92129E-3146-B0AD-DD45-ABEBA54EDCB8}"/>
              </a:ext>
            </a:extLst>
          </p:cNvPr>
          <p:cNvCxnSpPr>
            <a:cxnSpLocks/>
            <a:stCxn id="29" idx="1"/>
            <a:endCxn id="33" idx="3"/>
          </p:cNvCxnSpPr>
          <p:nvPr/>
        </p:nvCxnSpPr>
        <p:spPr>
          <a:xfrm flipH="1" flipV="1">
            <a:off x="3958722" y="5957200"/>
            <a:ext cx="7382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13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B73C1-E18B-32FA-4055-5054E7D374DB}"/>
              </a:ext>
            </a:extLst>
          </p:cNvPr>
          <p:cNvSpPr/>
          <p:nvPr/>
        </p:nvSpPr>
        <p:spPr>
          <a:xfrm>
            <a:off x="3907037" y="330129"/>
            <a:ext cx="752435" cy="21771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DE9EB2-6D1D-6CAE-0B44-D44BC875CFB7}"/>
              </a:ext>
            </a:extLst>
          </p:cNvPr>
          <p:cNvSpPr/>
          <p:nvPr/>
        </p:nvSpPr>
        <p:spPr>
          <a:xfrm>
            <a:off x="3437984" y="663919"/>
            <a:ext cx="1692022" cy="27088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[&lt;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m, a, &lt;org&gt;,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&lt;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70C706-0EF4-8BDF-8370-3C9D2C32A391}"/>
              </a:ext>
            </a:extLst>
          </p:cNvPr>
          <p:cNvSpPr/>
          <p:nvPr/>
        </p:nvSpPr>
        <p:spPr>
          <a:xfrm>
            <a:off x="5337540" y="596100"/>
            <a:ext cx="1516919" cy="2708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6DF29B-4D18-5A2A-F9C8-50052816A50C}"/>
              </a:ext>
            </a:extLst>
          </p:cNvPr>
          <p:cNvSpPr/>
          <p:nvPr/>
        </p:nvSpPr>
        <p:spPr>
          <a:xfrm>
            <a:off x="5337540" y="659308"/>
            <a:ext cx="1516919" cy="2708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Transformer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481567-E4AF-E7AD-FE0B-412118658BE7}"/>
              </a:ext>
            </a:extLst>
          </p:cNvPr>
          <p:cNvSpPr/>
          <p:nvPr/>
        </p:nvSpPr>
        <p:spPr>
          <a:xfrm>
            <a:off x="5337540" y="1128683"/>
            <a:ext cx="1516919" cy="2708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7E280E-5ACA-62A6-1A6C-12125C1A5B86}"/>
              </a:ext>
            </a:extLst>
          </p:cNvPr>
          <p:cNvSpPr/>
          <p:nvPr/>
        </p:nvSpPr>
        <p:spPr>
          <a:xfrm>
            <a:off x="5337540" y="1179772"/>
            <a:ext cx="1516919" cy="2708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Transformer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7039F0-4CFF-3494-273A-624E1A15977F}"/>
              </a:ext>
            </a:extLst>
          </p:cNvPr>
          <p:cNvSpPr/>
          <p:nvPr/>
        </p:nvSpPr>
        <p:spPr>
          <a:xfrm>
            <a:off x="3522643" y="1179771"/>
            <a:ext cx="1516919" cy="2708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decoding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4A6167-9FF8-834C-D060-1D327D84CB9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283255" y="547839"/>
            <a:ext cx="740" cy="11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326882-2BB4-8CD1-72B5-9CFCADAE4CE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6096000" y="930195"/>
            <a:ext cx="0" cy="198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A11AFC-25ED-5F74-9EEC-406B8E2704E1}"/>
              </a:ext>
            </a:extLst>
          </p:cNvPr>
          <p:cNvCxnSpPr>
            <a:cxnSpLocks/>
            <a:stCxn id="19" idx="1"/>
            <a:endCxn id="24" idx="3"/>
          </p:cNvCxnSpPr>
          <p:nvPr/>
        </p:nvCxnSpPr>
        <p:spPr>
          <a:xfrm flipH="1" flipV="1">
            <a:off x="5039562" y="1315215"/>
            <a:ext cx="2979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4EF191-AEDE-116F-93ED-8E58981B97F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130006" y="794752"/>
            <a:ext cx="207534" cy="4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692EAB-A495-0C8E-F9ED-D2D689EAA97C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4281102" y="1450658"/>
            <a:ext cx="1" cy="203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E6C84A5A-7B1C-24AC-32DB-C3DDB27D034B}"/>
              </a:ext>
            </a:extLst>
          </p:cNvPr>
          <p:cNvSpPr/>
          <p:nvPr/>
        </p:nvSpPr>
        <p:spPr>
          <a:xfrm>
            <a:off x="3642561" y="1654097"/>
            <a:ext cx="1277082" cy="51292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OOV class token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BCDC208-2F9C-A1A0-8F72-66FBBB354C11}"/>
              </a:ext>
            </a:extLst>
          </p:cNvPr>
          <p:cNvSpPr/>
          <p:nvPr/>
        </p:nvSpPr>
        <p:spPr>
          <a:xfrm>
            <a:off x="3522643" y="2370463"/>
            <a:ext cx="1516919" cy="2708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Input As IS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19CF731-7F8E-E97C-F613-E64F537247C4}"/>
              </a:ext>
            </a:extLst>
          </p:cNvPr>
          <p:cNvSpPr/>
          <p:nvPr/>
        </p:nvSpPr>
        <p:spPr>
          <a:xfrm>
            <a:off x="5337540" y="1775117"/>
            <a:ext cx="1516919" cy="2708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class token, Return System Output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D80602E-F2E4-467F-B2F5-EA4134320667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 flipV="1">
            <a:off x="4919643" y="1910560"/>
            <a:ext cx="417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5DAD25-567F-BF32-DC87-13369A8F6815}"/>
              </a:ext>
            </a:extLst>
          </p:cNvPr>
          <p:cNvSpPr txBox="1"/>
          <p:nvPr/>
        </p:nvSpPr>
        <p:spPr>
          <a:xfrm>
            <a:off x="4925699" y="1746889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A68CBF3-4BA7-1678-69CD-5A0DD661E6A0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>
            <a:off x="4281102" y="2167024"/>
            <a:ext cx="1" cy="20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4EA23FB-EF37-6F48-1DE9-EAE84E793978}"/>
              </a:ext>
            </a:extLst>
          </p:cNvPr>
          <p:cNvSpPr txBox="1"/>
          <p:nvPr/>
        </p:nvSpPr>
        <p:spPr>
          <a:xfrm>
            <a:off x="4220849" y="2126997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1842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235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HASSAN AHMED AHMED ASHMAWY</dc:creator>
  <cp:lastModifiedBy>MOHAMED HASSAN AHMED AHMED ASHMAWY</cp:lastModifiedBy>
  <cp:revision>38</cp:revision>
  <dcterms:created xsi:type="dcterms:W3CDTF">2022-12-02T14:27:26Z</dcterms:created>
  <dcterms:modified xsi:type="dcterms:W3CDTF">2023-02-25T13:32:00Z</dcterms:modified>
</cp:coreProperties>
</file>