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96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7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72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6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7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2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7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3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1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7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6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3A6E-9739-432E-9C4A-F6032E8FDA22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F0CC-E780-4784-80A0-F8DB73AB9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5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250">
        <p:cut/>
      </p:transition>
    </mc:Choice>
    <mc:Fallback>
      <p:transition spd="slow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3765" y="1410001"/>
            <a:ext cx="4090035" cy="2972435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Franklin Gothic Heavy" panose="020B0903020102020204" pitchFamily="34" charset="0"/>
              </a:rPr>
              <a:t>Школа</a:t>
            </a:r>
            <a:r>
              <a:rPr lang="en-US" sz="4800" dirty="0" smtClean="0">
                <a:latin typeface="Franklin Gothic Heavy" panose="020B0903020102020204" pitchFamily="34" charset="0"/>
              </a:rPr>
              <a:t>:</a:t>
            </a:r>
            <a:r>
              <a:rPr lang="ru-RU" sz="4800" dirty="0" smtClean="0">
                <a:latin typeface="Franklin Gothic Heavy" panose="020B0903020102020204" pitchFamily="34" charset="0"/>
              </a:rPr>
              <a:t> нет пути домой</a:t>
            </a:r>
            <a:endParaRPr lang="ru-RU" sz="4800" dirty="0">
              <a:latin typeface="Franklin Gothic Heavy" panose="020B09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97497" y="3852307"/>
            <a:ext cx="3956303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Авторы</a:t>
            </a:r>
            <a:r>
              <a:rPr lang="en-US" sz="1800" dirty="0" smtClean="0"/>
              <a:t>: </a:t>
            </a:r>
            <a:r>
              <a:rPr lang="ru-RU" sz="1800" dirty="0" smtClean="0"/>
              <a:t>Родионова Мария,</a:t>
            </a:r>
            <a:r>
              <a:rPr lang="en-US" sz="1800" dirty="0" smtClean="0"/>
              <a:t> </a:t>
            </a:r>
            <a:r>
              <a:rPr lang="ru-RU" sz="1800" dirty="0" err="1" smtClean="0"/>
              <a:t>Пятанина</a:t>
            </a:r>
            <a:r>
              <a:rPr lang="ru-RU" sz="1800" dirty="0" smtClean="0"/>
              <a:t> Стефания,</a:t>
            </a:r>
            <a:r>
              <a:rPr lang="en-US" sz="1800" dirty="0" smtClean="0"/>
              <a:t> </a:t>
            </a:r>
            <a:r>
              <a:rPr lang="ru-RU" sz="1800" dirty="0" smtClean="0"/>
              <a:t>Талдыкина Ксения</a:t>
            </a:r>
            <a:endParaRPr lang="ru-RU" sz="1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-960120" y="0"/>
            <a:ext cx="8151495" cy="6858000"/>
            <a:chOff x="-1088136" y="0"/>
            <a:chExt cx="8151495" cy="68580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-1088136" y="0"/>
              <a:ext cx="7516368" cy="6858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203823" y="1237981"/>
              <a:ext cx="859536" cy="9054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960120" y="0"/>
            <a:ext cx="7056120" cy="6858000"/>
            <a:chOff x="-960120" y="0"/>
            <a:chExt cx="7056120" cy="68580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-960120" y="0"/>
              <a:ext cx="6510528" cy="685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241036" y="2454879"/>
              <a:ext cx="854964" cy="88268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-978789" y="0"/>
            <a:ext cx="5975413" cy="6858000"/>
            <a:chOff x="-960120" y="0"/>
            <a:chExt cx="5975413" cy="685800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-960120" y="0"/>
              <a:ext cx="5512308" cy="685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150423" y="3717830"/>
              <a:ext cx="864870" cy="9547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-960120" y="0"/>
            <a:ext cx="5041011" cy="6976872"/>
            <a:chOff x="-960120" y="0"/>
            <a:chExt cx="5041011" cy="6976872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-960120" y="0"/>
              <a:ext cx="4538091" cy="69768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3216021" y="5085351"/>
              <a:ext cx="864870" cy="9547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450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-960120" y="0"/>
            <a:ext cx="14789242" cy="6858000"/>
            <a:chOff x="-1088136" y="0"/>
            <a:chExt cx="8151495" cy="68580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-1088136" y="0"/>
              <a:ext cx="7516368" cy="6858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203823" y="1237981"/>
              <a:ext cx="859536" cy="9054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960120" y="0"/>
            <a:ext cx="7056120" cy="6858000"/>
            <a:chOff x="-960120" y="0"/>
            <a:chExt cx="7056120" cy="68580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-960120" y="0"/>
              <a:ext cx="6510528" cy="685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241036" y="2454879"/>
              <a:ext cx="854964" cy="88268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-978789" y="0"/>
            <a:ext cx="5975413" cy="6858000"/>
            <a:chOff x="-960120" y="0"/>
            <a:chExt cx="5975413" cy="685800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-960120" y="0"/>
              <a:ext cx="5512308" cy="685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150423" y="3717830"/>
              <a:ext cx="864870" cy="9547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-960120" y="0"/>
            <a:ext cx="5041011" cy="6976872"/>
            <a:chOff x="-960120" y="0"/>
            <a:chExt cx="5041011" cy="6976872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-960120" y="0"/>
              <a:ext cx="4538091" cy="69768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3216021" y="5085351"/>
              <a:ext cx="864870" cy="9547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72982" y="1396181"/>
            <a:ext cx="373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Franklin Gothic Heavy" panose="020B0903020102020204" pitchFamily="34" charset="0"/>
              </a:rPr>
              <a:t>Введение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398" y="2582480"/>
            <a:ext cx="45910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Мы создали игру, в которой игроку необходимо пройти путь от дома до школы</a:t>
            </a:r>
          </a:p>
        </p:txBody>
      </p:sp>
    </p:spTree>
    <p:extLst>
      <p:ext uri="{BB962C8B-B14F-4D97-AF65-F5344CB8AC3E}">
        <p14:creationId xmlns:p14="http://schemas.microsoft.com/office/powerpoint/2010/main" val="313138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-960120" y="0"/>
            <a:ext cx="14602968" cy="6858000"/>
            <a:chOff x="-1088136" y="0"/>
            <a:chExt cx="8151495" cy="68580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-1088136" y="0"/>
              <a:ext cx="7516368" cy="6858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203823" y="1237981"/>
              <a:ext cx="859536" cy="9054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960120" y="0"/>
            <a:ext cx="14602968" cy="6858000"/>
            <a:chOff x="-960120" y="0"/>
            <a:chExt cx="7056120" cy="68580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-960120" y="0"/>
              <a:ext cx="6510528" cy="685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241036" y="2454879"/>
              <a:ext cx="854964" cy="88268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-978789" y="0"/>
            <a:ext cx="5975413" cy="6858000"/>
            <a:chOff x="-960120" y="0"/>
            <a:chExt cx="5975413" cy="685800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-960120" y="0"/>
              <a:ext cx="5512308" cy="685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150423" y="3717830"/>
              <a:ext cx="864870" cy="9547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-960120" y="0"/>
            <a:ext cx="5041011" cy="6976872"/>
            <a:chOff x="-960120" y="0"/>
            <a:chExt cx="5041011" cy="6976872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-960120" y="0"/>
              <a:ext cx="4538091" cy="69768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3216021" y="5085351"/>
              <a:ext cx="864870" cy="9547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565123" y="1219587"/>
            <a:ext cx="4336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Franklin Gothic Heavy" panose="020B0903020102020204" pitchFamily="34" charset="0"/>
              </a:rPr>
              <a:t>Реализация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5011" y="2083535"/>
            <a:ext cx="59074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Есть </a:t>
            </a:r>
            <a:r>
              <a:rPr lang="ru-RU" sz="2200" dirty="0"/>
              <a:t>возможность выбора персонажа. В нашей игре 4 уровня сложности, на стартовом окне можно выбрать: лёгкий или средний, а в процессе игры уровень увеличивается на 1 при прохождении определенного пути.</a:t>
            </a:r>
          </a:p>
          <a:p>
            <a:r>
              <a:rPr lang="ru-RU" sz="2200" dirty="0"/>
              <a:t>Мы реализовали 3 класса: класс героя, класс препятствия и класс монет; функции: для стартового окна, окна с выбором персонажа, гейм </a:t>
            </a:r>
            <a:r>
              <a:rPr lang="ru-RU" sz="2200" dirty="0" err="1"/>
              <a:t>овера</a:t>
            </a:r>
            <a:r>
              <a:rPr lang="ru-RU" sz="2200" dirty="0"/>
              <a:t>, генерации монет и т.д. Сделали случайное появление книг и монет, анимацию персонажа. Прописали коллизию.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79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-960120" y="0"/>
            <a:ext cx="14602968" cy="6858000"/>
            <a:chOff x="-1088136" y="0"/>
            <a:chExt cx="8151495" cy="68580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-1088136" y="0"/>
              <a:ext cx="7516368" cy="6858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203823" y="1237981"/>
              <a:ext cx="859536" cy="9054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960120" y="0"/>
            <a:ext cx="14602968" cy="6858000"/>
            <a:chOff x="-960120" y="0"/>
            <a:chExt cx="7056120" cy="68580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-960120" y="0"/>
              <a:ext cx="6510528" cy="685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241036" y="2454879"/>
              <a:ext cx="854964" cy="88268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-978789" y="0"/>
            <a:ext cx="14621637" cy="6858000"/>
            <a:chOff x="-960120" y="0"/>
            <a:chExt cx="5975413" cy="685800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-960120" y="0"/>
              <a:ext cx="5512308" cy="685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150423" y="3717830"/>
              <a:ext cx="864870" cy="9547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-960120" y="0"/>
            <a:ext cx="5041011" cy="6976872"/>
            <a:chOff x="-960120" y="0"/>
            <a:chExt cx="5041011" cy="6976872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-960120" y="0"/>
              <a:ext cx="4538091" cy="69768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3216021" y="5085351"/>
              <a:ext cx="864870" cy="9547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86586" y="1131440"/>
            <a:ext cx="6387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Franklin Gothic Heavy" panose="020B0903020102020204" pitchFamily="34" charset="0"/>
              </a:rPr>
              <a:t>Используемые технологии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2311" y="3198167"/>
            <a:ext cx="425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PYGAME</a:t>
            </a:r>
          </a:p>
        </p:txBody>
      </p:sp>
    </p:spTree>
    <p:extLst>
      <p:ext uri="{BB962C8B-B14F-4D97-AF65-F5344CB8AC3E}">
        <p14:creationId xmlns:p14="http://schemas.microsoft.com/office/powerpoint/2010/main" val="26222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-960120" y="0"/>
            <a:ext cx="14602968" cy="6858000"/>
            <a:chOff x="-1088136" y="0"/>
            <a:chExt cx="8151495" cy="685800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-1088136" y="0"/>
              <a:ext cx="7516368" cy="6858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6203823" y="1237981"/>
              <a:ext cx="859536" cy="9054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-960120" y="0"/>
            <a:ext cx="14602968" cy="6858000"/>
            <a:chOff x="-960120" y="0"/>
            <a:chExt cx="7056120" cy="685800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-960120" y="0"/>
              <a:ext cx="6510528" cy="685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241036" y="2454879"/>
              <a:ext cx="854964" cy="88268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-978789" y="0"/>
            <a:ext cx="14621637" cy="6858000"/>
            <a:chOff x="-960120" y="0"/>
            <a:chExt cx="5975413" cy="685800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-960120" y="0"/>
              <a:ext cx="5512308" cy="685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150423" y="3717830"/>
              <a:ext cx="864870" cy="95475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-960120" y="0"/>
            <a:ext cx="14704400" cy="6976872"/>
            <a:chOff x="-960120" y="0"/>
            <a:chExt cx="4967761" cy="6976872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-960120" y="0"/>
              <a:ext cx="4538091" cy="69768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3216021" y="5085351"/>
              <a:ext cx="791620" cy="9547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52627" y="3075057"/>
            <a:ext cx="626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ТЕПЕРЬ ДЕМОНСТРАЦИЯ</a:t>
            </a:r>
            <a:endParaRPr lang="ru-RU" sz="4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63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117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Franklin Gothic Heavy</vt:lpstr>
      <vt:lpstr>Тема Office</vt:lpstr>
      <vt:lpstr>Школа: нет пути домой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Школа:нет пути домой.</dc:title>
  <dc:creator>Мария Родионова</dc:creator>
  <cp:lastModifiedBy>Мария Родионова</cp:lastModifiedBy>
  <cp:revision>12</cp:revision>
  <dcterms:created xsi:type="dcterms:W3CDTF">2024-01-24T18:14:18Z</dcterms:created>
  <dcterms:modified xsi:type="dcterms:W3CDTF">2024-01-24T21:35:35Z</dcterms:modified>
</cp:coreProperties>
</file>