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88025-3728-4D9B-B7D7-3A99080735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8C8ED3-EB7F-4A0D-A38F-99C4F907DA41}">
      <dgm:prSet/>
      <dgm:spPr/>
      <dgm:t>
        <a:bodyPr/>
        <a:lstStyle/>
        <a:p>
          <a:r>
            <a:rPr lang="en-US"/>
            <a:t>It helps you allocate study time for assignments and quizzes</a:t>
          </a:r>
        </a:p>
      </dgm:t>
    </dgm:pt>
    <dgm:pt modelId="{BE5905E0-F17A-4E93-9EA5-788D8ACD843E}" type="parTrans" cxnId="{DECB87BF-9D93-4B7E-8577-9B4EDDDF8F3E}">
      <dgm:prSet/>
      <dgm:spPr/>
      <dgm:t>
        <a:bodyPr/>
        <a:lstStyle/>
        <a:p>
          <a:endParaRPr lang="en-US"/>
        </a:p>
      </dgm:t>
    </dgm:pt>
    <dgm:pt modelId="{7A79D57E-3E70-43C9-86EF-584D8D823AFD}" type="sibTrans" cxnId="{DECB87BF-9D93-4B7E-8577-9B4EDDDF8F3E}">
      <dgm:prSet/>
      <dgm:spPr/>
      <dgm:t>
        <a:bodyPr/>
        <a:lstStyle/>
        <a:p>
          <a:endParaRPr lang="en-US"/>
        </a:p>
      </dgm:t>
    </dgm:pt>
    <dgm:pt modelId="{00754B90-A453-4123-AE43-46D37E676924}">
      <dgm:prSet/>
      <dgm:spPr/>
      <dgm:t>
        <a:bodyPr/>
        <a:lstStyle/>
        <a:p>
          <a:r>
            <a:rPr lang="en-US"/>
            <a:t>It improves its time allocation based on average time taken for assignments and scores of quizzes</a:t>
          </a:r>
        </a:p>
      </dgm:t>
    </dgm:pt>
    <dgm:pt modelId="{3107764A-B7F9-4CF6-98BE-161C4647B958}" type="parTrans" cxnId="{C6C00E9F-7A04-4543-B532-9078D7410B97}">
      <dgm:prSet/>
      <dgm:spPr/>
      <dgm:t>
        <a:bodyPr/>
        <a:lstStyle/>
        <a:p>
          <a:endParaRPr lang="en-US"/>
        </a:p>
      </dgm:t>
    </dgm:pt>
    <dgm:pt modelId="{A7069EB7-F268-42C4-9D65-ACB2E7FB19DF}" type="sibTrans" cxnId="{C6C00E9F-7A04-4543-B532-9078D7410B97}">
      <dgm:prSet/>
      <dgm:spPr/>
      <dgm:t>
        <a:bodyPr/>
        <a:lstStyle/>
        <a:p>
          <a:endParaRPr lang="en-US"/>
        </a:p>
      </dgm:t>
    </dgm:pt>
    <dgm:pt modelId="{B2CEC1D9-5073-49B7-B9CC-8E7C9B8D6695}">
      <dgm:prSet/>
      <dgm:spPr/>
      <dgm:t>
        <a:bodyPr/>
        <a:lstStyle/>
        <a:p>
          <a:r>
            <a:rPr lang="en-US"/>
            <a:t>You can add unavailable times so that they are not allocated </a:t>
          </a:r>
        </a:p>
      </dgm:t>
    </dgm:pt>
    <dgm:pt modelId="{228B04CB-33B1-4EAE-B381-FBAD979B82BE}" type="parTrans" cxnId="{4D4C3B32-15E4-47E6-8B62-5A00A8F294BD}">
      <dgm:prSet/>
      <dgm:spPr/>
      <dgm:t>
        <a:bodyPr/>
        <a:lstStyle/>
        <a:p>
          <a:endParaRPr lang="en-US"/>
        </a:p>
      </dgm:t>
    </dgm:pt>
    <dgm:pt modelId="{3B9B1635-A4C0-4424-B078-DBFFAC4423FC}" type="sibTrans" cxnId="{4D4C3B32-15E4-47E6-8B62-5A00A8F294BD}">
      <dgm:prSet/>
      <dgm:spPr/>
      <dgm:t>
        <a:bodyPr/>
        <a:lstStyle/>
        <a:p>
          <a:endParaRPr lang="en-US"/>
        </a:p>
      </dgm:t>
    </dgm:pt>
    <dgm:pt modelId="{0DD6B48E-56C4-4252-A9E6-C54BA37D21B2}" type="pres">
      <dgm:prSet presAssocID="{DDC88025-3728-4D9B-B7D7-3A9908073540}" presName="root" presStyleCnt="0">
        <dgm:presLayoutVars>
          <dgm:dir/>
          <dgm:resizeHandles val="exact"/>
        </dgm:presLayoutVars>
      </dgm:prSet>
      <dgm:spPr/>
    </dgm:pt>
    <dgm:pt modelId="{191F67B8-5DD6-4851-A983-1DF7F1A61857}" type="pres">
      <dgm:prSet presAssocID="{868C8ED3-EB7F-4A0D-A38F-99C4F907DA41}" presName="compNode" presStyleCnt="0"/>
      <dgm:spPr/>
    </dgm:pt>
    <dgm:pt modelId="{3D389088-41C6-4232-92C3-8E48F46F1B4F}" type="pres">
      <dgm:prSet presAssocID="{868C8ED3-EB7F-4A0D-A38F-99C4F907DA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FF956CD-11C1-4765-8431-32EF9098A434}" type="pres">
      <dgm:prSet presAssocID="{868C8ED3-EB7F-4A0D-A38F-99C4F907DA41}" presName="spaceRect" presStyleCnt="0"/>
      <dgm:spPr/>
    </dgm:pt>
    <dgm:pt modelId="{FBA697A7-EEF3-4774-A7B8-A7E7BA42A196}" type="pres">
      <dgm:prSet presAssocID="{868C8ED3-EB7F-4A0D-A38F-99C4F907DA41}" presName="textRect" presStyleLbl="revTx" presStyleIdx="0" presStyleCnt="3">
        <dgm:presLayoutVars>
          <dgm:chMax val="1"/>
          <dgm:chPref val="1"/>
        </dgm:presLayoutVars>
      </dgm:prSet>
      <dgm:spPr/>
    </dgm:pt>
    <dgm:pt modelId="{9F500702-6FBC-454A-B82B-44035692A2DD}" type="pres">
      <dgm:prSet presAssocID="{7A79D57E-3E70-43C9-86EF-584D8D823AFD}" presName="sibTrans" presStyleCnt="0"/>
      <dgm:spPr/>
    </dgm:pt>
    <dgm:pt modelId="{8814821B-2E54-4298-85A7-D768B20972D2}" type="pres">
      <dgm:prSet presAssocID="{00754B90-A453-4123-AE43-46D37E676924}" presName="compNode" presStyleCnt="0"/>
      <dgm:spPr/>
    </dgm:pt>
    <dgm:pt modelId="{5C6B2E82-467E-440F-905F-5164BE4C5668}" type="pres">
      <dgm:prSet presAssocID="{00754B90-A453-4123-AE43-46D37E6769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038DABE-E699-4AAA-90E0-80075419D35E}" type="pres">
      <dgm:prSet presAssocID="{00754B90-A453-4123-AE43-46D37E676924}" presName="spaceRect" presStyleCnt="0"/>
      <dgm:spPr/>
    </dgm:pt>
    <dgm:pt modelId="{204891ED-E259-4890-BC3E-726FE984917F}" type="pres">
      <dgm:prSet presAssocID="{00754B90-A453-4123-AE43-46D37E676924}" presName="textRect" presStyleLbl="revTx" presStyleIdx="1" presStyleCnt="3">
        <dgm:presLayoutVars>
          <dgm:chMax val="1"/>
          <dgm:chPref val="1"/>
        </dgm:presLayoutVars>
      </dgm:prSet>
      <dgm:spPr/>
    </dgm:pt>
    <dgm:pt modelId="{F89FFAF0-2154-49CC-B7A9-57E58214D297}" type="pres">
      <dgm:prSet presAssocID="{A7069EB7-F268-42C4-9D65-ACB2E7FB19DF}" presName="sibTrans" presStyleCnt="0"/>
      <dgm:spPr/>
    </dgm:pt>
    <dgm:pt modelId="{90255AFC-6C5E-457D-ACC1-636CD9509AF0}" type="pres">
      <dgm:prSet presAssocID="{B2CEC1D9-5073-49B7-B9CC-8E7C9B8D6695}" presName="compNode" presStyleCnt="0"/>
      <dgm:spPr/>
    </dgm:pt>
    <dgm:pt modelId="{5ED1E3B5-B062-475A-85A0-4E83890C859F}" type="pres">
      <dgm:prSet presAssocID="{B2CEC1D9-5073-49B7-B9CC-8E7C9B8D66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AD39EBCD-5469-4552-AC56-1CF330F96A6F}" type="pres">
      <dgm:prSet presAssocID="{B2CEC1D9-5073-49B7-B9CC-8E7C9B8D6695}" presName="spaceRect" presStyleCnt="0"/>
      <dgm:spPr/>
    </dgm:pt>
    <dgm:pt modelId="{B1A30358-7D6A-4F82-A763-7BAF81330094}" type="pres">
      <dgm:prSet presAssocID="{B2CEC1D9-5073-49B7-B9CC-8E7C9B8D669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D4C3B32-15E4-47E6-8B62-5A00A8F294BD}" srcId="{DDC88025-3728-4D9B-B7D7-3A9908073540}" destId="{B2CEC1D9-5073-49B7-B9CC-8E7C9B8D6695}" srcOrd="2" destOrd="0" parTransId="{228B04CB-33B1-4EAE-B381-FBAD979B82BE}" sibTransId="{3B9B1635-A4C0-4424-B078-DBFFAC4423FC}"/>
    <dgm:cxn modelId="{E9189A8C-83BF-4055-9B61-27F1FA9966F9}" type="presOf" srcId="{DDC88025-3728-4D9B-B7D7-3A9908073540}" destId="{0DD6B48E-56C4-4252-A9E6-C54BA37D21B2}" srcOrd="0" destOrd="0" presId="urn:microsoft.com/office/officeart/2018/2/layout/IconLabelList"/>
    <dgm:cxn modelId="{C6C00E9F-7A04-4543-B532-9078D7410B97}" srcId="{DDC88025-3728-4D9B-B7D7-3A9908073540}" destId="{00754B90-A453-4123-AE43-46D37E676924}" srcOrd="1" destOrd="0" parTransId="{3107764A-B7F9-4CF6-98BE-161C4647B958}" sibTransId="{A7069EB7-F268-42C4-9D65-ACB2E7FB19DF}"/>
    <dgm:cxn modelId="{B548E79F-631D-4430-A38C-D8542663C34B}" type="presOf" srcId="{00754B90-A453-4123-AE43-46D37E676924}" destId="{204891ED-E259-4890-BC3E-726FE984917F}" srcOrd="0" destOrd="0" presId="urn:microsoft.com/office/officeart/2018/2/layout/IconLabelList"/>
    <dgm:cxn modelId="{DECB87BF-9D93-4B7E-8577-9B4EDDDF8F3E}" srcId="{DDC88025-3728-4D9B-B7D7-3A9908073540}" destId="{868C8ED3-EB7F-4A0D-A38F-99C4F907DA41}" srcOrd="0" destOrd="0" parTransId="{BE5905E0-F17A-4E93-9EA5-788D8ACD843E}" sibTransId="{7A79D57E-3E70-43C9-86EF-584D8D823AFD}"/>
    <dgm:cxn modelId="{07A3DAF7-4879-456D-9FF7-C90509BC508E}" type="presOf" srcId="{868C8ED3-EB7F-4A0D-A38F-99C4F907DA41}" destId="{FBA697A7-EEF3-4774-A7B8-A7E7BA42A196}" srcOrd="0" destOrd="0" presId="urn:microsoft.com/office/officeart/2018/2/layout/IconLabelList"/>
    <dgm:cxn modelId="{33481BFF-9196-4DD1-8E2F-28D225607A7C}" type="presOf" srcId="{B2CEC1D9-5073-49B7-B9CC-8E7C9B8D6695}" destId="{B1A30358-7D6A-4F82-A763-7BAF81330094}" srcOrd="0" destOrd="0" presId="urn:microsoft.com/office/officeart/2018/2/layout/IconLabelList"/>
    <dgm:cxn modelId="{8ACD8074-A8DA-41A5-AC68-137CC2511619}" type="presParOf" srcId="{0DD6B48E-56C4-4252-A9E6-C54BA37D21B2}" destId="{191F67B8-5DD6-4851-A983-1DF7F1A61857}" srcOrd="0" destOrd="0" presId="urn:microsoft.com/office/officeart/2018/2/layout/IconLabelList"/>
    <dgm:cxn modelId="{A68F9B47-B073-458E-B9AC-956313287B38}" type="presParOf" srcId="{191F67B8-5DD6-4851-A983-1DF7F1A61857}" destId="{3D389088-41C6-4232-92C3-8E48F46F1B4F}" srcOrd="0" destOrd="0" presId="urn:microsoft.com/office/officeart/2018/2/layout/IconLabelList"/>
    <dgm:cxn modelId="{B9D837F4-E1A0-4531-B087-1E58198C46D7}" type="presParOf" srcId="{191F67B8-5DD6-4851-A983-1DF7F1A61857}" destId="{6FF956CD-11C1-4765-8431-32EF9098A434}" srcOrd="1" destOrd="0" presId="urn:microsoft.com/office/officeart/2018/2/layout/IconLabelList"/>
    <dgm:cxn modelId="{4CD86B06-21EA-45B1-BB4C-D941614BB1B3}" type="presParOf" srcId="{191F67B8-5DD6-4851-A983-1DF7F1A61857}" destId="{FBA697A7-EEF3-4774-A7B8-A7E7BA42A196}" srcOrd="2" destOrd="0" presId="urn:microsoft.com/office/officeart/2018/2/layout/IconLabelList"/>
    <dgm:cxn modelId="{2BCD4CD0-462F-4F8D-939F-B1D4DF908F88}" type="presParOf" srcId="{0DD6B48E-56C4-4252-A9E6-C54BA37D21B2}" destId="{9F500702-6FBC-454A-B82B-44035692A2DD}" srcOrd="1" destOrd="0" presId="urn:microsoft.com/office/officeart/2018/2/layout/IconLabelList"/>
    <dgm:cxn modelId="{B143B75A-F545-4E61-80CF-36A8B442CAAA}" type="presParOf" srcId="{0DD6B48E-56C4-4252-A9E6-C54BA37D21B2}" destId="{8814821B-2E54-4298-85A7-D768B20972D2}" srcOrd="2" destOrd="0" presId="urn:microsoft.com/office/officeart/2018/2/layout/IconLabelList"/>
    <dgm:cxn modelId="{8818A3D2-BFFF-4720-9D2B-1507EB528FFA}" type="presParOf" srcId="{8814821B-2E54-4298-85A7-D768B20972D2}" destId="{5C6B2E82-467E-440F-905F-5164BE4C5668}" srcOrd="0" destOrd="0" presId="urn:microsoft.com/office/officeart/2018/2/layout/IconLabelList"/>
    <dgm:cxn modelId="{E5126B00-79AC-417D-91D6-FDAC46FD4B5B}" type="presParOf" srcId="{8814821B-2E54-4298-85A7-D768B20972D2}" destId="{9038DABE-E699-4AAA-90E0-80075419D35E}" srcOrd="1" destOrd="0" presId="urn:microsoft.com/office/officeart/2018/2/layout/IconLabelList"/>
    <dgm:cxn modelId="{21B391CD-306C-4777-ACD0-190EFE392868}" type="presParOf" srcId="{8814821B-2E54-4298-85A7-D768B20972D2}" destId="{204891ED-E259-4890-BC3E-726FE984917F}" srcOrd="2" destOrd="0" presId="urn:microsoft.com/office/officeart/2018/2/layout/IconLabelList"/>
    <dgm:cxn modelId="{BBCBB894-6580-4E18-BC07-B170F998FEE6}" type="presParOf" srcId="{0DD6B48E-56C4-4252-A9E6-C54BA37D21B2}" destId="{F89FFAF0-2154-49CC-B7A9-57E58214D297}" srcOrd="3" destOrd="0" presId="urn:microsoft.com/office/officeart/2018/2/layout/IconLabelList"/>
    <dgm:cxn modelId="{53DB5C2F-6A2E-4C5F-A1B5-52078C28073E}" type="presParOf" srcId="{0DD6B48E-56C4-4252-A9E6-C54BA37D21B2}" destId="{90255AFC-6C5E-457D-ACC1-636CD9509AF0}" srcOrd="4" destOrd="0" presId="urn:microsoft.com/office/officeart/2018/2/layout/IconLabelList"/>
    <dgm:cxn modelId="{6CFAF818-021B-42C6-A6A5-5B2D6D70A126}" type="presParOf" srcId="{90255AFC-6C5E-457D-ACC1-636CD9509AF0}" destId="{5ED1E3B5-B062-475A-85A0-4E83890C859F}" srcOrd="0" destOrd="0" presId="urn:microsoft.com/office/officeart/2018/2/layout/IconLabelList"/>
    <dgm:cxn modelId="{1935B919-B804-47A4-AF23-4BE884149E67}" type="presParOf" srcId="{90255AFC-6C5E-457D-ACC1-636CD9509AF0}" destId="{AD39EBCD-5469-4552-AC56-1CF330F96A6F}" srcOrd="1" destOrd="0" presId="urn:microsoft.com/office/officeart/2018/2/layout/IconLabelList"/>
    <dgm:cxn modelId="{03CAD5F9-5E7D-4448-8392-9D0D2AB53665}" type="presParOf" srcId="{90255AFC-6C5E-457D-ACC1-636CD9509AF0}" destId="{B1A30358-7D6A-4F82-A763-7BAF8133009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BEB0BA-C2A4-4155-A252-99B4E28CBFD0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5612DCD-9EFC-418A-BE30-0454336F0125}">
      <dgm:prSet/>
      <dgm:spPr/>
      <dgm:t>
        <a:bodyPr/>
        <a:lstStyle/>
        <a:p>
          <a:r>
            <a:rPr lang="en-US"/>
            <a:t>It blocks notifications from certain apps</a:t>
          </a:r>
        </a:p>
      </dgm:t>
    </dgm:pt>
    <dgm:pt modelId="{55008692-1AB4-4618-A1FB-3DFD4C8FCB2C}" type="parTrans" cxnId="{5830F0F8-3AF1-43A8-BBC2-BBF52EEE2046}">
      <dgm:prSet/>
      <dgm:spPr/>
      <dgm:t>
        <a:bodyPr/>
        <a:lstStyle/>
        <a:p>
          <a:endParaRPr lang="en-US"/>
        </a:p>
      </dgm:t>
    </dgm:pt>
    <dgm:pt modelId="{3112D8D9-E537-45F8-964A-FE69EF4D67F6}" type="sibTrans" cxnId="{5830F0F8-3AF1-43A8-BBC2-BBF52EEE2046}">
      <dgm:prSet/>
      <dgm:spPr/>
      <dgm:t>
        <a:bodyPr/>
        <a:lstStyle/>
        <a:p>
          <a:endParaRPr lang="en-US"/>
        </a:p>
      </dgm:t>
    </dgm:pt>
    <dgm:pt modelId="{D71D29B6-FA2E-4669-88DA-1F7A6323EF98}">
      <dgm:prSet/>
      <dgm:spPr/>
      <dgm:t>
        <a:bodyPr/>
        <a:lstStyle/>
        <a:p>
          <a:r>
            <a:rPr lang="en-US"/>
            <a:t>It can also block access to them for a specified amount of time</a:t>
          </a:r>
        </a:p>
      </dgm:t>
    </dgm:pt>
    <dgm:pt modelId="{90A36C97-AC77-41B4-AB6D-203D994ACB3D}" type="parTrans" cxnId="{B9A5AA1E-C8A5-4875-8A17-18CF97ADA330}">
      <dgm:prSet/>
      <dgm:spPr/>
      <dgm:t>
        <a:bodyPr/>
        <a:lstStyle/>
        <a:p>
          <a:endParaRPr lang="en-US"/>
        </a:p>
      </dgm:t>
    </dgm:pt>
    <dgm:pt modelId="{4F954598-2805-4372-95B3-878E6C82491E}" type="sibTrans" cxnId="{B9A5AA1E-C8A5-4875-8A17-18CF97ADA330}">
      <dgm:prSet/>
      <dgm:spPr/>
      <dgm:t>
        <a:bodyPr/>
        <a:lstStyle/>
        <a:p>
          <a:endParaRPr lang="en-US"/>
        </a:p>
      </dgm:t>
    </dgm:pt>
    <dgm:pt modelId="{B276143C-9FE1-4257-8E1D-6481EF8FB47F}">
      <dgm:prSet/>
      <dgm:spPr/>
      <dgm:t>
        <a:bodyPr/>
        <a:lstStyle/>
        <a:p>
          <a:r>
            <a:rPr lang="en-US"/>
            <a:t>During a study period, you can’t uninstall the app</a:t>
          </a:r>
        </a:p>
      </dgm:t>
    </dgm:pt>
    <dgm:pt modelId="{3EF339FE-A938-4AD8-AD50-043969F5B405}" type="parTrans" cxnId="{EAD1FFEE-4A19-425C-AA2B-27DB81265EB3}">
      <dgm:prSet/>
      <dgm:spPr/>
      <dgm:t>
        <a:bodyPr/>
        <a:lstStyle/>
        <a:p>
          <a:endParaRPr lang="en-US"/>
        </a:p>
      </dgm:t>
    </dgm:pt>
    <dgm:pt modelId="{54E29570-8813-4E40-BD2B-657CE52B849F}" type="sibTrans" cxnId="{EAD1FFEE-4A19-425C-AA2B-27DB81265EB3}">
      <dgm:prSet/>
      <dgm:spPr/>
      <dgm:t>
        <a:bodyPr/>
        <a:lstStyle/>
        <a:p>
          <a:endParaRPr lang="en-US"/>
        </a:p>
      </dgm:t>
    </dgm:pt>
    <dgm:pt modelId="{42089FB2-E219-46DF-B5DD-EAA8D1A8A389}">
      <dgm:prSet/>
      <dgm:spPr/>
      <dgm:t>
        <a:bodyPr/>
        <a:lstStyle/>
        <a:p>
          <a:r>
            <a:rPr lang="en-US"/>
            <a:t>There are different types of blocks: continuous block and block with breaks for different study modes. </a:t>
          </a:r>
        </a:p>
      </dgm:t>
    </dgm:pt>
    <dgm:pt modelId="{566C7557-FE6F-41F8-992A-3291AACA256D}" type="parTrans" cxnId="{D198B3A3-B058-428C-8028-8C64BDDCD72F}">
      <dgm:prSet/>
      <dgm:spPr/>
      <dgm:t>
        <a:bodyPr/>
        <a:lstStyle/>
        <a:p>
          <a:endParaRPr lang="en-US"/>
        </a:p>
      </dgm:t>
    </dgm:pt>
    <dgm:pt modelId="{2843DB16-E8C8-43FB-BC8F-9F2F79FA5516}" type="sibTrans" cxnId="{D198B3A3-B058-428C-8028-8C64BDDCD72F}">
      <dgm:prSet/>
      <dgm:spPr/>
      <dgm:t>
        <a:bodyPr/>
        <a:lstStyle/>
        <a:p>
          <a:endParaRPr lang="en-US"/>
        </a:p>
      </dgm:t>
    </dgm:pt>
    <dgm:pt modelId="{2F4207AC-03FB-4095-88AF-55C959B0A4CA}" type="pres">
      <dgm:prSet presAssocID="{3DBEB0BA-C2A4-4155-A252-99B4E28CBFD0}" presName="vert0" presStyleCnt="0">
        <dgm:presLayoutVars>
          <dgm:dir/>
          <dgm:animOne val="branch"/>
          <dgm:animLvl val="lvl"/>
        </dgm:presLayoutVars>
      </dgm:prSet>
      <dgm:spPr/>
    </dgm:pt>
    <dgm:pt modelId="{FE8D9672-2932-436E-8D0C-4FA8F478619B}" type="pres">
      <dgm:prSet presAssocID="{75612DCD-9EFC-418A-BE30-0454336F0125}" presName="thickLine" presStyleLbl="alignNode1" presStyleIdx="0" presStyleCnt="4"/>
      <dgm:spPr/>
    </dgm:pt>
    <dgm:pt modelId="{ED8C6C10-60AC-4A94-AF87-066D45723783}" type="pres">
      <dgm:prSet presAssocID="{75612DCD-9EFC-418A-BE30-0454336F0125}" presName="horz1" presStyleCnt="0"/>
      <dgm:spPr/>
    </dgm:pt>
    <dgm:pt modelId="{D6C179B0-BB68-4E2F-BDEC-271898B4E2F8}" type="pres">
      <dgm:prSet presAssocID="{75612DCD-9EFC-418A-BE30-0454336F0125}" presName="tx1" presStyleLbl="revTx" presStyleIdx="0" presStyleCnt="4"/>
      <dgm:spPr/>
    </dgm:pt>
    <dgm:pt modelId="{38DD3E58-5708-49C8-803A-E02C80BDA1BE}" type="pres">
      <dgm:prSet presAssocID="{75612DCD-9EFC-418A-BE30-0454336F0125}" presName="vert1" presStyleCnt="0"/>
      <dgm:spPr/>
    </dgm:pt>
    <dgm:pt modelId="{8A748A07-40B3-48D3-8616-6B2F48B91336}" type="pres">
      <dgm:prSet presAssocID="{D71D29B6-FA2E-4669-88DA-1F7A6323EF98}" presName="thickLine" presStyleLbl="alignNode1" presStyleIdx="1" presStyleCnt="4"/>
      <dgm:spPr/>
    </dgm:pt>
    <dgm:pt modelId="{B5337770-20C6-4189-BD8B-140BC1780AC9}" type="pres">
      <dgm:prSet presAssocID="{D71D29B6-FA2E-4669-88DA-1F7A6323EF98}" presName="horz1" presStyleCnt="0"/>
      <dgm:spPr/>
    </dgm:pt>
    <dgm:pt modelId="{D58F5A57-71F8-4F67-A765-E942B368912C}" type="pres">
      <dgm:prSet presAssocID="{D71D29B6-FA2E-4669-88DA-1F7A6323EF98}" presName="tx1" presStyleLbl="revTx" presStyleIdx="1" presStyleCnt="4"/>
      <dgm:spPr/>
    </dgm:pt>
    <dgm:pt modelId="{1F700554-5B1F-41A6-BECD-DF1925A49C30}" type="pres">
      <dgm:prSet presAssocID="{D71D29B6-FA2E-4669-88DA-1F7A6323EF98}" presName="vert1" presStyleCnt="0"/>
      <dgm:spPr/>
    </dgm:pt>
    <dgm:pt modelId="{9B1BFF59-A425-4DBD-9EC7-83485603CF9C}" type="pres">
      <dgm:prSet presAssocID="{B276143C-9FE1-4257-8E1D-6481EF8FB47F}" presName="thickLine" presStyleLbl="alignNode1" presStyleIdx="2" presStyleCnt="4"/>
      <dgm:spPr/>
    </dgm:pt>
    <dgm:pt modelId="{90C7FD58-4084-46BB-804A-F3206CBFCF84}" type="pres">
      <dgm:prSet presAssocID="{B276143C-9FE1-4257-8E1D-6481EF8FB47F}" presName="horz1" presStyleCnt="0"/>
      <dgm:spPr/>
    </dgm:pt>
    <dgm:pt modelId="{1D114485-8AFD-4086-AA76-546BF25B3298}" type="pres">
      <dgm:prSet presAssocID="{B276143C-9FE1-4257-8E1D-6481EF8FB47F}" presName="tx1" presStyleLbl="revTx" presStyleIdx="2" presStyleCnt="4"/>
      <dgm:spPr/>
    </dgm:pt>
    <dgm:pt modelId="{1E8F83A0-E280-461D-86A1-AC3B1FFCB4E9}" type="pres">
      <dgm:prSet presAssocID="{B276143C-9FE1-4257-8E1D-6481EF8FB47F}" presName="vert1" presStyleCnt="0"/>
      <dgm:spPr/>
    </dgm:pt>
    <dgm:pt modelId="{E505D891-2AAC-49B8-8855-ED2D608C74E2}" type="pres">
      <dgm:prSet presAssocID="{42089FB2-E219-46DF-B5DD-EAA8D1A8A389}" presName="thickLine" presStyleLbl="alignNode1" presStyleIdx="3" presStyleCnt="4"/>
      <dgm:spPr/>
    </dgm:pt>
    <dgm:pt modelId="{FFCB9296-91C1-4A4E-B4DD-AD1298102EAD}" type="pres">
      <dgm:prSet presAssocID="{42089FB2-E219-46DF-B5DD-EAA8D1A8A389}" presName="horz1" presStyleCnt="0"/>
      <dgm:spPr/>
    </dgm:pt>
    <dgm:pt modelId="{BE4CBAF5-2272-4741-A0BD-C885F35654CB}" type="pres">
      <dgm:prSet presAssocID="{42089FB2-E219-46DF-B5DD-EAA8D1A8A389}" presName="tx1" presStyleLbl="revTx" presStyleIdx="3" presStyleCnt="4"/>
      <dgm:spPr/>
    </dgm:pt>
    <dgm:pt modelId="{697C182E-4022-45BF-99B9-2DCDF1E8675B}" type="pres">
      <dgm:prSet presAssocID="{42089FB2-E219-46DF-B5DD-EAA8D1A8A389}" presName="vert1" presStyleCnt="0"/>
      <dgm:spPr/>
    </dgm:pt>
  </dgm:ptLst>
  <dgm:cxnLst>
    <dgm:cxn modelId="{B9A5AA1E-C8A5-4875-8A17-18CF97ADA330}" srcId="{3DBEB0BA-C2A4-4155-A252-99B4E28CBFD0}" destId="{D71D29B6-FA2E-4669-88DA-1F7A6323EF98}" srcOrd="1" destOrd="0" parTransId="{90A36C97-AC77-41B4-AB6D-203D994ACB3D}" sibTransId="{4F954598-2805-4372-95B3-878E6C82491E}"/>
    <dgm:cxn modelId="{AFA2D754-3AB6-4107-837B-7B12FFD83DEB}" type="presOf" srcId="{42089FB2-E219-46DF-B5DD-EAA8D1A8A389}" destId="{BE4CBAF5-2272-4741-A0BD-C885F35654CB}" srcOrd="0" destOrd="0" presId="urn:microsoft.com/office/officeart/2008/layout/LinedList"/>
    <dgm:cxn modelId="{B78D8D76-FA8E-42DB-896F-83580CEEC103}" type="presOf" srcId="{B276143C-9FE1-4257-8E1D-6481EF8FB47F}" destId="{1D114485-8AFD-4086-AA76-546BF25B3298}" srcOrd="0" destOrd="0" presId="urn:microsoft.com/office/officeart/2008/layout/LinedList"/>
    <dgm:cxn modelId="{F432A184-101F-413A-BC38-838F9CA15C59}" type="presOf" srcId="{75612DCD-9EFC-418A-BE30-0454336F0125}" destId="{D6C179B0-BB68-4E2F-BDEC-271898B4E2F8}" srcOrd="0" destOrd="0" presId="urn:microsoft.com/office/officeart/2008/layout/LinedList"/>
    <dgm:cxn modelId="{D198B3A3-B058-428C-8028-8C64BDDCD72F}" srcId="{3DBEB0BA-C2A4-4155-A252-99B4E28CBFD0}" destId="{42089FB2-E219-46DF-B5DD-EAA8D1A8A389}" srcOrd="3" destOrd="0" parTransId="{566C7557-FE6F-41F8-992A-3291AACA256D}" sibTransId="{2843DB16-E8C8-43FB-BC8F-9F2F79FA5516}"/>
    <dgm:cxn modelId="{501D7EA6-BD0C-4E22-B1D3-F60C48A3E291}" type="presOf" srcId="{D71D29B6-FA2E-4669-88DA-1F7A6323EF98}" destId="{D58F5A57-71F8-4F67-A765-E942B368912C}" srcOrd="0" destOrd="0" presId="urn:microsoft.com/office/officeart/2008/layout/LinedList"/>
    <dgm:cxn modelId="{1341B2CB-4B5F-461A-9B75-9BD945DD7FEE}" type="presOf" srcId="{3DBEB0BA-C2A4-4155-A252-99B4E28CBFD0}" destId="{2F4207AC-03FB-4095-88AF-55C959B0A4CA}" srcOrd="0" destOrd="0" presId="urn:microsoft.com/office/officeart/2008/layout/LinedList"/>
    <dgm:cxn modelId="{EAD1FFEE-4A19-425C-AA2B-27DB81265EB3}" srcId="{3DBEB0BA-C2A4-4155-A252-99B4E28CBFD0}" destId="{B276143C-9FE1-4257-8E1D-6481EF8FB47F}" srcOrd="2" destOrd="0" parTransId="{3EF339FE-A938-4AD8-AD50-043969F5B405}" sibTransId="{54E29570-8813-4E40-BD2B-657CE52B849F}"/>
    <dgm:cxn modelId="{5830F0F8-3AF1-43A8-BBC2-BBF52EEE2046}" srcId="{3DBEB0BA-C2A4-4155-A252-99B4E28CBFD0}" destId="{75612DCD-9EFC-418A-BE30-0454336F0125}" srcOrd="0" destOrd="0" parTransId="{55008692-1AB4-4618-A1FB-3DFD4C8FCB2C}" sibTransId="{3112D8D9-E537-45F8-964A-FE69EF4D67F6}"/>
    <dgm:cxn modelId="{C5269F78-72A1-401F-9EB6-D7B31D906BFC}" type="presParOf" srcId="{2F4207AC-03FB-4095-88AF-55C959B0A4CA}" destId="{FE8D9672-2932-436E-8D0C-4FA8F478619B}" srcOrd="0" destOrd="0" presId="urn:microsoft.com/office/officeart/2008/layout/LinedList"/>
    <dgm:cxn modelId="{B8F6E3A7-9322-4BA8-966F-238DFB9AD16D}" type="presParOf" srcId="{2F4207AC-03FB-4095-88AF-55C959B0A4CA}" destId="{ED8C6C10-60AC-4A94-AF87-066D45723783}" srcOrd="1" destOrd="0" presId="urn:microsoft.com/office/officeart/2008/layout/LinedList"/>
    <dgm:cxn modelId="{9B23C9AC-CFC4-458D-A472-F5F0979F82A9}" type="presParOf" srcId="{ED8C6C10-60AC-4A94-AF87-066D45723783}" destId="{D6C179B0-BB68-4E2F-BDEC-271898B4E2F8}" srcOrd="0" destOrd="0" presId="urn:microsoft.com/office/officeart/2008/layout/LinedList"/>
    <dgm:cxn modelId="{8438E622-BFAF-463F-BB22-C1E27FCE41E3}" type="presParOf" srcId="{ED8C6C10-60AC-4A94-AF87-066D45723783}" destId="{38DD3E58-5708-49C8-803A-E02C80BDA1BE}" srcOrd="1" destOrd="0" presId="urn:microsoft.com/office/officeart/2008/layout/LinedList"/>
    <dgm:cxn modelId="{6F1A0C9A-0AAB-447A-885D-65D76F18C720}" type="presParOf" srcId="{2F4207AC-03FB-4095-88AF-55C959B0A4CA}" destId="{8A748A07-40B3-48D3-8616-6B2F48B91336}" srcOrd="2" destOrd="0" presId="urn:microsoft.com/office/officeart/2008/layout/LinedList"/>
    <dgm:cxn modelId="{7D20BAE9-EBDF-4265-BA21-4C3FEB6DF949}" type="presParOf" srcId="{2F4207AC-03FB-4095-88AF-55C959B0A4CA}" destId="{B5337770-20C6-4189-BD8B-140BC1780AC9}" srcOrd="3" destOrd="0" presId="urn:microsoft.com/office/officeart/2008/layout/LinedList"/>
    <dgm:cxn modelId="{8AF40D53-EFCC-4894-B285-2CFCC2B6635D}" type="presParOf" srcId="{B5337770-20C6-4189-BD8B-140BC1780AC9}" destId="{D58F5A57-71F8-4F67-A765-E942B368912C}" srcOrd="0" destOrd="0" presId="urn:microsoft.com/office/officeart/2008/layout/LinedList"/>
    <dgm:cxn modelId="{5F044CA0-5229-435D-B5BB-C1150673263D}" type="presParOf" srcId="{B5337770-20C6-4189-BD8B-140BC1780AC9}" destId="{1F700554-5B1F-41A6-BECD-DF1925A49C30}" srcOrd="1" destOrd="0" presId="urn:microsoft.com/office/officeart/2008/layout/LinedList"/>
    <dgm:cxn modelId="{95242565-3E3A-443B-9474-016F13FA4DAA}" type="presParOf" srcId="{2F4207AC-03FB-4095-88AF-55C959B0A4CA}" destId="{9B1BFF59-A425-4DBD-9EC7-83485603CF9C}" srcOrd="4" destOrd="0" presId="urn:microsoft.com/office/officeart/2008/layout/LinedList"/>
    <dgm:cxn modelId="{2A0F2B9E-9DF1-4AF4-B7B0-88D9B59FEB32}" type="presParOf" srcId="{2F4207AC-03FB-4095-88AF-55C959B0A4CA}" destId="{90C7FD58-4084-46BB-804A-F3206CBFCF84}" srcOrd="5" destOrd="0" presId="urn:microsoft.com/office/officeart/2008/layout/LinedList"/>
    <dgm:cxn modelId="{69B36ECB-83DC-4DC0-AF6C-E8DC7E5CE24C}" type="presParOf" srcId="{90C7FD58-4084-46BB-804A-F3206CBFCF84}" destId="{1D114485-8AFD-4086-AA76-546BF25B3298}" srcOrd="0" destOrd="0" presId="urn:microsoft.com/office/officeart/2008/layout/LinedList"/>
    <dgm:cxn modelId="{191834C5-46A3-44D4-BF20-D0ADA9988AB5}" type="presParOf" srcId="{90C7FD58-4084-46BB-804A-F3206CBFCF84}" destId="{1E8F83A0-E280-461D-86A1-AC3B1FFCB4E9}" srcOrd="1" destOrd="0" presId="urn:microsoft.com/office/officeart/2008/layout/LinedList"/>
    <dgm:cxn modelId="{F6044007-F3FD-4B00-B560-F5DCC8E3CD5C}" type="presParOf" srcId="{2F4207AC-03FB-4095-88AF-55C959B0A4CA}" destId="{E505D891-2AAC-49B8-8855-ED2D608C74E2}" srcOrd="6" destOrd="0" presId="urn:microsoft.com/office/officeart/2008/layout/LinedList"/>
    <dgm:cxn modelId="{8FFEF4C4-65B5-4B0A-B612-2D2956B55BE6}" type="presParOf" srcId="{2F4207AC-03FB-4095-88AF-55C959B0A4CA}" destId="{FFCB9296-91C1-4A4E-B4DD-AD1298102EAD}" srcOrd="7" destOrd="0" presId="urn:microsoft.com/office/officeart/2008/layout/LinedList"/>
    <dgm:cxn modelId="{758A3EC4-E59E-4E6F-AA3D-1A99F964426A}" type="presParOf" srcId="{FFCB9296-91C1-4A4E-B4DD-AD1298102EAD}" destId="{BE4CBAF5-2272-4741-A0BD-C885F35654CB}" srcOrd="0" destOrd="0" presId="urn:microsoft.com/office/officeart/2008/layout/LinedList"/>
    <dgm:cxn modelId="{6129FC06-E1DD-48EB-83AE-2DD9EC783517}" type="presParOf" srcId="{FFCB9296-91C1-4A4E-B4DD-AD1298102EAD}" destId="{697C182E-4022-45BF-99B9-2DCDF1E867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89088-41C6-4232-92C3-8E48F46F1B4F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697A7-EEF3-4774-A7B8-A7E7BA42A196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helps you allocate study time for assignments and quizzes</a:t>
          </a:r>
        </a:p>
      </dsp:txBody>
      <dsp:txXfrm>
        <a:off x="417971" y="2644140"/>
        <a:ext cx="2889450" cy="720000"/>
      </dsp:txXfrm>
    </dsp:sp>
    <dsp:sp modelId="{5C6B2E82-467E-440F-905F-5164BE4C5668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891ED-E259-4890-BC3E-726FE984917F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improves its time allocation based on average time taken for assignments and scores of quizzes</a:t>
          </a:r>
        </a:p>
      </dsp:txBody>
      <dsp:txXfrm>
        <a:off x="3813075" y="2644140"/>
        <a:ext cx="2889450" cy="720000"/>
      </dsp:txXfrm>
    </dsp:sp>
    <dsp:sp modelId="{5ED1E3B5-B062-475A-85A0-4E83890C859F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30358-7D6A-4F82-A763-7BAF81330094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 can add unavailable times so that they are not allocated </a:t>
          </a:r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D9672-2932-436E-8D0C-4FA8F478619B}">
      <dsp:nvSpPr>
        <dsp:cNvPr id="0" name=""/>
        <dsp:cNvSpPr/>
      </dsp:nvSpPr>
      <dsp:spPr>
        <a:xfrm>
          <a:off x="0" y="0"/>
          <a:ext cx="527288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C179B0-BB68-4E2F-BDEC-271898B4E2F8}">
      <dsp:nvSpPr>
        <dsp:cNvPr id="0" name=""/>
        <dsp:cNvSpPr/>
      </dsp:nvSpPr>
      <dsp:spPr>
        <a:xfrm>
          <a:off x="0" y="0"/>
          <a:ext cx="5272888" cy="795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blocks notifications from certain apps</a:t>
          </a:r>
        </a:p>
      </dsp:txBody>
      <dsp:txXfrm>
        <a:off x="0" y="0"/>
        <a:ext cx="5272888" cy="795420"/>
      </dsp:txXfrm>
    </dsp:sp>
    <dsp:sp modelId="{8A748A07-40B3-48D3-8616-6B2F48B91336}">
      <dsp:nvSpPr>
        <dsp:cNvPr id="0" name=""/>
        <dsp:cNvSpPr/>
      </dsp:nvSpPr>
      <dsp:spPr>
        <a:xfrm>
          <a:off x="0" y="795420"/>
          <a:ext cx="527288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F5A57-71F8-4F67-A765-E942B368912C}">
      <dsp:nvSpPr>
        <dsp:cNvPr id="0" name=""/>
        <dsp:cNvSpPr/>
      </dsp:nvSpPr>
      <dsp:spPr>
        <a:xfrm>
          <a:off x="0" y="795420"/>
          <a:ext cx="5272888" cy="795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can also block access to them for a specified amount of time</a:t>
          </a:r>
        </a:p>
      </dsp:txBody>
      <dsp:txXfrm>
        <a:off x="0" y="795420"/>
        <a:ext cx="5272888" cy="795420"/>
      </dsp:txXfrm>
    </dsp:sp>
    <dsp:sp modelId="{9B1BFF59-A425-4DBD-9EC7-83485603CF9C}">
      <dsp:nvSpPr>
        <dsp:cNvPr id="0" name=""/>
        <dsp:cNvSpPr/>
      </dsp:nvSpPr>
      <dsp:spPr>
        <a:xfrm>
          <a:off x="0" y="1590841"/>
          <a:ext cx="527288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114485-8AFD-4086-AA76-546BF25B3298}">
      <dsp:nvSpPr>
        <dsp:cNvPr id="0" name=""/>
        <dsp:cNvSpPr/>
      </dsp:nvSpPr>
      <dsp:spPr>
        <a:xfrm>
          <a:off x="0" y="1590841"/>
          <a:ext cx="5272888" cy="795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During a study period, you can’t uninstall the app</a:t>
          </a:r>
        </a:p>
      </dsp:txBody>
      <dsp:txXfrm>
        <a:off x="0" y="1590841"/>
        <a:ext cx="5272888" cy="795420"/>
      </dsp:txXfrm>
    </dsp:sp>
    <dsp:sp modelId="{E505D891-2AAC-49B8-8855-ED2D608C74E2}">
      <dsp:nvSpPr>
        <dsp:cNvPr id="0" name=""/>
        <dsp:cNvSpPr/>
      </dsp:nvSpPr>
      <dsp:spPr>
        <a:xfrm>
          <a:off x="0" y="2386262"/>
          <a:ext cx="527288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4CBAF5-2272-4741-A0BD-C885F35654CB}">
      <dsp:nvSpPr>
        <dsp:cNvPr id="0" name=""/>
        <dsp:cNvSpPr/>
      </dsp:nvSpPr>
      <dsp:spPr>
        <a:xfrm>
          <a:off x="0" y="2386263"/>
          <a:ext cx="5272888" cy="795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are different types of blocks: continuous block and block with breaks for different study modes. </a:t>
          </a:r>
        </a:p>
      </dsp:txBody>
      <dsp:txXfrm>
        <a:off x="0" y="2386263"/>
        <a:ext cx="5272888" cy="795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9DF3-2546-4666-A291-20357023D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159FB-5B29-414D-835A-4A36DFC4B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8261A-A7F6-4AC7-8F0D-8D6CEEF8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59C-6A05-45BE-BBA0-BBC714249A9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9819-24E4-41B1-BAB5-E33C1F79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48B01-010A-4FA4-B5CB-105F9324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540-1B9E-49B7-BB01-072C3749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DC21-2F84-46FB-AA11-2E590DBE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FC1FB-59E3-43F4-930A-15B56E292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5FD2C-CD95-456C-8410-35016F21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59C-6A05-45BE-BBA0-BBC714249A9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915BC-9990-4C24-A20D-888B4FD7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2A3F-9C75-4361-A7E7-2381F34A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540-1B9E-49B7-BB01-072C3749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70810-EA9A-45CA-9AB7-B888E5981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B5B13-0366-452D-84AC-5F84870BA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0F5CA-2FFA-4FDA-ABB6-F27C976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59C-6A05-45BE-BBA0-BBC714249A9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E22D-22E7-4761-9563-E7544985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7C8E3-3394-4C2E-B4A6-91EE828B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540-1B9E-49B7-BB01-072C3749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1BAD-8632-4176-84E6-BA0AB6F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4168-22A7-4E33-85ED-6EFAA261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6E0F2-A857-4C0C-B97F-99164EE7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59C-6A05-45BE-BBA0-BBC714249A9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22D05-3651-4489-A58A-78554DC9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2931-7DE5-45B9-BE30-BB274E03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540-1B9E-49B7-BB01-072C3749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3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362E-2536-4249-A367-3C91DF9F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903FD-8FC9-4C83-96B8-61303A4F5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738A3-2611-4F8F-8DBC-A7557319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59C-6A05-45BE-BBA0-BBC714249A9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816C3-5CC7-4F5A-B709-EC4B0A97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24565-A9A4-4804-AFDF-8F46EB69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540-1B9E-49B7-BB01-072C3749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32C7-0646-49D6-93BE-ADC2C14F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850A3-C385-4454-AD7D-B624EE4AC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EC43C-76C1-46F4-B3FE-0CF33643D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E0442-E3E2-4695-BA6E-FDAD4E23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59C-6A05-45BE-BBA0-BBC714249A9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A5F86-C41C-427B-A56F-BFDE8D81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DD439-A621-4DEF-8178-A87E7C41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540-1B9E-49B7-BB01-072C3749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1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8EF1-1135-477E-B497-5E21765C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C7CF5-3333-478F-B9AC-9A2693156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AD446-26B2-4F8C-8C71-F7C2ECF53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A1FD8-036E-41F1-A86E-126489231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1186B-8324-45E6-BB35-371416175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10DD3-C9FE-4542-A6C5-70380160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59C-6A05-45BE-BBA0-BBC714249A9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3878C-2D98-4AC3-9C75-923C2D19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BD4FF-9456-49D4-8029-2D4552F8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540-1B9E-49B7-BB01-072C3749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6B52-6C94-420F-BA75-3FA1F8B1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703E7-163E-43DD-92A6-CD2687FF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59C-6A05-45BE-BBA0-BBC714249A9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4DC82-86AF-4BED-9FA3-DE4DB7E8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2B28A-ADD5-4FB4-954D-B156BAE7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540-1B9E-49B7-BB01-072C3749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F5071-4726-460D-8333-7689A542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59C-6A05-45BE-BBA0-BBC714249A9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2F76B-8E92-41BC-BA01-A5FBC553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C85C4-810D-43CB-8DF8-91560939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540-1B9E-49B7-BB01-072C3749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8E4E-5D34-4123-B765-E0403822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5312-21A0-4C2D-9474-DB552F349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42875-2EC2-4A8A-A69D-3D8B4DB0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90115-5317-4D07-AE61-50EF7A2F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59C-6A05-45BE-BBA0-BBC714249A9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168C4-8FF1-4106-974F-F45822FF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F042B-FD6B-45AF-A713-2E2D89FE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540-1B9E-49B7-BB01-072C3749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803E-5028-468B-8414-5ED9D676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48525-F854-4FB3-8CE6-8DE4C0AC9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F6D02-8A8A-4391-9AC0-867326B85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B0520-4643-4D2D-83EA-C349E710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659C-6A05-45BE-BBA0-BBC714249A9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BC624-0236-4868-9A21-5A2121C3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1A637-4675-4183-BEC7-64EAD4D9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D540-1B9E-49B7-BB01-072C3749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7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01EB0-C6D0-43DE-88E3-363B71CC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599E0-32C4-42BD-9F0E-DF89F39D6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53362-F049-43B1-9082-170A0F5A2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659C-6A05-45BE-BBA0-BBC714249A9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73904-44C6-4A75-B4A9-1C9A3179D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D1BC5-39AE-470E-9683-E737B93B7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4D540-1B9E-49B7-BB01-072C3749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etermine My Learning Style">
            <a:extLst>
              <a:ext uri="{FF2B5EF4-FFF2-40B4-BE49-F238E27FC236}">
                <a16:creationId xmlns:a16="http://schemas.microsoft.com/office/drawing/2014/main" id="{E0F22B24-B016-437E-ACB6-F8D86D26F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" t="20719" r="580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99881-0D33-4D86-8DA6-CAD9492B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StudyZone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F78BC-1866-4A3D-8A19-A2B5EBC28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Ahmed Hassan, Mohamed Hemdan, Ahmed Essam</a:t>
            </a:r>
          </a:p>
        </p:txBody>
      </p:sp>
    </p:spTree>
    <p:extLst>
      <p:ext uri="{BB962C8B-B14F-4D97-AF65-F5344CB8AC3E}">
        <p14:creationId xmlns:p14="http://schemas.microsoft.com/office/powerpoint/2010/main" val="1543234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558B18-1386-4987-93A1-4FE5ED8D65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D32BFC-6152-4DA6-8797-9371FD5A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 1: Study Planner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CD317F-E73F-4538-B2E0-3075FCECB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5588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7585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>
            <a:extLst>
              <a:ext uri="{FF2B5EF4-FFF2-40B4-BE49-F238E27FC236}">
                <a16:creationId xmlns:a16="http://schemas.microsoft.com/office/drawing/2014/main" id="{BA47EE15-6AC1-4075-92A6-DAA7754B9C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t="157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2B493-03C1-4060-8FF9-1DFA02C3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 dirty="0"/>
              <a:t>Feature 2: Study Mode</a:t>
            </a:r>
          </a:p>
        </p:txBody>
      </p:sp>
      <p:sp>
        <p:nvSpPr>
          <p:cNvPr id="3076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17 Scientifically Proven Ways to Study Better This Year">
            <a:extLst>
              <a:ext uri="{FF2B5EF4-FFF2-40B4-BE49-F238E27FC236}">
                <a16:creationId xmlns:a16="http://schemas.microsoft.com/office/drawing/2014/main" id="{C348523C-8E48-4447-8E0D-414F725E9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r="9343" b="1"/>
          <a:stretch/>
        </p:blipFill>
        <p:spPr bwMode="auto">
          <a:xfrm>
            <a:off x="6893344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9B0873-C862-4117-BFF6-CEDCFD92E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397867"/>
              </p:ext>
            </p:extLst>
          </p:nvPr>
        </p:nvGraphicFramePr>
        <p:xfrm>
          <a:off x="805543" y="2871982"/>
          <a:ext cx="5272888" cy="31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47532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B493-03C1-4060-8FF9-1DFA02C3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Feature 3: Study Pair Matching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9311-50A3-4C1A-8981-42E8E7954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If you like study with someone, the app will search for students to study with you based on certain specifications</a:t>
            </a:r>
          </a:p>
          <a:p>
            <a:r>
              <a:rPr lang="en-US" sz="1800"/>
              <a:t>The app sends you requests for other students who want to study with you and then you decide whether to approve or not</a:t>
            </a:r>
          </a:p>
          <a:p>
            <a:endParaRPr lang="en-US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2DA1E708-F81F-420D-BC7B-128927F41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6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e Real Reason the Investor Class Hates Pensions | School of Law">
            <a:extLst>
              <a:ext uri="{FF2B5EF4-FFF2-40B4-BE49-F238E27FC236}">
                <a16:creationId xmlns:a16="http://schemas.microsoft.com/office/drawing/2014/main" id="{04F0B518-F634-4E54-824E-90C2A9AE3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4" r="18818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5EA46-C435-40F6-94A0-0C282DB4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Feature 4: Asking professors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3181A-9137-461F-A787-13E550E6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Professors can have office hours</a:t>
            </a:r>
          </a:p>
          <a:p>
            <a:r>
              <a:rPr lang="en-US" sz="1700"/>
              <a:t>Student can ask professors in their allocated time for office hours</a:t>
            </a:r>
          </a:p>
        </p:txBody>
      </p:sp>
    </p:spTree>
    <p:extLst>
      <p:ext uri="{BB962C8B-B14F-4D97-AF65-F5344CB8AC3E}">
        <p14:creationId xmlns:p14="http://schemas.microsoft.com/office/powerpoint/2010/main" val="1092891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StudyZone</vt:lpstr>
      <vt:lpstr>Feature 1: Study Planner</vt:lpstr>
      <vt:lpstr>Feature 2: Study Mode</vt:lpstr>
      <vt:lpstr>Feature 3: Study Pair Matching</vt:lpstr>
      <vt:lpstr>Feature 4: Asking professors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StudyZone</dc:title>
  <dc:creator>Mohamed Hemdan</dc:creator>
  <cp:lastModifiedBy>Mohamed Hemdan</cp:lastModifiedBy>
  <cp:revision>1</cp:revision>
  <dcterms:created xsi:type="dcterms:W3CDTF">2021-01-10T18:59:47Z</dcterms:created>
  <dcterms:modified xsi:type="dcterms:W3CDTF">2021-01-10T19:01:17Z</dcterms:modified>
</cp:coreProperties>
</file>