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89" r:id="rId6"/>
    <p:sldId id="274" r:id="rId7"/>
    <p:sldId id="261" r:id="rId8"/>
    <p:sldId id="286" r:id="rId9"/>
    <p:sldId id="262" r:id="rId10"/>
    <p:sldId id="276" r:id="rId11"/>
    <p:sldId id="287" r:id="rId12"/>
    <p:sldId id="277" r:id="rId13"/>
    <p:sldId id="283" r:id="rId14"/>
    <p:sldId id="290" r:id="rId15"/>
    <p:sldId id="275" r:id="rId16"/>
    <p:sldId id="288" r:id="rId17"/>
    <p:sldId id="260" r:id="rId18"/>
    <p:sldId id="284" r:id="rId19"/>
    <p:sldId id="291" r:id="rId20"/>
    <p:sldId id="282" r:id="rId21"/>
    <p:sldId id="278" r:id="rId22"/>
    <p:sldId id="29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C88025-3728-4D9B-B7D7-3A99080735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8C8ED3-EB7F-4A0D-A38F-99C4F907DA41}">
      <dgm:prSet/>
      <dgm:spPr/>
      <dgm:t>
        <a:bodyPr/>
        <a:lstStyle/>
        <a:p>
          <a:r>
            <a:rPr lang="en-US"/>
            <a:t>It helps you allocate study time for assignments and quizzes</a:t>
          </a:r>
        </a:p>
      </dgm:t>
    </dgm:pt>
    <dgm:pt modelId="{BE5905E0-F17A-4E93-9EA5-788D8ACD843E}" type="parTrans" cxnId="{DECB87BF-9D93-4B7E-8577-9B4EDDDF8F3E}">
      <dgm:prSet/>
      <dgm:spPr/>
      <dgm:t>
        <a:bodyPr/>
        <a:lstStyle/>
        <a:p>
          <a:endParaRPr lang="en-US"/>
        </a:p>
      </dgm:t>
    </dgm:pt>
    <dgm:pt modelId="{7A79D57E-3E70-43C9-86EF-584D8D823AFD}" type="sibTrans" cxnId="{DECB87BF-9D93-4B7E-8577-9B4EDDDF8F3E}">
      <dgm:prSet/>
      <dgm:spPr/>
      <dgm:t>
        <a:bodyPr/>
        <a:lstStyle/>
        <a:p>
          <a:endParaRPr lang="en-US"/>
        </a:p>
      </dgm:t>
    </dgm:pt>
    <dgm:pt modelId="{00754B90-A453-4123-AE43-46D37E676924}">
      <dgm:prSet/>
      <dgm:spPr/>
      <dgm:t>
        <a:bodyPr/>
        <a:lstStyle/>
        <a:p>
          <a:r>
            <a:rPr lang="en-US"/>
            <a:t>It improves its time allocation based on average time taken for assignments and scores of quizzes</a:t>
          </a:r>
        </a:p>
      </dgm:t>
    </dgm:pt>
    <dgm:pt modelId="{3107764A-B7F9-4CF6-98BE-161C4647B958}" type="parTrans" cxnId="{C6C00E9F-7A04-4543-B532-9078D7410B97}">
      <dgm:prSet/>
      <dgm:spPr/>
      <dgm:t>
        <a:bodyPr/>
        <a:lstStyle/>
        <a:p>
          <a:endParaRPr lang="en-US"/>
        </a:p>
      </dgm:t>
    </dgm:pt>
    <dgm:pt modelId="{A7069EB7-F268-42C4-9D65-ACB2E7FB19DF}" type="sibTrans" cxnId="{C6C00E9F-7A04-4543-B532-9078D7410B97}">
      <dgm:prSet/>
      <dgm:spPr/>
      <dgm:t>
        <a:bodyPr/>
        <a:lstStyle/>
        <a:p>
          <a:endParaRPr lang="en-US"/>
        </a:p>
      </dgm:t>
    </dgm:pt>
    <dgm:pt modelId="{B2CEC1D9-5073-49B7-B9CC-8E7C9B8D6695}">
      <dgm:prSet/>
      <dgm:spPr/>
      <dgm:t>
        <a:bodyPr/>
        <a:lstStyle/>
        <a:p>
          <a:r>
            <a:rPr lang="en-US"/>
            <a:t>You can add unavailable times so that they are not allocated </a:t>
          </a:r>
        </a:p>
      </dgm:t>
    </dgm:pt>
    <dgm:pt modelId="{228B04CB-33B1-4EAE-B381-FBAD979B82BE}" type="parTrans" cxnId="{4D4C3B32-15E4-47E6-8B62-5A00A8F294BD}">
      <dgm:prSet/>
      <dgm:spPr/>
      <dgm:t>
        <a:bodyPr/>
        <a:lstStyle/>
        <a:p>
          <a:endParaRPr lang="en-US"/>
        </a:p>
      </dgm:t>
    </dgm:pt>
    <dgm:pt modelId="{3B9B1635-A4C0-4424-B078-DBFFAC4423FC}" type="sibTrans" cxnId="{4D4C3B32-15E4-47E6-8B62-5A00A8F294BD}">
      <dgm:prSet/>
      <dgm:spPr/>
      <dgm:t>
        <a:bodyPr/>
        <a:lstStyle/>
        <a:p>
          <a:endParaRPr lang="en-US"/>
        </a:p>
      </dgm:t>
    </dgm:pt>
    <dgm:pt modelId="{0DD6B48E-56C4-4252-A9E6-C54BA37D21B2}" type="pres">
      <dgm:prSet presAssocID="{DDC88025-3728-4D9B-B7D7-3A9908073540}" presName="root" presStyleCnt="0">
        <dgm:presLayoutVars>
          <dgm:dir/>
          <dgm:resizeHandles val="exact"/>
        </dgm:presLayoutVars>
      </dgm:prSet>
      <dgm:spPr/>
    </dgm:pt>
    <dgm:pt modelId="{191F67B8-5DD6-4851-A983-1DF7F1A61857}" type="pres">
      <dgm:prSet presAssocID="{868C8ED3-EB7F-4A0D-A38F-99C4F907DA41}" presName="compNode" presStyleCnt="0"/>
      <dgm:spPr/>
    </dgm:pt>
    <dgm:pt modelId="{3D389088-41C6-4232-92C3-8E48F46F1B4F}" type="pres">
      <dgm:prSet presAssocID="{868C8ED3-EB7F-4A0D-A38F-99C4F907DA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FF956CD-11C1-4765-8431-32EF9098A434}" type="pres">
      <dgm:prSet presAssocID="{868C8ED3-EB7F-4A0D-A38F-99C4F907DA41}" presName="spaceRect" presStyleCnt="0"/>
      <dgm:spPr/>
    </dgm:pt>
    <dgm:pt modelId="{FBA697A7-EEF3-4774-A7B8-A7E7BA42A196}" type="pres">
      <dgm:prSet presAssocID="{868C8ED3-EB7F-4A0D-A38F-99C4F907DA41}" presName="textRect" presStyleLbl="revTx" presStyleIdx="0" presStyleCnt="3">
        <dgm:presLayoutVars>
          <dgm:chMax val="1"/>
          <dgm:chPref val="1"/>
        </dgm:presLayoutVars>
      </dgm:prSet>
      <dgm:spPr/>
    </dgm:pt>
    <dgm:pt modelId="{9F500702-6FBC-454A-B82B-44035692A2DD}" type="pres">
      <dgm:prSet presAssocID="{7A79D57E-3E70-43C9-86EF-584D8D823AFD}" presName="sibTrans" presStyleCnt="0"/>
      <dgm:spPr/>
    </dgm:pt>
    <dgm:pt modelId="{8814821B-2E54-4298-85A7-D768B20972D2}" type="pres">
      <dgm:prSet presAssocID="{00754B90-A453-4123-AE43-46D37E676924}" presName="compNode" presStyleCnt="0"/>
      <dgm:spPr/>
    </dgm:pt>
    <dgm:pt modelId="{5C6B2E82-467E-440F-905F-5164BE4C5668}" type="pres">
      <dgm:prSet presAssocID="{00754B90-A453-4123-AE43-46D37E6769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038DABE-E699-4AAA-90E0-80075419D35E}" type="pres">
      <dgm:prSet presAssocID="{00754B90-A453-4123-AE43-46D37E676924}" presName="spaceRect" presStyleCnt="0"/>
      <dgm:spPr/>
    </dgm:pt>
    <dgm:pt modelId="{204891ED-E259-4890-BC3E-726FE984917F}" type="pres">
      <dgm:prSet presAssocID="{00754B90-A453-4123-AE43-46D37E676924}" presName="textRect" presStyleLbl="revTx" presStyleIdx="1" presStyleCnt="3">
        <dgm:presLayoutVars>
          <dgm:chMax val="1"/>
          <dgm:chPref val="1"/>
        </dgm:presLayoutVars>
      </dgm:prSet>
      <dgm:spPr/>
    </dgm:pt>
    <dgm:pt modelId="{F89FFAF0-2154-49CC-B7A9-57E58214D297}" type="pres">
      <dgm:prSet presAssocID="{A7069EB7-F268-42C4-9D65-ACB2E7FB19DF}" presName="sibTrans" presStyleCnt="0"/>
      <dgm:spPr/>
    </dgm:pt>
    <dgm:pt modelId="{90255AFC-6C5E-457D-ACC1-636CD9509AF0}" type="pres">
      <dgm:prSet presAssocID="{B2CEC1D9-5073-49B7-B9CC-8E7C9B8D6695}" presName="compNode" presStyleCnt="0"/>
      <dgm:spPr/>
    </dgm:pt>
    <dgm:pt modelId="{5ED1E3B5-B062-475A-85A0-4E83890C859F}" type="pres">
      <dgm:prSet presAssocID="{B2CEC1D9-5073-49B7-B9CC-8E7C9B8D66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AD39EBCD-5469-4552-AC56-1CF330F96A6F}" type="pres">
      <dgm:prSet presAssocID="{B2CEC1D9-5073-49B7-B9CC-8E7C9B8D6695}" presName="spaceRect" presStyleCnt="0"/>
      <dgm:spPr/>
    </dgm:pt>
    <dgm:pt modelId="{B1A30358-7D6A-4F82-A763-7BAF81330094}" type="pres">
      <dgm:prSet presAssocID="{B2CEC1D9-5073-49B7-B9CC-8E7C9B8D669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D4C3B32-15E4-47E6-8B62-5A00A8F294BD}" srcId="{DDC88025-3728-4D9B-B7D7-3A9908073540}" destId="{B2CEC1D9-5073-49B7-B9CC-8E7C9B8D6695}" srcOrd="2" destOrd="0" parTransId="{228B04CB-33B1-4EAE-B381-FBAD979B82BE}" sibTransId="{3B9B1635-A4C0-4424-B078-DBFFAC4423FC}"/>
    <dgm:cxn modelId="{E9189A8C-83BF-4055-9B61-27F1FA9966F9}" type="presOf" srcId="{DDC88025-3728-4D9B-B7D7-3A9908073540}" destId="{0DD6B48E-56C4-4252-A9E6-C54BA37D21B2}" srcOrd="0" destOrd="0" presId="urn:microsoft.com/office/officeart/2018/2/layout/IconLabelList"/>
    <dgm:cxn modelId="{C6C00E9F-7A04-4543-B532-9078D7410B97}" srcId="{DDC88025-3728-4D9B-B7D7-3A9908073540}" destId="{00754B90-A453-4123-AE43-46D37E676924}" srcOrd="1" destOrd="0" parTransId="{3107764A-B7F9-4CF6-98BE-161C4647B958}" sibTransId="{A7069EB7-F268-42C4-9D65-ACB2E7FB19DF}"/>
    <dgm:cxn modelId="{B548E79F-631D-4430-A38C-D8542663C34B}" type="presOf" srcId="{00754B90-A453-4123-AE43-46D37E676924}" destId="{204891ED-E259-4890-BC3E-726FE984917F}" srcOrd="0" destOrd="0" presId="urn:microsoft.com/office/officeart/2018/2/layout/IconLabelList"/>
    <dgm:cxn modelId="{DECB87BF-9D93-4B7E-8577-9B4EDDDF8F3E}" srcId="{DDC88025-3728-4D9B-B7D7-3A9908073540}" destId="{868C8ED3-EB7F-4A0D-A38F-99C4F907DA41}" srcOrd="0" destOrd="0" parTransId="{BE5905E0-F17A-4E93-9EA5-788D8ACD843E}" sibTransId="{7A79D57E-3E70-43C9-86EF-584D8D823AFD}"/>
    <dgm:cxn modelId="{07A3DAF7-4879-456D-9FF7-C90509BC508E}" type="presOf" srcId="{868C8ED3-EB7F-4A0D-A38F-99C4F907DA41}" destId="{FBA697A7-EEF3-4774-A7B8-A7E7BA42A196}" srcOrd="0" destOrd="0" presId="urn:microsoft.com/office/officeart/2018/2/layout/IconLabelList"/>
    <dgm:cxn modelId="{33481BFF-9196-4DD1-8E2F-28D225607A7C}" type="presOf" srcId="{B2CEC1D9-5073-49B7-B9CC-8E7C9B8D6695}" destId="{B1A30358-7D6A-4F82-A763-7BAF81330094}" srcOrd="0" destOrd="0" presId="urn:microsoft.com/office/officeart/2018/2/layout/IconLabelList"/>
    <dgm:cxn modelId="{8ACD8074-A8DA-41A5-AC68-137CC2511619}" type="presParOf" srcId="{0DD6B48E-56C4-4252-A9E6-C54BA37D21B2}" destId="{191F67B8-5DD6-4851-A983-1DF7F1A61857}" srcOrd="0" destOrd="0" presId="urn:microsoft.com/office/officeart/2018/2/layout/IconLabelList"/>
    <dgm:cxn modelId="{A68F9B47-B073-458E-B9AC-956313287B38}" type="presParOf" srcId="{191F67B8-5DD6-4851-A983-1DF7F1A61857}" destId="{3D389088-41C6-4232-92C3-8E48F46F1B4F}" srcOrd="0" destOrd="0" presId="urn:microsoft.com/office/officeart/2018/2/layout/IconLabelList"/>
    <dgm:cxn modelId="{B9D837F4-E1A0-4531-B087-1E58198C46D7}" type="presParOf" srcId="{191F67B8-5DD6-4851-A983-1DF7F1A61857}" destId="{6FF956CD-11C1-4765-8431-32EF9098A434}" srcOrd="1" destOrd="0" presId="urn:microsoft.com/office/officeart/2018/2/layout/IconLabelList"/>
    <dgm:cxn modelId="{4CD86B06-21EA-45B1-BB4C-D941614BB1B3}" type="presParOf" srcId="{191F67B8-5DD6-4851-A983-1DF7F1A61857}" destId="{FBA697A7-EEF3-4774-A7B8-A7E7BA42A196}" srcOrd="2" destOrd="0" presId="urn:microsoft.com/office/officeart/2018/2/layout/IconLabelList"/>
    <dgm:cxn modelId="{2BCD4CD0-462F-4F8D-939F-B1D4DF908F88}" type="presParOf" srcId="{0DD6B48E-56C4-4252-A9E6-C54BA37D21B2}" destId="{9F500702-6FBC-454A-B82B-44035692A2DD}" srcOrd="1" destOrd="0" presId="urn:microsoft.com/office/officeart/2018/2/layout/IconLabelList"/>
    <dgm:cxn modelId="{B143B75A-F545-4E61-80CF-36A8B442CAAA}" type="presParOf" srcId="{0DD6B48E-56C4-4252-A9E6-C54BA37D21B2}" destId="{8814821B-2E54-4298-85A7-D768B20972D2}" srcOrd="2" destOrd="0" presId="urn:microsoft.com/office/officeart/2018/2/layout/IconLabelList"/>
    <dgm:cxn modelId="{8818A3D2-BFFF-4720-9D2B-1507EB528FFA}" type="presParOf" srcId="{8814821B-2E54-4298-85A7-D768B20972D2}" destId="{5C6B2E82-467E-440F-905F-5164BE4C5668}" srcOrd="0" destOrd="0" presId="urn:microsoft.com/office/officeart/2018/2/layout/IconLabelList"/>
    <dgm:cxn modelId="{E5126B00-79AC-417D-91D6-FDAC46FD4B5B}" type="presParOf" srcId="{8814821B-2E54-4298-85A7-D768B20972D2}" destId="{9038DABE-E699-4AAA-90E0-80075419D35E}" srcOrd="1" destOrd="0" presId="urn:microsoft.com/office/officeart/2018/2/layout/IconLabelList"/>
    <dgm:cxn modelId="{21B391CD-306C-4777-ACD0-190EFE392868}" type="presParOf" srcId="{8814821B-2E54-4298-85A7-D768B20972D2}" destId="{204891ED-E259-4890-BC3E-726FE984917F}" srcOrd="2" destOrd="0" presId="urn:microsoft.com/office/officeart/2018/2/layout/IconLabelList"/>
    <dgm:cxn modelId="{BBCBB894-6580-4E18-BC07-B170F998FEE6}" type="presParOf" srcId="{0DD6B48E-56C4-4252-A9E6-C54BA37D21B2}" destId="{F89FFAF0-2154-49CC-B7A9-57E58214D297}" srcOrd="3" destOrd="0" presId="urn:microsoft.com/office/officeart/2018/2/layout/IconLabelList"/>
    <dgm:cxn modelId="{53DB5C2F-6A2E-4C5F-A1B5-52078C28073E}" type="presParOf" srcId="{0DD6B48E-56C4-4252-A9E6-C54BA37D21B2}" destId="{90255AFC-6C5E-457D-ACC1-636CD9509AF0}" srcOrd="4" destOrd="0" presId="urn:microsoft.com/office/officeart/2018/2/layout/IconLabelList"/>
    <dgm:cxn modelId="{6CFAF818-021B-42C6-A6A5-5B2D6D70A126}" type="presParOf" srcId="{90255AFC-6C5E-457D-ACC1-636CD9509AF0}" destId="{5ED1E3B5-B062-475A-85A0-4E83890C859F}" srcOrd="0" destOrd="0" presId="urn:microsoft.com/office/officeart/2018/2/layout/IconLabelList"/>
    <dgm:cxn modelId="{1935B919-B804-47A4-AF23-4BE884149E67}" type="presParOf" srcId="{90255AFC-6C5E-457D-ACC1-636CD9509AF0}" destId="{AD39EBCD-5469-4552-AC56-1CF330F96A6F}" srcOrd="1" destOrd="0" presId="urn:microsoft.com/office/officeart/2018/2/layout/IconLabelList"/>
    <dgm:cxn modelId="{03CAD5F9-5E7D-4448-8392-9D0D2AB53665}" type="presParOf" srcId="{90255AFC-6C5E-457D-ACC1-636CD9509AF0}" destId="{B1A30358-7D6A-4F82-A763-7BAF8133009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BEB0BA-C2A4-4155-A252-99B4E28CBFD0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5612DCD-9EFC-418A-BE30-0454336F0125}">
      <dgm:prSet/>
      <dgm:spPr/>
      <dgm:t>
        <a:bodyPr/>
        <a:lstStyle/>
        <a:p>
          <a:r>
            <a:rPr lang="en-US"/>
            <a:t>It blocks notifications from certain apps</a:t>
          </a:r>
        </a:p>
      </dgm:t>
    </dgm:pt>
    <dgm:pt modelId="{55008692-1AB4-4618-A1FB-3DFD4C8FCB2C}" type="parTrans" cxnId="{5830F0F8-3AF1-43A8-BBC2-BBF52EEE2046}">
      <dgm:prSet/>
      <dgm:spPr/>
      <dgm:t>
        <a:bodyPr/>
        <a:lstStyle/>
        <a:p>
          <a:endParaRPr lang="en-US"/>
        </a:p>
      </dgm:t>
    </dgm:pt>
    <dgm:pt modelId="{3112D8D9-E537-45F8-964A-FE69EF4D67F6}" type="sibTrans" cxnId="{5830F0F8-3AF1-43A8-BBC2-BBF52EEE2046}">
      <dgm:prSet/>
      <dgm:spPr/>
      <dgm:t>
        <a:bodyPr/>
        <a:lstStyle/>
        <a:p>
          <a:endParaRPr lang="en-US"/>
        </a:p>
      </dgm:t>
    </dgm:pt>
    <dgm:pt modelId="{D71D29B6-FA2E-4669-88DA-1F7A6323EF98}">
      <dgm:prSet/>
      <dgm:spPr/>
      <dgm:t>
        <a:bodyPr/>
        <a:lstStyle/>
        <a:p>
          <a:r>
            <a:rPr lang="en-US"/>
            <a:t>It can also block access to them for a specified amount of time</a:t>
          </a:r>
        </a:p>
      </dgm:t>
    </dgm:pt>
    <dgm:pt modelId="{90A36C97-AC77-41B4-AB6D-203D994ACB3D}" type="parTrans" cxnId="{B9A5AA1E-C8A5-4875-8A17-18CF97ADA330}">
      <dgm:prSet/>
      <dgm:spPr/>
      <dgm:t>
        <a:bodyPr/>
        <a:lstStyle/>
        <a:p>
          <a:endParaRPr lang="en-US"/>
        </a:p>
      </dgm:t>
    </dgm:pt>
    <dgm:pt modelId="{4F954598-2805-4372-95B3-878E6C82491E}" type="sibTrans" cxnId="{B9A5AA1E-C8A5-4875-8A17-18CF97ADA330}">
      <dgm:prSet/>
      <dgm:spPr/>
      <dgm:t>
        <a:bodyPr/>
        <a:lstStyle/>
        <a:p>
          <a:endParaRPr lang="en-US"/>
        </a:p>
      </dgm:t>
    </dgm:pt>
    <dgm:pt modelId="{B276143C-9FE1-4257-8E1D-6481EF8FB47F}">
      <dgm:prSet/>
      <dgm:spPr/>
      <dgm:t>
        <a:bodyPr/>
        <a:lstStyle/>
        <a:p>
          <a:r>
            <a:rPr lang="en-US"/>
            <a:t>During a study period, you can’t uninstall the app</a:t>
          </a:r>
        </a:p>
      </dgm:t>
    </dgm:pt>
    <dgm:pt modelId="{3EF339FE-A938-4AD8-AD50-043969F5B405}" type="parTrans" cxnId="{EAD1FFEE-4A19-425C-AA2B-27DB81265EB3}">
      <dgm:prSet/>
      <dgm:spPr/>
      <dgm:t>
        <a:bodyPr/>
        <a:lstStyle/>
        <a:p>
          <a:endParaRPr lang="en-US"/>
        </a:p>
      </dgm:t>
    </dgm:pt>
    <dgm:pt modelId="{54E29570-8813-4E40-BD2B-657CE52B849F}" type="sibTrans" cxnId="{EAD1FFEE-4A19-425C-AA2B-27DB81265EB3}">
      <dgm:prSet/>
      <dgm:spPr/>
      <dgm:t>
        <a:bodyPr/>
        <a:lstStyle/>
        <a:p>
          <a:endParaRPr lang="en-US"/>
        </a:p>
      </dgm:t>
    </dgm:pt>
    <dgm:pt modelId="{42089FB2-E219-46DF-B5DD-EAA8D1A8A389}">
      <dgm:prSet/>
      <dgm:spPr/>
      <dgm:t>
        <a:bodyPr/>
        <a:lstStyle/>
        <a:p>
          <a:r>
            <a:rPr lang="en-US"/>
            <a:t>There are different types of blocks: continuous block and block with breaks for different study modes. </a:t>
          </a:r>
        </a:p>
      </dgm:t>
    </dgm:pt>
    <dgm:pt modelId="{566C7557-FE6F-41F8-992A-3291AACA256D}" type="parTrans" cxnId="{D198B3A3-B058-428C-8028-8C64BDDCD72F}">
      <dgm:prSet/>
      <dgm:spPr/>
      <dgm:t>
        <a:bodyPr/>
        <a:lstStyle/>
        <a:p>
          <a:endParaRPr lang="en-US"/>
        </a:p>
      </dgm:t>
    </dgm:pt>
    <dgm:pt modelId="{2843DB16-E8C8-43FB-BC8F-9F2F79FA5516}" type="sibTrans" cxnId="{D198B3A3-B058-428C-8028-8C64BDDCD72F}">
      <dgm:prSet/>
      <dgm:spPr/>
      <dgm:t>
        <a:bodyPr/>
        <a:lstStyle/>
        <a:p>
          <a:endParaRPr lang="en-US"/>
        </a:p>
      </dgm:t>
    </dgm:pt>
    <dgm:pt modelId="{2F4207AC-03FB-4095-88AF-55C959B0A4CA}" type="pres">
      <dgm:prSet presAssocID="{3DBEB0BA-C2A4-4155-A252-99B4E28CBFD0}" presName="vert0" presStyleCnt="0">
        <dgm:presLayoutVars>
          <dgm:dir/>
          <dgm:animOne val="branch"/>
          <dgm:animLvl val="lvl"/>
        </dgm:presLayoutVars>
      </dgm:prSet>
      <dgm:spPr/>
    </dgm:pt>
    <dgm:pt modelId="{FE8D9672-2932-436E-8D0C-4FA8F478619B}" type="pres">
      <dgm:prSet presAssocID="{75612DCD-9EFC-418A-BE30-0454336F0125}" presName="thickLine" presStyleLbl="alignNode1" presStyleIdx="0" presStyleCnt="4"/>
      <dgm:spPr/>
    </dgm:pt>
    <dgm:pt modelId="{ED8C6C10-60AC-4A94-AF87-066D45723783}" type="pres">
      <dgm:prSet presAssocID="{75612DCD-9EFC-418A-BE30-0454336F0125}" presName="horz1" presStyleCnt="0"/>
      <dgm:spPr/>
    </dgm:pt>
    <dgm:pt modelId="{D6C179B0-BB68-4E2F-BDEC-271898B4E2F8}" type="pres">
      <dgm:prSet presAssocID="{75612DCD-9EFC-418A-BE30-0454336F0125}" presName="tx1" presStyleLbl="revTx" presStyleIdx="0" presStyleCnt="4"/>
      <dgm:spPr/>
    </dgm:pt>
    <dgm:pt modelId="{38DD3E58-5708-49C8-803A-E02C80BDA1BE}" type="pres">
      <dgm:prSet presAssocID="{75612DCD-9EFC-418A-BE30-0454336F0125}" presName="vert1" presStyleCnt="0"/>
      <dgm:spPr/>
    </dgm:pt>
    <dgm:pt modelId="{8A748A07-40B3-48D3-8616-6B2F48B91336}" type="pres">
      <dgm:prSet presAssocID="{D71D29B6-FA2E-4669-88DA-1F7A6323EF98}" presName="thickLine" presStyleLbl="alignNode1" presStyleIdx="1" presStyleCnt="4"/>
      <dgm:spPr/>
    </dgm:pt>
    <dgm:pt modelId="{B5337770-20C6-4189-BD8B-140BC1780AC9}" type="pres">
      <dgm:prSet presAssocID="{D71D29B6-FA2E-4669-88DA-1F7A6323EF98}" presName="horz1" presStyleCnt="0"/>
      <dgm:spPr/>
    </dgm:pt>
    <dgm:pt modelId="{D58F5A57-71F8-4F67-A765-E942B368912C}" type="pres">
      <dgm:prSet presAssocID="{D71D29B6-FA2E-4669-88DA-1F7A6323EF98}" presName="tx1" presStyleLbl="revTx" presStyleIdx="1" presStyleCnt="4"/>
      <dgm:spPr/>
    </dgm:pt>
    <dgm:pt modelId="{1F700554-5B1F-41A6-BECD-DF1925A49C30}" type="pres">
      <dgm:prSet presAssocID="{D71D29B6-FA2E-4669-88DA-1F7A6323EF98}" presName="vert1" presStyleCnt="0"/>
      <dgm:spPr/>
    </dgm:pt>
    <dgm:pt modelId="{9B1BFF59-A425-4DBD-9EC7-83485603CF9C}" type="pres">
      <dgm:prSet presAssocID="{B276143C-9FE1-4257-8E1D-6481EF8FB47F}" presName="thickLine" presStyleLbl="alignNode1" presStyleIdx="2" presStyleCnt="4"/>
      <dgm:spPr/>
    </dgm:pt>
    <dgm:pt modelId="{90C7FD58-4084-46BB-804A-F3206CBFCF84}" type="pres">
      <dgm:prSet presAssocID="{B276143C-9FE1-4257-8E1D-6481EF8FB47F}" presName="horz1" presStyleCnt="0"/>
      <dgm:spPr/>
    </dgm:pt>
    <dgm:pt modelId="{1D114485-8AFD-4086-AA76-546BF25B3298}" type="pres">
      <dgm:prSet presAssocID="{B276143C-9FE1-4257-8E1D-6481EF8FB47F}" presName="tx1" presStyleLbl="revTx" presStyleIdx="2" presStyleCnt="4"/>
      <dgm:spPr/>
    </dgm:pt>
    <dgm:pt modelId="{1E8F83A0-E280-461D-86A1-AC3B1FFCB4E9}" type="pres">
      <dgm:prSet presAssocID="{B276143C-9FE1-4257-8E1D-6481EF8FB47F}" presName="vert1" presStyleCnt="0"/>
      <dgm:spPr/>
    </dgm:pt>
    <dgm:pt modelId="{E505D891-2AAC-49B8-8855-ED2D608C74E2}" type="pres">
      <dgm:prSet presAssocID="{42089FB2-E219-46DF-B5DD-EAA8D1A8A389}" presName="thickLine" presStyleLbl="alignNode1" presStyleIdx="3" presStyleCnt="4"/>
      <dgm:spPr/>
    </dgm:pt>
    <dgm:pt modelId="{FFCB9296-91C1-4A4E-B4DD-AD1298102EAD}" type="pres">
      <dgm:prSet presAssocID="{42089FB2-E219-46DF-B5DD-EAA8D1A8A389}" presName="horz1" presStyleCnt="0"/>
      <dgm:spPr/>
    </dgm:pt>
    <dgm:pt modelId="{BE4CBAF5-2272-4741-A0BD-C885F35654CB}" type="pres">
      <dgm:prSet presAssocID="{42089FB2-E219-46DF-B5DD-EAA8D1A8A389}" presName="tx1" presStyleLbl="revTx" presStyleIdx="3" presStyleCnt="4"/>
      <dgm:spPr/>
    </dgm:pt>
    <dgm:pt modelId="{697C182E-4022-45BF-99B9-2DCDF1E8675B}" type="pres">
      <dgm:prSet presAssocID="{42089FB2-E219-46DF-B5DD-EAA8D1A8A389}" presName="vert1" presStyleCnt="0"/>
      <dgm:spPr/>
    </dgm:pt>
  </dgm:ptLst>
  <dgm:cxnLst>
    <dgm:cxn modelId="{B9A5AA1E-C8A5-4875-8A17-18CF97ADA330}" srcId="{3DBEB0BA-C2A4-4155-A252-99B4E28CBFD0}" destId="{D71D29B6-FA2E-4669-88DA-1F7A6323EF98}" srcOrd="1" destOrd="0" parTransId="{90A36C97-AC77-41B4-AB6D-203D994ACB3D}" sibTransId="{4F954598-2805-4372-95B3-878E6C82491E}"/>
    <dgm:cxn modelId="{AFA2D754-3AB6-4107-837B-7B12FFD83DEB}" type="presOf" srcId="{42089FB2-E219-46DF-B5DD-EAA8D1A8A389}" destId="{BE4CBAF5-2272-4741-A0BD-C885F35654CB}" srcOrd="0" destOrd="0" presId="urn:microsoft.com/office/officeart/2008/layout/LinedList"/>
    <dgm:cxn modelId="{B78D8D76-FA8E-42DB-896F-83580CEEC103}" type="presOf" srcId="{B276143C-9FE1-4257-8E1D-6481EF8FB47F}" destId="{1D114485-8AFD-4086-AA76-546BF25B3298}" srcOrd="0" destOrd="0" presId="urn:microsoft.com/office/officeart/2008/layout/LinedList"/>
    <dgm:cxn modelId="{F432A184-101F-413A-BC38-838F9CA15C59}" type="presOf" srcId="{75612DCD-9EFC-418A-BE30-0454336F0125}" destId="{D6C179B0-BB68-4E2F-BDEC-271898B4E2F8}" srcOrd="0" destOrd="0" presId="urn:microsoft.com/office/officeart/2008/layout/LinedList"/>
    <dgm:cxn modelId="{D198B3A3-B058-428C-8028-8C64BDDCD72F}" srcId="{3DBEB0BA-C2A4-4155-A252-99B4E28CBFD0}" destId="{42089FB2-E219-46DF-B5DD-EAA8D1A8A389}" srcOrd="3" destOrd="0" parTransId="{566C7557-FE6F-41F8-992A-3291AACA256D}" sibTransId="{2843DB16-E8C8-43FB-BC8F-9F2F79FA5516}"/>
    <dgm:cxn modelId="{501D7EA6-BD0C-4E22-B1D3-F60C48A3E291}" type="presOf" srcId="{D71D29B6-FA2E-4669-88DA-1F7A6323EF98}" destId="{D58F5A57-71F8-4F67-A765-E942B368912C}" srcOrd="0" destOrd="0" presId="urn:microsoft.com/office/officeart/2008/layout/LinedList"/>
    <dgm:cxn modelId="{1341B2CB-4B5F-461A-9B75-9BD945DD7FEE}" type="presOf" srcId="{3DBEB0BA-C2A4-4155-A252-99B4E28CBFD0}" destId="{2F4207AC-03FB-4095-88AF-55C959B0A4CA}" srcOrd="0" destOrd="0" presId="urn:microsoft.com/office/officeart/2008/layout/LinedList"/>
    <dgm:cxn modelId="{EAD1FFEE-4A19-425C-AA2B-27DB81265EB3}" srcId="{3DBEB0BA-C2A4-4155-A252-99B4E28CBFD0}" destId="{B276143C-9FE1-4257-8E1D-6481EF8FB47F}" srcOrd="2" destOrd="0" parTransId="{3EF339FE-A938-4AD8-AD50-043969F5B405}" sibTransId="{54E29570-8813-4E40-BD2B-657CE52B849F}"/>
    <dgm:cxn modelId="{5830F0F8-3AF1-43A8-BBC2-BBF52EEE2046}" srcId="{3DBEB0BA-C2A4-4155-A252-99B4E28CBFD0}" destId="{75612DCD-9EFC-418A-BE30-0454336F0125}" srcOrd="0" destOrd="0" parTransId="{55008692-1AB4-4618-A1FB-3DFD4C8FCB2C}" sibTransId="{3112D8D9-E537-45F8-964A-FE69EF4D67F6}"/>
    <dgm:cxn modelId="{C5269F78-72A1-401F-9EB6-D7B31D906BFC}" type="presParOf" srcId="{2F4207AC-03FB-4095-88AF-55C959B0A4CA}" destId="{FE8D9672-2932-436E-8D0C-4FA8F478619B}" srcOrd="0" destOrd="0" presId="urn:microsoft.com/office/officeart/2008/layout/LinedList"/>
    <dgm:cxn modelId="{B8F6E3A7-9322-4BA8-966F-238DFB9AD16D}" type="presParOf" srcId="{2F4207AC-03FB-4095-88AF-55C959B0A4CA}" destId="{ED8C6C10-60AC-4A94-AF87-066D45723783}" srcOrd="1" destOrd="0" presId="urn:microsoft.com/office/officeart/2008/layout/LinedList"/>
    <dgm:cxn modelId="{9B23C9AC-CFC4-458D-A472-F5F0979F82A9}" type="presParOf" srcId="{ED8C6C10-60AC-4A94-AF87-066D45723783}" destId="{D6C179B0-BB68-4E2F-BDEC-271898B4E2F8}" srcOrd="0" destOrd="0" presId="urn:microsoft.com/office/officeart/2008/layout/LinedList"/>
    <dgm:cxn modelId="{8438E622-BFAF-463F-BB22-C1E27FCE41E3}" type="presParOf" srcId="{ED8C6C10-60AC-4A94-AF87-066D45723783}" destId="{38DD3E58-5708-49C8-803A-E02C80BDA1BE}" srcOrd="1" destOrd="0" presId="urn:microsoft.com/office/officeart/2008/layout/LinedList"/>
    <dgm:cxn modelId="{6F1A0C9A-0AAB-447A-885D-65D76F18C720}" type="presParOf" srcId="{2F4207AC-03FB-4095-88AF-55C959B0A4CA}" destId="{8A748A07-40B3-48D3-8616-6B2F48B91336}" srcOrd="2" destOrd="0" presId="urn:microsoft.com/office/officeart/2008/layout/LinedList"/>
    <dgm:cxn modelId="{7D20BAE9-EBDF-4265-BA21-4C3FEB6DF949}" type="presParOf" srcId="{2F4207AC-03FB-4095-88AF-55C959B0A4CA}" destId="{B5337770-20C6-4189-BD8B-140BC1780AC9}" srcOrd="3" destOrd="0" presId="urn:microsoft.com/office/officeart/2008/layout/LinedList"/>
    <dgm:cxn modelId="{8AF40D53-EFCC-4894-B285-2CFCC2B6635D}" type="presParOf" srcId="{B5337770-20C6-4189-BD8B-140BC1780AC9}" destId="{D58F5A57-71F8-4F67-A765-E942B368912C}" srcOrd="0" destOrd="0" presId="urn:microsoft.com/office/officeart/2008/layout/LinedList"/>
    <dgm:cxn modelId="{5F044CA0-5229-435D-B5BB-C1150673263D}" type="presParOf" srcId="{B5337770-20C6-4189-BD8B-140BC1780AC9}" destId="{1F700554-5B1F-41A6-BECD-DF1925A49C30}" srcOrd="1" destOrd="0" presId="urn:microsoft.com/office/officeart/2008/layout/LinedList"/>
    <dgm:cxn modelId="{95242565-3E3A-443B-9474-016F13FA4DAA}" type="presParOf" srcId="{2F4207AC-03FB-4095-88AF-55C959B0A4CA}" destId="{9B1BFF59-A425-4DBD-9EC7-83485603CF9C}" srcOrd="4" destOrd="0" presId="urn:microsoft.com/office/officeart/2008/layout/LinedList"/>
    <dgm:cxn modelId="{2A0F2B9E-9DF1-4AF4-B7B0-88D9B59FEB32}" type="presParOf" srcId="{2F4207AC-03FB-4095-88AF-55C959B0A4CA}" destId="{90C7FD58-4084-46BB-804A-F3206CBFCF84}" srcOrd="5" destOrd="0" presId="urn:microsoft.com/office/officeart/2008/layout/LinedList"/>
    <dgm:cxn modelId="{69B36ECB-83DC-4DC0-AF6C-E8DC7E5CE24C}" type="presParOf" srcId="{90C7FD58-4084-46BB-804A-F3206CBFCF84}" destId="{1D114485-8AFD-4086-AA76-546BF25B3298}" srcOrd="0" destOrd="0" presId="urn:microsoft.com/office/officeart/2008/layout/LinedList"/>
    <dgm:cxn modelId="{191834C5-46A3-44D4-BF20-D0ADA9988AB5}" type="presParOf" srcId="{90C7FD58-4084-46BB-804A-F3206CBFCF84}" destId="{1E8F83A0-E280-461D-86A1-AC3B1FFCB4E9}" srcOrd="1" destOrd="0" presId="urn:microsoft.com/office/officeart/2008/layout/LinedList"/>
    <dgm:cxn modelId="{F6044007-F3FD-4B00-B560-F5DCC8E3CD5C}" type="presParOf" srcId="{2F4207AC-03FB-4095-88AF-55C959B0A4CA}" destId="{E505D891-2AAC-49B8-8855-ED2D608C74E2}" srcOrd="6" destOrd="0" presId="urn:microsoft.com/office/officeart/2008/layout/LinedList"/>
    <dgm:cxn modelId="{8FFEF4C4-65B5-4B0A-B612-2D2956B55BE6}" type="presParOf" srcId="{2F4207AC-03FB-4095-88AF-55C959B0A4CA}" destId="{FFCB9296-91C1-4A4E-B4DD-AD1298102EAD}" srcOrd="7" destOrd="0" presId="urn:microsoft.com/office/officeart/2008/layout/LinedList"/>
    <dgm:cxn modelId="{758A3EC4-E59E-4E6F-AA3D-1A99F964426A}" type="presParOf" srcId="{FFCB9296-91C1-4A4E-B4DD-AD1298102EAD}" destId="{BE4CBAF5-2272-4741-A0BD-C885F35654CB}" srcOrd="0" destOrd="0" presId="urn:microsoft.com/office/officeart/2008/layout/LinedList"/>
    <dgm:cxn modelId="{6129FC06-E1DD-48EB-83AE-2DD9EC783517}" type="presParOf" srcId="{FFCB9296-91C1-4A4E-B4DD-AD1298102EAD}" destId="{697C182E-4022-45BF-99B9-2DCDF1E8675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BA190F-EBAA-4214-8CE9-92678F4D793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DD503C3-13FB-4E80-AEC6-908CD5ED50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Pair Chatting</a:t>
          </a:r>
        </a:p>
      </dgm:t>
    </dgm:pt>
    <dgm:pt modelId="{96A30CE0-E8D3-4A2C-A523-F535362E1EA7}" type="parTrans" cxnId="{BF6C398E-6745-4D5F-81AB-1ABA83652478}">
      <dgm:prSet/>
      <dgm:spPr/>
      <dgm:t>
        <a:bodyPr/>
        <a:lstStyle/>
        <a:p>
          <a:endParaRPr lang="en-US"/>
        </a:p>
      </dgm:t>
    </dgm:pt>
    <dgm:pt modelId="{B8FFD824-6D89-4B2F-8778-156DBD982A94}" type="sibTrans" cxnId="{BF6C398E-6745-4D5F-81AB-1ABA83652478}">
      <dgm:prSet/>
      <dgm:spPr/>
      <dgm:t>
        <a:bodyPr/>
        <a:lstStyle/>
        <a:p>
          <a:endParaRPr lang="en-US"/>
        </a:p>
      </dgm:t>
    </dgm:pt>
    <dgm:pt modelId="{E043D5AB-1D3B-4E9B-B1F6-EB64C0C51D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Study Period Prediction</a:t>
          </a:r>
        </a:p>
      </dgm:t>
    </dgm:pt>
    <dgm:pt modelId="{D6F10C0B-3235-4D5F-B2F5-06D8C2AE5C7D}" type="parTrans" cxnId="{77DBBA7A-749B-4FE7-BDDE-77B04AEE58C1}">
      <dgm:prSet/>
      <dgm:spPr/>
      <dgm:t>
        <a:bodyPr/>
        <a:lstStyle/>
        <a:p>
          <a:endParaRPr lang="en-US"/>
        </a:p>
      </dgm:t>
    </dgm:pt>
    <dgm:pt modelId="{4BC3C567-C7EC-42C6-8A61-FECD04390321}" type="sibTrans" cxnId="{77DBBA7A-749B-4FE7-BDDE-77B04AEE58C1}">
      <dgm:prSet/>
      <dgm:spPr/>
      <dgm:t>
        <a:bodyPr/>
        <a:lstStyle/>
        <a:p>
          <a:endParaRPr lang="en-US"/>
        </a:p>
      </dgm:t>
    </dgm:pt>
    <dgm:pt modelId="{E22BB454-2772-486D-876E-EA887BBCB3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Linking with Blackboard and </a:t>
          </a:r>
          <a:r>
            <a:rPr lang="en-US" dirty="0" err="1"/>
            <a:t>GMail</a:t>
          </a:r>
          <a:endParaRPr lang="en-US" dirty="0"/>
        </a:p>
      </dgm:t>
    </dgm:pt>
    <dgm:pt modelId="{84814792-E366-4E77-AEB0-90D2B758A813}" type="parTrans" cxnId="{F266D697-2B4A-41E6-BA52-AAFD565319D2}">
      <dgm:prSet/>
      <dgm:spPr/>
      <dgm:t>
        <a:bodyPr/>
        <a:lstStyle/>
        <a:p>
          <a:endParaRPr lang="en-US"/>
        </a:p>
      </dgm:t>
    </dgm:pt>
    <dgm:pt modelId="{4D682CA5-7158-486B-9015-1B0878E8E455}" type="sibTrans" cxnId="{F266D697-2B4A-41E6-BA52-AAFD565319D2}">
      <dgm:prSet/>
      <dgm:spPr/>
      <dgm:t>
        <a:bodyPr/>
        <a:lstStyle/>
        <a:p>
          <a:endParaRPr lang="en-US"/>
        </a:p>
      </dgm:t>
    </dgm:pt>
    <dgm:pt modelId="{E2E062CC-D29C-4B3E-9DEC-A693DD1C65C6}" type="pres">
      <dgm:prSet presAssocID="{DABA190F-EBAA-4214-8CE9-92678F4D7938}" presName="root" presStyleCnt="0">
        <dgm:presLayoutVars>
          <dgm:dir/>
          <dgm:resizeHandles val="exact"/>
        </dgm:presLayoutVars>
      </dgm:prSet>
      <dgm:spPr/>
    </dgm:pt>
    <dgm:pt modelId="{D4D2EB73-CB54-4653-BCFD-4F8863F360BD}" type="pres">
      <dgm:prSet presAssocID="{6DD503C3-13FB-4E80-AEC6-908CD5ED50D0}" presName="compNode" presStyleCnt="0"/>
      <dgm:spPr/>
    </dgm:pt>
    <dgm:pt modelId="{1B0AD4CE-3EA2-4409-B41D-DE4612DEE272}" type="pres">
      <dgm:prSet presAssocID="{6DD503C3-13FB-4E80-AEC6-908CD5ED50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01F0789-E83C-453C-A2CB-E822D485AB4C}" type="pres">
      <dgm:prSet presAssocID="{6DD503C3-13FB-4E80-AEC6-908CD5ED50D0}" presName="spaceRect" presStyleCnt="0"/>
      <dgm:spPr/>
    </dgm:pt>
    <dgm:pt modelId="{2A18934D-C247-40DB-8E93-2AB86A456230}" type="pres">
      <dgm:prSet presAssocID="{6DD503C3-13FB-4E80-AEC6-908CD5ED50D0}" presName="textRect" presStyleLbl="revTx" presStyleIdx="0" presStyleCnt="3">
        <dgm:presLayoutVars>
          <dgm:chMax val="1"/>
          <dgm:chPref val="1"/>
        </dgm:presLayoutVars>
      </dgm:prSet>
      <dgm:spPr/>
    </dgm:pt>
    <dgm:pt modelId="{CC68D77A-8D75-4809-BD60-A83088BAA212}" type="pres">
      <dgm:prSet presAssocID="{B8FFD824-6D89-4B2F-8778-156DBD982A94}" presName="sibTrans" presStyleCnt="0"/>
      <dgm:spPr/>
    </dgm:pt>
    <dgm:pt modelId="{C525B61E-4C45-4A51-A583-706B452A7975}" type="pres">
      <dgm:prSet presAssocID="{E043D5AB-1D3B-4E9B-B1F6-EB64C0C51DF7}" presName="compNode" presStyleCnt="0"/>
      <dgm:spPr/>
    </dgm:pt>
    <dgm:pt modelId="{FF475C41-E1AF-4D32-BE2D-00A66EB1D638}" type="pres">
      <dgm:prSet presAssocID="{E043D5AB-1D3B-4E9B-B1F6-EB64C0C51D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7976A0E-FB08-4503-93A6-FB5C31F5BFAD}" type="pres">
      <dgm:prSet presAssocID="{E043D5AB-1D3B-4E9B-B1F6-EB64C0C51DF7}" presName="spaceRect" presStyleCnt="0"/>
      <dgm:spPr/>
    </dgm:pt>
    <dgm:pt modelId="{89189A2E-45C3-4AD6-A6CC-122CD3ABAFF2}" type="pres">
      <dgm:prSet presAssocID="{E043D5AB-1D3B-4E9B-B1F6-EB64C0C51DF7}" presName="textRect" presStyleLbl="revTx" presStyleIdx="1" presStyleCnt="3">
        <dgm:presLayoutVars>
          <dgm:chMax val="1"/>
          <dgm:chPref val="1"/>
        </dgm:presLayoutVars>
      </dgm:prSet>
      <dgm:spPr/>
    </dgm:pt>
    <dgm:pt modelId="{4677EE2B-60DF-438F-8195-65CE45EBBCFD}" type="pres">
      <dgm:prSet presAssocID="{4BC3C567-C7EC-42C6-8A61-FECD04390321}" presName="sibTrans" presStyleCnt="0"/>
      <dgm:spPr/>
    </dgm:pt>
    <dgm:pt modelId="{0D80A03D-479B-4B76-B51D-6CE74158A440}" type="pres">
      <dgm:prSet presAssocID="{E22BB454-2772-486D-876E-EA887BBCB3EC}" presName="compNode" presStyleCnt="0"/>
      <dgm:spPr/>
    </dgm:pt>
    <dgm:pt modelId="{34EAFFEA-AF4B-4288-8BF3-DC4CA0D1FB16}" type="pres">
      <dgm:prSet presAssocID="{E22BB454-2772-486D-876E-EA887BBCB3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8741C764-EBFE-4DCD-A73F-8121F233FE28}" type="pres">
      <dgm:prSet presAssocID="{E22BB454-2772-486D-876E-EA887BBCB3EC}" presName="spaceRect" presStyleCnt="0"/>
      <dgm:spPr/>
    </dgm:pt>
    <dgm:pt modelId="{38D0C48E-FF0F-4042-B3A3-D0D2947F5983}" type="pres">
      <dgm:prSet presAssocID="{E22BB454-2772-486D-876E-EA887BBCB3E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A87192D-81B1-4409-84A6-46691FD648B5}" type="presOf" srcId="{E22BB454-2772-486D-876E-EA887BBCB3EC}" destId="{38D0C48E-FF0F-4042-B3A3-D0D2947F5983}" srcOrd="0" destOrd="0" presId="urn:microsoft.com/office/officeart/2018/2/layout/IconLabelList"/>
    <dgm:cxn modelId="{51984446-0A42-458B-8E82-EDB3C72C50C9}" type="presOf" srcId="{E043D5AB-1D3B-4E9B-B1F6-EB64C0C51DF7}" destId="{89189A2E-45C3-4AD6-A6CC-122CD3ABAFF2}" srcOrd="0" destOrd="0" presId="urn:microsoft.com/office/officeart/2018/2/layout/IconLabelList"/>
    <dgm:cxn modelId="{77DBBA7A-749B-4FE7-BDDE-77B04AEE58C1}" srcId="{DABA190F-EBAA-4214-8CE9-92678F4D7938}" destId="{E043D5AB-1D3B-4E9B-B1F6-EB64C0C51DF7}" srcOrd="1" destOrd="0" parTransId="{D6F10C0B-3235-4D5F-B2F5-06D8C2AE5C7D}" sibTransId="{4BC3C567-C7EC-42C6-8A61-FECD04390321}"/>
    <dgm:cxn modelId="{BF6C398E-6745-4D5F-81AB-1ABA83652478}" srcId="{DABA190F-EBAA-4214-8CE9-92678F4D7938}" destId="{6DD503C3-13FB-4E80-AEC6-908CD5ED50D0}" srcOrd="0" destOrd="0" parTransId="{96A30CE0-E8D3-4A2C-A523-F535362E1EA7}" sibTransId="{B8FFD824-6D89-4B2F-8778-156DBD982A94}"/>
    <dgm:cxn modelId="{F266D697-2B4A-41E6-BA52-AAFD565319D2}" srcId="{DABA190F-EBAA-4214-8CE9-92678F4D7938}" destId="{E22BB454-2772-486D-876E-EA887BBCB3EC}" srcOrd="2" destOrd="0" parTransId="{84814792-E366-4E77-AEB0-90D2B758A813}" sibTransId="{4D682CA5-7158-486B-9015-1B0878E8E455}"/>
    <dgm:cxn modelId="{77FFE2B6-1753-4D46-83F5-237CD86FBD67}" type="presOf" srcId="{DABA190F-EBAA-4214-8CE9-92678F4D7938}" destId="{E2E062CC-D29C-4B3E-9DEC-A693DD1C65C6}" srcOrd="0" destOrd="0" presId="urn:microsoft.com/office/officeart/2018/2/layout/IconLabelList"/>
    <dgm:cxn modelId="{B5B19BF3-BA2B-4899-9178-584E31F01F0C}" type="presOf" srcId="{6DD503C3-13FB-4E80-AEC6-908CD5ED50D0}" destId="{2A18934D-C247-40DB-8E93-2AB86A456230}" srcOrd="0" destOrd="0" presId="urn:microsoft.com/office/officeart/2018/2/layout/IconLabelList"/>
    <dgm:cxn modelId="{EDC62861-6778-45F6-8957-10C7D151FF7A}" type="presParOf" srcId="{E2E062CC-D29C-4B3E-9DEC-A693DD1C65C6}" destId="{D4D2EB73-CB54-4653-BCFD-4F8863F360BD}" srcOrd="0" destOrd="0" presId="urn:microsoft.com/office/officeart/2018/2/layout/IconLabelList"/>
    <dgm:cxn modelId="{8493E321-8AEB-47A4-93A8-B52385910FFB}" type="presParOf" srcId="{D4D2EB73-CB54-4653-BCFD-4F8863F360BD}" destId="{1B0AD4CE-3EA2-4409-B41D-DE4612DEE272}" srcOrd="0" destOrd="0" presId="urn:microsoft.com/office/officeart/2018/2/layout/IconLabelList"/>
    <dgm:cxn modelId="{32A668F7-063F-438C-9252-CF8255ECD88E}" type="presParOf" srcId="{D4D2EB73-CB54-4653-BCFD-4F8863F360BD}" destId="{401F0789-E83C-453C-A2CB-E822D485AB4C}" srcOrd="1" destOrd="0" presId="urn:microsoft.com/office/officeart/2018/2/layout/IconLabelList"/>
    <dgm:cxn modelId="{CDCF7772-39FC-48D5-AB69-62C3152F9AC5}" type="presParOf" srcId="{D4D2EB73-CB54-4653-BCFD-4F8863F360BD}" destId="{2A18934D-C247-40DB-8E93-2AB86A456230}" srcOrd="2" destOrd="0" presId="urn:microsoft.com/office/officeart/2018/2/layout/IconLabelList"/>
    <dgm:cxn modelId="{53D088F6-66A3-4FB8-B114-64B503B63228}" type="presParOf" srcId="{E2E062CC-D29C-4B3E-9DEC-A693DD1C65C6}" destId="{CC68D77A-8D75-4809-BD60-A83088BAA212}" srcOrd="1" destOrd="0" presId="urn:microsoft.com/office/officeart/2018/2/layout/IconLabelList"/>
    <dgm:cxn modelId="{47FF1C77-86BC-40B6-BF5C-612DC9A29719}" type="presParOf" srcId="{E2E062CC-D29C-4B3E-9DEC-A693DD1C65C6}" destId="{C525B61E-4C45-4A51-A583-706B452A7975}" srcOrd="2" destOrd="0" presId="urn:microsoft.com/office/officeart/2018/2/layout/IconLabelList"/>
    <dgm:cxn modelId="{7875967D-401E-43AF-BABB-56C33DE17715}" type="presParOf" srcId="{C525B61E-4C45-4A51-A583-706B452A7975}" destId="{FF475C41-E1AF-4D32-BE2D-00A66EB1D638}" srcOrd="0" destOrd="0" presId="urn:microsoft.com/office/officeart/2018/2/layout/IconLabelList"/>
    <dgm:cxn modelId="{C641AC0F-518C-4110-9FC1-5FD171C8802E}" type="presParOf" srcId="{C525B61E-4C45-4A51-A583-706B452A7975}" destId="{67976A0E-FB08-4503-93A6-FB5C31F5BFAD}" srcOrd="1" destOrd="0" presId="urn:microsoft.com/office/officeart/2018/2/layout/IconLabelList"/>
    <dgm:cxn modelId="{FE2DC63D-D6A0-4D77-8FD6-58E317867947}" type="presParOf" srcId="{C525B61E-4C45-4A51-A583-706B452A7975}" destId="{89189A2E-45C3-4AD6-A6CC-122CD3ABAFF2}" srcOrd="2" destOrd="0" presId="urn:microsoft.com/office/officeart/2018/2/layout/IconLabelList"/>
    <dgm:cxn modelId="{E9BE2171-4794-49FE-BD39-54AC60DC80EA}" type="presParOf" srcId="{E2E062CC-D29C-4B3E-9DEC-A693DD1C65C6}" destId="{4677EE2B-60DF-438F-8195-65CE45EBBCFD}" srcOrd="3" destOrd="0" presId="urn:microsoft.com/office/officeart/2018/2/layout/IconLabelList"/>
    <dgm:cxn modelId="{62956D07-97E8-4D1D-9EE2-6D877507C0DB}" type="presParOf" srcId="{E2E062CC-D29C-4B3E-9DEC-A693DD1C65C6}" destId="{0D80A03D-479B-4B76-B51D-6CE74158A440}" srcOrd="4" destOrd="0" presId="urn:microsoft.com/office/officeart/2018/2/layout/IconLabelList"/>
    <dgm:cxn modelId="{1EB964B8-B0D8-438D-9821-D4C5F87F2A81}" type="presParOf" srcId="{0D80A03D-479B-4B76-B51D-6CE74158A440}" destId="{34EAFFEA-AF4B-4288-8BF3-DC4CA0D1FB16}" srcOrd="0" destOrd="0" presId="urn:microsoft.com/office/officeart/2018/2/layout/IconLabelList"/>
    <dgm:cxn modelId="{7328F74F-A432-4667-9AE2-9C0602E75396}" type="presParOf" srcId="{0D80A03D-479B-4B76-B51D-6CE74158A440}" destId="{8741C764-EBFE-4DCD-A73F-8121F233FE28}" srcOrd="1" destOrd="0" presId="urn:microsoft.com/office/officeart/2018/2/layout/IconLabelList"/>
    <dgm:cxn modelId="{63280DD1-404F-45F5-892C-C1A27CC4CA13}" type="presParOf" srcId="{0D80A03D-479B-4B76-B51D-6CE74158A440}" destId="{38D0C48E-FF0F-4042-B3A3-D0D2947F598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89088-41C6-4232-92C3-8E48F46F1B4F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697A7-EEF3-4774-A7B8-A7E7BA42A196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helps you allocate study time for assignments and quizzes</a:t>
          </a:r>
        </a:p>
      </dsp:txBody>
      <dsp:txXfrm>
        <a:off x="417971" y="2644140"/>
        <a:ext cx="2889450" cy="720000"/>
      </dsp:txXfrm>
    </dsp:sp>
    <dsp:sp modelId="{5C6B2E82-467E-440F-905F-5164BE4C5668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891ED-E259-4890-BC3E-726FE984917F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improves its time allocation based on average time taken for assignments and scores of quizzes</a:t>
          </a:r>
        </a:p>
      </dsp:txBody>
      <dsp:txXfrm>
        <a:off x="3813075" y="2644140"/>
        <a:ext cx="2889450" cy="720000"/>
      </dsp:txXfrm>
    </dsp:sp>
    <dsp:sp modelId="{5ED1E3B5-B062-475A-85A0-4E83890C859F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30358-7D6A-4F82-A763-7BAF81330094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You can add unavailable times so that they are not allocated </a:t>
          </a:r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D9672-2932-436E-8D0C-4FA8F478619B}">
      <dsp:nvSpPr>
        <dsp:cNvPr id="0" name=""/>
        <dsp:cNvSpPr/>
      </dsp:nvSpPr>
      <dsp:spPr>
        <a:xfrm>
          <a:off x="0" y="0"/>
          <a:ext cx="527288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C179B0-BB68-4E2F-BDEC-271898B4E2F8}">
      <dsp:nvSpPr>
        <dsp:cNvPr id="0" name=""/>
        <dsp:cNvSpPr/>
      </dsp:nvSpPr>
      <dsp:spPr>
        <a:xfrm>
          <a:off x="0" y="0"/>
          <a:ext cx="5272888" cy="795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 blocks notifications from certain apps</a:t>
          </a:r>
        </a:p>
      </dsp:txBody>
      <dsp:txXfrm>
        <a:off x="0" y="0"/>
        <a:ext cx="5272888" cy="795420"/>
      </dsp:txXfrm>
    </dsp:sp>
    <dsp:sp modelId="{8A748A07-40B3-48D3-8616-6B2F48B91336}">
      <dsp:nvSpPr>
        <dsp:cNvPr id="0" name=""/>
        <dsp:cNvSpPr/>
      </dsp:nvSpPr>
      <dsp:spPr>
        <a:xfrm>
          <a:off x="0" y="795420"/>
          <a:ext cx="527288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F5A57-71F8-4F67-A765-E942B368912C}">
      <dsp:nvSpPr>
        <dsp:cNvPr id="0" name=""/>
        <dsp:cNvSpPr/>
      </dsp:nvSpPr>
      <dsp:spPr>
        <a:xfrm>
          <a:off x="0" y="795420"/>
          <a:ext cx="5272888" cy="795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 can also block access to them for a specified amount of time</a:t>
          </a:r>
        </a:p>
      </dsp:txBody>
      <dsp:txXfrm>
        <a:off x="0" y="795420"/>
        <a:ext cx="5272888" cy="795420"/>
      </dsp:txXfrm>
    </dsp:sp>
    <dsp:sp modelId="{9B1BFF59-A425-4DBD-9EC7-83485603CF9C}">
      <dsp:nvSpPr>
        <dsp:cNvPr id="0" name=""/>
        <dsp:cNvSpPr/>
      </dsp:nvSpPr>
      <dsp:spPr>
        <a:xfrm>
          <a:off x="0" y="1590841"/>
          <a:ext cx="527288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114485-8AFD-4086-AA76-546BF25B3298}">
      <dsp:nvSpPr>
        <dsp:cNvPr id="0" name=""/>
        <dsp:cNvSpPr/>
      </dsp:nvSpPr>
      <dsp:spPr>
        <a:xfrm>
          <a:off x="0" y="1590841"/>
          <a:ext cx="5272888" cy="795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During a study period, you can’t uninstall the app</a:t>
          </a:r>
        </a:p>
      </dsp:txBody>
      <dsp:txXfrm>
        <a:off x="0" y="1590841"/>
        <a:ext cx="5272888" cy="795420"/>
      </dsp:txXfrm>
    </dsp:sp>
    <dsp:sp modelId="{E505D891-2AAC-49B8-8855-ED2D608C74E2}">
      <dsp:nvSpPr>
        <dsp:cNvPr id="0" name=""/>
        <dsp:cNvSpPr/>
      </dsp:nvSpPr>
      <dsp:spPr>
        <a:xfrm>
          <a:off x="0" y="2386262"/>
          <a:ext cx="527288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4CBAF5-2272-4741-A0BD-C885F35654CB}">
      <dsp:nvSpPr>
        <dsp:cNvPr id="0" name=""/>
        <dsp:cNvSpPr/>
      </dsp:nvSpPr>
      <dsp:spPr>
        <a:xfrm>
          <a:off x="0" y="2386263"/>
          <a:ext cx="5272888" cy="795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are different types of blocks: continuous block and block with breaks for different study modes. </a:t>
          </a:r>
        </a:p>
      </dsp:txBody>
      <dsp:txXfrm>
        <a:off x="0" y="2386263"/>
        <a:ext cx="5272888" cy="7954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AD4CE-3EA2-4409-B41D-DE4612DEE272}">
      <dsp:nvSpPr>
        <dsp:cNvPr id="0" name=""/>
        <dsp:cNvSpPr/>
      </dsp:nvSpPr>
      <dsp:spPr>
        <a:xfrm>
          <a:off x="941481" y="770686"/>
          <a:ext cx="1450370" cy="14503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8934D-C247-40DB-8E93-2AB86A456230}">
      <dsp:nvSpPr>
        <dsp:cNvPr id="0" name=""/>
        <dsp:cNvSpPr/>
      </dsp:nvSpPr>
      <dsp:spPr>
        <a:xfrm>
          <a:off x="55144" y="2604236"/>
          <a:ext cx="32230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Pair Chatting</a:t>
          </a:r>
        </a:p>
      </dsp:txBody>
      <dsp:txXfrm>
        <a:off x="55144" y="2604236"/>
        <a:ext cx="3223045" cy="720000"/>
      </dsp:txXfrm>
    </dsp:sp>
    <dsp:sp modelId="{FF475C41-E1AF-4D32-BE2D-00A66EB1D638}">
      <dsp:nvSpPr>
        <dsp:cNvPr id="0" name=""/>
        <dsp:cNvSpPr/>
      </dsp:nvSpPr>
      <dsp:spPr>
        <a:xfrm>
          <a:off x="4728559" y="770686"/>
          <a:ext cx="1450370" cy="14503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89A2E-45C3-4AD6-A6CC-122CD3ABAFF2}">
      <dsp:nvSpPr>
        <dsp:cNvPr id="0" name=""/>
        <dsp:cNvSpPr/>
      </dsp:nvSpPr>
      <dsp:spPr>
        <a:xfrm>
          <a:off x="3842222" y="2604236"/>
          <a:ext cx="32230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Study Period Prediction</a:t>
          </a:r>
        </a:p>
      </dsp:txBody>
      <dsp:txXfrm>
        <a:off x="3842222" y="2604236"/>
        <a:ext cx="3223045" cy="720000"/>
      </dsp:txXfrm>
    </dsp:sp>
    <dsp:sp modelId="{34EAFFEA-AF4B-4288-8BF3-DC4CA0D1FB16}">
      <dsp:nvSpPr>
        <dsp:cNvPr id="0" name=""/>
        <dsp:cNvSpPr/>
      </dsp:nvSpPr>
      <dsp:spPr>
        <a:xfrm>
          <a:off x="8515638" y="770686"/>
          <a:ext cx="1450370" cy="14503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0C48E-FF0F-4042-B3A3-D0D2947F5983}">
      <dsp:nvSpPr>
        <dsp:cNvPr id="0" name=""/>
        <dsp:cNvSpPr/>
      </dsp:nvSpPr>
      <dsp:spPr>
        <a:xfrm>
          <a:off x="7629300" y="2604236"/>
          <a:ext cx="32230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Linking with Blackboard and </a:t>
          </a:r>
          <a:r>
            <a:rPr lang="en-US" sz="2300" kern="1200" dirty="0" err="1"/>
            <a:t>GMail</a:t>
          </a:r>
          <a:endParaRPr lang="en-US" sz="2300" kern="1200" dirty="0"/>
        </a:p>
      </dsp:txBody>
      <dsp:txXfrm>
        <a:off x="7629300" y="2604236"/>
        <a:ext cx="322304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A1F26-08E7-4895-9C0D-C2748C2B16D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723E9-807C-4FE3-9BB7-DD90BD69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75847b6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75847b6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6f711b73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6f711b73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75847b64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75847b64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75847b64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75847b64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876d5dec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876d5dec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75847b64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75847b64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7f0ebecf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7f0ebecf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876d5dec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876d5dec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75847b64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75847b64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9DF3-2546-4666-A291-20357023D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159FB-5B29-414D-835A-4A36DFC4B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8261A-A7F6-4AC7-8F0D-8D6CEEF8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59C-6A05-45BE-BBA0-BBC714249A9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9819-24E4-41B1-BAB5-E33C1F79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48B01-010A-4FA4-B5CB-105F9324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D540-1B9E-49B7-BB01-072C37495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DC21-2F84-46FB-AA11-2E590DBE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FC1FB-59E3-43F4-930A-15B56E292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5FD2C-CD95-456C-8410-35016F21C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59C-6A05-45BE-BBA0-BBC714249A9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915BC-9990-4C24-A20D-888B4FD7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62A3F-9C75-4361-A7E7-2381F34A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D540-1B9E-49B7-BB01-072C37495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70810-EA9A-45CA-9AB7-B888E5981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B5B13-0366-452D-84AC-5F84870BA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0F5CA-2FFA-4FDA-ABB6-F27C9769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59C-6A05-45BE-BBA0-BBC714249A9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0E22D-22E7-4761-9563-E7544985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7C8E3-3394-4C2E-B4A6-91EE828B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D540-1B9E-49B7-BB01-072C37495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432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1BAD-8632-4176-84E6-BA0AB6F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4168-22A7-4E33-85ED-6EFAA2610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6E0F2-A857-4C0C-B97F-99164EE7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59C-6A05-45BE-BBA0-BBC714249A9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22D05-3651-4489-A58A-78554DC9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72931-7DE5-45B9-BE30-BB274E03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D540-1B9E-49B7-BB01-072C37495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362E-2536-4249-A367-3C91DF9F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903FD-8FC9-4C83-96B8-61303A4F5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738A3-2611-4F8F-8DBC-A7557319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59C-6A05-45BE-BBA0-BBC714249A9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816C3-5CC7-4F5A-B709-EC4B0A97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24565-A9A4-4804-AFDF-8F46EB69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D540-1B9E-49B7-BB01-072C37495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0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32C7-0646-49D6-93BE-ADC2C14F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850A3-C385-4454-AD7D-B624EE4AC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EC43C-76C1-46F4-B3FE-0CF33643D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E0442-E3E2-4695-BA6E-FDAD4E23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59C-6A05-45BE-BBA0-BBC714249A9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A5F86-C41C-427B-A56F-BFDE8D81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DD439-A621-4DEF-8178-A87E7C41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D540-1B9E-49B7-BB01-072C37495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1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8EF1-1135-477E-B497-5E21765C8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C7CF5-3333-478F-B9AC-9A2693156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AD446-26B2-4F8C-8C71-F7C2ECF53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A1FD8-036E-41F1-A86E-126489231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1186B-8324-45E6-BB35-371416175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10DD3-C9FE-4542-A6C5-70380160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59C-6A05-45BE-BBA0-BBC714249A9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33878C-2D98-4AC3-9C75-923C2D19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BD4FF-9456-49D4-8029-2D4552F8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D540-1B9E-49B7-BB01-072C37495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6B52-6C94-420F-BA75-3FA1F8B1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703E7-163E-43DD-92A6-CD2687FF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59C-6A05-45BE-BBA0-BBC714249A9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4DC82-86AF-4BED-9FA3-DE4DB7E8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2B28A-ADD5-4FB4-954D-B156BAE7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D540-1B9E-49B7-BB01-072C37495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F5071-4726-460D-8333-7689A542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59C-6A05-45BE-BBA0-BBC714249A9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2F76B-8E92-41BC-BA01-A5FBC553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C85C4-810D-43CB-8DF8-91560939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D540-1B9E-49B7-BB01-072C37495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8E4E-5D34-4123-B765-E0403822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5312-21A0-4C2D-9474-DB552F349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42875-2EC2-4A8A-A69D-3D8B4DB0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90115-5317-4D07-AE61-50EF7A2F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59C-6A05-45BE-BBA0-BBC714249A9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168C4-8FF1-4106-974F-F45822FF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F042B-FD6B-45AF-A713-2E2D89FE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D540-1B9E-49B7-BB01-072C37495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803E-5028-468B-8414-5ED9D676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48525-F854-4FB3-8CE6-8DE4C0AC9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F6D02-8A8A-4391-9AC0-867326B85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B0520-4643-4D2D-83EA-C349E710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59C-6A05-45BE-BBA0-BBC714249A9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BC624-0236-4868-9A21-5A2121C3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1A637-4675-4183-BEC7-64EAD4D9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D540-1B9E-49B7-BB01-072C37495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7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01EB0-C6D0-43DE-88E3-363B71CC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599E0-32C4-42BD-9F0E-DF89F39D6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53362-F049-43B1-9082-170A0F5A2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5659C-6A05-45BE-BBA0-BBC714249A9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73904-44C6-4A75-B4A9-1C9A3179D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D1BC5-39AE-470E-9683-E737B93B7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4D540-1B9E-49B7-BB01-072C37495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etermine My Learning Style">
            <a:extLst>
              <a:ext uri="{FF2B5EF4-FFF2-40B4-BE49-F238E27FC236}">
                <a16:creationId xmlns:a16="http://schemas.microsoft.com/office/drawing/2014/main" id="{E0F22B24-B016-437E-ACB6-F8D86D26F3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" t="20719" r="5807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99881-0D33-4D86-8DA6-CAD9492B9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 err="1"/>
              <a:t>StudyZone</a:t>
            </a:r>
            <a:r>
              <a:rPr lang="en-US" sz="6600" dirty="0"/>
              <a:t> App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F78BC-1866-4A3D-8A19-A2B5EBC28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Ahmed Hassan, Mohamed Hemdan, Ahmed Essam</a:t>
            </a:r>
          </a:p>
        </p:txBody>
      </p:sp>
    </p:spTree>
    <p:extLst>
      <p:ext uri="{BB962C8B-B14F-4D97-AF65-F5344CB8AC3E}">
        <p14:creationId xmlns:p14="http://schemas.microsoft.com/office/powerpoint/2010/main" val="1543234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06">
            <a:extLst>
              <a:ext uri="{FF2B5EF4-FFF2-40B4-BE49-F238E27FC236}">
                <a16:creationId xmlns:a16="http://schemas.microsoft.com/office/drawing/2014/main" id="{1AF9055A-9FD0-45AC-B6E5-2029CC5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: Shape 108">
            <a:extLst>
              <a:ext uri="{FF2B5EF4-FFF2-40B4-BE49-F238E27FC236}">
                <a16:creationId xmlns:a16="http://schemas.microsoft.com/office/drawing/2014/main" id="{740D8E28-91B5-42B0-9D6C-B777D8AD9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713579" cy="6858000"/>
          </a:xfrm>
          <a:custGeom>
            <a:avLst/>
            <a:gdLst>
              <a:gd name="connsiteX0" fmla="*/ 0 w 7713579"/>
              <a:gd name="connsiteY0" fmla="*/ 0 h 6858000"/>
              <a:gd name="connsiteX1" fmla="*/ 7534191 w 7713579"/>
              <a:gd name="connsiteY1" fmla="*/ 0 h 6858000"/>
              <a:gd name="connsiteX2" fmla="*/ 7538954 w 7713579"/>
              <a:gd name="connsiteY2" fmla="*/ 66675 h 6858000"/>
              <a:gd name="connsiteX3" fmla="*/ 7546891 w 7713579"/>
              <a:gd name="connsiteY3" fmla="*/ 122237 h 6858000"/>
              <a:gd name="connsiteX4" fmla="*/ 7556416 w 7713579"/>
              <a:gd name="connsiteY4" fmla="*/ 174625 h 6858000"/>
              <a:gd name="connsiteX5" fmla="*/ 7572291 w 7713579"/>
              <a:gd name="connsiteY5" fmla="*/ 217487 h 6858000"/>
              <a:gd name="connsiteX6" fmla="*/ 7588166 w 7713579"/>
              <a:gd name="connsiteY6" fmla="*/ 260350 h 6858000"/>
              <a:gd name="connsiteX7" fmla="*/ 7607216 w 7713579"/>
              <a:gd name="connsiteY7" fmla="*/ 296862 h 6858000"/>
              <a:gd name="connsiteX8" fmla="*/ 7626266 w 7713579"/>
              <a:gd name="connsiteY8" fmla="*/ 334962 h 6858000"/>
              <a:gd name="connsiteX9" fmla="*/ 7643729 w 7713579"/>
              <a:gd name="connsiteY9" fmla="*/ 369887 h 6858000"/>
              <a:gd name="connsiteX10" fmla="*/ 7661191 w 7713579"/>
              <a:gd name="connsiteY10" fmla="*/ 409575 h 6858000"/>
              <a:gd name="connsiteX11" fmla="*/ 7677066 w 7713579"/>
              <a:gd name="connsiteY11" fmla="*/ 450850 h 6858000"/>
              <a:gd name="connsiteX12" fmla="*/ 7691354 w 7713579"/>
              <a:gd name="connsiteY12" fmla="*/ 496887 h 6858000"/>
              <a:gd name="connsiteX13" fmla="*/ 7702466 w 7713579"/>
              <a:gd name="connsiteY13" fmla="*/ 546100 h 6858000"/>
              <a:gd name="connsiteX14" fmla="*/ 7710404 w 7713579"/>
              <a:gd name="connsiteY14" fmla="*/ 606425 h 6858000"/>
              <a:gd name="connsiteX15" fmla="*/ 7713579 w 7713579"/>
              <a:gd name="connsiteY15" fmla="*/ 673100 h 6858000"/>
              <a:gd name="connsiteX16" fmla="*/ 7710404 w 7713579"/>
              <a:gd name="connsiteY16" fmla="*/ 744537 h 6858000"/>
              <a:gd name="connsiteX17" fmla="*/ 7702466 w 7713579"/>
              <a:gd name="connsiteY17" fmla="*/ 801687 h 6858000"/>
              <a:gd name="connsiteX18" fmla="*/ 7691354 w 7713579"/>
              <a:gd name="connsiteY18" fmla="*/ 854075 h 6858000"/>
              <a:gd name="connsiteX19" fmla="*/ 7677066 w 7713579"/>
              <a:gd name="connsiteY19" fmla="*/ 901700 h 6858000"/>
              <a:gd name="connsiteX20" fmla="*/ 7661191 w 7713579"/>
              <a:gd name="connsiteY20" fmla="*/ 942975 h 6858000"/>
              <a:gd name="connsiteX21" fmla="*/ 7642141 w 7713579"/>
              <a:gd name="connsiteY21" fmla="*/ 981075 h 6858000"/>
              <a:gd name="connsiteX22" fmla="*/ 7623091 w 7713579"/>
              <a:gd name="connsiteY22" fmla="*/ 1017587 h 6858000"/>
              <a:gd name="connsiteX23" fmla="*/ 7604041 w 7713579"/>
              <a:gd name="connsiteY23" fmla="*/ 1055687 h 6858000"/>
              <a:gd name="connsiteX24" fmla="*/ 7586579 w 7713579"/>
              <a:gd name="connsiteY24" fmla="*/ 1095375 h 6858000"/>
              <a:gd name="connsiteX25" fmla="*/ 7569116 w 7713579"/>
              <a:gd name="connsiteY25" fmla="*/ 1136650 h 6858000"/>
              <a:gd name="connsiteX26" fmla="*/ 7554829 w 7713579"/>
              <a:gd name="connsiteY26" fmla="*/ 1182687 h 6858000"/>
              <a:gd name="connsiteX27" fmla="*/ 7545304 w 7713579"/>
              <a:gd name="connsiteY27" fmla="*/ 1235075 h 6858000"/>
              <a:gd name="connsiteX28" fmla="*/ 7535779 w 7713579"/>
              <a:gd name="connsiteY28" fmla="*/ 1295400 h 6858000"/>
              <a:gd name="connsiteX29" fmla="*/ 7534191 w 7713579"/>
              <a:gd name="connsiteY29" fmla="*/ 1363662 h 6858000"/>
              <a:gd name="connsiteX30" fmla="*/ 7535779 w 7713579"/>
              <a:gd name="connsiteY30" fmla="*/ 1431925 h 6858000"/>
              <a:gd name="connsiteX31" fmla="*/ 7545304 w 7713579"/>
              <a:gd name="connsiteY31" fmla="*/ 1492250 h 6858000"/>
              <a:gd name="connsiteX32" fmla="*/ 7554829 w 7713579"/>
              <a:gd name="connsiteY32" fmla="*/ 1544637 h 6858000"/>
              <a:gd name="connsiteX33" fmla="*/ 7569116 w 7713579"/>
              <a:gd name="connsiteY33" fmla="*/ 1589087 h 6858000"/>
              <a:gd name="connsiteX34" fmla="*/ 7586579 w 7713579"/>
              <a:gd name="connsiteY34" fmla="*/ 1631950 h 6858000"/>
              <a:gd name="connsiteX35" fmla="*/ 7604041 w 7713579"/>
              <a:gd name="connsiteY35" fmla="*/ 1671637 h 6858000"/>
              <a:gd name="connsiteX36" fmla="*/ 7623091 w 7713579"/>
              <a:gd name="connsiteY36" fmla="*/ 1708150 h 6858000"/>
              <a:gd name="connsiteX37" fmla="*/ 7642141 w 7713579"/>
              <a:gd name="connsiteY37" fmla="*/ 1743075 h 6858000"/>
              <a:gd name="connsiteX38" fmla="*/ 7661191 w 7713579"/>
              <a:gd name="connsiteY38" fmla="*/ 1782762 h 6858000"/>
              <a:gd name="connsiteX39" fmla="*/ 7677066 w 7713579"/>
              <a:gd name="connsiteY39" fmla="*/ 1824037 h 6858000"/>
              <a:gd name="connsiteX40" fmla="*/ 7691354 w 7713579"/>
              <a:gd name="connsiteY40" fmla="*/ 1870075 h 6858000"/>
              <a:gd name="connsiteX41" fmla="*/ 7702466 w 7713579"/>
              <a:gd name="connsiteY41" fmla="*/ 1922462 h 6858000"/>
              <a:gd name="connsiteX42" fmla="*/ 7710404 w 7713579"/>
              <a:gd name="connsiteY42" fmla="*/ 1982787 h 6858000"/>
              <a:gd name="connsiteX43" fmla="*/ 7713579 w 7713579"/>
              <a:gd name="connsiteY43" fmla="*/ 2051050 h 6858000"/>
              <a:gd name="connsiteX44" fmla="*/ 7710404 w 7713579"/>
              <a:gd name="connsiteY44" fmla="*/ 2119312 h 6858000"/>
              <a:gd name="connsiteX45" fmla="*/ 7702466 w 7713579"/>
              <a:gd name="connsiteY45" fmla="*/ 2179637 h 6858000"/>
              <a:gd name="connsiteX46" fmla="*/ 7691354 w 7713579"/>
              <a:gd name="connsiteY46" fmla="*/ 2232025 h 6858000"/>
              <a:gd name="connsiteX47" fmla="*/ 7677066 w 7713579"/>
              <a:gd name="connsiteY47" fmla="*/ 2278062 h 6858000"/>
              <a:gd name="connsiteX48" fmla="*/ 7661191 w 7713579"/>
              <a:gd name="connsiteY48" fmla="*/ 2319337 h 6858000"/>
              <a:gd name="connsiteX49" fmla="*/ 7642141 w 7713579"/>
              <a:gd name="connsiteY49" fmla="*/ 2359025 h 6858000"/>
              <a:gd name="connsiteX50" fmla="*/ 7623091 w 7713579"/>
              <a:gd name="connsiteY50" fmla="*/ 2395537 h 6858000"/>
              <a:gd name="connsiteX51" fmla="*/ 7604041 w 7713579"/>
              <a:gd name="connsiteY51" fmla="*/ 2433637 h 6858000"/>
              <a:gd name="connsiteX52" fmla="*/ 7586579 w 7713579"/>
              <a:gd name="connsiteY52" fmla="*/ 2471737 h 6858000"/>
              <a:gd name="connsiteX53" fmla="*/ 7569116 w 7713579"/>
              <a:gd name="connsiteY53" fmla="*/ 2513012 h 6858000"/>
              <a:gd name="connsiteX54" fmla="*/ 7554829 w 7713579"/>
              <a:gd name="connsiteY54" fmla="*/ 2560637 h 6858000"/>
              <a:gd name="connsiteX55" fmla="*/ 7545304 w 7713579"/>
              <a:gd name="connsiteY55" fmla="*/ 2613025 h 6858000"/>
              <a:gd name="connsiteX56" fmla="*/ 7535779 w 7713579"/>
              <a:gd name="connsiteY56" fmla="*/ 2671762 h 6858000"/>
              <a:gd name="connsiteX57" fmla="*/ 7534191 w 7713579"/>
              <a:gd name="connsiteY57" fmla="*/ 2741612 h 6858000"/>
              <a:gd name="connsiteX58" fmla="*/ 7535779 w 7713579"/>
              <a:gd name="connsiteY58" fmla="*/ 2809875 h 6858000"/>
              <a:gd name="connsiteX59" fmla="*/ 7545304 w 7713579"/>
              <a:gd name="connsiteY59" fmla="*/ 2868612 h 6858000"/>
              <a:gd name="connsiteX60" fmla="*/ 7554829 w 7713579"/>
              <a:gd name="connsiteY60" fmla="*/ 2922587 h 6858000"/>
              <a:gd name="connsiteX61" fmla="*/ 7569116 w 7713579"/>
              <a:gd name="connsiteY61" fmla="*/ 2967037 h 6858000"/>
              <a:gd name="connsiteX62" fmla="*/ 7586579 w 7713579"/>
              <a:gd name="connsiteY62" fmla="*/ 3009900 h 6858000"/>
              <a:gd name="connsiteX63" fmla="*/ 7604041 w 7713579"/>
              <a:gd name="connsiteY63" fmla="*/ 3046412 h 6858000"/>
              <a:gd name="connsiteX64" fmla="*/ 7623091 w 7713579"/>
              <a:gd name="connsiteY64" fmla="*/ 3084512 h 6858000"/>
              <a:gd name="connsiteX65" fmla="*/ 7642141 w 7713579"/>
              <a:gd name="connsiteY65" fmla="*/ 3121025 h 6858000"/>
              <a:gd name="connsiteX66" fmla="*/ 7661191 w 7713579"/>
              <a:gd name="connsiteY66" fmla="*/ 3160712 h 6858000"/>
              <a:gd name="connsiteX67" fmla="*/ 7677066 w 7713579"/>
              <a:gd name="connsiteY67" fmla="*/ 3201987 h 6858000"/>
              <a:gd name="connsiteX68" fmla="*/ 7691354 w 7713579"/>
              <a:gd name="connsiteY68" fmla="*/ 3248025 h 6858000"/>
              <a:gd name="connsiteX69" fmla="*/ 7702466 w 7713579"/>
              <a:gd name="connsiteY69" fmla="*/ 3300412 h 6858000"/>
              <a:gd name="connsiteX70" fmla="*/ 7710404 w 7713579"/>
              <a:gd name="connsiteY70" fmla="*/ 3360737 h 6858000"/>
              <a:gd name="connsiteX71" fmla="*/ 7713579 w 7713579"/>
              <a:gd name="connsiteY71" fmla="*/ 3427412 h 6858000"/>
              <a:gd name="connsiteX72" fmla="*/ 7710404 w 7713579"/>
              <a:gd name="connsiteY72" fmla="*/ 3497262 h 6858000"/>
              <a:gd name="connsiteX73" fmla="*/ 7702466 w 7713579"/>
              <a:gd name="connsiteY73" fmla="*/ 3557587 h 6858000"/>
              <a:gd name="connsiteX74" fmla="*/ 7691354 w 7713579"/>
              <a:gd name="connsiteY74" fmla="*/ 3609975 h 6858000"/>
              <a:gd name="connsiteX75" fmla="*/ 7677066 w 7713579"/>
              <a:gd name="connsiteY75" fmla="*/ 3656012 h 6858000"/>
              <a:gd name="connsiteX76" fmla="*/ 7661191 w 7713579"/>
              <a:gd name="connsiteY76" fmla="*/ 3697287 h 6858000"/>
              <a:gd name="connsiteX77" fmla="*/ 7642141 w 7713579"/>
              <a:gd name="connsiteY77" fmla="*/ 3736975 h 6858000"/>
              <a:gd name="connsiteX78" fmla="*/ 7604041 w 7713579"/>
              <a:gd name="connsiteY78" fmla="*/ 3811587 h 6858000"/>
              <a:gd name="connsiteX79" fmla="*/ 7586579 w 7713579"/>
              <a:gd name="connsiteY79" fmla="*/ 3848100 h 6858000"/>
              <a:gd name="connsiteX80" fmla="*/ 7569116 w 7713579"/>
              <a:gd name="connsiteY80" fmla="*/ 3890962 h 6858000"/>
              <a:gd name="connsiteX81" fmla="*/ 7554829 w 7713579"/>
              <a:gd name="connsiteY81" fmla="*/ 3935412 h 6858000"/>
              <a:gd name="connsiteX82" fmla="*/ 7545304 w 7713579"/>
              <a:gd name="connsiteY82" fmla="*/ 3987800 h 6858000"/>
              <a:gd name="connsiteX83" fmla="*/ 7535779 w 7713579"/>
              <a:gd name="connsiteY83" fmla="*/ 4048125 h 6858000"/>
              <a:gd name="connsiteX84" fmla="*/ 7534191 w 7713579"/>
              <a:gd name="connsiteY84" fmla="*/ 4116387 h 6858000"/>
              <a:gd name="connsiteX85" fmla="*/ 7535779 w 7713579"/>
              <a:gd name="connsiteY85" fmla="*/ 4186237 h 6858000"/>
              <a:gd name="connsiteX86" fmla="*/ 7545304 w 7713579"/>
              <a:gd name="connsiteY86" fmla="*/ 4244975 h 6858000"/>
              <a:gd name="connsiteX87" fmla="*/ 7554829 w 7713579"/>
              <a:gd name="connsiteY87" fmla="*/ 4297362 h 6858000"/>
              <a:gd name="connsiteX88" fmla="*/ 7569116 w 7713579"/>
              <a:gd name="connsiteY88" fmla="*/ 4343400 h 6858000"/>
              <a:gd name="connsiteX89" fmla="*/ 7586579 w 7713579"/>
              <a:gd name="connsiteY89" fmla="*/ 4386262 h 6858000"/>
              <a:gd name="connsiteX90" fmla="*/ 7604041 w 7713579"/>
              <a:gd name="connsiteY90" fmla="*/ 4424362 h 6858000"/>
              <a:gd name="connsiteX91" fmla="*/ 7642141 w 7713579"/>
              <a:gd name="connsiteY91" fmla="*/ 4498975 h 6858000"/>
              <a:gd name="connsiteX92" fmla="*/ 7661191 w 7713579"/>
              <a:gd name="connsiteY92" fmla="*/ 4537075 h 6858000"/>
              <a:gd name="connsiteX93" fmla="*/ 7677066 w 7713579"/>
              <a:gd name="connsiteY93" fmla="*/ 4579937 h 6858000"/>
              <a:gd name="connsiteX94" fmla="*/ 7691354 w 7713579"/>
              <a:gd name="connsiteY94" fmla="*/ 4625975 h 6858000"/>
              <a:gd name="connsiteX95" fmla="*/ 7702466 w 7713579"/>
              <a:gd name="connsiteY95" fmla="*/ 4678362 h 6858000"/>
              <a:gd name="connsiteX96" fmla="*/ 7710404 w 7713579"/>
              <a:gd name="connsiteY96" fmla="*/ 4738687 h 6858000"/>
              <a:gd name="connsiteX97" fmla="*/ 7713579 w 7713579"/>
              <a:gd name="connsiteY97" fmla="*/ 4806950 h 6858000"/>
              <a:gd name="connsiteX98" fmla="*/ 7710404 w 7713579"/>
              <a:gd name="connsiteY98" fmla="*/ 4875212 h 6858000"/>
              <a:gd name="connsiteX99" fmla="*/ 7702466 w 7713579"/>
              <a:gd name="connsiteY99" fmla="*/ 4935537 h 6858000"/>
              <a:gd name="connsiteX100" fmla="*/ 7691354 w 7713579"/>
              <a:gd name="connsiteY100" fmla="*/ 4987925 h 6858000"/>
              <a:gd name="connsiteX101" fmla="*/ 7677066 w 7713579"/>
              <a:gd name="connsiteY101" fmla="*/ 5033962 h 6858000"/>
              <a:gd name="connsiteX102" fmla="*/ 7661191 w 7713579"/>
              <a:gd name="connsiteY102" fmla="*/ 5075237 h 6858000"/>
              <a:gd name="connsiteX103" fmla="*/ 7642141 w 7713579"/>
              <a:gd name="connsiteY103" fmla="*/ 5114925 h 6858000"/>
              <a:gd name="connsiteX104" fmla="*/ 7623091 w 7713579"/>
              <a:gd name="connsiteY104" fmla="*/ 5149850 h 6858000"/>
              <a:gd name="connsiteX105" fmla="*/ 7604041 w 7713579"/>
              <a:gd name="connsiteY105" fmla="*/ 5186362 h 6858000"/>
              <a:gd name="connsiteX106" fmla="*/ 7586579 w 7713579"/>
              <a:gd name="connsiteY106" fmla="*/ 5226050 h 6858000"/>
              <a:gd name="connsiteX107" fmla="*/ 7569116 w 7713579"/>
              <a:gd name="connsiteY107" fmla="*/ 5268912 h 6858000"/>
              <a:gd name="connsiteX108" fmla="*/ 7554829 w 7713579"/>
              <a:gd name="connsiteY108" fmla="*/ 5313362 h 6858000"/>
              <a:gd name="connsiteX109" fmla="*/ 7545304 w 7713579"/>
              <a:gd name="connsiteY109" fmla="*/ 5365750 h 6858000"/>
              <a:gd name="connsiteX110" fmla="*/ 7535779 w 7713579"/>
              <a:gd name="connsiteY110" fmla="*/ 5426075 h 6858000"/>
              <a:gd name="connsiteX111" fmla="*/ 7534191 w 7713579"/>
              <a:gd name="connsiteY111" fmla="*/ 5494337 h 6858000"/>
              <a:gd name="connsiteX112" fmla="*/ 7535779 w 7713579"/>
              <a:gd name="connsiteY112" fmla="*/ 5562600 h 6858000"/>
              <a:gd name="connsiteX113" fmla="*/ 7545304 w 7713579"/>
              <a:gd name="connsiteY113" fmla="*/ 5622925 h 6858000"/>
              <a:gd name="connsiteX114" fmla="*/ 7554829 w 7713579"/>
              <a:gd name="connsiteY114" fmla="*/ 5675312 h 6858000"/>
              <a:gd name="connsiteX115" fmla="*/ 7569116 w 7713579"/>
              <a:gd name="connsiteY115" fmla="*/ 5721350 h 6858000"/>
              <a:gd name="connsiteX116" fmla="*/ 7586579 w 7713579"/>
              <a:gd name="connsiteY116" fmla="*/ 5762625 h 6858000"/>
              <a:gd name="connsiteX117" fmla="*/ 7604041 w 7713579"/>
              <a:gd name="connsiteY117" fmla="*/ 5802312 h 6858000"/>
              <a:gd name="connsiteX118" fmla="*/ 7623091 w 7713579"/>
              <a:gd name="connsiteY118" fmla="*/ 5840412 h 6858000"/>
              <a:gd name="connsiteX119" fmla="*/ 7642141 w 7713579"/>
              <a:gd name="connsiteY119" fmla="*/ 5876925 h 6858000"/>
              <a:gd name="connsiteX120" fmla="*/ 7661191 w 7713579"/>
              <a:gd name="connsiteY120" fmla="*/ 5915025 h 6858000"/>
              <a:gd name="connsiteX121" fmla="*/ 7677066 w 7713579"/>
              <a:gd name="connsiteY121" fmla="*/ 5956300 h 6858000"/>
              <a:gd name="connsiteX122" fmla="*/ 7691354 w 7713579"/>
              <a:gd name="connsiteY122" fmla="*/ 6003925 h 6858000"/>
              <a:gd name="connsiteX123" fmla="*/ 7702466 w 7713579"/>
              <a:gd name="connsiteY123" fmla="*/ 6056312 h 6858000"/>
              <a:gd name="connsiteX124" fmla="*/ 7710404 w 7713579"/>
              <a:gd name="connsiteY124" fmla="*/ 6113462 h 6858000"/>
              <a:gd name="connsiteX125" fmla="*/ 7713579 w 7713579"/>
              <a:gd name="connsiteY125" fmla="*/ 6183312 h 6858000"/>
              <a:gd name="connsiteX126" fmla="*/ 7710404 w 7713579"/>
              <a:gd name="connsiteY126" fmla="*/ 6251575 h 6858000"/>
              <a:gd name="connsiteX127" fmla="*/ 7702466 w 7713579"/>
              <a:gd name="connsiteY127" fmla="*/ 6311900 h 6858000"/>
              <a:gd name="connsiteX128" fmla="*/ 7691354 w 7713579"/>
              <a:gd name="connsiteY128" fmla="*/ 6361112 h 6858000"/>
              <a:gd name="connsiteX129" fmla="*/ 7677066 w 7713579"/>
              <a:gd name="connsiteY129" fmla="*/ 6407150 h 6858000"/>
              <a:gd name="connsiteX130" fmla="*/ 7661191 w 7713579"/>
              <a:gd name="connsiteY130" fmla="*/ 6448425 h 6858000"/>
              <a:gd name="connsiteX131" fmla="*/ 7643729 w 7713579"/>
              <a:gd name="connsiteY131" fmla="*/ 6488112 h 6858000"/>
              <a:gd name="connsiteX132" fmla="*/ 7626266 w 7713579"/>
              <a:gd name="connsiteY132" fmla="*/ 6523037 h 6858000"/>
              <a:gd name="connsiteX133" fmla="*/ 7607216 w 7713579"/>
              <a:gd name="connsiteY133" fmla="*/ 6561137 h 6858000"/>
              <a:gd name="connsiteX134" fmla="*/ 7588166 w 7713579"/>
              <a:gd name="connsiteY134" fmla="*/ 6597650 h 6858000"/>
              <a:gd name="connsiteX135" fmla="*/ 7572291 w 7713579"/>
              <a:gd name="connsiteY135" fmla="*/ 6640512 h 6858000"/>
              <a:gd name="connsiteX136" fmla="*/ 7556416 w 7713579"/>
              <a:gd name="connsiteY136" fmla="*/ 6683375 h 6858000"/>
              <a:gd name="connsiteX137" fmla="*/ 7546891 w 7713579"/>
              <a:gd name="connsiteY137" fmla="*/ 6735762 h 6858000"/>
              <a:gd name="connsiteX138" fmla="*/ 7538954 w 7713579"/>
              <a:gd name="connsiteY138" fmla="*/ 6791325 h 6858000"/>
              <a:gd name="connsiteX139" fmla="*/ 7534191 w 7713579"/>
              <a:gd name="connsiteY139" fmla="*/ 6858000 h 6858000"/>
              <a:gd name="connsiteX140" fmla="*/ 0 w 7713579"/>
              <a:gd name="connsiteY140" fmla="*/ 6858000 h 6858000"/>
              <a:gd name="connsiteX141" fmla="*/ 0 w 7713579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713579" h="6858000">
                <a:moveTo>
                  <a:pt x="0" y="0"/>
                </a:moveTo>
                <a:lnTo>
                  <a:pt x="7534191" y="0"/>
                </a:lnTo>
                <a:lnTo>
                  <a:pt x="7538954" y="66675"/>
                </a:lnTo>
                <a:lnTo>
                  <a:pt x="7546891" y="122237"/>
                </a:lnTo>
                <a:lnTo>
                  <a:pt x="7556416" y="174625"/>
                </a:lnTo>
                <a:lnTo>
                  <a:pt x="7572291" y="217487"/>
                </a:lnTo>
                <a:lnTo>
                  <a:pt x="7588166" y="260350"/>
                </a:lnTo>
                <a:lnTo>
                  <a:pt x="7607216" y="296862"/>
                </a:lnTo>
                <a:lnTo>
                  <a:pt x="7626266" y="334962"/>
                </a:lnTo>
                <a:lnTo>
                  <a:pt x="7643729" y="369887"/>
                </a:lnTo>
                <a:lnTo>
                  <a:pt x="7661191" y="409575"/>
                </a:lnTo>
                <a:lnTo>
                  <a:pt x="7677066" y="450850"/>
                </a:lnTo>
                <a:lnTo>
                  <a:pt x="7691354" y="496887"/>
                </a:lnTo>
                <a:lnTo>
                  <a:pt x="7702466" y="546100"/>
                </a:lnTo>
                <a:lnTo>
                  <a:pt x="7710404" y="606425"/>
                </a:lnTo>
                <a:lnTo>
                  <a:pt x="7713579" y="673100"/>
                </a:lnTo>
                <a:lnTo>
                  <a:pt x="7710404" y="744537"/>
                </a:lnTo>
                <a:lnTo>
                  <a:pt x="7702466" y="801687"/>
                </a:lnTo>
                <a:lnTo>
                  <a:pt x="7691354" y="854075"/>
                </a:lnTo>
                <a:lnTo>
                  <a:pt x="7677066" y="901700"/>
                </a:lnTo>
                <a:lnTo>
                  <a:pt x="7661191" y="942975"/>
                </a:lnTo>
                <a:lnTo>
                  <a:pt x="7642141" y="981075"/>
                </a:lnTo>
                <a:lnTo>
                  <a:pt x="7623091" y="1017587"/>
                </a:lnTo>
                <a:lnTo>
                  <a:pt x="7604041" y="1055687"/>
                </a:lnTo>
                <a:lnTo>
                  <a:pt x="7586579" y="1095375"/>
                </a:lnTo>
                <a:lnTo>
                  <a:pt x="7569116" y="1136650"/>
                </a:lnTo>
                <a:lnTo>
                  <a:pt x="7554829" y="1182687"/>
                </a:lnTo>
                <a:lnTo>
                  <a:pt x="7545304" y="1235075"/>
                </a:lnTo>
                <a:lnTo>
                  <a:pt x="7535779" y="1295400"/>
                </a:lnTo>
                <a:lnTo>
                  <a:pt x="7534191" y="1363662"/>
                </a:lnTo>
                <a:lnTo>
                  <a:pt x="7535779" y="1431925"/>
                </a:lnTo>
                <a:lnTo>
                  <a:pt x="7545304" y="1492250"/>
                </a:lnTo>
                <a:lnTo>
                  <a:pt x="7554829" y="1544637"/>
                </a:lnTo>
                <a:lnTo>
                  <a:pt x="7569116" y="1589087"/>
                </a:lnTo>
                <a:lnTo>
                  <a:pt x="7586579" y="1631950"/>
                </a:lnTo>
                <a:lnTo>
                  <a:pt x="7604041" y="1671637"/>
                </a:lnTo>
                <a:lnTo>
                  <a:pt x="7623091" y="1708150"/>
                </a:lnTo>
                <a:lnTo>
                  <a:pt x="7642141" y="1743075"/>
                </a:lnTo>
                <a:lnTo>
                  <a:pt x="7661191" y="1782762"/>
                </a:lnTo>
                <a:lnTo>
                  <a:pt x="7677066" y="1824037"/>
                </a:lnTo>
                <a:lnTo>
                  <a:pt x="7691354" y="1870075"/>
                </a:lnTo>
                <a:lnTo>
                  <a:pt x="7702466" y="1922462"/>
                </a:lnTo>
                <a:lnTo>
                  <a:pt x="7710404" y="1982787"/>
                </a:lnTo>
                <a:lnTo>
                  <a:pt x="7713579" y="2051050"/>
                </a:lnTo>
                <a:lnTo>
                  <a:pt x="7710404" y="2119312"/>
                </a:lnTo>
                <a:lnTo>
                  <a:pt x="7702466" y="2179637"/>
                </a:lnTo>
                <a:lnTo>
                  <a:pt x="7691354" y="2232025"/>
                </a:lnTo>
                <a:lnTo>
                  <a:pt x="7677066" y="2278062"/>
                </a:lnTo>
                <a:lnTo>
                  <a:pt x="7661191" y="2319337"/>
                </a:lnTo>
                <a:lnTo>
                  <a:pt x="7642141" y="2359025"/>
                </a:lnTo>
                <a:lnTo>
                  <a:pt x="7623091" y="2395537"/>
                </a:lnTo>
                <a:lnTo>
                  <a:pt x="7604041" y="2433637"/>
                </a:lnTo>
                <a:lnTo>
                  <a:pt x="7586579" y="2471737"/>
                </a:lnTo>
                <a:lnTo>
                  <a:pt x="7569116" y="2513012"/>
                </a:lnTo>
                <a:lnTo>
                  <a:pt x="7554829" y="2560637"/>
                </a:lnTo>
                <a:lnTo>
                  <a:pt x="7545304" y="2613025"/>
                </a:lnTo>
                <a:lnTo>
                  <a:pt x="7535779" y="2671762"/>
                </a:lnTo>
                <a:lnTo>
                  <a:pt x="7534191" y="2741612"/>
                </a:lnTo>
                <a:lnTo>
                  <a:pt x="7535779" y="2809875"/>
                </a:lnTo>
                <a:lnTo>
                  <a:pt x="7545304" y="2868612"/>
                </a:lnTo>
                <a:lnTo>
                  <a:pt x="7554829" y="2922587"/>
                </a:lnTo>
                <a:lnTo>
                  <a:pt x="7569116" y="2967037"/>
                </a:lnTo>
                <a:lnTo>
                  <a:pt x="7586579" y="3009900"/>
                </a:lnTo>
                <a:lnTo>
                  <a:pt x="7604041" y="3046412"/>
                </a:lnTo>
                <a:lnTo>
                  <a:pt x="7623091" y="3084512"/>
                </a:lnTo>
                <a:lnTo>
                  <a:pt x="7642141" y="3121025"/>
                </a:lnTo>
                <a:lnTo>
                  <a:pt x="7661191" y="3160712"/>
                </a:lnTo>
                <a:lnTo>
                  <a:pt x="7677066" y="3201987"/>
                </a:lnTo>
                <a:lnTo>
                  <a:pt x="7691354" y="3248025"/>
                </a:lnTo>
                <a:lnTo>
                  <a:pt x="7702466" y="3300412"/>
                </a:lnTo>
                <a:lnTo>
                  <a:pt x="7710404" y="3360737"/>
                </a:lnTo>
                <a:lnTo>
                  <a:pt x="7713579" y="3427412"/>
                </a:lnTo>
                <a:lnTo>
                  <a:pt x="7710404" y="3497262"/>
                </a:lnTo>
                <a:lnTo>
                  <a:pt x="7702466" y="3557587"/>
                </a:lnTo>
                <a:lnTo>
                  <a:pt x="7691354" y="3609975"/>
                </a:lnTo>
                <a:lnTo>
                  <a:pt x="7677066" y="3656012"/>
                </a:lnTo>
                <a:lnTo>
                  <a:pt x="7661191" y="3697287"/>
                </a:lnTo>
                <a:lnTo>
                  <a:pt x="7642141" y="3736975"/>
                </a:lnTo>
                <a:lnTo>
                  <a:pt x="7604041" y="3811587"/>
                </a:lnTo>
                <a:lnTo>
                  <a:pt x="7586579" y="3848100"/>
                </a:lnTo>
                <a:lnTo>
                  <a:pt x="7569116" y="3890962"/>
                </a:lnTo>
                <a:lnTo>
                  <a:pt x="7554829" y="3935412"/>
                </a:lnTo>
                <a:lnTo>
                  <a:pt x="7545304" y="3987800"/>
                </a:lnTo>
                <a:lnTo>
                  <a:pt x="7535779" y="4048125"/>
                </a:lnTo>
                <a:lnTo>
                  <a:pt x="7534191" y="4116387"/>
                </a:lnTo>
                <a:lnTo>
                  <a:pt x="7535779" y="4186237"/>
                </a:lnTo>
                <a:lnTo>
                  <a:pt x="7545304" y="4244975"/>
                </a:lnTo>
                <a:lnTo>
                  <a:pt x="7554829" y="4297362"/>
                </a:lnTo>
                <a:lnTo>
                  <a:pt x="7569116" y="4343400"/>
                </a:lnTo>
                <a:lnTo>
                  <a:pt x="7586579" y="4386262"/>
                </a:lnTo>
                <a:lnTo>
                  <a:pt x="7604041" y="4424362"/>
                </a:lnTo>
                <a:lnTo>
                  <a:pt x="7642141" y="4498975"/>
                </a:lnTo>
                <a:lnTo>
                  <a:pt x="7661191" y="4537075"/>
                </a:lnTo>
                <a:lnTo>
                  <a:pt x="7677066" y="4579937"/>
                </a:lnTo>
                <a:lnTo>
                  <a:pt x="7691354" y="4625975"/>
                </a:lnTo>
                <a:lnTo>
                  <a:pt x="7702466" y="4678362"/>
                </a:lnTo>
                <a:lnTo>
                  <a:pt x="7710404" y="4738687"/>
                </a:lnTo>
                <a:lnTo>
                  <a:pt x="7713579" y="4806950"/>
                </a:lnTo>
                <a:lnTo>
                  <a:pt x="7710404" y="4875212"/>
                </a:lnTo>
                <a:lnTo>
                  <a:pt x="7702466" y="4935537"/>
                </a:lnTo>
                <a:lnTo>
                  <a:pt x="7691354" y="4987925"/>
                </a:lnTo>
                <a:lnTo>
                  <a:pt x="7677066" y="5033962"/>
                </a:lnTo>
                <a:lnTo>
                  <a:pt x="7661191" y="5075237"/>
                </a:lnTo>
                <a:lnTo>
                  <a:pt x="7642141" y="5114925"/>
                </a:lnTo>
                <a:lnTo>
                  <a:pt x="7623091" y="5149850"/>
                </a:lnTo>
                <a:lnTo>
                  <a:pt x="7604041" y="5186362"/>
                </a:lnTo>
                <a:lnTo>
                  <a:pt x="7586579" y="5226050"/>
                </a:lnTo>
                <a:lnTo>
                  <a:pt x="7569116" y="5268912"/>
                </a:lnTo>
                <a:lnTo>
                  <a:pt x="7554829" y="5313362"/>
                </a:lnTo>
                <a:lnTo>
                  <a:pt x="7545304" y="5365750"/>
                </a:lnTo>
                <a:lnTo>
                  <a:pt x="7535779" y="5426075"/>
                </a:lnTo>
                <a:lnTo>
                  <a:pt x="7534191" y="5494337"/>
                </a:lnTo>
                <a:lnTo>
                  <a:pt x="7535779" y="5562600"/>
                </a:lnTo>
                <a:lnTo>
                  <a:pt x="7545304" y="5622925"/>
                </a:lnTo>
                <a:lnTo>
                  <a:pt x="7554829" y="5675312"/>
                </a:lnTo>
                <a:lnTo>
                  <a:pt x="7569116" y="5721350"/>
                </a:lnTo>
                <a:lnTo>
                  <a:pt x="7586579" y="5762625"/>
                </a:lnTo>
                <a:lnTo>
                  <a:pt x="7604041" y="5802312"/>
                </a:lnTo>
                <a:lnTo>
                  <a:pt x="7623091" y="5840412"/>
                </a:lnTo>
                <a:lnTo>
                  <a:pt x="7642141" y="5876925"/>
                </a:lnTo>
                <a:lnTo>
                  <a:pt x="7661191" y="5915025"/>
                </a:lnTo>
                <a:lnTo>
                  <a:pt x="7677066" y="5956300"/>
                </a:lnTo>
                <a:lnTo>
                  <a:pt x="7691354" y="6003925"/>
                </a:lnTo>
                <a:lnTo>
                  <a:pt x="7702466" y="6056312"/>
                </a:lnTo>
                <a:lnTo>
                  <a:pt x="7710404" y="6113462"/>
                </a:lnTo>
                <a:lnTo>
                  <a:pt x="7713579" y="6183312"/>
                </a:lnTo>
                <a:lnTo>
                  <a:pt x="7710404" y="6251575"/>
                </a:lnTo>
                <a:lnTo>
                  <a:pt x="7702466" y="6311900"/>
                </a:lnTo>
                <a:lnTo>
                  <a:pt x="7691354" y="6361112"/>
                </a:lnTo>
                <a:lnTo>
                  <a:pt x="7677066" y="6407150"/>
                </a:lnTo>
                <a:lnTo>
                  <a:pt x="7661191" y="6448425"/>
                </a:lnTo>
                <a:lnTo>
                  <a:pt x="7643729" y="6488112"/>
                </a:lnTo>
                <a:lnTo>
                  <a:pt x="7626266" y="6523037"/>
                </a:lnTo>
                <a:lnTo>
                  <a:pt x="7607216" y="6561137"/>
                </a:lnTo>
                <a:lnTo>
                  <a:pt x="7588166" y="6597650"/>
                </a:lnTo>
                <a:lnTo>
                  <a:pt x="7572291" y="6640512"/>
                </a:lnTo>
                <a:lnTo>
                  <a:pt x="7556416" y="6683375"/>
                </a:lnTo>
                <a:lnTo>
                  <a:pt x="7546891" y="6735762"/>
                </a:lnTo>
                <a:lnTo>
                  <a:pt x="7538954" y="6791325"/>
                </a:lnTo>
                <a:lnTo>
                  <a:pt x="7534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DC85BF5E-2BD6-4E5B-8EA3-420B45BB0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389812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Google Shape;163;p33"/>
          <p:cNvSpPr txBox="1">
            <a:spLocks noGrp="1"/>
          </p:cNvSpPr>
          <p:nvPr>
            <p:ph type="title"/>
          </p:nvPr>
        </p:nvSpPr>
        <p:spPr>
          <a:xfrm>
            <a:off x="8016641" y="662400"/>
            <a:ext cx="3410309" cy="149213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/>
              <a:t>Study Mode</a:t>
            </a:r>
          </a:p>
        </p:txBody>
      </p:sp>
      <p:pic>
        <p:nvPicPr>
          <p:cNvPr id="165" name="Google Shape;165;p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" y="875648"/>
            <a:ext cx="2872521" cy="5106704"/>
          </a:xfrm>
          <a:prstGeom prst="rect">
            <a:avLst/>
          </a:prstGeom>
          <a:noFill/>
        </p:spPr>
      </p:pic>
      <p:pic>
        <p:nvPicPr>
          <p:cNvPr id="166" name="Google Shape;166;p3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908426" y="875648"/>
            <a:ext cx="2872521" cy="5106704"/>
          </a:xfrm>
          <a:prstGeom prst="rect">
            <a:avLst/>
          </a:prstGeom>
          <a:noFill/>
        </p:spPr>
      </p:pic>
      <p:sp>
        <p:nvSpPr>
          <p:cNvPr id="164" name="Google Shape;164;p33"/>
          <p:cNvSpPr txBox="1">
            <a:spLocks noGrp="1"/>
          </p:cNvSpPr>
          <p:nvPr>
            <p:ph type="body" idx="1"/>
          </p:nvPr>
        </p:nvSpPr>
        <p:spPr>
          <a:xfrm>
            <a:off x="8016641" y="2286000"/>
            <a:ext cx="3410309" cy="384480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In the study mode, the app takes control over entire device for the specified duration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The device can’t be shut down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The feature is available in the current version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To enable this feature, the user should accept the permission request to control device lock screen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E881A4-A468-403A-9941-F8FFD5C68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88;p18">
            <a:extLst>
              <a:ext uri="{FF2B5EF4-FFF2-40B4-BE49-F238E27FC236}">
                <a16:creationId xmlns:a16="http://schemas.microsoft.com/office/drawing/2014/main" id="{C4952424-0386-44A3-ABB3-D531BC9F5B39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201482" y="1088864"/>
            <a:ext cx="2365740" cy="4680272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168544-607B-491A-8601-3087D0FCE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8703" y="1"/>
            <a:ext cx="7423298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E8A0F-5B37-4640-BB84-4089FA0A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3287" y="871442"/>
            <a:ext cx="5667269" cy="12890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200" kern="120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Add New 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49BDA-2F37-4D95-BDFD-9033CB9CC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3287" y="2447337"/>
            <a:ext cx="5667269" cy="35392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95959"/>
                </a:solidFill>
              </a:rPr>
              <a:t>The user can add a new task by filling the shown blanks and clicks save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95959"/>
                </a:solidFill>
              </a:rPr>
              <a:t>The information is automatically stored inside the Local Database and shown the front page if the task is so close</a:t>
            </a:r>
          </a:p>
        </p:txBody>
      </p:sp>
    </p:spTree>
    <p:extLst>
      <p:ext uri="{BB962C8B-B14F-4D97-AF65-F5344CB8AC3E}">
        <p14:creationId xmlns:p14="http://schemas.microsoft.com/office/powerpoint/2010/main" val="381248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55C01129-3453-464D-A870-ED71C6E89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3" name="Google Shape;173;p34" descr="Graphical user interface, application, Teams&#10;&#10;Description automatically generated"/>
          <p:cNvPicPr preferRelativeResize="0"/>
          <p:nvPr/>
        </p:nvPicPr>
        <p:blipFill rotWithShape="1">
          <a:blip r:embed="rId3"/>
          <a:srcRect l="711" r="9493"/>
          <a:stretch/>
        </p:blipFill>
        <p:spPr>
          <a:xfrm>
            <a:off x="680483" y="685792"/>
            <a:ext cx="2931299" cy="5486400"/>
          </a:xfrm>
          <a:prstGeom prst="rect">
            <a:avLst/>
          </a:prstGeom>
          <a:noFill/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9D2781A6-5C82-4764-B489-F9A599C0A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1782" y="685800"/>
            <a:ext cx="4994335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Google Shape;171;p34"/>
          <p:cNvSpPr txBox="1">
            <a:spLocks noGrp="1"/>
          </p:cNvSpPr>
          <p:nvPr>
            <p:ph type="title"/>
          </p:nvPr>
        </p:nvSpPr>
        <p:spPr>
          <a:xfrm>
            <a:off x="4099396" y="1084521"/>
            <a:ext cx="4019107" cy="129202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800" kern="120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Study Planner</a:t>
            </a:r>
          </a:p>
        </p:txBody>
      </p:sp>
      <p:sp>
        <p:nvSpPr>
          <p:cNvPr id="172" name="Google Shape;172;p34"/>
          <p:cNvSpPr txBox="1">
            <a:spLocks noGrp="1"/>
          </p:cNvSpPr>
          <p:nvPr>
            <p:ph type="body" idx="1"/>
          </p:nvPr>
        </p:nvSpPr>
        <p:spPr>
          <a:xfrm>
            <a:off x="4120661" y="2678654"/>
            <a:ext cx="3976577" cy="313735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595959"/>
                </a:solidFill>
              </a:rPr>
              <a:t>The study planner consists of three main pages:</a:t>
            </a:r>
          </a:p>
          <a:p>
            <a:pPr marL="1066785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595959"/>
                </a:solidFill>
              </a:rPr>
              <a:t>The Synchronous calendar</a:t>
            </a:r>
          </a:p>
          <a:p>
            <a:pPr marL="1066785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595959"/>
                </a:solidFill>
              </a:rPr>
              <a:t>The Asynchronous calendar</a:t>
            </a:r>
          </a:p>
          <a:p>
            <a:pPr marL="1066785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595959"/>
                </a:solidFill>
              </a:rPr>
              <a:t>The monthly view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595959"/>
                </a:solidFill>
              </a:rPr>
              <a:t>On each one, the data is retrieved from the Local database to be displayed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595959"/>
                </a:solidFill>
              </a:rPr>
              <a:t>Each calendar can switch its view from day, 3 days to week view as shown in the figures</a:t>
            </a:r>
          </a:p>
        </p:txBody>
      </p:sp>
      <p:pic>
        <p:nvPicPr>
          <p:cNvPr id="5" name="Google Shape;90;p18" descr="Chart, waterfall chart&#10;&#10;Description automatically generated">
            <a:extLst>
              <a:ext uri="{FF2B5EF4-FFF2-40B4-BE49-F238E27FC236}">
                <a16:creationId xmlns:a16="http://schemas.microsoft.com/office/drawing/2014/main" id="{F1BF3B5D-ECA0-4DC6-98CC-ECB48B33E5C1}"/>
              </a:ext>
            </a:extLst>
          </p:cNvPr>
          <p:cNvPicPr preferRelativeResize="0"/>
          <p:nvPr/>
        </p:nvPicPr>
        <p:blipFill rotWithShape="1">
          <a:blip r:embed="rId4"/>
          <a:srcRect r="5435"/>
          <a:stretch/>
        </p:blipFill>
        <p:spPr>
          <a:xfrm>
            <a:off x="8606117" y="685808"/>
            <a:ext cx="2905400" cy="5486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4" name="Rectangle 88">
            <a:extLst>
              <a:ext uri="{FF2B5EF4-FFF2-40B4-BE49-F238E27FC236}">
                <a16:creationId xmlns:a16="http://schemas.microsoft.com/office/drawing/2014/main" id="{614141FC-8189-47F8-821A-FC9A4E91E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5" name="Rectangle 90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Pair Matching</a:t>
            </a:r>
          </a:p>
        </p:txBody>
      </p:sp>
      <p:sp>
        <p:nvSpPr>
          <p:cNvPr id="216" name="Rectangle 92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Rectangle 94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981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35279D-A39F-4567-BBF3-BAD2B563C2A8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There are three main pages for now which are shown here.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The user can send requests to some students to become pairs. Once accepted, the new pair is added to the My Pairs list.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The user also can chat with his pairs, but the chatting service is not yet enabled. Will be enabled in the next releases</a:t>
            </a:r>
          </a:p>
        </p:txBody>
      </p:sp>
      <p:pic>
        <p:nvPicPr>
          <p:cNvPr id="211" name="Google Shape;211;p40"/>
          <p:cNvPicPr preferRelativeResize="0"/>
          <p:nvPr/>
        </p:nvPicPr>
        <p:blipFill rotWithShape="1">
          <a:blip r:embed="rId3"/>
          <a:srcRect r="2" b="39337"/>
          <a:stretch/>
        </p:blipFill>
        <p:spPr>
          <a:xfrm>
            <a:off x="557784" y="2606462"/>
            <a:ext cx="3584448" cy="3639312"/>
          </a:xfrm>
          <a:prstGeom prst="rect">
            <a:avLst/>
          </a:prstGeom>
          <a:noFill/>
        </p:spPr>
      </p:pic>
      <p:pic>
        <p:nvPicPr>
          <p:cNvPr id="212" name="Google Shape;212;p40"/>
          <p:cNvPicPr preferRelativeResize="0"/>
          <p:nvPr/>
        </p:nvPicPr>
        <p:blipFill rotWithShape="1">
          <a:blip r:embed="rId4"/>
          <a:srcRect r="3035" b="39081"/>
          <a:stretch/>
        </p:blipFill>
        <p:spPr>
          <a:xfrm>
            <a:off x="4347599" y="2606462"/>
            <a:ext cx="3475601" cy="3639312"/>
          </a:xfrm>
          <a:prstGeom prst="rect">
            <a:avLst/>
          </a:prstGeom>
          <a:noFill/>
        </p:spPr>
      </p:pic>
      <p:pic>
        <p:nvPicPr>
          <p:cNvPr id="210" name="Google Shape;210;p40"/>
          <p:cNvPicPr preferRelativeResize="0"/>
          <p:nvPr/>
        </p:nvPicPr>
        <p:blipFill rotWithShape="1">
          <a:blip r:embed="rId5"/>
          <a:srcRect r="-2" b="38827"/>
          <a:stretch/>
        </p:blipFill>
        <p:spPr>
          <a:xfrm>
            <a:off x="8137415" y="2606462"/>
            <a:ext cx="3584448" cy="3639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1FE83-93FC-4474-99F0-71150504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1164221E-3228-45A6-9E96-572AC2C42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45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Local Database </a:t>
            </a:r>
          </a:p>
        </p:txBody>
      </p:sp>
      <p:sp>
        <p:nvSpPr>
          <p:cNvPr id="158" name="Google Shape;158;p32"/>
          <p:cNvSpPr txBox="1">
            <a:spLocks noGrp="1"/>
          </p:cNvSpPr>
          <p:nvPr>
            <p:ph type="body" idx="1"/>
          </p:nvPr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-228600">
              <a:buFont typeface="Arial" panose="020B0604020202020204" pitchFamily="34" charset="0"/>
              <a:buChar char="•"/>
            </a:pPr>
            <a:r>
              <a:rPr lang="en-US" sz="1300" dirty="0"/>
              <a:t>A local database is implemented using Room database and SQLite</a:t>
            </a:r>
          </a:p>
          <a:p>
            <a:pPr marL="0" indent="-2286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Three tables to store</a:t>
            </a:r>
          </a:p>
          <a:p>
            <a:pPr marL="0" indent="-2286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 b="1" dirty="0"/>
              <a:t>Lecture (subject, date, </a:t>
            </a:r>
            <a:r>
              <a:rPr lang="en-US" sz="1300" b="1" dirty="0" err="1"/>
              <a:t>start_time</a:t>
            </a:r>
            <a:r>
              <a:rPr lang="en-US" sz="1300" b="1" dirty="0"/>
              <a:t>, duration)</a:t>
            </a:r>
          </a:p>
          <a:p>
            <a:pPr indent="-2286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For recording lecture times (so that no study allocation is done at that time)</a:t>
            </a:r>
          </a:p>
          <a:p>
            <a:pPr marL="0" indent="-2286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 b="1" dirty="0"/>
              <a:t>Event (name, type, </a:t>
            </a:r>
            <a:r>
              <a:rPr lang="en-US" sz="1300" b="1" dirty="0" err="1"/>
              <a:t>start_date</a:t>
            </a:r>
            <a:r>
              <a:rPr lang="en-US" sz="1300" b="1" dirty="0"/>
              <a:t>, </a:t>
            </a:r>
            <a:r>
              <a:rPr lang="en-US" sz="1300" b="1" dirty="0" err="1"/>
              <a:t>start_time</a:t>
            </a:r>
            <a:r>
              <a:rPr lang="en-US" sz="1300" b="1" dirty="0"/>
              <a:t>, duration)</a:t>
            </a:r>
          </a:p>
          <a:p>
            <a:pPr indent="-2286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For any time, restrictions and other events</a:t>
            </a:r>
          </a:p>
          <a:p>
            <a:pPr marL="0" indent="-2286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 b="1" dirty="0"/>
              <a:t>Deadline (name, category, subject, date, time, desc, grade)</a:t>
            </a:r>
          </a:p>
          <a:p>
            <a:pPr indent="-2286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For all tasks with deadlines (assignments, quizzes, projects, other tasks as well)</a:t>
            </a:r>
          </a:p>
          <a:p>
            <a:pPr indent="-2286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Grade is updated whenever possible by the user</a:t>
            </a:r>
          </a:p>
          <a:p>
            <a:pPr marL="0" indent="-22860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0" indent="-22860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9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mage result for mysql logo png">
            <a:extLst>
              <a:ext uri="{FF2B5EF4-FFF2-40B4-BE49-F238E27FC236}">
                <a16:creationId xmlns:a16="http://schemas.microsoft.com/office/drawing/2014/main" id="{8C37D501-46CC-4AC7-A53C-C2F033E7C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54442" y="3051306"/>
            <a:ext cx="1462088" cy="75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B111-CD27-4AD5-B783-269BC950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/>
              <a:t>Server-side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87C3B-06BF-4AF4-A1D1-311F3A162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This database is used to store the tokens along with user ids, pairs for each student and requests as well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The tables are: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Accounts </a:t>
            </a:r>
            <a:r>
              <a:rPr lang="en-US" sz="2000" dirty="0">
                <a:solidFill>
                  <a:srgbClr val="000000"/>
                </a:solidFill>
              </a:rPr>
              <a:t>(name, id, university, grade)</a:t>
            </a:r>
            <a:endParaRPr lang="en-US" sz="2000" dirty="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Pairs (</a:t>
            </a:r>
            <a:r>
              <a:rPr lang="en-US" sz="2000" dirty="0" err="1"/>
              <a:t>user_id</a:t>
            </a:r>
            <a:r>
              <a:rPr lang="en-US" sz="2000" dirty="0"/>
              <a:t>, </a:t>
            </a:r>
            <a:r>
              <a:rPr lang="en-US" sz="2000" dirty="0" err="1"/>
              <a:t>pair_id</a:t>
            </a:r>
            <a:r>
              <a:rPr lang="en-US" sz="2000" dirty="0"/>
              <a:t>, pending)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Tokens (</a:t>
            </a:r>
            <a:r>
              <a:rPr lang="en-US" sz="2000" dirty="0" err="1"/>
              <a:t>user_id</a:t>
            </a:r>
            <a:r>
              <a:rPr lang="en-US" sz="2000" dirty="0"/>
              <a:t>, token)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9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Image result for mysql logo png">
            <a:extLst>
              <a:ext uri="{FF2B5EF4-FFF2-40B4-BE49-F238E27FC236}">
                <a16:creationId xmlns:a16="http://schemas.microsoft.com/office/drawing/2014/main" id="{A8FEA674-84FF-4C30-8E41-2527650D8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54442" y="3051306"/>
            <a:ext cx="1462088" cy="75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047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A4F23-E545-4850-A99A-5E4033A4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495956"/>
            <a:ext cx="6418471" cy="26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Back-end Implementation 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59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1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9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 end and APIs</a:t>
            </a:r>
          </a:p>
        </p:txBody>
      </p:sp>
      <p:sp>
        <p:nvSpPr>
          <p:cNvPr id="218" name="Google Shape;218;p41"/>
          <p:cNvSpPr txBox="1">
            <a:spLocks noGrp="1"/>
          </p:cNvSpPr>
          <p:nvPr>
            <p:ph type="body" idx="1"/>
          </p:nvPr>
        </p:nvSpPr>
        <p:spPr>
          <a:xfrm>
            <a:off x="1136429" y="1953127"/>
            <a:ext cx="6467867" cy="377565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85000" lnSpcReduction="10000"/>
          </a:bodyPr>
          <a:lstStyle/>
          <a:p>
            <a:pPr marL="0" indent="-228600"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Some APIs were implemented in NodeJS to help the app retrieve some data from the database.</a:t>
            </a:r>
          </a:p>
          <a:p>
            <a:pPr marL="0" indent="-228600">
              <a:spcBef>
                <a:spcPts val="667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These are:</a:t>
            </a:r>
          </a:p>
          <a:p>
            <a:pPr marL="609585" lvl="1" indent="-228600">
              <a:spcBef>
                <a:spcPts val="667"/>
              </a:spcBef>
              <a:buFont typeface="Arial" panose="020B0604020202020204" pitchFamily="34" charset="0"/>
              <a:buChar char="•"/>
            </a:pPr>
            <a:r>
              <a:rPr lang="en-US" sz="2000" b="1" dirty="0" err="1"/>
              <a:t>acceptRequest</a:t>
            </a:r>
            <a:r>
              <a:rPr lang="en-US" sz="2000" u="sng" dirty="0"/>
              <a:t>: </a:t>
            </a:r>
            <a:r>
              <a:rPr lang="en-US" sz="2000" dirty="0"/>
              <a:t>to accept user invitation for pair matching</a:t>
            </a:r>
          </a:p>
          <a:p>
            <a:pPr marL="609585" lvl="1" indent="-228600">
              <a:spcBef>
                <a:spcPts val="667"/>
              </a:spcBef>
              <a:buFont typeface="Arial" panose="020B0604020202020204" pitchFamily="34" charset="0"/>
              <a:buChar char="•"/>
            </a:pPr>
            <a:r>
              <a:rPr lang="en-US" sz="2000" b="1" dirty="0" err="1"/>
              <a:t>sendRequest</a:t>
            </a:r>
            <a:r>
              <a:rPr lang="en-US" sz="2000" dirty="0"/>
              <a:t>: to send request to another user to become pair to some one</a:t>
            </a:r>
          </a:p>
          <a:p>
            <a:pPr marL="609585" lvl="1" indent="-228600">
              <a:spcBef>
                <a:spcPts val="667"/>
              </a:spcBef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0000"/>
                </a:solidFill>
              </a:rPr>
              <a:t>getMyPairs</a:t>
            </a:r>
            <a:r>
              <a:rPr lang="en-US" sz="2000" dirty="0">
                <a:solidFill>
                  <a:srgbClr val="000000"/>
                </a:solidFill>
              </a:rPr>
              <a:t>: to retrieve all pairs to that specific user</a:t>
            </a:r>
          </a:p>
          <a:p>
            <a:pPr marL="609585" lvl="1" indent="-228600">
              <a:spcBef>
                <a:spcPts val="667"/>
              </a:spcBef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0000"/>
                </a:solidFill>
              </a:rPr>
              <a:t>getRequests</a:t>
            </a:r>
            <a:r>
              <a:rPr lang="en-US" sz="2000" dirty="0">
                <a:solidFill>
                  <a:srgbClr val="000000"/>
                </a:solidFill>
              </a:rPr>
              <a:t>: to retrieve all requests to that specific user</a:t>
            </a:r>
          </a:p>
          <a:p>
            <a:pPr marL="609585" lvl="1" indent="-228600">
              <a:spcBef>
                <a:spcPts val="667"/>
              </a:spcBef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0000"/>
                </a:solidFill>
              </a:rPr>
              <a:t>getSuggestedPairs</a:t>
            </a:r>
            <a:r>
              <a:rPr lang="en-US" sz="2000" dirty="0">
                <a:solidFill>
                  <a:srgbClr val="000000"/>
                </a:solidFill>
              </a:rPr>
              <a:t>: to retrieve suggested pairs to the user</a:t>
            </a:r>
          </a:p>
          <a:p>
            <a:pPr marL="0" indent="-228600">
              <a:spcBef>
                <a:spcPts val="667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All these APIs are authenticated</a:t>
            </a:r>
          </a:p>
          <a:p>
            <a:pPr marL="0" indent="-228600">
              <a:spcBef>
                <a:spcPts val="667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If no-authorized user involves the server will not send any information about pairs, requests, and suggested ones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A8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60B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9" name="Google Shape;219;p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254442" y="2983299"/>
            <a:ext cx="1462088" cy="8914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FDF93-3392-473B-B221-B96364E5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UI design</a:t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dirty="0">
                <a:solidFill>
                  <a:srgbClr val="FFFFFF"/>
                </a:solidFill>
              </a:rPr>
              <a:t>iOS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Image result for apple logo png">
            <a:extLst>
              <a:ext uri="{FF2B5EF4-FFF2-40B4-BE49-F238E27FC236}">
                <a16:creationId xmlns:a16="http://schemas.microsoft.com/office/drawing/2014/main" id="{3025DA36-0B6C-4A46-8763-9AC1D4B12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8264" y="1371601"/>
            <a:ext cx="1175474" cy="117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9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558B18-1386-4987-93A1-4FE5ED8D65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D32BFC-6152-4DA6-8797-9371FD5A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Feature 1: Study Planner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CD317F-E73F-4538-B2E0-3075FCECBE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5588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7585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2" name="Google Shape;202;p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491688" y="307731"/>
            <a:ext cx="2178712" cy="3997637"/>
          </a:xfrm>
          <a:prstGeom prst="rect">
            <a:avLst/>
          </a:prstGeom>
          <a:noFill/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Google Shape;200;p39"/>
          <p:cNvSpPr txBox="1"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</a:rPr>
              <a:t>UI View Controllers</a:t>
            </a:r>
          </a:p>
        </p:txBody>
      </p:sp>
      <p:pic>
        <p:nvPicPr>
          <p:cNvPr id="201" name="Google Shape;201;p3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55424" y="307731"/>
            <a:ext cx="2188706" cy="3997637"/>
          </a:xfrm>
          <a:prstGeom prst="rect">
            <a:avLst/>
          </a:prstGeom>
          <a:noFill/>
        </p:spPr>
      </p:pic>
      <p:pic>
        <p:nvPicPr>
          <p:cNvPr id="203" name="Google Shape;203;p3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529123" y="307731"/>
            <a:ext cx="2168717" cy="3997637"/>
          </a:xfrm>
          <a:prstGeom prst="rect">
            <a:avLst/>
          </a:prstGeom>
          <a:noFill/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" name="Google Shape;204;p3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9460099" y="330045"/>
            <a:ext cx="2178712" cy="3997637"/>
          </a:xfrm>
          <a:prstGeom prst="rect">
            <a:avLst/>
          </a:prstGeom>
          <a:noFill/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1" name="Rectangle 185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Google Shape;178;p35"/>
          <p:cNvSpPr txBox="1"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Release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89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81" name="Google Shape;179;p35">
            <a:extLst>
              <a:ext uri="{FF2B5EF4-FFF2-40B4-BE49-F238E27FC236}">
                <a16:creationId xmlns:a16="http://schemas.microsoft.com/office/drawing/2014/main" id="{0498FA9B-F36B-4DAD-9D45-F6B3EE14B4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1050571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0AD7E-2FE8-410E-B784-3F48BDBC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699E96B8-A2EF-49E0-BA39-967A55A9E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9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>
            <a:extLst>
              <a:ext uri="{FF2B5EF4-FFF2-40B4-BE49-F238E27FC236}">
                <a16:creationId xmlns:a16="http://schemas.microsoft.com/office/drawing/2014/main" id="{BA47EE15-6AC1-4075-92A6-DAA7754B9C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t="157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22B493-03C1-4060-8FF9-1DFA02C3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US" dirty="0"/>
              <a:t>Feature 2: Study Mode</a:t>
            </a:r>
          </a:p>
        </p:txBody>
      </p:sp>
      <p:sp>
        <p:nvSpPr>
          <p:cNvPr id="3076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17 Scientifically Proven Ways to Study Better This Year">
            <a:extLst>
              <a:ext uri="{FF2B5EF4-FFF2-40B4-BE49-F238E27FC236}">
                <a16:creationId xmlns:a16="http://schemas.microsoft.com/office/drawing/2014/main" id="{C348523C-8E48-4447-8E0D-414F725E9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r="9343" b="1"/>
          <a:stretch/>
        </p:blipFill>
        <p:spPr bwMode="auto">
          <a:xfrm>
            <a:off x="6893344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9B0873-C862-4117-BFF6-CEDCFD92E8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397867"/>
              </p:ext>
            </p:extLst>
          </p:nvPr>
        </p:nvGraphicFramePr>
        <p:xfrm>
          <a:off x="805543" y="2871982"/>
          <a:ext cx="5272888" cy="31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47532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B493-03C1-4060-8FF9-1DFA02C3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Feature 3: Study Pair Matching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29311-50A3-4C1A-8981-42E8E7954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If you like study with someone, the app will search for students to study with you based on certain specifications</a:t>
            </a:r>
          </a:p>
          <a:p>
            <a:r>
              <a:rPr lang="en-US" sz="1800"/>
              <a:t>The app sends you requests for other students who want to study with you and then you decide whether to approve or not</a:t>
            </a:r>
          </a:p>
          <a:p>
            <a:endParaRPr lang="en-US" sz="1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2DA1E708-F81F-420D-BC7B-128927F41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6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6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A4F23-E545-4850-A99A-5E4033A4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UI Design </a:t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Android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FF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Image result for android logo">
            <a:extLst>
              <a:ext uri="{FF2B5EF4-FFF2-40B4-BE49-F238E27FC236}">
                <a16:creationId xmlns:a16="http://schemas.microsoft.com/office/drawing/2014/main" id="{24A81E2E-D09B-49E4-8EA7-E1D9B9195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2377" y="1371601"/>
            <a:ext cx="1347248" cy="117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8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92">
            <a:extLst>
              <a:ext uri="{FF2B5EF4-FFF2-40B4-BE49-F238E27FC236}">
                <a16:creationId xmlns:a16="http://schemas.microsoft.com/office/drawing/2014/main" id="{1AF9055A-9FD0-45AC-B6E5-2029CC5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: Shape 94">
            <a:extLst>
              <a:ext uri="{FF2B5EF4-FFF2-40B4-BE49-F238E27FC236}">
                <a16:creationId xmlns:a16="http://schemas.microsoft.com/office/drawing/2014/main" id="{740D8E28-91B5-42B0-9D6C-B777D8AD9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713579" cy="6858000"/>
          </a:xfrm>
          <a:custGeom>
            <a:avLst/>
            <a:gdLst>
              <a:gd name="connsiteX0" fmla="*/ 0 w 7713579"/>
              <a:gd name="connsiteY0" fmla="*/ 0 h 6858000"/>
              <a:gd name="connsiteX1" fmla="*/ 7534191 w 7713579"/>
              <a:gd name="connsiteY1" fmla="*/ 0 h 6858000"/>
              <a:gd name="connsiteX2" fmla="*/ 7538954 w 7713579"/>
              <a:gd name="connsiteY2" fmla="*/ 66675 h 6858000"/>
              <a:gd name="connsiteX3" fmla="*/ 7546891 w 7713579"/>
              <a:gd name="connsiteY3" fmla="*/ 122237 h 6858000"/>
              <a:gd name="connsiteX4" fmla="*/ 7556416 w 7713579"/>
              <a:gd name="connsiteY4" fmla="*/ 174625 h 6858000"/>
              <a:gd name="connsiteX5" fmla="*/ 7572291 w 7713579"/>
              <a:gd name="connsiteY5" fmla="*/ 217487 h 6858000"/>
              <a:gd name="connsiteX6" fmla="*/ 7588166 w 7713579"/>
              <a:gd name="connsiteY6" fmla="*/ 260350 h 6858000"/>
              <a:gd name="connsiteX7" fmla="*/ 7607216 w 7713579"/>
              <a:gd name="connsiteY7" fmla="*/ 296862 h 6858000"/>
              <a:gd name="connsiteX8" fmla="*/ 7626266 w 7713579"/>
              <a:gd name="connsiteY8" fmla="*/ 334962 h 6858000"/>
              <a:gd name="connsiteX9" fmla="*/ 7643729 w 7713579"/>
              <a:gd name="connsiteY9" fmla="*/ 369887 h 6858000"/>
              <a:gd name="connsiteX10" fmla="*/ 7661191 w 7713579"/>
              <a:gd name="connsiteY10" fmla="*/ 409575 h 6858000"/>
              <a:gd name="connsiteX11" fmla="*/ 7677066 w 7713579"/>
              <a:gd name="connsiteY11" fmla="*/ 450850 h 6858000"/>
              <a:gd name="connsiteX12" fmla="*/ 7691354 w 7713579"/>
              <a:gd name="connsiteY12" fmla="*/ 496887 h 6858000"/>
              <a:gd name="connsiteX13" fmla="*/ 7702466 w 7713579"/>
              <a:gd name="connsiteY13" fmla="*/ 546100 h 6858000"/>
              <a:gd name="connsiteX14" fmla="*/ 7710404 w 7713579"/>
              <a:gd name="connsiteY14" fmla="*/ 606425 h 6858000"/>
              <a:gd name="connsiteX15" fmla="*/ 7713579 w 7713579"/>
              <a:gd name="connsiteY15" fmla="*/ 673100 h 6858000"/>
              <a:gd name="connsiteX16" fmla="*/ 7710404 w 7713579"/>
              <a:gd name="connsiteY16" fmla="*/ 744537 h 6858000"/>
              <a:gd name="connsiteX17" fmla="*/ 7702466 w 7713579"/>
              <a:gd name="connsiteY17" fmla="*/ 801687 h 6858000"/>
              <a:gd name="connsiteX18" fmla="*/ 7691354 w 7713579"/>
              <a:gd name="connsiteY18" fmla="*/ 854075 h 6858000"/>
              <a:gd name="connsiteX19" fmla="*/ 7677066 w 7713579"/>
              <a:gd name="connsiteY19" fmla="*/ 901700 h 6858000"/>
              <a:gd name="connsiteX20" fmla="*/ 7661191 w 7713579"/>
              <a:gd name="connsiteY20" fmla="*/ 942975 h 6858000"/>
              <a:gd name="connsiteX21" fmla="*/ 7642141 w 7713579"/>
              <a:gd name="connsiteY21" fmla="*/ 981075 h 6858000"/>
              <a:gd name="connsiteX22" fmla="*/ 7623091 w 7713579"/>
              <a:gd name="connsiteY22" fmla="*/ 1017587 h 6858000"/>
              <a:gd name="connsiteX23" fmla="*/ 7604041 w 7713579"/>
              <a:gd name="connsiteY23" fmla="*/ 1055687 h 6858000"/>
              <a:gd name="connsiteX24" fmla="*/ 7586579 w 7713579"/>
              <a:gd name="connsiteY24" fmla="*/ 1095375 h 6858000"/>
              <a:gd name="connsiteX25" fmla="*/ 7569116 w 7713579"/>
              <a:gd name="connsiteY25" fmla="*/ 1136650 h 6858000"/>
              <a:gd name="connsiteX26" fmla="*/ 7554829 w 7713579"/>
              <a:gd name="connsiteY26" fmla="*/ 1182687 h 6858000"/>
              <a:gd name="connsiteX27" fmla="*/ 7545304 w 7713579"/>
              <a:gd name="connsiteY27" fmla="*/ 1235075 h 6858000"/>
              <a:gd name="connsiteX28" fmla="*/ 7535779 w 7713579"/>
              <a:gd name="connsiteY28" fmla="*/ 1295400 h 6858000"/>
              <a:gd name="connsiteX29" fmla="*/ 7534191 w 7713579"/>
              <a:gd name="connsiteY29" fmla="*/ 1363662 h 6858000"/>
              <a:gd name="connsiteX30" fmla="*/ 7535779 w 7713579"/>
              <a:gd name="connsiteY30" fmla="*/ 1431925 h 6858000"/>
              <a:gd name="connsiteX31" fmla="*/ 7545304 w 7713579"/>
              <a:gd name="connsiteY31" fmla="*/ 1492250 h 6858000"/>
              <a:gd name="connsiteX32" fmla="*/ 7554829 w 7713579"/>
              <a:gd name="connsiteY32" fmla="*/ 1544637 h 6858000"/>
              <a:gd name="connsiteX33" fmla="*/ 7569116 w 7713579"/>
              <a:gd name="connsiteY33" fmla="*/ 1589087 h 6858000"/>
              <a:gd name="connsiteX34" fmla="*/ 7586579 w 7713579"/>
              <a:gd name="connsiteY34" fmla="*/ 1631950 h 6858000"/>
              <a:gd name="connsiteX35" fmla="*/ 7604041 w 7713579"/>
              <a:gd name="connsiteY35" fmla="*/ 1671637 h 6858000"/>
              <a:gd name="connsiteX36" fmla="*/ 7623091 w 7713579"/>
              <a:gd name="connsiteY36" fmla="*/ 1708150 h 6858000"/>
              <a:gd name="connsiteX37" fmla="*/ 7642141 w 7713579"/>
              <a:gd name="connsiteY37" fmla="*/ 1743075 h 6858000"/>
              <a:gd name="connsiteX38" fmla="*/ 7661191 w 7713579"/>
              <a:gd name="connsiteY38" fmla="*/ 1782762 h 6858000"/>
              <a:gd name="connsiteX39" fmla="*/ 7677066 w 7713579"/>
              <a:gd name="connsiteY39" fmla="*/ 1824037 h 6858000"/>
              <a:gd name="connsiteX40" fmla="*/ 7691354 w 7713579"/>
              <a:gd name="connsiteY40" fmla="*/ 1870075 h 6858000"/>
              <a:gd name="connsiteX41" fmla="*/ 7702466 w 7713579"/>
              <a:gd name="connsiteY41" fmla="*/ 1922462 h 6858000"/>
              <a:gd name="connsiteX42" fmla="*/ 7710404 w 7713579"/>
              <a:gd name="connsiteY42" fmla="*/ 1982787 h 6858000"/>
              <a:gd name="connsiteX43" fmla="*/ 7713579 w 7713579"/>
              <a:gd name="connsiteY43" fmla="*/ 2051050 h 6858000"/>
              <a:gd name="connsiteX44" fmla="*/ 7710404 w 7713579"/>
              <a:gd name="connsiteY44" fmla="*/ 2119312 h 6858000"/>
              <a:gd name="connsiteX45" fmla="*/ 7702466 w 7713579"/>
              <a:gd name="connsiteY45" fmla="*/ 2179637 h 6858000"/>
              <a:gd name="connsiteX46" fmla="*/ 7691354 w 7713579"/>
              <a:gd name="connsiteY46" fmla="*/ 2232025 h 6858000"/>
              <a:gd name="connsiteX47" fmla="*/ 7677066 w 7713579"/>
              <a:gd name="connsiteY47" fmla="*/ 2278062 h 6858000"/>
              <a:gd name="connsiteX48" fmla="*/ 7661191 w 7713579"/>
              <a:gd name="connsiteY48" fmla="*/ 2319337 h 6858000"/>
              <a:gd name="connsiteX49" fmla="*/ 7642141 w 7713579"/>
              <a:gd name="connsiteY49" fmla="*/ 2359025 h 6858000"/>
              <a:gd name="connsiteX50" fmla="*/ 7623091 w 7713579"/>
              <a:gd name="connsiteY50" fmla="*/ 2395537 h 6858000"/>
              <a:gd name="connsiteX51" fmla="*/ 7604041 w 7713579"/>
              <a:gd name="connsiteY51" fmla="*/ 2433637 h 6858000"/>
              <a:gd name="connsiteX52" fmla="*/ 7586579 w 7713579"/>
              <a:gd name="connsiteY52" fmla="*/ 2471737 h 6858000"/>
              <a:gd name="connsiteX53" fmla="*/ 7569116 w 7713579"/>
              <a:gd name="connsiteY53" fmla="*/ 2513012 h 6858000"/>
              <a:gd name="connsiteX54" fmla="*/ 7554829 w 7713579"/>
              <a:gd name="connsiteY54" fmla="*/ 2560637 h 6858000"/>
              <a:gd name="connsiteX55" fmla="*/ 7545304 w 7713579"/>
              <a:gd name="connsiteY55" fmla="*/ 2613025 h 6858000"/>
              <a:gd name="connsiteX56" fmla="*/ 7535779 w 7713579"/>
              <a:gd name="connsiteY56" fmla="*/ 2671762 h 6858000"/>
              <a:gd name="connsiteX57" fmla="*/ 7534191 w 7713579"/>
              <a:gd name="connsiteY57" fmla="*/ 2741612 h 6858000"/>
              <a:gd name="connsiteX58" fmla="*/ 7535779 w 7713579"/>
              <a:gd name="connsiteY58" fmla="*/ 2809875 h 6858000"/>
              <a:gd name="connsiteX59" fmla="*/ 7545304 w 7713579"/>
              <a:gd name="connsiteY59" fmla="*/ 2868612 h 6858000"/>
              <a:gd name="connsiteX60" fmla="*/ 7554829 w 7713579"/>
              <a:gd name="connsiteY60" fmla="*/ 2922587 h 6858000"/>
              <a:gd name="connsiteX61" fmla="*/ 7569116 w 7713579"/>
              <a:gd name="connsiteY61" fmla="*/ 2967037 h 6858000"/>
              <a:gd name="connsiteX62" fmla="*/ 7586579 w 7713579"/>
              <a:gd name="connsiteY62" fmla="*/ 3009900 h 6858000"/>
              <a:gd name="connsiteX63" fmla="*/ 7604041 w 7713579"/>
              <a:gd name="connsiteY63" fmla="*/ 3046412 h 6858000"/>
              <a:gd name="connsiteX64" fmla="*/ 7623091 w 7713579"/>
              <a:gd name="connsiteY64" fmla="*/ 3084512 h 6858000"/>
              <a:gd name="connsiteX65" fmla="*/ 7642141 w 7713579"/>
              <a:gd name="connsiteY65" fmla="*/ 3121025 h 6858000"/>
              <a:gd name="connsiteX66" fmla="*/ 7661191 w 7713579"/>
              <a:gd name="connsiteY66" fmla="*/ 3160712 h 6858000"/>
              <a:gd name="connsiteX67" fmla="*/ 7677066 w 7713579"/>
              <a:gd name="connsiteY67" fmla="*/ 3201987 h 6858000"/>
              <a:gd name="connsiteX68" fmla="*/ 7691354 w 7713579"/>
              <a:gd name="connsiteY68" fmla="*/ 3248025 h 6858000"/>
              <a:gd name="connsiteX69" fmla="*/ 7702466 w 7713579"/>
              <a:gd name="connsiteY69" fmla="*/ 3300412 h 6858000"/>
              <a:gd name="connsiteX70" fmla="*/ 7710404 w 7713579"/>
              <a:gd name="connsiteY70" fmla="*/ 3360737 h 6858000"/>
              <a:gd name="connsiteX71" fmla="*/ 7713579 w 7713579"/>
              <a:gd name="connsiteY71" fmla="*/ 3427412 h 6858000"/>
              <a:gd name="connsiteX72" fmla="*/ 7710404 w 7713579"/>
              <a:gd name="connsiteY72" fmla="*/ 3497262 h 6858000"/>
              <a:gd name="connsiteX73" fmla="*/ 7702466 w 7713579"/>
              <a:gd name="connsiteY73" fmla="*/ 3557587 h 6858000"/>
              <a:gd name="connsiteX74" fmla="*/ 7691354 w 7713579"/>
              <a:gd name="connsiteY74" fmla="*/ 3609975 h 6858000"/>
              <a:gd name="connsiteX75" fmla="*/ 7677066 w 7713579"/>
              <a:gd name="connsiteY75" fmla="*/ 3656012 h 6858000"/>
              <a:gd name="connsiteX76" fmla="*/ 7661191 w 7713579"/>
              <a:gd name="connsiteY76" fmla="*/ 3697287 h 6858000"/>
              <a:gd name="connsiteX77" fmla="*/ 7642141 w 7713579"/>
              <a:gd name="connsiteY77" fmla="*/ 3736975 h 6858000"/>
              <a:gd name="connsiteX78" fmla="*/ 7604041 w 7713579"/>
              <a:gd name="connsiteY78" fmla="*/ 3811587 h 6858000"/>
              <a:gd name="connsiteX79" fmla="*/ 7586579 w 7713579"/>
              <a:gd name="connsiteY79" fmla="*/ 3848100 h 6858000"/>
              <a:gd name="connsiteX80" fmla="*/ 7569116 w 7713579"/>
              <a:gd name="connsiteY80" fmla="*/ 3890962 h 6858000"/>
              <a:gd name="connsiteX81" fmla="*/ 7554829 w 7713579"/>
              <a:gd name="connsiteY81" fmla="*/ 3935412 h 6858000"/>
              <a:gd name="connsiteX82" fmla="*/ 7545304 w 7713579"/>
              <a:gd name="connsiteY82" fmla="*/ 3987800 h 6858000"/>
              <a:gd name="connsiteX83" fmla="*/ 7535779 w 7713579"/>
              <a:gd name="connsiteY83" fmla="*/ 4048125 h 6858000"/>
              <a:gd name="connsiteX84" fmla="*/ 7534191 w 7713579"/>
              <a:gd name="connsiteY84" fmla="*/ 4116387 h 6858000"/>
              <a:gd name="connsiteX85" fmla="*/ 7535779 w 7713579"/>
              <a:gd name="connsiteY85" fmla="*/ 4186237 h 6858000"/>
              <a:gd name="connsiteX86" fmla="*/ 7545304 w 7713579"/>
              <a:gd name="connsiteY86" fmla="*/ 4244975 h 6858000"/>
              <a:gd name="connsiteX87" fmla="*/ 7554829 w 7713579"/>
              <a:gd name="connsiteY87" fmla="*/ 4297362 h 6858000"/>
              <a:gd name="connsiteX88" fmla="*/ 7569116 w 7713579"/>
              <a:gd name="connsiteY88" fmla="*/ 4343400 h 6858000"/>
              <a:gd name="connsiteX89" fmla="*/ 7586579 w 7713579"/>
              <a:gd name="connsiteY89" fmla="*/ 4386262 h 6858000"/>
              <a:gd name="connsiteX90" fmla="*/ 7604041 w 7713579"/>
              <a:gd name="connsiteY90" fmla="*/ 4424362 h 6858000"/>
              <a:gd name="connsiteX91" fmla="*/ 7642141 w 7713579"/>
              <a:gd name="connsiteY91" fmla="*/ 4498975 h 6858000"/>
              <a:gd name="connsiteX92" fmla="*/ 7661191 w 7713579"/>
              <a:gd name="connsiteY92" fmla="*/ 4537075 h 6858000"/>
              <a:gd name="connsiteX93" fmla="*/ 7677066 w 7713579"/>
              <a:gd name="connsiteY93" fmla="*/ 4579937 h 6858000"/>
              <a:gd name="connsiteX94" fmla="*/ 7691354 w 7713579"/>
              <a:gd name="connsiteY94" fmla="*/ 4625975 h 6858000"/>
              <a:gd name="connsiteX95" fmla="*/ 7702466 w 7713579"/>
              <a:gd name="connsiteY95" fmla="*/ 4678362 h 6858000"/>
              <a:gd name="connsiteX96" fmla="*/ 7710404 w 7713579"/>
              <a:gd name="connsiteY96" fmla="*/ 4738687 h 6858000"/>
              <a:gd name="connsiteX97" fmla="*/ 7713579 w 7713579"/>
              <a:gd name="connsiteY97" fmla="*/ 4806950 h 6858000"/>
              <a:gd name="connsiteX98" fmla="*/ 7710404 w 7713579"/>
              <a:gd name="connsiteY98" fmla="*/ 4875212 h 6858000"/>
              <a:gd name="connsiteX99" fmla="*/ 7702466 w 7713579"/>
              <a:gd name="connsiteY99" fmla="*/ 4935537 h 6858000"/>
              <a:gd name="connsiteX100" fmla="*/ 7691354 w 7713579"/>
              <a:gd name="connsiteY100" fmla="*/ 4987925 h 6858000"/>
              <a:gd name="connsiteX101" fmla="*/ 7677066 w 7713579"/>
              <a:gd name="connsiteY101" fmla="*/ 5033962 h 6858000"/>
              <a:gd name="connsiteX102" fmla="*/ 7661191 w 7713579"/>
              <a:gd name="connsiteY102" fmla="*/ 5075237 h 6858000"/>
              <a:gd name="connsiteX103" fmla="*/ 7642141 w 7713579"/>
              <a:gd name="connsiteY103" fmla="*/ 5114925 h 6858000"/>
              <a:gd name="connsiteX104" fmla="*/ 7623091 w 7713579"/>
              <a:gd name="connsiteY104" fmla="*/ 5149850 h 6858000"/>
              <a:gd name="connsiteX105" fmla="*/ 7604041 w 7713579"/>
              <a:gd name="connsiteY105" fmla="*/ 5186362 h 6858000"/>
              <a:gd name="connsiteX106" fmla="*/ 7586579 w 7713579"/>
              <a:gd name="connsiteY106" fmla="*/ 5226050 h 6858000"/>
              <a:gd name="connsiteX107" fmla="*/ 7569116 w 7713579"/>
              <a:gd name="connsiteY107" fmla="*/ 5268912 h 6858000"/>
              <a:gd name="connsiteX108" fmla="*/ 7554829 w 7713579"/>
              <a:gd name="connsiteY108" fmla="*/ 5313362 h 6858000"/>
              <a:gd name="connsiteX109" fmla="*/ 7545304 w 7713579"/>
              <a:gd name="connsiteY109" fmla="*/ 5365750 h 6858000"/>
              <a:gd name="connsiteX110" fmla="*/ 7535779 w 7713579"/>
              <a:gd name="connsiteY110" fmla="*/ 5426075 h 6858000"/>
              <a:gd name="connsiteX111" fmla="*/ 7534191 w 7713579"/>
              <a:gd name="connsiteY111" fmla="*/ 5494337 h 6858000"/>
              <a:gd name="connsiteX112" fmla="*/ 7535779 w 7713579"/>
              <a:gd name="connsiteY112" fmla="*/ 5562600 h 6858000"/>
              <a:gd name="connsiteX113" fmla="*/ 7545304 w 7713579"/>
              <a:gd name="connsiteY113" fmla="*/ 5622925 h 6858000"/>
              <a:gd name="connsiteX114" fmla="*/ 7554829 w 7713579"/>
              <a:gd name="connsiteY114" fmla="*/ 5675312 h 6858000"/>
              <a:gd name="connsiteX115" fmla="*/ 7569116 w 7713579"/>
              <a:gd name="connsiteY115" fmla="*/ 5721350 h 6858000"/>
              <a:gd name="connsiteX116" fmla="*/ 7586579 w 7713579"/>
              <a:gd name="connsiteY116" fmla="*/ 5762625 h 6858000"/>
              <a:gd name="connsiteX117" fmla="*/ 7604041 w 7713579"/>
              <a:gd name="connsiteY117" fmla="*/ 5802312 h 6858000"/>
              <a:gd name="connsiteX118" fmla="*/ 7623091 w 7713579"/>
              <a:gd name="connsiteY118" fmla="*/ 5840412 h 6858000"/>
              <a:gd name="connsiteX119" fmla="*/ 7642141 w 7713579"/>
              <a:gd name="connsiteY119" fmla="*/ 5876925 h 6858000"/>
              <a:gd name="connsiteX120" fmla="*/ 7661191 w 7713579"/>
              <a:gd name="connsiteY120" fmla="*/ 5915025 h 6858000"/>
              <a:gd name="connsiteX121" fmla="*/ 7677066 w 7713579"/>
              <a:gd name="connsiteY121" fmla="*/ 5956300 h 6858000"/>
              <a:gd name="connsiteX122" fmla="*/ 7691354 w 7713579"/>
              <a:gd name="connsiteY122" fmla="*/ 6003925 h 6858000"/>
              <a:gd name="connsiteX123" fmla="*/ 7702466 w 7713579"/>
              <a:gd name="connsiteY123" fmla="*/ 6056312 h 6858000"/>
              <a:gd name="connsiteX124" fmla="*/ 7710404 w 7713579"/>
              <a:gd name="connsiteY124" fmla="*/ 6113462 h 6858000"/>
              <a:gd name="connsiteX125" fmla="*/ 7713579 w 7713579"/>
              <a:gd name="connsiteY125" fmla="*/ 6183312 h 6858000"/>
              <a:gd name="connsiteX126" fmla="*/ 7710404 w 7713579"/>
              <a:gd name="connsiteY126" fmla="*/ 6251575 h 6858000"/>
              <a:gd name="connsiteX127" fmla="*/ 7702466 w 7713579"/>
              <a:gd name="connsiteY127" fmla="*/ 6311900 h 6858000"/>
              <a:gd name="connsiteX128" fmla="*/ 7691354 w 7713579"/>
              <a:gd name="connsiteY128" fmla="*/ 6361112 h 6858000"/>
              <a:gd name="connsiteX129" fmla="*/ 7677066 w 7713579"/>
              <a:gd name="connsiteY129" fmla="*/ 6407150 h 6858000"/>
              <a:gd name="connsiteX130" fmla="*/ 7661191 w 7713579"/>
              <a:gd name="connsiteY130" fmla="*/ 6448425 h 6858000"/>
              <a:gd name="connsiteX131" fmla="*/ 7643729 w 7713579"/>
              <a:gd name="connsiteY131" fmla="*/ 6488112 h 6858000"/>
              <a:gd name="connsiteX132" fmla="*/ 7626266 w 7713579"/>
              <a:gd name="connsiteY132" fmla="*/ 6523037 h 6858000"/>
              <a:gd name="connsiteX133" fmla="*/ 7607216 w 7713579"/>
              <a:gd name="connsiteY133" fmla="*/ 6561137 h 6858000"/>
              <a:gd name="connsiteX134" fmla="*/ 7588166 w 7713579"/>
              <a:gd name="connsiteY134" fmla="*/ 6597650 h 6858000"/>
              <a:gd name="connsiteX135" fmla="*/ 7572291 w 7713579"/>
              <a:gd name="connsiteY135" fmla="*/ 6640512 h 6858000"/>
              <a:gd name="connsiteX136" fmla="*/ 7556416 w 7713579"/>
              <a:gd name="connsiteY136" fmla="*/ 6683375 h 6858000"/>
              <a:gd name="connsiteX137" fmla="*/ 7546891 w 7713579"/>
              <a:gd name="connsiteY137" fmla="*/ 6735762 h 6858000"/>
              <a:gd name="connsiteX138" fmla="*/ 7538954 w 7713579"/>
              <a:gd name="connsiteY138" fmla="*/ 6791325 h 6858000"/>
              <a:gd name="connsiteX139" fmla="*/ 7534191 w 7713579"/>
              <a:gd name="connsiteY139" fmla="*/ 6858000 h 6858000"/>
              <a:gd name="connsiteX140" fmla="*/ 0 w 7713579"/>
              <a:gd name="connsiteY140" fmla="*/ 6858000 h 6858000"/>
              <a:gd name="connsiteX141" fmla="*/ 0 w 7713579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713579" h="6858000">
                <a:moveTo>
                  <a:pt x="0" y="0"/>
                </a:moveTo>
                <a:lnTo>
                  <a:pt x="7534191" y="0"/>
                </a:lnTo>
                <a:lnTo>
                  <a:pt x="7538954" y="66675"/>
                </a:lnTo>
                <a:lnTo>
                  <a:pt x="7546891" y="122237"/>
                </a:lnTo>
                <a:lnTo>
                  <a:pt x="7556416" y="174625"/>
                </a:lnTo>
                <a:lnTo>
                  <a:pt x="7572291" y="217487"/>
                </a:lnTo>
                <a:lnTo>
                  <a:pt x="7588166" y="260350"/>
                </a:lnTo>
                <a:lnTo>
                  <a:pt x="7607216" y="296862"/>
                </a:lnTo>
                <a:lnTo>
                  <a:pt x="7626266" y="334962"/>
                </a:lnTo>
                <a:lnTo>
                  <a:pt x="7643729" y="369887"/>
                </a:lnTo>
                <a:lnTo>
                  <a:pt x="7661191" y="409575"/>
                </a:lnTo>
                <a:lnTo>
                  <a:pt x="7677066" y="450850"/>
                </a:lnTo>
                <a:lnTo>
                  <a:pt x="7691354" y="496887"/>
                </a:lnTo>
                <a:lnTo>
                  <a:pt x="7702466" y="546100"/>
                </a:lnTo>
                <a:lnTo>
                  <a:pt x="7710404" y="606425"/>
                </a:lnTo>
                <a:lnTo>
                  <a:pt x="7713579" y="673100"/>
                </a:lnTo>
                <a:lnTo>
                  <a:pt x="7710404" y="744537"/>
                </a:lnTo>
                <a:lnTo>
                  <a:pt x="7702466" y="801687"/>
                </a:lnTo>
                <a:lnTo>
                  <a:pt x="7691354" y="854075"/>
                </a:lnTo>
                <a:lnTo>
                  <a:pt x="7677066" y="901700"/>
                </a:lnTo>
                <a:lnTo>
                  <a:pt x="7661191" y="942975"/>
                </a:lnTo>
                <a:lnTo>
                  <a:pt x="7642141" y="981075"/>
                </a:lnTo>
                <a:lnTo>
                  <a:pt x="7623091" y="1017587"/>
                </a:lnTo>
                <a:lnTo>
                  <a:pt x="7604041" y="1055687"/>
                </a:lnTo>
                <a:lnTo>
                  <a:pt x="7586579" y="1095375"/>
                </a:lnTo>
                <a:lnTo>
                  <a:pt x="7569116" y="1136650"/>
                </a:lnTo>
                <a:lnTo>
                  <a:pt x="7554829" y="1182687"/>
                </a:lnTo>
                <a:lnTo>
                  <a:pt x="7545304" y="1235075"/>
                </a:lnTo>
                <a:lnTo>
                  <a:pt x="7535779" y="1295400"/>
                </a:lnTo>
                <a:lnTo>
                  <a:pt x="7534191" y="1363662"/>
                </a:lnTo>
                <a:lnTo>
                  <a:pt x="7535779" y="1431925"/>
                </a:lnTo>
                <a:lnTo>
                  <a:pt x="7545304" y="1492250"/>
                </a:lnTo>
                <a:lnTo>
                  <a:pt x="7554829" y="1544637"/>
                </a:lnTo>
                <a:lnTo>
                  <a:pt x="7569116" y="1589087"/>
                </a:lnTo>
                <a:lnTo>
                  <a:pt x="7586579" y="1631950"/>
                </a:lnTo>
                <a:lnTo>
                  <a:pt x="7604041" y="1671637"/>
                </a:lnTo>
                <a:lnTo>
                  <a:pt x="7623091" y="1708150"/>
                </a:lnTo>
                <a:lnTo>
                  <a:pt x="7642141" y="1743075"/>
                </a:lnTo>
                <a:lnTo>
                  <a:pt x="7661191" y="1782762"/>
                </a:lnTo>
                <a:lnTo>
                  <a:pt x="7677066" y="1824037"/>
                </a:lnTo>
                <a:lnTo>
                  <a:pt x="7691354" y="1870075"/>
                </a:lnTo>
                <a:lnTo>
                  <a:pt x="7702466" y="1922462"/>
                </a:lnTo>
                <a:lnTo>
                  <a:pt x="7710404" y="1982787"/>
                </a:lnTo>
                <a:lnTo>
                  <a:pt x="7713579" y="2051050"/>
                </a:lnTo>
                <a:lnTo>
                  <a:pt x="7710404" y="2119312"/>
                </a:lnTo>
                <a:lnTo>
                  <a:pt x="7702466" y="2179637"/>
                </a:lnTo>
                <a:lnTo>
                  <a:pt x="7691354" y="2232025"/>
                </a:lnTo>
                <a:lnTo>
                  <a:pt x="7677066" y="2278062"/>
                </a:lnTo>
                <a:lnTo>
                  <a:pt x="7661191" y="2319337"/>
                </a:lnTo>
                <a:lnTo>
                  <a:pt x="7642141" y="2359025"/>
                </a:lnTo>
                <a:lnTo>
                  <a:pt x="7623091" y="2395537"/>
                </a:lnTo>
                <a:lnTo>
                  <a:pt x="7604041" y="2433637"/>
                </a:lnTo>
                <a:lnTo>
                  <a:pt x="7586579" y="2471737"/>
                </a:lnTo>
                <a:lnTo>
                  <a:pt x="7569116" y="2513012"/>
                </a:lnTo>
                <a:lnTo>
                  <a:pt x="7554829" y="2560637"/>
                </a:lnTo>
                <a:lnTo>
                  <a:pt x="7545304" y="2613025"/>
                </a:lnTo>
                <a:lnTo>
                  <a:pt x="7535779" y="2671762"/>
                </a:lnTo>
                <a:lnTo>
                  <a:pt x="7534191" y="2741612"/>
                </a:lnTo>
                <a:lnTo>
                  <a:pt x="7535779" y="2809875"/>
                </a:lnTo>
                <a:lnTo>
                  <a:pt x="7545304" y="2868612"/>
                </a:lnTo>
                <a:lnTo>
                  <a:pt x="7554829" y="2922587"/>
                </a:lnTo>
                <a:lnTo>
                  <a:pt x="7569116" y="2967037"/>
                </a:lnTo>
                <a:lnTo>
                  <a:pt x="7586579" y="3009900"/>
                </a:lnTo>
                <a:lnTo>
                  <a:pt x="7604041" y="3046412"/>
                </a:lnTo>
                <a:lnTo>
                  <a:pt x="7623091" y="3084512"/>
                </a:lnTo>
                <a:lnTo>
                  <a:pt x="7642141" y="3121025"/>
                </a:lnTo>
                <a:lnTo>
                  <a:pt x="7661191" y="3160712"/>
                </a:lnTo>
                <a:lnTo>
                  <a:pt x="7677066" y="3201987"/>
                </a:lnTo>
                <a:lnTo>
                  <a:pt x="7691354" y="3248025"/>
                </a:lnTo>
                <a:lnTo>
                  <a:pt x="7702466" y="3300412"/>
                </a:lnTo>
                <a:lnTo>
                  <a:pt x="7710404" y="3360737"/>
                </a:lnTo>
                <a:lnTo>
                  <a:pt x="7713579" y="3427412"/>
                </a:lnTo>
                <a:lnTo>
                  <a:pt x="7710404" y="3497262"/>
                </a:lnTo>
                <a:lnTo>
                  <a:pt x="7702466" y="3557587"/>
                </a:lnTo>
                <a:lnTo>
                  <a:pt x="7691354" y="3609975"/>
                </a:lnTo>
                <a:lnTo>
                  <a:pt x="7677066" y="3656012"/>
                </a:lnTo>
                <a:lnTo>
                  <a:pt x="7661191" y="3697287"/>
                </a:lnTo>
                <a:lnTo>
                  <a:pt x="7642141" y="3736975"/>
                </a:lnTo>
                <a:lnTo>
                  <a:pt x="7604041" y="3811587"/>
                </a:lnTo>
                <a:lnTo>
                  <a:pt x="7586579" y="3848100"/>
                </a:lnTo>
                <a:lnTo>
                  <a:pt x="7569116" y="3890962"/>
                </a:lnTo>
                <a:lnTo>
                  <a:pt x="7554829" y="3935412"/>
                </a:lnTo>
                <a:lnTo>
                  <a:pt x="7545304" y="3987800"/>
                </a:lnTo>
                <a:lnTo>
                  <a:pt x="7535779" y="4048125"/>
                </a:lnTo>
                <a:lnTo>
                  <a:pt x="7534191" y="4116387"/>
                </a:lnTo>
                <a:lnTo>
                  <a:pt x="7535779" y="4186237"/>
                </a:lnTo>
                <a:lnTo>
                  <a:pt x="7545304" y="4244975"/>
                </a:lnTo>
                <a:lnTo>
                  <a:pt x="7554829" y="4297362"/>
                </a:lnTo>
                <a:lnTo>
                  <a:pt x="7569116" y="4343400"/>
                </a:lnTo>
                <a:lnTo>
                  <a:pt x="7586579" y="4386262"/>
                </a:lnTo>
                <a:lnTo>
                  <a:pt x="7604041" y="4424362"/>
                </a:lnTo>
                <a:lnTo>
                  <a:pt x="7642141" y="4498975"/>
                </a:lnTo>
                <a:lnTo>
                  <a:pt x="7661191" y="4537075"/>
                </a:lnTo>
                <a:lnTo>
                  <a:pt x="7677066" y="4579937"/>
                </a:lnTo>
                <a:lnTo>
                  <a:pt x="7691354" y="4625975"/>
                </a:lnTo>
                <a:lnTo>
                  <a:pt x="7702466" y="4678362"/>
                </a:lnTo>
                <a:lnTo>
                  <a:pt x="7710404" y="4738687"/>
                </a:lnTo>
                <a:lnTo>
                  <a:pt x="7713579" y="4806950"/>
                </a:lnTo>
                <a:lnTo>
                  <a:pt x="7710404" y="4875212"/>
                </a:lnTo>
                <a:lnTo>
                  <a:pt x="7702466" y="4935537"/>
                </a:lnTo>
                <a:lnTo>
                  <a:pt x="7691354" y="4987925"/>
                </a:lnTo>
                <a:lnTo>
                  <a:pt x="7677066" y="5033962"/>
                </a:lnTo>
                <a:lnTo>
                  <a:pt x="7661191" y="5075237"/>
                </a:lnTo>
                <a:lnTo>
                  <a:pt x="7642141" y="5114925"/>
                </a:lnTo>
                <a:lnTo>
                  <a:pt x="7623091" y="5149850"/>
                </a:lnTo>
                <a:lnTo>
                  <a:pt x="7604041" y="5186362"/>
                </a:lnTo>
                <a:lnTo>
                  <a:pt x="7586579" y="5226050"/>
                </a:lnTo>
                <a:lnTo>
                  <a:pt x="7569116" y="5268912"/>
                </a:lnTo>
                <a:lnTo>
                  <a:pt x="7554829" y="5313362"/>
                </a:lnTo>
                <a:lnTo>
                  <a:pt x="7545304" y="5365750"/>
                </a:lnTo>
                <a:lnTo>
                  <a:pt x="7535779" y="5426075"/>
                </a:lnTo>
                <a:lnTo>
                  <a:pt x="7534191" y="5494337"/>
                </a:lnTo>
                <a:lnTo>
                  <a:pt x="7535779" y="5562600"/>
                </a:lnTo>
                <a:lnTo>
                  <a:pt x="7545304" y="5622925"/>
                </a:lnTo>
                <a:lnTo>
                  <a:pt x="7554829" y="5675312"/>
                </a:lnTo>
                <a:lnTo>
                  <a:pt x="7569116" y="5721350"/>
                </a:lnTo>
                <a:lnTo>
                  <a:pt x="7586579" y="5762625"/>
                </a:lnTo>
                <a:lnTo>
                  <a:pt x="7604041" y="5802312"/>
                </a:lnTo>
                <a:lnTo>
                  <a:pt x="7623091" y="5840412"/>
                </a:lnTo>
                <a:lnTo>
                  <a:pt x="7642141" y="5876925"/>
                </a:lnTo>
                <a:lnTo>
                  <a:pt x="7661191" y="5915025"/>
                </a:lnTo>
                <a:lnTo>
                  <a:pt x="7677066" y="5956300"/>
                </a:lnTo>
                <a:lnTo>
                  <a:pt x="7691354" y="6003925"/>
                </a:lnTo>
                <a:lnTo>
                  <a:pt x="7702466" y="6056312"/>
                </a:lnTo>
                <a:lnTo>
                  <a:pt x="7710404" y="6113462"/>
                </a:lnTo>
                <a:lnTo>
                  <a:pt x="7713579" y="6183312"/>
                </a:lnTo>
                <a:lnTo>
                  <a:pt x="7710404" y="6251575"/>
                </a:lnTo>
                <a:lnTo>
                  <a:pt x="7702466" y="6311900"/>
                </a:lnTo>
                <a:lnTo>
                  <a:pt x="7691354" y="6361112"/>
                </a:lnTo>
                <a:lnTo>
                  <a:pt x="7677066" y="6407150"/>
                </a:lnTo>
                <a:lnTo>
                  <a:pt x="7661191" y="6448425"/>
                </a:lnTo>
                <a:lnTo>
                  <a:pt x="7643729" y="6488112"/>
                </a:lnTo>
                <a:lnTo>
                  <a:pt x="7626266" y="6523037"/>
                </a:lnTo>
                <a:lnTo>
                  <a:pt x="7607216" y="6561137"/>
                </a:lnTo>
                <a:lnTo>
                  <a:pt x="7588166" y="6597650"/>
                </a:lnTo>
                <a:lnTo>
                  <a:pt x="7572291" y="6640512"/>
                </a:lnTo>
                <a:lnTo>
                  <a:pt x="7556416" y="6683375"/>
                </a:lnTo>
                <a:lnTo>
                  <a:pt x="7546891" y="6735762"/>
                </a:lnTo>
                <a:lnTo>
                  <a:pt x="7538954" y="6791325"/>
                </a:lnTo>
                <a:lnTo>
                  <a:pt x="7534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: Shape 96">
            <a:extLst>
              <a:ext uri="{FF2B5EF4-FFF2-40B4-BE49-F238E27FC236}">
                <a16:creationId xmlns:a16="http://schemas.microsoft.com/office/drawing/2014/main" id="{DC85BF5E-2BD6-4E5B-8EA3-420B45BB0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389812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Google Shape;149;p31"/>
          <p:cNvSpPr txBox="1">
            <a:spLocks noGrp="1"/>
          </p:cNvSpPr>
          <p:nvPr>
            <p:ph type="title"/>
          </p:nvPr>
        </p:nvSpPr>
        <p:spPr>
          <a:xfrm>
            <a:off x="8016641" y="662400"/>
            <a:ext cx="3410309" cy="149213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/>
              <a:t>Login Overview</a:t>
            </a:r>
          </a:p>
        </p:txBody>
      </p:sp>
      <p:pic>
        <p:nvPicPr>
          <p:cNvPr id="151" name="Google Shape;151;p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" y="875648"/>
            <a:ext cx="2872521" cy="5106704"/>
          </a:xfrm>
          <a:prstGeom prst="rect">
            <a:avLst/>
          </a:prstGeom>
          <a:noFill/>
        </p:spPr>
      </p:pic>
      <p:pic>
        <p:nvPicPr>
          <p:cNvPr id="152" name="Google Shape;152;p3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908426" y="875648"/>
            <a:ext cx="2872521" cy="5106704"/>
          </a:xfrm>
          <a:prstGeom prst="rect">
            <a:avLst/>
          </a:prstGeom>
          <a:noFill/>
        </p:spPr>
      </p:pic>
      <p:sp>
        <p:nvSpPr>
          <p:cNvPr id="150" name="Google Shape;150;p31"/>
          <p:cNvSpPr txBox="1">
            <a:spLocks noGrp="1"/>
          </p:cNvSpPr>
          <p:nvPr>
            <p:ph type="body" idx="1"/>
          </p:nvPr>
        </p:nvSpPr>
        <p:spPr>
          <a:xfrm>
            <a:off x="8016641" y="2286000"/>
            <a:ext cx="3410309" cy="384480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The login is done base on the email and password</a:t>
            </a:r>
          </a:p>
          <a:p>
            <a:pPr marL="45720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Login is authenticated using Firebase. </a:t>
            </a:r>
          </a:p>
          <a:p>
            <a:pPr marL="45720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Authentication tokens are sent to the back end to be stored in the database for future notifications or something</a:t>
            </a:r>
          </a:p>
          <a:p>
            <a:pPr marL="45720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028" name="Picture 4" descr="Image result for firebase vector">
            <a:extLst>
              <a:ext uri="{FF2B5EF4-FFF2-40B4-BE49-F238E27FC236}">
                <a16:creationId xmlns:a16="http://schemas.microsoft.com/office/drawing/2014/main" id="{C5CE61F8-962A-41CD-B8AE-E910CCD66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5080225"/>
            <a:ext cx="4645134" cy="159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02B3F2-8A15-46CC-98B9-2E405110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74;p16">
            <a:extLst>
              <a:ext uri="{FF2B5EF4-FFF2-40B4-BE49-F238E27FC236}">
                <a16:creationId xmlns:a16="http://schemas.microsoft.com/office/drawing/2014/main" id="{606BEB05-2E97-438E-9C74-B4E50956469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t="7500" r="-1" b="-1"/>
          <a:stretch/>
        </p:blipFill>
        <p:spPr>
          <a:xfrm>
            <a:off x="1059543" y="1016000"/>
            <a:ext cx="2837716" cy="4833257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168544-607B-491A-8601-3087D0FCE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8703" y="1"/>
            <a:ext cx="7423298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70AA0-8E19-4587-937C-2B89638E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3287" y="769172"/>
            <a:ext cx="5667269" cy="1391294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595959"/>
                </a:solidFill>
              </a:rPr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FD7F-AE3A-4492-8E2F-7B8116D2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287" y="2447336"/>
            <a:ext cx="5667269" cy="3641491"/>
          </a:xfrm>
        </p:spPr>
        <p:txBody>
          <a:bodyPr anchor="t">
            <a:normAutofit lnSpcReduction="10000"/>
          </a:bodyPr>
          <a:lstStyle/>
          <a:p>
            <a:r>
              <a:rPr lang="en-US" sz="2000" dirty="0">
                <a:solidFill>
                  <a:srgbClr val="595959"/>
                </a:solidFill>
              </a:rPr>
              <a:t>The home page shows the current status of the student where he’s free, busy that he has something to do right now</a:t>
            </a:r>
          </a:p>
          <a:p>
            <a:r>
              <a:rPr lang="en-US" sz="2000" dirty="0">
                <a:solidFill>
                  <a:srgbClr val="595959"/>
                </a:solidFill>
              </a:rPr>
              <a:t>There is also a list of the upcoming assignments and quizzes that are ordered </a:t>
            </a:r>
            <a:r>
              <a:rPr lang="en-US" sz="2000" dirty="0" err="1">
                <a:solidFill>
                  <a:srgbClr val="595959"/>
                </a:solidFill>
              </a:rPr>
              <a:t>descendingly</a:t>
            </a:r>
            <a:r>
              <a:rPr lang="en-US" sz="2000" dirty="0">
                <a:solidFill>
                  <a:srgbClr val="595959"/>
                </a:solidFill>
              </a:rPr>
              <a:t> by time and date. The user has the option to view the calendar from the “View Upcoming study slots”</a:t>
            </a:r>
          </a:p>
          <a:p>
            <a:r>
              <a:rPr lang="en-US" sz="2000" dirty="0">
                <a:solidFill>
                  <a:srgbClr val="595959"/>
                </a:solidFill>
              </a:rPr>
              <a:t>There is also a performance metric that shows user performance based on the last days study hours and scores.</a:t>
            </a:r>
          </a:p>
          <a:p>
            <a:r>
              <a:rPr lang="en-US" sz="2000" dirty="0">
                <a:solidFill>
                  <a:srgbClr val="595959"/>
                </a:solidFill>
              </a:rPr>
              <a:t>Also, there are some shortcuts to navigate through the app</a:t>
            </a:r>
          </a:p>
          <a:p>
            <a:endParaRPr lang="en-US" sz="2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0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9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72D8F-4217-409B-9099-80833BA6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Bottom Navigation Bar</a:t>
            </a:r>
          </a:p>
        </p:txBody>
      </p:sp>
      <p:pic>
        <p:nvPicPr>
          <p:cNvPr id="4" name="Google Shape;74;p16">
            <a:extLst>
              <a:ext uri="{FF2B5EF4-FFF2-40B4-BE49-F238E27FC236}">
                <a16:creationId xmlns:a16="http://schemas.microsoft.com/office/drawing/2014/main" id="{B1E1C06D-B1DC-45BC-BA78-8FD4D2FEE65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t="90001" b="-1"/>
          <a:stretch/>
        </p:blipFill>
        <p:spPr>
          <a:xfrm>
            <a:off x="2843590" y="5269344"/>
            <a:ext cx="7347537" cy="158865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9D7B45-1E38-4CE4-956F-CE4437737DC4}"/>
              </a:ext>
            </a:extLst>
          </p:cNvPr>
          <p:cNvSpPr txBox="1"/>
          <p:nvPr/>
        </p:nvSpPr>
        <p:spPr>
          <a:xfrm>
            <a:off x="2292145" y="4756995"/>
            <a:ext cx="14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C8132-6D80-42DF-A56A-93C0571BB4C3}"/>
              </a:ext>
            </a:extLst>
          </p:cNvPr>
          <p:cNvSpPr txBox="1"/>
          <p:nvPr/>
        </p:nvSpPr>
        <p:spPr>
          <a:xfrm>
            <a:off x="3705288" y="4168584"/>
            <a:ext cx="157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Pairs 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3EBC5-895C-44B9-A671-A0A14760252F}"/>
              </a:ext>
            </a:extLst>
          </p:cNvPr>
          <p:cNvSpPr txBox="1"/>
          <p:nvPr/>
        </p:nvSpPr>
        <p:spPr>
          <a:xfrm>
            <a:off x="5719490" y="3400426"/>
            <a:ext cx="157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new task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2B530-9667-4822-8BC7-4E1AC216E1E1}"/>
              </a:ext>
            </a:extLst>
          </p:cNvPr>
          <p:cNvSpPr txBox="1"/>
          <p:nvPr/>
        </p:nvSpPr>
        <p:spPr>
          <a:xfrm>
            <a:off x="7979967" y="4110664"/>
            <a:ext cx="157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Study Mode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C53FBC-C99A-41B3-99C0-3474BC3CA032}"/>
              </a:ext>
            </a:extLst>
          </p:cNvPr>
          <p:cNvSpPr txBox="1"/>
          <p:nvPr/>
        </p:nvSpPr>
        <p:spPr>
          <a:xfrm>
            <a:off x="9612889" y="4756995"/>
            <a:ext cx="157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Planner 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72D104-1A2A-4C85-9A88-933BA8B19B4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002191" y="5126327"/>
            <a:ext cx="569495" cy="731428"/>
          </a:xfrm>
          <a:prstGeom prst="straightConnector1">
            <a:avLst/>
          </a:prstGeom>
          <a:ln w="38100">
            <a:solidFill>
              <a:srgbClr val="395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34181F-2423-47B2-979F-4BBD0C40EE1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490873" y="4537916"/>
            <a:ext cx="551594" cy="1460050"/>
          </a:xfrm>
          <a:prstGeom prst="straightConnector1">
            <a:avLst/>
          </a:prstGeom>
          <a:ln w="38100">
            <a:solidFill>
              <a:srgbClr val="395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5D65F-79FB-4DED-9944-0D1DBF2E444B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6505075" y="4046757"/>
            <a:ext cx="12284" cy="1222587"/>
          </a:xfrm>
          <a:prstGeom prst="straightConnector1">
            <a:avLst/>
          </a:prstGeom>
          <a:ln w="38100">
            <a:solidFill>
              <a:srgbClr val="395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C39DC7-9AAB-498F-9A09-CB67C12F6DA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159155" y="4756995"/>
            <a:ext cx="606397" cy="1222587"/>
          </a:xfrm>
          <a:prstGeom prst="straightConnector1">
            <a:avLst/>
          </a:prstGeom>
          <a:ln w="38100">
            <a:solidFill>
              <a:srgbClr val="395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F837BE-A9C1-49F4-9207-C7ECDD754374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806858" y="5126327"/>
            <a:ext cx="591616" cy="871639"/>
          </a:xfrm>
          <a:prstGeom prst="straightConnector1">
            <a:avLst/>
          </a:prstGeom>
          <a:ln w="38100">
            <a:solidFill>
              <a:srgbClr val="395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80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400">
                <a:solidFill>
                  <a:srgbClr val="FFFFFF"/>
                </a:solidFill>
              </a:rPr>
              <a:t>Study Mode</a:t>
            </a: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08509" y="307731"/>
            <a:ext cx="2248670" cy="3997637"/>
          </a:xfrm>
          <a:prstGeom prst="rect">
            <a:avLst/>
          </a:prstGeom>
          <a:noFill/>
        </p:spPr>
      </p:pic>
      <p:pic>
        <p:nvPicPr>
          <p:cNvPr id="97" name="Google Shape;97;p1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978056" y="307731"/>
            <a:ext cx="2248670" cy="3997637"/>
          </a:xfrm>
          <a:prstGeom prst="rect">
            <a:avLst/>
          </a:prstGeom>
          <a:noFill/>
        </p:spPr>
      </p:pic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Google Shape;98;p1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9037348" y="330045"/>
            <a:ext cx="2248670" cy="3997637"/>
          </a:xfrm>
          <a:prstGeom prst="rect">
            <a:avLst/>
          </a:prstGeom>
          <a:noFill/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803</Words>
  <Application>Microsoft Office PowerPoint</Application>
  <PresentationFormat>Widescreen</PresentationFormat>
  <Paragraphs>85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StudyZone App</vt:lpstr>
      <vt:lpstr>Feature 1: Study Planner</vt:lpstr>
      <vt:lpstr>Feature 2: Study Mode</vt:lpstr>
      <vt:lpstr>Feature 3: Study Pair Matching </vt:lpstr>
      <vt:lpstr>UI Design  Android</vt:lpstr>
      <vt:lpstr>Login Overview</vt:lpstr>
      <vt:lpstr>Home Page</vt:lpstr>
      <vt:lpstr>Bottom Navigation Bar</vt:lpstr>
      <vt:lpstr>Study Mode</vt:lpstr>
      <vt:lpstr>Study Mode</vt:lpstr>
      <vt:lpstr>Add New Task</vt:lpstr>
      <vt:lpstr>Study Planner</vt:lpstr>
      <vt:lpstr>Pair Matching</vt:lpstr>
      <vt:lpstr>Database</vt:lpstr>
      <vt:lpstr>Local Database </vt:lpstr>
      <vt:lpstr>Server-side Database</vt:lpstr>
      <vt:lpstr>Back-end Implementation </vt:lpstr>
      <vt:lpstr>Back end and APIs</vt:lpstr>
      <vt:lpstr>UI design iOS</vt:lpstr>
      <vt:lpstr>UI View Controllers</vt:lpstr>
      <vt:lpstr>Next Release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StudyZone</dc:title>
  <dc:creator>Mohamed Hemdan</dc:creator>
  <cp:lastModifiedBy>Mohamed Hemdan</cp:lastModifiedBy>
  <cp:revision>12</cp:revision>
  <dcterms:created xsi:type="dcterms:W3CDTF">2021-01-10T18:59:47Z</dcterms:created>
  <dcterms:modified xsi:type="dcterms:W3CDTF">2021-02-04T01:24:13Z</dcterms:modified>
</cp:coreProperties>
</file>