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f711b7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f711b7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f711b7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f711b7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f711b7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f711b7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f711b7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f711b7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6f711b7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6f711b7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f711b7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f711b7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711b7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f711b7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cAqJrQVEk3gxCPw1HM1ij9WUvHohJiM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StudyZone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Hassan</a:t>
            </a:r>
            <a:br>
              <a:rPr lang="en"/>
            </a:br>
            <a:r>
              <a:rPr lang="en"/>
              <a:t>Mohamed Hemdan</a:t>
            </a:r>
            <a:br>
              <a:rPr lang="en"/>
            </a:br>
            <a:r>
              <a:rPr lang="en"/>
              <a:t>Ahmed Aboahmed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-Smart planner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-Freeze Phone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-Connect to study pairs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Overview</a:t>
            </a:r>
            <a:endParaRPr/>
          </a:p>
        </p:txBody>
      </p:sp>
      <p:pic>
        <p:nvPicPr>
          <p:cNvPr id="67" name="Google Shape;67;p15" title="WhatsApp Video 2021-01-17 at 7.57.31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05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Login/Main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75" y="1017725"/>
            <a:ext cx="2373899" cy="35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050" y="1017725"/>
            <a:ext cx="2373899" cy="35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450" y="1017724"/>
            <a:ext cx="2373899" cy="3554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Pairs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00" y="1017725"/>
            <a:ext cx="2373899" cy="359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25" y="1017725"/>
            <a:ext cx="2373899" cy="35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1017725"/>
            <a:ext cx="237389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724" y="1017725"/>
            <a:ext cx="2271332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799" y="1017725"/>
            <a:ext cx="21433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Freeze Phone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00" y="1017725"/>
            <a:ext cx="21493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350" y="1017725"/>
            <a:ext cx="21493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750" y="101772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