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39" y="8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E8F4-736A-441A-AA84-BE26AA9D5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1E739-FE07-4F2C-951B-E7B21E58A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0D85-46AC-4E02-8DF6-FEA38FA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8738B-37E8-403D-B672-BF555DBE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7ABD-9E9B-4A46-9D7D-785D3D3E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C02F-77CD-4A98-90BD-E09BBF2B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7443F-4A21-4D9E-B662-DA090BD49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386C-2C38-445D-9B5C-AC3AE886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3A00-409D-4D33-AB42-63F04CB5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6C65-B50A-4F63-83D3-A2F96B42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F3CE7-876B-4D15-B3F9-42E5AE319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E6541-C5F5-45A6-BE38-846AC0AF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5486-546A-4549-8514-A06A5164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DAE6-65D2-497F-BA9C-C5F5AFD2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6875-67D9-4F36-907B-184AC58C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B6CA-914E-4291-902F-F408947C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8DD4-38D7-4320-8675-6508D36C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6A04-60C6-454E-9B1C-EE233D85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3772-F96F-494B-9DCF-3C4692FF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B0F1-E764-4185-84D3-EE9C722E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F9CC-DD00-4E45-B306-5C46D680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BA9C-1C7B-42A5-84BD-B2583907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5B34-1469-4201-B477-9835FAD4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CC72-30F6-4592-8441-59D20D14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5C14-4820-48A5-9634-7AC40CEA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DB5B-79C4-428D-8F3B-C5D78C8F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D9FE-2928-4782-872C-EDF02D79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BC103-CF35-440A-9C01-A3E4946F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99E3-619B-49F1-8D70-96CC626B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C4E0-11F8-4B5D-89C9-28D38CC7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F7D27-21B2-4789-9EEF-9180C90C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A723-28EE-4027-B833-0F78887C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5D9C-DD9D-421E-B75F-1A3E2209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71932-EF29-444F-BFC9-07B396753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03072-7EB2-4A70-BA10-438EE61F3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56262-4E2B-4D5D-B6E2-E657A0244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BD1E0-3048-4B72-A91F-86D56ECF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C23F6-56FA-4BDD-BEBC-8C69C65B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1FD7A-9DAB-418A-A402-9516134D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58B4-BDFF-44B3-80C1-5444C3DF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33C88-9A1B-453A-B7D7-67A29157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275E2-5B01-4646-97F9-E1D962BB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47E03-3258-44FF-B8CA-F8F7307E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5BC52-BA0C-45B8-928E-7195CC50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1D1D5-4CED-4783-AC03-A0782202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59221-BE62-452D-960D-CA95F8F8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B9E-E11B-44DA-9098-9F685C4B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8769-220A-448E-B580-5D315EB7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9A8C-1326-4AFF-AB0E-3BC403B29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01B6-CD20-4D83-88A4-67364FC7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110E5-EF23-434C-A536-66996005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4519-57DD-4CC7-81FC-27BBB873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999C-D07C-47FE-AF39-D1C7AFFF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B94C-90B7-40F1-847E-597CB891B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23481-5379-4166-8E84-122608B49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283E-F41A-4200-8EFD-8D14215D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B37FA-8593-418C-BA40-E2AD9232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00F8C-ABE3-4835-B40C-507193F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8570F-75D2-436D-AFB8-4DC780FE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09A4-9B27-498F-8013-ACA8790E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06372-DA9F-4C1F-97B8-288BA2980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CF5D-381D-4660-ABF2-3F9E2DA8E9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CA81-EE29-484B-AF3E-CB42ABDD5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1F5C-BE6E-4F27-9865-C2FDE1EBD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890E-C61D-44C5-92E7-50BC1B0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AD12-CBA1-4CE6-8639-B2057D434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 events detected by ChainQ_new_V1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940DE-BAB5-4F7C-9A73-02FB71689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436FF-04B9-4772-ACB4-982224A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(9/18)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3; 22:10:38.35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265BAC-AD28-48B2-83DD-016AABFB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D8751EE-CA30-445F-969D-B9186C79401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294AB1-83FF-48D5-AB17-4E273617A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CA5B1137-AE03-4F48-B763-A795B5E5E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884A8026-C53A-4BE6-907D-C74B0CA38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0F9D5DE8-8F05-4B1F-83F3-CB8F936EC5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2944FBE3-AE55-4692-ABBD-E4D1B65AF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3E857B8C-D521-4CD8-AFB4-799B74FEC8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EE8A7E58-C88B-44CF-BC94-588277C6F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6B3378CF-8908-4F76-A2B8-69FE27EBF8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374BC06B-2901-4032-8B2D-4392B3856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8E70E24E-F8BC-451B-B829-9924B8DF59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8B8B89FE-DC27-4E63-A50F-998F3E327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AC2C9B45-250E-4F07-8644-447B3396C1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1E2D26F6-A4C1-4A36-BC25-D91F38200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5EAA7918-A750-492C-836C-3B554333F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15A64E92-009C-41BC-8B20-0D17A1E39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7FD85070-BB2E-4493-AB9D-F43B6FC56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6F81B5CC-656B-4B55-9216-8E85A14F5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DE23EBCA-6F30-46BC-9C33-74250B965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86782A08-AEB0-4559-ABEC-EE63A51FB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4A9C1691-967D-447D-B6F9-F742EBFF6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AA3E3749-0E7C-481D-8360-42EF4BA4D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591073F3-C450-4B30-BBAB-B2EBEEC4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0C3C76F0-513F-44DB-81F4-8C3D79C9F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178FA119-CFA8-4361-A9FA-C107F33C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E98A46D8-65E5-4119-BE42-C94E5A88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44889ED1-2FE4-4114-87C5-E196BD0EF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8145DCB9-4B04-4D32-9491-0002564B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41166DAA-18E3-41A6-B92F-950FD8DB3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BD40597F-AEFF-49ED-9E67-1C764D2F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9B2478FE-A23F-4B3D-9497-144606CB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09311B8C-7040-49C5-A3E7-6ADFFC36D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66443BC9-EDE7-451A-B91C-BA280B869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26742CB0-73B7-44F0-9951-5164011CB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74C7A3EE-7601-42CD-AA4F-D205DB139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7069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6EB7AC18-1E12-4924-90BE-642A635B2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2291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428BB6C8-3A58-434F-BD76-0D366398B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7496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A333A662-EDC5-4630-8348-39DDD324C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A10F96E2-3D70-4ACD-8B2C-C982E4309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7908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D71DCB9A-A2A5-48E4-8F4D-9EA4DD7CF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3129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7AC5E717-F931-492E-AC83-F14423760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8335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0A25234C-5A72-4E08-ACAC-727581645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CC632213-94D8-4DF8-8014-B23C7A451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AF44BC5D-7F5C-4C63-9C90-23BDB5D92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7069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A18985A6-F203-4863-8555-B32D56D80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2291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612DD05B-383D-4806-A61E-4C58568EA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7496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A8C2E6E2-8BA1-4495-B72C-6EE4F1096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C1DE1862-A906-471C-BE68-085D939502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7908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5A0FBB6A-11AA-45E8-9E93-615374775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3129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24A9FA89-CA27-492D-8395-4A7A0DAD8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8335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AC857D6B-259A-4E09-AB87-D9DA1C1D0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74BE29C6-774F-4F20-AF12-5D61CD38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8DBA1E8F-6ACC-4555-8802-1B7ADE57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62597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E3C8D90E-3EA3-426A-9F2C-545FA781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151313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ECC509D6-DB1D-48C0-8474-436AB12E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670300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41673B2-8D0B-4476-9BB5-29DA3C6A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1940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8B2C5811-0F54-4396-8BA1-A7A36339A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713038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253251DE-E0F5-4D3D-B0C1-891C9966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232025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DAFF7C6B-F696-4F57-91A5-70939880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755775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95FC8AB0-4F54-41D2-A4E3-A888E3922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Freeform 64">
            <a:extLst>
              <a:ext uri="{FF2B5EF4-FFF2-40B4-BE49-F238E27FC236}">
                <a16:creationId xmlns:a16="http://schemas.microsoft.com/office/drawing/2014/main" id="{338C91C2-8243-4B22-B0AE-BF2AE67A6AF4}"/>
              </a:ext>
            </a:extLst>
          </p:cNvPr>
          <p:cNvSpPr>
            <a:spLocks/>
          </p:cNvSpPr>
          <p:nvPr/>
        </p:nvSpPr>
        <p:spPr bwMode="auto">
          <a:xfrm>
            <a:off x="6124576" y="1468438"/>
            <a:ext cx="4837113" cy="3463925"/>
          </a:xfrm>
          <a:custGeom>
            <a:avLst/>
            <a:gdLst>
              <a:gd name="T0" fmla="*/ 46 w 3047"/>
              <a:gd name="T1" fmla="*/ 1153 h 2182"/>
              <a:gd name="T2" fmla="*/ 100 w 3047"/>
              <a:gd name="T3" fmla="*/ 1131 h 2182"/>
              <a:gd name="T4" fmla="*/ 153 w 3047"/>
              <a:gd name="T5" fmla="*/ 1115 h 2182"/>
              <a:gd name="T6" fmla="*/ 207 w 3047"/>
              <a:gd name="T7" fmla="*/ 1149 h 2182"/>
              <a:gd name="T8" fmla="*/ 260 w 3047"/>
              <a:gd name="T9" fmla="*/ 1106 h 2182"/>
              <a:gd name="T10" fmla="*/ 314 w 3047"/>
              <a:gd name="T11" fmla="*/ 1139 h 2182"/>
              <a:gd name="T12" fmla="*/ 367 w 3047"/>
              <a:gd name="T13" fmla="*/ 1155 h 2182"/>
              <a:gd name="T14" fmla="*/ 421 w 3047"/>
              <a:gd name="T15" fmla="*/ 1142 h 2182"/>
              <a:gd name="T16" fmla="*/ 474 w 3047"/>
              <a:gd name="T17" fmla="*/ 1127 h 2182"/>
              <a:gd name="T18" fmla="*/ 527 w 3047"/>
              <a:gd name="T19" fmla="*/ 1137 h 2182"/>
              <a:gd name="T20" fmla="*/ 581 w 3047"/>
              <a:gd name="T21" fmla="*/ 1133 h 2182"/>
              <a:gd name="T22" fmla="*/ 634 w 3047"/>
              <a:gd name="T23" fmla="*/ 1128 h 2182"/>
              <a:gd name="T24" fmla="*/ 688 w 3047"/>
              <a:gd name="T25" fmla="*/ 1139 h 2182"/>
              <a:gd name="T26" fmla="*/ 741 w 3047"/>
              <a:gd name="T27" fmla="*/ 1109 h 2182"/>
              <a:gd name="T28" fmla="*/ 795 w 3047"/>
              <a:gd name="T29" fmla="*/ 1123 h 2182"/>
              <a:gd name="T30" fmla="*/ 848 w 3047"/>
              <a:gd name="T31" fmla="*/ 1139 h 2182"/>
              <a:gd name="T32" fmla="*/ 902 w 3047"/>
              <a:gd name="T33" fmla="*/ 1138 h 2182"/>
              <a:gd name="T34" fmla="*/ 955 w 3047"/>
              <a:gd name="T35" fmla="*/ 1137 h 2182"/>
              <a:gd name="T36" fmla="*/ 1009 w 3047"/>
              <a:gd name="T37" fmla="*/ 1145 h 2182"/>
              <a:gd name="T38" fmla="*/ 1062 w 3047"/>
              <a:gd name="T39" fmla="*/ 1142 h 2182"/>
              <a:gd name="T40" fmla="*/ 1115 w 3047"/>
              <a:gd name="T41" fmla="*/ 1127 h 2182"/>
              <a:gd name="T42" fmla="*/ 1169 w 3047"/>
              <a:gd name="T43" fmla="*/ 1139 h 2182"/>
              <a:gd name="T44" fmla="*/ 1222 w 3047"/>
              <a:gd name="T45" fmla="*/ 1132 h 2182"/>
              <a:gd name="T46" fmla="*/ 1276 w 3047"/>
              <a:gd name="T47" fmla="*/ 1137 h 2182"/>
              <a:gd name="T48" fmla="*/ 1329 w 3047"/>
              <a:gd name="T49" fmla="*/ 1134 h 2182"/>
              <a:gd name="T50" fmla="*/ 1383 w 3047"/>
              <a:gd name="T51" fmla="*/ 1119 h 2182"/>
              <a:gd name="T52" fmla="*/ 1436 w 3047"/>
              <a:gd name="T53" fmla="*/ 1142 h 2182"/>
              <a:gd name="T54" fmla="*/ 1490 w 3047"/>
              <a:gd name="T55" fmla="*/ 1154 h 2182"/>
              <a:gd name="T56" fmla="*/ 1543 w 3047"/>
              <a:gd name="T57" fmla="*/ 1145 h 2182"/>
              <a:gd name="T58" fmla="*/ 1597 w 3047"/>
              <a:gd name="T59" fmla="*/ 1119 h 2182"/>
              <a:gd name="T60" fmla="*/ 1650 w 3047"/>
              <a:gd name="T61" fmla="*/ 1145 h 2182"/>
              <a:gd name="T62" fmla="*/ 1704 w 3047"/>
              <a:gd name="T63" fmla="*/ 1074 h 2182"/>
              <a:gd name="T64" fmla="*/ 1757 w 3047"/>
              <a:gd name="T65" fmla="*/ 1128 h 2182"/>
              <a:gd name="T66" fmla="*/ 1810 w 3047"/>
              <a:gd name="T67" fmla="*/ 1113 h 2182"/>
              <a:gd name="T68" fmla="*/ 1864 w 3047"/>
              <a:gd name="T69" fmla="*/ 1221 h 2182"/>
              <a:gd name="T70" fmla="*/ 1917 w 3047"/>
              <a:gd name="T71" fmla="*/ 1126 h 2182"/>
              <a:gd name="T72" fmla="*/ 1971 w 3047"/>
              <a:gd name="T73" fmla="*/ 1109 h 2182"/>
              <a:gd name="T74" fmla="*/ 2024 w 3047"/>
              <a:gd name="T75" fmla="*/ 1164 h 2182"/>
              <a:gd name="T76" fmla="*/ 2078 w 3047"/>
              <a:gd name="T77" fmla="*/ 1217 h 2182"/>
              <a:gd name="T78" fmla="*/ 2131 w 3047"/>
              <a:gd name="T79" fmla="*/ 1117 h 2182"/>
              <a:gd name="T80" fmla="*/ 2185 w 3047"/>
              <a:gd name="T81" fmla="*/ 1132 h 2182"/>
              <a:gd name="T82" fmla="*/ 2238 w 3047"/>
              <a:gd name="T83" fmla="*/ 1039 h 2182"/>
              <a:gd name="T84" fmla="*/ 2291 w 3047"/>
              <a:gd name="T85" fmla="*/ 1032 h 2182"/>
              <a:gd name="T86" fmla="*/ 2345 w 3047"/>
              <a:gd name="T87" fmla="*/ 1199 h 2182"/>
              <a:gd name="T88" fmla="*/ 2398 w 3047"/>
              <a:gd name="T89" fmla="*/ 1105 h 2182"/>
              <a:gd name="T90" fmla="*/ 2452 w 3047"/>
              <a:gd name="T91" fmla="*/ 343 h 2182"/>
              <a:gd name="T92" fmla="*/ 2505 w 3047"/>
              <a:gd name="T93" fmla="*/ 968 h 2182"/>
              <a:gd name="T94" fmla="*/ 2559 w 3047"/>
              <a:gd name="T95" fmla="*/ 1692 h 2182"/>
              <a:gd name="T96" fmla="*/ 2612 w 3047"/>
              <a:gd name="T97" fmla="*/ 1112 h 2182"/>
              <a:gd name="T98" fmla="*/ 2666 w 3047"/>
              <a:gd name="T99" fmla="*/ 1733 h 2182"/>
              <a:gd name="T100" fmla="*/ 2719 w 3047"/>
              <a:gd name="T101" fmla="*/ 1145 h 2182"/>
              <a:gd name="T102" fmla="*/ 2773 w 3047"/>
              <a:gd name="T103" fmla="*/ 1099 h 2182"/>
              <a:gd name="T104" fmla="*/ 2826 w 3047"/>
              <a:gd name="T105" fmla="*/ 1161 h 2182"/>
              <a:gd name="T106" fmla="*/ 2880 w 3047"/>
              <a:gd name="T107" fmla="*/ 1213 h 2182"/>
              <a:gd name="T108" fmla="*/ 2933 w 3047"/>
              <a:gd name="T109" fmla="*/ 1102 h 2182"/>
              <a:gd name="T110" fmla="*/ 2987 w 3047"/>
              <a:gd name="T111" fmla="*/ 1154 h 2182"/>
              <a:gd name="T112" fmla="*/ 3040 w 3047"/>
              <a:gd name="T113" fmla="*/ 1091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182">
                <a:moveTo>
                  <a:pt x="0" y="1137"/>
                </a:moveTo>
                <a:lnTo>
                  <a:pt x="8" y="1120"/>
                </a:lnTo>
                <a:lnTo>
                  <a:pt x="16" y="1152"/>
                </a:lnTo>
                <a:lnTo>
                  <a:pt x="23" y="1132"/>
                </a:lnTo>
                <a:lnTo>
                  <a:pt x="31" y="1165"/>
                </a:lnTo>
                <a:lnTo>
                  <a:pt x="39" y="1085"/>
                </a:lnTo>
                <a:lnTo>
                  <a:pt x="46" y="1153"/>
                </a:lnTo>
                <a:lnTo>
                  <a:pt x="54" y="1137"/>
                </a:lnTo>
                <a:lnTo>
                  <a:pt x="62" y="1143"/>
                </a:lnTo>
                <a:lnTo>
                  <a:pt x="69" y="1145"/>
                </a:lnTo>
                <a:lnTo>
                  <a:pt x="77" y="1107"/>
                </a:lnTo>
                <a:lnTo>
                  <a:pt x="85" y="1144"/>
                </a:lnTo>
                <a:lnTo>
                  <a:pt x="92" y="1140"/>
                </a:lnTo>
                <a:lnTo>
                  <a:pt x="100" y="1131"/>
                </a:lnTo>
                <a:lnTo>
                  <a:pt x="107" y="1151"/>
                </a:lnTo>
                <a:lnTo>
                  <a:pt x="115" y="1122"/>
                </a:lnTo>
                <a:lnTo>
                  <a:pt x="123" y="1122"/>
                </a:lnTo>
                <a:lnTo>
                  <a:pt x="130" y="1156"/>
                </a:lnTo>
                <a:lnTo>
                  <a:pt x="138" y="1118"/>
                </a:lnTo>
                <a:lnTo>
                  <a:pt x="146" y="1160"/>
                </a:lnTo>
                <a:lnTo>
                  <a:pt x="153" y="1115"/>
                </a:lnTo>
                <a:lnTo>
                  <a:pt x="161" y="1129"/>
                </a:lnTo>
                <a:lnTo>
                  <a:pt x="169" y="1156"/>
                </a:lnTo>
                <a:lnTo>
                  <a:pt x="176" y="1121"/>
                </a:lnTo>
                <a:lnTo>
                  <a:pt x="184" y="1146"/>
                </a:lnTo>
                <a:lnTo>
                  <a:pt x="191" y="1122"/>
                </a:lnTo>
                <a:lnTo>
                  <a:pt x="199" y="1137"/>
                </a:lnTo>
                <a:lnTo>
                  <a:pt x="207" y="1149"/>
                </a:lnTo>
                <a:lnTo>
                  <a:pt x="214" y="1125"/>
                </a:lnTo>
                <a:lnTo>
                  <a:pt x="222" y="1134"/>
                </a:lnTo>
                <a:lnTo>
                  <a:pt x="230" y="1142"/>
                </a:lnTo>
                <a:lnTo>
                  <a:pt x="237" y="1113"/>
                </a:lnTo>
                <a:lnTo>
                  <a:pt x="245" y="1168"/>
                </a:lnTo>
                <a:lnTo>
                  <a:pt x="253" y="1132"/>
                </a:lnTo>
                <a:lnTo>
                  <a:pt x="260" y="1106"/>
                </a:lnTo>
                <a:lnTo>
                  <a:pt x="268" y="1153"/>
                </a:lnTo>
                <a:lnTo>
                  <a:pt x="275" y="1140"/>
                </a:lnTo>
                <a:lnTo>
                  <a:pt x="283" y="1130"/>
                </a:lnTo>
                <a:lnTo>
                  <a:pt x="291" y="1137"/>
                </a:lnTo>
                <a:lnTo>
                  <a:pt x="298" y="1142"/>
                </a:lnTo>
                <a:lnTo>
                  <a:pt x="306" y="1117"/>
                </a:lnTo>
                <a:lnTo>
                  <a:pt x="314" y="1139"/>
                </a:lnTo>
                <a:lnTo>
                  <a:pt x="321" y="1154"/>
                </a:lnTo>
                <a:lnTo>
                  <a:pt x="329" y="1129"/>
                </a:lnTo>
                <a:lnTo>
                  <a:pt x="337" y="1125"/>
                </a:lnTo>
                <a:lnTo>
                  <a:pt x="344" y="1125"/>
                </a:lnTo>
                <a:lnTo>
                  <a:pt x="352" y="1165"/>
                </a:lnTo>
                <a:lnTo>
                  <a:pt x="359" y="1114"/>
                </a:lnTo>
                <a:lnTo>
                  <a:pt x="367" y="1155"/>
                </a:lnTo>
                <a:lnTo>
                  <a:pt x="375" y="1108"/>
                </a:lnTo>
                <a:lnTo>
                  <a:pt x="382" y="1148"/>
                </a:lnTo>
                <a:lnTo>
                  <a:pt x="390" y="1132"/>
                </a:lnTo>
                <a:lnTo>
                  <a:pt x="398" y="1147"/>
                </a:lnTo>
                <a:lnTo>
                  <a:pt x="405" y="1141"/>
                </a:lnTo>
                <a:lnTo>
                  <a:pt x="413" y="1105"/>
                </a:lnTo>
                <a:lnTo>
                  <a:pt x="421" y="1142"/>
                </a:lnTo>
                <a:lnTo>
                  <a:pt x="428" y="1156"/>
                </a:lnTo>
                <a:lnTo>
                  <a:pt x="436" y="1136"/>
                </a:lnTo>
                <a:lnTo>
                  <a:pt x="443" y="1119"/>
                </a:lnTo>
                <a:lnTo>
                  <a:pt x="451" y="1133"/>
                </a:lnTo>
                <a:lnTo>
                  <a:pt x="459" y="1140"/>
                </a:lnTo>
                <a:lnTo>
                  <a:pt x="466" y="1145"/>
                </a:lnTo>
                <a:lnTo>
                  <a:pt x="474" y="1127"/>
                </a:lnTo>
                <a:lnTo>
                  <a:pt x="482" y="1138"/>
                </a:lnTo>
                <a:lnTo>
                  <a:pt x="489" y="1129"/>
                </a:lnTo>
                <a:lnTo>
                  <a:pt x="497" y="1144"/>
                </a:lnTo>
                <a:lnTo>
                  <a:pt x="505" y="1130"/>
                </a:lnTo>
                <a:lnTo>
                  <a:pt x="512" y="1132"/>
                </a:lnTo>
                <a:lnTo>
                  <a:pt x="520" y="1140"/>
                </a:lnTo>
                <a:lnTo>
                  <a:pt x="527" y="1137"/>
                </a:lnTo>
                <a:lnTo>
                  <a:pt x="535" y="1138"/>
                </a:lnTo>
                <a:lnTo>
                  <a:pt x="543" y="1127"/>
                </a:lnTo>
                <a:lnTo>
                  <a:pt x="550" y="1129"/>
                </a:lnTo>
                <a:lnTo>
                  <a:pt x="558" y="1145"/>
                </a:lnTo>
                <a:lnTo>
                  <a:pt x="566" y="1146"/>
                </a:lnTo>
                <a:lnTo>
                  <a:pt x="573" y="1123"/>
                </a:lnTo>
                <a:lnTo>
                  <a:pt x="581" y="1133"/>
                </a:lnTo>
                <a:lnTo>
                  <a:pt x="589" y="1128"/>
                </a:lnTo>
                <a:lnTo>
                  <a:pt x="596" y="1148"/>
                </a:lnTo>
                <a:lnTo>
                  <a:pt x="604" y="1144"/>
                </a:lnTo>
                <a:lnTo>
                  <a:pt x="612" y="1119"/>
                </a:lnTo>
                <a:lnTo>
                  <a:pt x="619" y="1140"/>
                </a:lnTo>
                <a:lnTo>
                  <a:pt x="627" y="1135"/>
                </a:lnTo>
                <a:lnTo>
                  <a:pt x="634" y="1128"/>
                </a:lnTo>
                <a:lnTo>
                  <a:pt x="642" y="1149"/>
                </a:lnTo>
                <a:lnTo>
                  <a:pt x="650" y="1137"/>
                </a:lnTo>
                <a:lnTo>
                  <a:pt x="657" y="1119"/>
                </a:lnTo>
                <a:lnTo>
                  <a:pt x="665" y="1138"/>
                </a:lnTo>
                <a:lnTo>
                  <a:pt x="673" y="1154"/>
                </a:lnTo>
                <a:lnTo>
                  <a:pt x="680" y="1117"/>
                </a:lnTo>
                <a:lnTo>
                  <a:pt x="688" y="1139"/>
                </a:lnTo>
                <a:lnTo>
                  <a:pt x="696" y="1136"/>
                </a:lnTo>
                <a:lnTo>
                  <a:pt x="703" y="1146"/>
                </a:lnTo>
                <a:lnTo>
                  <a:pt x="711" y="1117"/>
                </a:lnTo>
                <a:lnTo>
                  <a:pt x="718" y="1146"/>
                </a:lnTo>
                <a:lnTo>
                  <a:pt x="726" y="1122"/>
                </a:lnTo>
                <a:lnTo>
                  <a:pt x="734" y="1166"/>
                </a:lnTo>
                <a:lnTo>
                  <a:pt x="741" y="1109"/>
                </a:lnTo>
                <a:lnTo>
                  <a:pt x="749" y="1131"/>
                </a:lnTo>
                <a:lnTo>
                  <a:pt x="756" y="1151"/>
                </a:lnTo>
                <a:lnTo>
                  <a:pt x="764" y="1141"/>
                </a:lnTo>
                <a:lnTo>
                  <a:pt x="772" y="1119"/>
                </a:lnTo>
                <a:lnTo>
                  <a:pt x="780" y="1132"/>
                </a:lnTo>
                <a:lnTo>
                  <a:pt x="787" y="1157"/>
                </a:lnTo>
                <a:lnTo>
                  <a:pt x="795" y="1123"/>
                </a:lnTo>
                <a:lnTo>
                  <a:pt x="802" y="1137"/>
                </a:lnTo>
                <a:lnTo>
                  <a:pt x="810" y="1125"/>
                </a:lnTo>
                <a:lnTo>
                  <a:pt x="818" y="1139"/>
                </a:lnTo>
                <a:lnTo>
                  <a:pt x="825" y="1159"/>
                </a:lnTo>
                <a:lnTo>
                  <a:pt x="833" y="1113"/>
                </a:lnTo>
                <a:lnTo>
                  <a:pt x="840" y="1129"/>
                </a:lnTo>
                <a:lnTo>
                  <a:pt x="848" y="1139"/>
                </a:lnTo>
                <a:lnTo>
                  <a:pt x="856" y="1145"/>
                </a:lnTo>
                <a:lnTo>
                  <a:pt x="864" y="1143"/>
                </a:lnTo>
                <a:lnTo>
                  <a:pt x="871" y="1126"/>
                </a:lnTo>
                <a:lnTo>
                  <a:pt x="879" y="1115"/>
                </a:lnTo>
                <a:lnTo>
                  <a:pt x="886" y="1146"/>
                </a:lnTo>
                <a:lnTo>
                  <a:pt x="894" y="1151"/>
                </a:lnTo>
                <a:lnTo>
                  <a:pt x="902" y="1138"/>
                </a:lnTo>
                <a:lnTo>
                  <a:pt x="909" y="1123"/>
                </a:lnTo>
                <a:lnTo>
                  <a:pt x="917" y="1123"/>
                </a:lnTo>
                <a:lnTo>
                  <a:pt x="924" y="1136"/>
                </a:lnTo>
                <a:lnTo>
                  <a:pt x="932" y="1160"/>
                </a:lnTo>
                <a:lnTo>
                  <a:pt x="940" y="1131"/>
                </a:lnTo>
                <a:lnTo>
                  <a:pt x="947" y="1118"/>
                </a:lnTo>
                <a:lnTo>
                  <a:pt x="955" y="1137"/>
                </a:lnTo>
                <a:lnTo>
                  <a:pt x="963" y="1144"/>
                </a:lnTo>
                <a:lnTo>
                  <a:pt x="970" y="1138"/>
                </a:lnTo>
                <a:lnTo>
                  <a:pt x="978" y="1128"/>
                </a:lnTo>
                <a:lnTo>
                  <a:pt x="986" y="1125"/>
                </a:lnTo>
                <a:lnTo>
                  <a:pt x="993" y="1156"/>
                </a:lnTo>
                <a:lnTo>
                  <a:pt x="1001" y="1123"/>
                </a:lnTo>
                <a:lnTo>
                  <a:pt x="1009" y="1145"/>
                </a:lnTo>
                <a:lnTo>
                  <a:pt x="1016" y="1122"/>
                </a:lnTo>
                <a:lnTo>
                  <a:pt x="1024" y="1126"/>
                </a:lnTo>
                <a:lnTo>
                  <a:pt x="1031" y="1164"/>
                </a:lnTo>
                <a:lnTo>
                  <a:pt x="1039" y="1132"/>
                </a:lnTo>
                <a:lnTo>
                  <a:pt x="1047" y="1116"/>
                </a:lnTo>
                <a:lnTo>
                  <a:pt x="1054" y="1135"/>
                </a:lnTo>
                <a:lnTo>
                  <a:pt x="1062" y="1142"/>
                </a:lnTo>
                <a:lnTo>
                  <a:pt x="1070" y="1149"/>
                </a:lnTo>
                <a:lnTo>
                  <a:pt x="1077" y="1126"/>
                </a:lnTo>
                <a:lnTo>
                  <a:pt x="1085" y="1126"/>
                </a:lnTo>
                <a:lnTo>
                  <a:pt x="1093" y="1136"/>
                </a:lnTo>
                <a:lnTo>
                  <a:pt x="1100" y="1148"/>
                </a:lnTo>
                <a:lnTo>
                  <a:pt x="1108" y="1132"/>
                </a:lnTo>
                <a:lnTo>
                  <a:pt x="1115" y="1127"/>
                </a:lnTo>
                <a:lnTo>
                  <a:pt x="1123" y="1127"/>
                </a:lnTo>
                <a:lnTo>
                  <a:pt x="1131" y="1165"/>
                </a:lnTo>
                <a:lnTo>
                  <a:pt x="1138" y="1123"/>
                </a:lnTo>
                <a:lnTo>
                  <a:pt x="1146" y="1104"/>
                </a:lnTo>
                <a:lnTo>
                  <a:pt x="1154" y="1172"/>
                </a:lnTo>
                <a:lnTo>
                  <a:pt x="1161" y="1125"/>
                </a:lnTo>
                <a:lnTo>
                  <a:pt x="1169" y="1139"/>
                </a:lnTo>
                <a:lnTo>
                  <a:pt x="1177" y="1124"/>
                </a:lnTo>
                <a:lnTo>
                  <a:pt x="1184" y="1138"/>
                </a:lnTo>
                <a:lnTo>
                  <a:pt x="1192" y="1143"/>
                </a:lnTo>
                <a:lnTo>
                  <a:pt x="1199" y="1128"/>
                </a:lnTo>
                <a:lnTo>
                  <a:pt x="1207" y="1151"/>
                </a:lnTo>
                <a:lnTo>
                  <a:pt x="1215" y="1115"/>
                </a:lnTo>
                <a:lnTo>
                  <a:pt x="1222" y="1132"/>
                </a:lnTo>
                <a:lnTo>
                  <a:pt x="1230" y="1155"/>
                </a:lnTo>
                <a:lnTo>
                  <a:pt x="1238" y="1138"/>
                </a:lnTo>
                <a:lnTo>
                  <a:pt x="1245" y="1108"/>
                </a:lnTo>
                <a:lnTo>
                  <a:pt x="1253" y="1157"/>
                </a:lnTo>
                <a:lnTo>
                  <a:pt x="1261" y="1127"/>
                </a:lnTo>
                <a:lnTo>
                  <a:pt x="1268" y="1133"/>
                </a:lnTo>
                <a:lnTo>
                  <a:pt x="1276" y="1137"/>
                </a:lnTo>
                <a:lnTo>
                  <a:pt x="1283" y="1141"/>
                </a:lnTo>
                <a:lnTo>
                  <a:pt x="1291" y="1139"/>
                </a:lnTo>
                <a:lnTo>
                  <a:pt x="1299" y="1121"/>
                </a:lnTo>
                <a:lnTo>
                  <a:pt x="1306" y="1131"/>
                </a:lnTo>
                <a:lnTo>
                  <a:pt x="1314" y="1156"/>
                </a:lnTo>
                <a:lnTo>
                  <a:pt x="1322" y="1129"/>
                </a:lnTo>
                <a:lnTo>
                  <a:pt x="1329" y="1134"/>
                </a:lnTo>
                <a:lnTo>
                  <a:pt x="1337" y="1127"/>
                </a:lnTo>
                <a:lnTo>
                  <a:pt x="1345" y="1148"/>
                </a:lnTo>
                <a:lnTo>
                  <a:pt x="1352" y="1120"/>
                </a:lnTo>
                <a:lnTo>
                  <a:pt x="1360" y="1147"/>
                </a:lnTo>
                <a:lnTo>
                  <a:pt x="1367" y="1142"/>
                </a:lnTo>
                <a:lnTo>
                  <a:pt x="1375" y="1128"/>
                </a:lnTo>
                <a:lnTo>
                  <a:pt x="1383" y="1119"/>
                </a:lnTo>
                <a:lnTo>
                  <a:pt x="1390" y="1154"/>
                </a:lnTo>
                <a:lnTo>
                  <a:pt x="1398" y="1138"/>
                </a:lnTo>
                <a:lnTo>
                  <a:pt x="1406" y="1128"/>
                </a:lnTo>
                <a:lnTo>
                  <a:pt x="1413" y="1134"/>
                </a:lnTo>
                <a:lnTo>
                  <a:pt x="1421" y="1139"/>
                </a:lnTo>
                <a:lnTo>
                  <a:pt x="1429" y="1129"/>
                </a:lnTo>
                <a:lnTo>
                  <a:pt x="1436" y="1142"/>
                </a:lnTo>
                <a:lnTo>
                  <a:pt x="1444" y="1144"/>
                </a:lnTo>
                <a:lnTo>
                  <a:pt x="1451" y="1099"/>
                </a:lnTo>
                <a:lnTo>
                  <a:pt x="1459" y="1176"/>
                </a:lnTo>
                <a:lnTo>
                  <a:pt x="1467" y="1132"/>
                </a:lnTo>
                <a:lnTo>
                  <a:pt x="1474" y="1110"/>
                </a:lnTo>
                <a:lnTo>
                  <a:pt x="1482" y="1134"/>
                </a:lnTo>
                <a:lnTo>
                  <a:pt x="1490" y="1154"/>
                </a:lnTo>
                <a:lnTo>
                  <a:pt x="1497" y="1146"/>
                </a:lnTo>
                <a:lnTo>
                  <a:pt x="1505" y="1115"/>
                </a:lnTo>
                <a:lnTo>
                  <a:pt x="1513" y="1124"/>
                </a:lnTo>
                <a:lnTo>
                  <a:pt x="1520" y="1159"/>
                </a:lnTo>
                <a:lnTo>
                  <a:pt x="1528" y="1127"/>
                </a:lnTo>
                <a:lnTo>
                  <a:pt x="1536" y="1132"/>
                </a:lnTo>
                <a:lnTo>
                  <a:pt x="1543" y="1145"/>
                </a:lnTo>
                <a:lnTo>
                  <a:pt x="1551" y="1136"/>
                </a:lnTo>
                <a:lnTo>
                  <a:pt x="1558" y="1114"/>
                </a:lnTo>
                <a:lnTo>
                  <a:pt x="1566" y="1139"/>
                </a:lnTo>
                <a:lnTo>
                  <a:pt x="1574" y="1162"/>
                </a:lnTo>
                <a:lnTo>
                  <a:pt x="1581" y="1127"/>
                </a:lnTo>
                <a:lnTo>
                  <a:pt x="1589" y="1128"/>
                </a:lnTo>
                <a:lnTo>
                  <a:pt x="1597" y="1119"/>
                </a:lnTo>
                <a:lnTo>
                  <a:pt x="1604" y="1141"/>
                </a:lnTo>
                <a:lnTo>
                  <a:pt x="1612" y="1165"/>
                </a:lnTo>
                <a:lnTo>
                  <a:pt x="1620" y="1125"/>
                </a:lnTo>
                <a:lnTo>
                  <a:pt x="1627" y="1119"/>
                </a:lnTo>
                <a:lnTo>
                  <a:pt x="1635" y="1131"/>
                </a:lnTo>
                <a:lnTo>
                  <a:pt x="1642" y="1143"/>
                </a:lnTo>
                <a:lnTo>
                  <a:pt x="1650" y="1145"/>
                </a:lnTo>
                <a:lnTo>
                  <a:pt x="1658" y="1148"/>
                </a:lnTo>
                <a:lnTo>
                  <a:pt x="1665" y="1106"/>
                </a:lnTo>
                <a:lnTo>
                  <a:pt x="1673" y="1139"/>
                </a:lnTo>
                <a:lnTo>
                  <a:pt x="1681" y="1117"/>
                </a:lnTo>
                <a:lnTo>
                  <a:pt x="1688" y="1201"/>
                </a:lnTo>
                <a:lnTo>
                  <a:pt x="1696" y="1109"/>
                </a:lnTo>
                <a:lnTo>
                  <a:pt x="1704" y="1074"/>
                </a:lnTo>
                <a:lnTo>
                  <a:pt x="1711" y="1195"/>
                </a:lnTo>
                <a:lnTo>
                  <a:pt x="1719" y="1131"/>
                </a:lnTo>
                <a:lnTo>
                  <a:pt x="1726" y="1136"/>
                </a:lnTo>
                <a:lnTo>
                  <a:pt x="1734" y="1110"/>
                </a:lnTo>
                <a:lnTo>
                  <a:pt x="1742" y="1152"/>
                </a:lnTo>
                <a:lnTo>
                  <a:pt x="1749" y="1138"/>
                </a:lnTo>
                <a:lnTo>
                  <a:pt x="1757" y="1128"/>
                </a:lnTo>
                <a:lnTo>
                  <a:pt x="1765" y="1145"/>
                </a:lnTo>
                <a:lnTo>
                  <a:pt x="1772" y="1122"/>
                </a:lnTo>
                <a:lnTo>
                  <a:pt x="1780" y="1141"/>
                </a:lnTo>
                <a:lnTo>
                  <a:pt x="1788" y="1149"/>
                </a:lnTo>
                <a:lnTo>
                  <a:pt x="1795" y="1116"/>
                </a:lnTo>
                <a:lnTo>
                  <a:pt x="1803" y="1150"/>
                </a:lnTo>
                <a:lnTo>
                  <a:pt x="1810" y="1113"/>
                </a:lnTo>
                <a:lnTo>
                  <a:pt x="1818" y="1155"/>
                </a:lnTo>
                <a:lnTo>
                  <a:pt x="1826" y="1132"/>
                </a:lnTo>
                <a:lnTo>
                  <a:pt x="1833" y="1155"/>
                </a:lnTo>
                <a:lnTo>
                  <a:pt x="1841" y="1098"/>
                </a:lnTo>
                <a:lnTo>
                  <a:pt x="1848" y="1143"/>
                </a:lnTo>
                <a:lnTo>
                  <a:pt x="1856" y="1115"/>
                </a:lnTo>
                <a:lnTo>
                  <a:pt x="1864" y="1221"/>
                </a:lnTo>
                <a:lnTo>
                  <a:pt x="1872" y="1097"/>
                </a:lnTo>
                <a:lnTo>
                  <a:pt x="1879" y="1048"/>
                </a:lnTo>
                <a:lnTo>
                  <a:pt x="1887" y="1208"/>
                </a:lnTo>
                <a:lnTo>
                  <a:pt x="1894" y="1159"/>
                </a:lnTo>
                <a:lnTo>
                  <a:pt x="1902" y="1117"/>
                </a:lnTo>
                <a:lnTo>
                  <a:pt x="1910" y="1113"/>
                </a:lnTo>
                <a:lnTo>
                  <a:pt x="1917" y="1126"/>
                </a:lnTo>
                <a:lnTo>
                  <a:pt x="1925" y="1166"/>
                </a:lnTo>
                <a:lnTo>
                  <a:pt x="1933" y="1141"/>
                </a:lnTo>
                <a:lnTo>
                  <a:pt x="1940" y="1121"/>
                </a:lnTo>
                <a:lnTo>
                  <a:pt x="1948" y="1111"/>
                </a:lnTo>
                <a:lnTo>
                  <a:pt x="1956" y="1157"/>
                </a:lnTo>
                <a:lnTo>
                  <a:pt x="1963" y="1165"/>
                </a:lnTo>
                <a:lnTo>
                  <a:pt x="1971" y="1109"/>
                </a:lnTo>
                <a:lnTo>
                  <a:pt x="1978" y="1090"/>
                </a:lnTo>
                <a:lnTo>
                  <a:pt x="1986" y="1199"/>
                </a:lnTo>
                <a:lnTo>
                  <a:pt x="1994" y="1132"/>
                </a:lnTo>
                <a:lnTo>
                  <a:pt x="2001" y="1121"/>
                </a:lnTo>
                <a:lnTo>
                  <a:pt x="2009" y="1106"/>
                </a:lnTo>
                <a:lnTo>
                  <a:pt x="2017" y="1153"/>
                </a:lnTo>
                <a:lnTo>
                  <a:pt x="2024" y="1164"/>
                </a:lnTo>
                <a:lnTo>
                  <a:pt x="2032" y="1148"/>
                </a:lnTo>
                <a:lnTo>
                  <a:pt x="2039" y="1063"/>
                </a:lnTo>
                <a:lnTo>
                  <a:pt x="2047" y="1129"/>
                </a:lnTo>
                <a:lnTo>
                  <a:pt x="2055" y="1234"/>
                </a:lnTo>
                <a:lnTo>
                  <a:pt x="2063" y="1127"/>
                </a:lnTo>
                <a:lnTo>
                  <a:pt x="2070" y="1011"/>
                </a:lnTo>
                <a:lnTo>
                  <a:pt x="2078" y="1217"/>
                </a:lnTo>
                <a:lnTo>
                  <a:pt x="2085" y="1151"/>
                </a:lnTo>
                <a:lnTo>
                  <a:pt x="2093" y="1139"/>
                </a:lnTo>
                <a:lnTo>
                  <a:pt x="2101" y="1088"/>
                </a:lnTo>
                <a:lnTo>
                  <a:pt x="2108" y="1148"/>
                </a:lnTo>
                <a:lnTo>
                  <a:pt x="2116" y="1151"/>
                </a:lnTo>
                <a:lnTo>
                  <a:pt x="2123" y="1151"/>
                </a:lnTo>
                <a:lnTo>
                  <a:pt x="2131" y="1117"/>
                </a:lnTo>
                <a:lnTo>
                  <a:pt x="2139" y="1090"/>
                </a:lnTo>
                <a:lnTo>
                  <a:pt x="2147" y="1181"/>
                </a:lnTo>
                <a:lnTo>
                  <a:pt x="2154" y="1210"/>
                </a:lnTo>
                <a:lnTo>
                  <a:pt x="2162" y="996"/>
                </a:lnTo>
                <a:lnTo>
                  <a:pt x="2169" y="1160"/>
                </a:lnTo>
                <a:lnTo>
                  <a:pt x="2177" y="1211"/>
                </a:lnTo>
                <a:lnTo>
                  <a:pt x="2185" y="1132"/>
                </a:lnTo>
                <a:lnTo>
                  <a:pt x="2192" y="1068"/>
                </a:lnTo>
                <a:lnTo>
                  <a:pt x="2200" y="1132"/>
                </a:lnTo>
                <a:lnTo>
                  <a:pt x="2207" y="1159"/>
                </a:lnTo>
                <a:lnTo>
                  <a:pt x="2215" y="1217"/>
                </a:lnTo>
                <a:lnTo>
                  <a:pt x="2223" y="1082"/>
                </a:lnTo>
                <a:lnTo>
                  <a:pt x="2230" y="1076"/>
                </a:lnTo>
                <a:lnTo>
                  <a:pt x="2238" y="1039"/>
                </a:lnTo>
                <a:lnTo>
                  <a:pt x="2246" y="1384"/>
                </a:lnTo>
                <a:lnTo>
                  <a:pt x="2253" y="1215"/>
                </a:lnTo>
                <a:lnTo>
                  <a:pt x="2261" y="757"/>
                </a:lnTo>
                <a:lnTo>
                  <a:pt x="2269" y="1218"/>
                </a:lnTo>
                <a:lnTo>
                  <a:pt x="2276" y="1343"/>
                </a:lnTo>
                <a:lnTo>
                  <a:pt x="2284" y="1110"/>
                </a:lnTo>
                <a:lnTo>
                  <a:pt x="2291" y="1032"/>
                </a:lnTo>
                <a:lnTo>
                  <a:pt x="2299" y="1088"/>
                </a:lnTo>
                <a:lnTo>
                  <a:pt x="2307" y="1222"/>
                </a:lnTo>
                <a:lnTo>
                  <a:pt x="2314" y="1146"/>
                </a:lnTo>
                <a:lnTo>
                  <a:pt x="2322" y="1150"/>
                </a:lnTo>
                <a:lnTo>
                  <a:pt x="2330" y="995"/>
                </a:lnTo>
                <a:lnTo>
                  <a:pt x="2337" y="1298"/>
                </a:lnTo>
                <a:lnTo>
                  <a:pt x="2345" y="1199"/>
                </a:lnTo>
                <a:lnTo>
                  <a:pt x="2353" y="709"/>
                </a:lnTo>
                <a:lnTo>
                  <a:pt x="2360" y="1706"/>
                </a:lnTo>
                <a:lnTo>
                  <a:pt x="2368" y="796"/>
                </a:lnTo>
                <a:lnTo>
                  <a:pt x="2375" y="1077"/>
                </a:lnTo>
                <a:lnTo>
                  <a:pt x="2383" y="1482"/>
                </a:lnTo>
                <a:lnTo>
                  <a:pt x="2391" y="823"/>
                </a:lnTo>
                <a:lnTo>
                  <a:pt x="2398" y="1105"/>
                </a:lnTo>
                <a:lnTo>
                  <a:pt x="2406" y="1328"/>
                </a:lnTo>
                <a:lnTo>
                  <a:pt x="2414" y="1270"/>
                </a:lnTo>
                <a:lnTo>
                  <a:pt x="2421" y="803"/>
                </a:lnTo>
                <a:lnTo>
                  <a:pt x="2429" y="1094"/>
                </a:lnTo>
                <a:lnTo>
                  <a:pt x="2437" y="1314"/>
                </a:lnTo>
                <a:lnTo>
                  <a:pt x="2444" y="1538"/>
                </a:lnTo>
                <a:lnTo>
                  <a:pt x="2452" y="343"/>
                </a:lnTo>
                <a:lnTo>
                  <a:pt x="2460" y="1637"/>
                </a:lnTo>
                <a:lnTo>
                  <a:pt x="2467" y="1038"/>
                </a:lnTo>
                <a:lnTo>
                  <a:pt x="2475" y="910"/>
                </a:lnTo>
                <a:lnTo>
                  <a:pt x="2482" y="1558"/>
                </a:lnTo>
                <a:lnTo>
                  <a:pt x="2490" y="935"/>
                </a:lnTo>
                <a:lnTo>
                  <a:pt x="2498" y="1135"/>
                </a:lnTo>
                <a:lnTo>
                  <a:pt x="2505" y="968"/>
                </a:lnTo>
                <a:lnTo>
                  <a:pt x="2513" y="1155"/>
                </a:lnTo>
                <a:lnTo>
                  <a:pt x="2521" y="1401"/>
                </a:lnTo>
                <a:lnTo>
                  <a:pt x="2528" y="1237"/>
                </a:lnTo>
                <a:lnTo>
                  <a:pt x="2536" y="1061"/>
                </a:lnTo>
                <a:lnTo>
                  <a:pt x="2544" y="128"/>
                </a:lnTo>
                <a:lnTo>
                  <a:pt x="2551" y="2182"/>
                </a:lnTo>
                <a:lnTo>
                  <a:pt x="2559" y="1692"/>
                </a:lnTo>
                <a:lnTo>
                  <a:pt x="2566" y="0"/>
                </a:lnTo>
                <a:lnTo>
                  <a:pt x="2574" y="1226"/>
                </a:lnTo>
                <a:lnTo>
                  <a:pt x="2582" y="1419"/>
                </a:lnTo>
                <a:lnTo>
                  <a:pt x="2589" y="1428"/>
                </a:lnTo>
                <a:lnTo>
                  <a:pt x="2597" y="778"/>
                </a:lnTo>
                <a:lnTo>
                  <a:pt x="2605" y="1177"/>
                </a:lnTo>
                <a:lnTo>
                  <a:pt x="2612" y="1112"/>
                </a:lnTo>
                <a:lnTo>
                  <a:pt x="2620" y="1200"/>
                </a:lnTo>
                <a:lnTo>
                  <a:pt x="2628" y="1051"/>
                </a:lnTo>
                <a:lnTo>
                  <a:pt x="2635" y="1156"/>
                </a:lnTo>
                <a:lnTo>
                  <a:pt x="2643" y="1570"/>
                </a:lnTo>
                <a:lnTo>
                  <a:pt x="2650" y="507"/>
                </a:lnTo>
                <a:lnTo>
                  <a:pt x="2658" y="1067"/>
                </a:lnTo>
                <a:lnTo>
                  <a:pt x="2666" y="1733"/>
                </a:lnTo>
                <a:lnTo>
                  <a:pt x="2673" y="951"/>
                </a:lnTo>
                <a:lnTo>
                  <a:pt x="2681" y="955"/>
                </a:lnTo>
                <a:lnTo>
                  <a:pt x="2689" y="1076"/>
                </a:lnTo>
                <a:lnTo>
                  <a:pt x="2696" y="1316"/>
                </a:lnTo>
                <a:lnTo>
                  <a:pt x="2704" y="1174"/>
                </a:lnTo>
                <a:lnTo>
                  <a:pt x="2712" y="1018"/>
                </a:lnTo>
                <a:lnTo>
                  <a:pt x="2719" y="1145"/>
                </a:lnTo>
                <a:lnTo>
                  <a:pt x="2727" y="1133"/>
                </a:lnTo>
                <a:lnTo>
                  <a:pt x="2734" y="1206"/>
                </a:lnTo>
                <a:lnTo>
                  <a:pt x="2742" y="1132"/>
                </a:lnTo>
                <a:lnTo>
                  <a:pt x="2750" y="951"/>
                </a:lnTo>
                <a:lnTo>
                  <a:pt x="2757" y="1377"/>
                </a:lnTo>
                <a:lnTo>
                  <a:pt x="2765" y="1038"/>
                </a:lnTo>
                <a:lnTo>
                  <a:pt x="2773" y="1099"/>
                </a:lnTo>
                <a:lnTo>
                  <a:pt x="2780" y="1146"/>
                </a:lnTo>
                <a:lnTo>
                  <a:pt x="2788" y="1206"/>
                </a:lnTo>
                <a:lnTo>
                  <a:pt x="2796" y="1064"/>
                </a:lnTo>
                <a:lnTo>
                  <a:pt x="2803" y="1195"/>
                </a:lnTo>
                <a:lnTo>
                  <a:pt x="2811" y="944"/>
                </a:lnTo>
                <a:lnTo>
                  <a:pt x="2818" y="1414"/>
                </a:lnTo>
                <a:lnTo>
                  <a:pt x="2826" y="1161"/>
                </a:lnTo>
                <a:lnTo>
                  <a:pt x="2834" y="712"/>
                </a:lnTo>
                <a:lnTo>
                  <a:pt x="2841" y="1449"/>
                </a:lnTo>
                <a:lnTo>
                  <a:pt x="2849" y="1179"/>
                </a:lnTo>
                <a:lnTo>
                  <a:pt x="2857" y="1090"/>
                </a:lnTo>
                <a:lnTo>
                  <a:pt x="2864" y="1034"/>
                </a:lnTo>
                <a:lnTo>
                  <a:pt x="2872" y="1139"/>
                </a:lnTo>
                <a:lnTo>
                  <a:pt x="2880" y="1213"/>
                </a:lnTo>
                <a:lnTo>
                  <a:pt x="2887" y="1176"/>
                </a:lnTo>
                <a:lnTo>
                  <a:pt x="2895" y="1084"/>
                </a:lnTo>
                <a:lnTo>
                  <a:pt x="2902" y="1047"/>
                </a:lnTo>
                <a:lnTo>
                  <a:pt x="2910" y="1220"/>
                </a:lnTo>
                <a:lnTo>
                  <a:pt x="2918" y="1152"/>
                </a:lnTo>
                <a:lnTo>
                  <a:pt x="2925" y="1136"/>
                </a:lnTo>
                <a:lnTo>
                  <a:pt x="2933" y="1102"/>
                </a:lnTo>
                <a:lnTo>
                  <a:pt x="2941" y="1089"/>
                </a:lnTo>
                <a:lnTo>
                  <a:pt x="2948" y="1217"/>
                </a:lnTo>
                <a:lnTo>
                  <a:pt x="2956" y="1134"/>
                </a:lnTo>
                <a:lnTo>
                  <a:pt x="2964" y="1102"/>
                </a:lnTo>
                <a:lnTo>
                  <a:pt x="2971" y="1105"/>
                </a:lnTo>
                <a:lnTo>
                  <a:pt x="2979" y="1185"/>
                </a:lnTo>
                <a:lnTo>
                  <a:pt x="2987" y="1154"/>
                </a:lnTo>
                <a:lnTo>
                  <a:pt x="2994" y="1105"/>
                </a:lnTo>
                <a:lnTo>
                  <a:pt x="3002" y="1074"/>
                </a:lnTo>
                <a:lnTo>
                  <a:pt x="3009" y="1214"/>
                </a:lnTo>
                <a:lnTo>
                  <a:pt x="3017" y="1180"/>
                </a:lnTo>
                <a:lnTo>
                  <a:pt x="3025" y="1026"/>
                </a:lnTo>
                <a:lnTo>
                  <a:pt x="3032" y="1190"/>
                </a:lnTo>
                <a:lnTo>
                  <a:pt x="3040" y="1091"/>
                </a:lnTo>
                <a:lnTo>
                  <a:pt x="3047" y="1191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1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478AD1D-4136-4318-A04F-5F47E0BE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1862"/>
            <a:ext cx="6250769" cy="4693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DDF1D-D25F-4241-AF16-B7B72B21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(10/18)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4; 20:29:34.10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686465-857C-4F9A-AC59-A536922D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3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E2D8981-3737-44D6-AB6B-889FDA49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1862"/>
            <a:ext cx="6250769" cy="4693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11B78-620D-4339-A419-F2DADE77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(11/18)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5; 00:12:13.40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203FBC-7BE6-4630-8E8A-AAA09B63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2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F41F0-81F6-4645-B7D2-76C9971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(12/18)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5; 05:42:11.70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FE5207-495A-48AA-B6A7-3C94E3D6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65582F9-1CA6-4AD8-9BD8-A1076927D4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DE756F-99D4-4A59-BB01-A99A2441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418F6FD0-FFF9-4839-A89E-24EC3C346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AD730D5-5D18-4A27-B8C6-DF7752C77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BBF75C5B-159F-4688-8465-591DF7B0A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D63ACDF-6566-4CFE-87D1-F8F9B66AA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69E2E13F-5F98-4750-B297-493A40D65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653FDEB8-561D-4159-8ED3-78261ADBB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97F81C48-09F3-40E0-A6A2-D0B75B853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59E470E2-872F-42D4-8EE6-74E8A470C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F15BFF4E-F59E-4C81-9491-12352985C4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A0838728-CD7E-4931-B422-CFFB43AAF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7C343EFE-0A46-46A0-856F-8C476F1FC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03BED703-0DE7-42B8-8DFB-1EAA5EA7A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01314B02-F05E-4438-8D3B-0AE4D5739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14155F36-C00A-48FC-A618-A38EBA14D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23694F61-617B-4037-B468-994FBDA40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1D5A427F-D414-49A1-8F28-17F3B77C5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FF7D5997-97F0-4753-9B8B-1B358041B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277041B5-5D21-4348-85D1-F4E0F88D8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46C07E3C-0E63-4F47-BDF2-E1C47094D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5F7395E0-8057-46C0-95E1-106DF942A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CEDB866-0E26-4E6F-9890-13989785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9579BDD-E082-4F1F-BA34-AD5D951A1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55F18FDD-6006-4806-BA3D-DC282EA9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4756A29-00F1-4E38-94FE-E60041F9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4D76422C-0724-4192-939C-41BE2556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C5DD7B93-340E-480E-B55D-DEF96317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797DDEC-76BE-453C-A68A-B75D35E7B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F8024060-5A9A-4917-8F26-819CB59E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3A33CFB5-887A-4B83-B7D0-809A82E38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36200C0E-D883-4E3E-BB23-F92441617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C5273DBB-FA6D-4769-9723-33155EAE10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F037BADA-1357-4B09-A6B0-8B79B4A28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5DF0338A-AEBC-4AD5-A123-3CADA938F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D7F6E290-F026-400D-891C-54F1BC94A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DA10E0FE-BD85-40D4-AB3F-D85AB114C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91B0C712-E52A-4C9B-85C8-44FAE3EBD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BDA57272-7CE6-4854-A016-4ACCB214B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7F42AC64-6EAC-4817-BD6E-5E30106A5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C14405F5-E801-434D-922D-470268CBC8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B8A2D23B-D4C8-427D-9675-29B67B224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CE912CDF-D987-4041-90B9-6D67BB09F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D81CD70E-4578-4930-A5B6-23919EBAF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2979A4A5-C38A-49DE-BF6E-076C5C9A63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99C835C3-7040-475D-8206-8C07FA24DF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95A3C6C5-3AD3-4A62-82F8-A4B95B35C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E979435F-66EF-420A-B5C8-42744DD4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1E89DF17-2982-40A4-8B27-A6B136AB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470400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1DBDD54C-2B6A-4491-831D-04E9FC37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3832225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F4DF2F94-AE23-41C4-AE74-87DA461C6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1940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2FD845D4-1E5C-47AF-B684-7B532359C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551113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7513C3D2-D78C-40FF-A850-46C9A710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912938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59A7511F-3037-4E21-B191-A375F41F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A08E2621-E88C-4A24-A181-3336F8A36674}"/>
              </a:ext>
            </a:extLst>
          </p:cNvPr>
          <p:cNvSpPr>
            <a:spLocks/>
          </p:cNvSpPr>
          <p:nvPr/>
        </p:nvSpPr>
        <p:spPr bwMode="auto">
          <a:xfrm>
            <a:off x="6124576" y="1631950"/>
            <a:ext cx="4837113" cy="3395662"/>
          </a:xfrm>
          <a:custGeom>
            <a:avLst/>
            <a:gdLst>
              <a:gd name="T0" fmla="*/ 46 w 3047"/>
              <a:gd name="T1" fmla="*/ 1155 h 2139"/>
              <a:gd name="T2" fmla="*/ 100 w 3047"/>
              <a:gd name="T3" fmla="*/ 895 h 2139"/>
              <a:gd name="T4" fmla="*/ 153 w 3047"/>
              <a:gd name="T5" fmla="*/ 986 h 2139"/>
              <a:gd name="T6" fmla="*/ 207 w 3047"/>
              <a:gd name="T7" fmla="*/ 1016 h 2139"/>
              <a:gd name="T8" fmla="*/ 260 w 3047"/>
              <a:gd name="T9" fmla="*/ 1006 h 2139"/>
              <a:gd name="T10" fmla="*/ 314 w 3047"/>
              <a:gd name="T11" fmla="*/ 1107 h 2139"/>
              <a:gd name="T12" fmla="*/ 367 w 3047"/>
              <a:gd name="T13" fmla="*/ 968 h 2139"/>
              <a:gd name="T14" fmla="*/ 421 w 3047"/>
              <a:gd name="T15" fmla="*/ 1050 h 2139"/>
              <a:gd name="T16" fmla="*/ 474 w 3047"/>
              <a:gd name="T17" fmla="*/ 942 h 2139"/>
              <a:gd name="T18" fmla="*/ 527 w 3047"/>
              <a:gd name="T19" fmla="*/ 1042 h 2139"/>
              <a:gd name="T20" fmla="*/ 581 w 3047"/>
              <a:gd name="T21" fmla="*/ 979 h 2139"/>
              <a:gd name="T22" fmla="*/ 634 w 3047"/>
              <a:gd name="T23" fmla="*/ 1010 h 2139"/>
              <a:gd name="T24" fmla="*/ 688 w 3047"/>
              <a:gd name="T25" fmla="*/ 1003 h 2139"/>
              <a:gd name="T26" fmla="*/ 741 w 3047"/>
              <a:gd name="T27" fmla="*/ 1057 h 2139"/>
              <a:gd name="T28" fmla="*/ 795 w 3047"/>
              <a:gd name="T29" fmla="*/ 1055 h 2139"/>
              <a:gd name="T30" fmla="*/ 848 w 3047"/>
              <a:gd name="T31" fmla="*/ 1063 h 2139"/>
              <a:gd name="T32" fmla="*/ 902 w 3047"/>
              <a:gd name="T33" fmla="*/ 1177 h 2139"/>
              <a:gd name="T34" fmla="*/ 955 w 3047"/>
              <a:gd name="T35" fmla="*/ 1166 h 2139"/>
              <a:gd name="T36" fmla="*/ 1009 w 3047"/>
              <a:gd name="T37" fmla="*/ 1038 h 2139"/>
              <a:gd name="T38" fmla="*/ 1062 w 3047"/>
              <a:gd name="T39" fmla="*/ 963 h 2139"/>
              <a:gd name="T40" fmla="*/ 1115 w 3047"/>
              <a:gd name="T41" fmla="*/ 1051 h 2139"/>
              <a:gd name="T42" fmla="*/ 1169 w 3047"/>
              <a:gd name="T43" fmla="*/ 1008 h 2139"/>
              <a:gd name="T44" fmla="*/ 1222 w 3047"/>
              <a:gd name="T45" fmla="*/ 1141 h 2139"/>
              <a:gd name="T46" fmla="*/ 1276 w 3047"/>
              <a:gd name="T47" fmla="*/ 1013 h 2139"/>
              <a:gd name="T48" fmla="*/ 1329 w 3047"/>
              <a:gd name="T49" fmla="*/ 979 h 2139"/>
              <a:gd name="T50" fmla="*/ 1383 w 3047"/>
              <a:gd name="T51" fmla="*/ 983 h 2139"/>
              <a:gd name="T52" fmla="*/ 1436 w 3047"/>
              <a:gd name="T53" fmla="*/ 1020 h 2139"/>
              <a:gd name="T54" fmla="*/ 1490 w 3047"/>
              <a:gd name="T55" fmla="*/ 1057 h 2139"/>
              <a:gd name="T56" fmla="*/ 1543 w 3047"/>
              <a:gd name="T57" fmla="*/ 982 h 2139"/>
              <a:gd name="T58" fmla="*/ 1597 w 3047"/>
              <a:gd name="T59" fmla="*/ 965 h 2139"/>
              <a:gd name="T60" fmla="*/ 1650 w 3047"/>
              <a:gd name="T61" fmla="*/ 1027 h 2139"/>
              <a:gd name="T62" fmla="*/ 1704 w 3047"/>
              <a:gd name="T63" fmla="*/ 1058 h 2139"/>
              <a:gd name="T64" fmla="*/ 1757 w 3047"/>
              <a:gd name="T65" fmla="*/ 1156 h 2139"/>
              <a:gd name="T66" fmla="*/ 1810 w 3047"/>
              <a:gd name="T67" fmla="*/ 1031 h 2139"/>
              <a:gd name="T68" fmla="*/ 1864 w 3047"/>
              <a:gd name="T69" fmla="*/ 918 h 2139"/>
              <a:gd name="T70" fmla="*/ 1917 w 3047"/>
              <a:gd name="T71" fmla="*/ 879 h 2139"/>
              <a:gd name="T72" fmla="*/ 1971 w 3047"/>
              <a:gd name="T73" fmla="*/ 950 h 2139"/>
              <a:gd name="T74" fmla="*/ 2024 w 3047"/>
              <a:gd name="T75" fmla="*/ 1000 h 2139"/>
              <a:gd name="T76" fmla="*/ 2078 w 3047"/>
              <a:gd name="T77" fmla="*/ 605 h 2139"/>
              <a:gd name="T78" fmla="*/ 2131 w 3047"/>
              <a:gd name="T79" fmla="*/ 1503 h 2139"/>
              <a:gd name="T80" fmla="*/ 2185 w 3047"/>
              <a:gd name="T81" fmla="*/ 1106 h 2139"/>
              <a:gd name="T82" fmla="*/ 2238 w 3047"/>
              <a:gd name="T83" fmla="*/ 1678 h 2139"/>
              <a:gd name="T84" fmla="*/ 2291 w 3047"/>
              <a:gd name="T85" fmla="*/ 834 h 2139"/>
              <a:gd name="T86" fmla="*/ 2345 w 3047"/>
              <a:gd name="T87" fmla="*/ 237 h 2139"/>
              <a:gd name="T88" fmla="*/ 2398 w 3047"/>
              <a:gd name="T89" fmla="*/ 489 h 2139"/>
              <a:gd name="T90" fmla="*/ 2452 w 3047"/>
              <a:gd name="T91" fmla="*/ 4 h 2139"/>
              <a:gd name="T92" fmla="*/ 2505 w 3047"/>
              <a:gd name="T93" fmla="*/ 562 h 2139"/>
              <a:gd name="T94" fmla="*/ 2559 w 3047"/>
              <a:gd name="T95" fmla="*/ 994 h 2139"/>
              <a:gd name="T96" fmla="*/ 2612 w 3047"/>
              <a:gd name="T97" fmla="*/ 879 h 2139"/>
              <a:gd name="T98" fmla="*/ 2666 w 3047"/>
              <a:gd name="T99" fmla="*/ 1017 h 2139"/>
              <a:gd name="T100" fmla="*/ 2719 w 3047"/>
              <a:gd name="T101" fmla="*/ 901 h 2139"/>
              <a:gd name="T102" fmla="*/ 2773 w 3047"/>
              <a:gd name="T103" fmla="*/ 1669 h 2139"/>
              <a:gd name="T104" fmla="*/ 2826 w 3047"/>
              <a:gd name="T105" fmla="*/ 1258 h 2139"/>
              <a:gd name="T106" fmla="*/ 2880 w 3047"/>
              <a:gd name="T107" fmla="*/ 342 h 2139"/>
              <a:gd name="T108" fmla="*/ 2933 w 3047"/>
              <a:gd name="T109" fmla="*/ 837 h 2139"/>
              <a:gd name="T110" fmla="*/ 2987 w 3047"/>
              <a:gd name="T111" fmla="*/ 1283 h 2139"/>
              <a:gd name="T112" fmla="*/ 3040 w 3047"/>
              <a:gd name="T113" fmla="*/ 1758 h 2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139">
                <a:moveTo>
                  <a:pt x="0" y="1114"/>
                </a:moveTo>
                <a:lnTo>
                  <a:pt x="8" y="980"/>
                </a:lnTo>
                <a:lnTo>
                  <a:pt x="16" y="1027"/>
                </a:lnTo>
                <a:lnTo>
                  <a:pt x="23" y="1102"/>
                </a:lnTo>
                <a:lnTo>
                  <a:pt x="31" y="1008"/>
                </a:lnTo>
                <a:lnTo>
                  <a:pt x="39" y="920"/>
                </a:lnTo>
                <a:lnTo>
                  <a:pt x="46" y="1155"/>
                </a:lnTo>
                <a:lnTo>
                  <a:pt x="54" y="1096"/>
                </a:lnTo>
                <a:lnTo>
                  <a:pt x="62" y="860"/>
                </a:lnTo>
                <a:lnTo>
                  <a:pt x="69" y="1070"/>
                </a:lnTo>
                <a:lnTo>
                  <a:pt x="77" y="1094"/>
                </a:lnTo>
                <a:lnTo>
                  <a:pt x="85" y="1066"/>
                </a:lnTo>
                <a:lnTo>
                  <a:pt x="92" y="999"/>
                </a:lnTo>
                <a:lnTo>
                  <a:pt x="100" y="895"/>
                </a:lnTo>
                <a:lnTo>
                  <a:pt x="107" y="1131"/>
                </a:lnTo>
                <a:lnTo>
                  <a:pt x="115" y="1173"/>
                </a:lnTo>
                <a:lnTo>
                  <a:pt x="123" y="912"/>
                </a:lnTo>
                <a:lnTo>
                  <a:pt x="130" y="932"/>
                </a:lnTo>
                <a:lnTo>
                  <a:pt x="138" y="1113"/>
                </a:lnTo>
                <a:lnTo>
                  <a:pt x="146" y="1101"/>
                </a:lnTo>
                <a:lnTo>
                  <a:pt x="153" y="986"/>
                </a:lnTo>
                <a:lnTo>
                  <a:pt x="161" y="1053"/>
                </a:lnTo>
                <a:lnTo>
                  <a:pt x="169" y="945"/>
                </a:lnTo>
                <a:lnTo>
                  <a:pt x="176" y="1072"/>
                </a:lnTo>
                <a:lnTo>
                  <a:pt x="184" y="1113"/>
                </a:lnTo>
                <a:lnTo>
                  <a:pt x="191" y="931"/>
                </a:lnTo>
                <a:lnTo>
                  <a:pt x="199" y="1106"/>
                </a:lnTo>
                <a:lnTo>
                  <a:pt x="207" y="1016"/>
                </a:lnTo>
                <a:lnTo>
                  <a:pt x="214" y="919"/>
                </a:lnTo>
                <a:lnTo>
                  <a:pt x="222" y="1193"/>
                </a:lnTo>
                <a:lnTo>
                  <a:pt x="230" y="998"/>
                </a:lnTo>
                <a:lnTo>
                  <a:pt x="237" y="957"/>
                </a:lnTo>
                <a:lnTo>
                  <a:pt x="245" y="1076"/>
                </a:lnTo>
                <a:lnTo>
                  <a:pt x="253" y="1045"/>
                </a:lnTo>
                <a:lnTo>
                  <a:pt x="260" y="1006"/>
                </a:lnTo>
                <a:lnTo>
                  <a:pt x="268" y="1047"/>
                </a:lnTo>
                <a:lnTo>
                  <a:pt x="275" y="1064"/>
                </a:lnTo>
                <a:lnTo>
                  <a:pt x="283" y="977"/>
                </a:lnTo>
                <a:lnTo>
                  <a:pt x="291" y="1039"/>
                </a:lnTo>
                <a:lnTo>
                  <a:pt x="298" y="1049"/>
                </a:lnTo>
                <a:lnTo>
                  <a:pt x="306" y="1019"/>
                </a:lnTo>
                <a:lnTo>
                  <a:pt x="314" y="1107"/>
                </a:lnTo>
                <a:lnTo>
                  <a:pt x="321" y="938"/>
                </a:lnTo>
                <a:lnTo>
                  <a:pt x="329" y="1025"/>
                </a:lnTo>
                <a:lnTo>
                  <a:pt x="337" y="1078"/>
                </a:lnTo>
                <a:lnTo>
                  <a:pt x="344" y="1094"/>
                </a:lnTo>
                <a:lnTo>
                  <a:pt x="352" y="877"/>
                </a:lnTo>
                <a:lnTo>
                  <a:pt x="359" y="1174"/>
                </a:lnTo>
                <a:lnTo>
                  <a:pt x="367" y="968"/>
                </a:lnTo>
                <a:lnTo>
                  <a:pt x="375" y="1015"/>
                </a:lnTo>
                <a:lnTo>
                  <a:pt x="382" y="1058"/>
                </a:lnTo>
                <a:lnTo>
                  <a:pt x="390" y="1052"/>
                </a:lnTo>
                <a:lnTo>
                  <a:pt x="398" y="1039"/>
                </a:lnTo>
                <a:lnTo>
                  <a:pt x="405" y="959"/>
                </a:lnTo>
                <a:lnTo>
                  <a:pt x="413" y="1074"/>
                </a:lnTo>
                <a:lnTo>
                  <a:pt x="421" y="1050"/>
                </a:lnTo>
                <a:lnTo>
                  <a:pt x="428" y="1021"/>
                </a:lnTo>
                <a:lnTo>
                  <a:pt x="436" y="1083"/>
                </a:lnTo>
                <a:lnTo>
                  <a:pt x="443" y="926"/>
                </a:lnTo>
                <a:lnTo>
                  <a:pt x="451" y="1055"/>
                </a:lnTo>
                <a:lnTo>
                  <a:pt x="459" y="1079"/>
                </a:lnTo>
                <a:lnTo>
                  <a:pt x="466" y="1079"/>
                </a:lnTo>
                <a:lnTo>
                  <a:pt x="474" y="942"/>
                </a:lnTo>
                <a:lnTo>
                  <a:pt x="482" y="1027"/>
                </a:lnTo>
                <a:lnTo>
                  <a:pt x="489" y="1063"/>
                </a:lnTo>
                <a:lnTo>
                  <a:pt x="497" y="1088"/>
                </a:lnTo>
                <a:lnTo>
                  <a:pt x="505" y="930"/>
                </a:lnTo>
                <a:lnTo>
                  <a:pt x="512" y="1100"/>
                </a:lnTo>
                <a:lnTo>
                  <a:pt x="520" y="1010"/>
                </a:lnTo>
                <a:lnTo>
                  <a:pt x="527" y="1042"/>
                </a:lnTo>
                <a:lnTo>
                  <a:pt x="535" y="1032"/>
                </a:lnTo>
                <a:lnTo>
                  <a:pt x="543" y="961"/>
                </a:lnTo>
                <a:lnTo>
                  <a:pt x="550" y="1185"/>
                </a:lnTo>
                <a:lnTo>
                  <a:pt x="558" y="918"/>
                </a:lnTo>
                <a:lnTo>
                  <a:pt x="566" y="1044"/>
                </a:lnTo>
                <a:lnTo>
                  <a:pt x="573" y="1049"/>
                </a:lnTo>
                <a:lnTo>
                  <a:pt x="581" y="979"/>
                </a:lnTo>
                <a:lnTo>
                  <a:pt x="589" y="1156"/>
                </a:lnTo>
                <a:lnTo>
                  <a:pt x="596" y="980"/>
                </a:lnTo>
                <a:lnTo>
                  <a:pt x="604" y="982"/>
                </a:lnTo>
                <a:lnTo>
                  <a:pt x="612" y="1026"/>
                </a:lnTo>
                <a:lnTo>
                  <a:pt x="619" y="1014"/>
                </a:lnTo>
                <a:lnTo>
                  <a:pt x="627" y="1189"/>
                </a:lnTo>
                <a:lnTo>
                  <a:pt x="634" y="1010"/>
                </a:lnTo>
                <a:lnTo>
                  <a:pt x="642" y="795"/>
                </a:lnTo>
                <a:lnTo>
                  <a:pt x="650" y="1174"/>
                </a:lnTo>
                <a:lnTo>
                  <a:pt x="657" y="1170"/>
                </a:lnTo>
                <a:lnTo>
                  <a:pt x="665" y="894"/>
                </a:lnTo>
                <a:lnTo>
                  <a:pt x="673" y="933"/>
                </a:lnTo>
                <a:lnTo>
                  <a:pt x="680" y="1225"/>
                </a:lnTo>
                <a:lnTo>
                  <a:pt x="688" y="1003"/>
                </a:lnTo>
                <a:lnTo>
                  <a:pt x="696" y="943"/>
                </a:lnTo>
                <a:lnTo>
                  <a:pt x="703" y="1005"/>
                </a:lnTo>
                <a:lnTo>
                  <a:pt x="711" y="1157"/>
                </a:lnTo>
                <a:lnTo>
                  <a:pt x="718" y="1027"/>
                </a:lnTo>
                <a:lnTo>
                  <a:pt x="726" y="925"/>
                </a:lnTo>
                <a:lnTo>
                  <a:pt x="734" y="1083"/>
                </a:lnTo>
                <a:lnTo>
                  <a:pt x="741" y="1057"/>
                </a:lnTo>
                <a:lnTo>
                  <a:pt x="749" y="999"/>
                </a:lnTo>
                <a:lnTo>
                  <a:pt x="756" y="1062"/>
                </a:lnTo>
                <a:lnTo>
                  <a:pt x="764" y="1044"/>
                </a:lnTo>
                <a:lnTo>
                  <a:pt x="772" y="975"/>
                </a:lnTo>
                <a:lnTo>
                  <a:pt x="780" y="1032"/>
                </a:lnTo>
                <a:lnTo>
                  <a:pt x="787" y="1077"/>
                </a:lnTo>
                <a:lnTo>
                  <a:pt x="795" y="1055"/>
                </a:lnTo>
                <a:lnTo>
                  <a:pt x="802" y="1018"/>
                </a:lnTo>
                <a:lnTo>
                  <a:pt x="810" y="933"/>
                </a:lnTo>
                <a:lnTo>
                  <a:pt x="818" y="1093"/>
                </a:lnTo>
                <a:lnTo>
                  <a:pt x="825" y="1127"/>
                </a:lnTo>
                <a:lnTo>
                  <a:pt x="833" y="934"/>
                </a:lnTo>
                <a:lnTo>
                  <a:pt x="840" y="1026"/>
                </a:lnTo>
                <a:lnTo>
                  <a:pt x="848" y="1063"/>
                </a:lnTo>
                <a:lnTo>
                  <a:pt x="856" y="994"/>
                </a:lnTo>
                <a:lnTo>
                  <a:pt x="864" y="1105"/>
                </a:lnTo>
                <a:lnTo>
                  <a:pt x="871" y="1017"/>
                </a:lnTo>
                <a:lnTo>
                  <a:pt x="879" y="962"/>
                </a:lnTo>
                <a:lnTo>
                  <a:pt x="886" y="1071"/>
                </a:lnTo>
                <a:lnTo>
                  <a:pt x="894" y="1003"/>
                </a:lnTo>
                <a:lnTo>
                  <a:pt x="902" y="1177"/>
                </a:lnTo>
                <a:lnTo>
                  <a:pt x="909" y="858"/>
                </a:lnTo>
                <a:lnTo>
                  <a:pt x="917" y="1070"/>
                </a:lnTo>
                <a:lnTo>
                  <a:pt x="924" y="1073"/>
                </a:lnTo>
                <a:lnTo>
                  <a:pt x="932" y="1062"/>
                </a:lnTo>
                <a:lnTo>
                  <a:pt x="940" y="975"/>
                </a:lnTo>
                <a:lnTo>
                  <a:pt x="947" y="976"/>
                </a:lnTo>
                <a:lnTo>
                  <a:pt x="955" y="1166"/>
                </a:lnTo>
                <a:lnTo>
                  <a:pt x="963" y="984"/>
                </a:lnTo>
                <a:lnTo>
                  <a:pt x="970" y="990"/>
                </a:lnTo>
                <a:lnTo>
                  <a:pt x="978" y="1037"/>
                </a:lnTo>
                <a:lnTo>
                  <a:pt x="986" y="1062"/>
                </a:lnTo>
                <a:lnTo>
                  <a:pt x="993" y="1058"/>
                </a:lnTo>
                <a:lnTo>
                  <a:pt x="1001" y="974"/>
                </a:lnTo>
                <a:lnTo>
                  <a:pt x="1009" y="1038"/>
                </a:lnTo>
                <a:lnTo>
                  <a:pt x="1016" y="1072"/>
                </a:lnTo>
                <a:lnTo>
                  <a:pt x="1024" y="1023"/>
                </a:lnTo>
                <a:lnTo>
                  <a:pt x="1031" y="980"/>
                </a:lnTo>
                <a:lnTo>
                  <a:pt x="1039" y="1105"/>
                </a:lnTo>
                <a:lnTo>
                  <a:pt x="1047" y="999"/>
                </a:lnTo>
                <a:lnTo>
                  <a:pt x="1054" y="1038"/>
                </a:lnTo>
                <a:lnTo>
                  <a:pt x="1062" y="963"/>
                </a:lnTo>
                <a:lnTo>
                  <a:pt x="1070" y="1148"/>
                </a:lnTo>
                <a:lnTo>
                  <a:pt x="1077" y="1035"/>
                </a:lnTo>
                <a:lnTo>
                  <a:pt x="1085" y="898"/>
                </a:lnTo>
                <a:lnTo>
                  <a:pt x="1093" y="1119"/>
                </a:lnTo>
                <a:lnTo>
                  <a:pt x="1100" y="1034"/>
                </a:lnTo>
                <a:lnTo>
                  <a:pt x="1108" y="1019"/>
                </a:lnTo>
                <a:lnTo>
                  <a:pt x="1115" y="1051"/>
                </a:lnTo>
                <a:lnTo>
                  <a:pt x="1123" y="1045"/>
                </a:lnTo>
                <a:lnTo>
                  <a:pt x="1131" y="921"/>
                </a:lnTo>
                <a:lnTo>
                  <a:pt x="1138" y="1163"/>
                </a:lnTo>
                <a:lnTo>
                  <a:pt x="1146" y="1013"/>
                </a:lnTo>
                <a:lnTo>
                  <a:pt x="1154" y="947"/>
                </a:lnTo>
                <a:lnTo>
                  <a:pt x="1161" y="1120"/>
                </a:lnTo>
                <a:lnTo>
                  <a:pt x="1169" y="1008"/>
                </a:lnTo>
                <a:lnTo>
                  <a:pt x="1177" y="1020"/>
                </a:lnTo>
                <a:lnTo>
                  <a:pt x="1184" y="1037"/>
                </a:lnTo>
                <a:lnTo>
                  <a:pt x="1192" y="1003"/>
                </a:lnTo>
                <a:lnTo>
                  <a:pt x="1199" y="1086"/>
                </a:lnTo>
                <a:lnTo>
                  <a:pt x="1207" y="1065"/>
                </a:lnTo>
                <a:lnTo>
                  <a:pt x="1215" y="884"/>
                </a:lnTo>
                <a:lnTo>
                  <a:pt x="1222" y="1141"/>
                </a:lnTo>
                <a:lnTo>
                  <a:pt x="1230" y="1068"/>
                </a:lnTo>
                <a:lnTo>
                  <a:pt x="1238" y="922"/>
                </a:lnTo>
                <a:lnTo>
                  <a:pt x="1245" y="1124"/>
                </a:lnTo>
                <a:lnTo>
                  <a:pt x="1253" y="994"/>
                </a:lnTo>
                <a:lnTo>
                  <a:pt x="1261" y="1015"/>
                </a:lnTo>
                <a:lnTo>
                  <a:pt x="1268" y="1060"/>
                </a:lnTo>
                <a:lnTo>
                  <a:pt x="1276" y="1013"/>
                </a:lnTo>
                <a:lnTo>
                  <a:pt x="1283" y="1081"/>
                </a:lnTo>
                <a:lnTo>
                  <a:pt x="1291" y="990"/>
                </a:lnTo>
                <a:lnTo>
                  <a:pt x="1299" y="1039"/>
                </a:lnTo>
                <a:lnTo>
                  <a:pt x="1306" y="957"/>
                </a:lnTo>
                <a:lnTo>
                  <a:pt x="1314" y="1189"/>
                </a:lnTo>
                <a:lnTo>
                  <a:pt x="1322" y="960"/>
                </a:lnTo>
                <a:lnTo>
                  <a:pt x="1329" y="979"/>
                </a:lnTo>
                <a:lnTo>
                  <a:pt x="1337" y="1073"/>
                </a:lnTo>
                <a:lnTo>
                  <a:pt x="1345" y="1061"/>
                </a:lnTo>
                <a:lnTo>
                  <a:pt x="1352" y="1025"/>
                </a:lnTo>
                <a:lnTo>
                  <a:pt x="1360" y="956"/>
                </a:lnTo>
                <a:lnTo>
                  <a:pt x="1367" y="1125"/>
                </a:lnTo>
                <a:lnTo>
                  <a:pt x="1375" y="1017"/>
                </a:lnTo>
                <a:lnTo>
                  <a:pt x="1383" y="983"/>
                </a:lnTo>
                <a:lnTo>
                  <a:pt x="1390" y="1064"/>
                </a:lnTo>
                <a:lnTo>
                  <a:pt x="1398" y="1080"/>
                </a:lnTo>
                <a:lnTo>
                  <a:pt x="1406" y="923"/>
                </a:lnTo>
                <a:lnTo>
                  <a:pt x="1413" y="1113"/>
                </a:lnTo>
                <a:lnTo>
                  <a:pt x="1421" y="1025"/>
                </a:lnTo>
                <a:lnTo>
                  <a:pt x="1429" y="1024"/>
                </a:lnTo>
                <a:lnTo>
                  <a:pt x="1436" y="1020"/>
                </a:lnTo>
                <a:lnTo>
                  <a:pt x="1444" y="1022"/>
                </a:lnTo>
                <a:lnTo>
                  <a:pt x="1451" y="1102"/>
                </a:lnTo>
                <a:lnTo>
                  <a:pt x="1459" y="935"/>
                </a:lnTo>
                <a:lnTo>
                  <a:pt x="1467" y="1088"/>
                </a:lnTo>
                <a:lnTo>
                  <a:pt x="1474" y="1040"/>
                </a:lnTo>
                <a:lnTo>
                  <a:pt x="1482" y="1002"/>
                </a:lnTo>
                <a:lnTo>
                  <a:pt x="1490" y="1057"/>
                </a:lnTo>
                <a:lnTo>
                  <a:pt x="1497" y="1019"/>
                </a:lnTo>
                <a:lnTo>
                  <a:pt x="1505" y="1013"/>
                </a:lnTo>
                <a:lnTo>
                  <a:pt x="1513" y="1090"/>
                </a:lnTo>
                <a:lnTo>
                  <a:pt x="1520" y="982"/>
                </a:lnTo>
                <a:lnTo>
                  <a:pt x="1528" y="1026"/>
                </a:lnTo>
                <a:lnTo>
                  <a:pt x="1536" y="1084"/>
                </a:lnTo>
                <a:lnTo>
                  <a:pt x="1543" y="982"/>
                </a:lnTo>
                <a:lnTo>
                  <a:pt x="1551" y="1051"/>
                </a:lnTo>
                <a:lnTo>
                  <a:pt x="1558" y="1034"/>
                </a:lnTo>
                <a:lnTo>
                  <a:pt x="1566" y="1077"/>
                </a:lnTo>
                <a:lnTo>
                  <a:pt x="1574" y="919"/>
                </a:lnTo>
                <a:lnTo>
                  <a:pt x="1581" y="1087"/>
                </a:lnTo>
                <a:lnTo>
                  <a:pt x="1589" y="1114"/>
                </a:lnTo>
                <a:lnTo>
                  <a:pt x="1597" y="965"/>
                </a:lnTo>
                <a:lnTo>
                  <a:pt x="1604" y="988"/>
                </a:lnTo>
                <a:lnTo>
                  <a:pt x="1612" y="1045"/>
                </a:lnTo>
                <a:lnTo>
                  <a:pt x="1620" y="1132"/>
                </a:lnTo>
                <a:lnTo>
                  <a:pt x="1627" y="956"/>
                </a:lnTo>
                <a:lnTo>
                  <a:pt x="1635" y="1004"/>
                </a:lnTo>
                <a:lnTo>
                  <a:pt x="1642" y="1076"/>
                </a:lnTo>
                <a:lnTo>
                  <a:pt x="1650" y="1027"/>
                </a:lnTo>
                <a:lnTo>
                  <a:pt x="1658" y="1036"/>
                </a:lnTo>
                <a:lnTo>
                  <a:pt x="1665" y="1046"/>
                </a:lnTo>
                <a:lnTo>
                  <a:pt x="1673" y="970"/>
                </a:lnTo>
                <a:lnTo>
                  <a:pt x="1681" y="1055"/>
                </a:lnTo>
                <a:lnTo>
                  <a:pt x="1688" y="1129"/>
                </a:lnTo>
                <a:lnTo>
                  <a:pt x="1696" y="905"/>
                </a:lnTo>
                <a:lnTo>
                  <a:pt x="1704" y="1058"/>
                </a:lnTo>
                <a:lnTo>
                  <a:pt x="1711" y="1103"/>
                </a:lnTo>
                <a:lnTo>
                  <a:pt x="1719" y="955"/>
                </a:lnTo>
                <a:lnTo>
                  <a:pt x="1726" y="1040"/>
                </a:lnTo>
                <a:lnTo>
                  <a:pt x="1734" y="1122"/>
                </a:lnTo>
                <a:lnTo>
                  <a:pt x="1742" y="931"/>
                </a:lnTo>
                <a:lnTo>
                  <a:pt x="1749" y="1000"/>
                </a:lnTo>
                <a:lnTo>
                  <a:pt x="1757" y="1156"/>
                </a:lnTo>
                <a:lnTo>
                  <a:pt x="1765" y="1002"/>
                </a:lnTo>
                <a:lnTo>
                  <a:pt x="1772" y="988"/>
                </a:lnTo>
                <a:lnTo>
                  <a:pt x="1780" y="990"/>
                </a:lnTo>
                <a:lnTo>
                  <a:pt x="1788" y="1132"/>
                </a:lnTo>
                <a:lnTo>
                  <a:pt x="1795" y="974"/>
                </a:lnTo>
                <a:lnTo>
                  <a:pt x="1803" y="1063"/>
                </a:lnTo>
                <a:lnTo>
                  <a:pt x="1810" y="1031"/>
                </a:lnTo>
                <a:lnTo>
                  <a:pt x="1818" y="1006"/>
                </a:lnTo>
                <a:lnTo>
                  <a:pt x="1826" y="1007"/>
                </a:lnTo>
                <a:lnTo>
                  <a:pt x="1833" y="1058"/>
                </a:lnTo>
                <a:lnTo>
                  <a:pt x="1841" y="1110"/>
                </a:lnTo>
                <a:lnTo>
                  <a:pt x="1848" y="972"/>
                </a:lnTo>
                <a:lnTo>
                  <a:pt x="1856" y="1018"/>
                </a:lnTo>
                <a:lnTo>
                  <a:pt x="1864" y="918"/>
                </a:lnTo>
                <a:lnTo>
                  <a:pt x="1872" y="1195"/>
                </a:lnTo>
                <a:lnTo>
                  <a:pt x="1879" y="1129"/>
                </a:lnTo>
                <a:lnTo>
                  <a:pt x="1887" y="901"/>
                </a:lnTo>
                <a:lnTo>
                  <a:pt x="1894" y="842"/>
                </a:lnTo>
                <a:lnTo>
                  <a:pt x="1902" y="1218"/>
                </a:lnTo>
                <a:lnTo>
                  <a:pt x="1910" y="1163"/>
                </a:lnTo>
                <a:lnTo>
                  <a:pt x="1917" y="879"/>
                </a:lnTo>
                <a:lnTo>
                  <a:pt x="1925" y="1059"/>
                </a:lnTo>
                <a:lnTo>
                  <a:pt x="1933" y="966"/>
                </a:lnTo>
                <a:lnTo>
                  <a:pt x="1940" y="1073"/>
                </a:lnTo>
                <a:lnTo>
                  <a:pt x="1948" y="1089"/>
                </a:lnTo>
                <a:lnTo>
                  <a:pt x="1956" y="1013"/>
                </a:lnTo>
                <a:lnTo>
                  <a:pt x="1963" y="1038"/>
                </a:lnTo>
                <a:lnTo>
                  <a:pt x="1971" y="950"/>
                </a:lnTo>
                <a:lnTo>
                  <a:pt x="1978" y="1073"/>
                </a:lnTo>
                <a:lnTo>
                  <a:pt x="1986" y="1073"/>
                </a:lnTo>
                <a:lnTo>
                  <a:pt x="1994" y="1043"/>
                </a:lnTo>
                <a:lnTo>
                  <a:pt x="2001" y="1002"/>
                </a:lnTo>
                <a:lnTo>
                  <a:pt x="2009" y="993"/>
                </a:lnTo>
                <a:lnTo>
                  <a:pt x="2017" y="1046"/>
                </a:lnTo>
                <a:lnTo>
                  <a:pt x="2024" y="1000"/>
                </a:lnTo>
                <a:lnTo>
                  <a:pt x="2032" y="1218"/>
                </a:lnTo>
                <a:lnTo>
                  <a:pt x="2039" y="1020"/>
                </a:lnTo>
                <a:lnTo>
                  <a:pt x="2047" y="559"/>
                </a:lnTo>
                <a:lnTo>
                  <a:pt x="2055" y="1580"/>
                </a:lnTo>
                <a:lnTo>
                  <a:pt x="2063" y="703"/>
                </a:lnTo>
                <a:lnTo>
                  <a:pt x="2070" y="1473"/>
                </a:lnTo>
                <a:lnTo>
                  <a:pt x="2078" y="605"/>
                </a:lnTo>
                <a:lnTo>
                  <a:pt x="2085" y="965"/>
                </a:lnTo>
                <a:lnTo>
                  <a:pt x="2093" y="1081"/>
                </a:lnTo>
                <a:lnTo>
                  <a:pt x="2101" y="1607"/>
                </a:lnTo>
                <a:lnTo>
                  <a:pt x="2108" y="778"/>
                </a:lnTo>
                <a:lnTo>
                  <a:pt x="2116" y="200"/>
                </a:lnTo>
                <a:lnTo>
                  <a:pt x="2123" y="1670"/>
                </a:lnTo>
                <a:lnTo>
                  <a:pt x="2131" y="1503"/>
                </a:lnTo>
                <a:lnTo>
                  <a:pt x="2139" y="724"/>
                </a:lnTo>
                <a:lnTo>
                  <a:pt x="2147" y="532"/>
                </a:lnTo>
                <a:lnTo>
                  <a:pt x="2154" y="1047"/>
                </a:lnTo>
                <a:lnTo>
                  <a:pt x="2162" y="1663"/>
                </a:lnTo>
                <a:lnTo>
                  <a:pt x="2169" y="1290"/>
                </a:lnTo>
                <a:lnTo>
                  <a:pt x="2177" y="0"/>
                </a:lnTo>
                <a:lnTo>
                  <a:pt x="2185" y="1106"/>
                </a:lnTo>
                <a:lnTo>
                  <a:pt x="2192" y="1800"/>
                </a:lnTo>
                <a:lnTo>
                  <a:pt x="2200" y="1061"/>
                </a:lnTo>
                <a:lnTo>
                  <a:pt x="2207" y="173"/>
                </a:lnTo>
                <a:lnTo>
                  <a:pt x="2215" y="1658"/>
                </a:lnTo>
                <a:lnTo>
                  <a:pt x="2223" y="745"/>
                </a:lnTo>
                <a:lnTo>
                  <a:pt x="2230" y="1032"/>
                </a:lnTo>
                <a:lnTo>
                  <a:pt x="2238" y="1678"/>
                </a:lnTo>
                <a:lnTo>
                  <a:pt x="2246" y="211"/>
                </a:lnTo>
                <a:lnTo>
                  <a:pt x="2253" y="1222"/>
                </a:lnTo>
                <a:lnTo>
                  <a:pt x="2261" y="1353"/>
                </a:lnTo>
                <a:lnTo>
                  <a:pt x="2269" y="598"/>
                </a:lnTo>
                <a:lnTo>
                  <a:pt x="2276" y="1425"/>
                </a:lnTo>
                <a:lnTo>
                  <a:pt x="2284" y="961"/>
                </a:lnTo>
                <a:lnTo>
                  <a:pt x="2291" y="834"/>
                </a:lnTo>
                <a:lnTo>
                  <a:pt x="2299" y="959"/>
                </a:lnTo>
                <a:lnTo>
                  <a:pt x="2307" y="1444"/>
                </a:lnTo>
                <a:lnTo>
                  <a:pt x="2314" y="840"/>
                </a:lnTo>
                <a:lnTo>
                  <a:pt x="2322" y="783"/>
                </a:lnTo>
                <a:lnTo>
                  <a:pt x="2330" y="1188"/>
                </a:lnTo>
                <a:lnTo>
                  <a:pt x="2337" y="1499"/>
                </a:lnTo>
                <a:lnTo>
                  <a:pt x="2345" y="237"/>
                </a:lnTo>
                <a:lnTo>
                  <a:pt x="2353" y="1539"/>
                </a:lnTo>
                <a:lnTo>
                  <a:pt x="2360" y="846"/>
                </a:lnTo>
                <a:lnTo>
                  <a:pt x="2368" y="1116"/>
                </a:lnTo>
                <a:lnTo>
                  <a:pt x="2375" y="1147"/>
                </a:lnTo>
                <a:lnTo>
                  <a:pt x="2383" y="710"/>
                </a:lnTo>
                <a:lnTo>
                  <a:pt x="2391" y="1399"/>
                </a:lnTo>
                <a:lnTo>
                  <a:pt x="2398" y="489"/>
                </a:lnTo>
                <a:lnTo>
                  <a:pt x="2406" y="1799"/>
                </a:lnTo>
                <a:lnTo>
                  <a:pt x="2414" y="592"/>
                </a:lnTo>
                <a:lnTo>
                  <a:pt x="2421" y="833"/>
                </a:lnTo>
                <a:lnTo>
                  <a:pt x="2429" y="1248"/>
                </a:lnTo>
                <a:lnTo>
                  <a:pt x="2437" y="1226"/>
                </a:lnTo>
                <a:lnTo>
                  <a:pt x="2444" y="1204"/>
                </a:lnTo>
                <a:lnTo>
                  <a:pt x="2452" y="4"/>
                </a:lnTo>
                <a:lnTo>
                  <a:pt x="2460" y="1570"/>
                </a:lnTo>
                <a:lnTo>
                  <a:pt x="2467" y="2054"/>
                </a:lnTo>
                <a:lnTo>
                  <a:pt x="2475" y="120"/>
                </a:lnTo>
                <a:lnTo>
                  <a:pt x="2482" y="164"/>
                </a:lnTo>
                <a:lnTo>
                  <a:pt x="2490" y="2139"/>
                </a:lnTo>
                <a:lnTo>
                  <a:pt x="2498" y="1373"/>
                </a:lnTo>
                <a:lnTo>
                  <a:pt x="2505" y="562"/>
                </a:lnTo>
                <a:lnTo>
                  <a:pt x="2513" y="529"/>
                </a:lnTo>
                <a:lnTo>
                  <a:pt x="2521" y="1095"/>
                </a:lnTo>
                <a:lnTo>
                  <a:pt x="2528" y="2070"/>
                </a:lnTo>
                <a:lnTo>
                  <a:pt x="2536" y="450"/>
                </a:lnTo>
                <a:lnTo>
                  <a:pt x="2544" y="383"/>
                </a:lnTo>
                <a:lnTo>
                  <a:pt x="2551" y="1803"/>
                </a:lnTo>
                <a:lnTo>
                  <a:pt x="2559" y="994"/>
                </a:lnTo>
                <a:lnTo>
                  <a:pt x="2566" y="794"/>
                </a:lnTo>
                <a:lnTo>
                  <a:pt x="2574" y="864"/>
                </a:lnTo>
                <a:lnTo>
                  <a:pt x="2582" y="1494"/>
                </a:lnTo>
                <a:lnTo>
                  <a:pt x="2589" y="961"/>
                </a:lnTo>
                <a:lnTo>
                  <a:pt x="2597" y="511"/>
                </a:lnTo>
                <a:lnTo>
                  <a:pt x="2605" y="1537"/>
                </a:lnTo>
                <a:lnTo>
                  <a:pt x="2612" y="879"/>
                </a:lnTo>
                <a:lnTo>
                  <a:pt x="2620" y="1235"/>
                </a:lnTo>
                <a:lnTo>
                  <a:pt x="2628" y="744"/>
                </a:lnTo>
                <a:lnTo>
                  <a:pt x="2635" y="925"/>
                </a:lnTo>
                <a:lnTo>
                  <a:pt x="2643" y="1336"/>
                </a:lnTo>
                <a:lnTo>
                  <a:pt x="2650" y="1164"/>
                </a:lnTo>
                <a:lnTo>
                  <a:pt x="2658" y="650"/>
                </a:lnTo>
                <a:lnTo>
                  <a:pt x="2666" y="1017"/>
                </a:lnTo>
                <a:lnTo>
                  <a:pt x="2673" y="1386"/>
                </a:lnTo>
                <a:lnTo>
                  <a:pt x="2681" y="936"/>
                </a:lnTo>
                <a:lnTo>
                  <a:pt x="2689" y="769"/>
                </a:lnTo>
                <a:lnTo>
                  <a:pt x="2696" y="1217"/>
                </a:lnTo>
                <a:lnTo>
                  <a:pt x="2704" y="984"/>
                </a:lnTo>
                <a:lnTo>
                  <a:pt x="2712" y="1233"/>
                </a:lnTo>
                <a:lnTo>
                  <a:pt x="2719" y="901"/>
                </a:lnTo>
                <a:lnTo>
                  <a:pt x="2727" y="832"/>
                </a:lnTo>
                <a:lnTo>
                  <a:pt x="2734" y="1012"/>
                </a:lnTo>
                <a:lnTo>
                  <a:pt x="2742" y="1570"/>
                </a:lnTo>
                <a:lnTo>
                  <a:pt x="2750" y="881"/>
                </a:lnTo>
                <a:lnTo>
                  <a:pt x="2757" y="359"/>
                </a:lnTo>
                <a:lnTo>
                  <a:pt x="2765" y="1354"/>
                </a:lnTo>
                <a:lnTo>
                  <a:pt x="2773" y="1669"/>
                </a:lnTo>
                <a:lnTo>
                  <a:pt x="2780" y="784"/>
                </a:lnTo>
                <a:lnTo>
                  <a:pt x="2788" y="208"/>
                </a:lnTo>
                <a:lnTo>
                  <a:pt x="2796" y="1507"/>
                </a:lnTo>
                <a:lnTo>
                  <a:pt x="2803" y="1477"/>
                </a:lnTo>
                <a:lnTo>
                  <a:pt x="2811" y="1168"/>
                </a:lnTo>
                <a:lnTo>
                  <a:pt x="2818" y="8"/>
                </a:lnTo>
                <a:lnTo>
                  <a:pt x="2826" y="1258"/>
                </a:lnTo>
                <a:lnTo>
                  <a:pt x="2834" y="1813"/>
                </a:lnTo>
                <a:lnTo>
                  <a:pt x="2841" y="902"/>
                </a:lnTo>
                <a:lnTo>
                  <a:pt x="2849" y="405"/>
                </a:lnTo>
                <a:lnTo>
                  <a:pt x="2857" y="966"/>
                </a:lnTo>
                <a:lnTo>
                  <a:pt x="2864" y="1679"/>
                </a:lnTo>
                <a:lnTo>
                  <a:pt x="2872" y="1123"/>
                </a:lnTo>
                <a:lnTo>
                  <a:pt x="2880" y="342"/>
                </a:lnTo>
                <a:lnTo>
                  <a:pt x="2887" y="1313"/>
                </a:lnTo>
                <a:lnTo>
                  <a:pt x="2895" y="1123"/>
                </a:lnTo>
                <a:lnTo>
                  <a:pt x="2902" y="985"/>
                </a:lnTo>
                <a:lnTo>
                  <a:pt x="2910" y="1078"/>
                </a:lnTo>
                <a:lnTo>
                  <a:pt x="2918" y="1140"/>
                </a:lnTo>
                <a:lnTo>
                  <a:pt x="2925" y="762"/>
                </a:lnTo>
                <a:lnTo>
                  <a:pt x="2933" y="837"/>
                </a:lnTo>
                <a:lnTo>
                  <a:pt x="2941" y="1705"/>
                </a:lnTo>
                <a:lnTo>
                  <a:pt x="2948" y="824"/>
                </a:lnTo>
                <a:lnTo>
                  <a:pt x="2956" y="484"/>
                </a:lnTo>
                <a:lnTo>
                  <a:pt x="2964" y="1604"/>
                </a:lnTo>
                <a:lnTo>
                  <a:pt x="2971" y="964"/>
                </a:lnTo>
                <a:lnTo>
                  <a:pt x="2979" y="765"/>
                </a:lnTo>
                <a:lnTo>
                  <a:pt x="2987" y="1283"/>
                </a:lnTo>
                <a:lnTo>
                  <a:pt x="2994" y="878"/>
                </a:lnTo>
                <a:lnTo>
                  <a:pt x="3002" y="1105"/>
                </a:lnTo>
                <a:lnTo>
                  <a:pt x="3009" y="1138"/>
                </a:lnTo>
                <a:lnTo>
                  <a:pt x="3017" y="991"/>
                </a:lnTo>
                <a:lnTo>
                  <a:pt x="3025" y="684"/>
                </a:lnTo>
                <a:lnTo>
                  <a:pt x="3032" y="1133"/>
                </a:lnTo>
                <a:lnTo>
                  <a:pt x="3040" y="1758"/>
                </a:lnTo>
                <a:lnTo>
                  <a:pt x="3047" y="502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D09B2-FB7B-4AD6-9E97-CC04CCFA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(13/18)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5; 14:10:28.40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07CBA-C3FC-427D-9E88-1136C5ED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9B59CD7-B705-4A85-B2FF-0676767382D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B0FC12-BF66-41A2-B37E-4835055A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7823B906-980F-45B9-BBB4-6DA4AC734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37E34EF-A4DB-4C91-A950-B069F92A1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FA394756-53C3-48B1-8ECE-7CA43C4DE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8DACFEBF-342B-440A-AB03-5B926297D5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61CF7E63-520E-4E0B-BAFA-296B87E4AA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E248CA95-0384-4827-9CC1-320E7709A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4A2F9A7A-1759-46BB-9734-D099F7C04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17972FBF-F298-4708-9C96-C03F4E2CE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0F550844-EC0E-43DA-A950-60D4C2E8D9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3F65E1DF-580C-4846-926E-FEC1DC539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F8C65935-1DD9-4DEC-AB4C-C23847294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6EA956CE-01C3-4C04-A079-84A73E67B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354BF626-F316-47B9-8D0A-D486581F4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F2533A17-1E6C-4C97-A6E9-FB6E970B0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A2FA669C-5A0D-4377-8AC8-55B7DFC6F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22D78304-115E-4577-A04E-39A453E4A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4FCC287A-911C-431D-B754-6C592D084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5308A5E8-51A1-4596-898C-CE086452C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E6C66265-0482-48CC-8615-9D0DC2746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EC043942-FAF5-4501-A96D-E01F8D641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0CFCA7E-7729-4BF6-9DBA-126365F7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9444CFD4-4DC6-4432-A290-2191FA5A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C65DB53-A516-4803-A3D4-D212FF9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1D219EF-5438-44AE-90B3-27953A65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D96567D9-8F64-4199-98B8-7E6A8F93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1DAF372B-8BBC-466D-878F-97A030FD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4D1490DC-A6A5-401F-BC58-ECF5BF22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41D9F64B-B1FA-4964-BF42-A0C9B5FF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C3CB4DD3-F71D-4136-B4CB-7E931CC7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B038E28B-6BC9-4B57-9873-27B73CCDBC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8DE3EFF1-0236-4567-B33A-2B6A9EA50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0B468DC5-40E8-4B89-AC2F-A3386A6AD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0D13B21A-083B-4DBF-8A88-328469EFF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7E8F23B5-ABCC-47B1-AECA-11770B869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C30739EC-8390-4216-8A99-0434DF2E8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0905169F-FFA6-4E2D-89F4-1F46B3064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7E7746BB-A43E-47D3-8968-A747FA71D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22EBEB6A-0318-4B5E-A6F6-1E101F314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60453A92-E830-41F2-B6BF-556430A43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ADF723C8-3333-4841-9358-1242E59D1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5DEFA19B-B0B3-47A5-95B5-3159CC8E5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BD976CA7-0CDB-4185-B8F0-27E176117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6AB6DB2B-EF8C-4C48-B181-9341B895E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718CB5DD-AEC1-479C-806A-D5632D26E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ACD21412-6205-45BD-97D5-78C54D0D6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5DC4B77D-1FD1-4C41-9315-A4A8AE83F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680ADAD1-D0D8-4BFD-A74E-FCC45CFC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470400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3C7D5B23-1C99-4D8C-976E-84ED12CE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83222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E25544D4-ABF1-419A-9AB2-9DA97963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1940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5CE2D2EF-6FCC-4271-B9E8-C4DACEA7B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5511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1B205196-01E7-44B5-9501-EA33F85C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912938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37AC9305-EF15-411E-ACAD-5360F6D9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617C5CE1-6B6A-4B74-AD6B-B813E25FF96E}"/>
              </a:ext>
            </a:extLst>
          </p:cNvPr>
          <p:cNvSpPr>
            <a:spLocks/>
          </p:cNvSpPr>
          <p:nvPr/>
        </p:nvSpPr>
        <p:spPr bwMode="auto">
          <a:xfrm>
            <a:off x="6124576" y="1371600"/>
            <a:ext cx="4837113" cy="3611562"/>
          </a:xfrm>
          <a:custGeom>
            <a:avLst/>
            <a:gdLst>
              <a:gd name="T0" fmla="*/ 46 w 3047"/>
              <a:gd name="T1" fmla="*/ 988 h 2275"/>
              <a:gd name="T2" fmla="*/ 100 w 3047"/>
              <a:gd name="T3" fmla="*/ 983 h 2275"/>
              <a:gd name="T4" fmla="*/ 153 w 3047"/>
              <a:gd name="T5" fmla="*/ 1240 h 2275"/>
              <a:gd name="T6" fmla="*/ 207 w 3047"/>
              <a:gd name="T7" fmla="*/ 1047 h 2275"/>
              <a:gd name="T8" fmla="*/ 260 w 3047"/>
              <a:gd name="T9" fmla="*/ 1186 h 2275"/>
              <a:gd name="T10" fmla="*/ 314 w 3047"/>
              <a:gd name="T11" fmla="*/ 1218 h 2275"/>
              <a:gd name="T12" fmla="*/ 367 w 3047"/>
              <a:gd name="T13" fmla="*/ 1218 h 2275"/>
              <a:gd name="T14" fmla="*/ 421 w 3047"/>
              <a:gd name="T15" fmla="*/ 1247 h 2275"/>
              <a:gd name="T16" fmla="*/ 474 w 3047"/>
              <a:gd name="T17" fmla="*/ 1271 h 2275"/>
              <a:gd name="T18" fmla="*/ 527 w 3047"/>
              <a:gd name="T19" fmla="*/ 1193 h 2275"/>
              <a:gd name="T20" fmla="*/ 581 w 3047"/>
              <a:gd name="T21" fmla="*/ 1184 h 2275"/>
              <a:gd name="T22" fmla="*/ 634 w 3047"/>
              <a:gd name="T23" fmla="*/ 1262 h 2275"/>
              <a:gd name="T24" fmla="*/ 688 w 3047"/>
              <a:gd name="T25" fmla="*/ 1292 h 2275"/>
              <a:gd name="T26" fmla="*/ 741 w 3047"/>
              <a:gd name="T27" fmla="*/ 1043 h 2275"/>
              <a:gd name="T28" fmla="*/ 795 w 3047"/>
              <a:gd name="T29" fmla="*/ 1273 h 2275"/>
              <a:gd name="T30" fmla="*/ 848 w 3047"/>
              <a:gd name="T31" fmla="*/ 1167 h 2275"/>
              <a:gd name="T32" fmla="*/ 902 w 3047"/>
              <a:gd name="T33" fmla="*/ 1211 h 2275"/>
              <a:gd name="T34" fmla="*/ 955 w 3047"/>
              <a:gd name="T35" fmla="*/ 1365 h 2275"/>
              <a:gd name="T36" fmla="*/ 1009 w 3047"/>
              <a:gd name="T37" fmla="*/ 1519 h 2275"/>
              <a:gd name="T38" fmla="*/ 1062 w 3047"/>
              <a:gd name="T39" fmla="*/ 1106 h 2275"/>
              <a:gd name="T40" fmla="*/ 1115 w 3047"/>
              <a:gd name="T41" fmla="*/ 1222 h 2275"/>
              <a:gd name="T42" fmla="*/ 1169 w 3047"/>
              <a:gd name="T43" fmla="*/ 1310 h 2275"/>
              <a:gd name="T44" fmla="*/ 1222 w 3047"/>
              <a:gd name="T45" fmla="*/ 1303 h 2275"/>
              <a:gd name="T46" fmla="*/ 1276 w 3047"/>
              <a:gd name="T47" fmla="*/ 1023 h 2275"/>
              <a:gd name="T48" fmla="*/ 1329 w 3047"/>
              <a:gd name="T49" fmla="*/ 1286 h 2275"/>
              <a:gd name="T50" fmla="*/ 1383 w 3047"/>
              <a:gd name="T51" fmla="*/ 1116 h 2275"/>
              <a:gd name="T52" fmla="*/ 1436 w 3047"/>
              <a:gd name="T53" fmla="*/ 1301 h 2275"/>
              <a:gd name="T54" fmla="*/ 1490 w 3047"/>
              <a:gd name="T55" fmla="*/ 569 h 2275"/>
              <a:gd name="T56" fmla="*/ 1543 w 3047"/>
              <a:gd name="T57" fmla="*/ 646 h 2275"/>
              <a:gd name="T58" fmla="*/ 1597 w 3047"/>
              <a:gd name="T59" fmla="*/ 1775 h 2275"/>
              <a:gd name="T60" fmla="*/ 1650 w 3047"/>
              <a:gd name="T61" fmla="*/ 1351 h 2275"/>
              <a:gd name="T62" fmla="*/ 1704 w 3047"/>
              <a:gd name="T63" fmla="*/ 1158 h 2275"/>
              <a:gd name="T64" fmla="*/ 1757 w 3047"/>
              <a:gd name="T65" fmla="*/ 1150 h 2275"/>
              <a:gd name="T66" fmla="*/ 1810 w 3047"/>
              <a:gd name="T67" fmla="*/ 1125 h 2275"/>
              <a:gd name="T68" fmla="*/ 1864 w 3047"/>
              <a:gd name="T69" fmla="*/ 1164 h 2275"/>
              <a:gd name="T70" fmla="*/ 1917 w 3047"/>
              <a:gd name="T71" fmla="*/ 1122 h 2275"/>
              <a:gd name="T72" fmla="*/ 1971 w 3047"/>
              <a:gd name="T73" fmla="*/ 922 h 2275"/>
              <a:gd name="T74" fmla="*/ 2024 w 3047"/>
              <a:gd name="T75" fmla="*/ 1107 h 2275"/>
              <a:gd name="T76" fmla="*/ 2078 w 3047"/>
              <a:gd name="T77" fmla="*/ 1198 h 2275"/>
              <a:gd name="T78" fmla="*/ 2131 w 3047"/>
              <a:gd name="T79" fmla="*/ 1049 h 2275"/>
              <a:gd name="T80" fmla="*/ 2185 w 3047"/>
              <a:gd name="T81" fmla="*/ 1211 h 2275"/>
              <a:gd name="T82" fmla="*/ 2238 w 3047"/>
              <a:gd name="T83" fmla="*/ 1020 h 2275"/>
              <a:gd name="T84" fmla="*/ 2291 w 3047"/>
              <a:gd name="T85" fmla="*/ 1309 h 2275"/>
              <a:gd name="T86" fmla="*/ 2345 w 3047"/>
              <a:gd name="T87" fmla="*/ 1175 h 2275"/>
              <a:gd name="T88" fmla="*/ 2398 w 3047"/>
              <a:gd name="T89" fmla="*/ 1218 h 2275"/>
              <a:gd name="T90" fmla="*/ 2452 w 3047"/>
              <a:gd name="T91" fmla="*/ 1258 h 2275"/>
              <a:gd name="T92" fmla="*/ 2505 w 3047"/>
              <a:gd name="T93" fmla="*/ 1182 h 2275"/>
              <a:gd name="T94" fmla="*/ 2559 w 3047"/>
              <a:gd name="T95" fmla="*/ 1104 h 2275"/>
              <a:gd name="T96" fmla="*/ 2612 w 3047"/>
              <a:gd name="T97" fmla="*/ 1095 h 2275"/>
              <a:gd name="T98" fmla="*/ 2666 w 3047"/>
              <a:gd name="T99" fmla="*/ 1157 h 2275"/>
              <a:gd name="T100" fmla="*/ 2719 w 3047"/>
              <a:gd name="T101" fmla="*/ 1203 h 2275"/>
              <a:gd name="T102" fmla="*/ 2773 w 3047"/>
              <a:gd name="T103" fmla="*/ 1091 h 2275"/>
              <a:gd name="T104" fmla="*/ 2826 w 3047"/>
              <a:gd name="T105" fmla="*/ 1347 h 2275"/>
              <a:gd name="T106" fmla="*/ 2880 w 3047"/>
              <a:gd name="T107" fmla="*/ 1003 h 2275"/>
              <a:gd name="T108" fmla="*/ 2933 w 3047"/>
              <a:gd name="T109" fmla="*/ 1162 h 2275"/>
              <a:gd name="T110" fmla="*/ 2987 w 3047"/>
              <a:gd name="T111" fmla="*/ 1176 h 2275"/>
              <a:gd name="T112" fmla="*/ 3040 w 3047"/>
              <a:gd name="T113" fmla="*/ 1133 h 2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275">
                <a:moveTo>
                  <a:pt x="0" y="1462"/>
                </a:moveTo>
                <a:lnTo>
                  <a:pt x="8" y="1188"/>
                </a:lnTo>
                <a:lnTo>
                  <a:pt x="16" y="1011"/>
                </a:lnTo>
                <a:lnTo>
                  <a:pt x="23" y="1212"/>
                </a:lnTo>
                <a:lnTo>
                  <a:pt x="31" y="1084"/>
                </a:lnTo>
                <a:lnTo>
                  <a:pt x="39" y="1558"/>
                </a:lnTo>
                <a:lnTo>
                  <a:pt x="46" y="988"/>
                </a:lnTo>
                <a:lnTo>
                  <a:pt x="54" y="1309"/>
                </a:lnTo>
                <a:lnTo>
                  <a:pt x="62" y="790"/>
                </a:lnTo>
                <a:lnTo>
                  <a:pt x="69" y="1511"/>
                </a:lnTo>
                <a:lnTo>
                  <a:pt x="77" y="1478"/>
                </a:lnTo>
                <a:lnTo>
                  <a:pt x="85" y="746"/>
                </a:lnTo>
                <a:lnTo>
                  <a:pt x="92" y="1376"/>
                </a:lnTo>
                <a:lnTo>
                  <a:pt x="100" y="983"/>
                </a:lnTo>
                <a:lnTo>
                  <a:pt x="107" y="1552"/>
                </a:lnTo>
                <a:lnTo>
                  <a:pt x="115" y="1054"/>
                </a:lnTo>
                <a:lnTo>
                  <a:pt x="123" y="1148"/>
                </a:lnTo>
                <a:lnTo>
                  <a:pt x="130" y="1228"/>
                </a:lnTo>
                <a:lnTo>
                  <a:pt x="138" y="992"/>
                </a:lnTo>
                <a:lnTo>
                  <a:pt x="146" y="1508"/>
                </a:lnTo>
                <a:lnTo>
                  <a:pt x="153" y="1240"/>
                </a:lnTo>
                <a:lnTo>
                  <a:pt x="161" y="943"/>
                </a:lnTo>
                <a:lnTo>
                  <a:pt x="169" y="1188"/>
                </a:lnTo>
                <a:lnTo>
                  <a:pt x="176" y="1206"/>
                </a:lnTo>
                <a:lnTo>
                  <a:pt x="184" y="1430"/>
                </a:lnTo>
                <a:lnTo>
                  <a:pt x="191" y="1219"/>
                </a:lnTo>
                <a:lnTo>
                  <a:pt x="199" y="898"/>
                </a:lnTo>
                <a:lnTo>
                  <a:pt x="207" y="1047"/>
                </a:lnTo>
                <a:lnTo>
                  <a:pt x="214" y="1679"/>
                </a:lnTo>
                <a:lnTo>
                  <a:pt x="222" y="1179"/>
                </a:lnTo>
                <a:lnTo>
                  <a:pt x="230" y="837"/>
                </a:lnTo>
                <a:lnTo>
                  <a:pt x="237" y="1431"/>
                </a:lnTo>
                <a:lnTo>
                  <a:pt x="245" y="869"/>
                </a:lnTo>
                <a:lnTo>
                  <a:pt x="253" y="1668"/>
                </a:lnTo>
                <a:lnTo>
                  <a:pt x="260" y="1186"/>
                </a:lnTo>
                <a:lnTo>
                  <a:pt x="268" y="832"/>
                </a:lnTo>
                <a:lnTo>
                  <a:pt x="275" y="1125"/>
                </a:lnTo>
                <a:lnTo>
                  <a:pt x="283" y="1658"/>
                </a:lnTo>
                <a:lnTo>
                  <a:pt x="291" y="1037"/>
                </a:lnTo>
                <a:lnTo>
                  <a:pt x="298" y="1098"/>
                </a:lnTo>
                <a:lnTo>
                  <a:pt x="306" y="1164"/>
                </a:lnTo>
                <a:lnTo>
                  <a:pt x="314" y="1218"/>
                </a:lnTo>
                <a:lnTo>
                  <a:pt x="321" y="1319"/>
                </a:lnTo>
                <a:lnTo>
                  <a:pt x="329" y="1119"/>
                </a:lnTo>
                <a:lnTo>
                  <a:pt x="337" y="1249"/>
                </a:lnTo>
                <a:lnTo>
                  <a:pt x="344" y="1025"/>
                </a:lnTo>
                <a:lnTo>
                  <a:pt x="352" y="1380"/>
                </a:lnTo>
                <a:lnTo>
                  <a:pt x="359" y="1088"/>
                </a:lnTo>
                <a:lnTo>
                  <a:pt x="367" y="1218"/>
                </a:lnTo>
                <a:lnTo>
                  <a:pt x="375" y="1417"/>
                </a:lnTo>
                <a:lnTo>
                  <a:pt x="382" y="756"/>
                </a:lnTo>
                <a:lnTo>
                  <a:pt x="390" y="1512"/>
                </a:lnTo>
                <a:lnTo>
                  <a:pt x="398" y="1040"/>
                </a:lnTo>
                <a:lnTo>
                  <a:pt x="405" y="1510"/>
                </a:lnTo>
                <a:lnTo>
                  <a:pt x="413" y="824"/>
                </a:lnTo>
                <a:lnTo>
                  <a:pt x="421" y="1247"/>
                </a:lnTo>
                <a:lnTo>
                  <a:pt x="428" y="1347"/>
                </a:lnTo>
                <a:lnTo>
                  <a:pt x="436" y="1162"/>
                </a:lnTo>
                <a:lnTo>
                  <a:pt x="443" y="1240"/>
                </a:lnTo>
                <a:lnTo>
                  <a:pt x="451" y="985"/>
                </a:lnTo>
                <a:lnTo>
                  <a:pt x="459" y="1377"/>
                </a:lnTo>
                <a:lnTo>
                  <a:pt x="466" y="1138"/>
                </a:lnTo>
                <a:lnTo>
                  <a:pt x="474" y="1271"/>
                </a:lnTo>
                <a:lnTo>
                  <a:pt x="482" y="1163"/>
                </a:lnTo>
                <a:lnTo>
                  <a:pt x="489" y="1042"/>
                </a:lnTo>
                <a:lnTo>
                  <a:pt x="497" y="1393"/>
                </a:lnTo>
                <a:lnTo>
                  <a:pt x="505" y="1196"/>
                </a:lnTo>
                <a:lnTo>
                  <a:pt x="512" y="1016"/>
                </a:lnTo>
                <a:lnTo>
                  <a:pt x="520" y="1360"/>
                </a:lnTo>
                <a:lnTo>
                  <a:pt x="527" y="1193"/>
                </a:lnTo>
                <a:lnTo>
                  <a:pt x="535" y="1081"/>
                </a:lnTo>
                <a:lnTo>
                  <a:pt x="543" y="1278"/>
                </a:lnTo>
                <a:lnTo>
                  <a:pt x="550" y="1182"/>
                </a:lnTo>
                <a:lnTo>
                  <a:pt x="558" y="1263"/>
                </a:lnTo>
                <a:lnTo>
                  <a:pt x="566" y="1045"/>
                </a:lnTo>
                <a:lnTo>
                  <a:pt x="573" y="1302"/>
                </a:lnTo>
                <a:lnTo>
                  <a:pt x="581" y="1184"/>
                </a:lnTo>
                <a:lnTo>
                  <a:pt x="589" y="1251"/>
                </a:lnTo>
                <a:lnTo>
                  <a:pt x="596" y="1057"/>
                </a:lnTo>
                <a:lnTo>
                  <a:pt x="604" y="1255"/>
                </a:lnTo>
                <a:lnTo>
                  <a:pt x="612" y="1265"/>
                </a:lnTo>
                <a:lnTo>
                  <a:pt x="619" y="1193"/>
                </a:lnTo>
                <a:lnTo>
                  <a:pt x="627" y="1067"/>
                </a:lnTo>
                <a:lnTo>
                  <a:pt x="634" y="1262"/>
                </a:lnTo>
                <a:lnTo>
                  <a:pt x="642" y="1320"/>
                </a:lnTo>
                <a:lnTo>
                  <a:pt x="650" y="952"/>
                </a:lnTo>
                <a:lnTo>
                  <a:pt x="657" y="1493"/>
                </a:lnTo>
                <a:lnTo>
                  <a:pt x="665" y="871"/>
                </a:lnTo>
                <a:lnTo>
                  <a:pt x="673" y="1464"/>
                </a:lnTo>
                <a:lnTo>
                  <a:pt x="680" y="1060"/>
                </a:lnTo>
                <a:lnTo>
                  <a:pt x="688" y="1292"/>
                </a:lnTo>
                <a:lnTo>
                  <a:pt x="696" y="1010"/>
                </a:lnTo>
                <a:lnTo>
                  <a:pt x="703" y="1397"/>
                </a:lnTo>
                <a:lnTo>
                  <a:pt x="711" y="1145"/>
                </a:lnTo>
                <a:lnTo>
                  <a:pt x="718" y="1157"/>
                </a:lnTo>
                <a:lnTo>
                  <a:pt x="726" y="1156"/>
                </a:lnTo>
                <a:lnTo>
                  <a:pt x="734" y="1322"/>
                </a:lnTo>
                <a:lnTo>
                  <a:pt x="741" y="1043"/>
                </a:lnTo>
                <a:lnTo>
                  <a:pt x="749" y="1355"/>
                </a:lnTo>
                <a:lnTo>
                  <a:pt x="756" y="1119"/>
                </a:lnTo>
                <a:lnTo>
                  <a:pt x="764" y="1136"/>
                </a:lnTo>
                <a:lnTo>
                  <a:pt x="772" y="1291"/>
                </a:lnTo>
                <a:lnTo>
                  <a:pt x="780" y="1158"/>
                </a:lnTo>
                <a:lnTo>
                  <a:pt x="787" y="1174"/>
                </a:lnTo>
                <a:lnTo>
                  <a:pt x="795" y="1273"/>
                </a:lnTo>
                <a:lnTo>
                  <a:pt x="802" y="1133"/>
                </a:lnTo>
                <a:lnTo>
                  <a:pt x="810" y="1200"/>
                </a:lnTo>
                <a:lnTo>
                  <a:pt x="818" y="1113"/>
                </a:lnTo>
                <a:lnTo>
                  <a:pt x="825" y="1399"/>
                </a:lnTo>
                <a:lnTo>
                  <a:pt x="833" y="1107"/>
                </a:lnTo>
                <a:lnTo>
                  <a:pt x="840" y="1127"/>
                </a:lnTo>
                <a:lnTo>
                  <a:pt x="848" y="1167"/>
                </a:lnTo>
                <a:lnTo>
                  <a:pt x="856" y="1356"/>
                </a:lnTo>
                <a:lnTo>
                  <a:pt x="864" y="1127"/>
                </a:lnTo>
                <a:lnTo>
                  <a:pt x="871" y="1143"/>
                </a:lnTo>
                <a:lnTo>
                  <a:pt x="879" y="1252"/>
                </a:lnTo>
                <a:lnTo>
                  <a:pt x="886" y="1178"/>
                </a:lnTo>
                <a:lnTo>
                  <a:pt x="894" y="1185"/>
                </a:lnTo>
                <a:lnTo>
                  <a:pt x="902" y="1211"/>
                </a:lnTo>
                <a:lnTo>
                  <a:pt x="909" y="1201"/>
                </a:lnTo>
                <a:lnTo>
                  <a:pt x="917" y="1192"/>
                </a:lnTo>
                <a:lnTo>
                  <a:pt x="924" y="1223"/>
                </a:lnTo>
                <a:lnTo>
                  <a:pt x="932" y="1125"/>
                </a:lnTo>
                <a:lnTo>
                  <a:pt x="940" y="1247"/>
                </a:lnTo>
                <a:lnTo>
                  <a:pt x="947" y="1135"/>
                </a:lnTo>
                <a:lnTo>
                  <a:pt x="955" y="1365"/>
                </a:lnTo>
                <a:lnTo>
                  <a:pt x="963" y="1064"/>
                </a:lnTo>
                <a:lnTo>
                  <a:pt x="970" y="1132"/>
                </a:lnTo>
                <a:lnTo>
                  <a:pt x="978" y="1312"/>
                </a:lnTo>
                <a:lnTo>
                  <a:pt x="986" y="1065"/>
                </a:lnTo>
                <a:lnTo>
                  <a:pt x="993" y="1577"/>
                </a:lnTo>
                <a:lnTo>
                  <a:pt x="1001" y="649"/>
                </a:lnTo>
                <a:lnTo>
                  <a:pt x="1009" y="1519"/>
                </a:lnTo>
                <a:lnTo>
                  <a:pt x="1016" y="1191"/>
                </a:lnTo>
                <a:lnTo>
                  <a:pt x="1024" y="1049"/>
                </a:lnTo>
                <a:lnTo>
                  <a:pt x="1031" y="1355"/>
                </a:lnTo>
                <a:lnTo>
                  <a:pt x="1039" y="1203"/>
                </a:lnTo>
                <a:lnTo>
                  <a:pt x="1047" y="1000"/>
                </a:lnTo>
                <a:lnTo>
                  <a:pt x="1054" y="1358"/>
                </a:lnTo>
                <a:lnTo>
                  <a:pt x="1062" y="1106"/>
                </a:lnTo>
                <a:lnTo>
                  <a:pt x="1070" y="1362"/>
                </a:lnTo>
                <a:lnTo>
                  <a:pt x="1077" y="1064"/>
                </a:lnTo>
                <a:lnTo>
                  <a:pt x="1085" y="1132"/>
                </a:lnTo>
                <a:lnTo>
                  <a:pt x="1093" y="1324"/>
                </a:lnTo>
                <a:lnTo>
                  <a:pt x="1100" y="1169"/>
                </a:lnTo>
                <a:lnTo>
                  <a:pt x="1108" y="1160"/>
                </a:lnTo>
                <a:lnTo>
                  <a:pt x="1115" y="1222"/>
                </a:lnTo>
                <a:lnTo>
                  <a:pt x="1123" y="1191"/>
                </a:lnTo>
                <a:lnTo>
                  <a:pt x="1131" y="1174"/>
                </a:lnTo>
                <a:lnTo>
                  <a:pt x="1138" y="1243"/>
                </a:lnTo>
                <a:lnTo>
                  <a:pt x="1146" y="1202"/>
                </a:lnTo>
                <a:lnTo>
                  <a:pt x="1154" y="1096"/>
                </a:lnTo>
                <a:lnTo>
                  <a:pt x="1161" y="1251"/>
                </a:lnTo>
                <a:lnTo>
                  <a:pt x="1169" y="1310"/>
                </a:lnTo>
                <a:lnTo>
                  <a:pt x="1177" y="1018"/>
                </a:lnTo>
                <a:lnTo>
                  <a:pt x="1184" y="1308"/>
                </a:lnTo>
                <a:lnTo>
                  <a:pt x="1192" y="1158"/>
                </a:lnTo>
                <a:lnTo>
                  <a:pt x="1199" y="1155"/>
                </a:lnTo>
                <a:lnTo>
                  <a:pt x="1207" y="1304"/>
                </a:lnTo>
                <a:lnTo>
                  <a:pt x="1215" y="1088"/>
                </a:lnTo>
                <a:lnTo>
                  <a:pt x="1222" y="1303"/>
                </a:lnTo>
                <a:lnTo>
                  <a:pt x="1230" y="1110"/>
                </a:lnTo>
                <a:lnTo>
                  <a:pt x="1238" y="1178"/>
                </a:lnTo>
                <a:lnTo>
                  <a:pt x="1245" y="1287"/>
                </a:lnTo>
                <a:lnTo>
                  <a:pt x="1253" y="1102"/>
                </a:lnTo>
                <a:lnTo>
                  <a:pt x="1261" y="1327"/>
                </a:lnTo>
                <a:lnTo>
                  <a:pt x="1268" y="1142"/>
                </a:lnTo>
                <a:lnTo>
                  <a:pt x="1276" y="1023"/>
                </a:lnTo>
                <a:lnTo>
                  <a:pt x="1283" y="1368"/>
                </a:lnTo>
                <a:lnTo>
                  <a:pt x="1291" y="1254"/>
                </a:lnTo>
                <a:lnTo>
                  <a:pt x="1299" y="1145"/>
                </a:lnTo>
                <a:lnTo>
                  <a:pt x="1306" y="1091"/>
                </a:lnTo>
                <a:lnTo>
                  <a:pt x="1314" y="1215"/>
                </a:lnTo>
                <a:lnTo>
                  <a:pt x="1322" y="1278"/>
                </a:lnTo>
                <a:lnTo>
                  <a:pt x="1329" y="1286"/>
                </a:lnTo>
                <a:lnTo>
                  <a:pt x="1337" y="985"/>
                </a:lnTo>
                <a:lnTo>
                  <a:pt x="1345" y="1262"/>
                </a:lnTo>
                <a:lnTo>
                  <a:pt x="1352" y="1278"/>
                </a:lnTo>
                <a:lnTo>
                  <a:pt x="1360" y="1049"/>
                </a:lnTo>
                <a:lnTo>
                  <a:pt x="1367" y="1426"/>
                </a:lnTo>
                <a:lnTo>
                  <a:pt x="1375" y="1035"/>
                </a:lnTo>
                <a:lnTo>
                  <a:pt x="1383" y="1116"/>
                </a:lnTo>
                <a:lnTo>
                  <a:pt x="1390" y="1305"/>
                </a:lnTo>
                <a:lnTo>
                  <a:pt x="1398" y="1315"/>
                </a:lnTo>
                <a:lnTo>
                  <a:pt x="1406" y="1024"/>
                </a:lnTo>
                <a:lnTo>
                  <a:pt x="1413" y="1207"/>
                </a:lnTo>
                <a:lnTo>
                  <a:pt x="1421" y="1236"/>
                </a:lnTo>
                <a:lnTo>
                  <a:pt x="1429" y="1188"/>
                </a:lnTo>
                <a:lnTo>
                  <a:pt x="1436" y="1301"/>
                </a:lnTo>
                <a:lnTo>
                  <a:pt x="1444" y="977"/>
                </a:lnTo>
                <a:lnTo>
                  <a:pt x="1451" y="1335"/>
                </a:lnTo>
                <a:lnTo>
                  <a:pt x="1459" y="1321"/>
                </a:lnTo>
                <a:lnTo>
                  <a:pt x="1467" y="858"/>
                </a:lnTo>
                <a:lnTo>
                  <a:pt x="1474" y="1435"/>
                </a:lnTo>
                <a:lnTo>
                  <a:pt x="1482" y="1363"/>
                </a:lnTo>
                <a:lnTo>
                  <a:pt x="1490" y="569"/>
                </a:lnTo>
                <a:lnTo>
                  <a:pt x="1497" y="2118"/>
                </a:lnTo>
                <a:lnTo>
                  <a:pt x="1505" y="353"/>
                </a:lnTo>
                <a:lnTo>
                  <a:pt x="1513" y="1422"/>
                </a:lnTo>
                <a:lnTo>
                  <a:pt x="1520" y="1858"/>
                </a:lnTo>
                <a:lnTo>
                  <a:pt x="1528" y="0"/>
                </a:lnTo>
                <a:lnTo>
                  <a:pt x="1536" y="2275"/>
                </a:lnTo>
                <a:lnTo>
                  <a:pt x="1543" y="646"/>
                </a:lnTo>
                <a:lnTo>
                  <a:pt x="1551" y="1104"/>
                </a:lnTo>
                <a:lnTo>
                  <a:pt x="1558" y="1880"/>
                </a:lnTo>
                <a:lnTo>
                  <a:pt x="1566" y="251"/>
                </a:lnTo>
                <a:lnTo>
                  <a:pt x="1574" y="1869"/>
                </a:lnTo>
                <a:lnTo>
                  <a:pt x="1581" y="1065"/>
                </a:lnTo>
                <a:lnTo>
                  <a:pt x="1589" y="889"/>
                </a:lnTo>
                <a:lnTo>
                  <a:pt x="1597" y="1775"/>
                </a:lnTo>
                <a:lnTo>
                  <a:pt x="1604" y="616"/>
                </a:lnTo>
                <a:lnTo>
                  <a:pt x="1612" y="1378"/>
                </a:lnTo>
                <a:lnTo>
                  <a:pt x="1620" y="1427"/>
                </a:lnTo>
                <a:lnTo>
                  <a:pt x="1627" y="1024"/>
                </a:lnTo>
                <a:lnTo>
                  <a:pt x="1635" y="1089"/>
                </a:lnTo>
                <a:lnTo>
                  <a:pt x="1642" y="1290"/>
                </a:lnTo>
                <a:lnTo>
                  <a:pt x="1650" y="1351"/>
                </a:lnTo>
                <a:lnTo>
                  <a:pt x="1658" y="910"/>
                </a:lnTo>
                <a:lnTo>
                  <a:pt x="1665" y="1442"/>
                </a:lnTo>
                <a:lnTo>
                  <a:pt x="1673" y="1019"/>
                </a:lnTo>
                <a:lnTo>
                  <a:pt x="1681" y="1293"/>
                </a:lnTo>
                <a:lnTo>
                  <a:pt x="1688" y="1220"/>
                </a:lnTo>
                <a:lnTo>
                  <a:pt x="1696" y="1141"/>
                </a:lnTo>
                <a:lnTo>
                  <a:pt x="1704" y="1158"/>
                </a:lnTo>
                <a:lnTo>
                  <a:pt x="1711" y="1251"/>
                </a:lnTo>
                <a:lnTo>
                  <a:pt x="1719" y="1210"/>
                </a:lnTo>
                <a:lnTo>
                  <a:pt x="1726" y="1176"/>
                </a:lnTo>
                <a:lnTo>
                  <a:pt x="1734" y="1347"/>
                </a:lnTo>
                <a:lnTo>
                  <a:pt x="1742" y="757"/>
                </a:lnTo>
                <a:lnTo>
                  <a:pt x="1749" y="1603"/>
                </a:lnTo>
                <a:lnTo>
                  <a:pt x="1757" y="1150"/>
                </a:lnTo>
                <a:lnTo>
                  <a:pt x="1765" y="1132"/>
                </a:lnTo>
                <a:lnTo>
                  <a:pt x="1772" y="1198"/>
                </a:lnTo>
                <a:lnTo>
                  <a:pt x="1780" y="964"/>
                </a:lnTo>
                <a:lnTo>
                  <a:pt x="1788" y="1688"/>
                </a:lnTo>
                <a:lnTo>
                  <a:pt x="1795" y="806"/>
                </a:lnTo>
                <a:lnTo>
                  <a:pt x="1803" y="1379"/>
                </a:lnTo>
                <a:lnTo>
                  <a:pt x="1810" y="1125"/>
                </a:lnTo>
                <a:lnTo>
                  <a:pt x="1818" y="1126"/>
                </a:lnTo>
                <a:lnTo>
                  <a:pt x="1826" y="1366"/>
                </a:lnTo>
                <a:lnTo>
                  <a:pt x="1833" y="1114"/>
                </a:lnTo>
                <a:lnTo>
                  <a:pt x="1841" y="1130"/>
                </a:lnTo>
                <a:lnTo>
                  <a:pt x="1848" y="1320"/>
                </a:lnTo>
                <a:lnTo>
                  <a:pt x="1856" y="1117"/>
                </a:lnTo>
                <a:lnTo>
                  <a:pt x="1864" y="1164"/>
                </a:lnTo>
                <a:lnTo>
                  <a:pt x="1872" y="1331"/>
                </a:lnTo>
                <a:lnTo>
                  <a:pt x="1879" y="1027"/>
                </a:lnTo>
                <a:lnTo>
                  <a:pt x="1887" y="1304"/>
                </a:lnTo>
                <a:lnTo>
                  <a:pt x="1894" y="1237"/>
                </a:lnTo>
                <a:lnTo>
                  <a:pt x="1902" y="1043"/>
                </a:lnTo>
                <a:lnTo>
                  <a:pt x="1910" y="1313"/>
                </a:lnTo>
                <a:lnTo>
                  <a:pt x="1917" y="1122"/>
                </a:lnTo>
                <a:lnTo>
                  <a:pt x="1925" y="1346"/>
                </a:lnTo>
                <a:lnTo>
                  <a:pt x="1933" y="1063"/>
                </a:lnTo>
                <a:lnTo>
                  <a:pt x="1940" y="1106"/>
                </a:lnTo>
                <a:lnTo>
                  <a:pt x="1948" y="1393"/>
                </a:lnTo>
                <a:lnTo>
                  <a:pt x="1956" y="1144"/>
                </a:lnTo>
                <a:lnTo>
                  <a:pt x="1963" y="1236"/>
                </a:lnTo>
                <a:lnTo>
                  <a:pt x="1971" y="922"/>
                </a:lnTo>
                <a:lnTo>
                  <a:pt x="1978" y="1493"/>
                </a:lnTo>
                <a:lnTo>
                  <a:pt x="1986" y="1198"/>
                </a:lnTo>
                <a:lnTo>
                  <a:pt x="1994" y="1065"/>
                </a:lnTo>
                <a:lnTo>
                  <a:pt x="2001" y="1172"/>
                </a:lnTo>
                <a:lnTo>
                  <a:pt x="2009" y="1234"/>
                </a:lnTo>
                <a:lnTo>
                  <a:pt x="2017" y="1321"/>
                </a:lnTo>
                <a:lnTo>
                  <a:pt x="2024" y="1107"/>
                </a:lnTo>
                <a:lnTo>
                  <a:pt x="2032" y="1094"/>
                </a:lnTo>
                <a:lnTo>
                  <a:pt x="2039" y="1305"/>
                </a:lnTo>
                <a:lnTo>
                  <a:pt x="2047" y="1180"/>
                </a:lnTo>
                <a:lnTo>
                  <a:pt x="2055" y="1289"/>
                </a:lnTo>
                <a:lnTo>
                  <a:pt x="2063" y="1014"/>
                </a:lnTo>
                <a:lnTo>
                  <a:pt x="2070" y="1268"/>
                </a:lnTo>
                <a:lnTo>
                  <a:pt x="2078" y="1198"/>
                </a:lnTo>
                <a:lnTo>
                  <a:pt x="2085" y="1335"/>
                </a:lnTo>
                <a:lnTo>
                  <a:pt x="2093" y="979"/>
                </a:lnTo>
                <a:lnTo>
                  <a:pt x="2101" y="1282"/>
                </a:lnTo>
                <a:lnTo>
                  <a:pt x="2108" y="1198"/>
                </a:lnTo>
                <a:lnTo>
                  <a:pt x="2116" y="1221"/>
                </a:lnTo>
                <a:lnTo>
                  <a:pt x="2123" y="1237"/>
                </a:lnTo>
                <a:lnTo>
                  <a:pt x="2131" y="1049"/>
                </a:lnTo>
                <a:lnTo>
                  <a:pt x="2139" y="1284"/>
                </a:lnTo>
                <a:lnTo>
                  <a:pt x="2147" y="1212"/>
                </a:lnTo>
                <a:lnTo>
                  <a:pt x="2154" y="1227"/>
                </a:lnTo>
                <a:lnTo>
                  <a:pt x="2162" y="1134"/>
                </a:lnTo>
                <a:lnTo>
                  <a:pt x="2169" y="1150"/>
                </a:lnTo>
                <a:lnTo>
                  <a:pt x="2177" y="1272"/>
                </a:lnTo>
                <a:lnTo>
                  <a:pt x="2185" y="1211"/>
                </a:lnTo>
                <a:lnTo>
                  <a:pt x="2192" y="1200"/>
                </a:lnTo>
                <a:lnTo>
                  <a:pt x="2200" y="1136"/>
                </a:lnTo>
                <a:lnTo>
                  <a:pt x="2207" y="1164"/>
                </a:lnTo>
                <a:lnTo>
                  <a:pt x="2215" y="1260"/>
                </a:lnTo>
                <a:lnTo>
                  <a:pt x="2223" y="1268"/>
                </a:lnTo>
                <a:lnTo>
                  <a:pt x="2230" y="1158"/>
                </a:lnTo>
                <a:lnTo>
                  <a:pt x="2238" y="1020"/>
                </a:lnTo>
                <a:lnTo>
                  <a:pt x="2246" y="1362"/>
                </a:lnTo>
                <a:lnTo>
                  <a:pt x="2253" y="1236"/>
                </a:lnTo>
                <a:lnTo>
                  <a:pt x="2261" y="1115"/>
                </a:lnTo>
                <a:lnTo>
                  <a:pt x="2269" y="1201"/>
                </a:lnTo>
                <a:lnTo>
                  <a:pt x="2276" y="1205"/>
                </a:lnTo>
                <a:lnTo>
                  <a:pt x="2284" y="1143"/>
                </a:lnTo>
                <a:lnTo>
                  <a:pt x="2291" y="1309"/>
                </a:lnTo>
                <a:lnTo>
                  <a:pt x="2299" y="1125"/>
                </a:lnTo>
                <a:lnTo>
                  <a:pt x="2307" y="1270"/>
                </a:lnTo>
                <a:lnTo>
                  <a:pt x="2314" y="1023"/>
                </a:lnTo>
                <a:lnTo>
                  <a:pt x="2322" y="1302"/>
                </a:lnTo>
                <a:lnTo>
                  <a:pt x="2330" y="1297"/>
                </a:lnTo>
                <a:lnTo>
                  <a:pt x="2337" y="1090"/>
                </a:lnTo>
                <a:lnTo>
                  <a:pt x="2345" y="1175"/>
                </a:lnTo>
                <a:lnTo>
                  <a:pt x="2353" y="1178"/>
                </a:lnTo>
                <a:lnTo>
                  <a:pt x="2360" y="1284"/>
                </a:lnTo>
                <a:lnTo>
                  <a:pt x="2368" y="1222"/>
                </a:lnTo>
                <a:lnTo>
                  <a:pt x="2375" y="1101"/>
                </a:lnTo>
                <a:lnTo>
                  <a:pt x="2383" y="1169"/>
                </a:lnTo>
                <a:lnTo>
                  <a:pt x="2391" y="1273"/>
                </a:lnTo>
                <a:lnTo>
                  <a:pt x="2398" y="1218"/>
                </a:lnTo>
                <a:lnTo>
                  <a:pt x="2406" y="1171"/>
                </a:lnTo>
                <a:lnTo>
                  <a:pt x="2414" y="1125"/>
                </a:lnTo>
                <a:lnTo>
                  <a:pt x="2421" y="1252"/>
                </a:lnTo>
                <a:lnTo>
                  <a:pt x="2429" y="1236"/>
                </a:lnTo>
                <a:lnTo>
                  <a:pt x="2437" y="1166"/>
                </a:lnTo>
                <a:lnTo>
                  <a:pt x="2444" y="1131"/>
                </a:lnTo>
                <a:lnTo>
                  <a:pt x="2452" y="1258"/>
                </a:lnTo>
                <a:lnTo>
                  <a:pt x="2460" y="1248"/>
                </a:lnTo>
                <a:lnTo>
                  <a:pt x="2467" y="1124"/>
                </a:lnTo>
                <a:lnTo>
                  <a:pt x="2475" y="1169"/>
                </a:lnTo>
                <a:lnTo>
                  <a:pt x="2482" y="1227"/>
                </a:lnTo>
                <a:lnTo>
                  <a:pt x="2490" y="1278"/>
                </a:lnTo>
                <a:lnTo>
                  <a:pt x="2498" y="1103"/>
                </a:lnTo>
                <a:lnTo>
                  <a:pt x="2505" y="1182"/>
                </a:lnTo>
                <a:lnTo>
                  <a:pt x="2513" y="1242"/>
                </a:lnTo>
                <a:lnTo>
                  <a:pt x="2521" y="1240"/>
                </a:lnTo>
                <a:lnTo>
                  <a:pt x="2528" y="1122"/>
                </a:lnTo>
                <a:lnTo>
                  <a:pt x="2536" y="1144"/>
                </a:lnTo>
                <a:lnTo>
                  <a:pt x="2544" y="1358"/>
                </a:lnTo>
                <a:lnTo>
                  <a:pt x="2551" y="1137"/>
                </a:lnTo>
                <a:lnTo>
                  <a:pt x="2559" y="1104"/>
                </a:lnTo>
                <a:lnTo>
                  <a:pt x="2566" y="1254"/>
                </a:lnTo>
                <a:lnTo>
                  <a:pt x="2574" y="1206"/>
                </a:lnTo>
                <a:lnTo>
                  <a:pt x="2582" y="1259"/>
                </a:lnTo>
                <a:lnTo>
                  <a:pt x="2589" y="1109"/>
                </a:lnTo>
                <a:lnTo>
                  <a:pt x="2597" y="1163"/>
                </a:lnTo>
                <a:lnTo>
                  <a:pt x="2605" y="1312"/>
                </a:lnTo>
                <a:lnTo>
                  <a:pt x="2612" y="1095"/>
                </a:lnTo>
                <a:lnTo>
                  <a:pt x="2620" y="1273"/>
                </a:lnTo>
                <a:lnTo>
                  <a:pt x="2628" y="1153"/>
                </a:lnTo>
                <a:lnTo>
                  <a:pt x="2635" y="1199"/>
                </a:lnTo>
                <a:lnTo>
                  <a:pt x="2643" y="1186"/>
                </a:lnTo>
                <a:lnTo>
                  <a:pt x="2650" y="1231"/>
                </a:lnTo>
                <a:lnTo>
                  <a:pt x="2658" y="1192"/>
                </a:lnTo>
                <a:lnTo>
                  <a:pt x="2666" y="1157"/>
                </a:lnTo>
                <a:lnTo>
                  <a:pt x="2673" y="1226"/>
                </a:lnTo>
                <a:lnTo>
                  <a:pt x="2681" y="1164"/>
                </a:lnTo>
                <a:lnTo>
                  <a:pt x="2689" y="1293"/>
                </a:lnTo>
                <a:lnTo>
                  <a:pt x="2696" y="1069"/>
                </a:lnTo>
                <a:lnTo>
                  <a:pt x="2704" y="1285"/>
                </a:lnTo>
                <a:lnTo>
                  <a:pt x="2712" y="1144"/>
                </a:lnTo>
                <a:lnTo>
                  <a:pt x="2719" y="1203"/>
                </a:lnTo>
                <a:lnTo>
                  <a:pt x="2727" y="1228"/>
                </a:lnTo>
                <a:lnTo>
                  <a:pt x="2734" y="1206"/>
                </a:lnTo>
                <a:lnTo>
                  <a:pt x="2742" y="1186"/>
                </a:lnTo>
                <a:lnTo>
                  <a:pt x="2750" y="1082"/>
                </a:lnTo>
                <a:lnTo>
                  <a:pt x="2757" y="1296"/>
                </a:lnTo>
                <a:lnTo>
                  <a:pt x="2765" y="1299"/>
                </a:lnTo>
                <a:lnTo>
                  <a:pt x="2773" y="1091"/>
                </a:lnTo>
                <a:lnTo>
                  <a:pt x="2780" y="1089"/>
                </a:lnTo>
                <a:lnTo>
                  <a:pt x="2788" y="1307"/>
                </a:lnTo>
                <a:lnTo>
                  <a:pt x="2796" y="1236"/>
                </a:lnTo>
                <a:lnTo>
                  <a:pt x="2803" y="1222"/>
                </a:lnTo>
                <a:lnTo>
                  <a:pt x="2811" y="1067"/>
                </a:lnTo>
                <a:lnTo>
                  <a:pt x="2818" y="1181"/>
                </a:lnTo>
                <a:lnTo>
                  <a:pt x="2826" y="1347"/>
                </a:lnTo>
                <a:lnTo>
                  <a:pt x="2834" y="1138"/>
                </a:lnTo>
                <a:lnTo>
                  <a:pt x="2841" y="1165"/>
                </a:lnTo>
                <a:lnTo>
                  <a:pt x="2849" y="1189"/>
                </a:lnTo>
                <a:lnTo>
                  <a:pt x="2857" y="1264"/>
                </a:lnTo>
                <a:lnTo>
                  <a:pt x="2864" y="1053"/>
                </a:lnTo>
                <a:lnTo>
                  <a:pt x="2872" y="1406"/>
                </a:lnTo>
                <a:lnTo>
                  <a:pt x="2880" y="1003"/>
                </a:lnTo>
                <a:lnTo>
                  <a:pt x="2887" y="1368"/>
                </a:lnTo>
                <a:lnTo>
                  <a:pt x="2895" y="1010"/>
                </a:lnTo>
                <a:lnTo>
                  <a:pt x="2902" y="1317"/>
                </a:lnTo>
                <a:lnTo>
                  <a:pt x="2910" y="1172"/>
                </a:lnTo>
                <a:lnTo>
                  <a:pt x="2918" y="1227"/>
                </a:lnTo>
                <a:lnTo>
                  <a:pt x="2925" y="1153"/>
                </a:lnTo>
                <a:lnTo>
                  <a:pt x="2933" y="1162"/>
                </a:lnTo>
                <a:lnTo>
                  <a:pt x="2941" y="1254"/>
                </a:lnTo>
                <a:lnTo>
                  <a:pt x="2948" y="1206"/>
                </a:lnTo>
                <a:lnTo>
                  <a:pt x="2956" y="1205"/>
                </a:lnTo>
                <a:lnTo>
                  <a:pt x="2964" y="1100"/>
                </a:lnTo>
                <a:lnTo>
                  <a:pt x="2971" y="1262"/>
                </a:lnTo>
                <a:lnTo>
                  <a:pt x="2979" y="1230"/>
                </a:lnTo>
                <a:lnTo>
                  <a:pt x="2987" y="1176"/>
                </a:lnTo>
                <a:lnTo>
                  <a:pt x="2994" y="1154"/>
                </a:lnTo>
                <a:lnTo>
                  <a:pt x="3002" y="1204"/>
                </a:lnTo>
                <a:lnTo>
                  <a:pt x="3009" y="1241"/>
                </a:lnTo>
                <a:lnTo>
                  <a:pt x="3017" y="1189"/>
                </a:lnTo>
                <a:lnTo>
                  <a:pt x="3025" y="1132"/>
                </a:lnTo>
                <a:lnTo>
                  <a:pt x="3032" y="1293"/>
                </a:lnTo>
                <a:lnTo>
                  <a:pt x="3040" y="1133"/>
                </a:lnTo>
                <a:lnTo>
                  <a:pt x="3047" y="1182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42238-D639-4414-B285-B1B65894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(14/18)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5; 15:36:09.80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847E74-B992-4A0E-8D40-1ADED822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382EDBF-D0B4-4B72-9836-3D7A5DD5D0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585F2D-74FB-43FD-B404-9D296DAA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F2349EE9-C4C4-43D9-B9ED-001F3B34F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17D17088-AC9A-4AAA-9B51-7E06517E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D001F1F5-3F5F-45CA-A554-7E9BBBEB95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20FD2641-C754-4425-889F-BFAC7267C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02E44F98-E3CC-423C-96BD-6F7A5DFE1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515791CC-9635-4DE5-8934-F81F5C57BA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55DD0C3D-35D6-497C-8510-EB4262FF1C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75DAE266-F236-433B-8CE8-B3CFBF501F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A67F2F31-DE39-4793-8987-5525A462A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B5301E2E-1AFF-468A-8C5D-10B53C09EC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170AAE23-9197-4057-A3B1-F084009A2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57AADD28-C5B5-433F-B060-79642861D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E34BCBA3-4D50-460C-A4E5-280C139F4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4863C801-24EA-48BB-9828-85059C9A9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7BE69D51-DA93-4E68-8783-FA882CE4D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14A410E4-352C-4282-9ACC-5C9488698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B5AC4449-C745-444D-9CDD-0482CFD77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C5366314-72CE-4294-94EA-2D6301CB9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A7160944-5FAC-4EDD-8279-921461E02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A3BAADD4-7285-47BC-9B7B-4598464B1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E0B322AC-CFA3-4F8E-B8B7-AC2A826D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B413E8C-C649-41D4-AC02-DF3B646D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11EEECC1-FBA7-4737-BF11-02E78745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5C9948E5-4675-41B9-9908-A14305FA0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DD6BB9F4-F73B-40C0-A5A3-6BE978BA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D2E6FCEE-50AB-401B-8983-1C7B96731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AAC43FC3-A00A-4082-A32D-19988CA6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FA356AFC-24DF-41BB-B6AB-4831DFA5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02BC01DC-1D17-4D8A-B4BB-7D21510C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D07A6DD8-B376-45DC-B1F4-D1E3797F2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830DBD38-29FD-49D6-9BCA-A2260CB0C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BCEFA433-C8A1-4803-B5AA-A3D3E2837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1356395E-6395-4A63-A1AF-CB56DEE2F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3E5B0922-90FF-4212-86CC-271C87A18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8818F11B-9303-461B-B79A-F7A3816C0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CAC375DC-17F2-4D74-A88A-294B4617A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B804771C-1FCF-4408-85C0-E54E47ADA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9B21929E-9122-4259-9B6B-E18E59548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E8FCBE79-AD28-4270-BFB9-4DF904572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2655338A-275F-4536-8A1D-B2D916637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E0C7BB21-2836-48E3-99E2-5D63C9B49F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57C6D6A5-F464-4CF7-908A-13E50606E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E8E277E4-DB35-4860-8238-77CF1092A9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5A0E4E24-1682-457F-AF59-E80F07EA98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FEA6A877-5A5C-4988-88AF-61E44FA4CD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A699499E-9C31-4D19-9B09-96B8912EA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18774148-9BC9-4049-ABF6-3E9D55583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470400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5DB66375-4997-4300-BC71-095BFB13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83222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A622CC58-A090-4D00-B118-421D3B5CF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1940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6DA0B55E-8B14-49A7-8647-E6F599B3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5511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BB101C43-B215-4E8C-8532-B37E0690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912938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B34A8563-56EA-4A92-A9D0-9A1B6298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3B379474-4027-45AE-8FD2-98790125A235}"/>
              </a:ext>
            </a:extLst>
          </p:cNvPr>
          <p:cNvSpPr>
            <a:spLocks/>
          </p:cNvSpPr>
          <p:nvPr/>
        </p:nvSpPr>
        <p:spPr bwMode="auto">
          <a:xfrm>
            <a:off x="6124576" y="1625600"/>
            <a:ext cx="4837113" cy="3213100"/>
          </a:xfrm>
          <a:custGeom>
            <a:avLst/>
            <a:gdLst>
              <a:gd name="T0" fmla="*/ 46 w 3047"/>
              <a:gd name="T1" fmla="*/ 929 h 2024"/>
              <a:gd name="T2" fmla="*/ 100 w 3047"/>
              <a:gd name="T3" fmla="*/ 1030 h 2024"/>
              <a:gd name="T4" fmla="*/ 153 w 3047"/>
              <a:gd name="T5" fmla="*/ 1068 h 2024"/>
              <a:gd name="T6" fmla="*/ 207 w 3047"/>
              <a:gd name="T7" fmla="*/ 1002 h 2024"/>
              <a:gd name="T8" fmla="*/ 260 w 3047"/>
              <a:gd name="T9" fmla="*/ 1083 h 2024"/>
              <a:gd name="T10" fmla="*/ 314 w 3047"/>
              <a:gd name="T11" fmla="*/ 853 h 2024"/>
              <a:gd name="T12" fmla="*/ 367 w 3047"/>
              <a:gd name="T13" fmla="*/ 1130 h 2024"/>
              <a:gd name="T14" fmla="*/ 421 w 3047"/>
              <a:gd name="T15" fmla="*/ 996 h 2024"/>
              <a:gd name="T16" fmla="*/ 474 w 3047"/>
              <a:gd name="T17" fmla="*/ 1084 h 2024"/>
              <a:gd name="T18" fmla="*/ 527 w 3047"/>
              <a:gd name="T19" fmla="*/ 1019 h 2024"/>
              <a:gd name="T20" fmla="*/ 581 w 3047"/>
              <a:gd name="T21" fmla="*/ 980 h 2024"/>
              <a:gd name="T22" fmla="*/ 634 w 3047"/>
              <a:gd name="T23" fmla="*/ 1030 h 2024"/>
              <a:gd name="T24" fmla="*/ 688 w 3047"/>
              <a:gd name="T25" fmla="*/ 972 h 2024"/>
              <a:gd name="T26" fmla="*/ 741 w 3047"/>
              <a:gd name="T27" fmla="*/ 1009 h 2024"/>
              <a:gd name="T28" fmla="*/ 795 w 3047"/>
              <a:gd name="T29" fmla="*/ 1020 h 2024"/>
              <a:gd name="T30" fmla="*/ 848 w 3047"/>
              <a:gd name="T31" fmla="*/ 1046 h 2024"/>
              <a:gd name="T32" fmla="*/ 902 w 3047"/>
              <a:gd name="T33" fmla="*/ 1048 h 2024"/>
              <a:gd name="T34" fmla="*/ 955 w 3047"/>
              <a:gd name="T35" fmla="*/ 1103 h 2024"/>
              <a:gd name="T36" fmla="*/ 1009 w 3047"/>
              <a:gd name="T37" fmla="*/ 1106 h 2024"/>
              <a:gd name="T38" fmla="*/ 1062 w 3047"/>
              <a:gd name="T39" fmla="*/ 928 h 2024"/>
              <a:gd name="T40" fmla="*/ 1115 w 3047"/>
              <a:gd name="T41" fmla="*/ 1069 h 2024"/>
              <a:gd name="T42" fmla="*/ 1169 w 3047"/>
              <a:gd name="T43" fmla="*/ 1089 h 2024"/>
              <a:gd name="T44" fmla="*/ 1222 w 3047"/>
              <a:gd name="T45" fmla="*/ 1095 h 2024"/>
              <a:gd name="T46" fmla="*/ 1276 w 3047"/>
              <a:gd name="T47" fmla="*/ 909 h 2024"/>
              <a:gd name="T48" fmla="*/ 1329 w 3047"/>
              <a:gd name="T49" fmla="*/ 1402 h 2024"/>
              <a:gd name="T50" fmla="*/ 1383 w 3047"/>
              <a:gd name="T51" fmla="*/ 1048 h 2024"/>
              <a:gd name="T52" fmla="*/ 1436 w 3047"/>
              <a:gd name="T53" fmla="*/ 849 h 2024"/>
              <a:gd name="T54" fmla="*/ 1490 w 3047"/>
              <a:gd name="T55" fmla="*/ 1174 h 2024"/>
              <a:gd name="T56" fmla="*/ 1543 w 3047"/>
              <a:gd name="T57" fmla="*/ 1006 h 2024"/>
              <a:gd name="T58" fmla="*/ 1597 w 3047"/>
              <a:gd name="T59" fmla="*/ 1198 h 2024"/>
              <a:gd name="T60" fmla="*/ 1650 w 3047"/>
              <a:gd name="T61" fmla="*/ 1833 h 2024"/>
              <a:gd name="T62" fmla="*/ 1704 w 3047"/>
              <a:gd name="T63" fmla="*/ 1353 h 2024"/>
              <a:gd name="T64" fmla="*/ 1757 w 3047"/>
              <a:gd name="T65" fmla="*/ 1077 h 2024"/>
              <a:gd name="T66" fmla="*/ 1810 w 3047"/>
              <a:gd name="T67" fmla="*/ 1035 h 2024"/>
              <a:gd name="T68" fmla="*/ 1864 w 3047"/>
              <a:gd name="T69" fmla="*/ 1092 h 2024"/>
              <a:gd name="T70" fmla="*/ 1917 w 3047"/>
              <a:gd name="T71" fmla="*/ 1123 h 2024"/>
              <a:gd name="T72" fmla="*/ 1971 w 3047"/>
              <a:gd name="T73" fmla="*/ 863 h 2024"/>
              <a:gd name="T74" fmla="*/ 2024 w 3047"/>
              <a:gd name="T75" fmla="*/ 1011 h 2024"/>
              <a:gd name="T76" fmla="*/ 2078 w 3047"/>
              <a:gd name="T77" fmla="*/ 1213 h 2024"/>
              <a:gd name="T78" fmla="*/ 2131 w 3047"/>
              <a:gd name="T79" fmla="*/ 908 h 2024"/>
              <a:gd name="T80" fmla="*/ 2185 w 3047"/>
              <a:gd name="T81" fmla="*/ 1222 h 2024"/>
              <a:gd name="T82" fmla="*/ 2238 w 3047"/>
              <a:gd name="T83" fmla="*/ 826 h 2024"/>
              <a:gd name="T84" fmla="*/ 2291 w 3047"/>
              <a:gd name="T85" fmla="*/ 893 h 2024"/>
              <a:gd name="T86" fmla="*/ 2345 w 3047"/>
              <a:gd name="T87" fmla="*/ 930 h 2024"/>
              <a:gd name="T88" fmla="*/ 2398 w 3047"/>
              <a:gd name="T89" fmla="*/ 1284 h 2024"/>
              <a:gd name="T90" fmla="*/ 2452 w 3047"/>
              <a:gd name="T91" fmla="*/ 939 h 2024"/>
              <a:gd name="T92" fmla="*/ 2505 w 3047"/>
              <a:gd name="T93" fmla="*/ 962 h 2024"/>
              <a:gd name="T94" fmla="*/ 2559 w 3047"/>
              <a:gd name="T95" fmla="*/ 808 h 2024"/>
              <a:gd name="T96" fmla="*/ 2612 w 3047"/>
              <a:gd name="T97" fmla="*/ 1079 h 2024"/>
              <a:gd name="T98" fmla="*/ 2666 w 3047"/>
              <a:gd name="T99" fmla="*/ 1093 h 2024"/>
              <a:gd name="T100" fmla="*/ 2719 w 3047"/>
              <a:gd name="T101" fmla="*/ 814 h 2024"/>
              <a:gd name="T102" fmla="*/ 2773 w 3047"/>
              <a:gd name="T103" fmla="*/ 911 h 2024"/>
              <a:gd name="T104" fmla="*/ 2826 w 3047"/>
              <a:gd name="T105" fmla="*/ 868 h 2024"/>
              <a:gd name="T106" fmla="*/ 2880 w 3047"/>
              <a:gd name="T107" fmla="*/ 1223 h 2024"/>
              <a:gd name="T108" fmla="*/ 2933 w 3047"/>
              <a:gd name="T109" fmla="*/ 1312 h 2024"/>
              <a:gd name="T110" fmla="*/ 2987 w 3047"/>
              <a:gd name="T111" fmla="*/ 1070 h 2024"/>
              <a:gd name="T112" fmla="*/ 3040 w 3047"/>
              <a:gd name="T113" fmla="*/ 781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024">
                <a:moveTo>
                  <a:pt x="0" y="1074"/>
                </a:moveTo>
                <a:lnTo>
                  <a:pt x="8" y="1009"/>
                </a:lnTo>
                <a:lnTo>
                  <a:pt x="16" y="866"/>
                </a:lnTo>
                <a:lnTo>
                  <a:pt x="23" y="1246"/>
                </a:lnTo>
                <a:lnTo>
                  <a:pt x="31" y="985"/>
                </a:lnTo>
                <a:lnTo>
                  <a:pt x="39" y="1076"/>
                </a:lnTo>
                <a:lnTo>
                  <a:pt x="46" y="929"/>
                </a:lnTo>
                <a:lnTo>
                  <a:pt x="54" y="1070"/>
                </a:lnTo>
                <a:lnTo>
                  <a:pt x="62" y="1054"/>
                </a:lnTo>
                <a:lnTo>
                  <a:pt x="69" y="1085"/>
                </a:lnTo>
                <a:lnTo>
                  <a:pt x="77" y="948"/>
                </a:lnTo>
                <a:lnTo>
                  <a:pt x="85" y="1106"/>
                </a:lnTo>
                <a:lnTo>
                  <a:pt x="92" y="1008"/>
                </a:lnTo>
                <a:lnTo>
                  <a:pt x="100" y="1030"/>
                </a:lnTo>
                <a:lnTo>
                  <a:pt x="107" y="1013"/>
                </a:lnTo>
                <a:lnTo>
                  <a:pt x="115" y="1077"/>
                </a:lnTo>
                <a:lnTo>
                  <a:pt x="123" y="1087"/>
                </a:lnTo>
                <a:lnTo>
                  <a:pt x="130" y="959"/>
                </a:lnTo>
                <a:lnTo>
                  <a:pt x="138" y="976"/>
                </a:lnTo>
                <a:lnTo>
                  <a:pt x="146" y="1133"/>
                </a:lnTo>
                <a:lnTo>
                  <a:pt x="153" y="1068"/>
                </a:lnTo>
                <a:lnTo>
                  <a:pt x="161" y="1017"/>
                </a:lnTo>
                <a:lnTo>
                  <a:pt x="169" y="933"/>
                </a:lnTo>
                <a:lnTo>
                  <a:pt x="176" y="1076"/>
                </a:lnTo>
                <a:lnTo>
                  <a:pt x="184" y="1118"/>
                </a:lnTo>
                <a:lnTo>
                  <a:pt x="191" y="990"/>
                </a:lnTo>
                <a:lnTo>
                  <a:pt x="199" y="1047"/>
                </a:lnTo>
                <a:lnTo>
                  <a:pt x="207" y="1002"/>
                </a:lnTo>
                <a:lnTo>
                  <a:pt x="214" y="1049"/>
                </a:lnTo>
                <a:lnTo>
                  <a:pt x="222" y="1015"/>
                </a:lnTo>
                <a:lnTo>
                  <a:pt x="230" y="1054"/>
                </a:lnTo>
                <a:lnTo>
                  <a:pt x="237" y="1159"/>
                </a:lnTo>
                <a:lnTo>
                  <a:pt x="245" y="889"/>
                </a:lnTo>
                <a:lnTo>
                  <a:pt x="253" y="991"/>
                </a:lnTo>
                <a:lnTo>
                  <a:pt x="260" y="1083"/>
                </a:lnTo>
                <a:lnTo>
                  <a:pt x="268" y="1178"/>
                </a:lnTo>
                <a:lnTo>
                  <a:pt x="275" y="980"/>
                </a:lnTo>
                <a:lnTo>
                  <a:pt x="283" y="870"/>
                </a:lnTo>
                <a:lnTo>
                  <a:pt x="291" y="1099"/>
                </a:lnTo>
                <a:lnTo>
                  <a:pt x="298" y="1167"/>
                </a:lnTo>
                <a:lnTo>
                  <a:pt x="306" y="1046"/>
                </a:lnTo>
                <a:lnTo>
                  <a:pt x="314" y="853"/>
                </a:lnTo>
                <a:lnTo>
                  <a:pt x="321" y="1063"/>
                </a:lnTo>
                <a:lnTo>
                  <a:pt x="329" y="1180"/>
                </a:lnTo>
                <a:lnTo>
                  <a:pt x="337" y="983"/>
                </a:lnTo>
                <a:lnTo>
                  <a:pt x="344" y="1017"/>
                </a:lnTo>
                <a:lnTo>
                  <a:pt x="352" y="983"/>
                </a:lnTo>
                <a:lnTo>
                  <a:pt x="359" y="1052"/>
                </a:lnTo>
                <a:lnTo>
                  <a:pt x="367" y="1130"/>
                </a:lnTo>
                <a:lnTo>
                  <a:pt x="375" y="1002"/>
                </a:lnTo>
                <a:lnTo>
                  <a:pt x="382" y="963"/>
                </a:lnTo>
                <a:lnTo>
                  <a:pt x="390" y="1082"/>
                </a:lnTo>
                <a:lnTo>
                  <a:pt x="398" y="1033"/>
                </a:lnTo>
                <a:lnTo>
                  <a:pt x="405" y="1057"/>
                </a:lnTo>
                <a:lnTo>
                  <a:pt x="413" y="1049"/>
                </a:lnTo>
                <a:lnTo>
                  <a:pt x="421" y="996"/>
                </a:lnTo>
                <a:lnTo>
                  <a:pt x="428" y="986"/>
                </a:lnTo>
                <a:lnTo>
                  <a:pt x="436" y="1150"/>
                </a:lnTo>
                <a:lnTo>
                  <a:pt x="443" y="1003"/>
                </a:lnTo>
                <a:lnTo>
                  <a:pt x="451" y="1032"/>
                </a:lnTo>
                <a:lnTo>
                  <a:pt x="459" y="976"/>
                </a:lnTo>
                <a:lnTo>
                  <a:pt x="466" y="1060"/>
                </a:lnTo>
                <a:lnTo>
                  <a:pt x="474" y="1084"/>
                </a:lnTo>
                <a:lnTo>
                  <a:pt x="482" y="1087"/>
                </a:lnTo>
                <a:lnTo>
                  <a:pt x="489" y="939"/>
                </a:lnTo>
                <a:lnTo>
                  <a:pt x="497" y="935"/>
                </a:lnTo>
                <a:lnTo>
                  <a:pt x="505" y="1214"/>
                </a:lnTo>
                <a:lnTo>
                  <a:pt x="512" y="1085"/>
                </a:lnTo>
                <a:lnTo>
                  <a:pt x="520" y="882"/>
                </a:lnTo>
                <a:lnTo>
                  <a:pt x="527" y="1019"/>
                </a:lnTo>
                <a:lnTo>
                  <a:pt x="535" y="1123"/>
                </a:lnTo>
                <a:lnTo>
                  <a:pt x="543" y="1089"/>
                </a:lnTo>
                <a:lnTo>
                  <a:pt x="550" y="949"/>
                </a:lnTo>
                <a:lnTo>
                  <a:pt x="558" y="993"/>
                </a:lnTo>
                <a:lnTo>
                  <a:pt x="566" y="1112"/>
                </a:lnTo>
                <a:lnTo>
                  <a:pt x="573" y="1065"/>
                </a:lnTo>
                <a:lnTo>
                  <a:pt x="581" y="980"/>
                </a:lnTo>
                <a:lnTo>
                  <a:pt x="589" y="1058"/>
                </a:lnTo>
                <a:lnTo>
                  <a:pt x="596" y="989"/>
                </a:lnTo>
                <a:lnTo>
                  <a:pt x="604" y="1043"/>
                </a:lnTo>
                <a:lnTo>
                  <a:pt x="612" y="1132"/>
                </a:lnTo>
                <a:lnTo>
                  <a:pt x="619" y="1032"/>
                </a:lnTo>
                <a:lnTo>
                  <a:pt x="627" y="906"/>
                </a:lnTo>
                <a:lnTo>
                  <a:pt x="634" y="1030"/>
                </a:lnTo>
                <a:lnTo>
                  <a:pt x="642" y="1133"/>
                </a:lnTo>
                <a:lnTo>
                  <a:pt x="650" y="1133"/>
                </a:lnTo>
                <a:lnTo>
                  <a:pt x="657" y="938"/>
                </a:lnTo>
                <a:lnTo>
                  <a:pt x="665" y="885"/>
                </a:lnTo>
                <a:lnTo>
                  <a:pt x="673" y="1107"/>
                </a:lnTo>
                <a:lnTo>
                  <a:pt x="680" y="1231"/>
                </a:lnTo>
                <a:lnTo>
                  <a:pt x="688" y="972"/>
                </a:lnTo>
                <a:lnTo>
                  <a:pt x="696" y="888"/>
                </a:lnTo>
                <a:lnTo>
                  <a:pt x="703" y="1040"/>
                </a:lnTo>
                <a:lnTo>
                  <a:pt x="711" y="1122"/>
                </a:lnTo>
                <a:lnTo>
                  <a:pt x="718" y="1113"/>
                </a:lnTo>
                <a:lnTo>
                  <a:pt x="726" y="970"/>
                </a:lnTo>
                <a:lnTo>
                  <a:pt x="734" y="974"/>
                </a:lnTo>
                <a:lnTo>
                  <a:pt x="741" y="1009"/>
                </a:lnTo>
                <a:lnTo>
                  <a:pt x="749" y="1126"/>
                </a:lnTo>
                <a:lnTo>
                  <a:pt x="756" y="1075"/>
                </a:lnTo>
                <a:lnTo>
                  <a:pt x="764" y="1007"/>
                </a:lnTo>
                <a:lnTo>
                  <a:pt x="772" y="965"/>
                </a:lnTo>
                <a:lnTo>
                  <a:pt x="780" y="1005"/>
                </a:lnTo>
                <a:lnTo>
                  <a:pt x="787" y="1155"/>
                </a:lnTo>
                <a:lnTo>
                  <a:pt x="795" y="1020"/>
                </a:lnTo>
                <a:lnTo>
                  <a:pt x="802" y="1049"/>
                </a:lnTo>
                <a:lnTo>
                  <a:pt x="810" y="938"/>
                </a:lnTo>
                <a:lnTo>
                  <a:pt x="818" y="1023"/>
                </a:lnTo>
                <a:lnTo>
                  <a:pt x="825" y="1175"/>
                </a:lnTo>
                <a:lnTo>
                  <a:pt x="833" y="1025"/>
                </a:lnTo>
                <a:lnTo>
                  <a:pt x="840" y="922"/>
                </a:lnTo>
                <a:lnTo>
                  <a:pt x="848" y="1046"/>
                </a:lnTo>
                <a:lnTo>
                  <a:pt x="856" y="1134"/>
                </a:lnTo>
                <a:lnTo>
                  <a:pt x="864" y="1003"/>
                </a:lnTo>
                <a:lnTo>
                  <a:pt x="871" y="995"/>
                </a:lnTo>
                <a:lnTo>
                  <a:pt x="879" y="1055"/>
                </a:lnTo>
                <a:lnTo>
                  <a:pt x="886" y="1014"/>
                </a:lnTo>
                <a:lnTo>
                  <a:pt x="894" y="1098"/>
                </a:lnTo>
                <a:lnTo>
                  <a:pt x="902" y="1048"/>
                </a:lnTo>
                <a:lnTo>
                  <a:pt x="909" y="910"/>
                </a:lnTo>
                <a:lnTo>
                  <a:pt x="917" y="1132"/>
                </a:lnTo>
                <a:lnTo>
                  <a:pt x="924" y="995"/>
                </a:lnTo>
                <a:lnTo>
                  <a:pt x="932" y="1146"/>
                </a:lnTo>
                <a:lnTo>
                  <a:pt x="940" y="902"/>
                </a:lnTo>
                <a:lnTo>
                  <a:pt x="947" y="1061"/>
                </a:lnTo>
                <a:lnTo>
                  <a:pt x="955" y="1103"/>
                </a:lnTo>
                <a:lnTo>
                  <a:pt x="963" y="934"/>
                </a:lnTo>
                <a:lnTo>
                  <a:pt x="970" y="1138"/>
                </a:lnTo>
                <a:lnTo>
                  <a:pt x="978" y="1021"/>
                </a:lnTo>
                <a:lnTo>
                  <a:pt x="986" y="990"/>
                </a:lnTo>
                <a:lnTo>
                  <a:pt x="993" y="1000"/>
                </a:lnTo>
                <a:lnTo>
                  <a:pt x="1001" y="1093"/>
                </a:lnTo>
                <a:lnTo>
                  <a:pt x="1009" y="1106"/>
                </a:lnTo>
                <a:lnTo>
                  <a:pt x="1016" y="986"/>
                </a:lnTo>
                <a:lnTo>
                  <a:pt x="1024" y="952"/>
                </a:lnTo>
                <a:lnTo>
                  <a:pt x="1031" y="1013"/>
                </a:lnTo>
                <a:lnTo>
                  <a:pt x="1039" y="1167"/>
                </a:lnTo>
                <a:lnTo>
                  <a:pt x="1047" y="1195"/>
                </a:lnTo>
                <a:lnTo>
                  <a:pt x="1054" y="727"/>
                </a:lnTo>
                <a:lnTo>
                  <a:pt x="1062" y="928"/>
                </a:lnTo>
                <a:lnTo>
                  <a:pt x="1070" y="1356"/>
                </a:lnTo>
                <a:lnTo>
                  <a:pt x="1077" y="1120"/>
                </a:lnTo>
                <a:lnTo>
                  <a:pt x="1085" y="745"/>
                </a:lnTo>
                <a:lnTo>
                  <a:pt x="1093" y="1051"/>
                </a:lnTo>
                <a:lnTo>
                  <a:pt x="1100" y="1157"/>
                </a:lnTo>
                <a:lnTo>
                  <a:pt x="1108" y="1013"/>
                </a:lnTo>
                <a:lnTo>
                  <a:pt x="1115" y="1069"/>
                </a:lnTo>
                <a:lnTo>
                  <a:pt x="1123" y="972"/>
                </a:lnTo>
                <a:lnTo>
                  <a:pt x="1131" y="1021"/>
                </a:lnTo>
                <a:lnTo>
                  <a:pt x="1138" y="1078"/>
                </a:lnTo>
                <a:lnTo>
                  <a:pt x="1146" y="1076"/>
                </a:lnTo>
                <a:lnTo>
                  <a:pt x="1154" y="963"/>
                </a:lnTo>
                <a:lnTo>
                  <a:pt x="1161" y="1031"/>
                </a:lnTo>
                <a:lnTo>
                  <a:pt x="1169" y="1089"/>
                </a:lnTo>
                <a:lnTo>
                  <a:pt x="1177" y="1061"/>
                </a:lnTo>
                <a:lnTo>
                  <a:pt x="1184" y="965"/>
                </a:lnTo>
                <a:lnTo>
                  <a:pt x="1192" y="1022"/>
                </a:lnTo>
                <a:lnTo>
                  <a:pt x="1199" y="1116"/>
                </a:lnTo>
                <a:lnTo>
                  <a:pt x="1207" y="987"/>
                </a:lnTo>
                <a:lnTo>
                  <a:pt x="1215" y="1035"/>
                </a:lnTo>
                <a:lnTo>
                  <a:pt x="1222" y="1095"/>
                </a:lnTo>
                <a:lnTo>
                  <a:pt x="1230" y="933"/>
                </a:lnTo>
                <a:lnTo>
                  <a:pt x="1238" y="1080"/>
                </a:lnTo>
                <a:lnTo>
                  <a:pt x="1245" y="1133"/>
                </a:lnTo>
                <a:lnTo>
                  <a:pt x="1253" y="845"/>
                </a:lnTo>
                <a:lnTo>
                  <a:pt x="1261" y="1172"/>
                </a:lnTo>
                <a:lnTo>
                  <a:pt x="1268" y="1082"/>
                </a:lnTo>
                <a:lnTo>
                  <a:pt x="1276" y="909"/>
                </a:lnTo>
                <a:lnTo>
                  <a:pt x="1283" y="978"/>
                </a:lnTo>
                <a:lnTo>
                  <a:pt x="1291" y="1304"/>
                </a:lnTo>
                <a:lnTo>
                  <a:pt x="1299" y="820"/>
                </a:lnTo>
                <a:lnTo>
                  <a:pt x="1306" y="1049"/>
                </a:lnTo>
                <a:lnTo>
                  <a:pt x="1314" y="1196"/>
                </a:lnTo>
                <a:lnTo>
                  <a:pt x="1322" y="726"/>
                </a:lnTo>
                <a:lnTo>
                  <a:pt x="1329" y="1402"/>
                </a:lnTo>
                <a:lnTo>
                  <a:pt x="1337" y="853"/>
                </a:lnTo>
                <a:lnTo>
                  <a:pt x="1345" y="942"/>
                </a:lnTo>
                <a:lnTo>
                  <a:pt x="1352" y="1232"/>
                </a:lnTo>
                <a:lnTo>
                  <a:pt x="1360" y="883"/>
                </a:lnTo>
                <a:lnTo>
                  <a:pt x="1367" y="1179"/>
                </a:lnTo>
                <a:lnTo>
                  <a:pt x="1375" y="902"/>
                </a:lnTo>
                <a:lnTo>
                  <a:pt x="1383" y="1048"/>
                </a:lnTo>
                <a:lnTo>
                  <a:pt x="1390" y="1222"/>
                </a:lnTo>
                <a:lnTo>
                  <a:pt x="1398" y="756"/>
                </a:lnTo>
                <a:lnTo>
                  <a:pt x="1406" y="1189"/>
                </a:lnTo>
                <a:lnTo>
                  <a:pt x="1413" y="1073"/>
                </a:lnTo>
                <a:lnTo>
                  <a:pt x="1421" y="996"/>
                </a:lnTo>
                <a:lnTo>
                  <a:pt x="1429" y="1026"/>
                </a:lnTo>
                <a:lnTo>
                  <a:pt x="1436" y="849"/>
                </a:lnTo>
                <a:lnTo>
                  <a:pt x="1444" y="1472"/>
                </a:lnTo>
                <a:lnTo>
                  <a:pt x="1451" y="717"/>
                </a:lnTo>
                <a:lnTo>
                  <a:pt x="1459" y="1041"/>
                </a:lnTo>
                <a:lnTo>
                  <a:pt x="1467" y="1112"/>
                </a:lnTo>
                <a:lnTo>
                  <a:pt x="1474" y="1042"/>
                </a:lnTo>
                <a:lnTo>
                  <a:pt x="1482" y="998"/>
                </a:lnTo>
                <a:lnTo>
                  <a:pt x="1490" y="1174"/>
                </a:lnTo>
                <a:lnTo>
                  <a:pt x="1497" y="778"/>
                </a:lnTo>
                <a:lnTo>
                  <a:pt x="1505" y="1196"/>
                </a:lnTo>
                <a:lnTo>
                  <a:pt x="1513" y="990"/>
                </a:lnTo>
                <a:lnTo>
                  <a:pt x="1520" y="1233"/>
                </a:lnTo>
                <a:lnTo>
                  <a:pt x="1528" y="714"/>
                </a:lnTo>
                <a:lnTo>
                  <a:pt x="1536" y="1206"/>
                </a:lnTo>
                <a:lnTo>
                  <a:pt x="1543" y="1006"/>
                </a:lnTo>
                <a:lnTo>
                  <a:pt x="1551" y="1053"/>
                </a:lnTo>
                <a:lnTo>
                  <a:pt x="1558" y="1163"/>
                </a:lnTo>
                <a:lnTo>
                  <a:pt x="1566" y="838"/>
                </a:lnTo>
                <a:lnTo>
                  <a:pt x="1574" y="817"/>
                </a:lnTo>
                <a:lnTo>
                  <a:pt x="1581" y="1790"/>
                </a:lnTo>
                <a:lnTo>
                  <a:pt x="1589" y="341"/>
                </a:lnTo>
                <a:lnTo>
                  <a:pt x="1597" y="1198"/>
                </a:lnTo>
                <a:lnTo>
                  <a:pt x="1604" y="1198"/>
                </a:lnTo>
                <a:lnTo>
                  <a:pt x="1612" y="942"/>
                </a:lnTo>
                <a:lnTo>
                  <a:pt x="1620" y="1078"/>
                </a:lnTo>
                <a:lnTo>
                  <a:pt x="1627" y="777"/>
                </a:lnTo>
                <a:lnTo>
                  <a:pt x="1635" y="1581"/>
                </a:lnTo>
                <a:lnTo>
                  <a:pt x="1642" y="337"/>
                </a:lnTo>
                <a:lnTo>
                  <a:pt x="1650" y="1833"/>
                </a:lnTo>
                <a:lnTo>
                  <a:pt x="1658" y="279"/>
                </a:lnTo>
                <a:lnTo>
                  <a:pt x="1665" y="1309"/>
                </a:lnTo>
                <a:lnTo>
                  <a:pt x="1673" y="1566"/>
                </a:lnTo>
                <a:lnTo>
                  <a:pt x="1681" y="9"/>
                </a:lnTo>
                <a:lnTo>
                  <a:pt x="1688" y="2024"/>
                </a:lnTo>
                <a:lnTo>
                  <a:pt x="1696" y="307"/>
                </a:lnTo>
                <a:lnTo>
                  <a:pt x="1704" y="1353"/>
                </a:lnTo>
                <a:lnTo>
                  <a:pt x="1711" y="1444"/>
                </a:lnTo>
                <a:lnTo>
                  <a:pt x="1719" y="0"/>
                </a:lnTo>
                <a:lnTo>
                  <a:pt x="1726" y="1995"/>
                </a:lnTo>
                <a:lnTo>
                  <a:pt x="1734" y="639"/>
                </a:lnTo>
                <a:lnTo>
                  <a:pt x="1742" y="1107"/>
                </a:lnTo>
                <a:lnTo>
                  <a:pt x="1749" y="956"/>
                </a:lnTo>
                <a:lnTo>
                  <a:pt x="1757" y="1077"/>
                </a:lnTo>
                <a:lnTo>
                  <a:pt x="1765" y="1141"/>
                </a:lnTo>
                <a:lnTo>
                  <a:pt x="1772" y="868"/>
                </a:lnTo>
                <a:lnTo>
                  <a:pt x="1780" y="1242"/>
                </a:lnTo>
                <a:lnTo>
                  <a:pt x="1788" y="724"/>
                </a:lnTo>
                <a:lnTo>
                  <a:pt x="1795" y="1352"/>
                </a:lnTo>
                <a:lnTo>
                  <a:pt x="1803" y="883"/>
                </a:lnTo>
                <a:lnTo>
                  <a:pt x="1810" y="1035"/>
                </a:lnTo>
                <a:lnTo>
                  <a:pt x="1818" y="1177"/>
                </a:lnTo>
                <a:lnTo>
                  <a:pt x="1826" y="735"/>
                </a:lnTo>
                <a:lnTo>
                  <a:pt x="1833" y="1260"/>
                </a:lnTo>
                <a:lnTo>
                  <a:pt x="1841" y="1133"/>
                </a:lnTo>
                <a:lnTo>
                  <a:pt x="1848" y="851"/>
                </a:lnTo>
                <a:lnTo>
                  <a:pt x="1856" y="1009"/>
                </a:lnTo>
                <a:lnTo>
                  <a:pt x="1864" y="1092"/>
                </a:lnTo>
                <a:lnTo>
                  <a:pt x="1872" y="1175"/>
                </a:lnTo>
                <a:lnTo>
                  <a:pt x="1879" y="911"/>
                </a:lnTo>
                <a:lnTo>
                  <a:pt x="1887" y="943"/>
                </a:lnTo>
                <a:lnTo>
                  <a:pt x="1894" y="1175"/>
                </a:lnTo>
                <a:lnTo>
                  <a:pt x="1902" y="1054"/>
                </a:lnTo>
                <a:lnTo>
                  <a:pt x="1910" y="912"/>
                </a:lnTo>
                <a:lnTo>
                  <a:pt x="1917" y="1123"/>
                </a:lnTo>
                <a:lnTo>
                  <a:pt x="1925" y="1073"/>
                </a:lnTo>
                <a:lnTo>
                  <a:pt x="1933" y="919"/>
                </a:lnTo>
                <a:lnTo>
                  <a:pt x="1940" y="1078"/>
                </a:lnTo>
                <a:lnTo>
                  <a:pt x="1948" y="1059"/>
                </a:lnTo>
                <a:lnTo>
                  <a:pt x="1956" y="1152"/>
                </a:lnTo>
                <a:lnTo>
                  <a:pt x="1963" y="899"/>
                </a:lnTo>
                <a:lnTo>
                  <a:pt x="1971" y="863"/>
                </a:lnTo>
                <a:lnTo>
                  <a:pt x="1978" y="1339"/>
                </a:lnTo>
                <a:lnTo>
                  <a:pt x="1986" y="1050"/>
                </a:lnTo>
                <a:lnTo>
                  <a:pt x="1994" y="803"/>
                </a:lnTo>
                <a:lnTo>
                  <a:pt x="2001" y="1156"/>
                </a:lnTo>
                <a:lnTo>
                  <a:pt x="2009" y="950"/>
                </a:lnTo>
                <a:lnTo>
                  <a:pt x="2017" y="1213"/>
                </a:lnTo>
                <a:lnTo>
                  <a:pt x="2024" y="1011"/>
                </a:lnTo>
                <a:lnTo>
                  <a:pt x="2032" y="806"/>
                </a:lnTo>
                <a:lnTo>
                  <a:pt x="2039" y="1167"/>
                </a:lnTo>
                <a:lnTo>
                  <a:pt x="2047" y="1154"/>
                </a:lnTo>
                <a:lnTo>
                  <a:pt x="2055" y="1000"/>
                </a:lnTo>
                <a:lnTo>
                  <a:pt x="2063" y="940"/>
                </a:lnTo>
                <a:lnTo>
                  <a:pt x="2070" y="950"/>
                </a:lnTo>
                <a:lnTo>
                  <a:pt x="2078" y="1213"/>
                </a:lnTo>
                <a:lnTo>
                  <a:pt x="2085" y="1046"/>
                </a:lnTo>
                <a:lnTo>
                  <a:pt x="2093" y="1004"/>
                </a:lnTo>
                <a:lnTo>
                  <a:pt x="2101" y="964"/>
                </a:lnTo>
                <a:lnTo>
                  <a:pt x="2108" y="977"/>
                </a:lnTo>
                <a:lnTo>
                  <a:pt x="2116" y="1241"/>
                </a:lnTo>
                <a:lnTo>
                  <a:pt x="2123" y="972"/>
                </a:lnTo>
                <a:lnTo>
                  <a:pt x="2131" y="908"/>
                </a:lnTo>
                <a:lnTo>
                  <a:pt x="2139" y="1168"/>
                </a:lnTo>
                <a:lnTo>
                  <a:pt x="2147" y="967"/>
                </a:lnTo>
                <a:lnTo>
                  <a:pt x="2154" y="1142"/>
                </a:lnTo>
                <a:lnTo>
                  <a:pt x="2162" y="893"/>
                </a:lnTo>
                <a:lnTo>
                  <a:pt x="2169" y="1098"/>
                </a:lnTo>
                <a:lnTo>
                  <a:pt x="2177" y="993"/>
                </a:lnTo>
                <a:lnTo>
                  <a:pt x="2185" y="1222"/>
                </a:lnTo>
                <a:lnTo>
                  <a:pt x="2192" y="811"/>
                </a:lnTo>
                <a:lnTo>
                  <a:pt x="2200" y="1128"/>
                </a:lnTo>
                <a:lnTo>
                  <a:pt x="2207" y="1036"/>
                </a:lnTo>
                <a:lnTo>
                  <a:pt x="2215" y="1000"/>
                </a:lnTo>
                <a:lnTo>
                  <a:pt x="2223" y="1084"/>
                </a:lnTo>
                <a:lnTo>
                  <a:pt x="2230" y="1105"/>
                </a:lnTo>
                <a:lnTo>
                  <a:pt x="2238" y="826"/>
                </a:lnTo>
                <a:lnTo>
                  <a:pt x="2246" y="1285"/>
                </a:lnTo>
                <a:lnTo>
                  <a:pt x="2253" y="749"/>
                </a:lnTo>
                <a:lnTo>
                  <a:pt x="2261" y="1284"/>
                </a:lnTo>
                <a:lnTo>
                  <a:pt x="2269" y="1079"/>
                </a:lnTo>
                <a:lnTo>
                  <a:pt x="2276" y="747"/>
                </a:lnTo>
                <a:lnTo>
                  <a:pt x="2284" y="1260"/>
                </a:lnTo>
                <a:lnTo>
                  <a:pt x="2291" y="893"/>
                </a:lnTo>
                <a:lnTo>
                  <a:pt x="2299" y="1192"/>
                </a:lnTo>
                <a:lnTo>
                  <a:pt x="2307" y="1088"/>
                </a:lnTo>
                <a:lnTo>
                  <a:pt x="2314" y="733"/>
                </a:lnTo>
                <a:lnTo>
                  <a:pt x="2322" y="1206"/>
                </a:lnTo>
                <a:lnTo>
                  <a:pt x="2330" y="1077"/>
                </a:lnTo>
                <a:lnTo>
                  <a:pt x="2337" y="1095"/>
                </a:lnTo>
                <a:lnTo>
                  <a:pt x="2345" y="930"/>
                </a:lnTo>
                <a:lnTo>
                  <a:pt x="2353" y="928"/>
                </a:lnTo>
                <a:lnTo>
                  <a:pt x="2360" y="1233"/>
                </a:lnTo>
                <a:lnTo>
                  <a:pt x="2368" y="935"/>
                </a:lnTo>
                <a:lnTo>
                  <a:pt x="2375" y="1087"/>
                </a:lnTo>
                <a:lnTo>
                  <a:pt x="2383" y="1136"/>
                </a:lnTo>
                <a:lnTo>
                  <a:pt x="2391" y="703"/>
                </a:lnTo>
                <a:lnTo>
                  <a:pt x="2398" y="1284"/>
                </a:lnTo>
                <a:lnTo>
                  <a:pt x="2406" y="1103"/>
                </a:lnTo>
                <a:lnTo>
                  <a:pt x="2414" y="855"/>
                </a:lnTo>
                <a:lnTo>
                  <a:pt x="2421" y="1187"/>
                </a:lnTo>
                <a:lnTo>
                  <a:pt x="2429" y="880"/>
                </a:lnTo>
                <a:lnTo>
                  <a:pt x="2437" y="1089"/>
                </a:lnTo>
                <a:lnTo>
                  <a:pt x="2444" y="1152"/>
                </a:lnTo>
                <a:lnTo>
                  <a:pt x="2452" y="939"/>
                </a:lnTo>
                <a:lnTo>
                  <a:pt x="2460" y="1018"/>
                </a:lnTo>
                <a:lnTo>
                  <a:pt x="2467" y="1043"/>
                </a:lnTo>
                <a:lnTo>
                  <a:pt x="2475" y="1105"/>
                </a:lnTo>
                <a:lnTo>
                  <a:pt x="2482" y="911"/>
                </a:lnTo>
                <a:lnTo>
                  <a:pt x="2490" y="1192"/>
                </a:lnTo>
                <a:lnTo>
                  <a:pt x="2498" y="979"/>
                </a:lnTo>
                <a:lnTo>
                  <a:pt x="2505" y="962"/>
                </a:lnTo>
                <a:lnTo>
                  <a:pt x="2513" y="1011"/>
                </a:lnTo>
                <a:lnTo>
                  <a:pt x="2521" y="1217"/>
                </a:lnTo>
                <a:lnTo>
                  <a:pt x="2528" y="948"/>
                </a:lnTo>
                <a:lnTo>
                  <a:pt x="2536" y="1052"/>
                </a:lnTo>
                <a:lnTo>
                  <a:pt x="2544" y="820"/>
                </a:lnTo>
                <a:lnTo>
                  <a:pt x="2551" y="1384"/>
                </a:lnTo>
                <a:lnTo>
                  <a:pt x="2559" y="808"/>
                </a:lnTo>
                <a:lnTo>
                  <a:pt x="2566" y="1187"/>
                </a:lnTo>
                <a:lnTo>
                  <a:pt x="2574" y="840"/>
                </a:lnTo>
                <a:lnTo>
                  <a:pt x="2582" y="1181"/>
                </a:lnTo>
                <a:lnTo>
                  <a:pt x="2589" y="1089"/>
                </a:lnTo>
                <a:lnTo>
                  <a:pt x="2597" y="810"/>
                </a:lnTo>
                <a:lnTo>
                  <a:pt x="2605" y="1205"/>
                </a:lnTo>
                <a:lnTo>
                  <a:pt x="2612" y="1079"/>
                </a:lnTo>
                <a:lnTo>
                  <a:pt x="2620" y="1017"/>
                </a:lnTo>
                <a:lnTo>
                  <a:pt x="2628" y="824"/>
                </a:lnTo>
                <a:lnTo>
                  <a:pt x="2635" y="1202"/>
                </a:lnTo>
                <a:lnTo>
                  <a:pt x="2643" y="1067"/>
                </a:lnTo>
                <a:lnTo>
                  <a:pt x="2650" y="1187"/>
                </a:lnTo>
                <a:lnTo>
                  <a:pt x="2658" y="666"/>
                </a:lnTo>
                <a:lnTo>
                  <a:pt x="2666" y="1093"/>
                </a:lnTo>
                <a:lnTo>
                  <a:pt x="2673" y="1305"/>
                </a:lnTo>
                <a:lnTo>
                  <a:pt x="2681" y="983"/>
                </a:lnTo>
                <a:lnTo>
                  <a:pt x="2689" y="942"/>
                </a:lnTo>
                <a:lnTo>
                  <a:pt x="2696" y="793"/>
                </a:lnTo>
                <a:lnTo>
                  <a:pt x="2704" y="1426"/>
                </a:lnTo>
                <a:lnTo>
                  <a:pt x="2712" y="1003"/>
                </a:lnTo>
                <a:lnTo>
                  <a:pt x="2719" y="814"/>
                </a:lnTo>
                <a:lnTo>
                  <a:pt x="2727" y="1196"/>
                </a:lnTo>
                <a:lnTo>
                  <a:pt x="2734" y="886"/>
                </a:lnTo>
                <a:lnTo>
                  <a:pt x="2742" y="1234"/>
                </a:lnTo>
                <a:lnTo>
                  <a:pt x="2750" y="976"/>
                </a:lnTo>
                <a:lnTo>
                  <a:pt x="2757" y="902"/>
                </a:lnTo>
                <a:lnTo>
                  <a:pt x="2765" y="1196"/>
                </a:lnTo>
                <a:lnTo>
                  <a:pt x="2773" y="911"/>
                </a:lnTo>
                <a:lnTo>
                  <a:pt x="2780" y="1196"/>
                </a:lnTo>
                <a:lnTo>
                  <a:pt x="2788" y="897"/>
                </a:lnTo>
                <a:lnTo>
                  <a:pt x="2796" y="1026"/>
                </a:lnTo>
                <a:lnTo>
                  <a:pt x="2803" y="1127"/>
                </a:lnTo>
                <a:lnTo>
                  <a:pt x="2811" y="1025"/>
                </a:lnTo>
                <a:lnTo>
                  <a:pt x="2818" y="1044"/>
                </a:lnTo>
                <a:lnTo>
                  <a:pt x="2826" y="868"/>
                </a:lnTo>
                <a:lnTo>
                  <a:pt x="2834" y="1302"/>
                </a:lnTo>
                <a:lnTo>
                  <a:pt x="2841" y="757"/>
                </a:lnTo>
                <a:lnTo>
                  <a:pt x="2849" y="1359"/>
                </a:lnTo>
                <a:lnTo>
                  <a:pt x="2857" y="778"/>
                </a:lnTo>
                <a:lnTo>
                  <a:pt x="2864" y="1175"/>
                </a:lnTo>
                <a:lnTo>
                  <a:pt x="2872" y="811"/>
                </a:lnTo>
                <a:lnTo>
                  <a:pt x="2880" y="1223"/>
                </a:lnTo>
                <a:lnTo>
                  <a:pt x="2887" y="1328"/>
                </a:lnTo>
                <a:lnTo>
                  <a:pt x="2895" y="486"/>
                </a:lnTo>
                <a:lnTo>
                  <a:pt x="2902" y="1200"/>
                </a:lnTo>
                <a:lnTo>
                  <a:pt x="2910" y="1187"/>
                </a:lnTo>
                <a:lnTo>
                  <a:pt x="2918" y="1059"/>
                </a:lnTo>
                <a:lnTo>
                  <a:pt x="2925" y="803"/>
                </a:lnTo>
                <a:lnTo>
                  <a:pt x="2933" y="1312"/>
                </a:lnTo>
                <a:lnTo>
                  <a:pt x="2941" y="800"/>
                </a:lnTo>
                <a:lnTo>
                  <a:pt x="2948" y="1098"/>
                </a:lnTo>
                <a:lnTo>
                  <a:pt x="2956" y="1071"/>
                </a:lnTo>
                <a:lnTo>
                  <a:pt x="2964" y="1146"/>
                </a:lnTo>
                <a:lnTo>
                  <a:pt x="2971" y="954"/>
                </a:lnTo>
                <a:lnTo>
                  <a:pt x="2979" y="870"/>
                </a:lnTo>
                <a:lnTo>
                  <a:pt x="2987" y="1070"/>
                </a:lnTo>
                <a:lnTo>
                  <a:pt x="2994" y="1383"/>
                </a:lnTo>
                <a:lnTo>
                  <a:pt x="3002" y="825"/>
                </a:lnTo>
                <a:lnTo>
                  <a:pt x="3009" y="807"/>
                </a:lnTo>
                <a:lnTo>
                  <a:pt x="3017" y="1215"/>
                </a:lnTo>
                <a:lnTo>
                  <a:pt x="3025" y="1168"/>
                </a:lnTo>
                <a:lnTo>
                  <a:pt x="3032" y="1030"/>
                </a:lnTo>
                <a:lnTo>
                  <a:pt x="3040" y="781"/>
                </a:lnTo>
                <a:lnTo>
                  <a:pt x="3047" y="1091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8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AFE6B0B-2124-414D-8208-AA878EC8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1862"/>
            <a:ext cx="6250769" cy="4693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D3459-9346-4FA2-A91D-64EF54F5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(15/18)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5; 16:03:02.70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D77000-2D3E-42A4-B3B3-94BDC14F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2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C67AA-4A21-43C3-8917-3CAF6FF8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(16/18)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5; 16:44:30.35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2B68AA-3400-46AA-A906-036EA70F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C9B84A-BB36-4DCF-9990-E8212FCC7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97488" y="1001713"/>
            <a:ext cx="6251575" cy="4694237"/>
            <a:chOff x="3337" y="631"/>
            <a:chExt cx="3938" cy="295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A4ADE89-07FD-4374-B238-3A75A5E1EED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37" y="631"/>
              <a:ext cx="3938" cy="2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06BE3E82-E7E8-4644-82DA-D2F32E20D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853"/>
              <a:ext cx="3054" cy="2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6E5BF7B9-7483-4A5C-BE03-DA6F68B3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3267"/>
              <a:ext cx="3054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29DE9A9C-051B-4FEC-A28C-CFA6F2C02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853"/>
              <a:ext cx="3054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F66C3439-E3D7-48A9-8D4C-72117D9A9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D044E4B2-0938-4C1B-848B-BDB8DAEAF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556C12F-D12D-4E94-989E-6861EC8C0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4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03510A0B-689B-44FB-988F-DC1192AEE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6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CD87570A-795A-413A-909C-B12B23782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8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87081C7C-2C02-46F8-9965-1E87ED36D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0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546C859D-AB67-4E48-9905-B0AAC34D5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2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D336A234-87BA-46ED-B26A-BA9F06310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4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A9FF755-4F0A-479C-8CFC-BF3B9D9C1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" y="3237"/>
              <a:ext cx="0" cy="3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B6A67BE0-3DCB-464C-87A1-F6BED7A91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C2AD00B5-5DE8-4567-886F-7C803A4B6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B07F1B1C-B39B-41BF-BEB5-20956522C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4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79E1F5C3-D0F7-4286-85CA-DD3629699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2345CFCA-444F-4DFC-ABBE-1E258321C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1FEDDD73-FF8A-4691-A85B-34720CC46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5947238F-DF21-42DA-8D8D-D4AA84E0D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2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A69BB50D-6757-4C20-A5BE-9A1DC20A8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4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F4171D1E-FAD6-47E6-80DD-0B2BDF5ED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5" y="853"/>
              <a:ext cx="0" cy="31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434AEA8B-8E89-4147-86DC-5573EDB93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316"/>
              <a:ext cx="9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E70473AB-022C-4414-8FAA-386E088F7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3316"/>
              <a:ext cx="14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0EB86406-B593-4982-A785-FBB62E68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316"/>
              <a:ext cx="2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C384D0EA-20D9-4FE1-8FD5-C372CB7E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316"/>
              <a:ext cx="2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F0276300-BE6D-442B-BE7B-5FE67BC8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3316"/>
              <a:ext cx="2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5FD6B90D-B47D-4028-9168-D4D3833F3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4" y="3316"/>
              <a:ext cx="2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3F006DD-6EC7-4EC9-8AE2-8F9E330F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" y="3316"/>
              <a:ext cx="2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9FE40C1-A7AF-4849-9E45-CBF7ADE58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8" y="3316"/>
              <a:ext cx="2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0BE5B36B-E195-4F81-87CF-7A09FC50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" y="3316"/>
              <a:ext cx="2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37D931BD-9074-4CBB-BAA3-A7822409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853"/>
              <a:ext cx="0" cy="2414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1E6A0761-E2D0-4B7D-BC10-DF54FEB68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" y="853"/>
              <a:ext cx="0" cy="2414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88591BDE-5603-4B18-A0CA-C8B5E8E20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3267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6E9404BB-D769-49D4-A820-4C522CBE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865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FD220FE9-2626-4F3C-A151-A8C9CE965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463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3E836FA2-39E6-4C42-A43B-2DC1BEEFA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060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6661AC29-9F84-4F31-A6F5-89FF349F0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1658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646724B-455A-4AD5-BD1A-A363D4267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1255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43AC34B5-B63F-4DE1-BB31-A06CE013F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853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00B92492-77E2-4824-95AF-55C5C8C95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5" y="3267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C8BEFFB1-0805-4068-B2C0-3811056F6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5" y="2865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69469F2D-68E3-41F2-B44B-AB5818ED9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5" y="2463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C163797E-2531-4346-933C-BC85B5FDD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5" y="2060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94654EAF-ED6C-4C6B-AE2A-FFA59C81C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5" y="1658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54803132-0C57-450F-B479-701D4EEBE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5" y="1255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3EAB8AED-1C02-4161-9CA7-41E1D438F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5" y="853"/>
              <a:ext cx="30" cy="0"/>
            </a:xfrm>
            <a:prstGeom prst="line">
              <a:avLst/>
            </a:prstGeom>
            <a:noFill/>
            <a:ln w="793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6354A863-79B3-40D5-AD27-A35190E7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217"/>
              <a:ext cx="17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EB185BA4-DB68-4E96-812D-8EEBF6CCF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816"/>
              <a:ext cx="17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2F8AA914-9AEE-4CFD-8FC2-9F04A007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414"/>
              <a:ext cx="17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4">
              <a:extLst>
                <a:ext uri="{FF2B5EF4-FFF2-40B4-BE49-F238E27FC236}">
                  <a16:creationId xmlns:a16="http://schemas.microsoft.com/office/drawing/2014/main" id="{B12F4590-BA8F-4425-821E-07D85663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2012"/>
              <a:ext cx="9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D8170D22-04C7-4299-A9F7-B22A4F77C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1607"/>
              <a:ext cx="14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5243EB0-0073-41CB-8E67-7FB5A273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1205"/>
              <a:ext cx="14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C383E0FD-390A-4273-BFCE-DF06F247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803"/>
              <a:ext cx="14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3AE32AD8-01D9-4789-BE59-B23E18ED9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1020"/>
              <a:ext cx="3047" cy="1863"/>
            </a:xfrm>
            <a:custGeom>
              <a:avLst/>
              <a:gdLst>
                <a:gd name="T0" fmla="*/ 46 w 3047"/>
                <a:gd name="T1" fmla="*/ 1141 h 1863"/>
                <a:gd name="T2" fmla="*/ 100 w 3047"/>
                <a:gd name="T3" fmla="*/ 1232 h 1863"/>
                <a:gd name="T4" fmla="*/ 153 w 3047"/>
                <a:gd name="T5" fmla="*/ 1100 h 1863"/>
                <a:gd name="T6" fmla="*/ 207 w 3047"/>
                <a:gd name="T7" fmla="*/ 824 h 1863"/>
                <a:gd name="T8" fmla="*/ 260 w 3047"/>
                <a:gd name="T9" fmla="*/ 692 h 1863"/>
                <a:gd name="T10" fmla="*/ 314 w 3047"/>
                <a:gd name="T11" fmla="*/ 1607 h 1863"/>
                <a:gd name="T12" fmla="*/ 367 w 3047"/>
                <a:gd name="T13" fmla="*/ 1170 h 1863"/>
                <a:gd name="T14" fmla="*/ 421 w 3047"/>
                <a:gd name="T15" fmla="*/ 1098 h 1863"/>
                <a:gd name="T16" fmla="*/ 474 w 3047"/>
                <a:gd name="T17" fmla="*/ 942 h 1863"/>
                <a:gd name="T18" fmla="*/ 527 w 3047"/>
                <a:gd name="T19" fmla="*/ 791 h 1863"/>
                <a:gd name="T20" fmla="*/ 581 w 3047"/>
                <a:gd name="T21" fmla="*/ 1038 h 1863"/>
                <a:gd name="T22" fmla="*/ 634 w 3047"/>
                <a:gd name="T23" fmla="*/ 1264 h 1863"/>
                <a:gd name="T24" fmla="*/ 688 w 3047"/>
                <a:gd name="T25" fmla="*/ 948 h 1863"/>
                <a:gd name="T26" fmla="*/ 741 w 3047"/>
                <a:gd name="T27" fmla="*/ 981 h 1863"/>
                <a:gd name="T28" fmla="*/ 795 w 3047"/>
                <a:gd name="T29" fmla="*/ 1152 h 1863"/>
                <a:gd name="T30" fmla="*/ 848 w 3047"/>
                <a:gd name="T31" fmla="*/ 1163 h 1863"/>
                <a:gd name="T32" fmla="*/ 902 w 3047"/>
                <a:gd name="T33" fmla="*/ 1102 h 1863"/>
                <a:gd name="T34" fmla="*/ 955 w 3047"/>
                <a:gd name="T35" fmla="*/ 1029 h 1863"/>
                <a:gd name="T36" fmla="*/ 1009 w 3047"/>
                <a:gd name="T37" fmla="*/ 1223 h 1863"/>
                <a:gd name="T38" fmla="*/ 1062 w 3047"/>
                <a:gd name="T39" fmla="*/ 937 h 1863"/>
                <a:gd name="T40" fmla="*/ 1115 w 3047"/>
                <a:gd name="T41" fmla="*/ 1070 h 1863"/>
                <a:gd name="T42" fmla="*/ 1169 w 3047"/>
                <a:gd name="T43" fmla="*/ 947 h 1863"/>
                <a:gd name="T44" fmla="*/ 1222 w 3047"/>
                <a:gd name="T45" fmla="*/ 988 h 1863"/>
                <a:gd name="T46" fmla="*/ 1276 w 3047"/>
                <a:gd name="T47" fmla="*/ 1009 h 1863"/>
                <a:gd name="T48" fmla="*/ 1329 w 3047"/>
                <a:gd name="T49" fmla="*/ 1000 h 1863"/>
                <a:gd name="T50" fmla="*/ 1383 w 3047"/>
                <a:gd name="T51" fmla="*/ 1043 h 1863"/>
                <a:gd name="T52" fmla="*/ 1436 w 3047"/>
                <a:gd name="T53" fmla="*/ 1027 h 1863"/>
                <a:gd name="T54" fmla="*/ 1490 w 3047"/>
                <a:gd name="T55" fmla="*/ 1006 h 1863"/>
                <a:gd name="T56" fmla="*/ 1543 w 3047"/>
                <a:gd name="T57" fmla="*/ 1029 h 1863"/>
                <a:gd name="T58" fmla="*/ 1597 w 3047"/>
                <a:gd name="T59" fmla="*/ 1026 h 1863"/>
                <a:gd name="T60" fmla="*/ 1650 w 3047"/>
                <a:gd name="T61" fmla="*/ 1209 h 1863"/>
                <a:gd name="T62" fmla="*/ 1704 w 3047"/>
                <a:gd name="T63" fmla="*/ 995 h 1863"/>
                <a:gd name="T64" fmla="*/ 1757 w 3047"/>
                <a:gd name="T65" fmla="*/ 1027 h 1863"/>
                <a:gd name="T66" fmla="*/ 1810 w 3047"/>
                <a:gd name="T67" fmla="*/ 973 h 1863"/>
                <a:gd name="T68" fmla="*/ 1864 w 3047"/>
                <a:gd name="T69" fmla="*/ 1111 h 1863"/>
                <a:gd name="T70" fmla="*/ 1917 w 3047"/>
                <a:gd name="T71" fmla="*/ 919 h 1863"/>
                <a:gd name="T72" fmla="*/ 1971 w 3047"/>
                <a:gd name="T73" fmla="*/ 778 h 1863"/>
                <a:gd name="T74" fmla="*/ 2024 w 3047"/>
                <a:gd name="T75" fmla="*/ 1098 h 1863"/>
                <a:gd name="T76" fmla="*/ 2078 w 3047"/>
                <a:gd name="T77" fmla="*/ 1046 h 1863"/>
                <a:gd name="T78" fmla="*/ 2131 w 3047"/>
                <a:gd name="T79" fmla="*/ 1063 h 1863"/>
                <a:gd name="T80" fmla="*/ 2185 w 3047"/>
                <a:gd name="T81" fmla="*/ 1038 h 1863"/>
                <a:gd name="T82" fmla="*/ 2238 w 3047"/>
                <a:gd name="T83" fmla="*/ 1097 h 1863"/>
                <a:gd name="T84" fmla="*/ 2291 w 3047"/>
                <a:gd name="T85" fmla="*/ 1034 h 1863"/>
                <a:gd name="T86" fmla="*/ 2345 w 3047"/>
                <a:gd name="T87" fmla="*/ 902 h 1863"/>
                <a:gd name="T88" fmla="*/ 2398 w 3047"/>
                <a:gd name="T89" fmla="*/ 1055 h 1863"/>
                <a:gd name="T90" fmla="*/ 2452 w 3047"/>
                <a:gd name="T91" fmla="*/ 974 h 1863"/>
                <a:gd name="T92" fmla="*/ 2505 w 3047"/>
                <a:gd name="T93" fmla="*/ 974 h 1863"/>
                <a:gd name="T94" fmla="*/ 2559 w 3047"/>
                <a:gd name="T95" fmla="*/ 977 h 1863"/>
                <a:gd name="T96" fmla="*/ 2612 w 3047"/>
                <a:gd name="T97" fmla="*/ 899 h 1863"/>
                <a:gd name="T98" fmla="*/ 2666 w 3047"/>
                <a:gd name="T99" fmla="*/ 946 h 1863"/>
                <a:gd name="T100" fmla="*/ 2719 w 3047"/>
                <a:gd name="T101" fmla="*/ 1110 h 1863"/>
                <a:gd name="T102" fmla="*/ 2773 w 3047"/>
                <a:gd name="T103" fmla="*/ 1098 h 1863"/>
                <a:gd name="T104" fmla="*/ 2826 w 3047"/>
                <a:gd name="T105" fmla="*/ 1085 h 1863"/>
                <a:gd name="T106" fmla="*/ 2880 w 3047"/>
                <a:gd name="T107" fmla="*/ 1036 h 1863"/>
                <a:gd name="T108" fmla="*/ 2933 w 3047"/>
                <a:gd name="T109" fmla="*/ 1010 h 1863"/>
                <a:gd name="T110" fmla="*/ 2987 w 3047"/>
                <a:gd name="T111" fmla="*/ 1134 h 1863"/>
                <a:gd name="T112" fmla="*/ 3040 w 3047"/>
                <a:gd name="T113" fmla="*/ 1057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47" h="1863">
                  <a:moveTo>
                    <a:pt x="0" y="873"/>
                  </a:moveTo>
                  <a:lnTo>
                    <a:pt x="8" y="1176"/>
                  </a:lnTo>
                  <a:lnTo>
                    <a:pt x="16" y="789"/>
                  </a:lnTo>
                  <a:lnTo>
                    <a:pt x="23" y="1211"/>
                  </a:lnTo>
                  <a:lnTo>
                    <a:pt x="31" y="1141"/>
                  </a:lnTo>
                  <a:lnTo>
                    <a:pt x="39" y="848"/>
                  </a:lnTo>
                  <a:lnTo>
                    <a:pt x="46" y="1141"/>
                  </a:lnTo>
                  <a:lnTo>
                    <a:pt x="54" y="1010"/>
                  </a:lnTo>
                  <a:lnTo>
                    <a:pt x="62" y="1014"/>
                  </a:lnTo>
                  <a:lnTo>
                    <a:pt x="69" y="1075"/>
                  </a:lnTo>
                  <a:lnTo>
                    <a:pt x="77" y="1100"/>
                  </a:lnTo>
                  <a:lnTo>
                    <a:pt x="85" y="977"/>
                  </a:lnTo>
                  <a:lnTo>
                    <a:pt x="92" y="946"/>
                  </a:lnTo>
                  <a:lnTo>
                    <a:pt x="100" y="1232"/>
                  </a:lnTo>
                  <a:lnTo>
                    <a:pt x="107" y="879"/>
                  </a:lnTo>
                  <a:lnTo>
                    <a:pt x="115" y="1115"/>
                  </a:lnTo>
                  <a:lnTo>
                    <a:pt x="123" y="1122"/>
                  </a:lnTo>
                  <a:lnTo>
                    <a:pt x="130" y="848"/>
                  </a:lnTo>
                  <a:lnTo>
                    <a:pt x="138" y="1155"/>
                  </a:lnTo>
                  <a:lnTo>
                    <a:pt x="146" y="1030"/>
                  </a:lnTo>
                  <a:lnTo>
                    <a:pt x="153" y="1100"/>
                  </a:lnTo>
                  <a:lnTo>
                    <a:pt x="161" y="823"/>
                  </a:lnTo>
                  <a:lnTo>
                    <a:pt x="169" y="1440"/>
                  </a:lnTo>
                  <a:lnTo>
                    <a:pt x="176" y="615"/>
                  </a:lnTo>
                  <a:lnTo>
                    <a:pt x="184" y="1114"/>
                  </a:lnTo>
                  <a:lnTo>
                    <a:pt x="191" y="1400"/>
                  </a:lnTo>
                  <a:lnTo>
                    <a:pt x="199" y="740"/>
                  </a:lnTo>
                  <a:lnTo>
                    <a:pt x="207" y="824"/>
                  </a:lnTo>
                  <a:lnTo>
                    <a:pt x="214" y="1716"/>
                  </a:lnTo>
                  <a:lnTo>
                    <a:pt x="222" y="279"/>
                  </a:lnTo>
                  <a:lnTo>
                    <a:pt x="230" y="1363"/>
                  </a:lnTo>
                  <a:lnTo>
                    <a:pt x="237" y="1551"/>
                  </a:lnTo>
                  <a:lnTo>
                    <a:pt x="245" y="0"/>
                  </a:lnTo>
                  <a:lnTo>
                    <a:pt x="253" y="1863"/>
                  </a:lnTo>
                  <a:lnTo>
                    <a:pt x="260" y="692"/>
                  </a:lnTo>
                  <a:lnTo>
                    <a:pt x="268" y="1130"/>
                  </a:lnTo>
                  <a:lnTo>
                    <a:pt x="275" y="1147"/>
                  </a:lnTo>
                  <a:lnTo>
                    <a:pt x="283" y="752"/>
                  </a:lnTo>
                  <a:lnTo>
                    <a:pt x="291" y="1260"/>
                  </a:lnTo>
                  <a:lnTo>
                    <a:pt x="298" y="1106"/>
                  </a:lnTo>
                  <a:lnTo>
                    <a:pt x="306" y="681"/>
                  </a:lnTo>
                  <a:lnTo>
                    <a:pt x="314" y="1607"/>
                  </a:lnTo>
                  <a:lnTo>
                    <a:pt x="321" y="444"/>
                  </a:lnTo>
                  <a:lnTo>
                    <a:pt x="329" y="1484"/>
                  </a:lnTo>
                  <a:lnTo>
                    <a:pt x="337" y="783"/>
                  </a:lnTo>
                  <a:lnTo>
                    <a:pt x="344" y="1136"/>
                  </a:lnTo>
                  <a:lnTo>
                    <a:pt x="352" y="1079"/>
                  </a:lnTo>
                  <a:lnTo>
                    <a:pt x="359" y="947"/>
                  </a:lnTo>
                  <a:lnTo>
                    <a:pt x="367" y="1170"/>
                  </a:lnTo>
                  <a:lnTo>
                    <a:pt x="375" y="832"/>
                  </a:lnTo>
                  <a:lnTo>
                    <a:pt x="382" y="1274"/>
                  </a:lnTo>
                  <a:lnTo>
                    <a:pt x="390" y="818"/>
                  </a:lnTo>
                  <a:lnTo>
                    <a:pt x="398" y="1323"/>
                  </a:lnTo>
                  <a:lnTo>
                    <a:pt x="405" y="754"/>
                  </a:lnTo>
                  <a:lnTo>
                    <a:pt x="413" y="1146"/>
                  </a:lnTo>
                  <a:lnTo>
                    <a:pt x="421" y="1098"/>
                  </a:lnTo>
                  <a:lnTo>
                    <a:pt x="428" y="1016"/>
                  </a:lnTo>
                  <a:lnTo>
                    <a:pt x="436" y="968"/>
                  </a:lnTo>
                  <a:lnTo>
                    <a:pt x="443" y="1124"/>
                  </a:lnTo>
                  <a:lnTo>
                    <a:pt x="451" y="985"/>
                  </a:lnTo>
                  <a:lnTo>
                    <a:pt x="459" y="1074"/>
                  </a:lnTo>
                  <a:lnTo>
                    <a:pt x="466" y="1070"/>
                  </a:lnTo>
                  <a:lnTo>
                    <a:pt x="474" y="942"/>
                  </a:lnTo>
                  <a:lnTo>
                    <a:pt x="482" y="1027"/>
                  </a:lnTo>
                  <a:lnTo>
                    <a:pt x="489" y="1279"/>
                  </a:lnTo>
                  <a:lnTo>
                    <a:pt x="497" y="834"/>
                  </a:lnTo>
                  <a:lnTo>
                    <a:pt x="505" y="950"/>
                  </a:lnTo>
                  <a:lnTo>
                    <a:pt x="512" y="1223"/>
                  </a:lnTo>
                  <a:lnTo>
                    <a:pt x="520" y="1093"/>
                  </a:lnTo>
                  <a:lnTo>
                    <a:pt x="527" y="791"/>
                  </a:lnTo>
                  <a:lnTo>
                    <a:pt x="535" y="1242"/>
                  </a:lnTo>
                  <a:lnTo>
                    <a:pt x="543" y="1038"/>
                  </a:lnTo>
                  <a:lnTo>
                    <a:pt x="550" y="793"/>
                  </a:lnTo>
                  <a:lnTo>
                    <a:pt x="558" y="1436"/>
                  </a:lnTo>
                  <a:lnTo>
                    <a:pt x="566" y="744"/>
                  </a:lnTo>
                  <a:lnTo>
                    <a:pt x="573" y="1118"/>
                  </a:lnTo>
                  <a:lnTo>
                    <a:pt x="581" y="1038"/>
                  </a:lnTo>
                  <a:lnTo>
                    <a:pt x="589" y="1141"/>
                  </a:lnTo>
                  <a:lnTo>
                    <a:pt x="596" y="872"/>
                  </a:lnTo>
                  <a:lnTo>
                    <a:pt x="604" y="1124"/>
                  </a:lnTo>
                  <a:lnTo>
                    <a:pt x="612" y="1036"/>
                  </a:lnTo>
                  <a:lnTo>
                    <a:pt x="619" y="1137"/>
                  </a:lnTo>
                  <a:lnTo>
                    <a:pt x="627" y="812"/>
                  </a:lnTo>
                  <a:lnTo>
                    <a:pt x="634" y="1264"/>
                  </a:lnTo>
                  <a:lnTo>
                    <a:pt x="642" y="889"/>
                  </a:lnTo>
                  <a:lnTo>
                    <a:pt x="650" y="1120"/>
                  </a:lnTo>
                  <a:lnTo>
                    <a:pt x="657" y="1094"/>
                  </a:lnTo>
                  <a:lnTo>
                    <a:pt x="665" y="793"/>
                  </a:lnTo>
                  <a:lnTo>
                    <a:pt x="673" y="1409"/>
                  </a:lnTo>
                  <a:lnTo>
                    <a:pt x="680" y="791"/>
                  </a:lnTo>
                  <a:lnTo>
                    <a:pt x="688" y="948"/>
                  </a:lnTo>
                  <a:lnTo>
                    <a:pt x="696" y="1321"/>
                  </a:lnTo>
                  <a:lnTo>
                    <a:pt x="703" y="958"/>
                  </a:lnTo>
                  <a:lnTo>
                    <a:pt x="711" y="906"/>
                  </a:lnTo>
                  <a:lnTo>
                    <a:pt x="718" y="1083"/>
                  </a:lnTo>
                  <a:lnTo>
                    <a:pt x="726" y="1111"/>
                  </a:lnTo>
                  <a:lnTo>
                    <a:pt x="734" y="1069"/>
                  </a:lnTo>
                  <a:lnTo>
                    <a:pt x="741" y="981"/>
                  </a:lnTo>
                  <a:lnTo>
                    <a:pt x="749" y="900"/>
                  </a:lnTo>
                  <a:lnTo>
                    <a:pt x="756" y="1299"/>
                  </a:lnTo>
                  <a:lnTo>
                    <a:pt x="764" y="959"/>
                  </a:lnTo>
                  <a:lnTo>
                    <a:pt x="772" y="844"/>
                  </a:lnTo>
                  <a:lnTo>
                    <a:pt x="780" y="1352"/>
                  </a:lnTo>
                  <a:lnTo>
                    <a:pt x="787" y="798"/>
                  </a:lnTo>
                  <a:lnTo>
                    <a:pt x="795" y="1152"/>
                  </a:lnTo>
                  <a:lnTo>
                    <a:pt x="802" y="1033"/>
                  </a:lnTo>
                  <a:lnTo>
                    <a:pt x="810" y="981"/>
                  </a:lnTo>
                  <a:lnTo>
                    <a:pt x="818" y="1095"/>
                  </a:lnTo>
                  <a:lnTo>
                    <a:pt x="825" y="1066"/>
                  </a:lnTo>
                  <a:lnTo>
                    <a:pt x="833" y="974"/>
                  </a:lnTo>
                  <a:lnTo>
                    <a:pt x="840" y="1015"/>
                  </a:lnTo>
                  <a:lnTo>
                    <a:pt x="848" y="1163"/>
                  </a:lnTo>
                  <a:lnTo>
                    <a:pt x="856" y="937"/>
                  </a:lnTo>
                  <a:lnTo>
                    <a:pt x="864" y="1135"/>
                  </a:lnTo>
                  <a:lnTo>
                    <a:pt x="871" y="825"/>
                  </a:lnTo>
                  <a:lnTo>
                    <a:pt x="879" y="1340"/>
                  </a:lnTo>
                  <a:lnTo>
                    <a:pt x="886" y="842"/>
                  </a:lnTo>
                  <a:lnTo>
                    <a:pt x="894" y="1067"/>
                  </a:lnTo>
                  <a:lnTo>
                    <a:pt x="902" y="1102"/>
                  </a:lnTo>
                  <a:lnTo>
                    <a:pt x="909" y="976"/>
                  </a:lnTo>
                  <a:lnTo>
                    <a:pt x="917" y="1092"/>
                  </a:lnTo>
                  <a:lnTo>
                    <a:pt x="924" y="1003"/>
                  </a:lnTo>
                  <a:lnTo>
                    <a:pt x="932" y="1019"/>
                  </a:lnTo>
                  <a:lnTo>
                    <a:pt x="940" y="1107"/>
                  </a:lnTo>
                  <a:lnTo>
                    <a:pt x="947" y="1034"/>
                  </a:lnTo>
                  <a:lnTo>
                    <a:pt x="955" y="1029"/>
                  </a:lnTo>
                  <a:lnTo>
                    <a:pt x="963" y="950"/>
                  </a:lnTo>
                  <a:lnTo>
                    <a:pt x="970" y="1076"/>
                  </a:lnTo>
                  <a:lnTo>
                    <a:pt x="978" y="1166"/>
                  </a:lnTo>
                  <a:lnTo>
                    <a:pt x="986" y="1016"/>
                  </a:lnTo>
                  <a:lnTo>
                    <a:pt x="993" y="940"/>
                  </a:lnTo>
                  <a:lnTo>
                    <a:pt x="1001" y="943"/>
                  </a:lnTo>
                  <a:lnTo>
                    <a:pt x="1009" y="1223"/>
                  </a:lnTo>
                  <a:lnTo>
                    <a:pt x="1016" y="1096"/>
                  </a:lnTo>
                  <a:lnTo>
                    <a:pt x="1024" y="936"/>
                  </a:lnTo>
                  <a:lnTo>
                    <a:pt x="1031" y="981"/>
                  </a:lnTo>
                  <a:lnTo>
                    <a:pt x="1039" y="1062"/>
                  </a:lnTo>
                  <a:lnTo>
                    <a:pt x="1047" y="1074"/>
                  </a:lnTo>
                  <a:lnTo>
                    <a:pt x="1054" y="1146"/>
                  </a:lnTo>
                  <a:lnTo>
                    <a:pt x="1062" y="937"/>
                  </a:lnTo>
                  <a:lnTo>
                    <a:pt x="1070" y="974"/>
                  </a:lnTo>
                  <a:lnTo>
                    <a:pt x="1077" y="1086"/>
                  </a:lnTo>
                  <a:lnTo>
                    <a:pt x="1085" y="1091"/>
                  </a:lnTo>
                  <a:lnTo>
                    <a:pt x="1093" y="1071"/>
                  </a:lnTo>
                  <a:lnTo>
                    <a:pt x="1100" y="960"/>
                  </a:lnTo>
                  <a:lnTo>
                    <a:pt x="1108" y="1022"/>
                  </a:lnTo>
                  <a:lnTo>
                    <a:pt x="1115" y="1070"/>
                  </a:lnTo>
                  <a:lnTo>
                    <a:pt x="1123" y="1091"/>
                  </a:lnTo>
                  <a:lnTo>
                    <a:pt x="1131" y="996"/>
                  </a:lnTo>
                  <a:lnTo>
                    <a:pt x="1138" y="1057"/>
                  </a:lnTo>
                  <a:lnTo>
                    <a:pt x="1146" y="1012"/>
                  </a:lnTo>
                  <a:lnTo>
                    <a:pt x="1154" y="1005"/>
                  </a:lnTo>
                  <a:lnTo>
                    <a:pt x="1161" y="1168"/>
                  </a:lnTo>
                  <a:lnTo>
                    <a:pt x="1169" y="947"/>
                  </a:lnTo>
                  <a:lnTo>
                    <a:pt x="1177" y="1020"/>
                  </a:lnTo>
                  <a:lnTo>
                    <a:pt x="1184" y="1109"/>
                  </a:lnTo>
                  <a:lnTo>
                    <a:pt x="1192" y="990"/>
                  </a:lnTo>
                  <a:lnTo>
                    <a:pt x="1199" y="1095"/>
                  </a:lnTo>
                  <a:lnTo>
                    <a:pt x="1207" y="937"/>
                  </a:lnTo>
                  <a:lnTo>
                    <a:pt x="1215" y="1155"/>
                  </a:lnTo>
                  <a:lnTo>
                    <a:pt x="1222" y="988"/>
                  </a:lnTo>
                  <a:lnTo>
                    <a:pt x="1230" y="1041"/>
                  </a:lnTo>
                  <a:lnTo>
                    <a:pt x="1238" y="1020"/>
                  </a:lnTo>
                  <a:lnTo>
                    <a:pt x="1245" y="1076"/>
                  </a:lnTo>
                  <a:lnTo>
                    <a:pt x="1253" y="1038"/>
                  </a:lnTo>
                  <a:lnTo>
                    <a:pt x="1261" y="1006"/>
                  </a:lnTo>
                  <a:lnTo>
                    <a:pt x="1268" y="1087"/>
                  </a:lnTo>
                  <a:lnTo>
                    <a:pt x="1276" y="1009"/>
                  </a:lnTo>
                  <a:lnTo>
                    <a:pt x="1283" y="1042"/>
                  </a:lnTo>
                  <a:lnTo>
                    <a:pt x="1291" y="1014"/>
                  </a:lnTo>
                  <a:lnTo>
                    <a:pt x="1299" y="1122"/>
                  </a:lnTo>
                  <a:lnTo>
                    <a:pt x="1306" y="978"/>
                  </a:lnTo>
                  <a:lnTo>
                    <a:pt x="1314" y="1021"/>
                  </a:lnTo>
                  <a:lnTo>
                    <a:pt x="1322" y="1109"/>
                  </a:lnTo>
                  <a:lnTo>
                    <a:pt x="1329" y="1000"/>
                  </a:lnTo>
                  <a:lnTo>
                    <a:pt x="1337" y="989"/>
                  </a:lnTo>
                  <a:lnTo>
                    <a:pt x="1345" y="1143"/>
                  </a:lnTo>
                  <a:lnTo>
                    <a:pt x="1352" y="975"/>
                  </a:lnTo>
                  <a:lnTo>
                    <a:pt x="1360" y="1069"/>
                  </a:lnTo>
                  <a:lnTo>
                    <a:pt x="1367" y="1012"/>
                  </a:lnTo>
                  <a:lnTo>
                    <a:pt x="1375" y="1054"/>
                  </a:lnTo>
                  <a:lnTo>
                    <a:pt x="1383" y="1043"/>
                  </a:lnTo>
                  <a:lnTo>
                    <a:pt x="1390" y="1030"/>
                  </a:lnTo>
                  <a:lnTo>
                    <a:pt x="1398" y="1073"/>
                  </a:lnTo>
                  <a:lnTo>
                    <a:pt x="1406" y="1015"/>
                  </a:lnTo>
                  <a:lnTo>
                    <a:pt x="1413" y="1017"/>
                  </a:lnTo>
                  <a:lnTo>
                    <a:pt x="1421" y="1054"/>
                  </a:lnTo>
                  <a:lnTo>
                    <a:pt x="1429" y="1079"/>
                  </a:lnTo>
                  <a:lnTo>
                    <a:pt x="1436" y="1027"/>
                  </a:lnTo>
                  <a:lnTo>
                    <a:pt x="1444" y="1008"/>
                  </a:lnTo>
                  <a:lnTo>
                    <a:pt x="1451" y="1042"/>
                  </a:lnTo>
                  <a:lnTo>
                    <a:pt x="1459" y="1051"/>
                  </a:lnTo>
                  <a:lnTo>
                    <a:pt x="1467" y="1060"/>
                  </a:lnTo>
                  <a:lnTo>
                    <a:pt x="1474" y="1070"/>
                  </a:lnTo>
                  <a:lnTo>
                    <a:pt x="1482" y="968"/>
                  </a:lnTo>
                  <a:lnTo>
                    <a:pt x="1490" y="1006"/>
                  </a:lnTo>
                  <a:lnTo>
                    <a:pt x="1497" y="1126"/>
                  </a:lnTo>
                  <a:lnTo>
                    <a:pt x="1505" y="1090"/>
                  </a:lnTo>
                  <a:lnTo>
                    <a:pt x="1513" y="934"/>
                  </a:lnTo>
                  <a:lnTo>
                    <a:pt x="1520" y="1034"/>
                  </a:lnTo>
                  <a:lnTo>
                    <a:pt x="1528" y="1083"/>
                  </a:lnTo>
                  <a:lnTo>
                    <a:pt x="1536" y="1054"/>
                  </a:lnTo>
                  <a:lnTo>
                    <a:pt x="1543" y="1029"/>
                  </a:lnTo>
                  <a:lnTo>
                    <a:pt x="1551" y="1046"/>
                  </a:lnTo>
                  <a:lnTo>
                    <a:pt x="1558" y="1007"/>
                  </a:lnTo>
                  <a:lnTo>
                    <a:pt x="1566" y="1043"/>
                  </a:lnTo>
                  <a:lnTo>
                    <a:pt x="1574" y="1062"/>
                  </a:lnTo>
                  <a:lnTo>
                    <a:pt x="1581" y="1092"/>
                  </a:lnTo>
                  <a:lnTo>
                    <a:pt x="1589" y="957"/>
                  </a:lnTo>
                  <a:lnTo>
                    <a:pt x="1597" y="1026"/>
                  </a:lnTo>
                  <a:lnTo>
                    <a:pt x="1604" y="1077"/>
                  </a:lnTo>
                  <a:lnTo>
                    <a:pt x="1612" y="1147"/>
                  </a:lnTo>
                  <a:lnTo>
                    <a:pt x="1620" y="872"/>
                  </a:lnTo>
                  <a:lnTo>
                    <a:pt x="1627" y="1061"/>
                  </a:lnTo>
                  <a:lnTo>
                    <a:pt x="1635" y="1169"/>
                  </a:lnTo>
                  <a:lnTo>
                    <a:pt x="1642" y="880"/>
                  </a:lnTo>
                  <a:lnTo>
                    <a:pt x="1650" y="1209"/>
                  </a:lnTo>
                  <a:lnTo>
                    <a:pt x="1658" y="927"/>
                  </a:lnTo>
                  <a:lnTo>
                    <a:pt x="1665" y="960"/>
                  </a:lnTo>
                  <a:lnTo>
                    <a:pt x="1673" y="1293"/>
                  </a:lnTo>
                  <a:lnTo>
                    <a:pt x="1681" y="763"/>
                  </a:lnTo>
                  <a:lnTo>
                    <a:pt x="1688" y="1266"/>
                  </a:lnTo>
                  <a:lnTo>
                    <a:pt x="1696" y="925"/>
                  </a:lnTo>
                  <a:lnTo>
                    <a:pt x="1704" y="995"/>
                  </a:lnTo>
                  <a:lnTo>
                    <a:pt x="1711" y="1138"/>
                  </a:lnTo>
                  <a:lnTo>
                    <a:pt x="1719" y="1033"/>
                  </a:lnTo>
                  <a:lnTo>
                    <a:pt x="1726" y="1003"/>
                  </a:lnTo>
                  <a:lnTo>
                    <a:pt x="1734" y="1008"/>
                  </a:lnTo>
                  <a:lnTo>
                    <a:pt x="1742" y="1118"/>
                  </a:lnTo>
                  <a:lnTo>
                    <a:pt x="1749" y="996"/>
                  </a:lnTo>
                  <a:lnTo>
                    <a:pt x="1757" y="1027"/>
                  </a:lnTo>
                  <a:lnTo>
                    <a:pt x="1765" y="1090"/>
                  </a:lnTo>
                  <a:lnTo>
                    <a:pt x="1772" y="1011"/>
                  </a:lnTo>
                  <a:lnTo>
                    <a:pt x="1780" y="1010"/>
                  </a:lnTo>
                  <a:lnTo>
                    <a:pt x="1788" y="1094"/>
                  </a:lnTo>
                  <a:lnTo>
                    <a:pt x="1795" y="990"/>
                  </a:lnTo>
                  <a:lnTo>
                    <a:pt x="1803" y="1118"/>
                  </a:lnTo>
                  <a:lnTo>
                    <a:pt x="1810" y="973"/>
                  </a:lnTo>
                  <a:lnTo>
                    <a:pt x="1818" y="998"/>
                  </a:lnTo>
                  <a:lnTo>
                    <a:pt x="1826" y="1163"/>
                  </a:lnTo>
                  <a:lnTo>
                    <a:pt x="1833" y="963"/>
                  </a:lnTo>
                  <a:lnTo>
                    <a:pt x="1841" y="1043"/>
                  </a:lnTo>
                  <a:lnTo>
                    <a:pt x="1848" y="1065"/>
                  </a:lnTo>
                  <a:lnTo>
                    <a:pt x="1856" y="984"/>
                  </a:lnTo>
                  <a:lnTo>
                    <a:pt x="1864" y="1111"/>
                  </a:lnTo>
                  <a:lnTo>
                    <a:pt x="1872" y="1039"/>
                  </a:lnTo>
                  <a:lnTo>
                    <a:pt x="1879" y="957"/>
                  </a:lnTo>
                  <a:lnTo>
                    <a:pt x="1887" y="1117"/>
                  </a:lnTo>
                  <a:lnTo>
                    <a:pt x="1894" y="1018"/>
                  </a:lnTo>
                  <a:lnTo>
                    <a:pt x="1902" y="1032"/>
                  </a:lnTo>
                  <a:lnTo>
                    <a:pt x="1910" y="1095"/>
                  </a:lnTo>
                  <a:lnTo>
                    <a:pt x="1917" y="919"/>
                  </a:lnTo>
                  <a:lnTo>
                    <a:pt x="1925" y="1126"/>
                  </a:lnTo>
                  <a:lnTo>
                    <a:pt x="1933" y="1131"/>
                  </a:lnTo>
                  <a:lnTo>
                    <a:pt x="1940" y="825"/>
                  </a:lnTo>
                  <a:lnTo>
                    <a:pt x="1948" y="1180"/>
                  </a:lnTo>
                  <a:lnTo>
                    <a:pt x="1956" y="1001"/>
                  </a:lnTo>
                  <a:lnTo>
                    <a:pt x="1963" y="1173"/>
                  </a:lnTo>
                  <a:lnTo>
                    <a:pt x="1971" y="778"/>
                  </a:lnTo>
                  <a:lnTo>
                    <a:pt x="1978" y="1181"/>
                  </a:lnTo>
                  <a:lnTo>
                    <a:pt x="1986" y="1139"/>
                  </a:lnTo>
                  <a:lnTo>
                    <a:pt x="1994" y="897"/>
                  </a:lnTo>
                  <a:lnTo>
                    <a:pt x="2001" y="1110"/>
                  </a:lnTo>
                  <a:lnTo>
                    <a:pt x="2009" y="955"/>
                  </a:lnTo>
                  <a:lnTo>
                    <a:pt x="2017" y="1105"/>
                  </a:lnTo>
                  <a:lnTo>
                    <a:pt x="2024" y="1098"/>
                  </a:lnTo>
                  <a:lnTo>
                    <a:pt x="2032" y="987"/>
                  </a:lnTo>
                  <a:lnTo>
                    <a:pt x="2039" y="971"/>
                  </a:lnTo>
                  <a:lnTo>
                    <a:pt x="2047" y="1095"/>
                  </a:lnTo>
                  <a:lnTo>
                    <a:pt x="2055" y="1084"/>
                  </a:lnTo>
                  <a:lnTo>
                    <a:pt x="2063" y="998"/>
                  </a:lnTo>
                  <a:lnTo>
                    <a:pt x="2070" y="1046"/>
                  </a:lnTo>
                  <a:lnTo>
                    <a:pt x="2078" y="1046"/>
                  </a:lnTo>
                  <a:lnTo>
                    <a:pt x="2085" y="1000"/>
                  </a:lnTo>
                  <a:lnTo>
                    <a:pt x="2093" y="1074"/>
                  </a:lnTo>
                  <a:lnTo>
                    <a:pt x="2101" y="1096"/>
                  </a:lnTo>
                  <a:lnTo>
                    <a:pt x="2108" y="932"/>
                  </a:lnTo>
                  <a:lnTo>
                    <a:pt x="2116" y="1116"/>
                  </a:lnTo>
                  <a:lnTo>
                    <a:pt x="2123" y="998"/>
                  </a:lnTo>
                  <a:lnTo>
                    <a:pt x="2131" y="1063"/>
                  </a:lnTo>
                  <a:lnTo>
                    <a:pt x="2139" y="1067"/>
                  </a:lnTo>
                  <a:lnTo>
                    <a:pt x="2147" y="942"/>
                  </a:lnTo>
                  <a:lnTo>
                    <a:pt x="2154" y="1173"/>
                  </a:lnTo>
                  <a:lnTo>
                    <a:pt x="2162" y="971"/>
                  </a:lnTo>
                  <a:lnTo>
                    <a:pt x="2169" y="997"/>
                  </a:lnTo>
                  <a:lnTo>
                    <a:pt x="2177" y="1096"/>
                  </a:lnTo>
                  <a:lnTo>
                    <a:pt x="2185" y="1038"/>
                  </a:lnTo>
                  <a:lnTo>
                    <a:pt x="2192" y="1104"/>
                  </a:lnTo>
                  <a:lnTo>
                    <a:pt x="2200" y="861"/>
                  </a:lnTo>
                  <a:lnTo>
                    <a:pt x="2207" y="1186"/>
                  </a:lnTo>
                  <a:lnTo>
                    <a:pt x="2215" y="1022"/>
                  </a:lnTo>
                  <a:lnTo>
                    <a:pt x="2223" y="1004"/>
                  </a:lnTo>
                  <a:lnTo>
                    <a:pt x="2230" y="1061"/>
                  </a:lnTo>
                  <a:lnTo>
                    <a:pt x="2238" y="1097"/>
                  </a:lnTo>
                  <a:lnTo>
                    <a:pt x="2246" y="853"/>
                  </a:lnTo>
                  <a:lnTo>
                    <a:pt x="2253" y="1256"/>
                  </a:lnTo>
                  <a:lnTo>
                    <a:pt x="2261" y="962"/>
                  </a:lnTo>
                  <a:lnTo>
                    <a:pt x="2269" y="969"/>
                  </a:lnTo>
                  <a:lnTo>
                    <a:pt x="2276" y="1198"/>
                  </a:lnTo>
                  <a:lnTo>
                    <a:pt x="2284" y="878"/>
                  </a:lnTo>
                  <a:lnTo>
                    <a:pt x="2291" y="1034"/>
                  </a:lnTo>
                  <a:lnTo>
                    <a:pt x="2299" y="1265"/>
                  </a:lnTo>
                  <a:lnTo>
                    <a:pt x="2307" y="847"/>
                  </a:lnTo>
                  <a:lnTo>
                    <a:pt x="2314" y="987"/>
                  </a:lnTo>
                  <a:lnTo>
                    <a:pt x="2322" y="1221"/>
                  </a:lnTo>
                  <a:lnTo>
                    <a:pt x="2330" y="930"/>
                  </a:lnTo>
                  <a:lnTo>
                    <a:pt x="2337" y="1107"/>
                  </a:lnTo>
                  <a:lnTo>
                    <a:pt x="2345" y="902"/>
                  </a:lnTo>
                  <a:lnTo>
                    <a:pt x="2353" y="1215"/>
                  </a:lnTo>
                  <a:lnTo>
                    <a:pt x="2360" y="918"/>
                  </a:lnTo>
                  <a:lnTo>
                    <a:pt x="2368" y="1105"/>
                  </a:lnTo>
                  <a:lnTo>
                    <a:pt x="2375" y="1044"/>
                  </a:lnTo>
                  <a:lnTo>
                    <a:pt x="2383" y="964"/>
                  </a:lnTo>
                  <a:lnTo>
                    <a:pt x="2391" y="1092"/>
                  </a:lnTo>
                  <a:lnTo>
                    <a:pt x="2398" y="1055"/>
                  </a:lnTo>
                  <a:lnTo>
                    <a:pt x="2406" y="1033"/>
                  </a:lnTo>
                  <a:lnTo>
                    <a:pt x="2414" y="1053"/>
                  </a:lnTo>
                  <a:lnTo>
                    <a:pt x="2421" y="975"/>
                  </a:lnTo>
                  <a:lnTo>
                    <a:pt x="2429" y="1060"/>
                  </a:lnTo>
                  <a:lnTo>
                    <a:pt x="2437" y="1111"/>
                  </a:lnTo>
                  <a:lnTo>
                    <a:pt x="2444" y="1018"/>
                  </a:lnTo>
                  <a:lnTo>
                    <a:pt x="2452" y="974"/>
                  </a:lnTo>
                  <a:lnTo>
                    <a:pt x="2460" y="1050"/>
                  </a:lnTo>
                  <a:lnTo>
                    <a:pt x="2467" y="1139"/>
                  </a:lnTo>
                  <a:lnTo>
                    <a:pt x="2475" y="947"/>
                  </a:lnTo>
                  <a:lnTo>
                    <a:pt x="2482" y="1036"/>
                  </a:lnTo>
                  <a:lnTo>
                    <a:pt x="2490" y="1110"/>
                  </a:lnTo>
                  <a:lnTo>
                    <a:pt x="2498" y="1007"/>
                  </a:lnTo>
                  <a:lnTo>
                    <a:pt x="2505" y="974"/>
                  </a:lnTo>
                  <a:lnTo>
                    <a:pt x="2513" y="1156"/>
                  </a:lnTo>
                  <a:lnTo>
                    <a:pt x="2521" y="989"/>
                  </a:lnTo>
                  <a:lnTo>
                    <a:pt x="2528" y="987"/>
                  </a:lnTo>
                  <a:lnTo>
                    <a:pt x="2536" y="1126"/>
                  </a:lnTo>
                  <a:lnTo>
                    <a:pt x="2544" y="991"/>
                  </a:lnTo>
                  <a:lnTo>
                    <a:pt x="2551" y="1072"/>
                  </a:lnTo>
                  <a:lnTo>
                    <a:pt x="2559" y="977"/>
                  </a:lnTo>
                  <a:lnTo>
                    <a:pt x="2566" y="1152"/>
                  </a:lnTo>
                  <a:lnTo>
                    <a:pt x="2574" y="918"/>
                  </a:lnTo>
                  <a:lnTo>
                    <a:pt x="2582" y="1091"/>
                  </a:lnTo>
                  <a:lnTo>
                    <a:pt x="2589" y="1073"/>
                  </a:lnTo>
                  <a:lnTo>
                    <a:pt x="2597" y="994"/>
                  </a:lnTo>
                  <a:lnTo>
                    <a:pt x="2605" y="1115"/>
                  </a:lnTo>
                  <a:lnTo>
                    <a:pt x="2612" y="899"/>
                  </a:lnTo>
                  <a:lnTo>
                    <a:pt x="2620" y="1154"/>
                  </a:lnTo>
                  <a:lnTo>
                    <a:pt x="2628" y="1032"/>
                  </a:lnTo>
                  <a:lnTo>
                    <a:pt x="2635" y="1007"/>
                  </a:lnTo>
                  <a:lnTo>
                    <a:pt x="2643" y="1037"/>
                  </a:lnTo>
                  <a:lnTo>
                    <a:pt x="2650" y="1063"/>
                  </a:lnTo>
                  <a:lnTo>
                    <a:pt x="2658" y="1074"/>
                  </a:lnTo>
                  <a:lnTo>
                    <a:pt x="2666" y="946"/>
                  </a:lnTo>
                  <a:lnTo>
                    <a:pt x="2673" y="1057"/>
                  </a:lnTo>
                  <a:lnTo>
                    <a:pt x="2681" y="1162"/>
                  </a:lnTo>
                  <a:lnTo>
                    <a:pt x="2689" y="948"/>
                  </a:lnTo>
                  <a:lnTo>
                    <a:pt x="2696" y="1006"/>
                  </a:lnTo>
                  <a:lnTo>
                    <a:pt x="2704" y="1066"/>
                  </a:lnTo>
                  <a:lnTo>
                    <a:pt x="2712" y="1051"/>
                  </a:lnTo>
                  <a:lnTo>
                    <a:pt x="2719" y="1110"/>
                  </a:lnTo>
                  <a:lnTo>
                    <a:pt x="2727" y="983"/>
                  </a:lnTo>
                  <a:lnTo>
                    <a:pt x="2734" y="953"/>
                  </a:lnTo>
                  <a:lnTo>
                    <a:pt x="2742" y="1098"/>
                  </a:lnTo>
                  <a:lnTo>
                    <a:pt x="2750" y="1150"/>
                  </a:lnTo>
                  <a:lnTo>
                    <a:pt x="2757" y="960"/>
                  </a:lnTo>
                  <a:lnTo>
                    <a:pt x="2765" y="972"/>
                  </a:lnTo>
                  <a:lnTo>
                    <a:pt x="2773" y="1098"/>
                  </a:lnTo>
                  <a:lnTo>
                    <a:pt x="2780" y="1064"/>
                  </a:lnTo>
                  <a:lnTo>
                    <a:pt x="2788" y="1032"/>
                  </a:lnTo>
                  <a:lnTo>
                    <a:pt x="2796" y="1015"/>
                  </a:lnTo>
                  <a:lnTo>
                    <a:pt x="2803" y="1034"/>
                  </a:lnTo>
                  <a:lnTo>
                    <a:pt x="2811" y="1089"/>
                  </a:lnTo>
                  <a:lnTo>
                    <a:pt x="2818" y="983"/>
                  </a:lnTo>
                  <a:lnTo>
                    <a:pt x="2826" y="1085"/>
                  </a:lnTo>
                  <a:lnTo>
                    <a:pt x="2834" y="995"/>
                  </a:lnTo>
                  <a:lnTo>
                    <a:pt x="2841" y="1080"/>
                  </a:lnTo>
                  <a:lnTo>
                    <a:pt x="2849" y="1081"/>
                  </a:lnTo>
                  <a:lnTo>
                    <a:pt x="2857" y="889"/>
                  </a:lnTo>
                  <a:lnTo>
                    <a:pt x="2864" y="1187"/>
                  </a:lnTo>
                  <a:lnTo>
                    <a:pt x="2872" y="996"/>
                  </a:lnTo>
                  <a:lnTo>
                    <a:pt x="2880" y="1036"/>
                  </a:lnTo>
                  <a:lnTo>
                    <a:pt x="2887" y="1057"/>
                  </a:lnTo>
                  <a:lnTo>
                    <a:pt x="2895" y="950"/>
                  </a:lnTo>
                  <a:lnTo>
                    <a:pt x="2902" y="1148"/>
                  </a:lnTo>
                  <a:lnTo>
                    <a:pt x="2910" y="1067"/>
                  </a:lnTo>
                  <a:lnTo>
                    <a:pt x="2918" y="919"/>
                  </a:lnTo>
                  <a:lnTo>
                    <a:pt x="2925" y="1113"/>
                  </a:lnTo>
                  <a:lnTo>
                    <a:pt x="2933" y="1010"/>
                  </a:lnTo>
                  <a:lnTo>
                    <a:pt x="2941" y="1052"/>
                  </a:lnTo>
                  <a:lnTo>
                    <a:pt x="2948" y="1081"/>
                  </a:lnTo>
                  <a:lnTo>
                    <a:pt x="2956" y="1021"/>
                  </a:lnTo>
                  <a:lnTo>
                    <a:pt x="2964" y="996"/>
                  </a:lnTo>
                  <a:lnTo>
                    <a:pt x="2971" y="1032"/>
                  </a:lnTo>
                  <a:lnTo>
                    <a:pt x="2979" y="1076"/>
                  </a:lnTo>
                  <a:lnTo>
                    <a:pt x="2987" y="1134"/>
                  </a:lnTo>
                  <a:lnTo>
                    <a:pt x="2994" y="930"/>
                  </a:lnTo>
                  <a:lnTo>
                    <a:pt x="3002" y="971"/>
                  </a:lnTo>
                  <a:lnTo>
                    <a:pt x="3009" y="1168"/>
                  </a:lnTo>
                  <a:lnTo>
                    <a:pt x="3017" y="1041"/>
                  </a:lnTo>
                  <a:lnTo>
                    <a:pt x="3025" y="961"/>
                  </a:lnTo>
                  <a:lnTo>
                    <a:pt x="3032" y="1082"/>
                  </a:lnTo>
                  <a:lnTo>
                    <a:pt x="3040" y="1057"/>
                  </a:lnTo>
                  <a:lnTo>
                    <a:pt x="3047" y="995"/>
                  </a:lnTo>
                </a:path>
              </a:pathLst>
            </a:custGeom>
            <a:noFill/>
            <a:ln w="7938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13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1314E-3737-40D5-A668-FD029462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(17/18)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6; 01:38:57.35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50DC12-2269-4316-A8E5-00CFBA0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028BAD8F-47D0-4082-B96C-42CEC926910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7D2E5D-C474-49A5-838A-72CC5EC7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2154BD24-BE2F-4609-968C-D78D08FCF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1F7439EE-5606-465C-B1DE-C554E019B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104FA976-D999-4415-9402-A511A8B56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6220A289-E741-4FC9-A4E8-751C56649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8751E845-FAD1-453F-95BE-E7EBFF4CD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0239E634-980C-478A-9B2A-D284DD1046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8EED4931-7255-4B2F-B0A3-6B772B69B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EEF7EC4C-1D5C-43EA-8544-92B27BAA2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CCFFE6E2-3E5E-4334-A1F5-74D53C45E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B4C2634E-E6FC-4AB9-9781-1FB701CEE9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58734EFC-EE87-424A-A72D-18695CBC45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5F298F09-40CC-4D59-B282-7E0EC56CE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76046E68-38EA-43B0-B393-AD8DCFB7B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F85593C7-3577-49D6-BF3F-2D682486D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C977694E-6195-475C-BC25-BAD73AFC4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04E5E7B1-9DE1-40DA-8274-B54859875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A291F454-25C6-4835-82CB-EB0CAB1E4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CF099643-8DB8-42A5-A319-C79975EB2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64B4DBC3-BFAF-4882-A890-0E251E6A9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3162710C-F2A5-4F73-8CF8-1C2ED1058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EF46E0C3-7AF7-4DCF-82D3-5BDDE25D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05327C5D-9F5B-48BD-AC26-FD898D9DC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E0F2875F-682C-4E4D-A284-D857874B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5F987605-6F04-453D-A0EC-1ACC4CCCA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105B0D14-FAF4-4023-A32A-12A1E2EE3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1E497C2F-69C1-4727-B4EE-6A3615F9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DDC00CB5-60C7-444E-B34D-7B4C62DF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D22C57CE-D9F3-45F7-B693-889451AE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C091603A-7B19-43DA-A307-4726F14A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D4D7472E-DC51-4FF0-B0C8-EF8F7EF44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A49E48A1-0DAB-4F50-974B-7D909FB27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2071D537-A4AD-4D97-9228-6432E2AA5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627D6F4B-ED3A-49C6-8C66-12B4F7A12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7069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C129D64D-5457-475B-B598-18A1BB17B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2291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53E8F450-89AA-43C8-9F0B-FD819E732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7496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90EA9D5F-CC7F-45AB-9600-A0E1D3B29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8645611C-0A41-4A43-9CBA-871254B1E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7908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D7823F28-1FB8-4B6B-B5B6-EFCA32963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3129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D53A5A78-1BEB-4BD2-8BC3-3E10288F8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8335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828E8BB6-08D3-4D03-9752-C1615115C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0F31728B-7619-4396-8C73-87A641284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E35CAD11-7FDC-4378-9E3A-5A051A718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7069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164D7CEB-DD49-4F1B-AF20-8717C3E7F1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2291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E2EE6C00-D284-4336-A6C8-ACBFCABFC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7496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A61AEF1A-ABCD-4ECE-A570-D1815E5CE6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8FB73752-5BEC-4ADD-8297-8A44EC06D7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7908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A99D1168-3357-4EB7-BCFC-FE900A259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3129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F21D7F51-1882-4277-9F24-E598EB20A4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8335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8B8BA09D-7364-4017-AC1B-A6943FB51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26CE379B-78CC-4DA2-97E8-2A9F0792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3F909DC4-7C69-4D64-B422-53D3F2AE6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62597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F2EF6DF8-FF07-4BB2-8771-9A09ED7E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151313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6CDA4853-91B5-4D52-AF7E-C467ED82A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3670300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10BF1E0A-2C3C-4159-A75F-93005B52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1940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51692EBA-AE76-4ADD-AE9D-A09DD764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713038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B07BCD8B-4BF8-4C32-B47D-ABFDC10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232025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7824B0B6-5D03-405F-8027-67AAA38BF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755775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C63F8E78-DF8D-4F87-956F-2DFB3309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Freeform 64">
            <a:extLst>
              <a:ext uri="{FF2B5EF4-FFF2-40B4-BE49-F238E27FC236}">
                <a16:creationId xmlns:a16="http://schemas.microsoft.com/office/drawing/2014/main" id="{BBF5B84C-6D88-4358-AD67-72DB1F90663F}"/>
              </a:ext>
            </a:extLst>
          </p:cNvPr>
          <p:cNvSpPr>
            <a:spLocks/>
          </p:cNvSpPr>
          <p:nvPr/>
        </p:nvSpPr>
        <p:spPr bwMode="auto">
          <a:xfrm>
            <a:off x="6124576" y="1522413"/>
            <a:ext cx="4837113" cy="3527425"/>
          </a:xfrm>
          <a:custGeom>
            <a:avLst/>
            <a:gdLst>
              <a:gd name="T0" fmla="*/ 46 w 3047"/>
              <a:gd name="T1" fmla="*/ 1050 h 2222"/>
              <a:gd name="T2" fmla="*/ 100 w 3047"/>
              <a:gd name="T3" fmla="*/ 1222 h 2222"/>
              <a:gd name="T4" fmla="*/ 153 w 3047"/>
              <a:gd name="T5" fmla="*/ 1104 h 2222"/>
              <a:gd name="T6" fmla="*/ 207 w 3047"/>
              <a:gd name="T7" fmla="*/ 1129 h 2222"/>
              <a:gd name="T8" fmla="*/ 260 w 3047"/>
              <a:gd name="T9" fmla="*/ 1267 h 2222"/>
              <a:gd name="T10" fmla="*/ 314 w 3047"/>
              <a:gd name="T11" fmla="*/ 1087 h 2222"/>
              <a:gd name="T12" fmla="*/ 367 w 3047"/>
              <a:gd name="T13" fmla="*/ 1145 h 2222"/>
              <a:gd name="T14" fmla="*/ 421 w 3047"/>
              <a:gd name="T15" fmla="*/ 1099 h 2222"/>
              <a:gd name="T16" fmla="*/ 474 w 3047"/>
              <a:gd name="T17" fmla="*/ 1048 h 2222"/>
              <a:gd name="T18" fmla="*/ 527 w 3047"/>
              <a:gd name="T19" fmla="*/ 1193 h 2222"/>
              <a:gd name="T20" fmla="*/ 581 w 3047"/>
              <a:gd name="T21" fmla="*/ 854 h 2222"/>
              <a:gd name="T22" fmla="*/ 634 w 3047"/>
              <a:gd name="T23" fmla="*/ 965 h 2222"/>
              <a:gd name="T24" fmla="*/ 688 w 3047"/>
              <a:gd name="T25" fmla="*/ 1162 h 2222"/>
              <a:gd name="T26" fmla="*/ 741 w 3047"/>
              <a:gd name="T27" fmla="*/ 1067 h 2222"/>
              <a:gd name="T28" fmla="*/ 795 w 3047"/>
              <a:gd name="T29" fmla="*/ 1085 h 2222"/>
              <a:gd name="T30" fmla="*/ 848 w 3047"/>
              <a:gd name="T31" fmla="*/ 1091 h 2222"/>
              <a:gd name="T32" fmla="*/ 902 w 3047"/>
              <a:gd name="T33" fmla="*/ 1236 h 2222"/>
              <a:gd name="T34" fmla="*/ 955 w 3047"/>
              <a:gd name="T35" fmla="*/ 906 h 2222"/>
              <a:gd name="T36" fmla="*/ 1009 w 3047"/>
              <a:gd name="T37" fmla="*/ 1711 h 2222"/>
              <a:gd name="T38" fmla="*/ 1062 w 3047"/>
              <a:gd name="T39" fmla="*/ 847 h 2222"/>
              <a:gd name="T40" fmla="*/ 1115 w 3047"/>
              <a:gd name="T41" fmla="*/ 1176 h 2222"/>
              <a:gd name="T42" fmla="*/ 1169 w 3047"/>
              <a:gd name="T43" fmla="*/ 1181 h 2222"/>
              <a:gd name="T44" fmla="*/ 1222 w 3047"/>
              <a:gd name="T45" fmla="*/ 880 h 2222"/>
              <a:gd name="T46" fmla="*/ 1276 w 3047"/>
              <a:gd name="T47" fmla="*/ 721 h 2222"/>
              <a:gd name="T48" fmla="*/ 1329 w 3047"/>
              <a:gd name="T49" fmla="*/ 539 h 2222"/>
              <a:gd name="T50" fmla="*/ 1383 w 3047"/>
              <a:gd name="T51" fmla="*/ 1005 h 2222"/>
              <a:gd name="T52" fmla="*/ 1436 w 3047"/>
              <a:gd name="T53" fmla="*/ 1348 h 2222"/>
              <a:gd name="T54" fmla="*/ 1490 w 3047"/>
              <a:gd name="T55" fmla="*/ 1213 h 2222"/>
              <a:gd name="T56" fmla="*/ 1543 w 3047"/>
              <a:gd name="T57" fmla="*/ 1666 h 2222"/>
              <a:gd name="T58" fmla="*/ 1597 w 3047"/>
              <a:gd name="T59" fmla="*/ 1764 h 2222"/>
              <a:gd name="T60" fmla="*/ 1650 w 3047"/>
              <a:gd name="T61" fmla="*/ 1058 h 2222"/>
              <a:gd name="T62" fmla="*/ 1704 w 3047"/>
              <a:gd name="T63" fmla="*/ 319 h 2222"/>
              <a:gd name="T64" fmla="*/ 1757 w 3047"/>
              <a:gd name="T65" fmla="*/ 910 h 2222"/>
              <a:gd name="T66" fmla="*/ 1810 w 3047"/>
              <a:gd name="T67" fmla="*/ 1174 h 2222"/>
              <a:gd name="T68" fmla="*/ 1864 w 3047"/>
              <a:gd name="T69" fmla="*/ 1204 h 2222"/>
              <a:gd name="T70" fmla="*/ 1917 w 3047"/>
              <a:gd name="T71" fmla="*/ 1051 h 2222"/>
              <a:gd name="T72" fmla="*/ 1971 w 3047"/>
              <a:gd name="T73" fmla="*/ 923 h 2222"/>
              <a:gd name="T74" fmla="*/ 2024 w 3047"/>
              <a:gd name="T75" fmla="*/ 1190 h 2222"/>
              <a:gd name="T76" fmla="*/ 2078 w 3047"/>
              <a:gd name="T77" fmla="*/ 1120 h 2222"/>
              <a:gd name="T78" fmla="*/ 2131 w 3047"/>
              <a:gd name="T79" fmla="*/ 1303 h 2222"/>
              <a:gd name="T80" fmla="*/ 2185 w 3047"/>
              <a:gd name="T81" fmla="*/ 1079 h 2222"/>
              <a:gd name="T82" fmla="*/ 2238 w 3047"/>
              <a:gd name="T83" fmla="*/ 1050 h 2222"/>
              <a:gd name="T84" fmla="*/ 2291 w 3047"/>
              <a:gd name="T85" fmla="*/ 1026 h 2222"/>
              <a:gd name="T86" fmla="*/ 2345 w 3047"/>
              <a:gd name="T87" fmla="*/ 1220 h 2222"/>
              <a:gd name="T88" fmla="*/ 2398 w 3047"/>
              <a:gd name="T89" fmla="*/ 1114 h 2222"/>
              <a:gd name="T90" fmla="*/ 2452 w 3047"/>
              <a:gd name="T91" fmla="*/ 1059 h 2222"/>
              <a:gd name="T92" fmla="*/ 2505 w 3047"/>
              <a:gd name="T93" fmla="*/ 963 h 2222"/>
              <a:gd name="T94" fmla="*/ 2559 w 3047"/>
              <a:gd name="T95" fmla="*/ 1215 h 2222"/>
              <a:gd name="T96" fmla="*/ 2612 w 3047"/>
              <a:gd name="T97" fmla="*/ 1040 h 2222"/>
              <a:gd name="T98" fmla="*/ 2666 w 3047"/>
              <a:gd name="T99" fmla="*/ 956 h 2222"/>
              <a:gd name="T100" fmla="*/ 2719 w 3047"/>
              <a:gd name="T101" fmla="*/ 812 h 2222"/>
              <a:gd name="T102" fmla="*/ 2773 w 3047"/>
              <a:gd name="T103" fmla="*/ 1048 h 2222"/>
              <a:gd name="T104" fmla="*/ 2826 w 3047"/>
              <a:gd name="T105" fmla="*/ 1354 h 2222"/>
              <a:gd name="T106" fmla="*/ 2880 w 3047"/>
              <a:gd name="T107" fmla="*/ 1135 h 2222"/>
              <a:gd name="T108" fmla="*/ 2933 w 3047"/>
              <a:gd name="T109" fmla="*/ 928 h 2222"/>
              <a:gd name="T110" fmla="*/ 2987 w 3047"/>
              <a:gd name="T111" fmla="*/ 1121 h 2222"/>
              <a:gd name="T112" fmla="*/ 3040 w 3047"/>
              <a:gd name="T113" fmla="*/ 725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222">
                <a:moveTo>
                  <a:pt x="0" y="1284"/>
                </a:moveTo>
                <a:lnTo>
                  <a:pt x="8" y="1067"/>
                </a:lnTo>
                <a:lnTo>
                  <a:pt x="16" y="947"/>
                </a:lnTo>
                <a:lnTo>
                  <a:pt x="23" y="1366"/>
                </a:lnTo>
                <a:lnTo>
                  <a:pt x="31" y="828"/>
                </a:lnTo>
                <a:lnTo>
                  <a:pt x="39" y="1272"/>
                </a:lnTo>
                <a:lnTo>
                  <a:pt x="46" y="1050"/>
                </a:lnTo>
                <a:lnTo>
                  <a:pt x="54" y="1087"/>
                </a:lnTo>
                <a:lnTo>
                  <a:pt x="62" y="1219"/>
                </a:lnTo>
                <a:lnTo>
                  <a:pt x="69" y="856"/>
                </a:lnTo>
                <a:lnTo>
                  <a:pt x="77" y="1332"/>
                </a:lnTo>
                <a:lnTo>
                  <a:pt x="85" y="1008"/>
                </a:lnTo>
                <a:lnTo>
                  <a:pt x="92" y="1069"/>
                </a:lnTo>
                <a:lnTo>
                  <a:pt x="100" y="1222"/>
                </a:lnTo>
                <a:lnTo>
                  <a:pt x="107" y="948"/>
                </a:lnTo>
                <a:lnTo>
                  <a:pt x="115" y="1185"/>
                </a:lnTo>
                <a:lnTo>
                  <a:pt x="123" y="1128"/>
                </a:lnTo>
                <a:lnTo>
                  <a:pt x="130" y="1013"/>
                </a:lnTo>
                <a:lnTo>
                  <a:pt x="138" y="1172"/>
                </a:lnTo>
                <a:lnTo>
                  <a:pt x="146" y="1081"/>
                </a:lnTo>
                <a:lnTo>
                  <a:pt x="153" y="1104"/>
                </a:lnTo>
                <a:lnTo>
                  <a:pt x="161" y="1110"/>
                </a:lnTo>
                <a:lnTo>
                  <a:pt x="169" y="1045"/>
                </a:lnTo>
                <a:lnTo>
                  <a:pt x="176" y="1144"/>
                </a:lnTo>
                <a:lnTo>
                  <a:pt x="184" y="1173"/>
                </a:lnTo>
                <a:lnTo>
                  <a:pt x="191" y="986"/>
                </a:lnTo>
                <a:lnTo>
                  <a:pt x="199" y="1129"/>
                </a:lnTo>
                <a:lnTo>
                  <a:pt x="207" y="1129"/>
                </a:lnTo>
                <a:lnTo>
                  <a:pt x="214" y="1093"/>
                </a:lnTo>
                <a:lnTo>
                  <a:pt x="222" y="1101"/>
                </a:lnTo>
                <a:lnTo>
                  <a:pt x="230" y="1142"/>
                </a:lnTo>
                <a:lnTo>
                  <a:pt x="237" y="994"/>
                </a:lnTo>
                <a:lnTo>
                  <a:pt x="245" y="1171"/>
                </a:lnTo>
                <a:lnTo>
                  <a:pt x="253" y="1059"/>
                </a:lnTo>
                <a:lnTo>
                  <a:pt x="260" y="1267"/>
                </a:lnTo>
                <a:lnTo>
                  <a:pt x="268" y="987"/>
                </a:lnTo>
                <a:lnTo>
                  <a:pt x="275" y="839"/>
                </a:lnTo>
                <a:lnTo>
                  <a:pt x="283" y="1516"/>
                </a:lnTo>
                <a:lnTo>
                  <a:pt x="291" y="978"/>
                </a:lnTo>
                <a:lnTo>
                  <a:pt x="298" y="1013"/>
                </a:lnTo>
                <a:lnTo>
                  <a:pt x="306" y="1136"/>
                </a:lnTo>
                <a:lnTo>
                  <a:pt x="314" y="1087"/>
                </a:lnTo>
                <a:lnTo>
                  <a:pt x="321" y="1139"/>
                </a:lnTo>
                <a:lnTo>
                  <a:pt x="329" y="1106"/>
                </a:lnTo>
                <a:lnTo>
                  <a:pt x="337" y="1102"/>
                </a:lnTo>
                <a:lnTo>
                  <a:pt x="344" y="993"/>
                </a:lnTo>
                <a:lnTo>
                  <a:pt x="352" y="1313"/>
                </a:lnTo>
                <a:lnTo>
                  <a:pt x="359" y="900"/>
                </a:lnTo>
                <a:lnTo>
                  <a:pt x="367" y="1145"/>
                </a:lnTo>
                <a:lnTo>
                  <a:pt x="375" y="1185"/>
                </a:lnTo>
                <a:lnTo>
                  <a:pt x="382" y="1097"/>
                </a:lnTo>
                <a:lnTo>
                  <a:pt x="390" y="1015"/>
                </a:lnTo>
                <a:lnTo>
                  <a:pt x="398" y="1107"/>
                </a:lnTo>
                <a:lnTo>
                  <a:pt x="405" y="1133"/>
                </a:lnTo>
                <a:lnTo>
                  <a:pt x="413" y="1148"/>
                </a:lnTo>
                <a:lnTo>
                  <a:pt x="421" y="1099"/>
                </a:lnTo>
                <a:lnTo>
                  <a:pt x="428" y="1002"/>
                </a:lnTo>
                <a:lnTo>
                  <a:pt x="436" y="1120"/>
                </a:lnTo>
                <a:lnTo>
                  <a:pt x="443" y="1195"/>
                </a:lnTo>
                <a:lnTo>
                  <a:pt x="451" y="1046"/>
                </a:lnTo>
                <a:lnTo>
                  <a:pt x="459" y="1113"/>
                </a:lnTo>
                <a:lnTo>
                  <a:pt x="466" y="1091"/>
                </a:lnTo>
                <a:lnTo>
                  <a:pt x="474" y="1048"/>
                </a:lnTo>
                <a:lnTo>
                  <a:pt x="482" y="1165"/>
                </a:lnTo>
                <a:lnTo>
                  <a:pt x="489" y="1166"/>
                </a:lnTo>
                <a:lnTo>
                  <a:pt x="497" y="992"/>
                </a:lnTo>
                <a:lnTo>
                  <a:pt x="505" y="1071"/>
                </a:lnTo>
                <a:lnTo>
                  <a:pt x="512" y="1225"/>
                </a:lnTo>
                <a:lnTo>
                  <a:pt x="520" y="1005"/>
                </a:lnTo>
                <a:lnTo>
                  <a:pt x="527" y="1193"/>
                </a:lnTo>
                <a:lnTo>
                  <a:pt x="535" y="1007"/>
                </a:lnTo>
                <a:lnTo>
                  <a:pt x="543" y="1105"/>
                </a:lnTo>
                <a:lnTo>
                  <a:pt x="550" y="1224"/>
                </a:lnTo>
                <a:lnTo>
                  <a:pt x="558" y="898"/>
                </a:lnTo>
                <a:lnTo>
                  <a:pt x="566" y="1303"/>
                </a:lnTo>
                <a:lnTo>
                  <a:pt x="573" y="1067"/>
                </a:lnTo>
                <a:lnTo>
                  <a:pt x="581" y="854"/>
                </a:lnTo>
                <a:lnTo>
                  <a:pt x="589" y="1436"/>
                </a:lnTo>
                <a:lnTo>
                  <a:pt x="596" y="1000"/>
                </a:lnTo>
                <a:lnTo>
                  <a:pt x="604" y="961"/>
                </a:lnTo>
                <a:lnTo>
                  <a:pt x="612" y="1227"/>
                </a:lnTo>
                <a:lnTo>
                  <a:pt x="619" y="1089"/>
                </a:lnTo>
                <a:lnTo>
                  <a:pt x="627" y="1138"/>
                </a:lnTo>
                <a:lnTo>
                  <a:pt x="634" y="965"/>
                </a:lnTo>
                <a:lnTo>
                  <a:pt x="642" y="1206"/>
                </a:lnTo>
                <a:lnTo>
                  <a:pt x="650" y="1177"/>
                </a:lnTo>
                <a:lnTo>
                  <a:pt x="657" y="914"/>
                </a:lnTo>
                <a:lnTo>
                  <a:pt x="665" y="1194"/>
                </a:lnTo>
                <a:lnTo>
                  <a:pt x="673" y="1147"/>
                </a:lnTo>
                <a:lnTo>
                  <a:pt x="680" y="1037"/>
                </a:lnTo>
                <a:lnTo>
                  <a:pt x="688" y="1162"/>
                </a:lnTo>
                <a:lnTo>
                  <a:pt x="696" y="1020"/>
                </a:lnTo>
                <a:lnTo>
                  <a:pt x="703" y="1102"/>
                </a:lnTo>
                <a:lnTo>
                  <a:pt x="711" y="1235"/>
                </a:lnTo>
                <a:lnTo>
                  <a:pt x="718" y="923"/>
                </a:lnTo>
                <a:lnTo>
                  <a:pt x="726" y="1256"/>
                </a:lnTo>
                <a:lnTo>
                  <a:pt x="734" y="1015"/>
                </a:lnTo>
                <a:lnTo>
                  <a:pt x="741" y="1067"/>
                </a:lnTo>
                <a:lnTo>
                  <a:pt x="749" y="1194"/>
                </a:lnTo>
                <a:lnTo>
                  <a:pt x="756" y="1059"/>
                </a:lnTo>
                <a:lnTo>
                  <a:pt x="764" y="1094"/>
                </a:lnTo>
                <a:lnTo>
                  <a:pt x="772" y="1125"/>
                </a:lnTo>
                <a:lnTo>
                  <a:pt x="780" y="1074"/>
                </a:lnTo>
                <a:lnTo>
                  <a:pt x="787" y="1101"/>
                </a:lnTo>
                <a:lnTo>
                  <a:pt x="795" y="1085"/>
                </a:lnTo>
                <a:lnTo>
                  <a:pt x="802" y="1193"/>
                </a:lnTo>
                <a:lnTo>
                  <a:pt x="810" y="1051"/>
                </a:lnTo>
                <a:lnTo>
                  <a:pt x="818" y="1013"/>
                </a:lnTo>
                <a:lnTo>
                  <a:pt x="825" y="1151"/>
                </a:lnTo>
                <a:lnTo>
                  <a:pt x="833" y="1240"/>
                </a:lnTo>
                <a:lnTo>
                  <a:pt x="840" y="931"/>
                </a:lnTo>
                <a:lnTo>
                  <a:pt x="848" y="1091"/>
                </a:lnTo>
                <a:lnTo>
                  <a:pt x="856" y="1264"/>
                </a:lnTo>
                <a:lnTo>
                  <a:pt x="864" y="988"/>
                </a:lnTo>
                <a:lnTo>
                  <a:pt x="871" y="1031"/>
                </a:lnTo>
                <a:lnTo>
                  <a:pt x="879" y="1262"/>
                </a:lnTo>
                <a:lnTo>
                  <a:pt x="886" y="1070"/>
                </a:lnTo>
                <a:lnTo>
                  <a:pt x="894" y="956"/>
                </a:lnTo>
                <a:lnTo>
                  <a:pt x="902" y="1236"/>
                </a:lnTo>
                <a:lnTo>
                  <a:pt x="909" y="1082"/>
                </a:lnTo>
                <a:lnTo>
                  <a:pt x="917" y="1087"/>
                </a:lnTo>
                <a:lnTo>
                  <a:pt x="924" y="1158"/>
                </a:lnTo>
                <a:lnTo>
                  <a:pt x="932" y="956"/>
                </a:lnTo>
                <a:lnTo>
                  <a:pt x="940" y="1104"/>
                </a:lnTo>
                <a:lnTo>
                  <a:pt x="947" y="1384"/>
                </a:lnTo>
                <a:lnTo>
                  <a:pt x="955" y="906"/>
                </a:lnTo>
                <a:lnTo>
                  <a:pt x="963" y="924"/>
                </a:lnTo>
                <a:lnTo>
                  <a:pt x="970" y="1402"/>
                </a:lnTo>
                <a:lnTo>
                  <a:pt x="978" y="823"/>
                </a:lnTo>
                <a:lnTo>
                  <a:pt x="986" y="1441"/>
                </a:lnTo>
                <a:lnTo>
                  <a:pt x="993" y="1004"/>
                </a:lnTo>
                <a:lnTo>
                  <a:pt x="1001" y="643"/>
                </a:lnTo>
                <a:lnTo>
                  <a:pt x="1009" y="1711"/>
                </a:lnTo>
                <a:lnTo>
                  <a:pt x="1016" y="852"/>
                </a:lnTo>
                <a:lnTo>
                  <a:pt x="1024" y="1068"/>
                </a:lnTo>
                <a:lnTo>
                  <a:pt x="1031" y="1247"/>
                </a:lnTo>
                <a:lnTo>
                  <a:pt x="1039" y="774"/>
                </a:lnTo>
                <a:lnTo>
                  <a:pt x="1047" y="1452"/>
                </a:lnTo>
                <a:lnTo>
                  <a:pt x="1054" y="1073"/>
                </a:lnTo>
                <a:lnTo>
                  <a:pt x="1062" y="847"/>
                </a:lnTo>
                <a:lnTo>
                  <a:pt x="1070" y="1301"/>
                </a:lnTo>
                <a:lnTo>
                  <a:pt x="1077" y="1090"/>
                </a:lnTo>
                <a:lnTo>
                  <a:pt x="1085" y="966"/>
                </a:lnTo>
                <a:lnTo>
                  <a:pt x="1093" y="1368"/>
                </a:lnTo>
                <a:lnTo>
                  <a:pt x="1100" y="808"/>
                </a:lnTo>
                <a:lnTo>
                  <a:pt x="1108" y="1226"/>
                </a:lnTo>
                <a:lnTo>
                  <a:pt x="1115" y="1176"/>
                </a:lnTo>
                <a:lnTo>
                  <a:pt x="1123" y="945"/>
                </a:lnTo>
                <a:lnTo>
                  <a:pt x="1131" y="1274"/>
                </a:lnTo>
                <a:lnTo>
                  <a:pt x="1138" y="948"/>
                </a:lnTo>
                <a:lnTo>
                  <a:pt x="1146" y="1156"/>
                </a:lnTo>
                <a:lnTo>
                  <a:pt x="1154" y="1156"/>
                </a:lnTo>
                <a:lnTo>
                  <a:pt x="1161" y="1004"/>
                </a:lnTo>
                <a:lnTo>
                  <a:pt x="1169" y="1181"/>
                </a:lnTo>
                <a:lnTo>
                  <a:pt x="1177" y="1112"/>
                </a:lnTo>
                <a:lnTo>
                  <a:pt x="1184" y="995"/>
                </a:lnTo>
                <a:lnTo>
                  <a:pt x="1192" y="1143"/>
                </a:lnTo>
                <a:lnTo>
                  <a:pt x="1199" y="1216"/>
                </a:lnTo>
                <a:lnTo>
                  <a:pt x="1207" y="961"/>
                </a:lnTo>
                <a:lnTo>
                  <a:pt x="1215" y="1216"/>
                </a:lnTo>
                <a:lnTo>
                  <a:pt x="1222" y="880"/>
                </a:lnTo>
                <a:lnTo>
                  <a:pt x="1230" y="1443"/>
                </a:lnTo>
                <a:lnTo>
                  <a:pt x="1238" y="809"/>
                </a:lnTo>
                <a:lnTo>
                  <a:pt x="1245" y="1217"/>
                </a:lnTo>
                <a:lnTo>
                  <a:pt x="1253" y="1187"/>
                </a:lnTo>
                <a:lnTo>
                  <a:pt x="1261" y="858"/>
                </a:lnTo>
                <a:lnTo>
                  <a:pt x="1268" y="1416"/>
                </a:lnTo>
                <a:lnTo>
                  <a:pt x="1276" y="721"/>
                </a:lnTo>
                <a:lnTo>
                  <a:pt x="1283" y="1545"/>
                </a:lnTo>
                <a:lnTo>
                  <a:pt x="1291" y="813"/>
                </a:lnTo>
                <a:lnTo>
                  <a:pt x="1299" y="1035"/>
                </a:lnTo>
                <a:lnTo>
                  <a:pt x="1306" y="1374"/>
                </a:lnTo>
                <a:lnTo>
                  <a:pt x="1314" y="782"/>
                </a:lnTo>
                <a:lnTo>
                  <a:pt x="1322" y="1565"/>
                </a:lnTo>
                <a:lnTo>
                  <a:pt x="1329" y="539"/>
                </a:lnTo>
                <a:lnTo>
                  <a:pt x="1337" y="1421"/>
                </a:lnTo>
                <a:lnTo>
                  <a:pt x="1345" y="1181"/>
                </a:lnTo>
                <a:lnTo>
                  <a:pt x="1352" y="794"/>
                </a:lnTo>
                <a:lnTo>
                  <a:pt x="1360" y="1491"/>
                </a:lnTo>
                <a:lnTo>
                  <a:pt x="1367" y="670"/>
                </a:lnTo>
                <a:lnTo>
                  <a:pt x="1375" y="1450"/>
                </a:lnTo>
                <a:lnTo>
                  <a:pt x="1383" y="1005"/>
                </a:lnTo>
                <a:lnTo>
                  <a:pt x="1390" y="936"/>
                </a:lnTo>
                <a:lnTo>
                  <a:pt x="1398" y="1378"/>
                </a:lnTo>
                <a:lnTo>
                  <a:pt x="1406" y="807"/>
                </a:lnTo>
                <a:lnTo>
                  <a:pt x="1413" y="1406"/>
                </a:lnTo>
                <a:lnTo>
                  <a:pt x="1421" y="899"/>
                </a:lnTo>
                <a:lnTo>
                  <a:pt x="1429" y="1034"/>
                </a:lnTo>
                <a:lnTo>
                  <a:pt x="1436" y="1348"/>
                </a:lnTo>
                <a:lnTo>
                  <a:pt x="1444" y="931"/>
                </a:lnTo>
                <a:lnTo>
                  <a:pt x="1451" y="1162"/>
                </a:lnTo>
                <a:lnTo>
                  <a:pt x="1459" y="1013"/>
                </a:lnTo>
                <a:lnTo>
                  <a:pt x="1467" y="1174"/>
                </a:lnTo>
                <a:lnTo>
                  <a:pt x="1474" y="1206"/>
                </a:lnTo>
                <a:lnTo>
                  <a:pt x="1482" y="871"/>
                </a:lnTo>
                <a:lnTo>
                  <a:pt x="1490" y="1213"/>
                </a:lnTo>
                <a:lnTo>
                  <a:pt x="1497" y="1218"/>
                </a:lnTo>
                <a:lnTo>
                  <a:pt x="1505" y="901"/>
                </a:lnTo>
                <a:lnTo>
                  <a:pt x="1513" y="1228"/>
                </a:lnTo>
                <a:lnTo>
                  <a:pt x="1520" y="952"/>
                </a:lnTo>
                <a:lnTo>
                  <a:pt x="1528" y="1498"/>
                </a:lnTo>
                <a:lnTo>
                  <a:pt x="1536" y="484"/>
                </a:lnTo>
                <a:lnTo>
                  <a:pt x="1543" y="1666"/>
                </a:lnTo>
                <a:lnTo>
                  <a:pt x="1551" y="683"/>
                </a:lnTo>
                <a:lnTo>
                  <a:pt x="1558" y="1508"/>
                </a:lnTo>
                <a:lnTo>
                  <a:pt x="1566" y="730"/>
                </a:lnTo>
                <a:lnTo>
                  <a:pt x="1574" y="1250"/>
                </a:lnTo>
                <a:lnTo>
                  <a:pt x="1581" y="1209"/>
                </a:lnTo>
                <a:lnTo>
                  <a:pt x="1589" y="762"/>
                </a:lnTo>
                <a:lnTo>
                  <a:pt x="1597" y="1764"/>
                </a:lnTo>
                <a:lnTo>
                  <a:pt x="1604" y="121"/>
                </a:lnTo>
                <a:lnTo>
                  <a:pt x="1612" y="2222"/>
                </a:lnTo>
                <a:lnTo>
                  <a:pt x="1620" y="0"/>
                </a:lnTo>
                <a:lnTo>
                  <a:pt x="1627" y="1991"/>
                </a:lnTo>
                <a:lnTo>
                  <a:pt x="1635" y="642"/>
                </a:lnTo>
                <a:lnTo>
                  <a:pt x="1642" y="1202"/>
                </a:lnTo>
                <a:lnTo>
                  <a:pt x="1650" y="1058"/>
                </a:lnTo>
                <a:lnTo>
                  <a:pt x="1658" y="1056"/>
                </a:lnTo>
                <a:lnTo>
                  <a:pt x="1665" y="1607"/>
                </a:lnTo>
                <a:lnTo>
                  <a:pt x="1673" y="129"/>
                </a:lnTo>
                <a:lnTo>
                  <a:pt x="1681" y="2056"/>
                </a:lnTo>
                <a:lnTo>
                  <a:pt x="1688" y="383"/>
                </a:lnTo>
                <a:lnTo>
                  <a:pt x="1696" y="1815"/>
                </a:lnTo>
                <a:lnTo>
                  <a:pt x="1704" y="319"/>
                </a:lnTo>
                <a:lnTo>
                  <a:pt x="1711" y="1773"/>
                </a:lnTo>
                <a:lnTo>
                  <a:pt x="1719" y="562"/>
                </a:lnTo>
                <a:lnTo>
                  <a:pt x="1726" y="1514"/>
                </a:lnTo>
                <a:lnTo>
                  <a:pt x="1734" y="985"/>
                </a:lnTo>
                <a:lnTo>
                  <a:pt x="1742" y="948"/>
                </a:lnTo>
                <a:lnTo>
                  <a:pt x="1749" y="1255"/>
                </a:lnTo>
                <a:lnTo>
                  <a:pt x="1757" y="910"/>
                </a:lnTo>
                <a:lnTo>
                  <a:pt x="1765" y="1593"/>
                </a:lnTo>
                <a:lnTo>
                  <a:pt x="1772" y="469"/>
                </a:lnTo>
                <a:lnTo>
                  <a:pt x="1780" y="1493"/>
                </a:lnTo>
                <a:lnTo>
                  <a:pt x="1788" y="835"/>
                </a:lnTo>
                <a:lnTo>
                  <a:pt x="1795" y="1550"/>
                </a:lnTo>
                <a:lnTo>
                  <a:pt x="1803" y="681"/>
                </a:lnTo>
                <a:lnTo>
                  <a:pt x="1810" y="1174"/>
                </a:lnTo>
                <a:lnTo>
                  <a:pt x="1818" y="1177"/>
                </a:lnTo>
                <a:lnTo>
                  <a:pt x="1826" y="1142"/>
                </a:lnTo>
                <a:lnTo>
                  <a:pt x="1833" y="1058"/>
                </a:lnTo>
                <a:lnTo>
                  <a:pt x="1841" y="1021"/>
                </a:lnTo>
                <a:lnTo>
                  <a:pt x="1848" y="1231"/>
                </a:lnTo>
                <a:lnTo>
                  <a:pt x="1856" y="977"/>
                </a:lnTo>
                <a:lnTo>
                  <a:pt x="1864" y="1204"/>
                </a:lnTo>
                <a:lnTo>
                  <a:pt x="1872" y="1041"/>
                </a:lnTo>
                <a:lnTo>
                  <a:pt x="1879" y="1209"/>
                </a:lnTo>
                <a:lnTo>
                  <a:pt x="1887" y="858"/>
                </a:lnTo>
                <a:lnTo>
                  <a:pt x="1894" y="1320"/>
                </a:lnTo>
                <a:lnTo>
                  <a:pt x="1902" y="1076"/>
                </a:lnTo>
                <a:lnTo>
                  <a:pt x="1910" y="1081"/>
                </a:lnTo>
                <a:lnTo>
                  <a:pt x="1917" y="1051"/>
                </a:lnTo>
                <a:lnTo>
                  <a:pt x="1925" y="984"/>
                </a:lnTo>
                <a:lnTo>
                  <a:pt x="1933" y="1465"/>
                </a:lnTo>
                <a:lnTo>
                  <a:pt x="1940" y="830"/>
                </a:lnTo>
                <a:lnTo>
                  <a:pt x="1948" y="1137"/>
                </a:lnTo>
                <a:lnTo>
                  <a:pt x="1956" y="1061"/>
                </a:lnTo>
                <a:lnTo>
                  <a:pt x="1963" y="1254"/>
                </a:lnTo>
                <a:lnTo>
                  <a:pt x="1971" y="923"/>
                </a:lnTo>
                <a:lnTo>
                  <a:pt x="1978" y="1218"/>
                </a:lnTo>
                <a:lnTo>
                  <a:pt x="1986" y="1169"/>
                </a:lnTo>
                <a:lnTo>
                  <a:pt x="1994" y="885"/>
                </a:lnTo>
                <a:lnTo>
                  <a:pt x="2001" y="1172"/>
                </a:lnTo>
                <a:lnTo>
                  <a:pt x="2009" y="1257"/>
                </a:lnTo>
                <a:lnTo>
                  <a:pt x="2017" y="941"/>
                </a:lnTo>
                <a:lnTo>
                  <a:pt x="2024" y="1190"/>
                </a:lnTo>
                <a:lnTo>
                  <a:pt x="2032" y="1041"/>
                </a:lnTo>
                <a:lnTo>
                  <a:pt x="2039" y="1028"/>
                </a:lnTo>
                <a:lnTo>
                  <a:pt x="2047" y="1337"/>
                </a:lnTo>
                <a:lnTo>
                  <a:pt x="2055" y="906"/>
                </a:lnTo>
                <a:lnTo>
                  <a:pt x="2063" y="1140"/>
                </a:lnTo>
                <a:lnTo>
                  <a:pt x="2070" y="1116"/>
                </a:lnTo>
                <a:lnTo>
                  <a:pt x="2078" y="1120"/>
                </a:lnTo>
                <a:lnTo>
                  <a:pt x="2085" y="1056"/>
                </a:lnTo>
                <a:lnTo>
                  <a:pt x="2093" y="1192"/>
                </a:lnTo>
                <a:lnTo>
                  <a:pt x="2101" y="966"/>
                </a:lnTo>
                <a:lnTo>
                  <a:pt x="2108" y="1146"/>
                </a:lnTo>
                <a:lnTo>
                  <a:pt x="2116" y="1264"/>
                </a:lnTo>
                <a:lnTo>
                  <a:pt x="2123" y="831"/>
                </a:lnTo>
                <a:lnTo>
                  <a:pt x="2131" y="1303"/>
                </a:lnTo>
                <a:lnTo>
                  <a:pt x="2139" y="1026"/>
                </a:lnTo>
                <a:lnTo>
                  <a:pt x="2147" y="1048"/>
                </a:lnTo>
                <a:lnTo>
                  <a:pt x="2154" y="1280"/>
                </a:lnTo>
                <a:lnTo>
                  <a:pt x="2162" y="861"/>
                </a:lnTo>
                <a:lnTo>
                  <a:pt x="2169" y="1298"/>
                </a:lnTo>
                <a:lnTo>
                  <a:pt x="2177" y="1027"/>
                </a:lnTo>
                <a:lnTo>
                  <a:pt x="2185" y="1079"/>
                </a:lnTo>
                <a:lnTo>
                  <a:pt x="2192" y="1060"/>
                </a:lnTo>
                <a:lnTo>
                  <a:pt x="2200" y="1292"/>
                </a:lnTo>
                <a:lnTo>
                  <a:pt x="2207" y="951"/>
                </a:lnTo>
                <a:lnTo>
                  <a:pt x="2215" y="935"/>
                </a:lnTo>
                <a:lnTo>
                  <a:pt x="2223" y="1551"/>
                </a:lnTo>
                <a:lnTo>
                  <a:pt x="2230" y="754"/>
                </a:lnTo>
                <a:lnTo>
                  <a:pt x="2238" y="1050"/>
                </a:lnTo>
                <a:lnTo>
                  <a:pt x="2246" y="1390"/>
                </a:lnTo>
                <a:lnTo>
                  <a:pt x="2253" y="931"/>
                </a:lnTo>
                <a:lnTo>
                  <a:pt x="2261" y="1082"/>
                </a:lnTo>
                <a:lnTo>
                  <a:pt x="2269" y="1118"/>
                </a:lnTo>
                <a:lnTo>
                  <a:pt x="2276" y="1183"/>
                </a:lnTo>
                <a:lnTo>
                  <a:pt x="2284" y="1029"/>
                </a:lnTo>
                <a:lnTo>
                  <a:pt x="2291" y="1026"/>
                </a:lnTo>
                <a:lnTo>
                  <a:pt x="2299" y="1298"/>
                </a:lnTo>
                <a:lnTo>
                  <a:pt x="2307" y="981"/>
                </a:lnTo>
                <a:lnTo>
                  <a:pt x="2314" y="1019"/>
                </a:lnTo>
                <a:lnTo>
                  <a:pt x="2322" y="1249"/>
                </a:lnTo>
                <a:lnTo>
                  <a:pt x="2330" y="1094"/>
                </a:lnTo>
                <a:lnTo>
                  <a:pt x="2337" y="968"/>
                </a:lnTo>
                <a:lnTo>
                  <a:pt x="2345" y="1220"/>
                </a:lnTo>
                <a:lnTo>
                  <a:pt x="2353" y="1088"/>
                </a:lnTo>
                <a:lnTo>
                  <a:pt x="2360" y="1024"/>
                </a:lnTo>
                <a:lnTo>
                  <a:pt x="2368" y="1211"/>
                </a:lnTo>
                <a:lnTo>
                  <a:pt x="2375" y="1080"/>
                </a:lnTo>
                <a:lnTo>
                  <a:pt x="2383" y="945"/>
                </a:lnTo>
                <a:lnTo>
                  <a:pt x="2391" y="1291"/>
                </a:lnTo>
                <a:lnTo>
                  <a:pt x="2398" y="1114"/>
                </a:lnTo>
                <a:lnTo>
                  <a:pt x="2406" y="896"/>
                </a:lnTo>
                <a:lnTo>
                  <a:pt x="2414" y="1299"/>
                </a:lnTo>
                <a:lnTo>
                  <a:pt x="2421" y="999"/>
                </a:lnTo>
                <a:lnTo>
                  <a:pt x="2429" y="1174"/>
                </a:lnTo>
                <a:lnTo>
                  <a:pt x="2437" y="990"/>
                </a:lnTo>
                <a:lnTo>
                  <a:pt x="2444" y="1236"/>
                </a:lnTo>
                <a:lnTo>
                  <a:pt x="2452" y="1059"/>
                </a:lnTo>
                <a:lnTo>
                  <a:pt x="2460" y="971"/>
                </a:lnTo>
                <a:lnTo>
                  <a:pt x="2467" y="1256"/>
                </a:lnTo>
                <a:lnTo>
                  <a:pt x="2475" y="1104"/>
                </a:lnTo>
                <a:lnTo>
                  <a:pt x="2482" y="1060"/>
                </a:lnTo>
                <a:lnTo>
                  <a:pt x="2490" y="976"/>
                </a:lnTo>
                <a:lnTo>
                  <a:pt x="2498" y="1325"/>
                </a:lnTo>
                <a:lnTo>
                  <a:pt x="2505" y="963"/>
                </a:lnTo>
                <a:lnTo>
                  <a:pt x="2513" y="1061"/>
                </a:lnTo>
                <a:lnTo>
                  <a:pt x="2521" y="1356"/>
                </a:lnTo>
                <a:lnTo>
                  <a:pt x="2528" y="758"/>
                </a:lnTo>
                <a:lnTo>
                  <a:pt x="2536" y="1239"/>
                </a:lnTo>
                <a:lnTo>
                  <a:pt x="2544" y="1278"/>
                </a:lnTo>
                <a:lnTo>
                  <a:pt x="2551" y="824"/>
                </a:lnTo>
                <a:lnTo>
                  <a:pt x="2559" y="1215"/>
                </a:lnTo>
                <a:lnTo>
                  <a:pt x="2566" y="1237"/>
                </a:lnTo>
                <a:lnTo>
                  <a:pt x="2574" y="864"/>
                </a:lnTo>
                <a:lnTo>
                  <a:pt x="2582" y="1183"/>
                </a:lnTo>
                <a:lnTo>
                  <a:pt x="2589" y="1191"/>
                </a:lnTo>
                <a:lnTo>
                  <a:pt x="2597" y="1085"/>
                </a:lnTo>
                <a:lnTo>
                  <a:pt x="2605" y="1021"/>
                </a:lnTo>
                <a:lnTo>
                  <a:pt x="2612" y="1040"/>
                </a:lnTo>
                <a:lnTo>
                  <a:pt x="2620" y="1244"/>
                </a:lnTo>
                <a:lnTo>
                  <a:pt x="2628" y="1200"/>
                </a:lnTo>
                <a:lnTo>
                  <a:pt x="2635" y="809"/>
                </a:lnTo>
                <a:lnTo>
                  <a:pt x="2643" y="1233"/>
                </a:lnTo>
                <a:lnTo>
                  <a:pt x="2650" y="1192"/>
                </a:lnTo>
                <a:lnTo>
                  <a:pt x="2658" y="1041"/>
                </a:lnTo>
                <a:lnTo>
                  <a:pt x="2666" y="956"/>
                </a:lnTo>
                <a:lnTo>
                  <a:pt x="2673" y="1375"/>
                </a:lnTo>
                <a:lnTo>
                  <a:pt x="2681" y="978"/>
                </a:lnTo>
                <a:lnTo>
                  <a:pt x="2689" y="950"/>
                </a:lnTo>
                <a:lnTo>
                  <a:pt x="2696" y="1234"/>
                </a:lnTo>
                <a:lnTo>
                  <a:pt x="2704" y="1176"/>
                </a:lnTo>
                <a:lnTo>
                  <a:pt x="2712" y="1116"/>
                </a:lnTo>
                <a:lnTo>
                  <a:pt x="2719" y="812"/>
                </a:lnTo>
                <a:lnTo>
                  <a:pt x="2727" y="1387"/>
                </a:lnTo>
                <a:lnTo>
                  <a:pt x="2734" y="1015"/>
                </a:lnTo>
                <a:lnTo>
                  <a:pt x="2742" y="1112"/>
                </a:lnTo>
                <a:lnTo>
                  <a:pt x="2750" y="1083"/>
                </a:lnTo>
                <a:lnTo>
                  <a:pt x="2757" y="1090"/>
                </a:lnTo>
                <a:lnTo>
                  <a:pt x="2765" y="1127"/>
                </a:lnTo>
                <a:lnTo>
                  <a:pt x="2773" y="1048"/>
                </a:lnTo>
                <a:lnTo>
                  <a:pt x="2780" y="1278"/>
                </a:lnTo>
                <a:lnTo>
                  <a:pt x="2788" y="818"/>
                </a:lnTo>
                <a:lnTo>
                  <a:pt x="2796" y="1317"/>
                </a:lnTo>
                <a:lnTo>
                  <a:pt x="2803" y="1040"/>
                </a:lnTo>
                <a:lnTo>
                  <a:pt x="2811" y="1116"/>
                </a:lnTo>
                <a:lnTo>
                  <a:pt x="2818" y="978"/>
                </a:lnTo>
                <a:lnTo>
                  <a:pt x="2826" y="1354"/>
                </a:lnTo>
                <a:lnTo>
                  <a:pt x="2834" y="893"/>
                </a:lnTo>
                <a:lnTo>
                  <a:pt x="2841" y="1076"/>
                </a:lnTo>
                <a:lnTo>
                  <a:pt x="2849" y="1277"/>
                </a:lnTo>
                <a:lnTo>
                  <a:pt x="2857" y="1048"/>
                </a:lnTo>
                <a:lnTo>
                  <a:pt x="2864" y="1017"/>
                </a:lnTo>
                <a:lnTo>
                  <a:pt x="2872" y="1103"/>
                </a:lnTo>
                <a:lnTo>
                  <a:pt x="2880" y="1135"/>
                </a:lnTo>
                <a:lnTo>
                  <a:pt x="2887" y="1236"/>
                </a:lnTo>
                <a:lnTo>
                  <a:pt x="2895" y="968"/>
                </a:lnTo>
                <a:lnTo>
                  <a:pt x="2902" y="1019"/>
                </a:lnTo>
                <a:lnTo>
                  <a:pt x="2910" y="1140"/>
                </a:lnTo>
                <a:lnTo>
                  <a:pt x="2918" y="1265"/>
                </a:lnTo>
                <a:lnTo>
                  <a:pt x="2925" y="1065"/>
                </a:lnTo>
                <a:lnTo>
                  <a:pt x="2933" y="928"/>
                </a:lnTo>
                <a:lnTo>
                  <a:pt x="2941" y="1195"/>
                </a:lnTo>
                <a:lnTo>
                  <a:pt x="2948" y="1076"/>
                </a:lnTo>
                <a:lnTo>
                  <a:pt x="2956" y="1166"/>
                </a:lnTo>
                <a:lnTo>
                  <a:pt x="2964" y="1170"/>
                </a:lnTo>
                <a:lnTo>
                  <a:pt x="2971" y="909"/>
                </a:lnTo>
                <a:lnTo>
                  <a:pt x="2979" y="1199"/>
                </a:lnTo>
                <a:lnTo>
                  <a:pt x="2987" y="1121"/>
                </a:lnTo>
                <a:lnTo>
                  <a:pt x="2994" y="906"/>
                </a:lnTo>
                <a:lnTo>
                  <a:pt x="3002" y="1441"/>
                </a:lnTo>
                <a:lnTo>
                  <a:pt x="3009" y="1210"/>
                </a:lnTo>
                <a:lnTo>
                  <a:pt x="3017" y="241"/>
                </a:lnTo>
                <a:lnTo>
                  <a:pt x="3025" y="1899"/>
                </a:lnTo>
                <a:lnTo>
                  <a:pt x="3032" y="1090"/>
                </a:lnTo>
                <a:lnTo>
                  <a:pt x="3040" y="725"/>
                </a:lnTo>
                <a:lnTo>
                  <a:pt x="3047" y="1253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9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0FC32-C75B-4870-913F-B864C270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</a:t>
            </a:r>
            <a:r>
              <a:rPr lang="en-US" sz="2800">
                <a:solidFill>
                  <a:schemeClr val="bg1"/>
                </a:solidFill>
              </a:rPr>
              <a:t>18/18)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day 6; 09:56:32.45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286BA-D83A-4120-B990-13674630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ED866A8E-F844-441E-AE77-CBF3563B1EF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16168A1-17D0-40E5-8808-CCADC5E2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7839D02A-24DE-416F-BCA7-FAB15F20A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21F8D3A5-EF69-485E-A84A-BCBF54A79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A384198F-5102-4627-9DF3-F595468F35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326685FC-F7B4-44F8-A8FF-60D185AEE3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4F08CD7C-5F97-487C-A520-9B76DB2F30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64ADAB8C-8DC8-455F-A4E2-4148D1E24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A2631F62-6AF3-44C5-B2BD-CD7C329DA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BCDF955F-D6AB-4A16-994C-C82D34447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783286B1-1861-4BF2-8A24-83DC0DD75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19A744AC-5B42-4B69-B8FC-B25A61C6C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1A42A67B-D0F7-4C1E-97A3-388F170B00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87BD299E-6A3E-4E56-B90A-513D95F55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2AE73D18-E827-4091-AFF4-A2358C15A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68E84CE5-1E1B-47F0-97A1-E717BD749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1D9A675D-FEC4-4C98-B277-A4ED30E4C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CE94B7FE-4FB9-4786-A7F5-ADE1DBC7A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C361D124-169B-448D-97EC-E7250BCA7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B7E6150D-CD68-4629-93F2-C7F8895D7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671BB40A-4FC8-46FD-8CEB-B85AE2F52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A44742F7-CB07-422A-BA63-D847C70FB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F2CC069E-7ECC-4A97-B75F-AD8F08F0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1EA68078-1F58-4A78-8714-B72CB8102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EC175362-2B11-4C6C-B3D1-E8491FB32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AC78D775-93E4-486D-B5D4-DEED3ED2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D0865D47-B751-48EF-9A45-9F2EE38F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7C8DDCF9-8B32-452A-9E9B-DC3E44A4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09643433-4852-4DEC-AF32-50EAB6DC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39B5ADC9-4D88-4DC0-8E21-2D7CDDB6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9A9BD2EB-29FD-4ED7-BC87-1DAEB3BC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86C7CF0A-20A8-48F7-A9DC-EBC337962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2E27AA9E-31B7-493E-94A1-32360F349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16F30297-FCB5-409F-A187-A6F30C805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ABC87F15-F352-4DEA-BBF7-434935A65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8037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8C9C136B-53DA-4B9C-906A-00BBF586B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4196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0EB8B9E2-173B-4A0A-A2B6-6236EFB29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037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1FCE564C-32CA-456D-B712-52C3D3DB6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6544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6F9FEF1D-ABE3-4C7F-B5AF-AFFBE1F84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D605A573-E328-47C8-B770-E86C67CD4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8876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11DC3B9A-0912-46D8-83C4-B087734DC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5034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7300E15A-95A4-4C7D-9CC7-C7F106C40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1209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79457088-8BC3-42BD-BB00-89B6D377A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7367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744A72BA-DE85-46B3-BCB7-8E0F356B1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0D8EE13D-26CD-4F44-BE8F-BA41F063C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0975A664-3A1D-4258-A596-01072B0C8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8037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158EC77B-ABEA-4C8C-8A50-4F4C94514E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4196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89CD2FAF-22B9-41CF-BB9A-A31BB742C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037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74C606C2-21B4-43FF-8E08-A830EBFC8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6544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FCECBC49-9773-4971-BCBC-9421B0492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229E2D4C-0F1B-4EA2-9D5F-D188D1FCE8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8876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A1C2F1FC-A42F-47DC-B5FA-66CD3D1E75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5034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6">
            <a:extLst>
              <a:ext uri="{FF2B5EF4-FFF2-40B4-BE49-F238E27FC236}">
                <a16:creationId xmlns:a16="http://schemas.microsoft.com/office/drawing/2014/main" id="{1162E27B-FC74-4294-A857-411E43285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1209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F6DD6984-2273-4DA9-8515-A6E1AD4A46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7367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58">
            <a:extLst>
              <a:ext uri="{FF2B5EF4-FFF2-40B4-BE49-F238E27FC236}">
                <a16:creationId xmlns:a16="http://schemas.microsoft.com/office/drawing/2014/main" id="{8086C210-F92B-4767-AD6D-E1FA95524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78E9AC0E-9106-4508-9E49-D839F523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93D2F057-C611-4E73-BBF3-66EC48A3D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4727575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9E9DDADA-C115-48F4-9BEE-A189F0A4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4341813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23F9F9F2-4965-4AA0-8C8B-DA73CA19D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3960813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51072D5B-5529-43F7-BC66-5F2A2173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3575050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26C0D129-CDBE-489A-9EC9-2D376F943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1940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384272AE-8AFB-4B19-AE5A-BEE5FF95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808288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53A6DC28-59CD-4522-B431-CDBB56154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427288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841BD201-AE95-4F5D-8C9D-4824D499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041525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53E779B7-8B33-41EA-9A11-4973B1E5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1660525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DE64E02D-2DC0-4279-816D-AFE880D9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Freeform 70">
            <a:extLst>
              <a:ext uri="{FF2B5EF4-FFF2-40B4-BE49-F238E27FC236}">
                <a16:creationId xmlns:a16="http://schemas.microsoft.com/office/drawing/2014/main" id="{6B334AD8-E30E-48D2-A6D4-2791716448FE}"/>
              </a:ext>
            </a:extLst>
          </p:cNvPr>
          <p:cNvSpPr>
            <a:spLocks/>
          </p:cNvSpPr>
          <p:nvPr/>
        </p:nvSpPr>
        <p:spPr bwMode="auto">
          <a:xfrm>
            <a:off x="6124576" y="1531938"/>
            <a:ext cx="4837113" cy="3411537"/>
          </a:xfrm>
          <a:custGeom>
            <a:avLst/>
            <a:gdLst>
              <a:gd name="T0" fmla="*/ 46 w 3047"/>
              <a:gd name="T1" fmla="*/ 1098 h 2149"/>
              <a:gd name="T2" fmla="*/ 100 w 3047"/>
              <a:gd name="T3" fmla="*/ 1096 h 2149"/>
              <a:gd name="T4" fmla="*/ 153 w 3047"/>
              <a:gd name="T5" fmla="*/ 1148 h 2149"/>
              <a:gd name="T6" fmla="*/ 207 w 3047"/>
              <a:gd name="T7" fmla="*/ 1032 h 2149"/>
              <a:gd name="T8" fmla="*/ 260 w 3047"/>
              <a:gd name="T9" fmla="*/ 1112 h 2149"/>
              <a:gd name="T10" fmla="*/ 314 w 3047"/>
              <a:gd name="T11" fmla="*/ 1206 h 2149"/>
              <a:gd name="T12" fmla="*/ 367 w 3047"/>
              <a:gd name="T13" fmla="*/ 1125 h 2149"/>
              <a:gd name="T14" fmla="*/ 421 w 3047"/>
              <a:gd name="T15" fmla="*/ 1098 h 2149"/>
              <a:gd name="T16" fmla="*/ 474 w 3047"/>
              <a:gd name="T17" fmla="*/ 1065 h 2149"/>
              <a:gd name="T18" fmla="*/ 527 w 3047"/>
              <a:gd name="T19" fmla="*/ 1015 h 2149"/>
              <a:gd name="T20" fmla="*/ 581 w 3047"/>
              <a:gd name="T21" fmla="*/ 1079 h 2149"/>
              <a:gd name="T22" fmla="*/ 634 w 3047"/>
              <a:gd name="T23" fmla="*/ 1122 h 2149"/>
              <a:gd name="T24" fmla="*/ 688 w 3047"/>
              <a:gd name="T25" fmla="*/ 1020 h 2149"/>
              <a:gd name="T26" fmla="*/ 741 w 3047"/>
              <a:gd name="T27" fmla="*/ 1180 h 2149"/>
              <a:gd name="T28" fmla="*/ 795 w 3047"/>
              <a:gd name="T29" fmla="*/ 765 h 2149"/>
              <a:gd name="T30" fmla="*/ 848 w 3047"/>
              <a:gd name="T31" fmla="*/ 1035 h 2149"/>
              <a:gd name="T32" fmla="*/ 902 w 3047"/>
              <a:gd name="T33" fmla="*/ 1132 h 2149"/>
              <a:gd name="T34" fmla="*/ 955 w 3047"/>
              <a:gd name="T35" fmla="*/ 1131 h 2149"/>
              <a:gd name="T36" fmla="*/ 1009 w 3047"/>
              <a:gd name="T37" fmla="*/ 1086 h 2149"/>
              <a:gd name="T38" fmla="*/ 1062 w 3047"/>
              <a:gd name="T39" fmla="*/ 1198 h 2149"/>
              <a:gd name="T40" fmla="*/ 1115 w 3047"/>
              <a:gd name="T41" fmla="*/ 1084 h 2149"/>
              <a:gd name="T42" fmla="*/ 1169 w 3047"/>
              <a:gd name="T43" fmla="*/ 1276 h 2149"/>
              <a:gd name="T44" fmla="*/ 1222 w 3047"/>
              <a:gd name="T45" fmla="*/ 1096 h 2149"/>
              <a:gd name="T46" fmla="*/ 1276 w 3047"/>
              <a:gd name="T47" fmla="*/ 1017 h 2149"/>
              <a:gd name="T48" fmla="*/ 1329 w 3047"/>
              <a:gd name="T49" fmla="*/ 1155 h 2149"/>
              <a:gd name="T50" fmla="*/ 1383 w 3047"/>
              <a:gd name="T51" fmla="*/ 1198 h 2149"/>
              <a:gd name="T52" fmla="*/ 1436 w 3047"/>
              <a:gd name="T53" fmla="*/ 1154 h 2149"/>
              <a:gd name="T54" fmla="*/ 1490 w 3047"/>
              <a:gd name="T55" fmla="*/ 1105 h 2149"/>
              <a:gd name="T56" fmla="*/ 1543 w 3047"/>
              <a:gd name="T57" fmla="*/ 1125 h 2149"/>
              <a:gd name="T58" fmla="*/ 1597 w 3047"/>
              <a:gd name="T59" fmla="*/ 976 h 2149"/>
              <a:gd name="T60" fmla="*/ 1650 w 3047"/>
              <a:gd name="T61" fmla="*/ 1129 h 2149"/>
              <a:gd name="T62" fmla="*/ 1704 w 3047"/>
              <a:gd name="T63" fmla="*/ 1012 h 2149"/>
              <a:gd name="T64" fmla="*/ 1757 w 3047"/>
              <a:gd name="T65" fmla="*/ 1039 h 2149"/>
              <a:gd name="T66" fmla="*/ 1810 w 3047"/>
              <a:gd name="T67" fmla="*/ 1082 h 2149"/>
              <a:gd name="T68" fmla="*/ 1864 w 3047"/>
              <a:gd name="T69" fmla="*/ 1268 h 2149"/>
              <a:gd name="T70" fmla="*/ 1917 w 3047"/>
              <a:gd name="T71" fmla="*/ 1043 h 2149"/>
              <a:gd name="T72" fmla="*/ 1971 w 3047"/>
              <a:gd name="T73" fmla="*/ 969 h 2149"/>
              <a:gd name="T74" fmla="*/ 2024 w 3047"/>
              <a:gd name="T75" fmla="*/ 1009 h 2149"/>
              <a:gd name="T76" fmla="*/ 2078 w 3047"/>
              <a:gd name="T77" fmla="*/ 1274 h 2149"/>
              <a:gd name="T78" fmla="*/ 2131 w 3047"/>
              <a:gd name="T79" fmla="*/ 710 h 2149"/>
              <a:gd name="T80" fmla="*/ 2185 w 3047"/>
              <a:gd name="T81" fmla="*/ 885 h 2149"/>
              <a:gd name="T82" fmla="*/ 2238 w 3047"/>
              <a:gd name="T83" fmla="*/ 1758 h 2149"/>
              <a:gd name="T84" fmla="*/ 2291 w 3047"/>
              <a:gd name="T85" fmla="*/ 1709 h 2149"/>
              <a:gd name="T86" fmla="*/ 2345 w 3047"/>
              <a:gd name="T87" fmla="*/ 0 h 2149"/>
              <a:gd name="T88" fmla="*/ 2398 w 3047"/>
              <a:gd name="T89" fmla="*/ 523 h 2149"/>
              <a:gd name="T90" fmla="*/ 2452 w 3047"/>
              <a:gd name="T91" fmla="*/ 1533 h 2149"/>
              <a:gd name="T92" fmla="*/ 2505 w 3047"/>
              <a:gd name="T93" fmla="*/ 556 h 2149"/>
              <a:gd name="T94" fmla="*/ 2559 w 3047"/>
              <a:gd name="T95" fmla="*/ 1409 h 2149"/>
              <a:gd name="T96" fmla="*/ 2612 w 3047"/>
              <a:gd name="T97" fmla="*/ 1512 h 2149"/>
              <a:gd name="T98" fmla="*/ 2666 w 3047"/>
              <a:gd name="T99" fmla="*/ 1483 h 2149"/>
              <a:gd name="T100" fmla="*/ 2719 w 3047"/>
              <a:gd name="T101" fmla="*/ 935 h 2149"/>
              <a:gd name="T102" fmla="*/ 2773 w 3047"/>
              <a:gd name="T103" fmla="*/ 1850 h 2149"/>
              <a:gd name="T104" fmla="*/ 2826 w 3047"/>
              <a:gd name="T105" fmla="*/ 869 h 2149"/>
              <a:gd name="T106" fmla="*/ 2880 w 3047"/>
              <a:gd name="T107" fmla="*/ 507 h 2149"/>
              <a:gd name="T108" fmla="*/ 2933 w 3047"/>
              <a:gd name="T109" fmla="*/ 1037 h 2149"/>
              <a:gd name="T110" fmla="*/ 2987 w 3047"/>
              <a:gd name="T111" fmla="*/ 1136 h 2149"/>
              <a:gd name="T112" fmla="*/ 3040 w 3047"/>
              <a:gd name="T113" fmla="*/ 1390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149">
                <a:moveTo>
                  <a:pt x="0" y="1092"/>
                </a:moveTo>
                <a:lnTo>
                  <a:pt x="8" y="1317"/>
                </a:lnTo>
                <a:lnTo>
                  <a:pt x="16" y="919"/>
                </a:lnTo>
                <a:lnTo>
                  <a:pt x="23" y="1080"/>
                </a:lnTo>
                <a:lnTo>
                  <a:pt x="31" y="1159"/>
                </a:lnTo>
                <a:lnTo>
                  <a:pt x="39" y="1069"/>
                </a:lnTo>
                <a:lnTo>
                  <a:pt x="46" y="1098"/>
                </a:lnTo>
                <a:lnTo>
                  <a:pt x="54" y="1117"/>
                </a:lnTo>
                <a:lnTo>
                  <a:pt x="62" y="1103"/>
                </a:lnTo>
                <a:lnTo>
                  <a:pt x="69" y="1045"/>
                </a:lnTo>
                <a:lnTo>
                  <a:pt x="77" y="1048"/>
                </a:lnTo>
                <a:lnTo>
                  <a:pt x="85" y="1272"/>
                </a:lnTo>
                <a:lnTo>
                  <a:pt x="92" y="972"/>
                </a:lnTo>
                <a:lnTo>
                  <a:pt x="100" y="1096"/>
                </a:lnTo>
                <a:lnTo>
                  <a:pt x="107" y="1060"/>
                </a:lnTo>
                <a:lnTo>
                  <a:pt x="115" y="1247"/>
                </a:lnTo>
                <a:lnTo>
                  <a:pt x="123" y="937"/>
                </a:lnTo>
                <a:lnTo>
                  <a:pt x="130" y="1127"/>
                </a:lnTo>
                <a:lnTo>
                  <a:pt x="138" y="1207"/>
                </a:lnTo>
                <a:lnTo>
                  <a:pt x="146" y="942"/>
                </a:lnTo>
                <a:lnTo>
                  <a:pt x="153" y="1148"/>
                </a:lnTo>
                <a:lnTo>
                  <a:pt x="161" y="1184"/>
                </a:lnTo>
                <a:lnTo>
                  <a:pt x="169" y="960"/>
                </a:lnTo>
                <a:lnTo>
                  <a:pt x="176" y="1201"/>
                </a:lnTo>
                <a:lnTo>
                  <a:pt x="184" y="970"/>
                </a:lnTo>
                <a:lnTo>
                  <a:pt x="191" y="1252"/>
                </a:lnTo>
                <a:lnTo>
                  <a:pt x="199" y="1028"/>
                </a:lnTo>
                <a:lnTo>
                  <a:pt x="207" y="1032"/>
                </a:lnTo>
                <a:lnTo>
                  <a:pt x="214" y="1168"/>
                </a:lnTo>
                <a:lnTo>
                  <a:pt x="222" y="1037"/>
                </a:lnTo>
                <a:lnTo>
                  <a:pt x="230" y="1253"/>
                </a:lnTo>
                <a:lnTo>
                  <a:pt x="237" y="877"/>
                </a:lnTo>
                <a:lnTo>
                  <a:pt x="245" y="1189"/>
                </a:lnTo>
                <a:lnTo>
                  <a:pt x="253" y="1127"/>
                </a:lnTo>
                <a:lnTo>
                  <a:pt x="260" y="1112"/>
                </a:lnTo>
                <a:lnTo>
                  <a:pt x="268" y="1006"/>
                </a:lnTo>
                <a:lnTo>
                  <a:pt x="275" y="1126"/>
                </a:lnTo>
                <a:lnTo>
                  <a:pt x="283" y="1120"/>
                </a:lnTo>
                <a:lnTo>
                  <a:pt x="291" y="1131"/>
                </a:lnTo>
                <a:lnTo>
                  <a:pt x="298" y="1043"/>
                </a:lnTo>
                <a:lnTo>
                  <a:pt x="306" y="1038"/>
                </a:lnTo>
                <a:lnTo>
                  <a:pt x="314" y="1206"/>
                </a:lnTo>
                <a:lnTo>
                  <a:pt x="321" y="1045"/>
                </a:lnTo>
                <a:lnTo>
                  <a:pt x="329" y="1128"/>
                </a:lnTo>
                <a:lnTo>
                  <a:pt x="337" y="1043"/>
                </a:lnTo>
                <a:lnTo>
                  <a:pt x="344" y="1099"/>
                </a:lnTo>
                <a:lnTo>
                  <a:pt x="352" y="1119"/>
                </a:lnTo>
                <a:lnTo>
                  <a:pt x="359" y="1113"/>
                </a:lnTo>
                <a:lnTo>
                  <a:pt x="367" y="1125"/>
                </a:lnTo>
                <a:lnTo>
                  <a:pt x="375" y="985"/>
                </a:lnTo>
                <a:lnTo>
                  <a:pt x="382" y="1084"/>
                </a:lnTo>
                <a:lnTo>
                  <a:pt x="390" y="1262"/>
                </a:lnTo>
                <a:lnTo>
                  <a:pt x="398" y="1066"/>
                </a:lnTo>
                <a:lnTo>
                  <a:pt x="405" y="907"/>
                </a:lnTo>
                <a:lnTo>
                  <a:pt x="413" y="1230"/>
                </a:lnTo>
                <a:lnTo>
                  <a:pt x="421" y="1098"/>
                </a:lnTo>
                <a:lnTo>
                  <a:pt x="428" y="1131"/>
                </a:lnTo>
                <a:lnTo>
                  <a:pt x="436" y="992"/>
                </a:lnTo>
                <a:lnTo>
                  <a:pt x="443" y="1160"/>
                </a:lnTo>
                <a:lnTo>
                  <a:pt x="451" y="1070"/>
                </a:lnTo>
                <a:lnTo>
                  <a:pt x="459" y="1124"/>
                </a:lnTo>
                <a:lnTo>
                  <a:pt x="466" y="1086"/>
                </a:lnTo>
                <a:lnTo>
                  <a:pt x="474" y="1065"/>
                </a:lnTo>
                <a:lnTo>
                  <a:pt x="482" y="1117"/>
                </a:lnTo>
                <a:lnTo>
                  <a:pt x="489" y="1122"/>
                </a:lnTo>
                <a:lnTo>
                  <a:pt x="497" y="1082"/>
                </a:lnTo>
                <a:lnTo>
                  <a:pt x="505" y="1046"/>
                </a:lnTo>
                <a:lnTo>
                  <a:pt x="512" y="1083"/>
                </a:lnTo>
                <a:lnTo>
                  <a:pt x="520" y="1239"/>
                </a:lnTo>
                <a:lnTo>
                  <a:pt x="527" y="1015"/>
                </a:lnTo>
                <a:lnTo>
                  <a:pt x="535" y="1004"/>
                </a:lnTo>
                <a:lnTo>
                  <a:pt x="543" y="1160"/>
                </a:lnTo>
                <a:lnTo>
                  <a:pt x="550" y="1148"/>
                </a:lnTo>
                <a:lnTo>
                  <a:pt x="558" y="1102"/>
                </a:lnTo>
                <a:lnTo>
                  <a:pt x="566" y="978"/>
                </a:lnTo>
                <a:lnTo>
                  <a:pt x="573" y="1187"/>
                </a:lnTo>
                <a:lnTo>
                  <a:pt x="581" y="1079"/>
                </a:lnTo>
                <a:lnTo>
                  <a:pt x="589" y="1053"/>
                </a:lnTo>
                <a:lnTo>
                  <a:pt x="596" y="1174"/>
                </a:lnTo>
                <a:lnTo>
                  <a:pt x="604" y="1106"/>
                </a:lnTo>
                <a:lnTo>
                  <a:pt x="612" y="948"/>
                </a:lnTo>
                <a:lnTo>
                  <a:pt x="619" y="1214"/>
                </a:lnTo>
                <a:lnTo>
                  <a:pt x="627" y="1069"/>
                </a:lnTo>
                <a:lnTo>
                  <a:pt x="634" y="1122"/>
                </a:lnTo>
                <a:lnTo>
                  <a:pt x="642" y="1127"/>
                </a:lnTo>
                <a:lnTo>
                  <a:pt x="650" y="938"/>
                </a:lnTo>
                <a:lnTo>
                  <a:pt x="657" y="1205"/>
                </a:lnTo>
                <a:lnTo>
                  <a:pt x="665" y="1101"/>
                </a:lnTo>
                <a:lnTo>
                  <a:pt x="673" y="1149"/>
                </a:lnTo>
                <a:lnTo>
                  <a:pt x="680" y="1012"/>
                </a:lnTo>
                <a:lnTo>
                  <a:pt x="688" y="1020"/>
                </a:lnTo>
                <a:lnTo>
                  <a:pt x="696" y="1240"/>
                </a:lnTo>
                <a:lnTo>
                  <a:pt x="703" y="1043"/>
                </a:lnTo>
                <a:lnTo>
                  <a:pt x="711" y="1120"/>
                </a:lnTo>
                <a:lnTo>
                  <a:pt x="718" y="1061"/>
                </a:lnTo>
                <a:lnTo>
                  <a:pt x="726" y="1109"/>
                </a:lnTo>
                <a:lnTo>
                  <a:pt x="734" y="1022"/>
                </a:lnTo>
                <a:lnTo>
                  <a:pt x="741" y="1180"/>
                </a:lnTo>
                <a:lnTo>
                  <a:pt x="749" y="1178"/>
                </a:lnTo>
                <a:lnTo>
                  <a:pt x="756" y="964"/>
                </a:lnTo>
                <a:lnTo>
                  <a:pt x="764" y="1083"/>
                </a:lnTo>
                <a:lnTo>
                  <a:pt x="772" y="1086"/>
                </a:lnTo>
                <a:lnTo>
                  <a:pt x="780" y="1189"/>
                </a:lnTo>
                <a:lnTo>
                  <a:pt x="787" y="1212"/>
                </a:lnTo>
                <a:lnTo>
                  <a:pt x="795" y="765"/>
                </a:lnTo>
                <a:lnTo>
                  <a:pt x="802" y="1273"/>
                </a:lnTo>
                <a:lnTo>
                  <a:pt x="810" y="1156"/>
                </a:lnTo>
                <a:lnTo>
                  <a:pt x="818" y="979"/>
                </a:lnTo>
                <a:lnTo>
                  <a:pt x="825" y="1204"/>
                </a:lnTo>
                <a:lnTo>
                  <a:pt x="833" y="1005"/>
                </a:lnTo>
                <a:lnTo>
                  <a:pt x="840" y="1154"/>
                </a:lnTo>
                <a:lnTo>
                  <a:pt x="848" y="1035"/>
                </a:lnTo>
                <a:lnTo>
                  <a:pt x="856" y="1082"/>
                </a:lnTo>
                <a:lnTo>
                  <a:pt x="864" y="1251"/>
                </a:lnTo>
                <a:lnTo>
                  <a:pt x="871" y="973"/>
                </a:lnTo>
                <a:lnTo>
                  <a:pt x="879" y="1057"/>
                </a:lnTo>
                <a:lnTo>
                  <a:pt x="886" y="1146"/>
                </a:lnTo>
                <a:lnTo>
                  <a:pt x="894" y="1094"/>
                </a:lnTo>
                <a:lnTo>
                  <a:pt x="902" y="1132"/>
                </a:lnTo>
                <a:lnTo>
                  <a:pt x="909" y="1108"/>
                </a:lnTo>
                <a:lnTo>
                  <a:pt x="917" y="961"/>
                </a:lnTo>
                <a:lnTo>
                  <a:pt x="924" y="1119"/>
                </a:lnTo>
                <a:lnTo>
                  <a:pt x="932" y="1332"/>
                </a:lnTo>
                <a:lnTo>
                  <a:pt x="940" y="842"/>
                </a:lnTo>
                <a:lnTo>
                  <a:pt x="947" y="1151"/>
                </a:lnTo>
                <a:lnTo>
                  <a:pt x="955" y="1131"/>
                </a:lnTo>
                <a:lnTo>
                  <a:pt x="963" y="1079"/>
                </a:lnTo>
                <a:lnTo>
                  <a:pt x="970" y="1117"/>
                </a:lnTo>
                <a:lnTo>
                  <a:pt x="978" y="1101"/>
                </a:lnTo>
                <a:lnTo>
                  <a:pt x="986" y="1018"/>
                </a:lnTo>
                <a:lnTo>
                  <a:pt x="993" y="1163"/>
                </a:lnTo>
                <a:lnTo>
                  <a:pt x="1001" y="1095"/>
                </a:lnTo>
                <a:lnTo>
                  <a:pt x="1009" y="1086"/>
                </a:lnTo>
                <a:lnTo>
                  <a:pt x="1016" y="1059"/>
                </a:lnTo>
                <a:lnTo>
                  <a:pt x="1024" y="1177"/>
                </a:lnTo>
                <a:lnTo>
                  <a:pt x="1031" y="1007"/>
                </a:lnTo>
                <a:lnTo>
                  <a:pt x="1039" y="1136"/>
                </a:lnTo>
                <a:lnTo>
                  <a:pt x="1047" y="1106"/>
                </a:lnTo>
                <a:lnTo>
                  <a:pt x="1054" y="1051"/>
                </a:lnTo>
                <a:lnTo>
                  <a:pt x="1062" y="1198"/>
                </a:lnTo>
                <a:lnTo>
                  <a:pt x="1070" y="954"/>
                </a:lnTo>
                <a:lnTo>
                  <a:pt x="1077" y="1168"/>
                </a:lnTo>
                <a:lnTo>
                  <a:pt x="1085" y="1128"/>
                </a:lnTo>
                <a:lnTo>
                  <a:pt x="1093" y="1014"/>
                </a:lnTo>
                <a:lnTo>
                  <a:pt x="1100" y="1188"/>
                </a:lnTo>
                <a:lnTo>
                  <a:pt x="1108" y="1034"/>
                </a:lnTo>
                <a:lnTo>
                  <a:pt x="1115" y="1084"/>
                </a:lnTo>
                <a:lnTo>
                  <a:pt x="1123" y="1121"/>
                </a:lnTo>
                <a:lnTo>
                  <a:pt x="1131" y="1068"/>
                </a:lnTo>
                <a:lnTo>
                  <a:pt x="1138" y="1211"/>
                </a:lnTo>
                <a:lnTo>
                  <a:pt x="1146" y="978"/>
                </a:lnTo>
                <a:lnTo>
                  <a:pt x="1154" y="1105"/>
                </a:lnTo>
                <a:lnTo>
                  <a:pt x="1161" y="1011"/>
                </a:lnTo>
                <a:lnTo>
                  <a:pt x="1169" y="1276"/>
                </a:lnTo>
                <a:lnTo>
                  <a:pt x="1177" y="1153"/>
                </a:lnTo>
                <a:lnTo>
                  <a:pt x="1184" y="865"/>
                </a:lnTo>
                <a:lnTo>
                  <a:pt x="1192" y="1078"/>
                </a:lnTo>
                <a:lnTo>
                  <a:pt x="1199" y="1249"/>
                </a:lnTo>
                <a:lnTo>
                  <a:pt x="1207" y="1181"/>
                </a:lnTo>
                <a:lnTo>
                  <a:pt x="1215" y="907"/>
                </a:lnTo>
                <a:lnTo>
                  <a:pt x="1222" y="1096"/>
                </a:lnTo>
                <a:lnTo>
                  <a:pt x="1230" y="1157"/>
                </a:lnTo>
                <a:lnTo>
                  <a:pt x="1238" y="1149"/>
                </a:lnTo>
                <a:lnTo>
                  <a:pt x="1245" y="1045"/>
                </a:lnTo>
                <a:lnTo>
                  <a:pt x="1253" y="1064"/>
                </a:lnTo>
                <a:lnTo>
                  <a:pt x="1261" y="1047"/>
                </a:lnTo>
                <a:lnTo>
                  <a:pt x="1268" y="1261"/>
                </a:lnTo>
                <a:lnTo>
                  <a:pt x="1276" y="1017"/>
                </a:lnTo>
                <a:lnTo>
                  <a:pt x="1283" y="1024"/>
                </a:lnTo>
                <a:lnTo>
                  <a:pt x="1291" y="1159"/>
                </a:lnTo>
                <a:lnTo>
                  <a:pt x="1299" y="1058"/>
                </a:lnTo>
                <a:lnTo>
                  <a:pt x="1306" y="1198"/>
                </a:lnTo>
                <a:lnTo>
                  <a:pt x="1314" y="1018"/>
                </a:lnTo>
                <a:lnTo>
                  <a:pt x="1322" y="1042"/>
                </a:lnTo>
                <a:lnTo>
                  <a:pt x="1329" y="1155"/>
                </a:lnTo>
                <a:lnTo>
                  <a:pt x="1337" y="1126"/>
                </a:lnTo>
                <a:lnTo>
                  <a:pt x="1345" y="1075"/>
                </a:lnTo>
                <a:lnTo>
                  <a:pt x="1352" y="1053"/>
                </a:lnTo>
                <a:lnTo>
                  <a:pt x="1360" y="1105"/>
                </a:lnTo>
                <a:lnTo>
                  <a:pt x="1367" y="1176"/>
                </a:lnTo>
                <a:lnTo>
                  <a:pt x="1375" y="971"/>
                </a:lnTo>
                <a:lnTo>
                  <a:pt x="1383" y="1198"/>
                </a:lnTo>
                <a:lnTo>
                  <a:pt x="1390" y="1046"/>
                </a:lnTo>
                <a:lnTo>
                  <a:pt x="1398" y="1095"/>
                </a:lnTo>
                <a:lnTo>
                  <a:pt x="1406" y="1106"/>
                </a:lnTo>
                <a:lnTo>
                  <a:pt x="1413" y="1130"/>
                </a:lnTo>
                <a:lnTo>
                  <a:pt x="1421" y="1007"/>
                </a:lnTo>
                <a:lnTo>
                  <a:pt x="1429" y="1148"/>
                </a:lnTo>
                <a:lnTo>
                  <a:pt x="1436" y="1154"/>
                </a:lnTo>
                <a:lnTo>
                  <a:pt x="1444" y="1044"/>
                </a:lnTo>
                <a:lnTo>
                  <a:pt x="1451" y="953"/>
                </a:lnTo>
                <a:lnTo>
                  <a:pt x="1459" y="1324"/>
                </a:lnTo>
                <a:lnTo>
                  <a:pt x="1467" y="1074"/>
                </a:lnTo>
                <a:lnTo>
                  <a:pt x="1474" y="935"/>
                </a:lnTo>
                <a:lnTo>
                  <a:pt x="1482" y="1174"/>
                </a:lnTo>
                <a:lnTo>
                  <a:pt x="1490" y="1105"/>
                </a:lnTo>
                <a:lnTo>
                  <a:pt x="1497" y="1125"/>
                </a:lnTo>
                <a:lnTo>
                  <a:pt x="1505" y="1103"/>
                </a:lnTo>
                <a:lnTo>
                  <a:pt x="1513" y="943"/>
                </a:lnTo>
                <a:lnTo>
                  <a:pt x="1520" y="1313"/>
                </a:lnTo>
                <a:lnTo>
                  <a:pt x="1528" y="958"/>
                </a:lnTo>
                <a:lnTo>
                  <a:pt x="1536" y="1102"/>
                </a:lnTo>
                <a:lnTo>
                  <a:pt x="1543" y="1125"/>
                </a:lnTo>
                <a:lnTo>
                  <a:pt x="1551" y="1118"/>
                </a:lnTo>
                <a:lnTo>
                  <a:pt x="1558" y="1101"/>
                </a:lnTo>
                <a:lnTo>
                  <a:pt x="1566" y="989"/>
                </a:lnTo>
                <a:lnTo>
                  <a:pt x="1574" y="1196"/>
                </a:lnTo>
                <a:lnTo>
                  <a:pt x="1581" y="1056"/>
                </a:lnTo>
                <a:lnTo>
                  <a:pt x="1589" y="1175"/>
                </a:lnTo>
                <a:lnTo>
                  <a:pt x="1597" y="976"/>
                </a:lnTo>
                <a:lnTo>
                  <a:pt x="1604" y="1125"/>
                </a:lnTo>
                <a:lnTo>
                  <a:pt x="1612" y="1153"/>
                </a:lnTo>
                <a:lnTo>
                  <a:pt x="1620" y="1059"/>
                </a:lnTo>
                <a:lnTo>
                  <a:pt x="1627" y="1127"/>
                </a:lnTo>
                <a:lnTo>
                  <a:pt x="1635" y="1002"/>
                </a:lnTo>
                <a:lnTo>
                  <a:pt x="1642" y="1174"/>
                </a:lnTo>
                <a:lnTo>
                  <a:pt x="1650" y="1129"/>
                </a:lnTo>
                <a:lnTo>
                  <a:pt x="1658" y="1020"/>
                </a:lnTo>
                <a:lnTo>
                  <a:pt x="1665" y="1087"/>
                </a:lnTo>
                <a:lnTo>
                  <a:pt x="1673" y="1148"/>
                </a:lnTo>
                <a:lnTo>
                  <a:pt x="1681" y="1104"/>
                </a:lnTo>
                <a:lnTo>
                  <a:pt x="1688" y="1050"/>
                </a:lnTo>
                <a:lnTo>
                  <a:pt x="1696" y="1123"/>
                </a:lnTo>
                <a:lnTo>
                  <a:pt x="1704" y="1012"/>
                </a:lnTo>
                <a:lnTo>
                  <a:pt x="1711" y="1276"/>
                </a:lnTo>
                <a:lnTo>
                  <a:pt x="1719" y="909"/>
                </a:lnTo>
                <a:lnTo>
                  <a:pt x="1726" y="1216"/>
                </a:lnTo>
                <a:lnTo>
                  <a:pt x="1734" y="1036"/>
                </a:lnTo>
                <a:lnTo>
                  <a:pt x="1742" y="1113"/>
                </a:lnTo>
                <a:lnTo>
                  <a:pt x="1749" y="1092"/>
                </a:lnTo>
                <a:lnTo>
                  <a:pt x="1757" y="1039"/>
                </a:lnTo>
                <a:lnTo>
                  <a:pt x="1765" y="1272"/>
                </a:lnTo>
                <a:lnTo>
                  <a:pt x="1772" y="963"/>
                </a:lnTo>
                <a:lnTo>
                  <a:pt x="1780" y="959"/>
                </a:lnTo>
                <a:lnTo>
                  <a:pt x="1788" y="1336"/>
                </a:lnTo>
                <a:lnTo>
                  <a:pt x="1795" y="1061"/>
                </a:lnTo>
                <a:lnTo>
                  <a:pt x="1803" y="1001"/>
                </a:lnTo>
                <a:lnTo>
                  <a:pt x="1810" y="1082"/>
                </a:lnTo>
                <a:lnTo>
                  <a:pt x="1818" y="1189"/>
                </a:lnTo>
                <a:lnTo>
                  <a:pt x="1826" y="1015"/>
                </a:lnTo>
                <a:lnTo>
                  <a:pt x="1833" y="1162"/>
                </a:lnTo>
                <a:lnTo>
                  <a:pt x="1841" y="1106"/>
                </a:lnTo>
                <a:lnTo>
                  <a:pt x="1848" y="1024"/>
                </a:lnTo>
                <a:lnTo>
                  <a:pt x="1856" y="1034"/>
                </a:lnTo>
                <a:lnTo>
                  <a:pt x="1864" y="1268"/>
                </a:lnTo>
                <a:lnTo>
                  <a:pt x="1872" y="1055"/>
                </a:lnTo>
                <a:lnTo>
                  <a:pt x="1879" y="1022"/>
                </a:lnTo>
                <a:lnTo>
                  <a:pt x="1887" y="1098"/>
                </a:lnTo>
                <a:lnTo>
                  <a:pt x="1894" y="1065"/>
                </a:lnTo>
                <a:lnTo>
                  <a:pt x="1902" y="1276"/>
                </a:lnTo>
                <a:lnTo>
                  <a:pt x="1910" y="967"/>
                </a:lnTo>
                <a:lnTo>
                  <a:pt x="1917" y="1043"/>
                </a:lnTo>
                <a:lnTo>
                  <a:pt x="1925" y="1144"/>
                </a:lnTo>
                <a:lnTo>
                  <a:pt x="1933" y="1125"/>
                </a:lnTo>
                <a:lnTo>
                  <a:pt x="1940" y="1122"/>
                </a:lnTo>
                <a:lnTo>
                  <a:pt x="1948" y="1037"/>
                </a:lnTo>
                <a:lnTo>
                  <a:pt x="1956" y="1050"/>
                </a:lnTo>
                <a:lnTo>
                  <a:pt x="1963" y="1212"/>
                </a:lnTo>
                <a:lnTo>
                  <a:pt x="1971" y="969"/>
                </a:lnTo>
                <a:lnTo>
                  <a:pt x="1978" y="1264"/>
                </a:lnTo>
                <a:lnTo>
                  <a:pt x="1986" y="952"/>
                </a:lnTo>
                <a:lnTo>
                  <a:pt x="1994" y="1099"/>
                </a:lnTo>
                <a:lnTo>
                  <a:pt x="2001" y="1147"/>
                </a:lnTo>
                <a:lnTo>
                  <a:pt x="2009" y="1076"/>
                </a:lnTo>
                <a:lnTo>
                  <a:pt x="2017" y="1171"/>
                </a:lnTo>
                <a:lnTo>
                  <a:pt x="2024" y="1009"/>
                </a:lnTo>
                <a:lnTo>
                  <a:pt x="2032" y="1018"/>
                </a:lnTo>
                <a:lnTo>
                  <a:pt x="2039" y="1187"/>
                </a:lnTo>
                <a:lnTo>
                  <a:pt x="2047" y="1225"/>
                </a:lnTo>
                <a:lnTo>
                  <a:pt x="2055" y="944"/>
                </a:lnTo>
                <a:lnTo>
                  <a:pt x="2063" y="1057"/>
                </a:lnTo>
                <a:lnTo>
                  <a:pt x="2070" y="1081"/>
                </a:lnTo>
                <a:lnTo>
                  <a:pt x="2078" y="1274"/>
                </a:lnTo>
                <a:lnTo>
                  <a:pt x="2085" y="1028"/>
                </a:lnTo>
                <a:lnTo>
                  <a:pt x="2093" y="1042"/>
                </a:lnTo>
                <a:lnTo>
                  <a:pt x="2101" y="1064"/>
                </a:lnTo>
                <a:lnTo>
                  <a:pt x="2108" y="1023"/>
                </a:lnTo>
                <a:lnTo>
                  <a:pt x="2116" y="1365"/>
                </a:lnTo>
                <a:lnTo>
                  <a:pt x="2123" y="1109"/>
                </a:lnTo>
                <a:lnTo>
                  <a:pt x="2131" y="710"/>
                </a:lnTo>
                <a:lnTo>
                  <a:pt x="2139" y="1159"/>
                </a:lnTo>
                <a:lnTo>
                  <a:pt x="2147" y="1527"/>
                </a:lnTo>
                <a:lnTo>
                  <a:pt x="2154" y="922"/>
                </a:lnTo>
                <a:lnTo>
                  <a:pt x="2162" y="695"/>
                </a:lnTo>
                <a:lnTo>
                  <a:pt x="2169" y="1406"/>
                </a:lnTo>
                <a:lnTo>
                  <a:pt x="2177" y="1309"/>
                </a:lnTo>
                <a:lnTo>
                  <a:pt x="2185" y="885"/>
                </a:lnTo>
                <a:lnTo>
                  <a:pt x="2192" y="870"/>
                </a:lnTo>
                <a:lnTo>
                  <a:pt x="2200" y="1151"/>
                </a:lnTo>
                <a:lnTo>
                  <a:pt x="2207" y="1701"/>
                </a:lnTo>
                <a:lnTo>
                  <a:pt x="2215" y="572"/>
                </a:lnTo>
                <a:lnTo>
                  <a:pt x="2223" y="923"/>
                </a:lnTo>
                <a:lnTo>
                  <a:pt x="2230" y="1180"/>
                </a:lnTo>
                <a:lnTo>
                  <a:pt x="2238" y="1758"/>
                </a:lnTo>
                <a:lnTo>
                  <a:pt x="2246" y="548"/>
                </a:lnTo>
                <a:lnTo>
                  <a:pt x="2253" y="548"/>
                </a:lnTo>
                <a:lnTo>
                  <a:pt x="2261" y="2149"/>
                </a:lnTo>
                <a:lnTo>
                  <a:pt x="2269" y="674"/>
                </a:lnTo>
                <a:lnTo>
                  <a:pt x="2276" y="1163"/>
                </a:lnTo>
                <a:lnTo>
                  <a:pt x="2284" y="458"/>
                </a:lnTo>
                <a:lnTo>
                  <a:pt x="2291" y="1709"/>
                </a:lnTo>
                <a:lnTo>
                  <a:pt x="2299" y="1590"/>
                </a:lnTo>
                <a:lnTo>
                  <a:pt x="2307" y="247"/>
                </a:lnTo>
                <a:lnTo>
                  <a:pt x="2314" y="1151"/>
                </a:lnTo>
                <a:lnTo>
                  <a:pt x="2322" y="1145"/>
                </a:lnTo>
                <a:lnTo>
                  <a:pt x="2330" y="1631"/>
                </a:lnTo>
                <a:lnTo>
                  <a:pt x="2337" y="1062"/>
                </a:lnTo>
                <a:lnTo>
                  <a:pt x="2345" y="0"/>
                </a:lnTo>
                <a:lnTo>
                  <a:pt x="2353" y="2033"/>
                </a:lnTo>
                <a:lnTo>
                  <a:pt x="2360" y="1070"/>
                </a:lnTo>
                <a:lnTo>
                  <a:pt x="2368" y="1188"/>
                </a:lnTo>
                <a:lnTo>
                  <a:pt x="2375" y="609"/>
                </a:lnTo>
                <a:lnTo>
                  <a:pt x="2383" y="892"/>
                </a:lnTo>
                <a:lnTo>
                  <a:pt x="2391" y="2078"/>
                </a:lnTo>
                <a:lnTo>
                  <a:pt x="2398" y="523"/>
                </a:lnTo>
                <a:lnTo>
                  <a:pt x="2406" y="1064"/>
                </a:lnTo>
                <a:lnTo>
                  <a:pt x="2414" y="998"/>
                </a:lnTo>
                <a:lnTo>
                  <a:pt x="2421" y="1280"/>
                </a:lnTo>
                <a:lnTo>
                  <a:pt x="2429" y="1098"/>
                </a:lnTo>
                <a:lnTo>
                  <a:pt x="2437" y="1350"/>
                </a:lnTo>
                <a:lnTo>
                  <a:pt x="2444" y="431"/>
                </a:lnTo>
                <a:lnTo>
                  <a:pt x="2452" y="1533"/>
                </a:lnTo>
                <a:lnTo>
                  <a:pt x="2460" y="1168"/>
                </a:lnTo>
                <a:lnTo>
                  <a:pt x="2467" y="886"/>
                </a:lnTo>
                <a:lnTo>
                  <a:pt x="2475" y="1354"/>
                </a:lnTo>
                <a:lnTo>
                  <a:pt x="2482" y="437"/>
                </a:lnTo>
                <a:lnTo>
                  <a:pt x="2490" y="1922"/>
                </a:lnTo>
                <a:lnTo>
                  <a:pt x="2498" y="985"/>
                </a:lnTo>
                <a:lnTo>
                  <a:pt x="2505" y="556"/>
                </a:lnTo>
                <a:lnTo>
                  <a:pt x="2513" y="1049"/>
                </a:lnTo>
                <a:lnTo>
                  <a:pt x="2521" y="1859"/>
                </a:lnTo>
                <a:lnTo>
                  <a:pt x="2528" y="829"/>
                </a:lnTo>
                <a:lnTo>
                  <a:pt x="2536" y="739"/>
                </a:lnTo>
                <a:lnTo>
                  <a:pt x="2544" y="1193"/>
                </a:lnTo>
                <a:lnTo>
                  <a:pt x="2551" y="1155"/>
                </a:lnTo>
                <a:lnTo>
                  <a:pt x="2559" y="1409"/>
                </a:lnTo>
                <a:lnTo>
                  <a:pt x="2566" y="621"/>
                </a:lnTo>
                <a:lnTo>
                  <a:pt x="2574" y="1398"/>
                </a:lnTo>
                <a:lnTo>
                  <a:pt x="2582" y="1069"/>
                </a:lnTo>
                <a:lnTo>
                  <a:pt x="2589" y="827"/>
                </a:lnTo>
                <a:lnTo>
                  <a:pt x="2597" y="1317"/>
                </a:lnTo>
                <a:lnTo>
                  <a:pt x="2605" y="1035"/>
                </a:lnTo>
                <a:lnTo>
                  <a:pt x="2612" y="1512"/>
                </a:lnTo>
                <a:lnTo>
                  <a:pt x="2620" y="474"/>
                </a:lnTo>
                <a:lnTo>
                  <a:pt x="2628" y="976"/>
                </a:lnTo>
                <a:lnTo>
                  <a:pt x="2635" y="1814"/>
                </a:lnTo>
                <a:lnTo>
                  <a:pt x="2643" y="844"/>
                </a:lnTo>
                <a:lnTo>
                  <a:pt x="2650" y="870"/>
                </a:lnTo>
                <a:lnTo>
                  <a:pt x="2658" y="996"/>
                </a:lnTo>
                <a:lnTo>
                  <a:pt x="2666" y="1483"/>
                </a:lnTo>
                <a:lnTo>
                  <a:pt x="2673" y="1170"/>
                </a:lnTo>
                <a:lnTo>
                  <a:pt x="2681" y="353"/>
                </a:lnTo>
                <a:lnTo>
                  <a:pt x="2689" y="1834"/>
                </a:lnTo>
                <a:lnTo>
                  <a:pt x="2696" y="1000"/>
                </a:lnTo>
                <a:lnTo>
                  <a:pt x="2704" y="714"/>
                </a:lnTo>
                <a:lnTo>
                  <a:pt x="2712" y="1460"/>
                </a:lnTo>
                <a:lnTo>
                  <a:pt x="2719" y="935"/>
                </a:lnTo>
                <a:lnTo>
                  <a:pt x="2727" y="1105"/>
                </a:lnTo>
                <a:lnTo>
                  <a:pt x="2734" y="987"/>
                </a:lnTo>
                <a:lnTo>
                  <a:pt x="2742" y="1303"/>
                </a:lnTo>
                <a:lnTo>
                  <a:pt x="2750" y="1453"/>
                </a:lnTo>
                <a:lnTo>
                  <a:pt x="2757" y="183"/>
                </a:lnTo>
                <a:lnTo>
                  <a:pt x="2765" y="1263"/>
                </a:lnTo>
                <a:lnTo>
                  <a:pt x="2773" y="1850"/>
                </a:lnTo>
                <a:lnTo>
                  <a:pt x="2780" y="930"/>
                </a:lnTo>
                <a:lnTo>
                  <a:pt x="2788" y="622"/>
                </a:lnTo>
                <a:lnTo>
                  <a:pt x="2796" y="645"/>
                </a:lnTo>
                <a:lnTo>
                  <a:pt x="2803" y="2137"/>
                </a:lnTo>
                <a:lnTo>
                  <a:pt x="2811" y="1147"/>
                </a:lnTo>
                <a:lnTo>
                  <a:pt x="2818" y="425"/>
                </a:lnTo>
                <a:lnTo>
                  <a:pt x="2826" y="869"/>
                </a:lnTo>
                <a:lnTo>
                  <a:pt x="2834" y="1604"/>
                </a:lnTo>
                <a:lnTo>
                  <a:pt x="2841" y="1478"/>
                </a:lnTo>
                <a:lnTo>
                  <a:pt x="2849" y="701"/>
                </a:lnTo>
                <a:lnTo>
                  <a:pt x="2857" y="571"/>
                </a:lnTo>
                <a:lnTo>
                  <a:pt x="2864" y="1358"/>
                </a:lnTo>
                <a:lnTo>
                  <a:pt x="2872" y="1938"/>
                </a:lnTo>
                <a:lnTo>
                  <a:pt x="2880" y="507"/>
                </a:lnTo>
                <a:lnTo>
                  <a:pt x="2887" y="576"/>
                </a:lnTo>
                <a:lnTo>
                  <a:pt x="2895" y="1537"/>
                </a:lnTo>
                <a:lnTo>
                  <a:pt x="2902" y="1350"/>
                </a:lnTo>
                <a:lnTo>
                  <a:pt x="2910" y="999"/>
                </a:lnTo>
                <a:lnTo>
                  <a:pt x="2918" y="829"/>
                </a:lnTo>
                <a:lnTo>
                  <a:pt x="2925" y="1182"/>
                </a:lnTo>
                <a:lnTo>
                  <a:pt x="2933" y="1037"/>
                </a:lnTo>
                <a:lnTo>
                  <a:pt x="2941" y="1388"/>
                </a:lnTo>
                <a:lnTo>
                  <a:pt x="2948" y="1020"/>
                </a:lnTo>
                <a:lnTo>
                  <a:pt x="2956" y="685"/>
                </a:lnTo>
                <a:lnTo>
                  <a:pt x="2964" y="1517"/>
                </a:lnTo>
                <a:lnTo>
                  <a:pt x="2971" y="1081"/>
                </a:lnTo>
                <a:lnTo>
                  <a:pt x="2979" y="897"/>
                </a:lnTo>
                <a:lnTo>
                  <a:pt x="2987" y="1136"/>
                </a:lnTo>
                <a:lnTo>
                  <a:pt x="2994" y="1182"/>
                </a:lnTo>
                <a:lnTo>
                  <a:pt x="3002" y="1196"/>
                </a:lnTo>
                <a:lnTo>
                  <a:pt x="3009" y="773"/>
                </a:lnTo>
                <a:lnTo>
                  <a:pt x="3017" y="1332"/>
                </a:lnTo>
                <a:lnTo>
                  <a:pt x="3025" y="1137"/>
                </a:lnTo>
                <a:lnTo>
                  <a:pt x="3032" y="828"/>
                </a:lnTo>
                <a:lnTo>
                  <a:pt x="3040" y="1390"/>
                </a:lnTo>
                <a:lnTo>
                  <a:pt x="3047" y="1058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67A68-FD61-4A91-A2AD-CD6CC942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(1/18)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0; 00:12:54.85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B441FC-7D95-4429-8EFD-46E46ACB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5AA8524-82B8-4EAF-B16A-A1ECE7BCAA6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A1960E-2352-49B8-BECB-E4709BE9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34BF0AE-20C5-4854-980B-F562E1FD3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35022F27-A6D4-4CC6-AD6D-13214CB68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3A668B16-E123-4902-B847-414837E7E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F353E28E-CE7B-4311-9F52-28F3F5355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2EB32587-5507-4FDD-897C-474DC9CEE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B1396A10-1E5B-4D7F-ACCD-51D8DBFCE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08B5ECDC-F8AB-46AB-86A3-EB401EDAB5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AA7D6960-B22D-4895-9FEC-9049B68D0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F4E19AF2-802D-45DE-9254-3C369923A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0D4811C8-2318-4BB3-9420-D97A62A01F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7C98CAB8-DE17-4D86-A58F-02056FA58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7AB40823-2358-4A50-A3E3-C313E6BB2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A60F6567-D976-43A1-B95C-28520CE73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41A25ECB-87CA-4F9C-A6FF-A55840D22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FFD76704-8E81-4C72-8B69-AA7AF8C52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6BA163FE-D76B-41BE-ADC1-2CEBFEE4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7BC1EAC4-CE6F-4E79-8D7E-4C95DA6BB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B2D9396D-77C7-486C-8E9C-057A9A442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34053206-BFC8-4441-A381-DBFF8F820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C7DBA92B-CEDA-4989-B1AC-F0149B7C1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C39F26F4-B89C-471A-8112-4BCFF3BF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29EB4C73-F880-45D7-AAD0-D22EB6034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99EFB27A-8A59-4B72-AE28-29C96B8B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C382F90-95D0-4024-ACF1-6CB1DAA0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6F24138D-498F-4F0D-A3F1-D96676A9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EE66AA5B-9318-40CE-A0FF-D5B113E9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7A3ABAF5-93FC-4B9C-8304-90EB1038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94F52D61-B52A-46C5-AB53-AF4D2F92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A3CB529B-4B83-4448-B4BD-F51A9CBC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7BC196AC-0576-4890-A7BF-A0BAC7DD9C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D62F2379-4276-412E-AF0A-C4D2EC9F1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31BBED3D-8E78-4A4A-9651-9BC02AD72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0D68DC2B-230B-4437-838C-ABF364344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7609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114E5897-8308-4F73-A098-3F142B498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3354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BCEEEA41-B7AA-4B87-805D-C39CA6697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B80246B9-0180-49D5-A74D-8E2B9D93B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4829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34E6DBB8-68E3-400E-A95F-ECAEEBFCB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0575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616CFB8E-69F5-4AEA-96E3-5D5092EFD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1EBD8730-7B33-4A10-A778-4C44B8D07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2066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D4D48AEB-7E18-468A-AB5C-0232DD6F0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7795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31B224EB-550D-4F31-BAA5-0D8B4EF77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0707842D-3618-4726-8683-B63F1FDDB2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2143BC45-68BB-48D4-B354-99CC17629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7609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AC50EB52-B655-4EF2-83C4-FD0B4776B7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3354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010BE855-68B3-49B9-9008-3A818915C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B95A8053-0BA3-4F17-8634-AC1276079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4829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E08CDF8F-FE13-491C-8A1F-986898BB82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0575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814A7A3E-FCC1-4717-A0E8-F835BC29B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984F5FDC-C5DF-4919-9D42-07D3D3F20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2066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961C64A9-AEBE-4E1E-9ECC-0D6253C75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7795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6">
            <a:extLst>
              <a:ext uri="{FF2B5EF4-FFF2-40B4-BE49-F238E27FC236}">
                <a16:creationId xmlns:a16="http://schemas.microsoft.com/office/drawing/2014/main" id="{A8F17DC9-37ED-489A-9324-D73139259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6A72B4A7-203B-47B4-8160-23635A90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6" y="5106988"/>
            <a:ext cx="3683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2AF5651F-E2CE-4742-951D-7FE6C1A9F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6" y="4683125"/>
            <a:ext cx="3683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1AE95E06-8392-4DC6-97C9-2A07DBCA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6" y="4257675"/>
            <a:ext cx="3683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4729C390-C999-4E53-9C95-D12B8B30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6" y="3832225"/>
            <a:ext cx="3683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B6194837-35A6-4A69-A0E4-30078F31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40677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6310B3AE-B1E1-4D4F-9E33-274CEA7D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976563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C3C59772-E3D6-4516-B95B-38FF80A0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5511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A6252C44-EA22-4017-8975-3915CAA24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6" y="2125663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8067D99B-8130-42D0-9BF1-EA1E634A3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6" y="1700213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D66E85D8-A027-441E-AA2C-3B798CD4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6" y="1274763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E20567E7-0CFC-4854-A06D-66C0F0F28ED4}"/>
              </a:ext>
            </a:extLst>
          </p:cNvPr>
          <p:cNvSpPr>
            <a:spLocks/>
          </p:cNvSpPr>
          <p:nvPr/>
        </p:nvSpPr>
        <p:spPr bwMode="auto">
          <a:xfrm>
            <a:off x="6124576" y="1546225"/>
            <a:ext cx="4837113" cy="3257550"/>
          </a:xfrm>
          <a:custGeom>
            <a:avLst/>
            <a:gdLst>
              <a:gd name="T0" fmla="*/ 46 w 3047"/>
              <a:gd name="T1" fmla="*/ 950 h 2052"/>
              <a:gd name="T2" fmla="*/ 100 w 3047"/>
              <a:gd name="T3" fmla="*/ 950 h 2052"/>
              <a:gd name="T4" fmla="*/ 153 w 3047"/>
              <a:gd name="T5" fmla="*/ 948 h 2052"/>
              <a:gd name="T6" fmla="*/ 207 w 3047"/>
              <a:gd name="T7" fmla="*/ 957 h 2052"/>
              <a:gd name="T8" fmla="*/ 260 w 3047"/>
              <a:gd name="T9" fmla="*/ 951 h 2052"/>
              <a:gd name="T10" fmla="*/ 314 w 3047"/>
              <a:gd name="T11" fmla="*/ 953 h 2052"/>
              <a:gd name="T12" fmla="*/ 367 w 3047"/>
              <a:gd name="T13" fmla="*/ 949 h 2052"/>
              <a:gd name="T14" fmla="*/ 421 w 3047"/>
              <a:gd name="T15" fmla="*/ 963 h 2052"/>
              <a:gd name="T16" fmla="*/ 474 w 3047"/>
              <a:gd name="T17" fmla="*/ 950 h 2052"/>
              <a:gd name="T18" fmla="*/ 527 w 3047"/>
              <a:gd name="T19" fmla="*/ 961 h 2052"/>
              <a:gd name="T20" fmla="*/ 581 w 3047"/>
              <a:gd name="T21" fmla="*/ 944 h 2052"/>
              <a:gd name="T22" fmla="*/ 634 w 3047"/>
              <a:gd name="T23" fmla="*/ 959 h 2052"/>
              <a:gd name="T24" fmla="*/ 688 w 3047"/>
              <a:gd name="T25" fmla="*/ 946 h 2052"/>
              <a:gd name="T26" fmla="*/ 741 w 3047"/>
              <a:gd name="T27" fmla="*/ 952 h 2052"/>
              <a:gd name="T28" fmla="*/ 795 w 3047"/>
              <a:gd name="T29" fmla="*/ 946 h 2052"/>
              <a:gd name="T30" fmla="*/ 848 w 3047"/>
              <a:gd name="T31" fmla="*/ 948 h 2052"/>
              <a:gd name="T32" fmla="*/ 902 w 3047"/>
              <a:gd name="T33" fmla="*/ 946 h 2052"/>
              <a:gd name="T34" fmla="*/ 955 w 3047"/>
              <a:gd name="T35" fmla="*/ 962 h 2052"/>
              <a:gd name="T36" fmla="*/ 1009 w 3047"/>
              <a:gd name="T37" fmla="*/ 953 h 2052"/>
              <a:gd name="T38" fmla="*/ 1062 w 3047"/>
              <a:gd name="T39" fmla="*/ 950 h 2052"/>
              <a:gd name="T40" fmla="*/ 1115 w 3047"/>
              <a:gd name="T41" fmla="*/ 955 h 2052"/>
              <a:gd name="T42" fmla="*/ 1169 w 3047"/>
              <a:gd name="T43" fmla="*/ 959 h 2052"/>
              <a:gd name="T44" fmla="*/ 1222 w 3047"/>
              <a:gd name="T45" fmla="*/ 948 h 2052"/>
              <a:gd name="T46" fmla="*/ 1276 w 3047"/>
              <a:gd name="T47" fmla="*/ 961 h 2052"/>
              <a:gd name="T48" fmla="*/ 1329 w 3047"/>
              <a:gd name="T49" fmla="*/ 953 h 2052"/>
              <a:gd name="T50" fmla="*/ 1383 w 3047"/>
              <a:gd name="T51" fmla="*/ 959 h 2052"/>
              <a:gd name="T52" fmla="*/ 1436 w 3047"/>
              <a:gd name="T53" fmla="*/ 957 h 2052"/>
              <a:gd name="T54" fmla="*/ 1490 w 3047"/>
              <a:gd name="T55" fmla="*/ 946 h 2052"/>
              <a:gd name="T56" fmla="*/ 1543 w 3047"/>
              <a:gd name="T57" fmla="*/ 952 h 2052"/>
              <a:gd name="T58" fmla="*/ 1597 w 3047"/>
              <a:gd name="T59" fmla="*/ 954 h 2052"/>
              <a:gd name="T60" fmla="*/ 1650 w 3047"/>
              <a:gd name="T61" fmla="*/ 948 h 2052"/>
              <a:gd name="T62" fmla="*/ 1704 w 3047"/>
              <a:gd name="T63" fmla="*/ 953 h 2052"/>
              <a:gd name="T64" fmla="*/ 1757 w 3047"/>
              <a:gd name="T65" fmla="*/ 952 h 2052"/>
              <a:gd name="T66" fmla="*/ 1810 w 3047"/>
              <a:gd name="T67" fmla="*/ 945 h 2052"/>
              <a:gd name="T68" fmla="*/ 1864 w 3047"/>
              <a:gd name="T69" fmla="*/ 956 h 2052"/>
              <a:gd name="T70" fmla="*/ 1917 w 3047"/>
              <a:gd name="T71" fmla="*/ 948 h 2052"/>
              <a:gd name="T72" fmla="*/ 1971 w 3047"/>
              <a:gd name="T73" fmla="*/ 961 h 2052"/>
              <a:gd name="T74" fmla="*/ 2024 w 3047"/>
              <a:gd name="T75" fmla="*/ 955 h 2052"/>
              <a:gd name="T76" fmla="*/ 2078 w 3047"/>
              <a:gd name="T77" fmla="*/ 956 h 2052"/>
              <a:gd name="T78" fmla="*/ 2131 w 3047"/>
              <a:gd name="T79" fmla="*/ 951 h 2052"/>
              <a:gd name="T80" fmla="*/ 2185 w 3047"/>
              <a:gd name="T81" fmla="*/ 957 h 2052"/>
              <a:gd name="T82" fmla="*/ 2238 w 3047"/>
              <a:gd name="T83" fmla="*/ 943 h 2052"/>
              <a:gd name="T84" fmla="*/ 2291 w 3047"/>
              <a:gd name="T85" fmla="*/ 958 h 2052"/>
              <a:gd name="T86" fmla="*/ 2345 w 3047"/>
              <a:gd name="T87" fmla="*/ 949 h 2052"/>
              <a:gd name="T88" fmla="*/ 2398 w 3047"/>
              <a:gd name="T89" fmla="*/ 957 h 2052"/>
              <a:gd name="T90" fmla="*/ 2452 w 3047"/>
              <a:gd name="T91" fmla="*/ 942 h 2052"/>
              <a:gd name="T92" fmla="*/ 2505 w 3047"/>
              <a:gd name="T93" fmla="*/ 955 h 2052"/>
              <a:gd name="T94" fmla="*/ 2559 w 3047"/>
              <a:gd name="T95" fmla="*/ 950 h 2052"/>
              <a:gd name="T96" fmla="*/ 2612 w 3047"/>
              <a:gd name="T97" fmla="*/ 960 h 2052"/>
              <a:gd name="T98" fmla="*/ 2666 w 3047"/>
              <a:gd name="T99" fmla="*/ 954 h 2052"/>
              <a:gd name="T100" fmla="*/ 2719 w 3047"/>
              <a:gd name="T101" fmla="*/ 956 h 2052"/>
              <a:gd name="T102" fmla="*/ 2773 w 3047"/>
              <a:gd name="T103" fmla="*/ 952 h 2052"/>
              <a:gd name="T104" fmla="*/ 2826 w 3047"/>
              <a:gd name="T105" fmla="*/ 946 h 2052"/>
              <a:gd name="T106" fmla="*/ 2880 w 3047"/>
              <a:gd name="T107" fmla="*/ 958 h 2052"/>
              <a:gd name="T108" fmla="*/ 2933 w 3047"/>
              <a:gd name="T109" fmla="*/ 920 h 2052"/>
              <a:gd name="T110" fmla="*/ 2987 w 3047"/>
              <a:gd name="T111" fmla="*/ 1015 h 2052"/>
              <a:gd name="T112" fmla="*/ 3040 w 3047"/>
              <a:gd name="T113" fmla="*/ 1284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052">
                <a:moveTo>
                  <a:pt x="0" y="943"/>
                </a:moveTo>
                <a:lnTo>
                  <a:pt x="8" y="958"/>
                </a:lnTo>
                <a:lnTo>
                  <a:pt x="16" y="955"/>
                </a:lnTo>
                <a:lnTo>
                  <a:pt x="23" y="952"/>
                </a:lnTo>
                <a:lnTo>
                  <a:pt x="31" y="943"/>
                </a:lnTo>
                <a:lnTo>
                  <a:pt x="39" y="961"/>
                </a:lnTo>
                <a:lnTo>
                  <a:pt x="46" y="950"/>
                </a:lnTo>
                <a:lnTo>
                  <a:pt x="54" y="956"/>
                </a:lnTo>
                <a:lnTo>
                  <a:pt x="62" y="945"/>
                </a:lnTo>
                <a:lnTo>
                  <a:pt x="69" y="959"/>
                </a:lnTo>
                <a:lnTo>
                  <a:pt x="77" y="944"/>
                </a:lnTo>
                <a:lnTo>
                  <a:pt x="85" y="959"/>
                </a:lnTo>
                <a:lnTo>
                  <a:pt x="92" y="950"/>
                </a:lnTo>
                <a:lnTo>
                  <a:pt x="100" y="950"/>
                </a:lnTo>
                <a:lnTo>
                  <a:pt x="107" y="950"/>
                </a:lnTo>
                <a:lnTo>
                  <a:pt x="115" y="961"/>
                </a:lnTo>
                <a:lnTo>
                  <a:pt x="123" y="941"/>
                </a:lnTo>
                <a:lnTo>
                  <a:pt x="130" y="960"/>
                </a:lnTo>
                <a:lnTo>
                  <a:pt x="138" y="946"/>
                </a:lnTo>
                <a:lnTo>
                  <a:pt x="146" y="957"/>
                </a:lnTo>
                <a:lnTo>
                  <a:pt x="153" y="948"/>
                </a:lnTo>
                <a:lnTo>
                  <a:pt x="161" y="959"/>
                </a:lnTo>
                <a:lnTo>
                  <a:pt x="169" y="944"/>
                </a:lnTo>
                <a:lnTo>
                  <a:pt x="176" y="957"/>
                </a:lnTo>
                <a:lnTo>
                  <a:pt x="184" y="951"/>
                </a:lnTo>
                <a:lnTo>
                  <a:pt x="191" y="954"/>
                </a:lnTo>
                <a:lnTo>
                  <a:pt x="199" y="948"/>
                </a:lnTo>
                <a:lnTo>
                  <a:pt x="207" y="957"/>
                </a:lnTo>
                <a:lnTo>
                  <a:pt x="214" y="949"/>
                </a:lnTo>
                <a:lnTo>
                  <a:pt x="222" y="951"/>
                </a:lnTo>
                <a:lnTo>
                  <a:pt x="230" y="955"/>
                </a:lnTo>
                <a:lnTo>
                  <a:pt x="237" y="953"/>
                </a:lnTo>
                <a:lnTo>
                  <a:pt x="245" y="949"/>
                </a:lnTo>
                <a:lnTo>
                  <a:pt x="253" y="954"/>
                </a:lnTo>
                <a:lnTo>
                  <a:pt x="260" y="951"/>
                </a:lnTo>
                <a:lnTo>
                  <a:pt x="268" y="954"/>
                </a:lnTo>
                <a:lnTo>
                  <a:pt x="275" y="951"/>
                </a:lnTo>
                <a:lnTo>
                  <a:pt x="283" y="954"/>
                </a:lnTo>
                <a:lnTo>
                  <a:pt x="291" y="944"/>
                </a:lnTo>
                <a:lnTo>
                  <a:pt x="298" y="966"/>
                </a:lnTo>
                <a:lnTo>
                  <a:pt x="306" y="943"/>
                </a:lnTo>
                <a:lnTo>
                  <a:pt x="314" y="953"/>
                </a:lnTo>
                <a:lnTo>
                  <a:pt x="321" y="955"/>
                </a:lnTo>
                <a:lnTo>
                  <a:pt x="329" y="952"/>
                </a:lnTo>
                <a:lnTo>
                  <a:pt x="337" y="947"/>
                </a:lnTo>
                <a:lnTo>
                  <a:pt x="344" y="961"/>
                </a:lnTo>
                <a:lnTo>
                  <a:pt x="352" y="942"/>
                </a:lnTo>
                <a:lnTo>
                  <a:pt x="359" y="960"/>
                </a:lnTo>
                <a:lnTo>
                  <a:pt x="367" y="949"/>
                </a:lnTo>
                <a:lnTo>
                  <a:pt x="375" y="952"/>
                </a:lnTo>
                <a:lnTo>
                  <a:pt x="382" y="950"/>
                </a:lnTo>
                <a:lnTo>
                  <a:pt x="390" y="959"/>
                </a:lnTo>
                <a:lnTo>
                  <a:pt x="398" y="949"/>
                </a:lnTo>
                <a:lnTo>
                  <a:pt x="405" y="953"/>
                </a:lnTo>
                <a:lnTo>
                  <a:pt x="413" y="943"/>
                </a:lnTo>
                <a:lnTo>
                  <a:pt x="421" y="963"/>
                </a:lnTo>
                <a:lnTo>
                  <a:pt x="428" y="956"/>
                </a:lnTo>
                <a:lnTo>
                  <a:pt x="436" y="946"/>
                </a:lnTo>
                <a:lnTo>
                  <a:pt x="443" y="945"/>
                </a:lnTo>
                <a:lnTo>
                  <a:pt x="451" y="962"/>
                </a:lnTo>
                <a:lnTo>
                  <a:pt x="459" y="949"/>
                </a:lnTo>
                <a:lnTo>
                  <a:pt x="466" y="954"/>
                </a:lnTo>
                <a:lnTo>
                  <a:pt x="474" y="950"/>
                </a:lnTo>
                <a:lnTo>
                  <a:pt x="482" y="951"/>
                </a:lnTo>
                <a:lnTo>
                  <a:pt x="489" y="952"/>
                </a:lnTo>
                <a:lnTo>
                  <a:pt x="497" y="955"/>
                </a:lnTo>
                <a:lnTo>
                  <a:pt x="505" y="950"/>
                </a:lnTo>
                <a:lnTo>
                  <a:pt x="512" y="956"/>
                </a:lnTo>
                <a:lnTo>
                  <a:pt x="520" y="944"/>
                </a:lnTo>
                <a:lnTo>
                  <a:pt x="527" y="961"/>
                </a:lnTo>
                <a:lnTo>
                  <a:pt x="535" y="946"/>
                </a:lnTo>
                <a:lnTo>
                  <a:pt x="543" y="955"/>
                </a:lnTo>
                <a:lnTo>
                  <a:pt x="550" y="949"/>
                </a:lnTo>
                <a:lnTo>
                  <a:pt x="558" y="956"/>
                </a:lnTo>
                <a:lnTo>
                  <a:pt x="566" y="947"/>
                </a:lnTo>
                <a:lnTo>
                  <a:pt x="573" y="960"/>
                </a:lnTo>
                <a:lnTo>
                  <a:pt x="581" y="944"/>
                </a:lnTo>
                <a:lnTo>
                  <a:pt x="589" y="952"/>
                </a:lnTo>
                <a:lnTo>
                  <a:pt x="596" y="957"/>
                </a:lnTo>
                <a:lnTo>
                  <a:pt x="604" y="955"/>
                </a:lnTo>
                <a:lnTo>
                  <a:pt x="612" y="943"/>
                </a:lnTo>
                <a:lnTo>
                  <a:pt x="619" y="955"/>
                </a:lnTo>
                <a:lnTo>
                  <a:pt x="627" y="951"/>
                </a:lnTo>
                <a:lnTo>
                  <a:pt x="634" y="959"/>
                </a:lnTo>
                <a:lnTo>
                  <a:pt x="642" y="946"/>
                </a:lnTo>
                <a:lnTo>
                  <a:pt x="650" y="950"/>
                </a:lnTo>
                <a:lnTo>
                  <a:pt x="657" y="950"/>
                </a:lnTo>
                <a:lnTo>
                  <a:pt x="665" y="961"/>
                </a:lnTo>
                <a:lnTo>
                  <a:pt x="673" y="945"/>
                </a:lnTo>
                <a:lnTo>
                  <a:pt x="680" y="957"/>
                </a:lnTo>
                <a:lnTo>
                  <a:pt x="688" y="946"/>
                </a:lnTo>
                <a:lnTo>
                  <a:pt x="696" y="956"/>
                </a:lnTo>
                <a:lnTo>
                  <a:pt x="703" y="953"/>
                </a:lnTo>
                <a:lnTo>
                  <a:pt x="711" y="952"/>
                </a:lnTo>
                <a:lnTo>
                  <a:pt x="718" y="947"/>
                </a:lnTo>
                <a:lnTo>
                  <a:pt x="726" y="956"/>
                </a:lnTo>
                <a:lnTo>
                  <a:pt x="734" y="955"/>
                </a:lnTo>
                <a:lnTo>
                  <a:pt x="741" y="952"/>
                </a:lnTo>
                <a:lnTo>
                  <a:pt x="749" y="946"/>
                </a:lnTo>
                <a:lnTo>
                  <a:pt x="756" y="955"/>
                </a:lnTo>
                <a:lnTo>
                  <a:pt x="764" y="955"/>
                </a:lnTo>
                <a:lnTo>
                  <a:pt x="772" y="953"/>
                </a:lnTo>
                <a:lnTo>
                  <a:pt x="780" y="946"/>
                </a:lnTo>
                <a:lnTo>
                  <a:pt x="787" y="958"/>
                </a:lnTo>
                <a:lnTo>
                  <a:pt x="795" y="946"/>
                </a:lnTo>
                <a:lnTo>
                  <a:pt x="802" y="959"/>
                </a:lnTo>
                <a:lnTo>
                  <a:pt x="810" y="945"/>
                </a:lnTo>
                <a:lnTo>
                  <a:pt x="818" y="958"/>
                </a:lnTo>
                <a:lnTo>
                  <a:pt x="825" y="950"/>
                </a:lnTo>
                <a:lnTo>
                  <a:pt x="833" y="949"/>
                </a:lnTo>
                <a:lnTo>
                  <a:pt x="840" y="958"/>
                </a:lnTo>
                <a:lnTo>
                  <a:pt x="848" y="948"/>
                </a:lnTo>
                <a:lnTo>
                  <a:pt x="856" y="950"/>
                </a:lnTo>
                <a:lnTo>
                  <a:pt x="864" y="963"/>
                </a:lnTo>
                <a:lnTo>
                  <a:pt x="871" y="939"/>
                </a:lnTo>
                <a:lnTo>
                  <a:pt x="879" y="954"/>
                </a:lnTo>
                <a:lnTo>
                  <a:pt x="886" y="957"/>
                </a:lnTo>
                <a:lnTo>
                  <a:pt x="894" y="954"/>
                </a:lnTo>
                <a:lnTo>
                  <a:pt x="902" y="946"/>
                </a:lnTo>
                <a:lnTo>
                  <a:pt x="909" y="956"/>
                </a:lnTo>
                <a:lnTo>
                  <a:pt x="917" y="948"/>
                </a:lnTo>
                <a:lnTo>
                  <a:pt x="924" y="959"/>
                </a:lnTo>
                <a:lnTo>
                  <a:pt x="932" y="946"/>
                </a:lnTo>
                <a:lnTo>
                  <a:pt x="940" y="954"/>
                </a:lnTo>
                <a:lnTo>
                  <a:pt x="947" y="949"/>
                </a:lnTo>
                <a:lnTo>
                  <a:pt x="955" y="962"/>
                </a:lnTo>
                <a:lnTo>
                  <a:pt x="963" y="943"/>
                </a:lnTo>
                <a:lnTo>
                  <a:pt x="970" y="952"/>
                </a:lnTo>
                <a:lnTo>
                  <a:pt x="978" y="954"/>
                </a:lnTo>
                <a:lnTo>
                  <a:pt x="986" y="958"/>
                </a:lnTo>
                <a:lnTo>
                  <a:pt x="993" y="943"/>
                </a:lnTo>
                <a:lnTo>
                  <a:pt x="1001" y="956"/>
                </a:lnTo>
                <a:lnTo>
                  <a:pt x="1009" y="953"/>
                </a:lnTo>
                <a:lnTo>
                  <a:pt x="1016" y="951"/>
                </a:lnTo>
                <a:lnTo>
                  <a:pt x="1024" y="952"/>
                </a:lnTo>
                <a:lnTo>
                  <a:pt x="1031" y="955"/>
                </a:lnTo>
                <a:lnTo>
                  <a:pt x="1039" y="949"/>
                </a:lnTo>
                <a:lnTo>
                  <a:pt x="1047" y="954"/>
                </a:lnTo>
                <a:lnTo>
                  <a:pt x="1054" y="952"/>
                </a:lnTo>
                <a:lnTo>
                  <a:pt x="1062" y="950"/>
                </a:lnTo>
                <a:lnTo>
                  <a:pt x="1070" y="954"/>
                </a:lnTo>
                <a:lnTo>
                  <a:pt x="1077" y="955"/>
                </a:lnTo>
                <a:lnTo>
                  <a:pt x="1085" y="942"/>
                </a:lnTo>
                <a:lnTo>
                  <a:pt x="1093" y="964"/>
                </a:lnTo>
                <a:lnTo>
                  <a:pt x="1100" y="945"/>
                </a:lnTo>
                <a:lnTo>
                  <a:pt x="1108" y="954"/>
                </a:lnTo>
                <a:lnTo>
                  <a:pt x="1115" y="955"/>
                </a:lnTo>
                <a:lnTo>
                  <a:pt x="1123" y="948"/>
                </a:lnTo>
                <a:lnTo>
                  <a:pt x="1131" y="950"/>
                </a:lnTo>
                <a:lnTo>
                  <a:pt x="1138" y="960"/>
                </a:lnTo>
                <a:lnTo>
                  <a:pt x="1146" y="949"/>
                </a:lnTo>
                <a:lnTo>
                  <a:pt x="1154" y="947"/>
                </a:lnTo>
                <a:lnTo>
                  <a:pt x="1161" y="954"/>
                </a:lnTo>
                <a:lnTo>
                  <a:pt x="1169" y="959"/>
                </a:lnTo>
                <a:lnTo>
                  <a:pt x="1177" y="950"/>
                </a:lnTo>
                <a:lnTo>
                  <a:pt x="1184" y="946"/>
                </a:lnTo>
                <a:lnTo>
                  <a:pt x="1192" y="952"/>
                </a:lnTo>
                <a:lnTo>
                  <a:pt x="1199" y="960"/>
                </a:lnTo>
                <a:lnTo>
                  <a:pt x="1207" y="948"/>
                </a:lnTo>
                <a:lnTo>
                  <a:pt x="1215" y="952"/>
                </a:lnTo>
                <a:lnTo>
                  <a:pt x="1222" y="948"/>
                </a:lnTo>
                <a:lnTo>
                  <a:pt x="1230" y="956"/>
                </a:lnTo>
                <a:lnTo>
                  <a:pt x="1238" y="954"/>
                </a:lnTo>
                <a:lnTo>
                  <a:pt x="1245" y="951"/>
                </a:lnTo>
                <a:lnTo>
                  <a:pt x="1253" y="947"/>
                </a:lnTo>
                <a:lnTo>
                  <a:pt x="1261" y="956"/>
                </a:lnTo>
                <a:lnTo>
                  <a:pt x="1268" y="951"/>
                </a:lnTo>
                <a:lnTo>
                  <a:pt x="1276" y="961"/>
                </a:lnTo>
                <a:lnTo>
                  <a:pt x="1283" y="938"/>
                </a:lnTo>
                <a:lnTo>
                  <a:pt x="1291" y="957"/>
                </a:lnTo>
                <a:lnTo>
                  <a:pt x="1299" y="956"/>
                </a:lnTo>
                <a:lnTo>
                  <a:pt x="1306" y="951"/>
                </a:lnTo>
                <a:lnTo>
                  <a:pt x="1314" y="952"/>
                </a:lnTo>
                <a:lnTo>
                  <a:pt x="1322" y="950"/>
                </a:lnTo>
                <a:lnTo>
                  <a:pt x="1329" y="953"/>
                </a:lnTo>
                <a:lnTo>
                  <a:pt x="1337" y="954"/>
                </a:lnTo>
                <a:lnTo>
                  <a:pt x="1345" y="946"/>
                </a:lnTo>
                <a:lnTo>
                  <a:pt x="1352" y="958"/>
                </a:lnTo>
                <a:lnTo>
                  <a:pt x="1360" y="951"/>
                </a:lnTo>
                <a:lnTo>
                  <a:pt x="1367" y="952"/>
                </a:lnTo>
                <a:lnTo>
                  <a:pt x="1375" y="947"/>
                </a:lnTo>
                <a:lnTo>
                  <a:pt x="1383" y="959"/>
                </a:lnTo>
                <a:lnTo>
                  <a:pt x="1390" y="949"/>
                </a:lnTo>
                <a:lnTo>
                  <a:pt x="1398" y="954"/>
                </a:lnTo>
                <a:lnTo>
                  <a:pt x="1406" y="949"/>
                </a:lnTo>
                <a:lnTo>
                  <a:pt x="1413" y="954"/>
                </a:lnTo>
                <a:lnTo>
                  <a:pt x="1421" y="953"/>
                </a:lnTo>
                <a:lnTo>
                  <a:pt x="1429" y="947"/>
                </a:lnTo>
                <a:lnTo>
                  <a:pt x="1436" y="957"/>
                </a:lnTo>
                <a:lnTo>
                  <a:pt x="1444" y="952"/>
                </a:lnTo>
                <a:lnTo>
                  <a:pt x="1451" y="951"/>
                </a:lnTo>
                <a:lnTo>
                  <a:pt x="1459" y="953"/>
                </a:lnTo>
                <a:lnTo>
                  <a:pt x="1467" y="950"/>
                </a:lnTo>
                <a:lnTo>
                  <a:pt x="1474" y="949"/>
                </a:lnTo>
                <a:lnTo>
                  <a:pt x="1482" y="965"/>
                </a:lnTo>
                <a:lnTo>
                  <a:pt x="1490" y="946"/>
                </a:lnTo>
                <a:lnTo>
                  <a:pt x="1497" y="942"/>
                </a:lnTo>
                <a:lnTo>
                  <a:pt x="1505" y="961"/>
                </a:lnTo>
                <a:lnTo>
                  <a:pt x="1513" y="953"/>
                </a:lnTo>
                <a:lnTo>
                  <a:pt x="1520" y="953"/>
                </a:lnTo>
                <a:lnTo>
                  <a:pt x="1528" y="948"/>
                </a:lnTo>
                <a:lnTo>
                  <a:pt x="1536" y="952"/>
                </a:lnTo>
                <a:lnTo>
                  <a:pt x="1543" y="952"/>
                </a:lnTo>
                <a:lnTo>
                  <a:pt x="1551" y="955"/>
                </a:lnTo>
                <a:lnTo>
                  <a:pt x="1558" y="953"/>
                </a:lnTo>
                <a:lnTo>
                  <a:pt x="1566" y="947"/>
                </a:lnTo>
                <a:lnTo>
                  <a:pt x="1574" y="953"/>
                </a:lnTo>
                <a:lnTo>
                  <a:pt x="1581" y="954"/>
                </a:lnTo>
                <a:lnTo>
                  <a:pt x="1589" y="952"/>
                </a:lnTo>
                <a:lnTo>
                  <a:pt x="1597" y="954"/>
                </a:lnTo>
                <a:lnTo>
                  <a:pt x="1604" y="951"/>
                </a:lnTo>
                <a:lnTo>
                  <a:pt x="1612" y="949"/>
                </a:lnTo>
                <a:lnTo>
                  <a:pt x="1620" y="956"/>
                </a:lnTo>
                <a:lnTo>
                  <a:pt x="1627" y="951"/>
                </a:lnTo>
                <a:lnTo>
                  <a:pt x="1635" y="954"/>
                </a:lnTo>
                <a:lnTo>
                  <a:pt x="1642" y="952"/>
                </a:lnTo>
                <a:lnTo>
                  <a:pt x="1650" y="948"/>
                </a:lnTo>
                <a:lnTo>
                  <a:pt x="1658" y="953"/>
                </a:lnTo>
                <a:lnTo>
                  <a:pt x="1665" y="954"/>
                </a:lnTo>
                <a:lnTo>
                  <a:pt x="1673" y="958"/>
                </a:lnTo>
                <a:lnTo>
                  <a:pt x="1681" y="941"/>
                </a:lnTo>
                <a:lnTo>
                  <a:pt x="1688" y="954"/>
                </a:lnTo>
                <a:lnTo>
                  <a:pt x="1696" y="954"/>
                </a:lnTo>
                <a:lnTo>
                  <a:pt x="1704" y="953"/>
                </a:lnTo>
                <a:lnTo>
                  <a:pt x="1711" y="953"/>
                </a:lnTo>
                <a:lnTo>
                  <a:pt x="1719" y="948"/>
                </a:lnTo>
                <a:lnTo>
                  <a:pt x="1726" y="955"/>
                </a:lnTo>
                <a:lnTo>
                  <a:pt x="1734" y="949"/>
                </a:lnTo>
                <a:lnTo>
                  <a:pt x="1742" y="958"/>
                </a:lnTo>
                <a:lnTo>
                  <a:pt x="1749" y="949"/>
                </a:lnTo>
                <a:lnTo>
                  <a:pt x="1757" y="952"/>
                </a:lnTo>
                <a:lnTo>
                  <a:pt x="1765" y="952"/>
                </a:lnTo>
                <a:lnTo>
                  <a:pt x="1772" y="953"/>
                </a:lnTo>
                <a:lnTo>
                  <a:pt x="1780" y="953"/>
                </a:lnTo>
                <a:lnTo>
                  <a:pt x="1788" y="947"/>
                </a:lnTo>
                <a:lnTo>
                  <a:pt x="1795" y="958"/>
                </a:lnTo>
                <a:lnTo>
                  <a:pt x="1803" y="956"/>
                </a:lnTo>
                <a:lnTo>
                  <a:pt x="1810" y="945"/>
                </a:lnTo>
                <a:lnTo>
                  <a:pt x="1818" y="950"/>
                </a:lnTo>
                <a:lnTo>
                  <a:pt x="1826" y="957"/>
                </a:lnTo>
                <a:lnTo>
                  <a:pt x="1833" y="953"/>
                </a:lnTo>
                <a:lnTo>
                  <a:pt x="1841" y="949"/>
                </a:lnTo>
                <a:lnTo>
                  <a:pt x="1848" y="954"/>
                </a:lnTo>
                <a:lnTo>
                  <a:pt x="1856" y="947"/>
                </a:lnTo>
                <a:lnTo>
                  <a:pt x="1864" y="956"/>
                </a:lnTo>
                <a:lnTo>
                  <a:pt x="1872" y="960"/>
                </a:lnTo>
                <a:lnTo>
                  <a:pt x="1879" y="940"/>
                </a:lnTo>
                <a:lnTo>
                  <a:pt x="1887" y="954"/>
                </a:lnTo>
                <a:lnTo>
                  <a:pt x="1894" y="956"/>
                </a:lnTo>
                <a:lnTo>
                  <a:pt x="1902" y="954"/>
                </a:lnTo>
                <a:lnTo>
                  <a:pt x="1910" y="949"/>
                </a:lnTo>
                <a:lnTo>
                  <a:pt x="1917" y="948"/>
                </a:lnTo>
                <a:lnTo>
                  <a:pt x="1925" y="954"/>
                </a:lnTo>
                <a:lnTo>
                  <a:pt x="1933" y="959"/>
                </a:lnTo>
                <a:lnTo>
                  <a:pt x="1940" y="950"/>
                </a:lnTo>
                <a:lnTo>
                  <a:pt x="1948" y="944"/>
                </a:lnTo>
                <a:lnTo>
                  <a:pt x="1956" y="953"/>
                </a:lnTo>
                <a:lnTo>
                  <a:pt x="1963" y="956"/>
                </a:lnTo>
                <a:lnTo>
                  <a:pt x="1971" y="961"/>
                </a:lnTo>
                <a:lnTo>
                  <a:pt x="1978" y="942"/>
                </a:lnTo>
                <a:lnTo>
                  <a:pt x="1986" y="944"/>
                </a:lnTo>
                <a:lnTo>
                  <a:pt x="1994" y="961"/>
                </a:lnTo>
                <a:lnTo>
                  <a:pt x="2001" y="962"/>
                </a:lnTo>
                <a:lnTo>
                  <a:pt x="2009" y="940"/>
                </a:lnTo>
                <a:lnTo>
                  <a:pt x="2017" y="949"/>
                </a:lnTo>
                <a:lnTo>
                  <a:pt x="2024" y="955"/>
                </a:lnTo>
                <a:lnTo>
                  <a:pt x="2032" y="961"/>
                </a:lnTo>
                <a:lnTo>
                  <a:pt x="2039" y="941"/>
                </a:lnTo>
                <a:lnTo>
                  <a:pt x="2047" y="956"/>
                </a:lnTo>
                <a:lnTo>
                  <a:pt x="2055" y="955"/>
                </a:lnTo>
                <a:lnTo>
                  <a:pt x="2063" y="951"/>
                </a:lnTo>
                <a:lnTo>
                  <a:pt x="2070" y="945"/>
                </a:lnTo>
                <a:lnTo>
                  <a:pt x="2078" y="956"/>
                </a:lnTo>
                <a:lnTo>
                  <a:pt x="2085" y="956"/>
                </a:lnTo>
                <a:lnTo>
                  <a:pt x="2093" y="952"/>
                </a:lnTo>
                <a:lnTo>
                  <a:pt x="2101" y="944"/>
                </a:lnTo>
                <a:lnTo>
                  <a:pt x="2108" y="958"/>
                </a:lnTo>
                <a:lnTo>
                  <a:pt x="2116" y="949"/>
                </a:lnTo>
                <a:lnTo>
                  <a:pt x="2123" y="957"/>
                </a:lnTo>
                <a:lnTo>
                  <a:pt x="2131" y="951"/>
                </a:lnTo>
                <a:lnTo>
                  <a:pt x="2139" y="952"/>
                </a:lnTo>
                <a:lnTo>
                  <a:pt x="2147" y="947"/>
                </a:lnTo>
                <a:lnTo>
                  <a:pt x="2154" y="958"/>
                </a:lnTo>
                <a:lnTo>
                  <a:pt x="2162" y="954"/>
                </a:lnTo>
                <a:lnTo>
                  <a:pt x="2169" y="949"/>
                </a:lnTo>
                <a:lnTo>
                  <a:pt x="2177" y="949"/>
                </a:lnTo>
                <a:lnTo>
                  <a:pt x="2185" y="957"/>
                </a:lnTo>
                <a:lnTo>
                  <a:pt x="2192" y="951"/>
                </a:lnTo>
                <a:lnTo>
                  <a:pt x="2200" y="956"/>
                </a:lnTo>
                <a:lnTo>
                  <a:pt x="2207" y="948"/>
                </a:lnTo>
                <a:lnTo>
                  <a:pt x="2215" y="950"/>
                </a:lnTo>
                <a:lnTo>
                  <a:pt x="2223" y="951"/>
                </a:lnTo>
                <a:lnTo>
                  <a:pt x="2230" y="965"/>
                </a:lnTo>
                <a:lnTo>
                  <a:pt x="2238" y="943"/>
                </a:lnTo>
                <a:lnTo>
                  <a:pt x="2246" y="950"/>
                </a:lnTo>
                <a:lnTo>
                  <a:pt x="2253" y="951"/>
                </a:lnTo>
                <a:lnTo>
                  <a:pt x="2261" y="957"/>
                </a:lnTo>
                <a:lnTo>
                  <a:pt x="2269" y="952"/>
                </a:lnTo>
                <a:lnTo>
                  <a:pt x="2276" y="954"/>
                </a:lnTo>
                <a:lnTo>
                  <a:pt x="2284" y="942"/>
                </a:lnTo>
                <a:lnTo>
                  <a:pt x="2291" y="958"/>
                </a:lnTo>
                <a:lnTo>
                  <a:pt x="2299" y="956"/>
                </a:lnTo>
                <a:lnTo>
                  <a:pt x="2307" y="952"/>
                </a:lnTo>
                <a:lnTo>
                  <a:pt x="2314" y="943"/>
                </a:lnTo>
                <a:lnTo>
                  <a:pt x="2322" y="963"/>
                </a:lnTo>
                <a:lnTo>
                  <a:pt x="2330" y="951"/>
                </a:lnTo>
                <a:lnTo>
                  <a:pt x="2337" y="949"/>
                </a:lnTo>
                <a:lnTo>
                  <a:pt x="2345" y="949"/>
                </a:lnTo>
                <a:lnTo>
                  <a:pt x="2353" y="958"/>
                </a:lnTo>
                <a:lnTo>
                  <a:pt x="2360" y="952"/>
                </a:lnTo>
                <a:lnTo>
                  <a:pt x="2368" y="952"/>
                </a:lnTo>
                <a:lnTo>
                  <a:pt x="2375" y="945"/>
                </a:lnTo>
                <a:lnTo>
                  <a:pt x="2383" y="957"/>
                </a:lnTo>
                <a:lnTo>
                  <a:pt x="2391" y="953"/>
                </a:lnTo>
                <a:lnTo>
                  <a:pt x="2398" y="957"/>
                </a:lnTo>
                <a:lnTo>
                  <a:pt x="2406" y="941"/>
                </a:lnTo>
                <a:lnTo>
                  <a:pt x="2414" y="961"/>
                </a:lnTo>
                <a:lnTo>
                  <a:pt x="2421" y="948"/>
                </a:lnTo>
                <a:lnTo>
                  <a:pt x="2429" y="953"/>
                </a:lnTo>
                <a:lnTo>
                  <a:pt x="2437" y="951"/>
                </a:lnTo>
                <a:lnTo>
                  <a:pt x="2444" y="959"/>
                </a:lnTo>
                <a:lnTo>
                  <a:pt x="2452" y="942"/>
                </a:lnTo>
                <a:lnTo>
                  <a:pt x="2460" y="955"/>
                </a:lnTo>
                <a:lnTo>
                  <a:pt x="2467" y="956"/>
                </a:lnTo>
                <a:lnTo>
                  <a:pt x="2475" y="951"/>
                </a:lnTo>
                <a:lnTo>
                  <a:pt x="2482" y="947"/>
                </a:lnTo>
                <a:lnTo>
                  <a:pt x="2490" y="960"/>
                </a:lnTo>
                <a:lnTo>
                  <a:pt x="2498" y="945"/>
                </a:lnTo>
                <a:lnTo>
                  <a:pt x="2505" y="955"/>
                </a:lnTo>
                <a:lnTo>
                  <a:pt x="2513" y="953"/>
                </a:lnTo>
                <a:lnTo>
                  <a:pt x="2521" y="949"/>
                </a:lnTo>
                <a:lnTo>
                  <a:pt x="2528" y="952"/>
                </a:lnTo>
                <a:lnTo>
                  <a:pt x="2536" y="959"/>
                </a:lnTo>
                <a:lnTo>
                  <a:pt x="2544" y="945"/>
                </a:lnTo>
                <a:lnTo>
                  <a:pt x="2551" y="955"/>
                </a:lnTo>
                <a:lnTo>
                  <a:pt x="2559" y="950"/>
                </a:lnTo>
                <a:lnTo>
                  <a:pt x="2566" y="959"/>
                </a:lnTo>
                <a:lnTo>
                  <a:pt x="2574" y="942"/>
                </a:lnTo>
                <a:lnTo>
                  <a:pt x="2582" y="957"/>
                </a:lnTo>
                <a:lnTo>
                  <a:pt x="2589" y="955"/>
                </a:lnTo>
                <a:lnTo>
                  <a:pt x="2597" y="949"/>
                </a:lnTo>
                <a:lnTo>
                  <a:pt x="2605" y="949"/>
                </a:lnTo>
                <a:lnTo>
                  <a:pt x="2612" y="960"/>
                </a:lnTo>
                <a:lnTo>
                  <a:pt x="2620" y="945"/>
                </a:lnTo>
                <a:lnTo>
                  <a:pt x="2628" y="955"/>
                </a:lnTo>
                <a:lnTo>
                  <a:pt x="2635" y="949"/>
                </a:lnTo>
                <a:lnTo>
                  <a:pt x="2643" y="960"/>
                </a:lnTo>
                <a:lnTo>
                  <a:pt x="2650" y="943"/>
                </a:lnTo>
                <a:lnTo>
                  <a:pt x="2658" y="954"/>
                </a:lnTo>
                <a:lnTo>
                  <a:pt x="2666" y="954"/>
                </a:lnTo>
                <a:lnTo>
                  <a:pt x="2673" y="957"/>
                </a:lnTo>
                <a:lnTo>
                  <a:pt x="2681" y="943"/>
                </a:lnTo>
                <a:lnTo>
                  <a:pt x="2689" y="956"/>
                </a:lnTo>
                <a:lnTo>
                  <a:pt x="2696" y="951"/>
                </a:lnTo>
                <a:lnTo>
                  <a:pt x="2704" y="956"/>
                </a:lnTo>
                <a:lnTo>
                  <a:pt x="2712" y="948"/>
                </a:lnTo>
                <a:lnTo>
                  <a:pt x="2719" y="956"/>
                </a:lnTo>
                <a:lnTo>
                  <a:pt x="2727" y="948"/>
                </a:lnTo>
                <a:lnTo>
                  <a:pt x="2734" y="954"/>
                </a:lnTo>
                <a:lnTo>
                  <a:pt x="2742" y="951"/>
                </a:lnTo>
                <a:lnTo>
                  <a:pt x="2750" y="955"/>
                </a:lnTo>
                <a:lnTo>
                  <a:pt x="2757" y="948"/>
                </a:lnTo>
                <a:lnTo>
                  <a:pt x="2765" y="954"/>
                </a:lnTo>
                <a:lnTo>
                  <a:pt x="2773" y="952"/>
                </a:lnTo>
                <a:lnTo>
                  <a:pt x="2780" y="953"/>
                </a:lnTo>
                <a:lnTo>
                  <a:pt x="2788" y="949"/>
                </a:lnTo>
                <a:lnTo>
                  <a:pt x="2796" y="950"/>
                </a:lnTo>
                <a:lnTo>
                  <a:pt x="2803" y="960"/>
                </a:lnTo>
                <a:lnTo>
                  <a:pt x="2811" y="946"/>
                </a:lnTo>
                <a:lnTo>
                  <a:pt x="2818" y="954"/>
                </a:lnTo>
                <a:lnTo>
                  <a:pt x="2826" y="946"/>
                </a:lnTo>
                <a:lnTo>
                  <a:pt x="2834" y="962"/>
                </a:lnTo>
                <a:lnTo>
                  <a:pt x="2841" y="948"/>
                </a:lnTo>
                <a:lnTo>
                  <a:pt x="2849" y="952"/>
                </a:lnTo>
                <a:lnTo>
                  <a:pt x="2857" y="945"/>
                </a:lnTo>
                <a:lnTo>
                  <a:pt x="2864" y="963"/>
                </a:lnTo>
                <a:lnTo>
                  <a:pt x="2872" y="947"/>
                </a:lnTo>
                <a:lnTo>
                  <a:pt x="2880" y="958"/>
                </a:lnTo>
                <a:lnTo>
                  <a:pt x="2887" y="935"/>
                </a:lnTo>
                <a:lnTo>
                  <a:pt x="2895" y="972"/>
                </a:lnTo>
                <a:lnTo>
                  <a:pt x="2902" y="938"/>
                </a:lnTo>
                <a:lnTo>
                  <a:pt x="2910" y="976"/>
                </a:lnTo>
                <a:lnTo>
                  <a:pt x="2918" y="912"/>
                </a:lnTo>
                <a:lnTo>
                  <a:pt x="2925" y="985"/>
                </a:lnTo>
                <a:lnTo>
                  <a:pt x="2933" y="920"/>
                </a:lnTo>
                <a:lnTo>
                  <a:pt x="2941" y="1010"/>
                </a:lnTo>
                <a:lnTo>
                  <a:pt x="2948" y="894"/>
                </a:lnTo>
                <a:lnTo>
                  <a:pt x="2956" y="1000"/>
                </a:lnTo>
                <a:lnTo>
                  <a:pt x="2964" y="852"/>
                </a:lnTo>
                <a:lnTo>
                  <a:pt x="2971" y="1056"/>
                </a:lnTo>
                <a:lnTo>
                  <a:pt x="2979" y="965"/>
                </a:lnTo>
                <a:lnTo>
                  <a:pt x="2987" y="1015"/>
                </a:lnTo>
                <a:lnTo>
                  <a:pt x="2994" y="665"/>
                </a:lnTo>
                <a:lnTo>
                  <a:pt x="3002" y="805"/>
                </a:lnTo>
                <a:lnTo>
                  <a:pt x="3009" y="2052"/>
                </a:lnTo>
                <a:lnTo>
                  <a:pt x="3017" y="0"/>
                </a:lnTo>
                <a:lnTo>
                  <a:pt x="3025" y="519"/>
                </a:lnTo>
                <a:lnTo>
                  <a:pt x="3032" y="1769"/>
                </a:lnTo>
                <a:lnTo>
                  <a:pt x="3040" y="1284"/>
                </a:lnTo>
                <a:lnTo>
                  <a:pt x="3047" y="375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BCFC-D229-4B43-8E6E-C54ECD46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(2/18)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1; 23:32:00.65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C51B3B-6A28-46AF-9528-9760FAF5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5E5E1ABA-02FD-419A-862A-2E4BF0DB4B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B9829B-4B85-4E82-8D66-D344ABA2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6B0F0FA7-4BCC-4558-B97D-63FAF9266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1B84A13E-9026-446C-82BB-EEFBC901F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FE59513D-315A-41BE-9248-ED9C08631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4267E8A-2D34-47F0-898E-C031251D27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D57417D4-5B22-4A4F-8EE1-BE3CE05E7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5F9642C-2E43-472B-8FB2-B4458C0C9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3C6FF076-B32B-430E-BC91-DD1B5A3ED6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BE2E5F65-BC7F-4070-8022-6F88B33BF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06136805-5B33-4A3C-B2DE-CC5140548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AB32692B-66C3-4CA9-AE76-0D6B044D3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3FC4ED0D-1AD9-4A65-B29E-571FBAB353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1336052E-DEC2-4B3F-9115-1DD7B2EB6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E7298816-9539-4A53-841E-2F20F8A1B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2323B5CE-90AE-4DF8-B8D5-E41C61ACE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547AEA46-22EF-4427-B945-C60063E3C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79DD9AFC-7D08-4627-8AA4-5D2DBCBF6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8FF470A9-A525-47AE-8219-ED4F8B3D7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ED8B1481-D542-4C95-9374-22A6568D2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C4D8DC1E-D27C-4CE9-BC5F-6EFB51E1F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D02C4940-7EE2-4CAF-B846-5C935C77B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52816802-1BFC-4C5D-B299-20DB127B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BF72F564-782E-4B95-87B1-21626D8F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F2FF58E0-1C2E-42D4-B466-BB9BB462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7A27158-B9B9-4CE0-9669-70A23068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DACC8AE7-EA87-40C0-B6D5-FA23B4D2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EF6BAEA0-FD51-4C6C-AC4A-9C45D682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31ACA3EC-096B-4D95-B9A0-2F1D4DB7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2DA3D187-8DE0-49FA-B917-BEA12706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3D098D45-CD71-4789-927E-E423030F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57CCF16F-6990-4D74-BDFF-994438F5C2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53B5816A-2AB1-4CBD-BEDD-006F6D645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DD3FA529-7BBC-4ACC-965F-27B2D603A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EE617C45-F235-473F-B2CB-74AF881AA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7609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0A8E2370-5DC4-49CF-AB21-AF63F9768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3354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A2A4D65B-0BD3-4028-96E8-6167C47ED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A0D02FFC-885C-4EC7-A17B-605A24261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4829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34189408-07D7-4141-93E4-572969C0D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0575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69DC352B-EF9A-4CF1-AA5D-B74BFFA08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D5126CDF-373E-4672-A82F-94F10E428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2066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5267B9A7-97A8-4E04-9BCB-E4A7A463A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7795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91CA4665-1165-4156-92FB-7ED0BC09E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36AB0ECB-91DE-4FDB-9674-A46DE2145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33D720FA-A464-4A25-9E0D-BD337BCFA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7609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FDD3C20B-8C5F-440E-836E-8C73D0DC90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3354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47AF1BBF-2A78-41F9-9CB6-1A124DA237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D9BCCB47-B88E-4AEF-8D43-9CBE87999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4829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FB434E95-EC76-40C1-8A5E-9ACBED229D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0575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D08A8AF9-BC66-4E75-A336-D7DE9F424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A4A984DC-A7ED-434E-A912-B79E69E56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2066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572C95ED-8F61-472E-9E9D-463F989C0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7795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6">
            <a:extLst>
              <a:ext uri="{FF2B5EF4-FFF2-40B4-BE49-F238E27FC236}">
                <a16:creationId xmlns:a16="http://schemas.microsoft.com/office/drawing/2014/main" id="{23579CB3-732A-4029-9CD7-76EEA8F3D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3B1842D1-84E9-4E9D-8C0B-586515D2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8A5DF18F-EDDD-4258-B116-64A73BA8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68312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2E28B87E-76B5-4A5C-82BB-B63AEEF21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25767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588AF2F2-A317-4EC3-A70B-D508572A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83222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6E84CD04-310E-46F7-9906-1E3F0502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406775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2A0791DB-3961-4811-A513-58372958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9765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575AD5E7-87D1-4455-AACB-D23DA3F5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5511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496F3FD4-7848-470A-9FA2-1E4682CE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1256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B192426F-A19C-470F-833E-2CC1E3C9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7002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CB217F7B-196B-44A3-B165-347F626A2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57F534A0-C34E-4AE6-857C-40C66A82078A}"/>
              </a:ext>
            </a:extLst>
          </p:cNvPr>
          <p:cNvSpPr>
            <a:spLocks/>
          </p:cNvSpPr>
          <p:nvPr/>
        </p:nvSpPr>
        <p:spPr bwMode="auto">
          <a:xfrm>
            <a:off x="6124576" y="1509713"/>
            <a:ext cx="4837113" cy="3406775"/>
          </a:xfrm>
          <a:custGeom>
            <a:avLst/>
            <a:gdLst>
              <a:gd name="T0" fmla="*/ 46 w 3047"/>
              <a:gd name="T1" fmla="*/ 1471 h 2146"/>
              <a:gd name="T2" fmla="*/ 100 w 3047"/>
              <a:gd name="T3" fmla="*/ 1284 h 2146"/>
              <a:gd name="T4" fmla="*/ 153 w 3047"/>
              <a:gd name="T5" fmla="*/ 1193 h 2146"/>
              <a:gd name="T6" fmla="*/ 207 w 3047"/>
              <a:gd name="T7" fmla="*/ 992 h 2146"/>
              <a:gd name="T8" fmla="*/ 260 w 3047"/>
              <a:gd name="T9" fmla="*/ 1566 h 2146"/>
              <a:gd name="T10" fmla="*/ 314 w 3047"/>
              <a:gd name="T11" fmla="*/ 977 h 2146"/>
              <a:gd name="T12" fmla="*/ 367 w 3047"/>
              <a:gd name="T13" fmla="*/ 1224 h 2146"/>
              <a:gd name="T14" fmla="*/ 421 w 3047"/>
              <a:gd name="T15" fmla="*/ 1186 h 2146"/>
              <a:gd name="T16" fmla="*/ 474 w 3047"/>
              <a:gd name="T17" fmla="*/ 1240 h 2146"/>
              <a:gd name="T18" fmla="*/ 527 w 3047"/>
              <a:gd name="T19" fmla="*/ 1331 h 2146"/>
              <a:gd name="T20" fmla="*/ 581 w 3047"/>
              <a:gd name="T21" fmla="*/ 1221 h 2146"/>
              <a:gd name="T22" fmla="*/ 634 w 3047"/>
              <a:gd name="T23" fmla="*/ 1258 h 2146"/>
              <a:gd name="T24" fmla="*/ 688 w 3047"/>
              <a:gd name="T25" fmla="*/ 1072 h 2146"/>
              <a:gd name="T26" fmla="*/ 741 w 3047"/>
              <a:gd name="T27" fmla="*/ 1353 h 2146"/>
              <a:gd name="T28" fmla="*/ 795 w 3047"/>
              <a:gd name="T29" fmla="*/ 1269 h 2146"/>
              <a:gd name="T30" fmla="*/ 848 w 3047"/>
              <a:gd name="T31" fmla="*/ 1266 h 2146"/>
              <a:gd name="T32" fmla="*/ 902 w 3047"/>
              <a:gd name="T33" fmla="*/ 1232 h 2146"/>
              <a:gd name="T34" fmla="*/ 955 w 3047"/>
              <a:gd name="T35" fmla="*/ 1280 h 2146"/>
              <a:gd name="T36" fmla="*/ 1009 w 3047"/>
              <a:gd name="T37" fmla="*/ 1259 h 2146"/>
              <a:gd name="T38" fmla="*/ 1062 w 3047"/>
              <a:gd name="T39" fmla="*/ 1255 h 2146"/>
              <a:gd name="T40" fmla="*/ 1115 w 3047"/>
              <a:gd name="T41" fmla="*/ 1218 h 2146"/>
              <a:gd name="T42" fmla="*/ 1169 w 3047"/>
              <a:gd name="T43" fmla="*/ 1392 h 2146"/>
              <a:gd name="T44" fmla="*/ 1222 w 3047"/>
              <a:gd name="T45" fmla="*/ 1112 h 2146"/>
              <a:gd name="T46" fmla="*/ 1276 w 3047"/>
              <a:gd name="T47" fmla="*/ 1336 h 2146"/>
              <a:gd name="T48" fmla="*/ 1329 w 3047"/>
              <a:gd name="T49" fmla="*/ 1155 h 2146"/>
              <a:gd name="T50" fmla="*/ 1383 w 3047"/>
              <a:gd name="T51" fmla="*/ 1322 h 2146"/>
              <a:gd name="T52" fmla="*/ 1436 w 3047"/>
              <a:gd name="T53" fmla="*/ 1049 h 2146"/>
              <a:gd name="T54" fmla="*/ 1490 w 3047"/>
              <a:gd name="T55" fmla="*/ 1253 h 2146"/>
              <a:gd name="T56" fmla="*/ 1543 w 3047"/>
              <a:gd name="T57" fmla="*/ 1043 h 2146"/>
              <a:gd name="T58" fmla="*/ 1597 w 3047"/>
              <a:gd name="T59" fmla="*/ 2036 h 2146"/>
              <a:gd name="T60" fmla="*/ 1650 w 3047"/>
              <a:gd name="T61" fmla="*/ 1112 h 2146"/>
              <a:gd name="T62" fmla="*/ 1704 w 3047"/>
              <a:gd name="T63" fmla="*/ 1044 h 2146"/>
              <a:gd name="T64" fmla="*/ 1757 w 3047"/>
              <a:gd name="T65" fmla="*/ 999 h 2146"/>
              <a:gd name="T66" fmla="*/ 1810 w 3047"/>
              <a:gd name="T67" fmla="*/ 1457 h 2146"/>
              <a:gd name="T68" fmla="*/ 1864 w 3047"/>
              <a:gd name="T69" fmla="*/ 1508 h 2146"/>
              <a:gd name="T70" fmla="*/ 1917 w 3047"/>
              <a:gd name="T71" fmla="*/ 1000 h 2146"/>
              <a:gd name="T72" fmla="*/ 1971 w 3047"/>
              <a:gd name="T73" fmla="*/ 1239 h 2146"/>
              <a:gd name="T74" fmla="*/ 2024 w 3047"/>
              <a:gd name="T75" fmla="*/ 1099 h 2146"/>
              <a:gd name="T76" fmla="*/ 2078 w 3047"/>
              <a:gd name="T77" fmla="*/ 1145 h 2146"/>
              <a:gd name="T78" fmla="*/ 2131 w 3047"/>
              <a:gd name="T79" fmla="*/ 1303 h 2146"/>
              <a:gd name="T80" fmla="*/ 2185 w 3047"/>
              <a:gd name="T81" fmla="*/ 1268 h 2146"/>
              <a:gd name="T82" fmla="*/ 2238 w 3047"/>
              <a:gd name="T83" fmla="*/ 1269 h 2146"/>
              <a:gd name="T84" fmla="*/ 2291 w 3047"/>
              <a:gd name="T85" fmla="*/ 1265 h 2146"/>
              <a:gd name="T86" fmla="*/ 2345 w 3047"/>
              <a:gd name="T87" fmla="*/ 1164 h 2146"/>
              <a:gd name="T88" fmla="*/ 2398 w 3047"/>
              <a:gd name="T89" fmla="*/ 1190 h 2146"/>
              <a:gd name="T90" fmla="*/ 2452 w 3047"/>
              <a:gd name="T91" fmla="*/ 1203 h 2146"/>
              <a:gd name="T92" fmla="*/ 2505 w 3047"/>
              <a:gd name="T93" fmla="*/ 1274 h 2146"/>
              <a:gd name="T94" fmla="*/ 2559 w 3047"/>
              <a:gd name="T95" fmla="*/ 1212 h 2146"/>
              <a:gd name="T96" fmla="*/ 2612 w 3047"/>
              <a:gd name="T97" fmla="*/ 1284 h 2146"/>
              <a:gd name="T98" fmla="*/ 2666 w 3047"/>
              <a:gd name="T99" fmla="*/ 1203 h 2146"/>
              <a:gd name="T100" fmla="*/ 2719 w 3047"/>
              <a:gd name="T101" fmla="*/ 1252 h 2146"/>
              <a:gd name="T102" fmla="*/ 2773 w 3047"/>
              <a:gd name="T103" fmla="*/ 1239 h 2146"/>
              <a:gd name="T104" fmla="*/ 2826 w 3047"/>
              <a:gd name="T105" fmla="*/ 1219 h 2146"/>
              <a:gd name="T106" fmla="*/ 2880 w 3047"/>
              <a:gd name="T107" fmla="*/ 1203 h 2146"/>
              <a:gd name="T108" fmla="*/ 2933 w 3047"/>
              <a:gd name="T109" fmla="*/ 1160 h 2146"/>
              <a:gd name="T110" fmla="*/ 2987 w 3047"/>
              <a:gd name="T111" fmla="*/ 1338 h 2146"/>
              <a:gd name="T112" fmla="*/ 3040 w 3047"/>
              <a:gd name="T113" fmla="*/ 1121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146">
                <a:moveTo>
                  <a:pt x="0" y="1413"/>
                </a:moveTo>
                <a:lnTo>
                  <a:pt x="8" y="1122"/>
                </a:lnTo>
                <a:lnTo>
                  <a:pt x="16" y="1405"/>
                </a:lnTo>
                <a:lnTo>
                  <a:pt x="23" y="1321"/>
                </a:lnTo>
                <a:lnTo>
                  <a:pt x="31" y="836"/>
                </a:lnTo>
                <a:lnTo>
                  <a:pt x="39" y="1464"/>
                </a:lnTo>
                <a:lnTo>
                  <a:pt x="46" y="1471"/>
                </a:lnTo>
                <a:lnTo>
                  <a:pt x="54" y="1014"/>
                </a:lnTo>
                <a:lnTo>
                  <a:pt x="62" y="1171"/>
                </a:lnTo>
                <a:lnTo>
                  <a:pt x="69" y="1348"/>
                </a:lnTo>
                <a:lnTo>
                  <a:pt x="77" y="1340"/>
                </a:lnTo>
                <a:lnTo>
                  <a:pt x="85" y="1059"/>
                </a:lnTo>
                <a:lnTo>
                  <a:pt x="92" y="1333"/>
                </a:lnTo>
                <a:lnTo>
                  <a:pt x="100" y="1284"/>
                </a:lnTo>
                <a:lnTo>
                  <a:pt x="107" y="1180"/>
                </a:lnTo>
                <a:lnTo>
                  <a:pt x="115" y="1261"/>
                </a:lnTo>
                <a:lnTo>
                  <a:pt x="123" y="1143"/>
                </a:lnTo>
                <a:lnTo>
                  <a:pt x="130" y="1493"/>
                </a:lnTo>
                <a:lnTo>
                  <a:pt x="138" y="1022"/>
                </a:lnTo>
                <a:lnTo>
                  <a:pt x="146" y="1340"/>
                </a:lnTo>
                <a:lnTo>
                  <a:pt x="153" y="1193"/>
                </a:lnTo>
                <a:lnTo>
                  <a:pt x="161" y="1204"/>
                </a:lnTo>
                <a:lnTo>
                  <a:pt x="169" y="1376"/>
                </a:lnTo>
                <a:lnTo>
                  <a:pt x="176" y="1286"/>
                </a:lnTo>
                <a:lnTo>
                  <a:pt x="184" y="967"/>
                </a:lnTo>
                <a:lnTo>
                  <a:pt x="191" y="1393"/>
                </a:lnTo>
                <a:lnTo>
                  <a:pt x="199" y="1401"/>
                </a:lnTo>
                <a:lnTo>
                  <a:pt x="207" y="992"/>
                </a:lnTo>
                <a:lnTo>
                  <a:pt x="214" y="1429"/>
                </a:lnTo>
                <a:lnTo>
                  <a:pt x="222" y="1093"/>
                </a:lnTo>
                <a:lnTo>
                  <a:pt x="230" y="1378"/>
                </a:lnTo>
                <a:lnTo>
                  <a:pt x="237" y="1131"/>
                </a:lnTo>
                <a:lnTo>
                  <a:pt x="245" y="1423"/>
                </a:lnTo>
                <a:lnTo>
                  <a:pt x="253" y="905"/>
                </a:lnTo>
                <a:lnTo>
                  <a:pt x="260" y="1566"/>
                </a:lnTo>
                <a:lnTo>
                  <a:pt x="268" y="1179"/>
                </a:lnTo>
                <a:lnTo>
                  <a:pt x="275" y="1251"/>
                </a:lnTo>
                <a:lnTo>
                  <a:pt x="283" y="1008"/>
                </a:lnTo>
                <a:lnTo>
                  <a:pt x="291" y="1382"/>
                </a:lnTo>
                <a:lnTo>
                  <a:pt x="298" y="1479"/>
                </a:lnTo>
                <a:lnTo>
                  <a:pt x="306" y="1126"/>
                </a:lnTo>
                <a:lnTo>
                  <a:pt x="314" y="977"/>
                </a:lnTo>
                <a:lnTo>
                  <a:pt x="321" y="1305"/>
                </a:lnTo>
                <a:lnTo>
                  <a:pt x="329" y="1601"/>
                </a:lnTo>
                <a:lnTo>
                  <a:pt x="337" y="1010"/>
                </a:lnTo>
                <a:lnTo>
                  <a:pt x="344" y="1295"/>
                </a:lnTo>
                <a:lnTo>
                  <a:pt x="352" y="931"/>
                </a:lnTo>
                <a:lnTo>
                  <a:pt x="359" y="1645"/>
                </a:lnTo>
                <a:lnTo>
                  <a:pt x="367" y="1224"/>
                </a:lnTo>
                <a:lnTo>
                  <a:pt x="375" y="1041"/>
                </a:lnTo>
                <a:lnTo>
                  <a:pt x="382" y="1283"/>
                </a:lnTo>
                <a:lnTo>
                  <a:pt x="390" y="1332"/>
                </a:lnTo>
                <a:lnTo>
                  <a:pt x="398" y="1180"/>
                </a:lnTo>
                <a:lnTo>
                  <a:pt x="405" y="1271"/>
                </a:lnTo>
                <a:lnTo>
                  <a:pt x="413" y="1275"/>
                </a:lnTo>
                <a:lnTo>
                  <a:pt x="421" y="1186"/>
                </a:lnTo>
                <a:lnTo>
                  <a:pt x="428" y="1187"/>
                </a:lnTo>
                <a:lnTo>
                  <a:pt x="436" y="1351"/>
                </a:lnTo>
                <a:lnTo>
                  <a:pt x="443" y="1301"/>
                </a:lnTo>
                <a:lnTo>
                  <a:pt x="451" y="1097"/>
                </a:lnTo>
                <a:lnTo>
                  <a:pt x="459" y="1216"/>
                </a:lnTo>
                <a:lnTo>
                  <a:pt x="466" y="1390"/>
                </a:lnTo>
                <a:lnTo>
                  <a:pt x="474" y="1240"/>
                </a:lnTo>
                <a:lnTo>
                  <a:pt x="482" y="1140"/>
                </a:lnTo>
                <a:lnTo>
                  <a:pt x="489" y="1158"/>
                </a:lnTo>
                <a:lnTo>
                  <a:pt x="497" y="1556"/>
                </a:lnTo>
                <a:lnTo>
                  <a:pt x="505" y="1020"/>
                </a:lnTo>
                <a:lnTo>
                  <a:pt x="512" y="1232"/>
                </a:lnTo>
                <a:lnTo>
                  <a:pt x="520" y="1266"/>
                </a:lnTo>
                <a:lnTo>
                  <a:pt x="527" y="1331"/>
                </a:lnTo>
                <a:lnTo>
                  <a:pt x="535" y="1213"/>
                </a:lnTo>
                <a:lnTo>
                  <a:pt x="543" y="1145"/>
                </a:lnTo>
                <a:lnTo>
                  <a:pt x="550" y="1386"/>
                </a:lnTo>
                <a:lnTo>
                  <a:pt x="558" y="1073"/>
                </a:lnTo>
                <a:lnTo>
                  <a:pt x="566" y="1386"/>
                </a:lnTo>
                <a:lnTo>
                  <a:pt x="573" y="1239"/>
                </a:lnTo>
                <a:lnTo>
                  <a:pt x="581" y="1221"/>
                </a:lnTo>
                <a:lnTo>
                  <a:pt x="589" y="1129"/>
                </a:lnTo>
                <a:lnTo>
                  <a:pt x="596" y="1360"/>
                </a:lnTo>
                <a:lnTo>
                  <a:pt x="604" y="1261"/>
                </a:lnTo>
                <a:lnTo>
                  <a:pt x="612" y="1229"/>
                </a:lnTo>
                <a:lnTo>
                  <a:pt x="619" y="1207"/>
                </a:lnTo>
                <a:lnTo>
                  <a:pt x="627" y="1216"/>
                </a:lnTo>
                <a:lnTo>
                  <a:pt x="634" y="1258"/>
                </a:lnTo>
                <a:lnTo>
                  <a:pt x="642" y="1342"/>
                </a:lnTo>
                <a:lnTo>
                  <a:pt x="650" y="1175"/>
                </a:lnTo>
                <a:lnTo>
                  <a:pt x="657" y="1204"/>
                </a:lnTo>
                <a:lnTo>
                  <a:pt x="665" y="1274"/>
                </a:lnTo>
                <a:lnTo>
                  <a:pt x="673" y="1204"/>
                </a:lnTo>
                <a:lnTo>
                  <a:pt x="680" y="1395"/>
                </a:lnTo>
                <a:lnTo>
                  <a:pt x="688" y="1072"/>
                </a:lnTo>
                <a:lnTo>
                  <a:pt x="696" y="1315"/>
                </a:lnTo>
                <a:lnTo>
                  <a:pt x="703" y="1194"/>
                </a:lnTo>
                <a:lnTo>
                  <a:pt x="711" y="1323"/>
                </a:lnTo>
                <a:lnTo>
                  <a:pt x="718" y="1230"/>
                </a:lnTo>
                <a:lnTo>
                  <a:pt x="726" y="1212"/>
                </a:lnTo>
                <a:lnTo>
                  <a:pt x="734" y="1178"/>
                </a:lnTo>
                <a:lnTo>
                  <a:pt x="741" y="1353"/>
                </a:lnTo>
                <a:lnTo>
                  <a:pt x="749" y="1252"/>
                </a:lnTo>
                <a:lnTo>
                  <a:pt x="756" y="1182"/>
                </a:lnTo>
                <a:lnTo>
                  <a:pt x="764" y="1213"/>
                </a:lnTo>
                <a:lnTo>
                  <a:pt x="772" y="1287"/>
                </a:lnTo>
                <a:lnTo>
                  <a:pt x="780" y="1300"/>
                </a:lnTo>
                <a:lnTo>
                  <a:pt x="787" y="1167"/>
                </a:lnTo>
                <a:lnTo>
                  <a:pt x="795" y="1269"/>
                </a:lnTo>
                <a:lnTo>
                  <a:pt x="802" y="1184"/>
                </a:lnTo>
                <a:lnTo>
                  <a:pt x="810" y="1353"/>
                </a:lnTo>
                <a:lnTo>
                  <a:pt x="818" y="1190"/>
                </a:lnTo>
                <a:lnTo>
                  <a:pt x="825" y="1225"/>
                </a:lnTo>
                <a:lnTo>
                  <a:pt x="833" y="1266"/>
                </a:lnTo>
                <a:lnTo>
                  <a:pt x="840" y="1221"/>
                </a:lnTo>
                <a:lnTo>
                  <a:pt x="848" y="1266"/>
                </a:lnTo>
                <a:lnTo>
                  <a:pt x="856" y="1262"/>
                </a:lnTo>
                <a:lnTo>
                  <a:pt x="864" y="1201"/>
                </a:lnTo>
                <a:lnTo>
                  <a:pt x="871" y="1262"/>
                </a:lnTo>
                <a:lnTo>
                  <a:pt x="879" y="1232"/>
                </a:lnTo>
                <a:lnTo>
                  <a:pt x="886" y="1271"/>
                </a:lnTo>
                <a:lnTo>
                  <a:pt x="894" y="1226"/>
                </a:lnTo>
                <a:lnTo>
                  <a:pt x="902" y="1232"/>
                </a:lnTo>
                <a:lnTo>
                  <a:pt x="909" y="1270"/>
                </a:lnTo>
                <a:lnTo>
                  <a:pt x="917" y="1218"/>
                </a:lnTo>
                <a:lnTo>
                  <a:pt x="924" y="1231"/>
                </a:lnTo>
                <a:lnTo>
                  <a:pt x="932" y="1321"/>
                </a:lnTo>
                <a:lnTo>
                  <a:pt x="940" y="1156"/>
                </a:lnTo>
                <a:lnTo>
                  <a:pt x="947" y="1263"/>
                </a:lnTo>
                <a:lnTo>
                  <a:pt x="955" y="1280"/>
                </a:lnTo>
                <a:lnTo>
                  <a:pt x="963" y="1195"/>
                </a:lnTo>
                <a:lnTo>
                  <a:pt x="970" y="1301"/>
                </a:lnTo>
                <a:lnTo>
                  <a:pt x="978" y="1180"/>
                </a:lnTo>
                <a:lnTo>
                  <a:pt x="986" y="1279"/>
                </a:lnTo>
                <a:lnTo>
                  <a:pt x="993" y="1249"/>
                </a:lnTo>
                <a:lnTo>
                  <a:pt x="1001" y="1213"/>
                </a:lnTo>
                <a:lnTo>
                  <a:pt x="1009" y="1259"/>
                </a:lnTo>
                <a:lnTo>
                  <a:pt x="1016" y="1259"/>
                </a:lnTo>
                <a:lnTo>
                  <a:pt x="1024" y="1215"/>
                </a:lnTo>
                <a:lnTo>
                  <a:pt x="1031" y="1296"/>
                </a:lnTo>
                <a:lnTo>
                  <a:pt x="1039" y="1136"/>
                </a:lnTo>
                <a:lnTo>
                  <a:pt x="1047" y="1362"/>
                </a:lnTo>
                <a:lnTo>
                  <a:pt x="1054" y="1173"/>
                </a:lnTo>
                <a:lnTo>
                  <a:pt x="1062" y="1255"/>
                </a:lnTo>
                <a:lnTo>
                  <a:pt x="1070" y="1332"/>
                </a:lnTo>
                <a:lnTo>
                  <a:pt x="1077" y="1067"/>
                </a:lnTo>
                <a:lnTo>
                  <a:pt x="1085" y="1327"/>
                </a:lnTo>
                <a:lnTo>
                  <a:pt x="1093" y="1342"/>
                </a:lnTo>
                <a:lnTo>
                  <a:pt x="1100" y="1126"/>
                </a:lnTo>
                <a:lnTo>
                  <a:pt x="1108" y="1275"/>
                </a:lnTo>
                <a:lnTo>
                  <a:pt x="1115" y="1218"/>
                </a:lnTo>
                <a:lnTo>
                  <a:pt x="1123" y="1266"/>
                </a:lnTo>
                <a:lnTo>
                  <a:pt x="1131" y="1301"/>
                </a:lnTo>
                <a:lnTo>
                  <a:pt x="1138" y="1129"/>
                </a:lnTo>
                <a:lnTo>
                  <a:pt x="1146" y="1320"/>
                </a:lnTo>
                <a:lnTo>
                  <a:pt x="1154" y="1273"/>
                </a:lnTo>
                <a:lnTo>
                  <a:pt x="1161" y="1104"/>
                </a:lnTo>
                <a:lnTo>
                  <a:pt x="1169" y="1392"/>
                </a:lnTo>
                <a:lnTo>
                  <a:pt x="1177" y="1197"/>
                </a:lnTo>
                <a:lnTo>
                  <a:pt x="1184" y="1199"/>
                </a:lnTo>
                <a:lnTo>
                  <a:pt x="1192" y="1293"/>
                </a:lnTo>
                <a:lnTo>
                  <a:pt x="1199" y="1257"/>
                </a:lnTo>
                <a:lnTo>
                  <a:pt x="1207" y="1127"/>
                </a:lnTo>
                <a:lnTo>
                  <a:pt x="1215" y="1423"/>
                </a:lnTo>
                <a:lnTo>
                  <a:pt x="1222" y="1112"/>
                </a:lnTo>
                <a:lnTo>
                  <a:pt x="1230" y="1249"/>
                </a:lnTo>
                <a:lnTo>
                  <a:pt x="1238" y="1349"/>
                </a:lnTo>
                <a:lnTo>
                  <a:pt x="1245" y="1090"/>
                </a:lnTo>
                <a:lnTo>
                  <a:pt x="1253" y="1410"/>
                </a:lnTo>
                <a:lnTo>
                  <a:pt x="1261" y="1072"/>
                </a:lnTo>
                <a:lnTo>
                  <a:pt x="1268" y="1331"/>
                </a:lnTo>
                <a:lnTo>
                  <a:pt x="1276" y="1336"/>
                </a:lnTo>
                <a:lnTo>
                  <a:pt x="1283" y="1089"/>
                </a:lnTo>
                <a:lnTo>
                  <a:pt x="1291" y="1267"/>
                </a:lnTo>
                <a:lnTo>
                  <a:pt x="1299" y="1306"/>
                </a:lnTo>
                <a:lnTo>
                  <a:pt x="1306" y="1174"/>
                </a:lnTo>
                <a:lnTo>
                  <a:pt x="1314" y="1382"/>
                </a:lnTo>
                <a:lnTo>
                  <a:pt x="1322" y="1130"/>
                </a:lnTo>
                <a:lnTo>
                  <a:pt x="1329" y="1155"/>
                </a:lnTo>
                <a:lnTo>
                  <a:pt x="1337" y="1373"/>
                </a:lnTo>
                <a:lnTo>
                  <a:pt x="1345" y="1268"/>
                </a:lnTo>
                <a:lnTo>
                  <a:pt x="1352" y="1231"/>
                </a:lnTo>
                <a:lnTo>
                  <a:pt x="1360" y="1151"/>
                </a:lnTo>
                <a:lnTo>
                  <a:pt x="1367" y="1252"/>
                </a:lnTo>
                <a:lnTo>
                  <a:pt x="1375" y="1297"/>
                </a:lnTo>
                <a:lnTo>
                  <a:pt x="1383" y="1322"/>
                </a:lnTo>
                <a:lnTo>
                  <a:pt x="1390" y="1134"/>
                </a:lnTo>
                <a:lnTo>
                  <a:pt x="1398" y="1199"/>
                </a:lnTo>
                <a:lnTo>
                  <a:pt x="1406" y="1358"/>
                </a:lnTo>
                <a:lnTo>
                  <a:pt x="1413" y="1160"/>
                </a:lnTo>
                <a:lnTo>
                  <a:pt x="1421" y="1289"/>
                </a:lnTo>
                <a:lnTo>
                  <a:pt x="1429" y="1324"/>
                </a:lnTo>
                <a:lnTo>
                  <a:pt x="1436" y="1049"/>
                </a:lnTo>
                <a:lnTo>
                  <a:pt x="1444" y="1321"/>
                </a:lnTo>
                <a:lnTo>
                  <a:pt x="1451" y="1345"/>
                </a:lnTo>
                <a:lnTo>
                  <a:pt x="1459" y="1155"/>
                </a:lnTo>
                <a:lnTo>
                  <a:pt x="1467" y="1267"/>
                </a:lnTo>
                <a:lnTo>
                  <a:pt x="1474" y="1189"/>
                </a:lnTo>
                <a:lnTo>
                  <a:pt x="1482" y="1296"/>
                </a:lnTo>
                <a:lnTo>
                  <a:pt x="1490" y="1253"/>
                </a:lnTo>
                <a:lnTo>
                  <a:pt x="1497" y="1242"/>
                </a:lnTo>
                <a:lnTo>
                  <a:pt x="1505" y="1180"/>
                </a:lnTo>
                <a:lnTo>
                  <a:pt x="1513" y="1293"/>
                </a:lnTo>
                <a:lnTo>
                  <a:pt x="1520" y="1362"/>
                </a:lnTo>
                <a:lnTo>
                  <a:pt x="1528" y="885"/>
                </a:lnTo>
                <a:lnTo>
                  <a:pt x="1536" y="1679"/>
                </a:lnTo>
                <a:lnTo>
                  <a:pt x="1543" y="1043"/>
                </a:lnTo>
                <a:lnTo>
                  <a:pt x="1551" y="945"/>
                </a:lnTo>
                <a:lnTo>
                  <a:pt x="1558" y="2146"/>
                </a:lnTo>
                <a:lnTo>
                  <a:pt x="1566" y="0"/>
                </a:lnTo>
                <a:lnTo>
                  <a:pt x="1574" y="2140"/>
                </a:lnTo>
                <a:lnTo>
                  <a:pt x="1581" y="1200"/>
                </a:lnTo>
                <a:lnTo>
                  <a:pt x="1589" y="623"/>
                </a:lnTo>
                <a:lnTo>
                  <a:pt x="1597" y="2036"/>
                </a:lnTo>
                <a:lnTo>
                  <a:pt x="1604" y="625"/>
                </a:lnTo>
                <a:lnTo>
                  <a:pt x="1612" y="1414"/>
                </a:lnTo>
                <a:lnTo>
                  <a:pt x="1620" y="1515"/>
                </a:lnTo>
                <a:lnTo>
                  <a:pt x="1627" y="1046"/>
                </a:lnTo>
                <a:lnTo>
                  <a:pt x="1635" y="995"/>
                </a:lnTo>
                <a:lnTo>
                  <a:pt x="1642" y="1609"/>
                </a:lnTo>
                <a:lnTo>
                  <a:pt x="1650" y="1112"/>
                </a:lnTo>
                <a:lnTo>
                  <a:pt x="1658" y="1273"/>
                </a:lnTo>
                <a:lnTo>
                  <a:pt x="1665" y="1272"/>
                </a:lnTo>
                <a:lnTo>
                  <a:pt x="1673" y="995"/>
                </a:lnTo>
                <a:lnTo>
                  <a:pt x="1681" y="1499"/>
                </a:lnTo>
                <a:lnTo>
                  <a:pt x="1688" y="1279"/>
                </a:lnTo>
                <a:lnTo>
                  <a:pt x="1696" y="1168"/>
                </a:lnTo>
                <a:lnTo>
                  <a:pt x="1704" y="1044"/>
                </a:lnTo>
                <a:lnTo>
                  <a:pt x="1711" y="1497"/>
                </a:lnTo>
                <a:lnTo>
                  <a:pt x="1719" y="1196"/>
                </a:lnTo>
                <a:lnTo>
                  <a:pt x="1726" y="1203"/>
                </a:lnTo>
                <a:lnTo>
                  <a:pt x="1734" y="1257"/>
                </a:lnTo>
                <a:lnTo>
                  <a:pt x="1742" y="1153"/>
                </a:lnTo>
                <a:lnTo>
                  <a:pt x="1749" y="1457"/>
                </a:lnTo>
                <a:lnTo>
                  <a:pt x="1757" y="999"/>
                </a:lnTo>
                <a:lnTo>
                  <a:pt x="1765" y="1453"/>
                </a:lnTo>
                <a:lnTo>
                  <a:pt x="1772" y="1110"/>
                </a:lnTo>
                <a:lnTo>
                  <a:pt x="1780" y="1223"/>
                </a:lnTo>
                <a:lnTo>
                  <a:pt x="1788" y="1427"/>
                </a:lnTo>
                <a:lnTo>
                  <a:pt x="1795" y="1014"/>
                </a:lnTo>
                <a:lnTo>
                  <a:pt x="1803" y="1332"/>
                </a:lnTo>
                <a:lnTo>
                  <a:pt x="1810" y="1457"/>
                </a:lnTo>
                <a:lnTo>
                  <a:pt x="1818" y="787"/>
                </a:lnTo>
                <a:lnTo>
                  <a:pt x="1826" y="1617"/>
                </a:lnTo>
                <a:lnTo>
                  <a:pt x="1833" y="1164"/>
                </a:lnTo>
                <a:lnTo>
                  <a:pt x="1841" y="1131"/>
                </a:lnTo>
                <a:lnTo>
                  <a:pt x="1848" y="1453"/>
                </a:lnTo>
                <a:lnTo>
                  <a:pt x="1856" y="937"/>
                </a:lnTo>
                <a:lnTo>
                  <a:pt x="1864" y="1508"/>
                </a:lnTo>
                <a:lnTo>
                  <a:pt x="1872" y="1158"/>
                </a:lnTo>
                <a:lnTo>
                  <a:pt x="1879" y="1205"/>
                </a:lnTo>
                <a:lnTo>
                  <a:pt x="1887" y="1333"/>
                </a:lnTo>
                <a:lnTo>
                  <a:pt x="1894" y="1165"/>
                </a:lnTo>
                <a:lnTo>
                  <a:pt x="1902" y="1148"/>
                </a:lnTo>
                <a:lnTo>
                  <a:pt x="1910" y="1534"/>
                </a:lnTo>
                <a:lnTo>
                  <a:pt x="1917" y="1000"/>
                </a:lnTo>
                <a:lnTo>
                  <a:pt x="1925" y="1297"/>
                </a:lnTo>
                <a:lnTo>
                  <a:pt x="1933" y="1265"/>
                </a:lnTo>
                <a:lnTo>
                  <a:pt x="1940" y="1247"/>
                </a:lnTo>
                <a:lnTo>
                  <a:pt x="1948" y="1227"/>
                </a:lnTo>
                <a:lnTo>
                  <a:pt x="1956" y="1293"/>
                </a:lnTo>
                <a:lnTo>
                  <a:pt x="1963" y="1155"/>
                </a:lnTo>
                <a:lnTo>
                  <a:pt x="1971" y="1239"/>
                </a:lnTo>
                <a:lnTo>
                  <a:pt x="1978" y="1414"/>
                </a:lnTo>
                <a:lnTo>
                  <a:pt x="1986" y="1062"/>
                </a:lnTo>
                <a:lnTo>
                  <a:pt x="1994" y="1312"/>
                </a:lnTo>
                <a:lnTo>
                  <a:pt x="2001" y="1196"/>
                </a:lnTo>
                <a:lnTo>
                  <a:pt x="2009" y="1312"/>
                </a:lnTo>
                <a:lnTo>
                  <a:pt x="2017" y="1272"/>
                </a:lnTo>
                <a:lnTo>
                  <a:pt x="2024" y="1099"/>
                </a:lnTo>
                <a:lnTo>
                  <a:pt x="2032" y="1376"/>
                </a:lnTo>
                <a:lnTo>
                  <a:pt x="2039" y="1194"/>
                </a:lnTo>
                <a:lnTo>
                  <a:pt x="2047" y="1236"/>
                </a:lnTo>
                <a:lnTo>
                  <a:pt x="2055" y="1280"/>
                </a:lnTo>
                <a:lnTo>
                  <a:pt x="2063" y="1174"/>
                </a:lnTo>
                <a:lnTo>
                  <a:pt x="2070" y="1342"/>
                </a:lnTo>
                <a:lnTo>
                  <a:pt x="2078" y="1145"/>
                </a:lnTo>
                <a:lnTo>
                  <a:pt x="2085" y="1328"/>
                </a:lnTo>
                <a:lnTo>
                  <a:pt x="2093" y="1163"/>
                </a:lnTo>
                <a:lnTo>
                  <a:pt x="2101" y="1263"/>
                </a:lnTo>
                <a:lnTo>
                  <a:pt x="2108" y="1330"/>
                </a:lnTo>
                <a:lnTo>
                  <a:pt x="2116" y="1154"/>
                </a:lnTo>
                <a:lnTo>
                  <a:pt x="2123" y="1229"/>
                </a:lnTo>
                <a:lnTo>
                  <a:pt x="2131" y="1303"/>
                </a:lnTo>
                <a:lnTo>
                  <a:pt x="2139" y="1203"/>
                </a:lnTo>
                <a:lnTo>
                  <a:pt x="2147" y="1289"/>
                </a:lnTo>
                <a:lnTo>
                  <a:pt x="2154" y="1226"/>
                </a:lnTo>
                <a:lnTo>
                  <a:pt x="2162" y="1188"/>
                </a:lnTo>
                <a:lnTo>
                  <a:pt x="2169" y="1287"/>
                </a:lnTo>
                <a:lnTo>
                  <a:pt x="2177" y="1263"/>
                </a:lnTo>
                <a:lnTo>
                  <a:pt x="2185" y="1268"/>
                </a:lnTo>
                <a:lnTo>
                  <a:pt x="2192" y="1124"/>
                </a:lnTo>
                <a:lnTo>
                  <a:pt x="2200" y="1342"/>
                </a:lnTo>
                <a:lnTo>
                  <a:pt x="2207" y="1235"/>
                </a:lnTo>
                <a:lnTo>
                  <a:pt x="2215" y="1214"/>
                </a:lnTo>
                <a:lnTo>
                  <a:pt x="2223" y="1273"/>
                </a:lnTo>
                <a:lnTo>
                  <a:pt x="2230" y="1210"/>
                </a:lnTo>
                <a:lnTo>
                  <a:pt x="2238" y="1269"/>
                </a:lnTo>
                <a:lnTo>
                  <a:pt x="2246" y="1218"/>
                </a:lnTo>
                <a:lnTo>
                  <a:pt x="2253" y="1267"/>
                </a:lnTo>
                <a:lnTo>
                  <a:pt x="2261" y="1266"/>
                </a:lnTo>
                <a:lnTo>
                  <a:pt x="2269" y="1190"/>
                </a:lnTo>
                <a:lnTo>
                  <a:pt x="2276" y="1245"/>
                </a:lnTo>
                <a:lnTo>
                  <a:pt x="2284" y="1268"/>
                </a:lnTo>
                <a:lnTo>
                  <a:pt x="2291" y="1265"/>
                </a:lnTo>
                <a:lnTo>
                  <a:pt x="2299" y="1237"/>
                </a:lnTo>
                <a:lnTo>
                  <a:pt x="2307" y="1183"/>
                </a:lnTo>
                <a:lnTo>
                  <a:pt x="2314" y="1277"/>
                </a:lnTo>
                <a:lnTo>
                  <a:pt x="2322" y="1267"/>
                </a:lnTo>
                <a:lnTo>
                  <a:pt x="2330" y="1240"/>
                </a:lnTo>
                <a:lnTo>
                  <a:pt x="2337" y="1255"/>
                </a:lnTo>
                <a:lnTo>
                  <a:pt x="2345" y="1164"/>
                </a:lnTo>
                <a:lnTo>
                  <a:pt x="2353" y="1292"/>
                </a:lnTo>
                <a:lnTo>
                  <a:pt x="2360" y="1295"/>
                </a:lnTo>
                <a:lnTo>
                  <a:pt x="2368" y="1210"/>
                </a:lnTo>
                <a:lnTo>
                  <a:pt x="2375" y="1178"/>
                </a:lnTo>
                <a:lnTo>
                  <a:pt x="2383" y="1309"/>
                </a:lnTo>
                <a:lnTo>
                  <a:pt x="2391" y="1260"/>
                </a:lnTo>
                <a:lnTo>
                  <a:pt x="2398" y="1190"/>
                </a:lnTo>
                <a:lnTo>
                  <a:pt x="2406" y="1264"/>
                </a:lnTo>
                <a:lnTo>
                  <a:pt x="2414" y="1265"/>
                </a:lnTo>
                <a:lnTo>
                  <a:pt x="2421" y="1230"/>
                </a:lnTo>
                <a:lnTo>
                  <a:pt x="2429" y="1218"/>
                </a:lnTo>
                <a:lnTo>
                  <a:pt x="2437" y="1254"/>
                </a:lnTo>
                <a:lnTo>
                  <a:pt x="2444" y="1295"/>
                </a:lnTo>
                <a:lnTo>
                  <a:pt x="2452" y="1203"/>
                </a:lnTo>
                <a:lnTo>
                  <a:pt x="2460" y="1197"/>
                </a:lnTo>
                <a:lnTo>
                  <a:pt x="2467" y="1312"/>
                </a:lnTo>
                <a:lnTo>
                  <a:pt x="2475" y="1239"/>
                </a:lnTo>
                <a:lnTo>
                  <a:pt x="2482" y="1220"/>
                </a:lnTo>
                <a:lnTo>
                  <a:pt x="2490" y="1225"/>
                </a:lnTo>
                <a:lnTo>
                  <a:pt x="2498" y="1273"/>
                </a:lnTo>
                <a:lnTo>
                  <a:pt x="2505" y="1274"/>
                </a:lnTo>
                <a:lnTo>
                  <a:pt x="2513" y="1172"/>
                </a:lnTo>
                <a:lnTo>
                  <a:pt x="2521" y="1275"/>
                </a:lnTo>
                <a:lnTo>
                  <a:pt x="2528" y="1262"/>
                </a:lnTo>
                <a:lnTo>
                  <a:pt x="2536" y="1229"/>
                </a:lnTo>
                <a:lnTo>
                  <a:pt x="2544" y="1245"/>
                </a:lnTo>
                <a:lnTo>
                  <a:pt x="2551" y="1241"/>
                </a:lnTo>
                <a:lnTo>
                  <a:pt x="2559" y="1212"/>
                </a:lnTo>
                <a:lnTo>
                  <a:pt x="2566" y="1307"/>
                </a:lnTo>
                <a:lnTo>
                  <a:pt x="2574" y="1226"/>
                </a:lnTo>
                <a:lnTo>
                  <a:pt x="2582" y="1187"/>
                </a:lnTo>
                <a:lnTo>
                  <a:pt x="2589" y="1294"/>
                </a:lnTo>
                <a:lnTo>
                  <a:pt x="2597" y="1260"/>
                </a:lnTo>
                <a:lnTo>
                  <a:pt x="2605" y="1184"/>
                </a:lnTo>
                <a:lnTo>
                  <a:pt x="2612" y="1284"/>
                </a:lnTo>
                <a:lnTo>
                  <a:pt x="2620" y="1264"/>
                </a:lnTo>
                <a:lnTo>
                  <a:pt x="2628" y="1191"/>
                </a:lnTo>
                <a:lnTo>
                  <a:pt x="2635" y="1241"/>
                </a:lnTo>
                <a:lnTo>
                  <a:pt x="2643" y="1296"/>
                </a:lnTo>
                <a:lnTo>
                  <a:pt x="2650" y="1242"/>
                </a:lnTo>
                <a:lnTo>
                  <a:pt x="2658" y="1208"/>
                </a:lnTo>
                <a:lnTo>
                  <a:pt x="2666" y="1203"/>
                </a:lnTo>
                <a:lnTo>
                  <a:pt x="2673" y="1313"/>
                </a:lnTo>
                <a:lnTo>
                  <a:pt x="2681" y="1240"/>
                </a:lnTo>
                <a:lnTo>
                  <a:pt x="2689" y="1269"/>
                </a:lnTo>
                <a:lnTo>
                  <a:pt x="2696" y="1132"/>
                </a:lnTo>
                <a:lnTo>
                  <a:pt x="2704" y="1309"/>
                </a:lnTo>
                <a:lnTo>
                  <a:pt x="2712" y="1263"/>
                </a:lnTo>
                <a:lnTo>
                  <a:pt x="2719" y="1252"/>
                </a:lnTo>
                <a:lnTo>
                  <a:pt x="2727" y="1225"/>
                </a:lnTo>
                <a:lnTo>
                  <a:pt x="2734" y="1179"/>
                </a:lnTo>
                <a:lnTo>
                  <a:pt x="2742" y="1326"/>
                </a:lnTo>
                <a:lnTo>
                  <a:pt x="2750" y="1234"/>
                </a:lnTo>
                <a:lnTo>
                  <a:pt x="2757" y="1226"/>
                </a:lnTo>
                <a:lnTo>
                  <a:pt x="2765" y="1236"/>
                </a:lnTo>
                <a:lnTo>
                  <a:pt x="2773" y="1239"/>
                </a:lnTo>
                <a:lnTo>
                  <a:pt x="2780" y="1286"/>
                </a:lnTo>
                <a:lnTo>
                  <a:pt x="2788" y="1190"/>
                </a:lnTo>
                <a:lnTo>
                  <a:pt x="2796" y="1280"/>
                </a:lnTo>
                <a:lnTo>
                  <a:pt x="2803" y="1217"/>
                </a:lnTo>
                <a:lnTo>
                  <a:pt x="2811" y="1265"/>
                </a:lnTo>
                <a:lnTo>
                  <a:pt x="2818" y="1244"/>
                </a:lnTo>
                <a:lnTo>
                  <a:pt x="2826" y="1219"/>
                </a:lnTo>
                <a:lnTo>
                  <a:pt x="2834" y="1265"/>
                </a:lnTo>
                <a:lnTo>
                  <a:pt x="2841" y="1234"/>
                </a:lnTo>
                <a:lnTo>
                  <a:pt x="2849" y="1249"/>
                </a:lnTo>
                <a:lnTo>
                  <a:pt x="2857" y="1254"/>
                </a:lnTo>
                <a:lnTo>
                  <a:pt x="2864" y="1210"/>
                </a:lnTo>
                <a:lnTo>
                  <a:pt x="2872" y="1276"/>
                </a:lnTo>
                <a:lnTo>
                  <a:pt x="2880" y="1203"/>
                </a:lnTo>
                <a:lnTo>
                  <a:pt x="2887" y="1312"/>
                </a:lnTo>
                <a:lnTo>
                  <a:pt x="2895" y="1209"/>
                </a:lnTo>
                <a:lnTo>
                  <a:pt x="2902" y="1212"/>
                </a:lnTo>
                <a:lnTo>
                  <a:pt x="2910" y="1227"/>
                </a:lnTo>
                <a:lnTo>
                  <a:pt x="2918" y="1340"/>
                </a:lnTo>
                <a:lnTo>
                  <a:pt x="2925" y="1229"/>
                </a:lnTo>
                <a:lnTo>
                  <a:pt x="2933" y="1160"/>
                </a:lnTo>
                <a:lnTo>
                  <a:pt x="2941" y="1237"/>
                </a:lnTo>
                <a:lnTo>
                  <a:pt x="2948" y="1331"/>
                </a:lnTo>
                <a:lnTo>
                  <a:pt x="2956" y="1241"/>
                </a:lnTo>
                <a:lnTo>
                  <a:pt x="2964" y="1226"/>
                </a:lnTo>
                <a:lnTo>
                  <a:pt x="2971" y="1155"/>
                </a:lnTo>
                <a:lnTo>
                  <a:pt x="2979" y="1297"/>
                </a:lnTo>
                <a:lnTo>
                  <a:pt x="2987" y="1338"/>
                </a:lnTo>
                <a:lnTo>
                  <a:pt x="2994" y="1166"/>
                </a:lnTo>
                <a:lnTo>
                  <a:pt x="3002" y="1203"/>
                </a:lnTo>
                <a:lnTo>
                  <a:pt x="3009" y="1249"/>
                </a:lnTo>
                <a:lnTo>
                  <a:pt x="3017" y="1362"/>
                </a:lnTo>
                <a:lnTo>
                  <a:pt x="3025" y="1098"/>
                </a:lnTo>
                <a:lnTo>
                  <a:pt x="3032" y="1355"/>
                </a:lnTo>
                <a:lnTo>
                  <a:pt x="3040" y="1121"/>
                </a:lnTo>
                <a:lnTo>
                  <a:pt x="3047" y="1375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608DD-AAC9-4701-B9EF-9B478E63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(3/18)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2; 00:19:52.60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477E4E-F568-4102-8C61-AC937E33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0FB8245-1846-446D-9158-31A7722DFA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74450B-796B-4E8F-8A64-4D87A39B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5F8798A7-B666-4E53-AB03-16F8B2A6E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48D5AC90-9708-49AF-8C78-4D0D72578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C8EAFA41-6061-4358-8029-9DA617099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FA3E9706-959E-43AD-BBDF-315F9F7ED8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20611D59-C609-43FF-A60F-0EAB41311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3D10FB9B-CC87-4BA2-8F10-3F1FE69EF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028C8ADE-B19F-4D4D-9176-98B08B23B6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F446B982-2A2C-4C3E-9D5A-525422BFAB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51785CE-5B1D-48EB-B2AB-03A0531E5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43C7A5AB-76B2-4D6C-BBF3-0681A3F6F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4FE9397-61FB-4E67-8D2E-28AB3EBDF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70DE256D-CCC6-451D-929B-446DDA7A7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E45C1C47-AC41-46A0-A629-BC95CA3D7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DD6156C9-0918-4762-95B3-915C9D961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B8E211A8-6BFE-4388-9454-4B45D09B4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2DB1CBC5-50B6-4CA2-BDDD-DCD18568E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039471C3-F0E8-444E-9DCA-7BAA5F308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ACF49C6B-1547-47DA-9351-7DB35C8AB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7A7BC2D6-81C4-47B5-8E90-B0E0D61C2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B98251F4-CE24-4170-BA5C-B03136004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7E96E92B-427B-4B53-9645-69320215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291B5EF-445B-41A2-BE9F-25A52B30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68A7BA2-FEE5-42DC-A967-62A2FBB6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80AE0D5-C520-408F-948D-93D793FD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B3AA93B8-8B3C-44F3-B1B3-1713C2B5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7DE1747C-DEE9-422E-85D4-D0A64336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32498EF3-305E-4EA9-96C4-247C6382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085C8E26-1AD9-4872-A5A1-CDF1C9D8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884AFC0D-82A6-4E4D-9FA1-F7034664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C992C46F-84A6-4EDF-BFC5-D3B5B9ED37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A0788466-0C80-47F7-9180-3825E27930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AD5E8E45-5862-4EE5-98D1-066B3C7AA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8923C61C-798C-41F8-93EF-70316FE3C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6386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EB8ADE78-1DD7-4EEC-B9E8-C373A1B4D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0925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92DEF752-A0FD-4E71-BC43-98DE95DF8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5448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CE8A1993-DF24-4EC2-B747-22C7DDABA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9972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383506FD-7FAC-405F-BD69-108F55ECE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4495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9E8C6B1E-0BA6-4601-BBED-2DDF4FDC0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9018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3DD12A15-52B3-4F17-B247-B9151EA89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45C10B0B-BD8B-480C-995A-C932E7BF9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FE36B6E0-491D-4F43-B57C-0710FB8155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6386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0EFE879A-ED9E-452E-92A1-FBA494A66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0925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CB5BB31D-D96D-49CB-BDFD-B02AC8470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5448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509A9FC1-D40E-4647-AAAB-43EF610A5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9972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065BD17A-F565-4037-BFA7-97FBE3ABFC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4495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C4DE20B2-337E-49CF-BE2F-8B4BEBB17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9018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4C13D571-E2A6-4406-9B62-8A988E573E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BAC7B610-784C-4421-9F61-AAE79727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927AF631-F7A6-4A62-8EFB-BBAB7E01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559300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784A6F4B-CAF6-440D-8EF0-F7CC46DC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011613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F9EAC896-8BE1-4578-BB11-59B847805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3462338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31FBEC06-3567-439D-BF80-E5AEB7A3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919413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9F27E2BE-ECCB-42FA-AF1B-BBA69B3E3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371725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4BA80D57-4167-4DAC-8A10-BADFFFB49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824038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EDCC833A-B5A7-4E1B-96B9-EF1C6C101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Freeform 61">
            <a:extLst>
              <a:ext uri="{FF2B5EF4-FFF2-40B4-BE49-F238E27FC236}">
                <a16:creationId xmlns:a16="http://schemas.microsoft.com/office/drawing/2014/main" id="{2F3319D4-B777-4940-A629-2B7EC5A39787}"/>
              </a:ext>
            </a:extLst>
          </p:cNvPr>
          <p:cNvSpPr>
            <a:spLocks/>
          </p:cNvSpPr>
          <p:nvPr/>
        </p:nvSpPr>
        <p:spPr bwMode="auto">
          <a:xfrm>
            <a:off x="6124576" y="1358900"/>
            <a:ext cx="4837113" cy="3325812"/>
          </a:xfrm>
          <a:custGeom>
            <a:avLst/>
            <a:gdLst>
              <a:gd name="T0" fmla="*/ 46 w 3047"/>
              <a:gd name="T1" fmla="*/ 897 h 2095"/>
              <a:gd name="T2" fmla="*/ 100 w 3047"/>
              <a:gd name="T3" fmla="*/ 695 h 2095"/>
              <a:gd name="T4" fmla="*/ 153 w 3047"/>
              <a:gd name="T5" fmla="*/ 801 h 2095"/>
              <a:gd name="T6" fmla="*/ 207 w 3047"/>
              <a:gd name="T7" fmla="*/ 878 h 2095"/>
              <a:gd name="T8" fmla="*/ 260 w 3047"/>
              <a:gd name="T9" fmla="*/ 1015 h 2095"/>
              <a:gd name="T10" fmla="*/ 314 w 3047"/>
              <a:gd name="T11" fmla="*/ 903 h 2095"/>
              <a:gd name="T12" fmla="*/ 367 w 3047"/>
              <a:gd name="T13" fmla="*/ 1038 h 2095"/>
              <a:gd name="T14" fmla="*/ 421 w 3047"/>
              <a:gd name="T15" fmla="*/ 625 h 2095"/>
              <a:gd name="T16" fmla="*/ 474 w 3047"/>
              <a:gd name="T17" fmla="*/ 864 h 2095"/>
              <a:gd name="T18" fmla="*/ 527 w 3047"/>
              <a:gd name="T19" fmla="*/ 1028 h 2095"/>
              <a:gd name="T20" fmla="*/ 581 w 3047"/>
              <a:gd name="T21" fmla="*/ 905 h 2095"/>
              <a:gd name="T22" fmla="*/ 634 w 3047"/>
              <a:gd name="T23" fmla="*/ 914 h 2095"/>
              <a:gd name="T24" fmla="*/ 688 w 3047"/>
              <a:gd name="T25" fmla="*/ 1009 h 2095"/>
              <a:gd name="T26" fmla="*/ 741 w 3047"/>
              <a:gd name="T27" fmla="*/ 1149 h 2095"/>
              <a:gd name="T28" fmla="*/ 795 w 3047"/>
              <a:gd name="T29" fmla="*/ 1064 h 2095"/>
              <a:gd name="T30" fmla="*/ 848 w 3047"/>
              <a:gd name="T31" fmla="*/ 1262 h 2095"/>
              <a:gd name="T32" fmla="*/ 902 w 3047"/>
              <a:gd name="T33" fmla="*/ 1132 h 2095"/>
              <a:gd name="T34" fmla="*/ 955 w 3047"/>
              <a:gd name="T35" fmla="*/ 1067 h 2095"/>
              <a:gd name="T36" fmla="*/ 1009 w 3047"/>
              <a:gd name="T37" fmla="*/ 897 h 2095"/>
              <a:gd name="T38" fmla="*/ 1062 w 3047"/>
              <a:gd name="T39" fmla="*/ 978 h 2095"/>
              <a:gd name="T40" fmla="*/ 1115 w 3047"/>
              <a:gd name="T41" fmla="*/ 869 h 2095"/>
              <a:gd name="T42" fmla="*/ 1169 w 3047"/>
              <a:gd name="T43" fmla="*/ 1092 h 2095"/>
              <a:gd name="T44" fmla="*/ 1222 w 3047"/>
              <a:gd name="T45" fmla="*/ 963 h 2095"/>
              <a:gd name="T46" fmla="*/ 1276 w 3047"/>
              <a:gd name="T47" fmla="*/ 658 h 2095"/>
              <a:gd name="T48" fmla="*/ 1329 w 3047"/>
              <a:gd name="T49" fmla="*/ 530 h 2095"/>
              <a:gd name="T50" fmla="*/ 1383 w 3047"/>
              <a:gd name="T51" fmla="*/ 886 h 2095"/>
              <a:gd name="T52" fmla="*/ 1436 w 3047"/>
              <a:gd name="T53" fmla="*/ 1200 h 2095"/>
              <a:gd name="T54" fmla="*/ 1490 w 3047"/>
              <a:gd name="T55" fmla="*/ 1134 h 2095"/>
              <a:gd name="T56" fmla="*/ 1543 w 3047"/>
              <a:gd name="T57" fmla="*/ 1134 h 2095"/>
              <a:gd name="T58" fmla="*/ 1597 w 3047"/>
              <a:gd name="T59" fmla="*/ 709 h 2095"/>
              <a:gd name="T60" fmla="*/ 1650 w 3047"/>
              <a:gd name="T61" fmla="*/ 592 h 2095"/>
              <a:gd name="T62" fmla="*/ 1704 w 3047"/>
              <a:gd name="T63" fmla="*/ 795 h 2095"/>
              <a:gd name="T64" fmla="*/ 1757 w 3047"/>
              <a:gd name="T65" fmla="*/ 1002 h 2095"/>
              <a:gd name="T66" fmla="*/ 1810 w 3047"/>
              <a:gd name="T67" fmla="*/ 651 h 2095"/>
              <a:gd name="T68" fmla="*/ 1864 w 3047"/>
              <a:gd name="T69" fmla="*/ 776 h 2095"/>
              <a:gd name="T70" fmla="*/ 1917 w 3047"/>
              <a:gd name="T71" fmla="*/ 1016 h 2095"/>
              <a:gd name="T72" fmla="*/ 1971 w 3047"/>
              <a:gd name="T73" fmla="*/ 1015 h 2095"/>
              <a:gd name="T74" fmla="*/ 2024 w 3047"/>
              <a:gd name="T75" fmla="*/ 1042 h 2095"/>
              <a:gd name="T76" fmla="*/ 2078 w 3047"/>
              <a:gd name="T77" fmla="*/ 1124 h 2095"/>
              <a:gd name="T78" fmla="*/ 2131 w 3047"/>
              <a:gd name="T79" fmla="*/ 1282 h 2095"/>
              <a:gd name="T80" fmla="*/ 2185 w 3047"/>
              <a:gd name="T81" fmla="*/ 1100 h 2095"/>
              <a:gd name="T82" fmla="*/ 2238 w 3047"/>
              <a:gd name="T83" fmla="*/ 952 h 2095"/>
              <a:gd name="T84" fmla="*/ 2291 w 3047"/>
              <a:gd name="T85" fmla="*/ 1078 h 2095"/>
              <a:gd name="T86" fmla="*/ 2345 w 3047"/>
              <a:gd name="T87" fmla="*/ 896 h 2095"/>
              <a:gd name="T88" fmla="*/ 2398 w 3047"/>
              <a:gd name="T89" fmla="*/ 844 h 2095"/>
              <a:gd name="T90" fmla="*/ 2452 w 3047"/>
              <a:gd name="T91" fmla="*/ 1207 h 2095"/>
              <a:gd name="T92" fmla="*/ 2505 w 3047"/>
              <a:gd name="T93" fmla="*/ 908 h 2095"/>
              <a:gd name="T94" fmla="*/ 2559 w 3047"/>
              <a:gd name="T95" fmla="*/ 1110 h 2095"/>
              <a:gd name="T96" fmla="*/ 2612 w 3047"/>
              <a:gd name="T97" fmla="*/ 1163 h 2095"/>
              <a:gd name="T98" fmla="*/ 2666 w 3047"/>
              <a:gd name="T99" fmla="*/ 1157 h 2095"/>
              <a:gd name="T100" fmla="*/ 2719 w 3047"/>
              <a:gd name="T101" fmla="*/ 946 h 2095"/>
              <a:gd name="T102" fmla="*/ 2773 w 3047"/>
              <a:gd name="T103" fmla="*/ 1080 h 2095"/>
              <a:gd name="T104" fmla="*/ 2826 w 3047"/>
              <a:gd name="T105" fmla="*/ 990 h 2095"/>
              <a:gd name="T106" fmla="*/ 2880 w 3047"/>
              <a:gd name="T107" fmla="*/ 1054 h 2095"/>
              <a:gd name="T108" fmla="*/ 2933 w 3047"/>
              <a:gd name="T109" fmla="*/ 1040 h 2095"/>
              <a:gd name="T110" fmla="*/ 2987 w 3047"/>
              <a:gd name="T111" fmla="*/ 997 h 2095"/>
              <a:gd name="T112" fmla="*/ 3040 w 3047"/>
              <a:gd name="T113" fmla="*/ 1070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095">
                <a:moveTo>
                  <a:pt x="0" y="1266"/>
                </a:moveTo>
                <a:lnTo>
                  <a:pt x="8" y="1030"/>
                </a:lnTo>
                <a:lnTo>
                  <a:pt x="16" y="1105"/>
                </a:lnTo>
                <a:lnTo>
                  <a:pt x="23" y="634"/>
                </a:lnTo>
                <a:lnTo>
                  <a:pt x="31" y="1285"/>
                </a:lnTo>
                <a:lnTo>
                  <a:pt x="39" y="1199"/>
                </a:lnTo>
                <a:lnTo>
                  <a:pt x="46" y="897"/>
                </a:lnTo>
                <a:lnTo>
                  <a:pt x="54" y="991"/>
                </a:lnTo>
                <a:lnTo>
                  <a:pt x="62" y="845"/>
                </a:lnTo>
                <a:lnTo>
                  <a:pt x="69" y="1436"/>
                </a:lnTo>
                <a:lnTo>
                  <a:pt x="77" y="755"/>
                </a:lnTo>
                <a:lnTo>
                  <a:pt x="85" y="1143"/>
                </a:lnTo>
                <a:lnTo>
                  <a:pt x="92" y="1106"/>
                </a:lnTo>
                <a:lnTo>
                  <a:pt x="100" y="695"/>
                </a:lnTo>
                <a:lnTo>
                  <a:pt x="107" y="1328"/>
                </a:lnTo>
                <a:lnTo>
                  <a:pt x="115" y="960"/>
                </a:lnTo>
                <a:lnTo>
                  <a:pt x="123" y="1229"/>
                </a:lnTo>
                <a:lnTo>
                  <a:pt x="130" y="687"/>
                </a:lnTo>
                <a:lnTo>
                  <a:pt x="138" y="1045"/>
                </a:lnTo>
                <a:lnTo>
                  <a:pt x="146" y="1349"/>
                </a:lnTo>
                <a:lnTo>
                  <a:pt x="153" y="801"/>
                </a:lnTo>
                <a:lnTo>
                  <a:pt x="161" y="1190"/>
                </a:lnTo>
                <a:lnTo>
                  <a:pt x="169" y="712"/>
                </a:lnTo>
                <a:lnTo>
                  <a:pt x="176" y="1388"/>
                </a:lnTo>
                <a:lnTo>
                  <a:pt x="184" y="885"/>
                </a:lnTo>
                <a:lnTo>
                  <a:pt x="191" y="979"/>
                </a:lnTo>
                <a:lnTo>
                  <a:pt x="199" y="1157"/>
                </a:lnTo>
                <a:lnTo>
                  <a:pt x="207" y="878"/>
                </a:lnTo>
                <a:lnTo>
                  <a:pt x="214" y="1209"/>
                </a:lnTo>
                <a:lnTo>
                  <a:pt x="222" y="903"/>
                </a:lnTo>
                <a:lnTo>
                  <a:pt x="230" y="1027"/>
                </a:lnTo>
                <a:lnTo>
                  <a:pt x="237" y="1131"/>
                </a:lnTo>
                <a:lnTo>
                  <a:pt x="245" y="986"/>
                </a:lnTo>
                <a:lnTo>
                  <a:pt x="253" y="986"/>
                </a:lnTo>
                <a:lnTo>
                  <a:pt x="260" y="1015"/>
                </a:lnTo>
                <a:lnTo>
                  <a:pt x="268" y="1147"/>
                </a:lnTo>
                <a:lnTo>
                  <a:pt x="275" y="1055"/>
                </a:lnTo>
                <a:lnTo>
                  <a:pt x="283" y="811"/>
                </a:lnTo>
                <a:lnTo>
                  <a:pt x="291" y="1121"/>
                </a:lnTo>
                <a:lnTo>
                  <a:pt x="298" y="1190"/>
                </a:lnTo>
                <a:lnTo>
                  <a:pt x="306" y="962"/>
                </a:lnTo>
                <a:lnTo>
                  <a:pt x="314" y="903"/>
                </a:lnTo>
                <a:lnTo>
                  <a:pt x="321" y="1070"/>
                </a:lnTo>
                <a:lnTo>
                  <a:pt x="329" y="1131"/>
                </a:lnTo>
                <a:lnTo>
                  <a:pt x="337" y="1010"/>
                </a:lnTo>
                <a:lnTo>
                  <a:pt x="344" y="1015"/>
                </a:lnTo>
                <a:lnTo>
                  <a:pt x="352" y="978"/>
                </a:lnTo>
                <a:lnTo>
                  <a:pt x="359" y="1050"/>
                </a:lnTo>
                <a:lnTo>
                  <a:pt x="367" y="1038"/>
                </a:lnTo>
                <a:lnTo>
                  <a:pt x="375" y="1135"/>
                </a:lnTo>
                <a:lnTo>
                  <a:pt x="382" y="933"/>
                </a:lnTo>
                <a:lnTo>
                  <a:pt x="390" y="1025"/>
                </a:lnTo>
                <a:lnTo>
                  <a:pt x="398" y="948"/>
                </a:lnTo>
                <a:lnTo>
                  <a:pt x="405" y="1192"/>
                </a:lnTo>
                <a:lnTo>
                  <a:pt x="413" y="1155"/>
                </a:lnTo>
                <a:lnTo>
                  <a:pt x="421" y="625"/>
                </a:lnTo>
                <a:lnTo>
                  <a:pt x="428" y="1283"/>
                </a:lnTo>
                <a:lnTo>
                  <a:pt x="436" y="1073"/>
                </a:lnTo>
                <a:lnTo>
                  <a:pt x="443" y="929"/>
                </a:lnTo>
                <a:lnTo>
                  <a:pt x="451" y="1157"/>
                </a:lnTo>
                <a:lnTo>
                  <a:pt x="459" y="761"/>
                </a:lnTo>
                <a:lnTo>
                  <a:pt x="466" y="1354"/>
                </a:lnTo>
                <a:lnTo>
                  <a:pt x="474" y="864"/>
                </a:lnTo>
                <a:lnTo>
                  <a:pt x="482" y="992"/>
                </a:lnTo>
                <a:lnTo>
                  <a:pt x="489" y="1185"/>
                </a:lnTo>
                <a:lnTo>
                  <a:pt x="497" y="893"/>
                </a:lnTo>
                <a:lnTo>
                  <a:pt x="505" y="1120"/>
                </a:lnTo>
                <a:lnTo>
                  <a:pt x="512" y="929"/>
                </a:lnTo>
                <a:lnTo>
                  <a:pt x="520" y="1134"/>
                </a:lnTo>
                <a:lnTo>
                  <a:pt x="527" y="1028"/>
                </a:lnTo>
                <a:lnTo>
                  <a:pt x="535" y="913"/>
                </a:lnTo>
                <a:lnTo>
                  <a:pt x="543" y="1257"/>
                </a:lnTo>
                <a:lnTo>
                  <a:pt x="550" y="801"/>
                </a:lnTo>
                <a:lnTo>
                  <a:pt x="558" y="1001"/>
                </a:lnTo>
                <a:lnTo>
                  <a:pt x="566" y="1343"/>
                </a:lnTo>
                <a:lnTo>
                  <a:pt x="573" y="864"/>
                </a:lnTo>
                <a:lnTo>
                  <a:pt x="581" y="905"/>
                </a:lnTo>
                <a:lnTo>
                  <a:pt x="589" y="1092"/>
                </a:lnTo>
                <a:lnTo>
                  <a:pt x="596" y="1120"/>
                </a:lnTo>
                <a:lnTo>
                  <a:pt x="604" y="1094"/>
                </a:lnTo>
                <a:lnTo>
                  <a:pt x="612" y="871"/>
                </a:lnTo>
                <a:lnTo>
                  <a:pt x="619" y="1015"/>
                </a:lnTo>
                <a:lnTo>
                  <a:pt x="627" y="1174"/>
                </a:lnTo>
                <a:lnTo>
                  <a:pt x="634" y="914"/>
                </a:lnTo>
                <a:lnTo>
                  <a:pt x="642" y="1096"/>
                </a:lnTo>
                <a:lnTo>
                  <a:pt x="650" y="1123"/>
                </a:lnTo>
                <a:lnTo>
                  <a:pt x="657" y="828"/>
                </a:lnTo>
                <a:lnTo>
                  <a:pt x="665" y="1080"/>
                </a:lnTo>
                <a:lnTo>
                  <a:pt x="673" y="1129"/>
                </a:lnTo>
                <a:lnTo>
                  <a:pt x="680" y="1021"/>
                </a:lnTo>
                <a:lnTo>
                  <a:pt x="688" y="1009"/>
                </a:lnTo>
                <a:lnTo>
                  <a:pt x="696" y="973"/>
                </a:lnTo>
                <a:lnTo>
                  <a:pt x="703" y="1020"/>
                </a:lnTo>
                <a:lnTo>
                  <a:pt x="711" y="1169"/>
                </a:lnTo>
                <a:lnTo>
                  <a:pt x="718" y="954"/>
                </a:lnTo>
                <a:lnTo>
                  <a:pt x="726" y="1020"/>
                </a:lnTo>
                <a:lnTo>
                  <a:pt x="734" y="992"/>
                </a:lnTo>
                <a:lnTo>
                  <a:pt x="741" y="1149"/>
                </a:lnTo>
                <a:lnTo>
                  <a:pt x="749" y="943"/>
                </a:lnTo>
                <a:lnTo>
                  <a:pt x="756" y="974"/>
                </a:lnTo>
                <a:lnTo>
                  <a:pt x="764" y="1247"/>
                </a:lnTo>
                <a:lnTo>
                  <a:pt x="772" y="849"/>
                </a:lnTo>
                <a:lnTo>
                  <a:pt x="780" y="1016"/>
                </a:lnTo>
                <a:lnTo>
                  <a:pt x="787" y="1112"/>
                </a:lnTo>
                <a:lnTo>
                  <a:pt x="795" y="1064"/>
                </a:lnTo>
                <a:lnTo>
                  <a:pt x="802" y="981"/>
                </a:lnTo>
                <a:lnTo>
                  <a:pt x="810" y="984"/>
                </a:lnTo>
                <a:lnTo>
                  <a:pt x="818" y="1058"/>
                </a:lnTo>
                <a:lnTo>
                  <a:pt x="825" y="1130"/>
                </a:lnTo>
                <a:lnTo>
                  <a:pt x="833" y="955"/>
                </a:lnTo>
                <a:lnTo>
                  <a:pt x="840" y="911"/>
                </a:lnTo>
                <a:lnTo>
                  <a:pt x="848" y="1262"/>
                </a:lnTo>
                <a:lnTo>
                  <a:pt x="856" y="966"/>
                </a:lnTo>
                <a:lnTo>
                  <a:pt x="864" y="883"/>
                </a:lnTo>
                <a:lnTo>
                  <a:pt x="871" y="1131"/>
                </a:lnTo>
                <a:lnTo>
                  <a:pt x="879" y="1094"/>
                </a:lnTo>
                <a:lnTo>
                  <a:pt x="886" y="1058"/>
                </a:lnTo>
                <a:lnTo>
                  <a:pt x="894" y="809"/>
                </a:lnTo>
                <a:lnTo>
                  <a:pt x="902" y="1132"/>
                </a:lnTo>
                <a:lnTo>
                  <a:pt x="909" y="1292"/>
                </a:lnTo>
                <a:lnTo>
                  <a:pt x="917" y="682"/>
                </a:lnTo>
                <a:lnTo>
                  <a:pt x="924" y="1050"/>
                </a:lnTo>
                <a:lnTo>
                  <a:pt x="932" y="1329"/>
                </a:lnTo>
                <a:lnTo>
                  <a:pt x="940" y="803"/>
                </a:lnTo>
                <a:lnTo>
                  <a:pt x="947" y="1027"/>
                </a:lnTo>
                <a:lnTo>
                  <a:pt x="955" y="1067"/>
                </a:lnTo>
                <a:lnTo>
                  <a:pt x="963" y="1073"/>
                </a:lnTo>
                <a:lnTo>
                  <a:pt x="970" y="1028"/>
                </a:lnTo>
                <a:lnTo>
                  <a:pt x="978" y="992"/>
                </a:lnTo>
                <a:lnTo>
                  <a:pt x="986" y="1038"/>
                </a:lnTo>
                <a:lnTo>
                  <a:pt x="993" y="980"/>
                </a:lnTo>
                <a:lnTo>
                  <a:pt x="1001" y="1183"/>
                </a:lnTo>
                <a:lnTo>
                  <a:pt x="1009" y="897"/>
                </a:lnTo>
                <a:lnTo>
                  <a:pt x="1016" y="1065"/>
                </a:lnTo>
                <a:lnTo>
                  <a:pt x="1024" y="1082"/>
                </a:lnTo>
                <a:lnTo>
                  <a:pt x="1031" y="965"/>
                </a:lnTo>
                <a:lnTo>
                  <a:pt x="1039" y="996"/>
                </a:lnTo>
                <a:lnTo>
                  <a:pt x="1047" y="1185"/>
                </a:lnTo>
                <a:lnTo>
                  <a:pt x="1054" y="932"/>
                </a:lnTo>
                <a:lnTo>
                  <a:pt x="1062" y="978"/>
                </a:lnTo>
                <a:lnTo>
                  <a:pt x="1070" y="1145"/>
                </a:lnTo>
                <a:lnTo>
                  <a:pt x="1077" y="992"/>
                </a:lnTo>
                <a:lnTo>
                  <a:pt x="1085" y="969"/>
                </a:lnTo>
                <a:lnTo>
                  <a:pt x="1093" y="1089"/>
                </a:lnTo>
                <a:lnTo>
                  <a:pt x="1100" y="1044"/>
                </a:lnTo>
                <a:lnTo>
                  <a:pt x="1108" y="1082"/>
                </a:lnTo>
                <a:lnTo>
                  <a:pt x="1115" y="869"/>
                </a:lnTo>
                <a:lnTo>
                  <a:pt x="1123" y="1104"/>
                </a:lnTo>
                <a:lnTo>
                  <a:pt x="1131" y="1093"/>
                </a:lnTo>
                <a:lnTo>
                  <a:pt x="1138" y="1064"/>
                </a:lnTo>
                <a:lnTo>
                  <a:pt x="1146" y="864"/>
                </a:lnTo>
                <a:lnTo>
                  <a:pt x="1154" y="1156"/>
                </a:lnTo>
                <a:lnTo>
                  <a:pt x="1161" y="992"/>
                </a:lnTo>
                <a:lnTo>
                  <a:pt x="1169" y="1092"/>
                </a:lnTo>
                <a:lnTo>
                  <a:pt x="1177" y="912"/>
                </a:lnTo>
                <a:lnTo>
                  <a:pt x="1184" y="1124"/>
                </a:lnTo>
                <a:lnTo>
                  <a:pt x="1192" y="1085"/>
                </a:lnTo>
                <a:lnTo>
                  <a:pt x="1199" y="858"/>
                </a:lnTo>
                <a:lnTo>
                  <a:pt x="1207" y="1185"/>
                </a:lnTo>
                <a:lnTo>
                  <a:pt x="1215" y="970"/>
                </a:lnTo>
                <a:lnTo>
                  <a:pt x="1222" y="963"/>
                </a:lnTo>
                <a:lnTo>
                  <a:pt x="1230" y="1243"/>
                </a:lnTo>
                <a:lnTo>
                  <a:pt x="1238" y="843"/>
                </a:lnTo>
                <a:lnTo>
                  <a:pt x="1245" y="1108"/>
                </a:lnTo>
                <a:lnTo>
                  <a:pt x="1253" y="904"/>
                </a:lnTo>
                <a:lnTo>
                  <a:pt x="1261" y="1181"/>
                </a:lnTo>
                <a:lnTo>
                  <a:pt x="1268" y="1139"/>
                </a:lnTo>
                <a:lnTo>
                  <a:pt x="1276" y="658"/>
                </a:lnTo>
                <a:lnTo>
                  <a:pt x="1283" y="1485"/>
                </a:lnTo>
                <a:lnTo>
                  <a:pt x="1291" y="546"/>
                </a:lnTo>
                <a:lnTo>
                  <a:pt x="1299" y="1506"/>
                </a:lnTo>
                <a:lnTo>
                  <a:pt x="1306" y="682"/>
                </a:lnTo>
                <a:lnTo>
                  <a:pt x="1314" y="1168"/>
                </a:lnTo>
                <a:lnTo>
                  <a:pt x="1322" y="1202"/>
                </a:lnTo>
                <a:lnTo>
                  <a:pt x="1329" y="530"/>
                </a:lnTo>
                <a:lnTo>
                  <a:pt x="1337" y="1813"/>
                </a:lnTo>
                <a:lnTo>
                  <a:pt x="1345" y="0"/>
                </a:lnTo>
                <a:lnTo>
                  <a:pt x="1352" y="2095"/>
                </a:lnTo>
                <a:lnTo>
                  <a:pt x="1360" y="351"/>
                </a:lnTo>
                <a:lnTo>
                  <a:pt x="1367" y="1268"/>
                </a:lnTo>
                <a:lnTo>
                  <a:pt x="1375" y="974"/>
                </a:lnTo>
                <a:lnTo>
                  <a:pt x="1383" y="886"/>
                </a:lnTo>
                <a:lnTo>
                  <a:pt x="1390" y="1571"/>
                </a:lnTo>
                <a:lnTo>
                  <a:pt x="1398" y="288"/>
                </a:lnTo>
                <a:lnTo>
                  <a:pt x="1406" y="1622"/>
                </a:lnTo>
                <a:lnTo>
                  <a:pt x="1413" y="668"/>
                </a:lnTo>
                <a:lnTo>
                  <a:pt x="1421" y="1289"/>
                </a:lnTo>
                <a:lnTo>
                  <a:pt x="1429" y="809"/>
                </a:lnTo>
                <a:lnTo>
                  <a:pt x="1436" y="1200"/>
                </a:lnTo>
                <a:lnTo>
                  <a:pt x="1444" y="1000"/>
                </a:lnTo>
                <a:lnTo>
                  <a:pt x="1451" y="890"/>
                </a:lnTo>
                <a:lnTo>
                  <a:pt x="1459" y="1286"/>
                </a:lnTo>
                <a:lnTo>
                  <a:pt x="1467" y="692"/>
                </a:lnTo>
                <a:lnTo>
                  <a:pt x="1474" y="1466"/>
                </a:lnTo>
                <a:lnTo>
                  <a:pt x="1482" y="662"/>
                </a:lnTo>
                <a:lnTo>
                  <a:pt x="1490" y="1134"/>
                </a:lnTo>
                <a:lnTo>
                  <a:pt x="1497" y="1134"/>
                </a:lnTo>
                <a:lnTo>
                  <a:pt x="1505" y="904"/>
                </a:lnTo>
                <a:lnTo>
                  <a:pt x="1513" y="1202"/>
                </a:lnTo>
                <a:lnTo>
                  <a:pt x="1520" y="752"/>
                </a:lnTo>
                <a:lnTo>
                  <a:pt x="1528" y="1322"/>
                </a:lnTo>
                <a:lnTo>
                  <a:pt x="1536" y="838"/>
                </a:lnTo>
                <a:lnTo>
                  <a:pt x="1543" y="1134"/>
                </a:lnTo>
                <a:lnTo>
                  <a:pt x="1551" y="1026"/>
                </a:lnTo>
                <a:lnTo>
                  <a:pt x="1558" y="928"/>
                </a:lnTo>
                <a:lnTo>
                  <a:pt x="1566" y="1210"/>
                </a:lnTo>
                <a:lnTo>
                  <a:pt x="1574" y="768"/>
                </a:lnTo>
                <a:lnTo>
                  <a:pt x="1581" y="1332"/>
                </a:lnTo>
                <a:lnTo>
                  <a:pt x="1589" y="978"/>
                </a:lnTo>
                <a:lnTo>
                  <a:pt x="1597" y="709"/>
                </a:lnTo>
                <a:lnTo>
                  <a:pt x="1604" y="1401"/>
                </a:lnTo>
                <a:lnTo>
                  <a:pt x="1612" y="856"/>
                </a:lnTo>
                <a:lnTo>
                  <a:pt x="1620" y="1186"/>
                </a:lnTo>
                <a:lnTo>
                  <a:pt x="1627" y="903"/>
                </a:lnTo>
                <a:lnTo>
                  <a:pt x="1635" y="813"/>
                </a:lnTo>
                <a:lnTo>
                  <a:pt x="1642" y="1570"/>
                </a:lnTo>
                <a:lnTo>
                  <a:pt x="1650" y="592"/>
                </a:lnTo>
                <a:lnTo>
                  <a:pt x="1658" y="1271"/>
                </a:lnTo>
                <a:lnTo>
                  <a:pt x="1665" y="801"/>
                </a:lnTo>
                <a:lnTo>
                  <a:pt x="1673" y="1138"/>
                </a:lnTo>
                <a:lnTo>
                  <a:pt x="1681" y="1287"/>
                </a:lnTo>
                <a:lnTo>
                  <a:pt x="1688" y="603"/>
                </a:lnTo>
                <a:lnTo>
                  <a:pt x="1696" y="1339"/>
                </a:lnTo>
                <a:lnTo>
                  <a:pt x="1704" y="795"/>
                </a:lnTo>
                <a:lnTo>
                  <a:pt x="1711" y="1276"/>
                </a:lnTo>
                <a:lnTo>
                  <a:pt x="1719" y="919"/>
                </a:lnTo>
                <a:lnTo>
                  <a:pt x="1726" y="955"/>
                </a:lnTo>
                <a:lnTo>
                  <a:pt x="1734" y="1148"/>
                </a:lnTo>
                <a:lnTo>
                  <a:pt x="1742" y="1014"/>
                </a:lnTo>
                <a:lnTo>
                  <a:pt x="1749" y="988"/>
                </a:lnTo>
                <a:lnTo>
                  <a:pt x="1757" y="1002"/>
                </a:lnTo>
                <a:lnTo>
                  <a:pt x="1765" y="1183"/>
                </a:lnTo>
                <a:lnTo>
                  <a:pt x="1772" y="765"/>
                </a:lnTo>
                <a:lnTo>
                  <a:pt x="1780" y="1423"/>
                </a:lnTo>
                <a:lnTo>
                  <a:pt x="1788" y="667"/>
                </a:lnTo>
                <a:lnTo>
                  <a:pt x="1795" y="1107"/>
                </a:lnTo>
                <a:lnTo>
                  <a:pt x="1803" y="1268"/>
                </a:lnTo>
                <a:lnTo>
                  <a:pt x="1810" y="651"/>
                </a:lnTo>
                <a:lnTo>
                  <a:pt x="1818" y="1466"/>
                </a:lnTo>
                <a:lnTo>
                  <a:pt x="1826" y="644"/>
                </a:lnTo>
                <a:lnTo>
                  <a:pt x="1833" y="1180"/>
                </a:lnTo>
                <a:lnTo>
                  <a:pt x="1841" y="1224"/>
                </a:lnTo>
                <a:lnTo>
                  <a:pt x="1848" y="620"/>
                </a:lnTo>
                <a:lnTo>
                  <a:pt x="1856" y="1417"/>
                </a:lnTo>
                <a:lnTo>
                  <a:pt x="1864" y="776"/>
                </a:lnTo>
                <a:lnTo>
                  <a:pt x="1872" y="1236"/>
                </a:lnTo>
                <a:lnTo>
                  <a:pt x="1879" y="909"/>
                </a:lnTo>
                <a:lnTo>
                  <a:pt x="1887" y="955"/>
                </a:lnTo>
                <a:lnTo>
                  <a:pt x="1894" y="1188"/>
                </a:lnTo>
                <a:lnTo>
                  <a:pt x="1902" y="994"/>
                </a:lnTo>
                <a:lnTo>
                  <a:pt x="1910" y="1008"/>
                </a:lnTo>
                <a:lnTo>
                  <a:pt x="1917" y="1016"/>
                </a:lnTo>
                <a:lnTo>
                  <a:pt x="1925" y="1020"/>
                </a:lnTo>
                <a:lnTo>
                  <a:pt x="1933" y="1076"/>
                </a:lnTo>
                <a:lnTo>
                  <a:pt x="1940" y="1071"/>
                </a:lnTo>
                <a:lnTo>
                  <a:pt x="1948" y="920"/>
                </a:lnTo>
                <a:lnTo>
                  <a:pt x="1956" y="1089"/>
                </a:lnTo>
                <a:lnTo>
                  <a:pt x="1963" y="1056"/>
                </a:lnTo>
                <a:lnTo>
                  <a:pt x="1971" y="1015"/>
                </a:lnTo>
                <a:lnTo>
                  <a:pt x="1978" y="997"/>
                </a:lnTo>
                <a:lnTo>
                  <a:pt x="1986" y="1042"/>
                </a:lnTo>
                <a:lnTo>
                  <a:pt x="1994" y="1109"/>
                </a:lnTo>
                <a:lnTo>
                  <a:pt x="2001" y="959"/>
                </a:lnTo>
                <a:lnTo>
                  <a:pt x="2009" y="1000"/>
                </a:lnTo>
                <a:lnTo>
                  <a:pt x="2017" y="1087"/>
                </a:lnTo>
                <a:lnTo>
                  <a:pt x="2024" y="1042"/>
                </a:lnTo>
                <a:lnTo>
                  <a:pt x="2032" y="1031"/>
                </a:lnTo>
                <a:lnTo>
                  <a:pt x="2039" y="997"/>
                </a:lnTo>
                <a:lnTo>
                  <a:pt x="2047" y="988"/>
                </a:lnTo>
                <a:lnTo>
                  <a:pt x="2055" y="1171"/>
                </a:lnTo>
                <a:lnTo>
                  <a:pt x="2063" y="892"/>
                </a:lnTo>
                <a:lnTo>
                  <a:pt x="2070" y="1103"/>
                </a:lnTo>
                <a:lnTo>
                  <a:pt x="2078" y="1124"/>
                </a:lnTo>
                <a:lnTo>
                  <a:pt x="2085" y="753"/>
                </a:lnTo>
                <a:lnTo>
                  <a:pt x="2093" y="1286"/>
                </a:lnTo>
                <a:lnTo>
                  <a:pt x="2101" y="976"/>
                </a:lnTo>
                <a:lnTo>
                  <a:pt x="2108" y="975"/>
                </a:lnTo>
                <a:lnTo>
                  <a:pt x="2116" y="1128"/>
                </a:lnTo>
                <a:lnTo>
                  <a:pt x="2123" y="833"/>
                </a:lnTo>
                <a:lnTo>
                  <a:pt x="2131" y="1282"/>
                </a:lnTo>
                <a:lnTo>
                  <a:pt x="2139" y="903"/>
                </a:lnTo>
                <a:lnTo>
                  <a:pt x="2147" y="976"/>
                </a:lnTo>
                <a:lnTo>
                  <a:pt x="2154" y="1174"/>
                </a:lnTo>
                <a:lnTo>
                  <a:pt x="2162" y="944"/>
                </a:lnTo>
                <a:lnTo>
                  <a:pt x="2169" y="1024"/>
                </a:lnTo>
                <a:lnTo>
                  <a:pt x="2177" y="1032"/>
                </a:lnTo>
                <a:lnTo>
                  <a:pt x="2185" y="1100"/>
                </a:lnTo>
                <a:lnTo>
                  <a:pt x="2192" y="984"/>
                </a:lnTo>
                <a:lnTo>
                  <a:pt x="2200" y="1048"/>
                </a:lnTo>
                <a:lnTo>
                  <a:pt x="2207" y="954"/>
                </a:lnTo>
                <a:lnTo>
                  <a:pt x="2215" y="1070"/>
                </a:lnTo>
                <a:lnTo>
                  <a:pt x="2223" y="1168"/>
                </a:lnTo>
                <a:lnTo>
                  <a:pt x="2230" y="910"/>
                </a:lnTo>
                <a:lnTo>
                  <a:pt x="2238" y="952"/>
                </a:lnTo>
                <a:lnTo>
                  <a:pt x="2246" y="1133"/>
                </a:lnTo>
                <a:lnTo>
                  <a:pt x="2253" y="1077"/>
                </a:lnTo>
                <a:lnTo>
                  <a:pt x="2261" y="935"/>
                </a:lnTo>
                <a:lnTo>
                  <a:pt x="2269" y="1123"/>
                </a:lnTo>
                <a:lnTo>
                  <a:pt x="2276" y="939"/>
                </a:lnTo>
                <a:lnTo>
                  <a:pt x="2284" y="1054"/>
                </a:lnTo>
                <a:lnTo>
                  <a:pt x="2291" y="1078"/>
                </a:lnTo>
                <a:lnTo>
                  <a:pt x="2299" y="997"/>
                </a:lnTo>
                <a:lnTo>
                  <a:pt x="2307" y="1047"/>
                </a:lnTo>
                <a:lnTo>
                  <a:pt x="2314" y="1092"/>
                </a:lnTo>
                <a:lnTo>
                  <a:pt x="2322" y="826"/>
                </a:lnTo>
                <a:lnTo>
                  <a:pt x="2330" y="1225"/>
                </a:lnTo>
                <a:lnTo>
                  <a:pt x="2337" y="1038"/>
                </a:lnTo>
                <a:lnTo>
                  <a:pt x="2345" y="896"/>
                </a:lnTo>
                <a:lnTo>
                  <a:pt x="2353" y="1159"/>
                </a:lnTo>
                <a:lnTo>
                  <a:pt x="2360" y="963"/>
                </a:lnTo>
                <a:lnTo>
                  <a:pt x="2368" y="1029"/>
                </a:lnTo>
                <a:lnTo>
                  <a:pt x="2375" y="1043"/>
                </a:lnTo>
                <a:lnTo>
                  <a:pt x="2383" y="1051"/>
                </a:lnTo>
                <a:lnTo>
                  <a:pt x="2391" y="1109"/>
                </a:lnTo>
                <a:lnTo>
                  <a:pt x="2398" y="844"/>
                </a:lnTo>
                <a:lnTo>
                  <a:pt x="2406" y="1100"/>
                </a:lnTo>
                <a:lnTo>
                  <a:pt x="2414" y="1115"/>
                </a:lnTo>
                <a:lnTo>
                  <a:pt x="2421" y="1008"/>
                </a:lnTo>
                <a:lnTo>
                  <a:pt x="2429" y="1033"/>
                </a:lnTo>
                <a:lnTo>
                  <a:pt x="2437" y="908"/>
                </a:lnTo>
                <a:lnTo>
                  <a:pt x="2444" y="1076"/>
                </a:lnTo>
                <a:lnTo>
                  <a:pt x="2452" y="1207"/>
                </a:lnTo>
                <a:lnTo>
                  <a:pt x="2460" y="948"/>
                </a:lnTo>
                <a:lnTo>
                  <a:pt x="2467" y="906"/>
                </a:lnTo>
                <a:lnTo>
                  <a:pt x="2475" y="1030"/>
                </a:lnTo>
                <a:lnTo>
                  <a:pt x="2482" y="1208"/>
                </a:lnTo>
                <a:lnTo>
                  <a:pt x="2490" y="984"/>
                </a:lnTo>
                <a:lnTo>
                  <a:pt x="2498" y="1009"/>
                </a:lnTo>
                <a:lnTo>
                  <a:pt x="2505" y="908"/>
                </a:lnTo>
                <a:lnTo>
                  <a:pt x="2513" y="1119"/>
                </a:lnTo>
                <a:lnTo>
                  <a:pt x="2521" y="1125"/>
                </a:lnTo>
                <a:lnTo>
                  <a:pt x="2528" y="986"/>
                </a:lnTo>
                <a:lnTo>
                  <a:pt x="2536" y="1024"/>
                </a:lnTo>
                <a:lnTo>
                  <a:pt x="2544" y="832"/>
                </a:lnTo>
                <a:lnTo>
                  <a:pt x="2551" y="1271"/>
                </a:lnTo>
                <a:lnTo>
                  <a:pt x="2559" y="1110"/>
                </a:lnTo>
                <a:lnTo>
                  <a:pt x="2566" y="823"/>
                </a:lnTo>
                <a:lnTo>
                  <a:pt x="2574" y="1060"/>
                </a:lnTo>
                <a:lnTo>
                  <a:pt x="2582" y="980"/>
                </a:lnTo>
                <a:lnTo>
                  <a:pt x="2589" y="1277"/>
                </a:lnTo>
                <a:lnTo>
                  <a:pt x="2597" y="918"/>
                </a:lnTo>
                <a:lnTo>
                  <a:pt x="2605" y="855"/>
                </a:lnTo>
                <a:lnTo>
                  <a:pt x="2612" y="1163"/>
                </a:lnTo>
                <a:lnTo>
                  <a:pt x="2620" y="1162"/>
                </a:lnTo>
                <a:lnTo>
                  <a:pt x="2628" y="810"/>
                </a:lnTo>
                <a:lnTo>
                  <a:pt x="2635" y="1146"/>
                </a:lnTo>
                <a:lnTo>
                  <a:pt x="2643" y="1065"/>
                </a:lnTo>
                <a:lnTo>
                  <a:pt x="2650" y="940"/>
                </a:lnTo>
                <a:lnTo>
                  <a:pt x="2658" y="1023"/>
                </a:lnTo>
                <a:lnTo>
                  <a:pt x="2666" y="1157"/>
                </a:lnTo>
                <a:lnTo>
                  <a:pt x="2673" y="954"/>
                </a:lnTo>
                <a:lnTo>
                  <a:pt x="2681" y="990"/>
                </a:lnTo>
                <a:lnTo>
                  <a:pt x="2689" y="1131"/>
                </a:lnTo>
                <a:lnTo>
                  <a:pt x="2696" y="905"/>
                </a:lnTo>
                <a:lnTo>
                  <a:pt x="2704" y="1128"/>
                </a:lnTo>
                <a:lnTo>
                  <a:pt x="2712" y="1061"/>
                </a:lnTo>
                <a:lnTo>
                  <a:pt x="2719" y="946"/>
                </a:lnTo>
                <a:lnTo>
                  <a:pt x="2727" y="1054"/>
                </a:lnTo>
                <a:lnTo>
                  <a:pt x="2734" y="1000"/>
                </a:lnTo>
                <a:lnTo>
                  <a:pt x="2742" y="1151"/>
                </a:lnTo>
                <a:lnTo>
                  <a:pt x="2750" y="942"/>
                </a:lnTo>
                <a:lnTo>
                  <a:pt x="2757" y="1013"/>
                </a:lnTo>
                <a:lnTo>
                  <a:pt x="2765" y="1056"/>
                </a:lnTo>
                <a:lnTo>
                  <a:pt x="2773" y="1080"/>
                </a:lnTo>
                <a:lnTo>
                  <a:pt x="2780" y="959"/>
                </a:lnTo>
                <a:lnTo>
                  <a:pt x="2788" y="1060"/>
                </a:lnTo>
                <a:lnTo>
                  <a:pt x="2796" y="1111"/>
                </a:lnTo>
                <a:lnTo>
                  <a:pt x="2803" y="856"/>
                </a:lnTo>
                <a:lnTo>
                  <a:pt x="2811" y="1156"/>
                </a:lnTo>
                <a:lnTo>
                  <a:pt x="2818" y="1045"/>
                </a:lnTo>
                <a:lnTo>
                  <a:pt x="2826" y="990"/>
                </a:lnTo>
                <a:lnTo>
                  <a:pt x="2834" y="1044"/>
                </a:lnTo>
                <a:lnTo>
                  <a:pt x="2841" y="965"/>
                </a:lnTo>
                <a:lnTo>
                  <a:pt x="2849" y="1139"/>
                </a:lnTo>
                <a:lnTo>
                  <a:pt x="2857" y="968"/>
                </a:lnTo>
                <a:lnTo>
                  <a:pt x="2864" y="1111"/>
                </a:lnTo>
                <a:lnTo>
                  <a:pt x="2872" y="903"/>
                </a:lnTo>
                <a:lnTo>
                  <a:pt x="2880" y="1054"/>
                </a:lnTo>
                <a:lnTo>
                  <a:pt x="2887" y="1190"/>
                </a:lnTo>
                <a:lnTo>
                  <a:pt x="2895" y="855"/>
                </a:lnTo>
                <a:lnTo>
                  <a:pt x="2902" y="1076"/>
                </a:lnTo>
                <a:lnTo>
                  <a:pt x="2910" y="1100"/>
                </a:lnTo>
                <a:lnTo>
                  <a:pt x="2918" y="963"/>
                </a:lnTo>
                <a:lnTo>
                  <a:pt x="2925" y="1031"/>
                </a:lnTo>
                <a:lnTo>
                  <a:pt x="2933" y="1040"/>
                </a:lnTo>
                <a:lnTo>
                  <a:pt x="2941" y="1088"/>
                </a:lnTo>
                <a:lnTo>
                  <a:pt x="2948" y="995"/>
                </a:lnTo>
                <a:lnTo>
                  <a:pt x="2956" y="1000"/>
                </a:lnTo>
                <a:lnTo>
                  <a:pt x="2964" y="986"/>
                </a:lnTo>
                <a:lnTo>
                  <a:pt x="2971" y="1187"/>
                </a:lnTo>
                <a:lnTo>
                  <a:pt x="2979" y="956"/>
                </a:lnTo>
                <a:lnTo>
                  <a:pt x="2987" y="997"/>
                </a:lnTo>
                <a:lnTo>
                  <a:pt x="2994" y="1051"/>
                </a:lnTo>
                <a:lnTo>
                  <a:pt x="3002" y="997"/>
                </a:lnTo>
                <a:lnTo>
                  <a:pt x="3009" y="1119"/>
                </a:lnTo>
                <a:lnTo>
                  <a:pt x="3017" y="1027"/>
                </a:lnTo>
                <a:lnTo>
                  <a:pt x="3025" y="957"/>
                </a:lnTo>
                <a:lnTo>
                  <a:pt x="3032" y="1029"/>
                </a:lnTo>
                <a:lnTo>
                  <a:pt x="3040" y="1070"/>
                </a:lnTo>
                <a:lnTo>
                  <a:pt x="3047" y="1068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5C5B8-44BC-4492-A02F-22C0B9E2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(4/18)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2; 00:40:09.55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A2F99C-D7AD-4B38-B1B3-FBCC5D57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F00BA7B-39FF-438E-9079-6F42C38D91D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377CA9-10D6-46DB-BE67-0AB998E5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122332A6-F2F0-4326-BF4F-46338ED75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7A155E2-6B17-408E-8377-9AC6558B7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3CF15BB1-DF6D-4BE8-AB38-D71ECE0A4A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20FD42C7-1B6B-4050-8980-C8CF46C31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718C91F3-4378-43F4-9E5C-AA543D65B2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BF2302DE-9228-4B8E-B6A4-83D0B7FD1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1D15FE21-DC8B-4A5C-9E9F-98F7CCF55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F5BDF811-AF5D-4213-B87E-21D8D6F65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F95131F-4865-4B08-B7F5-A2D21F80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3C3A68E4-0A9A-4385-A5D3-01B485C20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C4E22327-DDF2-457D-8C58-5CE1EE8D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E021CCFB-F293-4F8E-B64A-D19D507B3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C792AA0D-0DC5-4C1F-B9C5-DB143BF3B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87B2D467-F8AB-437E-900E-B4C246FBF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C75CFAC9-1194-44C7-A121-BB3607EF3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47B5F8BA-CA68-4783-A731-B7F40A0A2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EB193058-788E-4E57-AE2F-A8213BCE8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A70EAA28-ED55-49D2-A74A-503F217A5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46BF5405-7316-42A3-ADFB-0DF3CB8D5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EB22767-B012-4FF0-B813-4563E3C51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46BC5B7-805E-4E44-81A4-2B2DBE20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B1AF052E-5D43-41C5-829B-D4C4B36D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485EE138-FA36-400D-9489-F3F9FF1B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3D218182-3458-46E5-85A2-8CD190AD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236EAF6-3E67-4A2C-A4D0-2EE926E8F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14A54785-7898-4207-930D-C93E14C25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1496FFF3-0B92-474B-950A-C81A21A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54391F0F-41B3-4682-AA1F-A6222CA6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5D64EB04-71D8-482B-AB4F-B841EF70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776C76A3-CDC0-465A-B5AF-86014FC4A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3F49DE8E-25C4-4C8A-A8F5-7F8DAC45E3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29361230-78E0-4ABB-804B-CC965A8D3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3B2645BD-B875-4C8A-9BE2-1E53FE30B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6386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AC6FD3DB-2CF1-48F3-8B43-FB20F24F8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0925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884FDD06-5537-4165-A10D-F41BB001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5448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AEF12FD0-6B69-40D1-83AE-A96AF5957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9972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7B2670DC-4274-4503-A380-C8A85B6D5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4495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4F7E0B93-40AC-4E8D-A4BE-63452341B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9018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869B8658-FD53-47F2-8DAD-D9DBBF5FA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F6AEF94C-A7BD-445B-9832-A9AD828CE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E8BE946B-8FBE-4F9A-803D-29AD6C2CD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6386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B54C79FA-6585-4056-873F-36A7ECF836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0925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45EEC6B8-568B-4B42-99CB-D7D2F7E05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5448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B6165872-EB10-404D-8E27-F4C0058BDA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99720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91D74BE4-CF4E-4C5F-89FC-7C1348DE8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4495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E40ECE8A-5296-4A96-A78C-6247F3C68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9018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1B781D33-9911-4728-90D4-83DB9308F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2859D511-8E68-4291-80E3-F7E07702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2E74437A-AD83-4ABF-BCB7-130EC4F9E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559300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3EA0EE79-7A82-4703-A62E-C1FA5667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011613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0D97372D-732C-48A7-9394-4657AB4E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462338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91588DDC-4B5E-4964-8CCE-7FAA4773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9194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FBC7FA26-77A9-44AF-ADF7-424E28F5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371725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DB0725F-6192-429D-A41D-23274B9A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824038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FD4F81E7-BAFA-4AB0-B89C-32717A4B6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Freeform 61">
            <a:extLst>
              <a:ext uri="{FF2B5EF4-FFF2-40B4-BE49-F238E27FC236}">
                <a16:creationId xmlns:a16="http://schemas.microsoft.com/office/drawing/2014/main" id="{2BB7F85A-820D-45A8-9247-B802386F15EC}"/>
              </a:ext>
            </a:extLst>
          </p:cNvPr>
          <p:cNvSpPr>
            <a:spLocks/>
          </p:cNvSpPr>
          <p:nvPr/>
        </p:nvSpPr>
        <p:spPr bwMode="auto">
          <a:xfrm>
            <a:off x="6124576" y="1579563"/>
            <a:ext cx="4837113" cy="3390900"/>
          </a:xfrm>
          <a:custGeom>
            <a:avLst/>
            <a:gdLst>
              <a:gd name="T0" fmla="*/ 46 w 3047"/>
              <a:gd name="T1" fmla="*/ 1124 h 2136"/>
              <a:gd name="T2" fmla="*/ 100 w 3047"/>
              <a:gd name="T3" fmla="*/ 1315 h 2136"/>
              <a:gd name="T4" fmla="*/ 153 w 3047"/>
              <a:gd name="T5" fmla="*/ 1513 h 2136"/>
              <a:gd name="T6" fmla="*/ 207 w 3047"/>
              <a:gd name="T7" fmla="*/ 1321 h 2136"/>
              <a:gd name="T8" fmla="*/ 260 w 3047"/>
              <a:gd name="T9" fmla="*/ 1097 h 2136"/>
              <a:gd name="T10" fmla="*/ 314 w 3047"/>
              <a:gd name="T11" fmla="*/ 1262 h 2136"/>
              <a:gd name="T12" fmla="*/ 367 w 3047"/>
              <a:gd name="T13" fmla="*/ 1439 h 2136"/>
              <a:gd name="T14" fmla="*/ 421 w 3047"/>
              <a:gd name="T15" fmla="*/ 1956 h 2136"/>
              <a:gd name="T16" fmla="*/ 474 w 3047"/>
              <a:gd name="T17" fmla="*/ 990 h 2136"/>
              <a:gd name="T18" fmla="*/ 527 w 3047"/>
              <a:gd name="T19" fmla="*/ 598 h 2136"/>
              <a:gd name="T20" fmla="*/ 581 w 3047"/>
              <a:gd name="T21" fmla="*/ 1122 h 2136"/>
              <a:gd name="T22" fmla="*/ 634 w 3047"/>
              <a:gd name="T23" fmla="*/ 1105 h 2136"/>
              <a:gd name="T24" fmla="*/ 688 w 3047"/>
              <a:gd name="T25" fmla="*/ 1114 h 2136"/>
              <a:gd name="T26" fmla="*/ 741 w 3047"/>
              <a:gd name="T27" fmla="*/ 1149 h 2136"/>
              <a:gd name="T28" fmla="*/ 795 w 3047"/>
              <a:gd name="T29" fmla="*/ 1448 h 2136"/>
              <a:gd name="T30" fmla="*/ 848 w 3047"/>
              <a:gd name="T31" fmla="*/ 1313 h 2136"/>
              <a:gd name="T32" fmla="*/ 902 w 3047"/>
              <a:gd name="T33" fmla="*/ 1496 h 2136"/>
              <a:gd name="T34" fmla="*/ 955 w 3047"/>
              <a:gd name="T35" fmla="*/ 1296 h 2136"/>
              <a:gd name="T36" fmla="*/ 1009 w 3047"/>
              <a:gd name="T37" fmla="*/ 1164 h 2136"/>
              <a:gd name="T38" fmla="*/ 1062 w 3047"/>
              <a:gd name="T39" fmla="*/ 1093 h 2136"/>
              <a:gd name="T40" fmla="*/ 1115 w 3047"/>
              <a:gd name="T41" fmla="*/ 1196 h 2136"/>
              <a:gd name="T42" fmla="*/ 1169 w 3047"/>
              <a:gd name="T43" fmla="*/ 1180 h 2136"/>
              <a:gd name="T44" fmla="*/ 1222 w 3047"/>
              <a:gd name="T45" fmla="*/ 1359 h 2136"/>
              <a:gd name="T46" fmla="*/ 1276 w 3047"/>
              <a:gd name="T47" fmla="*/ 1022 h 2136"/>
              <a:gd name="T48" fmla="*/ 1329 w 3047"/>
              <a:gd name="T49" fmla="*/ 1488 h 2136"/>
              <a:gd name="T50" fmla="*/ 1383 w 3047"/>
              <a:gd name="T51" fmla="*/ 1133 h 2136"/>
              <a:gd name="T52" fmla="*/ 1436 w 3047"/>
              <a:gd name="T53" fmla="*/ 1238 h 2136"/>
              <a:gd name="T54" fmla="*/ 1490 w 3047"/>
              <a:gd name="T55" fmla="*/ 1377 h 2136"/>
              <a:gd name="T56" fmla="*/ 1543 w 3047"/>
              <a:gd name="T57" fmla="*/ 1063 h 2136"/>
              <a:gd name="T58" fmla="*/ 1597 w 3047"/>
              <a:gd name="T59" fmla="*/ 1663 h 2136"/>
              <a:gd name="T60" fmla="*/ 1650 w 3047"/>
              <a:gd name="T61" fmla="*/ 0 h 2136"/>
              <a:gd name="T62" fmla="*/ 1704 w 3047"/>
              <a:gd name="T63" fmla="*/ 775 h 2136"/>
              <a:gd name="T64" fmla="*/ 1757 w 3047"/>
              <a:gd name="T65" fmla="*/ 1016 h 2136"/>
              <a:gd name="T66" fmla="*/ 1810 w 3047"/>
              <a:gd name="T67" fmla="*/ 1469 h 2136"/>
              <a:gd name="T68" fmla="*/ 1864 w 3047"/>
              <a:gd name="T69" fmla="*/ 1073 h 2136"/>
              <a:gd name="T70" fmla="*/ 1917 w 3047"/>
              <a:gd name="T71" fmla="*/ 946 h 2136"/>
              <a:gd name="T72" fmla="*/ 1971 w 3047"/>
              <a:gd name="T73" fmla="*/ 1120 h 2136"/>
              <a:gd name="T74" fmla="*/ 2024 w 3047"/>
              <a:gd name="T75" fmla="*/ 1040 h 2136"/>
              <a:gd name="T76" fmla="*/ 2078 w 3047"/>
              <a:gd name="T77" fmla="*/ 1199 h 2136"/>
              <a:gd name="T78" fmla="*/ 2131 w 3047"/>
              <a:gd name="T79" fmla="*/ 1505 h 2136"/>
              <a:gd name="T80" fmla="*/ 2185 w 3047"/>
              <a:gd name="T81" fmla="*/ 1144 h 2136"/>
              <a:gd name="T82" fmla="*/ 2238 w 3047"/>
              <a:gd name="T83" fmla="*/ 1272 h 2136"/>
              <a:gd name="T84" fmla="*/ 2291 w 3047"/>
              <a:gd name="T85" fmla="*/ 1265 h 2136"/>
              <a:gd name="T86" fmla="*/ 2345 w 3047"/>
              <a:gd name="T87" fmla="*/ 1319 h 2136"/>
              <a:gd name="T88" fmla="*/ 2398 w 3047"/>
              <a:gd name="T89" fmla="*/ 1196 h 2136"/>
              <a:gd name="T90" fmla="*/ 2452 w 3047"/>
              <a:gd name="T91" fmla="*/ 1260 h 2136"/>
              <a:gd name="T92" fmla="*/ 2505 w 3047"/>
              <a:gd name="T93" fmla="*/ 1162 h 2136"/>
              <a:gd name="T94" fmla="*/ 2559 w 3047"/>
              <a:gd name="T95" fmla="*/ 1281 h 2136"/>
              <a:gd name="T96" fmla="*/ 2612 w 3047"/>
              <a:gd name="T97" fmla="*/ 1220 h 2136"/>
              <a:gd name="T98" fmla="*/ 2666 w 3047"/>
              <a:gd name="T99" fmla="*/ 1320 h 2136"/>
              <a:gd name="T100" fmla="*/ 2719 w 3047"/>
              <a:gd name="T101" fmla="*/ 1279 h 2136"/>
              <a:gd name="T102" fmla="*/ 2773 w 3047"/>
              <a:gd name="T103" fmla="*/ 1248 h 2136"/>
              <a:gd name="T104" fmla="*/ 2826 w 3047"/>
              <a:gd name="T105" fmla="*/ 1284 h 2136"/>
              <a:gd name="T106" fmla="*/ 2880 w 3047"/>
              <a:gd name="T107" fmla="*/ 1248 h 2136"/>
              <a:gd name="T108" fmla="*/ 2933 w 3047"/>
              <a:gd name="T109" fmla="*/ 1239 h 2136"/>
              <a:gd name="T110" fmla="*/ 2987 w 3047"/>
              <a:gd name="T111" fmla="*/ 1335 h 2136"/>
              <a:gd name="T112" fmla="*/ 3040 w 3047"/>
              <a:gd name="T113" fmla="*/ 1483 h 2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136">
                <a:moveTo>
                  <a:pt x="0" y="1301"/>
                </a:moveTo>
                <a:lnTo>
                  <a:pt x="8" y="1231"/>
                </a:lnTo>
                <a:lnTo>
                  <a:pt x="16" y="1065"/>
                </a:lnTo>
                <a:lnTo>
                  <a:pt x="23" y="1382"/>
                </a:lnTo>
                <a:lnTo>
                  <a:pt x="31" y="1301"/>
                </a:lnTo>
                <a:lnTo>
                  <a:pt x="39" y="1155"/>
                </a:lnTo>
                <a:lnTo>
                  <a:pt x="46" y="1124"/>
                </a:lnTo>
                <a:lnTo>
                  <a:pt x="54" y="1354"/>
                </a:lnTo>
                <a:lnTo>
                  <a:pt x="62" y="1426"/>
                </a:lnTo>
                <a:lnTo>
                  <a:pt x="69" y="885"/>
                </a:lnTo>
                <a:lnTo>
                  <a:pt x="77" y="1325"/>
                </a:lnTo>
                <a:lnTo>
                  <a:pt x="85" y="1508"/>
                </a:lnTo>
                <a:lnTo>
                  <a:pt x="92" y="946"/>
                </a:lnTo>
                <a:lnTo>
                  <a:pt x="100" y="1315"/>
                </a:lnTo>
                <a:lnTo>
                  <a:pt x="107" y="1298"/>
                </a:lnTo>
                <a:lnTo>
                  <a:pt x="115" y="1108"/>
                </a:lnTo>
                <a:lnTo>
                  <a:pt x="123" y="1479"/>
                </a:lnTo>
                <a:lnTo>
                  <a:pt x="130" y="944"/>
                </a:lnTo>
                <a:lnTo>
                  <a:pt x="138" y="1483"/>
                </a:lnTo>
                <a:lnTo>
                  <a:pt x="146" y="1003"/>
                </a:lnTo>
                <a:lnTo>
                  <a:pt x="153" y="1513"/>
                </a:lnTo>
                <a:lnTo>
                  <a:pt x="161" y="975"/>
                </a:lnTo>
                <a:lnTo>
                  <a:pt x="169" y="1429"/>
                </a:lnTo>
                <a:lnTo>
                  <a:pt x="176" y="1135"/>
                </a:lnTo>
                <a:lnTo>
                  <a:pt x="184" y="1243"/>
                </a:lnTo>
                <a:lnTo>
                  <a:pt x="191" y="1287"/>
                </a:lnTo>
                <a:lnTo>
                  <a:pt x="199" y="1194"/>
                </a:lnTo>
                <a:lnTo>
                  <a:pt x="207" y="1321"/>
                </a:lnTo>
                <a:lnTo>
                  <a:pt x="214" y="1035"/>
                </a:lnTo>
                <a:lnTo>
                  <a:pt x="222" y="1493"/>
                </a:lnTo>
                <a:lnTo>
                  <a:pt x="230" y="1069"/>
                </a:lnTo>
                <a:lnTo>
                  <a:pt x="237" y="1322"/>
                </a:lnTo>
                <a:lnTo>
                  <a:pt x="245" y="1103"/>
                </a:lnTo>
                <a:lnTo>
                  <a:pt x="253" y="1456"/>
                </a:lnTo>
                <a:lnTo>
                  <a:pt x="260" y="1097"/>
                </a:lnTo>
                <a:lnTo>
                  <a:pt x="268" y="1242"/>
                </a:lnTo>
                <a:lnTo>
                  <a:pt x="275" y="1123"/>
                </a:lnTo>
                <a:lnTo>
                  <a:pt x="283" y="1553"/>
                </a:lnTo>
                <a:lnTo>
                  <a:pt x="291" y="1083"/>
                </a:lnTo>
                <a:lnTo>
                  <a:pt x="298" y="1081"/>
                </a:lnTo>
                <a:lnTo>
                  <a:pt x="306" y="1350"/>
                </a:lnTo>
                <a:lnTo>
                  <a:pt x="314" y="1262"/>
                </a:lnTo>
                <a:lnTo>
                  <a:pt x="321" y="1391"/>
                </a:lnTo>
                <a:lnTo>
                  <a:pt x="329" y="903"/>
                </a:lnTo>
                <a:lnTo>
                  <a:pt x="337" y="1506"/>
                </a:lnTo>
                <a:lnTo>
                  <a:pt x="344" y="1011"/>
                </a:lnTo>
                <a:lnTo>
                  <a:pt x="352" y="1526"/>
                </a:lnTo>
                <a:lnTo>
                  <a:pt x="359" y="960"/>
                </a:lnTo>
                <a:lnTo>
                  <a:pt x="367" y="1439"/>
                </a:lnTo>
                <a:lnTo>
                  <a:pt x="375" y="1138"/>
                </a:lnTo>
                <a:lnTo>
                  <a:pt x="382" y="1186"/>
                </a:lnTo>
                <a:lnTo>
                  <a:pt x="390" y="1420"/>
                </a:lnTo>
                <a:lnTo>
                  <a:pt x="398" y="943"/>
                </a:lnTo>
                <a:lnTo>
                  <a:pt x="405" y="1748"/>
                </a:lnTo>
                <a:lnTo>
                  <a:pt x="413" y="505"/>
                </a:lnTo>
                <a:lnTo>
                  <a:pt x="421" y="1956"/>
                </a:lnTo>
                <a:lnTo>
                  <a:pt x="428" y="718"/>
                </a:lnTo>
                <a:lnTo>
                  <a:pt x="436" y="1686"/>
                </a:lnTo>
                <a:lnTo>
                  <a:pt x="443" y="718"/>
                </a:lnTo>
                <a:lnTo>
                  <a:pt x="451" y="1640"/>
                </a:lnTo>
                <a:lnTo>
                  <a:pt x="459" y="1132"/>
                </a:lnTo>
                <a:lnTo>
                  <a:pt x="466" y="1287"/>
                </a:lnTo>
                <a:lnTo>
                  <a:pt x="474" y="990"/>
                </a:lnTo>
                <a:lnTo>
                  <a:pt x="482" y="1509"/>
                </a:lnTo>
                <a:lnTo>
                  <a:pt x="489" y="1232"/>
                </a:lnTo>
                <a:lnTo>
                  <a:pt x="497" y="922"/>
                </a:lnTo>
                <a:lnTo>
                  <a:pt x="505" y="1807"/>
                </a:lnTo>
                <a:lnTo>
                  <a:pt x="512" y="518"/>
                </a:lnTo>
                <a:lnTo>
                  <a:pt x="520" y="1970"/>
                </a:lnTo>
                <a:lnTo>
                  <a:pt x="527" y="598"/>
                </a:lnTo>
                <a:lnTo>
                  <a:pt x="535" y="1703"/>
                </a:lnTo>
                <a:lnTo>
                  <a:pt x="543" y="997"/>
                </a:lnTo>
                <a:lnTo>
                  <a:pt x="550" y="1281"/>
                </a:lnTo>
                <a:lnTo>
                  <a:pt x="558" y="1331"/>
                </a:lnTo>
                <a:lnTo>
                  <a:pt x="566" y="1075"/>
                </a:lnTo>
                <a:lnTo>
                  <a:pt x="573" y="1393"/>
                </a:lnTo>
                <a:lnTo>
                  <a:pt x="581" y="1122"/>
                </a:lnTo>
                <a:lnTo>
                  <a:pt x="589" y="1287"/>
                </a:lnTo>
                <a:lnTo>
                  <a:pt x="596" y="1294"/>
                </a:lnTo>
                <a:lnTo>
                  <a:pt x="604" y="1152"/>
                </a:lnTo>
                <a:lnTo>
                  <a:pt x="612" y="1231"/>
                </a:lnTo>
                <a:lnTo>
                  <a:pt x="619" y="1276"/>
                </a:lnTo>
                <a:lnTo>
                  <a:pt x="627" y="1294"/>
                </a:lnTo>
                <a:lnTo>
                  <a:pt x="634" y="1105"/>
                </a:lnTo>
                <a:lnTo>
                  <a:pt x="642" y="1401"/>
                </a:lnTo>
                <a:lnTo>
                  <a:pt x="650" y="1034"/>
                </a:lnTo>
                <a:lnTo>
                  <a:pt x="657" y="1402"/>
                </a:lnTo>
                <a:lnTo>
                  <a:pt x="665" y="1213"/>
                </a:lnTo>
                <a:lnTo>
                  <a:pt x="673" y="1182"/>
                </a:lnTo>
                <a:lnTo>
                  <a:pt x="680" y="1301"/>
                </a:lnTo>
                <a:lnTo>
                  <a:pt x="688" y="1114"/>
                </a:lnTo>
                <a:lnTo>
                  <a:pt x="696" y="1401"/>
                </a:lnTo>
                <a:lnTo>
                  <a:pt x="703" y="1181"/>
                </a:lnTo>
                <a:lnTo>
                  <a:pt x="711" y="1168"/>
                </a:lnTo>
                <a:lnTo>
                  <a:pt x="718" y="1307"/>
                </a:lnTo>
                <a:lnTo>
                  <a:pt x="726" y="1204"/>
                </a:lnTo>
                <a:lnTo>
                  <a:pt x="734" y="1301"/>
                </a:lnTo>
                <a:lnTo>
                  <a:pt x="741" y="1149"/>
                </a:lnTo>
                <a:lnTo>
                  <a:pt x="749" y="1303"/>
                </a:lnTo>
                <a:lnTo>
                  <a:pt x="756" y="1189"/>
                </a:lnTo>
                <a:lnTo>
                  <a:pt x="764" y="1286"/>
                </a:lnTo>
                <a:lnTo>
                  <a:pt x="772" y="1182"/>
                </a:lnTo>
                <a:lnTo>
                  <a:pt x="780" y="1351"/>
                </a:lnTo>
                <a:lnTo>
                  <a:pt x="787" y="1038"/>
                </a:lnTo>
                <a:lnTo>
                  <a:pt x="795" y="1448"/>
                </a:lnTo>
                <a:lnTo>
                  <a:pt x="802" y="1123"/>
                </a:lnTo>
                <a:lnTo>
                  <a:pt x="810" y="1210"/>
                </a:lnTo>
                <a:lnTo>
                  <a:pt x="818" y="1398"/>
                </a:lnTo>
                <a:lnTo>
                  <a:pt x="825" y="1010"/>
                </a:lnTo>
                <a:lnTo>
                  <a:pt x="833" y="1455"/>
                </a:lnTo>
                <a:lnTo>
                  <a:pt x="840" y="1078"/>
                </a:lnTo>
                <a:lnTo>
                  <a:pt x="848" y="1313"/>
                </a:lnTo>
                <a:lnTo>
                  <a:pt x="856" y="1214"/>
                </a:lnTo>
                <a:lnTo>
                  <a:pt x="864" y="1322"/>
                </a:lnTo>
                <a:lnTo>
                  <a:pt x="871" y="1085"/>
                </a:lnTo>
                <a:lnTo>
                  <a:pt x="879" y="1286"/>
                </a:lnTo>
                <a:lnTo>
                  <a:pt x="886" y="1400"/>
                </a:lnTo>
                <a:lnTo>
                  <a:pt x="894" y="967"/>
                </a:lnTo>
                <a:lnTo>
                  <a:pt x="902" y="1496"/>
                </a:lnTo>
                <a:lnTo>
                  <a:pt x="909" y="1009"/>
                </a:lnTo>
                <a:lnTo>
                  <a:pt x="917" y="1417"/>
                </a:lnTo>
                <a:lnTo>
                  <a:pt x="924" y="1166"/>
                </a:lnTo>
                <a:lnTo>
                  <a:pt x="932" y="1210"/>
                </a:lnTo>
                <a:lnTo>
                  <a:pt x="940" y="1276"/>
                </a:lnTo>
                <a:lnTo>
                  <a:pt x="947" y="1209"/>
                </a:lnTo>
                <a:lnTo>
                  <a:pt x="955" y="1296"/>
                </a:lnTo>
                <a:lnTo>
                  <a:pt x="963" y="1207"/>
                </a:lnTo>
                <a:lnTo>
                  <a:pt x="970" y="1159"/>
                </a:lnTo>
                <a:lnTo>
                  <a:pt x="978" y="1348"/>
                </a:lnTo>
                <a:lnTo>
                  <a:pt x="986" y="1220"/>
                </a:lnTo>
                <a:lnTo>
                  <a:pt x="993" y="1175"/>
                </a:lnTo>
                <a:lnTo>
                  <a:pt x="1001" y="1312"/>
                </a:lnTo>
                <a:lnTo>
                  <a:pt x="1009" y="1164"/>
                </a:lnTo>
                <a:lnTo>
                  <a:pt x="1016" y="1333"/>
                </a:lnTo>
                <a:lnTo>
                  <a:pt x="1024" y="1133"/>
                </a:lnTo>
                <a:lnTo>
                  <a:pt x="1031" y="1273"/>
                </a:lnTo>
                <a:lnTo>
                  <a:pt x="1039" y="1307"/>
                </a:lnTo>
                <a:lnTo>
                  <a:pt x="1047" y="1144"/>
                </a:lnTo>
                <a:lnTo>
                  <a:pt x="1054" y="1332"/>
                </a:lnTo>
                <a:lnTo>
                  <a:pt x="1062" y="1093"/>
                </a:lnTo>
                <a:lnTo>
                  <a:pt x="1070" y="1340"/>
                </a:lnTo>
                <a:lnTo>
                  <a:pt x="1077" y="1288"/>
                </a:lnTo>
                <a:lnTo>
                  <a:pt x="1085" y="1139"/>
                </a:lnTo>
                <a:lnTo>
                  <a:pt x="1093" y="1305"/>
                </a:lnTo>
                <a:lnTo>
                  <a:pt x="1100" y="1107"/>
                </a:lnTo>
                <a:lnTo>
                  <a:pt x="1108" y="1401"/>
                </a:lnTo>
                <a:lnTo>
                  <a:pt x="1115" y="1196"/>
                </a:lnTo>
                <a:lnTo>
                  <a:pt x="1123" y="1208"/>
                </a:lnTo>
                <a:lnTo>
                  <a:pt x="1131" y="1214"/>
                </a:lnTo>
                <a:lnTo>
                  <a:pt x="1138" y="1231"/>
                </a:lnTo>
                <a:lnTo>
                  <a:pt x="1146" y="1343"/>
                </a:lnTo>
                <a:lnTo>
                  <a:pt x="1154" y="1154"/>
                </a:lnTo>
                <a:lnTo>
                  <a:pt x="1161" y="1263"/>
                </a:lnTo>
                <a:lnTo>
                  <a:pt x="1169" y="1180"/>
                </a:lnTo>
                <a:lnTo>
                  <a:pt x="1177" y="1302"/>
                </a:lnTo>
                <a:lnTo>
                  <a:pt x="1184" y="1215"/>
                </a:lnTo>
                <a:lnTo>
                  <a:pt x="1192" y="1282"/>
                </a:lnTo>
                <a:lnTo>
                  <a:pt x="1199" y="1191"/>
                </a:lnTo>
                <a:lnTo>
                  <a:pt x="1207" y="1215"/>
                </a:lnTo>
                <a:lnTo>
                  <a:pt x="1215" y="1220"/>
                </a:lnTo>
                <a:lnTo>
                  <a:pt x="1222" y="1359"/>
                </a:lnTo>
                <a:lnTo>
                  <a:pt x="1230" y="1196"/>
                </a:lnTo>
                <a:lnTo>
                  <a:pt x="1238" y="1140"/>
                </a:lnTo>
                <a:lnTo>
                  <a:pt x="1245" y="1293"/>
                </a:lnTo>
                <a:lnTo>
                  <a:pt x="1253" y="1274"/>
                </a:lnTo>
                <a:lnTo>
                  <a:pt x="1261" y="1194"/>
                </a:lnTo>
                <a:lnTo>
                  <a:pt x="1268" y="1347"/>
                </a:lnTo>
                <a:lnTo>
                  <a:pt x="1276" y="1022"/>
                </a:lnTo>
                <a:lnTo>
                  <a:pt x="1283" y="1407"/>
                </a:lnTo>
                <a:lnTo>
                  <a:pt x="1291" y="1199"/>
                </a:lnTo>
                <a:lnTo>
                  <a:pt x="1299" y="1240"/>
                </a:lnTo>
                <a:lnTo>
                  <a:pt x="1306" y="1229"/>
                </a:lnTo>
                <a:lnTo>
                  <a:pt x="1314" y="1253"/>
                </a:lnTo>
                <a:lnTo>
                  <a:pt x="1322" y="1108"/>
                </a:lnTo>
                <a:lnTo>
                  <a:pt x="1329" y="1488"/>
                </a:lnTo>
                <a:lnTo>
                  <a:pt x="1337" y="1102"/>
                </a:lnTo>
                <a:lnTo>
                  <a:pt x="1345" y="1182"/>
                </a:lnTo>
                <a:lnTo>
                  <a:pt x="1352" y="1211"/>
                </a:lnTo>
                <a:lnTo>
                  <a:pt x="1360" y="1482"/>
                </a:lnTo>
                <a:lnTo>
                  <a:pt x="1367" y="990"/>
                </a:lnTo>
                <a:lnTo>
                  <a:pt x="1375" y="1365"/>
                </a:lnTo>
                <a:lnTo>
                  <a:pt x="1383" y="1133"/>
                </a:lnTo>
                <a:lnTo>
                  <a:pt x="1390" y="1306"/>
                </a:lnTo>
                <a:lnTo>
                  <a:pt x="1398" y="1314"/>
                </a:lnTo>
                <a:lnTo>
                  <a:pt x="1406" y="1087"/>
                </a:lnTo>
                <a:lnTo>
                  <a:pt x="1413" y="1310"/>
                </a:lnTo>
                <a:lnTo>
                  <a:pt x="1421" y="1250"/>
                </a:lnTo>
                <a:lnTo>
                  <a:pt x="1429" y="1225"/>
                </a:lnTo>
                <a:lnTo>
                  <a:pt x="1436" y="1238"/>
                </a:lnTo>
                <a:lnTo>
                  <a:pt x="1444" y="1182"/>
                </a:lnTo>
                <a:lnTo>
                  <a:pt x="1451" y="1373"/>
                </a:lnTo>
                <a:lnTo>
                  <a:pt x="1459" y="1128"/>
                </a:lnTo>
                <a:lnTo>
                  <a:pt x="1467" y="1204"/>
                </a:lnTo>
                <a:lnTo>
                  <a:pt x="1474" y="1402"/>
                </a:lnTo>
                <a:lnTo>
                  <a:pt x="1482" y="1034"/>
                </a:lnTo>
                <a:lnTo>
                  <a:pt x="1490" y="1377"/>
                </a:lnTo>
                <a:lnTo>
                  <a:pt x="1497" y="1276"/>
                </a:lnTo>
                <a:lnTo>
                  <a:pt x="1505" y="1026"/>
                </a:lnTo>
                <a:lnTo>
                  <a:pt x="1513" y="1435"/>
                </a:lnTo>
                <a:lnTo>
                  <a:pt x="1520" y="1189"/>
                </a:lnTo>
                <a:lnTo>
                  <a:pt x="1528" y="1186"/>
                </a:lnTo>
                <a:lnTo>
                  <a:pt x="1536" y="1350"/>
                </a:lnTo>
                <a:lnTo>
                  <a:pt x="1543" y="1063"/>
                </a:lnTo>
                <a:lnTo>
                  <a:pt x="1551" y="1357"/>
                </a:lnTo>
                <a:lnTo>
                  <a:pt x="1558" y="1314"/>
                </a:lnTo>
                <a:lnTo>
                  <a:pt x="1566" y="1008"/>
                </a:lnTo>
                <a:lnTo>
                  <a:pt x="1574" y="1452"/>
                </a:lnTo>
                <a:lnTo>
                  <a:pt x="1581" y="1232"/>
                </a:lnTo>
                <a:lnTo>
                  <a:pt x="1589" y="924"/>
                </a:lnTo>
                <a:lnTo>
                  <a:pt x="1597" y="1663"/>
                </a:lnTo>
                <a:lnTo>
                  <a:pt x="1604" y="1127"/>
                </a:lnTo>
                <a:lnTo>
                  <a:pt x="1612" y="859"/>
                </a:lnTo>
                <a:lnTo>
                  <a:pt x="1620" y="1943"/>
                </a:lnTo>
                <a:lnTo>
                  <a:pt x="1627" y="511"/>
                </a:lnTo>
                <a:lnTo>
                  <a:pt x="1635" y="1474"/>
                </a:lnTo>
                <a:lnTo>
                  <a:pt x="1642" y="1925"/>
                </a:lnTo>
                <a:lnTo>
                  <a:pt x="1650" y="0"/>
                </a:lnTo>
                <a:lnTo>
                  <a:pt x="1658" y="2136"/>
                </a:lnTo>
                <a:lnTo>
                  <a:pt x="1665" y="951"/>
                </a:lnTo>
                <a:lnTo>
                  <a:pt x="1673" y="1253"/>
                </a:lnTo>
                <a:lnTo>
                  <a:pt x="1681" y="1411"/>
                </a:lnTo>
                <a:lnTo>
                  <a:pt x="1688" y="778"/>
                </a:lnTo>
                <a:lnTo>
                  <a:pt x="1696" y="1791"/>
                </a:lnTo>
                <a:lnTo>
                  <a:pt x="1704" y="775"/>
                </a:lnTo>
                <a:lnTo>
                  <a:pt x="1711" y="1608"/>
                </a:lnTo>
                <a:lnTo>
                  <a:pt x="1719" y="1115"/>
                </a:lnTo>
                <a:lnTo>
                  <a:pt x="1726" y="998"/>
                </a:lnTo>
                <a:lnTo>
                  <a:pt x="1734" y="1542"/>
                </a:lnTo>
                <a:lnTo>
                  <a:pt x="1742" y="1130"/>
                </a:lnTo>
                <a:lnTo>
                  <a:pt x="1749" y="1330"/>
                </a:lnTo>
                <a:lnTo>
                  <a:pt x="1757" y="1016"/>
                </a:lnTo>
                <a:lnTo>
                  <a:pt x="1765" y="1394"/>
                </a:lnTo>
                <a:lnTo>
                  <a:pt x="1772" y="1244"/>
                </a:lnTo>
                <a:lnTo>
                  <a:pt x="1780" y="1233"/>
                </a:lnTo>
                <a:lnTo>
                  <a:pt x="1788" y="1162"/>
                </a:lnTo>
                <a:lnTo>
                  <a:pt x="1795" y="1359"/>
                </a:lnTo>
                <a:lnTo>
                  <a:pt x="1803" y="1034"/>
                </a:lnTo>
                <a:lnTo>
                  <a:pt x="1810" y="1469"/>
                </a:lnTo>
                <a:lnTo>
                  <a:pt x="1818" y="1196"/>
                </a:lnTo>
                <a:lnTo>
                  <a:pt x="1826" y="1055"/>
                </a:lnTo>
                <a:lnTo>
                  <a:pt x="1833" y="1409"/>
                </a:lnTo>
                <a:lnTo>
                  <a:pt x="1841" y="1222"/>
                </a:lnTo>
                <a:lnTo>
                  <a:pt x="1848" y="1172"/>
                </a:lnTo>
                <a:lnTo>
                  <a:pt x="1856" y="1344"/>
                </a:lnTo>
                <a:lnTo>
                  <a:pt x="1864" y="1073"/>
                </a:lnTo>
                <a:lnTo>
                  <a:pt x="1872" y="1301"/>
                </a:lnTo>
                <a:lnTo>
                  <a:pt x="1879" y="1476"/>
                </a:lnTo>
                <a:lnTo>
                  <a:pt x="1887" y="879"/>
                </a:lnTo>
                <a:lnTo>
                  <a:pt x="1894" y="1280"/>
                </a:lnTo>
                <a:lnTo>
                  <a:pt x="1902" y="1551"/>
                </a:lnTo>
                <a:lnTo>
                  <a:pt x="1910" y="1052"/>
                </a:lnTo>
                <a:lnTo>
                  <a:pt x="1917" y="946"/>
                </a:lnTo>
                <a:lnTo>
                  <a:pt x="1925" y="1794"/>
                </a:lnTo>
                <a:lnTo>
                  <a:pt x="1933" y="853"/>
                </a:lnTo>
                <a:lnTo>
                  <a:pt x="1940" y="1276"/>
                </a:lnTo>
                <a:lnTo>
                  <a:pt x="1948" y="1425"/>
                </a:lnTo>
                <a:lnTo>
                  <a:pt x="1956" y="979"/>
                </a:lnTo>
                <a:lnTo>
                  <a:pt x="1963" y="1472"/>
                </a:lnTo>
                <a:lnTo>
                  <a:pt x="1971" y="1120"/>
                </a:lnTo>
                <a:lnTo>
                  <a:pt x="1978" y="1226"/>
                </a:lnTo>
                <a:lnTo>
                  <a:pt x="1986" y="1249"/>
                </a:lnTo>
                <a:lnTo>
                  <a:pt x="1994" y="1283"/>
                </a:lnTo>
                <a:lnTo>
                  <a:pt x="2001" y="1270"/>
                </a:lnTo>
                <a:lnTo>
                  <a:pt x="2009" y="1043"/>
                </a:lnTo>
                <a:lnTo>
                  <a:pt x="2017" y="1500"/>
                </a:lnTo>
                <a:lnTo>
                  <a:pt x="2024" y="1040"/>
                </a:lnTo>
                <a:lnTo>
                  <a:pt x="2032" y="1288"/>
                </a:lnTo>
                <a:lnTo>
                  <a:pt x="2039" y="1364"/>
                </a:lnTo>
                <a:lnTo>
                  <a:pt x="2047" y="969"/>
                </a:lnTo>
                <a:lnTo>
                  <a:pt x="2055" y="1609"/>
                </a:lnTo>
                <a:lnTo>
                  <a:pt x="2063" y="811"/>
                </a:lnTo>
                <a:lnTo>
                  <a:pt x="2070" y="1558"/>
                </a:lnTo>
                <a:lnTo>
                  <a:pt x="2078" y="1199"/>
                </a:lnTo>
                <a:lnTo>
                  <a:pt x="2085" y="1055"/>
                </a:lnTo>
                <a:lnTo>
                  <a:pt x="2093" y="1422"/>
                </a:lnTo>
                <a:lnTo>
                  <a:pt x="2101" y="1114"/>
                </a:lnTo>
                <a:lnTo>
                  <a:pt x="2108" y="1361"/>
                </a:lnTo>
                <a:lnTo>
                  <a:pt x="2116" y="1198"/>
                </a:lnTo>
                <a:lnTo>
                  <a:pt x="2123" y="1056"/>
                </a:lnTo>
                <a:lnTo>
                  <a:pt x="2131" y="1505"/>
                </a:lnTo>
                <a:lnTo>
                  <a:pt x="2139" y="1192"/>
                </a:lnTo>
                <a:lnTo>
                  <a:pt x="2147" y="999"/>
                </a:lnTo>
                <a:lnTo>
                  <a:pt x="2154" y="1557"/>
                </a:lnTo>
                <a:lnTo>
                  <a:pt x="2162" y="1013"/>
                </a:lnTo>
                <a:lnTo>
                  <a:pt x="2169" y="1316"/>
                </a:lnTo>
                <a:lnTo>
                  <a:pt x="2177" y="1288"/>
                </a:lnTo>
                <a:lnTo>
                  <a:pt x="2185" y="1144"/>
                </a:lnTo>
                <a:lnTo>
                  <a:pt x="2192" y="1271"/>
                </a:lnTo>
                <a:lnTo>
                  <a:pt x="2200" y="1301"/>
                </a:lnTo>
                <a:lnTo>
                  <a:pt x="2207" y="1123"/>
                </a:lnTo>
                <a:lnTo>
                  <a:pt x="2215" y="1296"/>
                </a:lnTo>
                <a:lnTo>
                  <a:pt x="2223" y="1292"/>
                </a:lnTo>
                <a:lnTo>
                  <a:pt x="2230" y="1155"/>
                </a:lnTo>
                <a:lnTo>
                  <a:pt x="2238" y="1272"/>
                </a:lnTo>
                <a:lnTo>
                  <a:pt x="2246" y="1174"/>
                </a:lnTo>
                <a:lnTo>
                  <a:pt x="2253" y="1402"/>
                </a:lnTo>
                <a:lnTo>
                  <a:pt x="2261" y="1041"/>
                </a:lnTo>
                <a:lnTo>
                  <a:pt x="2269" y="1394"/>
                </a:lnTo>
                <a:lnTo>
                  <a:pt x="2276" y="1118"/>
                </a:lnTo>
                <a:lnTo>
                  <a:pt x="2284" y="1309"/>
                </a:lnTo>
                <a:lnTo>
                  <a:pt x="2291" y="1265"/>
                </a:lnTo>
                <a:lnTo>
                  <a:pt x="2299" y="1111"/>
                </a:lnTo>
                <a:lnTo>
                  <a:pt x="2307" y="1370"/>
                </a:lnTo>
                <a:lnTo>
                  <a:pt x="2314" y="1188"/>
                </a:lnTo>
                <a:lnTo>
                  <a:pt x="2322" y="1229"/>
                </a:lnTo>
                <a:lnTo>
                  <a:pt x="2330" y="1246"/>
                </a:lnTo>
                <a:lnTo>
                  <a:pt x="2337" y="1205"/>
                </a:lnTo>
                <a:lnTo>
                  <a:pt x="2345" y="1319"/>
                </a:lnTo>
                <a:lnTo>
                  <a:pt x="2353" y="1157"/>
                </a:lnTo>
                <a:lnTo>
                  <a:pt x="2360" y="1311"/>
                </a:lnTo>
                <a:lnTo>
                  <a:pt x="2368" y="1120"/>
                </a:lnTo>
                <a:lnTo>
                  <a:pt x="2375" y="1362"/>
                </a:lnTo>
                <a:lnTo>
                  <a:pt x="2383" y="1200"/>
                </a:lnTo>
                <a:lnTo>
                  <a:pt x="2391" y="1223"/>
                </a:lnTo>
                <a:lnTo>
                  <a:pt x="2398" y="1196"/>
                </a:lnTo>
                <a:lnTo>
                  <a:pt x="2406" y="1319"/>
                </a:lnTo>
                <a:lnTo>
                  <a:pt x="2414" y="1217"/>
                </a:lnTo>
                <a:lnTo>
                  <a:pt x="2421" y="1203"/>
                </a:lnTo>
                <a:lnTo>
                  <a:pt x="2429" y="1234"/>
                </a:lnTo>
                <a:lnTo>
                  <a:pt x="2437" y="1304"/>
                </a:lnTo>
                <a:lnTo>
                  <a:pt x="2444" y="1175"/>
                </a:lnTo>
                <a:lnTo>
                  <a:pt x="2452" y="1260"/>
                </a:lnTo>
                <a:lnTo>
                  <a:pt x="2460" y="1221"/>
                </a:lnTo>
                <a:lnTo>
                  <a:pt x="2467" y="1272"/>
                </a:lnTo>
                <a:lnTo>
                  <a:pt x="2475" y="1204"/>
                </a:lnTo>
                <a:lnTo>
                  <a:pt x="2482" y="1285"/>
                </a:lnTo>
                <a:lnTo>
                  <a:pt x="2490" y="1121"/>
                </a:lnTo>
                <a:lnTo>
                  <a:pt x="2498" y="1399"/>
                </a:lnTo>
                <a:lnTo>
                  <a:pt x="2505" y="1162"/>
                </a:lnTo>
                <a:lnTo>
                  <a:pt x="2513" y="1194"/>
                </a:lnTo>
                <a:lnTo>
                  <a:pt x="2521" y="1279"/>
                </a:lnTo>
                <a:lnTo>
                  <a:pt x="2528" y="1262"/>
                </a:lnTo>
                <a:lnTo>
                  <a:pt x="2536" y="1223"/>
                </a:lnTo>
                <a:lnTo>
                  <a:pt x="2544" y="1220"/>
                </a:lnTo>
                <a:lnTo>
                  <a:pt x="2551" y="1231"/>
                </a:lnTo>
                <a:lnTo>
                  <a:pt x="2559" y="1281"/>
                </a:lnTo>
                <a:lnTo>
                  <a:pt x="2566" y="1159"/>
                </a:lnTo>
                <a:lnTo>
                  <a:pt x="2574" y="1378"/>
                </a:lnTo>
                <a:lnTo>
                  <a:pt x="2582" y="1085"/>
                </a:lnTo>
                <a:lnTo>
                  <a:pt x="2589" y="1307"/>
                </a:lnTo>
                <a:lnTo>
                  <a:pt x="2597" y="1241"/>
                </a:lnTo>
                <a:lnTo>
                  <a:pt x="2605" y="1238"/>
                </a:lnTo>
                <a:lnTo>
                  <a:pt x="2612" y="1220"/>
                </a:lnTo>
                <a:lnTo>
                  <a:pt x="2620" y="1251"/>
                </a:lnTo>
                <a:lnTo>
                  <a:pt x="2628" y="1218"/>
                </a:lnTo>
                <a:lnTo>
                  <a:pt x="2635" y="1275"/>
                </a:lnTo>
                <a:lnTo>
                  <a:pt x="2643" y="1213"/>
                </a:lnTo>
                <a:lnTo>
                  <a:pt x="2650" y="1232"/>
                </a:lnTo>
                <a:lnTo>
                  <a:pt x="2658" y="1218"/>
                </a:lnTo>
                <a:lnTo>
                  <a:pt x="2666" y="1320"/>
                </a:lnTo>
                <a:lnTo>
                  <a:pt x="2673" y="1197"/>
                </a:lnTo>
                <a:lnTo>
                  <a:pt x="2681" y="1136"/>
                </a:lnTo>
                <a:lnTo>
                  <a:pt x="2689" y="1355"/>
                </a:lnTo>
                <a:lnTo>
                  <a:pt x="2696" y="1272"/>
                </a:lnTo>
                <a:lnTo>
                  <a:pt x="2704" y="1132"/>
                </a:lnTo>
                <a:lnTo>
                  <a:pt x="2712" y="1251"/>
                </a:lnTo>
                <a:lnTo>
                  <a:pt x="2719" y="1279"/>
                </a:lnTo>
                <a:lnTo>
                  <a:pt x="2727" y="1243"/>
                </a:lnTo>
                <a:lnTo>
                  <a:pt x="2734" y="1222"/>
                </a:lnTo>
                <a:lnTo>
                  <a:pt x="2742" y="1215"/>
                </a:lnTo>
                <a:lnTo>
                  <a:pt x="2750" y="1247"/>
                </a:lnTo>
                <a:lnTo>
                  <a:pt x="2757" y="1265"/>
                </a:lnTo>
                <a:lnTo>
                  <a:pt x="2765" y="1217"/>
                </a:lnTo>
                <a:lnTo>
                  <a:pt x="2773" y="1248"/>
                </a:lnTo>
                <a:lnTo>
                  <a:pt x="2780" y="1220"/>
                </a:lnTo>
                <a:lnTo>
                  <a:pt x="2788" y="1234"/>
                </a:lnTo>
                <a:lnTo>
                  <a:pt x="2796" y="1279"/>
                </a:lnTo>
                <a:lnTo>
                  <a:pt x="2803" y="1208"/>
                </a:lnTo>
                <a:lnTo>
                  <a:pt x="2811" y="1239"/>
                </a:lnTo>
                <a:lnTo>
                  <a:pt x="2818" y="1213"/>
                </a:lnTo>
                <a:lnTo>
                  <a:pt x="2826" y="1284"/>
                </a:lnTo>
                <a:lnTo>
                  <a:pt x="2834" y="1257"/>
                </a:lnTo>
                <a:lnTo>
                  <a:pt x="2841" y="1139"/>
                </a:lnTo>
                <a:lnTo>
                  <a:pt x="2849" y="1291"/>
                </a:lnTo>
                <a:lnTo>
                  <a:pt x="2857" y="1296"/>
                </a:lnTo>
                <a:lnTo>
                  <a:pt x="2864" y="1174"/>
                </a:lnTo>
                <a:lnTo>
                  <a:pt x="2872" y="1228"/>
                </a:lnTo>
                <a:lnTo>
                  <a:pt x="2880" y="1248"/>
                </a:lnTo>
                <a:lnTo>
                  <a:pt x="2887" y="1268"/>
                </a:lnTo>
                <a:lnTo>
                  <a:pt x="2895" y="1223"/>
                </a:lnTo>
                <a:lnTo>
                  <a:pt x="2902" y="1233"/>
                </a:lnTo>
                <a:lnTo>
                  <a:pt x="2910" y="1231"/>
                </a:lnTo>
                <a:lnTo>
                  <a:pt x="2918" y="1216"/>
                </a:lnTo>
                <a:lnTo>
                  <a:pt x="2925" y="1294"/>
                </a:lnTo>
                <a:lnTo>
                  <a:pt x="2933" y="1239"/>
                </a:lnTo>
                <a:lnTo>
                  <a:pt x="2941" y="1161"/>
                </a:lnTo>
                <a:lnTo>
                  <a:pt x="2948" y="1294"/>
                </a:lnTo>
                <a:lnTo>
                  <a:pt x="2956" y="1223"/>
                </a:lnTo>
                <a:lnTo>
                  <a:pt x="2964" y="1289"/>
                </a:lnTo>
                <a:lnTo>
                  <a:pt x="2971" y="1146"/>
                </a:lnTo>
                <a:lnTo>
                  <a:pt x="2979" y="1265"/>
                </a:lnTo>
                <a:lnTo>
                  <a:pt x="2987" y="1335"/>
                </a:lnTo>
                <a:lnTo>
                  <a:pt x="2994" y="1058"/>
                </a:lnTo>
                <a:lnTo>
                  <a:pt x="3002" y="1434"/>
                </a:lnTo>
                <a:lnTo>
                  <a:pt x="3009" y="1092"/>
                </a:lnTo>
                <a:lnTo>
                  <a:pt x="3017" y="1259"/>
                </a:lnTo>
                <a:lnTo>
                  <a:pt x="3025" y="1360"/>
                </a:lnTo>
                <a:lnTo>
                  <a:pt x="3032" y="1020"/>
                </a:lnTo>
                <a:lnTo>
                  <a:pt x="3040" y="1483"/>
                </a:lnTo>
                <a:lnTo>
                  <a:pt x="3047" y="1046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D7FE-B3B2-4EA8-ABBC-B8F53736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(5/18)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2; 04:02:50.55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EC05AC-F61F-46E2-80AC-8342DC27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6DEDEED-C23D-44B0-B4CD-A1FBBA2FEB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0597E3-1E12-46C6-91B8-39AFB220D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5DCB33D-3781-4249-8F93-D2C82620F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E8C8172E-2257-4E3E-874D-58798A6C7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76E24387-B122-4AD4-9B51-206975B4C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26DB7817-D603-41B1-AC99-531BC3DC5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A1616C6D-D790-4BF6-8D85-54148F3034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4F6A8226-824A-4905-991C-92FC4E2AE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F394E574-F0EF-4552-9630-A2655AA59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5E4E2B33-B607-461E-AF9C-976782008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0F1CADED-C8B1-4799-B79D-52EE70EBD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CE40591E-A804-4D7A-A5D2-445BDC655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E09748BB-850E-4BC4-ADF7-6A4EF9323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C82BE69B-BA78-42A2-9786-6F1BDA525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1E5C624A-CD73-4307-8D55-948E59B42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8EAB317A-FAEC-43FB-B3C2-A3BB86920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64A1C8DF-BB29-4209-81D0-F4F16B07A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92AFA7E2-47E9-4037-B810-6826778CB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6091B722-0CA0-4111-A711-9D859718B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E07B8353-B27E-41BE-85E5-6AB4D60F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DDFF6E0-04E9-4A74-B4DC-438DB329F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92ACE560-C232-475C-99BA-14B895BC1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7C9013E7-2C39-45DA-8641-CFD15E70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01D73D95-E28F-469D-9D72-E9D2550E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720B2B9B-2B73-42F1-85C8-62296C96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51CF1BFB-0A05-431A-8441-549B5CD6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BEACCF5A-20B8-48B9-B3F3-55C4A922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986D4724-384F-46A9-A259-E94772E44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FDFA24EB-674A-4381-B96F-E4DE559BA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7A9F4F91-931D-4747-BF7A-809267A4B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33C807FC-6937-4519-B6C9-15938E1D8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81F7D93A-CE8A-47B8-AF23-26D9206432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7D7A7600-5C50-43F7-9585-700BC65D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24EDCCDE-D8F6-43CF-AB3C-97D1B8525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8D81EF45-9A3E-42B2-AA4F-0472A695A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D08149B4-E834-46D9-86BE-ADA551A2C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46DFC0ED-E397-467C-9E7D-D07E0FDC5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6CF6D319-A6F5-4C82-A83A-F78569AB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F43B73E1-1BA7-4BAC-8672-267BC90C6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D9D340EF-2977-4120-BECF-E16FD3EDB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7318E9D5-D259-418B-8F4E-E0225689F6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F99E444E-4DF8-4C3B-9128-C1AAA56DD6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A2D352BE-F3DB-4E71-B6A6-86D9321575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8D2B40F9-3558-4277-869A-8ED7EFE086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05FE8FFF-309C-4112-853D-83EACC3156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9B432E43-1F7F-4610-B20C-DE91E684F5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FA140281-77D8-4C31-9CCA-705E7F22B8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0E524034-C40B-488C-9798-A0B39E38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3615454E-C442-4965-8ACB-E012948A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470400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3440300C-9B8A-4BD6-B73F-A123EE67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83222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E1AC03E2-815C-48BA-9E59-AA78A96E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1940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E0ED8861-FF67-44A8-A7CC-A9FF6773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5511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047B4E11-BD07-4926-8365-D86DB6B2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912938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776BF45C-05D2-42A4-8C00-74922694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FFD47038-DF3F-4CB4-9EDB-94EA55698E3F}"/>
              </a:ext>
            </a:extLst>
          </p:cNvPr>
          <p:cNvSpPr>
            <a:spLocks/>
          </p:cNvSpPr>
          <p:nvPr/>
        </p:nvSpPr>
        <p:spPr bwMode="auto">
          <a:xfrm>
            <a:off x="6124576" y="1568450"/>
            <a:ext cx="4837113" cy="3359150"/>
          </a:xfrm>
          <a:custGeom>
            <a:avLst/>
            <a:gdLst>
              <a:gd name="T0" fmla="*/ 46 w 3047"/>
              <a:gd name="T1" fmla="*/ 1049 h 2116"/>
              <a:gd name="T2" fmla="*/ 100 w 3047"/>
              <a:gd name="T3" fmla="*/ 923 h 2116"/>
              <a:gd name="T4" fmla="*/ 153 w 3047"/>
              <a:gd name="T5" fmla="*/ 1183 h 2116"/>
              <a:gd name="T6" fmla="*/ 207 w 3047"/>
              <a:gd name="T7" fmla="*/ 1354 h 2116"/>
              <a:gd name="T8" fmla="*/ 260 w 3047"/>
              <a:gd name="T9" fmla="*/ 1406 h 2116"/>
              <a:gd name="T10" fmla="*/ 314 w 3047"/>
              <a:gd name="T11" fmla="*/ 991 h 2116"/>
              <a:gd name="T12" fmla="*/ 367 w 3047"/>
              <a:gd name="T13" fmla="*/ 1155 h 2116"/>
              <a:gd name="T14" fmla="*/ 421 w 3047"/>
              <a:gd name="T15" fmla="*/ 867 h 2116"/>
              <a:gd name="T16" fmla="*/ 474 w 3047"/>
              <a:gd name="T17" fmla="*/ 1035 h 2116"/>
              <a:gd name="T18" fmla="*/ 527 w 3047"/>
              <a:gd name="T19" fmla="*/ 1016 h 2116"/>
              <a:gd name="T20" fmla="*/ 581 w 3047"/>
              <a:gd name="T21" fmla="*/ 975 h 2116"/>
              <a:gd name="T22" fmla="*/ 634 w 3047"/>
              <a:gd name="T23" fmla="*/ 960 h 2116"/>
              <a:gd name="T24" fmla="*/ 688 w 3047"/>
              <a:gd name="T25" fmla="*/ 1081 h 2116"/>
              <a:gd name="T26" fmla="*/ 741 w 3047"/>
              <a:gd name="T27" fmla="*/ 1033 h 2116"/>
              <a:gd name="T28" fmla="*/ 795 w 3047"/>
              <a:gd name="T29" fmla="*/ 966 h 2116"/>
              <a:gd name="T30" fmla="*/ 848 w 3047"/>
              <a:gd name="T31" fmla="*/ 1005 h 2116"/>
              <a:gd name="T32" fmla="*/ 902 w 3047"/>
              <a:gd name="T33" fmla="*/ 1059 h 2116"/>
              <a:gd name="T34" fmla="*/ 955 w 3047"/>
              <a:gd name="T35" fmla="*/ 1101 h 2116"/>
              <a:gd name="T36" fmla="*/ 1009 w 3047"/>
              <a:gd name="T37" fmla="*/ 1004 h 2116"/>
              <a:gd name="T38" fmla="*/ 1062 w 3047"/>
              <a:gd name="T39" fmla="*/ 1038 h 2116"/>
              <a:gd name="T40" fmla="*/ 1115 w 3047"/>
              <a:gd name="T41" fmla="*/ 1207 h 2116"/>
              <a:gd name="T42" fmla="*/ 1169 w 3047"/>
              <a:gd name="T43" fmla="*/ 1121 h 2116"/>
              <a:gd name="T44" fmla="*/ 1222 w 3047"/>
              <a:gd name="T45" fmla="*/ 1038 h 2116"/>
              <a:gd name="T46" fmla="*/ 1276 w 3047"/>
              <a:gd name="T47" fmla="*/ 1163 h 2116"/>
              <a:gd name="T48" fmla="*/ 1329 w 3047"/>
              <a:gd name="T49" fmla="*/ 1156 h 2116"/>
              <a:gd name="T50" fmla="*/ 1383 w 3047"/>
              <a:gd name="T51" fmla="*/ 1166 h 2116"/>
              <a:gd name="T52" fmla="*/ 1436 w 3047"/>
              <a:gd name="T53" fmla="*/ 950 h 2116"/>
              <a:gd name="T54" fmla="*/ 1490 w 3047"/>
              <a:gd name="T55" fmla="*/ 1047 h 2116"/>
              <a:gd name="T56" fmla="*/ 1543 w 3047"/>
              <a:gd name="T57" fmla="*/ 1229 h 2116"/>
              <a:gd name="T58" fmla="*/ 1597 w 3047"/>
              <a:gd name="T59" fmla="*/ 995 h 2116"/>
              <a:gd name="T60" fmla="*/ 1650 w 3047"/>
              <a:gd name="T61" fmla="*/ 959 h 2116"/>
              <a:gd name="T62" fmla="*/ 1704 w 3047"/>
              <a:gd name="T63" fmla="*/ 2116 h 2116"/>
              <a:gd name="T64" fmla="*/ 1757 w 3047"/>
              <a:gd name="T65" fmla="*/ 1442 h 2116"/>
              <a:gd name="T66" fmla="*/ 1810 w 3047"/>
              <a:gd name="T67" fmla="*/ 937 h 2116"/>
              <a:gd name="T68" fmla="*/ 1864 w 3047"/>
              <a:gd name="T69" fmla="*/ 1101 h 2116"/>
              <a:gd name="T70" fmla="*/ 1917 w 3047"/>
              <a:gd name="T71" fmla="*/ 940 h 2116"/>
              <a:gd name="T72" fmla="*/ 1971 w 3047"/>
              <a:gd name="T73" fmla="*/ 1247 h 2116"/>
              <a:gd name="T74" fmla="*/ 2024 w 3047"/>
              <a:gd name="T75" fmla="*/ 1158 h 2116"/>
              <a:gd name="T76" fmla="*/ 2078 w 3047"/>
              <a:gd name="T77" fmla="*/ 1086 h 2116"/>
              <a:gd name="T78" fmla="*/ 2131 w 3047"/>
              <a:gd name="T79" fmla="*/ 1114 h 2116"/>
              <a:gd name="T80" fmla="*/ 2185 w 3047"/>
              <a:gd name="T81" fmla="*/ 910 h 2116"/>
              <a:gd name="T82" fmla="*/ 2238 w 3047"/>
              <a:gd name="T83" fmla="*/ 881 h 2116"/>
              <a:gd name="T84" fmla="*/ 2291 w 3047"/>
              <a:gd name="T85" fmla="*/ 1073 h 2116"/>
              <a:gd name="T86" fmla="*/ 2345 w 3047"/>
              <a:gd name="T87" fmla="*/ 1096 h 2116"/>
              <a:gd name="T88" fmla="*/ 2398 w 3047"/>
              <a:gd name="T89" fmla="*/ 1223 h 2116"/>
              <a:gd name="T90" fmla="*/ 2452 w 3047"/>
              <a:gd name="T91" fmla="*/ 981 h 2116"/>
              <a:gd name="T92" fmla="*/ 2505 w 3047"/>
              <a:gd name="T93" fmla="*/ 922 h 2116"/>
              <a:gd name="T94" fmla="*/ 2559 w 3047"/>
              <a:gd name="T95" fmla="*/ 1047 h 2116"/>
              <a:gd name="T96" fmla="*/ 2612 w 3047"/>
              <a:gd name="T97" fmla="*/ 1145 h 2116"/>
              <a:gd name="T98" fmla="*/ 2666 w 3047"/>
              <a:gd name="T99" fmla="*/ 1071 h 2116"/>
              <a:gd name="T100" fmla="*/ 2719 w 3047"/>
              <a:gd name="T101" fmla="*/ 1018 h 2116"/>
              <a:gd name="T102" fmla="*/ 2773 w 3047"/>
              <a:gd name="T103" fmla="*/ 1122 h 2116"/>
              <a:gd name="T104" fmla="*/ 2826 w 3047"/>
              <a:gd name="T105" fmla="*/ 1033 h 2116"/>
              <a:gd name="T106" fmla="*/ 2880 w 3047"/>
              <a:gd name="T107" fmla="*/ 969 h 2116"/>
              <a:gd name="T108" fmla="*/ 2933 w 3047"/>
              <a:gd name="T109" fmla="*/ 1095 h 2116"/>
              <a:gd name="T110" fmla="*/ 2987 w 3047"/>
              <a:gd name="T111" fmla="*/ 1054 h 2116"/>
              <a:gd name="T112" fmla="*/ 3040 w 3047"/>
              <a:gd name="T113" fmla="*/ 101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116">
                <a:moveTo>
                  <a:pt x="0" y="1048"/>
                </a:moveTo>
                <a:lnTo>
                  <a:pt x="8" y="1083"/>
                </a:lnTo>
                <a:lnTo>
                  <a:pt x="16" y="1086"/>
                </a:lnTo>
                <a:lnTo>
                  <a:pt x="23" y="998"/>
                </a:lnTo>
                <a:lnTo>
                  <a:pt x="31" y="1213"/>
                </a:lnTo>
                <a:lnTo>
                  <a:pt x="39" y="958"/>
                </a:lnTo>
                <a:lnTo>
                  <a:pt x="46" y="1049"/>
                </a:lnTo>
                <a:lnTo>
                  <a:pt x="54" y="1206"/>
                </a:lnTo>
                <a:lnTo>
                  <a:pt x="62" y="994"/>
                </a:lnTo>
                <a:lnTo>
                  <a:pt x="69" y="1044"/>
                </a:lnTo>
                <a:lnTo>
                  <a:pt x="77" y="1047"/>
                </a:lnTo>
                <a:lnTo>
                  <a:pt x="85" y="1201"/>
                </a:lnTo>
                <a:lnTo>
                  <a:pt x="92" y="1037"/>
                </a:lnTo>
                <a:lnTo>
                  <a:pt x="100" y="923"/>
                </a:lnTo>
                <a:lnTo>
                  <a:pt x="107" y="1265"/>
                </a:lnTo>
                <a:lnTo>
                  <a:pt x="115" y="899"/>
                </a:lnTo>
                <a:lnTo>
                  <a:pt x="123" y="1254"/>
                </a:lnTo>
                <a:lnTo>
                  <a:pt x="130" y="944"/>
                </a:lnTo>
                <a:lnTo>
                  <a:pt x="138" y="1151"/>
                </a:lnTo>
                <a:lnTo>
                  <a:pt x="146" y="927"/>
                </a:lnTo>
                <a:lnTo>
                  <a:pt x="153" y="1183"/>
                </a:lnTo>
                <a:lnTo>
                  <a:pt x="161" y="1229"/>
                </a:lnTo>
                <a:lnTo>
                  <a:pt x="169" y="749"/>
                </a:lnTo>
                <a:lnTo>
                  <a:pt x="176" y="1221"/>
                </a:lnTo>
                <a:lnTo>
                  <a:pt x="184" y="1151"/>
                </a:lnTo>
                <a:lnTo>
                  <a:pt x="191" y="1048"/>
                </a:lnTo>
                <a:lnTo>
                  <a:pt x="199" y="868"/>
                </a:lnTo>
                <a:lnTo>
                  <a:pt x="207" y="1354"/>
                </a:lnTo>
                <a:lnTo>
                  <a:pt x="214" y="1012"/>
                </a:lnTo>
                <a:lnTo>
                  <a:pt x="222" y="741"/>
                </a:lnTo>
                <a:lnTo>
                  <a:pt x="230" y="1642"/>
                </a:lnTo>
                <a:lnTo>
                  <a:pt x="237" y="636"/>
                </a:lnTo>
                <a:lnTo>
                  <a:pt x="245" y="1267"/>
                </a:lnTo>
                <a:lnTo>
                  <a:pt x="253" y="841"/>
                </a:lnTo>
                <a:lnTo>
                  <a:pt x="260" y="1406"/>
                </a:lnTo>
                <a:lnTo>
                  <a:pt x="268" y="889"/>
                </a:lnTo>
                <a:lnTo>
                  <a:pt x="275" y="1164"/>
                </a:lnTo>
                <a:lnTo>
                  <a:pt x="283" y="837"/>
                </a:lnTo>
                <a:lnTo>
                  <a:pt x="291" y="1202"/>
                </a:lnTo>
                <a:lnTo>
                  <a:pt x="298" y="1299"/>
                </a:lnTo>
                <a:lnTo>
                  <a:pt x="306" y="875"/>
                </a:lnTo>
                <a:lnTo>
                  <a:pt x="314" y="991"/>
                </a:lnTo>
                <a:lnTo>
                  <a:pt x="321" y="1043"/>
                </a:lnTo>
                <a:lnTo>
                  <a:pt x="329" y="1297"/>
                </a:lnTo>
                <a:lnTo>
                  <a:pt x="337" y="1093"/>
                </a:lnTo>
                <a:lnTo>
                  <a:pt x="344" y="862"/>
                </a:lnTo>
                <a:lnTo>
                  <a:pt x="352" y="1021"/>
                </a:lnTo>
                <a:lnTo>
                  <a:pt x="359" y="1235"/>
                </a:lnTo>
                <a:lnTo>
                  <a:pt x="367" y="1155"/>
                </a:lnTo>
                <a:lnTo>
                  <a:pt x="375" y="995"/>
                </a:lnTo>
                <a:lnTo>
                  <a:pt x="382" y="916"/>
                </a:lnTo>
                <a:lnTo>
                  <a:pt x="390" y="1179"/>
                </a:lnTo>
                <a:lnTo>
                  <a:pt x="398" y="1063"/>
                </a:lnTo>
                <a:lnTo>
                  <a:pt x="405" y="1224"/>
                </a:lnTo>
                <a:lnTo>
                  <a:pt x="413" y="970"/>
                </a:lnTo>
                <a:lnTo>
                  <a:pt x="421" y="867"/>
                </a:lnTo>
                <a:lnTo>
                  <a:pt x="428" y="1293"/>
                </a:lnTo>
                <a:lnTo>
                  <a:pt x="436" y="1068"/>
                </a:lnTo>
                <a:lnTo>
                  <a:pt x="443" y="1123"/>
                </a:lnTo>
                <a:lnTo>
                  <a:pt x="451" y="861"/>
                </a:lnTo>
                <a:lnTo>
                  <a:pt x="459" y="1181"/>
                </a:lnTo>
                <a:lnTo>
                  <a:pt x="466" y="1143"/>
                </a:lnTo>
                <a:lnTo>
                  <a:pt x="474" y="1035"/>
                </a:lnTo>
                <a:lnTo>
                  <a:pt x="482" y="964"/>
                </a:lnTo>
                <a:lnTo>
                  <a:pt x="489" y="1240"/>
                </a:lnTo>
                <a:lnTo>
                  <a:pt x="497" y="962"/>
                </a:lnTo>
                <a:lnTo>
                  <a:pt x="505" y="1127"/>
                </a:lnTo>
                <a:lnTo>
                  <a:pt x="512" y="949"/>
                </a:lnTo>
                <a:lnTo>
                  <a:pt x="520" y="1260"/>
                </a:lnTo>
                <a:lnTo>
                  <a:pt x="527" y="1016"/>
                </a:lnTo>
                <a:lnTo>
                  <a:pt x="535" y="966"/>
                </a:lnTo>
                <a:lnTo>
                  <a:pt x="543" y="1150"/>
                </a:lnTo>
                <a:lnTo>
                  <a:pt x="550" y="1074"/>
                </a:lnTo>
                <a:lnTo>
                  <a:pt x="558" y="1068"/>
                </a:lnTo>
                <a:lnTo>
                  <a:pt x="566" y="1091"/>
                </a:lnTo>
                <a:lnTo>
                  <a:pt x="573" y="1069"/>
                </a:lnTo>
                <a:lnTo>
                  <a:pt x="581" y="975"/>
                </a:lnTo>
                <a:lnTo>
                  <a:pt x="589" y="1163"/>
                </a:lnTo>
                <a:lnTo>
                  <a:pt x="596" y="1162"/>
                </a:lnTo>
                <a:lnTo>
                  <a:pt x="604" y="840"/>
                </a:lnTo>
                <a:lnTo>
                  <a:pt x="612" y="1303"/>
                </a:lnTo>
                <a:lnTo>
                  <a:pt x="619" y="903"/>
                </a:lnTo>
                <a:lnTo>
                  <a:pt x="627" y="1196"/>
                </a:lnTo>
                <a:lnTo>
                  <a:pt x="634" y="960"/>
                </a:lnTo>
                <a:lnTo>
                  <a:pt x="642" y="1128"/>
                </a:lnTo>
                <a:lnTo>
                  <a:pt x="650" y="1204"/>
                </a:lnTo>
                <a:lnTo>
                  <a:pt x="657" y="775"/>
                </a:lnTo>
                <a:lnTo>
                  <a:pt x="665" y="1314"/>
                </a:lnTo>
                <a:lnTo>
                  <a:pt x="673" y="993"/>
                </a:lnTo>
                <a:lnTo>
                  <a:pt x="680" y="1083"/>
                </a:lnTo>
                <a:lnTo>
                  <a:pt x="688" y="1081"/>
                </a:lnTo>
                <a:lnTo>
                  <a:pt x="696" y="1034"/>
                </a:lnTo>
                <a:lnTo>
                  <a:pt x="703" y="1067"/>
                </a:lnTo>
                <a:lnTo>
                  <a:pt x="711" y="1159"/>
                </a:lnTo>
                <a:lnTo>
                  <a:pt x="718" y="1014"/>
                </a:lnTo>
                <a:lnTo>
                  <a:pt x="726" y="1040"/>
                </a:lnTo>
                <a:lnTo>
                  <a:pt x="734" y="1121"/>
                </a:lnTo>
                <a:lnTo>
                  <a:pt x="741" y="1033"/>
                </a:lnTo>
                <a:lnTo>
                  <a:pt x="749" y="1130"/>
                </a:lnTo>
                <a:lnTo>
                  <a:pt x="756" y="1052"/>
                </a:lnTo>
                <a:lnTo>
                  <a:pt x="764" y="1014"/>
                </a:lnTo>
                <a:lnTo>
                  <a:pt x="772" y="1112"/>
                </a:lnTo>
                <a:lnTo>
                  <a:pt x="780" y="1089"/>
                </a:lnTo>
                <a:lnTo>
                  <a:pt x="787" y="1113"/>
                </a:lnTo>
                <a:lnTo>
                  <a:pt x="795" y="966"/>
                </a:lnTo>
                <a:lnTo>
                  <a:pt x="802" y="1071"/>
                </a:lnTo>
                <a:lnTo>
                  <a:pt x="810" y="1206"/>
                </a:lnTo>
                <a:lnTo>
                  <a:pt x="818" y="1028"/>
                </a:lnTo>
                <a:lnTo>
                  <a:pt x="825" y="921"/>
                </a:lnTo>
                <a:lnTo>
                  <a:pt x="833" y="1231"/>
                </a:lnTo>
                <a:lnTo>
                  <a:pt x="840" y="1073"/>
                </a:lnTo>
                <a:lnTo>
                  <a:pt x="848" y="1005"/>
                </a:lnTo>
                <a:lnTo>
                  <a:pt x="856" y="1072"/>
                </a:lnTo>
                <a:lnTo>
                  <a:pt x="864" y="1102"/>
                </a:lnTo>
                <a:lnTo>
                  <a:pt x="871" y="1053"/>
                </a:lnTo>
                <a:lnTo>
                  <a:pt x="879" y="1154"/>
                </a:lnTo>
                <a:lnTo>
                  <a:pt x="886" y="954"/>
                </a:lnTo>
                <a:lnTo>
                  <a:pt x="894" y="1113"/>
                </a:lnTo>
                <a:lnTo>
                  <a:pt x="902" y="1059"/>
                </a:lnTo>
                <a:lnTo>
                  <a:pt x="909" y="1140"/>
                </a:lnTo>
                <a:lnTo>
                  <a:pt x="917" y="1075"/>
                </a:lnTo>
                <a:lnTo>
                  <a:pt x="924" y="944"/>
                </a:lnTo>
                <a:lnTo>
                  <a:pt x="932" y="1123"/>
                </a:lnTo>
                <a:lnTo>
                  <a:pt x="940" y="1182"/>
                </a:lnTo>
                <a:lnTo>
                  <a:pt x="947" y="967"/>
                </a:lnTo>
                <a:lnTo>
                  <a:pt x="955" y="1101"/>
                </a:lnTo>
                <a:lnTo>
                  <a:pt x="963" y="1043"/>
                </a:lnTo>
                <a:lnTo>
                  <a:pt x="970" y="1117"/>
                </a:lnTo>
                <a:lnTo>
                  <a:pt x="978" y="1046"/>
                </a:lnTo>
                <a:lnTo>
                  <a:pt x="986" y="1048"/>
                </a:lnTo>
                <a:lnTo>
                  <a:pt x="993" y="1169"/>
                </a:lnTo>
                <a:lnTo>
                  <a:pt x="1001" y="1006"/>
                </a:lnTo>
                <a:lnTo>
                  <a:pt x="1009" y="1004"/>
                </a:lnTo>
                <a:lnTo>
                  <a:pt x="1016" y="1147"/>
                </a:lnTo>
                <a:lnTo>
                  <a:pt x="1024" y="1108"/>
                </a:lnTo>
                <a:lnTo>
                  <a:pt x="1031" y="1074"/>
                </a:lnTo>
                <a:lnTo>
                  <a:pt x="1039" y="961"/>
                </a:lnTo>
                <a:lnTo>
                  <a:pt x="1047" y="1109"/>
                </a:lnTo>
                <a:lnTo>
                  <a:pt x="1054" y="1152"/>
                </a:lnTo>
                <a:lnTo>
                  <a:pt x="1062" y="1038"/>
                </a:lnTo>
                <a:lnTo>
                  <a:pt x="1070" y="1044"/>
                </a:lnTo>
                <a:lnTo>
                  <a:pt x="1077" y="1089"/>
                </a:lnTo>
                <a:lnTo>
                  <a:pt x="1085" y="996"/>
                </a:lnTo>
                <a:lnTo>
                  <a:pt x="1093" y="1241"/>
                </a:lnTo>
                <a:lnTo>
                  <a:pt x="1100" y="960"/>
                </a:lnTo>
                <a:lnTo>
                  <a:pt x="1108" y="1022"/>
                </a:lnTo>
                <a:lnTo>
                  <a:pt x="1115" y="1207"/>
                </a:lnTo>
                <a:lnTo>
                  <a:pt x="1123" y="988"/>
                </a:lnTo>
                <a:lnTo>
                  <a:pt x="1131" y="1054"/>
                </a:lnTo>
                <a:lnTo>
                  <a:pt x="1138" y="1100"/>
                </a:lnTo>
                <a:lnTo>
                  <a:pt x="1146" y="1127"/>
                </a:lnTo>
                <a:lnTo>
                  <a:pt x="1154" y="1024"/>
                </a:lnTo>
                <a:lnTo>
                  <a:pt x="1161" y="1022"/>
                </a:lnTo>
                <a:lnTo>
                  <a:pt x="1169" y="1121"/>
                </a:lnTo>
                <a:lnTo>
                  <a:pt x="1177" y="1065"/>
                </a:lnTo>
                <a:lnTo>
                  <a:pt x="1184" y="1170"/>
                </a:lnTo>
                <a:lnTo>
                  <a:pt x="1192" y="914"/>
                </a:lnTo>
                <a:lnTo>
                  <a:pt x="1199" y="1103"/>
                </a:lnTo>
                <a:lnTo>
                  <a:pt x="1207" y="1128"/>
                </a:lnTo>
                <a:lnTo>
                  <a:pt x="1215" y="1091"/>
                </a:lnTo>
                <a:lnTo>
                  <a:pt x="1222" y="1038"/>
                </a:lnTo>
                <a:lnTo>
                  <a:pt x="1230" y="1024"/>
                </a:lnTo>
                <a:lnTo>
                  <a:pt x="1238" y="1118"/>
                </a:lnTo>
                <a:lnTo>
                  <a:pt x="1245" y="1078"/>
                </a:lnTo>
                <a:lnTo>
                  <a:pt x="1253" y="1063"/>
                </a:lnTo>
                <a:lnTo>
                  <a:pt x="1261" y="1138"/>
                </a:lnTo>
                <a:lnTo>
                  <a:pt x="1268" y="921"/>
                </a:lnTo>
                <a:lnTo>
                  <a:pt x="1276" y="1163"/>
                </a:lnTo>
                <a:lnTo>
                  <a:pt x="1283" y="1073"/>
                </a:lnTo>
                <a:lnTo>
                  <a:pt x="1291" y="1165"/>
                </a:lnTo>
                <a:lnTo>
                  <a:pt x="1299" y="873"/>
                </a:lnTo>
                <a:lnTo>
                  <a:pt x="1306" y="1160"/>
                </a:lnTo>
                <a:lnTo>
                  <a:pt x="1314" y="1166"/>
                </a:lnTo>
                <a:lnTo>
                  <a:pt x="1322" y="933"/>
                </a:lnTo>
                <a:lnTo>
                  <a:pt x="1329" y="1156"/>
                </a:lnTo>
                <a:lnTo>
                  <a:pt x="1337" y="1086"/>
                </a:lnTo>
                <a:lnTo>
                  <a:pt x="1345" y="936"/>
                </a:lnTo>
                <a:lnTo>
                  <a:pt x="1352" y="1245"/>
                </a:lnTo>
                <a:lnTo>
                  <a:pt x="1360" y="1001"/>
                </a:lnTo>
                <a:lnTo>
                  <a:pt x="1367" y="1055"/>
                </a:lnTo>
                <a:lnTo>
                  <a:pt x="1375" y="1048"/>
                </a:lnTo>
                <a:lnTo>
                  <a:pt x="1383" y="1166"/>
                </a:lnTo>
                <a:lnTo>
                  <a:pt x="1390" y="989"/>
                </a:lnTo>
                <a:lnTo>
                  <a:pt x="1398" y="1110"/>
                </a:lnTo>
                <a:lnTo>
                  <a:pt x="1406" y="1079"/>
                </a:lnTo>
                <a:lnTo>
                  <a:pt x="1413" y="1020"/>
                </a:lnTo>
                <a:lnTo>
                  <a:pt x="1421" y="1102"/>
                </a:lnTo>
                <a:lnTo>
                  <a:pt x="1429" y="1141"/>
                </a:lnTo>
                <a:lnTo>
                  <a:pt x="1436" y="950"/>
                </a:lnTo>
                <a:lnTo>
                  <a:pt x="1444" y="1168"/>
                </a:lnTo>
                <a:lnTo>
                  <a:pt x="1451" y="1006"/>
                </a:lnTo>
                <a:lnTo>
                  <a:pt x="1459" y="1111"/>
                </a:lnTo>
                <a:lnTo>
                  <a:pt x="1467" y="1098"/>
                </a:lnTo>
                <a:lnTo>
                  <a:pt x="1474" y="1001"/>
                </a:lnTo>
                <a:lnTo>
                  <a:pt x="1482" y="1114"/>
                </a:lnTo>
                <a:lnTo>
                  <a:pt x="1490" y="1047"/>
                </a:lnTo>
                <a:lnTo>
                  <a:pt x="1497" y="1170"/>
                </a:lnTo>
                <a:lnTo>
                  <a:pt x="1505" y="956"/>
                </a:lnTo>
                <a:lnTo>
                  <a:pt x="1513" y="1022"/>
                </a:lnTo>
                <a:lnTo>
                  <a:pt x="1520" y="1264"/>
                </a:lnTo>
                <a:lnTo>
                  <a:pt x="1528" y="996"/>
                </a:lnTo>
                <a:lnTo>
                  <a:pt x="1536" y="954"/>
                </a:lnTo>
                <a:lnTo>
                  <a:pt x="1543" y="1229"/>
                </a:lnTo>
                <a:lnTo>
                  <a:pt x="1551" y="939"/>
                </a:lnTo>
                <a:lnTo>
                  <a:pt x="1558" y="1185"/>
                </a:lnTo>
                <a:lnTo>
                  <a:pt x="1566" y="1088"/>
                </a:lnTo>
                <a:lnTo>
                  <a:pt x="1574" y="936"/>
                </a:lnTo>
                <a:lnTo>
                  <a:pt x="1581" y="1109"/>
                </a:lnTo>
                <a:lnTo>
                  <a:pt x="1589" y="1189"/>
                </a:lnTo>
                <a:lnTo>
                  <a:pt x="1597" y="995"/>
                </a:lnTo>
                <a:lnTo>
                  <a:pt x="1604" y="1058"/>
                </a:lnTo>
                <a:lnTo>
                  <a:pt x="1612" y="1048"/>
                </a:lnTo>
                <a:lnTo>
                  <a:pt x="1620" y="1116"/>
                </a:lnTo>
                <a:lnTo>
                  <a:pt x="1627" y="1177"/>
                </a:lnTo>
                <a:lnTo>
                  <a:pt x="1635" y="777"/>
                </a:lnTo>
                <a:lnTo>
                  <a:pt x="1642" y="1402"/>
                </a:lnTo>
                <a:lnTo>
                  <a:pt x="1650" y="959"/>
                </a:lnTo>
                <a:lnTo>
                  <a:pt x="1658" y="715"/>
                </a:lnTo>
                <a:lnTo>
                  <a:pt x="1665" y="1943"/>
                </a:lnTo>
                <a:lnTo>
                  <a:pt x="1673" y="107"/>
                </a:lnTo>
                <a:lnTo>
                  <a:pt x="1681" y="1451"/>
                </a:lnTo>
                <a:lnTo>
                  <a:pt x="1688" y="1583"/>
                </a:lnTo>
                <a:lnTo>
                  <a:pt x="1696" y="0"/>
                </a:lnTo>
                <a:lnTo>
                  <a:pt x="1704" y="2116"/>
                </a:lnTo>
                <a:lnTo>
                  <a:pt x="1711" y="527"/>
                </a:lnTo>
                <a:lnTo>
                  <a:pt x="1719" y="989"/>
                </a:lnTo>
                <a:lnTo>
                  <a:pt x="1726" y="1439"/>
                </a:lnTo>
                <a:lnTo>
                  <a:pt x="1734" y="861"/>
                </a:lnTo>
                <a:lnTo>
                  <a:pt x="1742" y="1201"/>
                </a:lnTo>
                <a:lnTo>
                  <a:pt x="1749" y="736"/>
                </a:lnTo>
                <a:lnTo>
                  <a:pt x="1757" y="1442"/>
                </a:lnTo>
                <a:lnTo>
                  <a:pt x="1765" y="984"/>
                </a:lnTo>
                <a:lnTo>
                  <a:pt x="1772" y="996"/>
                </a:lnTo>
                <a:lnTo>
                  <a:pt x="1780" y="1127"/>
                </a:lnTo>
                <a:lnTo>
                  <a:pt x="1788" y="967"/>
                </a:lnTo>
                <a:lnTo>
                  <a:pt x="1795" y="1173"/>
                </a:lnTo>
                <a:lnTo>
                  <a:pt x="1803" y="1154"/>
                </a:lnTo>
                <a:lnTo>
                  <a:pt x="1810" y="937"/>
                </a:lnTo>
                <a:lnTo>
                  <a:pt x="1818" y="1060"/>
                </a:lnTo>
                <a:lnTo>
                  <a:pt x="1826" y="1102"/>
                </a:lnTo>
                <a:lnTo>
                  <a:pt x="1833" y="1177"/>
                </a:lnTo>
                <a:lnTo>
                  <a:pt x="1841" y="964"/>
                </a:lnTo>
                <a:lnTo>
                  <a:pt x="1848" y="1082"/>
                </a:lnTo>
                <a:lnTo>
                  <a:pt x="1856" y="1066"/>
                </a:lnTo>
                <a:lnTo>
                  <a:pt x="1864" y="1101"/>
                </a:lnTo>
                <a:lnTo>
                  <a:pt x="1872" y="1142"/>
                </a:lnTo>
                <a:lnTo>
                  <a:pt x="1879" y="871"/>
                </a:lnTo>
                <a:lnTo>
                  <a:pt x="1887" y="1288"/>
                </a:lnTo>
                <a:lnTo>
                  <a:pt x="1894" y="954"/>
                </a:lnTo>
                <a:lnTo>
                  <a:pt x="1902" y="1076"/>
                </a:lnTo>
                <a:lnTo>
                  <a:pt x="1910" y="1152"/>
                </a:lnTo>
                <a:lnTo>
                  <a:pt x="1917" y="940"/>
                </a:lnTo>
                <a:lnTo>
                  <a:pt x="1925" y="1215"/>
                </a:lnTo>
                <a:lnTo>
                  <a:pt x="1933" y="986"/>
                </a:lnTo>
                <a:lnTo>
                  <a:pt x="1940" y="1095"/>
                </a:lnTo>
                <a:lnTo>
                  <a:pt x="1948" y="1002"/>
                </a:lnTo>
                <a:lnTo>
                  <a:pt x="1956" y="1273"/>
                </a:lnTo>
                <a:lnTo>
                  <a:pt x="1963" y="816"/>
                </a:lnTo>
                <a:lnTo>
                  <a:pt x="1971" y="1247"/>
                </a:lnTo>
                <a:lnTo>
                  <a:pt x="1978" y="1048"/>
                </a:lnTo>
                <a:lnTo>
                  <a:pt x="1986" y="956"/>
                </a:lnTo>
                <a:lnTo>
                  <a:pt x="1994" y="1249"/>
                </a:lnTo>
                <a:lnTo>
                  <a:pt x="2001" y="934"/>
                </a:lnTo>
                <a:lnTo>
                  <a:pt x="2009" y="1146"/>
                </a:lnTo>
                <a:lnTo>
                  <a:pt x="2017" y="1017"/>
                </a:lnTo>
                <a:lnTo>
                  <a:pt x="2024" y="1158"/>
                </a:lnTo>
                <a:lnTo>
                  <a:pt x="2032" y="948"/>
                </a:lnTo>
                <a:lnTo>
                  <a:pt x="2039" y="1156"/>
                </a:lnTo>
                <a:lnTo>
                  <a:pt x="2047" y="1128"/>
                </a:lnTo>
                <a:lnTo>
                  <a:pt x="2055" y="916"/>
                </a:lnTo>
                <a:lnTo>
                  <a:pt x="2063" y="1202"/>
                </a:lnTo>
                <a:lnTo>
                  <a:pt x="2070" y="1012"/>
                </a:lnTo>
                <a:lnTo>
                  <a:pt x="2078" y="1086"/>
                </a:lnTo>
                <a:lnTo>
                  <a:pt x="2085" y="1102"/>
                </a:lnTo>
                <a:lnTo>
                  <a:pt x="2093" y="1057"/>
                </a:lnTo>
                <a:lnTo>
                  <a:pt x="2101" y="982"/>
                </a:lnTo>
                <a:lnTo>
                  <a:pt x="2108" y="1234"/>
                </a:lnTo>
                <a:lnTo>
                  <a:pt x="2116" y="964"/>
                </a:lnTo>
                <a:lnTo>
                  <a:pt x="2123" y="1081"/>
                </a:lnTo>
                <a:lnTo>
                  <a:pt x="2131" y="1114"/>
                </a:lnTo>
                <a:lnTo>
                  <a:pt x="2139" y="1020"/>
                </a:lnTo>
                <a:lnTo>
                  <a:pt x="2147" y="1171"/>
                </a:lnTo>
                <a:lnTo>
                  <a:pt x="2154" y="841"/>
                </a:lnTo>
                <a:lnTo>
                  <a:pt x="2162" y="1421"/>
                </a:lnTo>
                <a:lnTo>
                  <a:pt x="2169" y="767"/>
                </a:lnTo>
                <a:lnTo>
                  <a:pt x="2177" y="1262"/>
                </a:lnTo>
                <a:lnTo>
                  <a:pt x="2185" y="910"/>
                </a:lnTo>
                <a:lnTo>
                  <a:pt x="2192" y="1206"/>
                </a:lnTo>
                <a:lnTo>
                  <a:pt x="2200" y="1015"/>
                </a:lnTo>
                <a:lnTo>
                  <a:pt x="2207" y="1149"/>
                </a:lnTo>
                <a:lnTo>
                  <a:pt x="2215" y="973"/>
                </a:lnTo>
                <a:lnTo>
                  <a:pt x="2223" y="1003"/>
                </a:lnTo>
                <a:lnTo>
                  <a:pt x="2230" y="1293"/>
                </a:lnTo>
                <a:lnTo>
                  <a:pt x="2238" y="881"/>
                </a:lnTo>
                <a:lnTo>
                  <a:pt x="2246" y="1297"/>
                </a:lnTo>
                <a:lnTo>
                  <a:pt x="2253" y="737"/>
                </a:lnTo>
                <a:lnTo>
                  <a:pt x="2261" y="1313"/>
                </a:lnTo>
                <a:lnTo>
                  <a:pt x="2269" y="1014"/>
                </a:lnTo>
                <a:lnTo>
                  <a:pt x="2276" y="1121"/>
                </a:lnTo>
                <a:lnTo>
                  <a:pt x="2284" y="996"/>
                </a:lnTo>
                <a:lnTo>
                  <a:pt x="2291" y="1073"/>
                </a:lnTo>
                <a:lnTo>
                  <a:pt x="2299" y="1111"/>
                </a:lnTo>
                <a:lnTo>
                  <a:pt x="2307" y="1055"/>
                </a:lnTo>
                <a:lnTo>
                  <a:pt x="2314" y="1123"/>
                </a:lnTo>
                <a:lnTo>
                  <a:pt x="2322" y="973"/>
                </a:lnTo>
                <a:lnTo>
                  <a:pt x="2330" y="1127"/>
                </a:lnTo>
                <a:lnTo>
                  <a:pt x="2337" y="1093"/>
                </a:lnTo>
                <a:lnTo>
                  <a:pt x="2345" y="1096"/>
                </a:lnTo>
                <a:lnTo>
                  <a:pt x="2353" y="935"/>
                </a:lnTo>
                <a:lnTo>
                  <a:pt x="2360" y="1193"/>
                </a:lnTo>
                <a:lnTo>
                  <a:pt x="2368" y="1066"/>
                </a:lnTo>
                <a:lnTo>
                  <a:pt x="2375" y="1065"/>
                </a:lnTo>
                <a:lnTo>
                  <a:pt x="2383" y="1053"/>
                </a:lnTo>
                <a:lnTo>
                  <a:pt x="2391" y="999"/>
                </a:lnTo>
                <a:lnTo>
                  <a:pt x="2398" y="1223"/>
                </a:lnTo>
                <a:lnTo>
                  <a:pt x="2406" y="1001"/>
                </a:lnTo>
                <a:lnTo>
                  <a:pt x="2414" y="1053"/>
                </a:lnTo>
                <a:lnTo>
                  <a:pt x="2421" y="1064"/>
                </a:lnTo>
                <a:lnTo>
                  <a:pt x="2429" y="1144"/>
                </a:lnTo>
                <a:lnTo>
                  <a:pt x="2437" y="1001"/>
                </a:lnTo>
                <a:lnTo>
                  <a:pt x="2444" y="1120"/>
                </a:lnTo>
                <a:lnTo>
                  <a:pt x="2452" y="981"/>
                </a:lnTo>
                <a:lnTo>
                  <a:pt x="2460" y="1218"/>
                </a:lnTo>
                <a:lnTo>
                  <a:pt x="2467" y="1000"/>
                </a:lnTo>
                <a:lnTo>
                  <a:pt x="2475" y="1043"/>
                </a:lnTo>
                <a:lnTo>
                  <a:pt x="2482" y="1065"/>
                </a:lnTo>
                <a:lnTo>
                  <a:pt x="2490" y="1088"/>
                </a:lnTo>
                <a:lnTo>
                  <a:pt x="2498" y="1199"/>
                </a:lnTo>
                <a:lnTo>
                  <a:pt x="2505" y="922"/>
                </a:lnTo>
                <a:lnTo>
                  <a:pt x="2513" y="1043"/>
                </a:lnTo>
                <a:lnTo>
                  <a:pt x="2521" y="1156"/>
                </a:lnTo>
                <a:lnTo>
                  <a:pt x="2528" y="1119"/>
                </a:lnTo>
                <a:lnTo>
                  <a:pt x="2536" y="990"/>
                </a:lnTo>
                <a:lnTo>
                  <a:pt x="2544" y="1062"/>
                </a:lnTo>
                <a:lnTo>
                  <a:pt x="2551" y="1122"/>
                </a:lnTo>
                <a:lnTo>
                  <a:pt x="2559" y="1047"/>
                </a:lnTo>
                <a:lnTo>
                  <a:pt x="2566" y="1092"/>
                </a:lnTo>
                <a:lnTo>
                  <a:pt x="2574" y="1052"/>
                </a:lnTo>
                <a:lnTo>
                  <a:pt x="2582" y="1071"/>
                </a:lnTo>
                <a:lnTo>
                  <a:pt x="2589" y="1082"/>
                </a:lnTo>
                <a:lnTo>
                  <a:pt x="2597" y="1097"/>
                </a:lnTo>
                <a:lnTo>
                  <a:pt x="2605" y="1010"/>
                </a:lnTo>
                <a:lnTo>
                  <a:pt x="2612" y="1145"/>
                </a:lnTo>
                <a:lnTo>
                  <a:pt x="2620" y="998"/>
                </a:lnTo>
                <a:lnTo>
                  <a:pt x="2628" y="1129"/>
                </a:lnTo>
                <a:lnTo>
                  <a:pt x="2635" y="1080"/>
                </a:lnTo>
                <a:lnTo>
                  <a:pt x="2643" y="1005"/>
                </a:lnTo>
                <a:lnTo>
                  <a:pt x="2650" y="1151"/>
                </a:lnTo>
                <a:lnTo>
                  <a:pt x="2658" y="1011"/>
                </a:lnTo>
                <a:lnTo>
                  <a:pt x="2666" y="1071"/>
                </a:lnTo>
                <a:lnTo>
                  <a:pt x="2673" y="1138"/>
                </a:lnTo>
                <a:lnTo>
                  <a:pt x="2681" y="1061"/>
                </a:lnTo>
                <a:lnTo>
                  <a:pt x="2689" y="984"/>
                </a:lnTo>
                <a:lnTo>
                  <a:pt x="2696" y="1130"/>
                </a:lnTo>
                <a:lnTo>
                  <a:pt x="2704" y="1078"/>
                </a:lnTo>
                <a:lnTo>
                  <a:pt x="2712" y="1111"/>
                </a:lnTo>
                <a:lnTo>
                  <a:pt x="2719" y="1018"/>
                </a:lnTo>
                <a:lnTo>
                  <a:pt x="2727" y="1050"/>
                </a:lnTo>
                <a:lnTo>
                  <a:pt x="2734" y="1095"/>
                </a:lnTo>
                <a:lnTo>
                  <a:pt x="2742" y="1092"/>
                </a:lnTo>
                <a:lnTo>
                  <a:pt x="2750" y="1105"/>
                </a:lnTo>
                <a:lnTo>
                  <a:pt x="2757" y="1029"/>
                </a:lnTo>
                <a:lnTo>
                  <a:pt x="2765" y="1021"/>
                </a:lnTo>
                <a:lnTo>
                  <a:pt x="2773" y="1122"/>
                </a:lnTo>
                <a:lnTo>
                  <a:pt x="2780" y="1072"/>
                </a:lnTo>
                <a:lnTo>
                  <a:pt x="2788" y="1152"/>
                </a:lnTo>
                <a:lnTo>
                  <a:pt x="2796" y="970"/>
                </a:lnTo>
                <a:lnTo>
                  <a:pt x="2803" y="1038"/>
                </a:lnTo>
                <a:lnTo>
                  <a:pt x="2811" y="1127"/>
                </a:lnTo>
                <a:lnTo>
                  <a:pt x="2818" y="1123"/>
                </a:lnTo>
                <a:lnTo>
                  <a:pt x="2826" y="1033"/>
                </a:lnTo>
                <a:lnTo>
                  <a:pt x="2834" y="1075"/>
                </a:lnTo>
                <a:lnTo>
                  <a:pt x="2841" y="995"/>
                </a:lnTo>
                <a:lnTo>
                  <a:pt x="2849" y="1168"/>
                </a:lnTo>
                <a:lnTo>
                  <a:pt x="2857" y="1018"/>
                </a:lnTo>
                <a:lnTo>
                  <a:pt x="2864" y="1166"/>
                </a:lnTo>
                <a:lnTo>
                  <a:pt x="2872" y="999"/>
                </a:lnTo>
                <a:lnTo>
                  <a:pt x="2880" y="969"/>
                </a:lnTo>
                <a:lnTo>
                  <a:pt x="2887" y="1272"/>
                </a:lnTo>
                <a:lnTo>
                  <a:pt x="2895" y="958"/>
                </a:lnTo>
                <a:lnTo>
                  <a:pt x="2902" y="1073"/>
                </a:lnTo>
                <a:lnTo>
                  <a:pt x="2910" y="1145"/>
                </a:lnTo>
                <a:lnTo>
                  <a:pt x="2918" y="982"/>
                </a:lnTo>
                <a:lnTo>
                  <a:pt x="2925" y="1103"/>
                </a:lnTo>
                <a:lnTo>
                  <a:pt x="2933" y="1095"/>
                </a:lnTo>
                <a:lnTo>
                  <a:pt x="2941" y="1058"/>
                </a:lnTo>
                <a:lnTo>
                  <a:pt x="2948" y="1078"/>
                </a:lnTo>
                <a:lnTo>
                  <a:pt x="2956" y="1090"/>
                </a:lnTo>
                <a:lnTo>
                  <a:pt x="2964" y="987"/>
                </a:lnTo>
                <a:lnTo>
                  <a:pt x="2971" y="1153"/>
                </a:lnTo>
                <a:lnTo>
                  <a:pt x="2979" y="1080"/>
                </a:lnTo>
                <a:lnTo>
                  <a:pt x="2987" y="1054"/>
                </a:lnTo>
                <a:lnTo>
                  <a:pt x="2994" y="1040"/>
                </a:lnTo>
                <a:lnTo>
                  <a:pt x="3002" y="1060"/>
                </a:lnTo>
                <a:lnTo>
                  <a:pt x="3009" y="1165"/>
                </a:lnTo>
                <a:lnTo>
                  <a:pt x="3017" y="1008"/>
                </a:lnTo>
                <a:lnTo>
                  <a:pt x="3025" y="1055"/>
                </a:lnTo>
                <a:lnTo>
                  <a:pt x="3032" y="1126"/>
                </a:lnTo>
                <a:lnTo>
                  <a:pt x="3040" y="1011"/>
                </a:lnTo>
                <a:lnTo>
                  <a:pt x="3047" y="1110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12C5C-CF9D-4B86-BAF4-43D30765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(6/18)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2; 04:23:03.20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E7CA81-2D11-4767-8A3B-825ABBA0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57096A1A-40B7-4346-AA28-1C01C45E2F9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2D8C38-9D65-450A-B1DF-3840EC83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13531B87-AD8A-4FBE-B140-505A14F0C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4F9DF7A7-3D52-45F7-B980-962AB0557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57EF7BAB-C793-4924-8070-FB21029A4F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8490ACC-B51C-4CF6-BC6D-4036B6461E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65113A2A-1342-4A2F-98FD-441CB2B433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4955FC7-2962-41DB-9332-943D58F3DF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81164DF1-9E32-4807-86CD-683C8195B3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294794F8-D4FB-4180-8EBA-2087651E37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96A775A0-031D-4E72-83BD-8A3D86215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D240059D-EC65-4DC9-9925-77F977714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29386D23-8C81-48B7-BBDE-EB5A09BD4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D0D7C1BE-E1E9-4099-A68B-F32E3419D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36D35142-C817-4008-97F8-00FF4C625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76C5B202-87AA-43C8-BE62-42D8AC9A7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5615885D-6641-4C93-BCFE-D8D47BB95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1ACCF444-3B8C-433A-BAFD-6EF5A320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0286DD35-66D6-4B64-A8B9-5824919BE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5600312F-3408-4E28-ABC4-E2C3C0FF8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F33B854B-3FB9-4D7C-BFCC-CB2F87DEA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772B2E7F-90DB-4E64-89FF-1757839E9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8B15ECF1-1A6E-4DE0-8A72-E0DFE373F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C04CB44-D84F-43F7-A844-EE66F8798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AE40E8C1-EF67-4F8D-A0F7-68EB32D9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03AD4C4F-EC41-40E9-A68B-F996828B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58C7DC58-F3A8-4920-81DF-05937EA4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519B507C-B25F-45B7-A352-174338E0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A28C7AD6-9E5F-4CF1-9785-8E6FCF9E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5D88093C-451A-49DB-A185-BEB4D3FD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7A39DD2E-31FF-400C-9584-933FA686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3F4D2A60-C875-4A54-92F1-7F6EBB307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72718392-27BD-45D3-9A0A-5AC293F8A0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DE889E42-3A41-40E9-B4E5-1C503423D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2A2885B5-B38D-4C3B-B131-374CDC172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D5608CCD-0AC3-4A5E-BEDE-CBAC16BEF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23A5D070-8361-4FA6-880D-52E65D226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343BF05E-392A-485A-B1E1-B65503AA6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AE48FE37-A069-4889-90F2-77BE68F67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F1E5FEF6-B8CB-4596-9379-25A620791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D7986E25-06E1-471B-B1A8-29A121316F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81EF304B-38B4-4FE5-A2E2-71A8500BF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5481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2F5A64C8-816F-4125-9C12-1C7DBFEEF0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69E1CB60-49C4-4DD6-9192-3FAAEBAB17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270250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9D8BAA16-04C7-4802-996F-54E925918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E727D0C6-6CD8-446F-8985-5AF956465D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9923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5C833F73-48F4-45F1-BF39-C11F28DA68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E1253C5F-D7E1-47F9-BFF2-F31ACD5EF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18335232-F094-406A-B616-27A67E41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470400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1BE4A3AC-C61E-47CE-90FF-C6611722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83222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641F8A2D-7265-4DE1-AB13-4BE2B9A4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1940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6E78FEE9-FFDC-4332-8D2A-5F9F6E52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5511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8AE39CF9-D304-422B-961D-F17FAC718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912938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7ED26D55-5564-4150-955A-66ED525B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970570AD-3712-4B83-9F0D-F731F37F3A96}"/>
              </a:ext>
            </a:extLst>
          </p:cNvPr>
          <p:cNvSpPr>
            <a:spLocks/>
          </p:cNvSpPr>
          <p:nvPr/>
        </p:nvSpPr>
        <p:spPr bwMode="auto">
          <a:xfrm>
            <a:off x="6124576" y="1619250"/>
            <a:ext cx="4837113" cy="3262312"/>
          </a:xfrm>
          <a:custGeom>
            <a:avLst/>
            <a:gdLst>
              <a:gd name="T0" fmla="*/ 46 w 3047"/>
              <a:gd name="T1" fmla="*/ 894 h 2055"/>
              <a:gd name="T2" fmla="*/ 100 w 3047"/>
              <a:gd name="T3" fmla="*/ 869 h 2055"/>
              <a:gd name="T4" fmla="*/ 153 w 3047"/>
              <a:gd name="T5" fmla="*/ 1178 h 2055"/>
              <a:gd name="T6" fmla="*/ 207 w 3047"/>
              <a:gd name="T7" fmla="*/ 1421 h 2055"/>
              <a:gd name="T8" fmla="*/ 260 w 3047"/>
              <a:gd name="T9" fmla="*/ 1124 h 2055"/>
              <a:gd name="T10" fmla="*/ 314 w 3047"/>
              <a:gd name="T11" fmla="*/ 1081 h 2055"/>
              <a:gd name="T12" fmla="*/ 367 w 3047"/>
              <a:gd name="T13" fmla="*/ 1108 h 2055"/>
              <a:gd name="T14" fmla="*/ 421 w 3047"/>
              <a:gd name="T15" fmla="*/ 1016 h 2055"/>
              <a:gd name="T16" fmla="*/ 474 w 3047"/>
              <a:gd name="T17" fmla="*/ 1069 h 2055"/>
              <a:gd name="T18" fmla="*/ 527 w 3047"/>
              <a:gd name="T19" fmla="*/ 1037 h 2055"/>
              <a:gd name="T20" fmla="*/ 581 w 3047"/>
              <a:gd name="T21" fmla="*/ 887 h 2055"/>
              <a:gd name="T22" fmla="*/ 634 w 3047"/>
              <a:gd name="T23" fmla="*/ 1251 h 2055"/>
              <a:gd name="T24" fmla="*/ 688 w 3047"/>
              <a:gd name="T25" fmla="*/ 1132 h 2055"/>
              <a:gd name="T26" fmla="*/ 741 w 3047"/>
              <a:gd name="T27" fmla="*/ 984 h 2055"/>
              <a:gd name="T28" fmla="*/ 795 w 3047"/>
              <a:gd name="T29" fmla="*/ 1061 h 2055"/>
              <a:gd name="T30" fmla="*/ 848 w 3047"/>
              <a:gd name="T31" fmla="*/ 1092 h 2055"/>
              <a:gd name="T32" fmla="*/ 902 w 3047"/>
              <a:gd name="T33" fmla="*/ 1166 h 2055"/>
              <a:gd name="T34" fmla="*/ 955 w 3047"/>
              <a:gd name="T35" fmla="*/ 1087 h 2055"/>
              <a:gd name="T36" fmla="*/ 1009 w 3047"/>
              <a:gd name="T37" fmla="*/ 1063 h 2055"/>
              <a:gd name="T38" fmla="*/ 1062 w 3047"/>
              <a:gd name="T39" fmla="*/ 1114 h 2055"/>
              <a:gd name="T40" fmla="*/ 1115 w 3047"/>
              <a:gd name="T41" fmla="*/ 724 h 2055"/>
              <a:gd name="T42" fmla="*/ 1169 w 3047"/>
              <a:gd name="T43" fmla="*/ 919 h 2055"/>
              <a:gd name="T44" fmla="*/ 1222 w 3047"/>
              <a:gd name="T45" fmla="*/ 871 h 2055"/>
              <a:gd name="T46" fmla="*/ 1276 w 3047"/>
              <a:gd name="T47" fmla="*/ 0 h 2055"/>
              <a:gd name="T48" fmla="*/ 1329 w 3047"/>
              <a:gd name="T49" fmla="*/ 620 h 2055"/>
              <a:gd name="T50" fmla="*/ 1383 w 3047"/>
              <a:gd name="T51" fmla="*/ 677 h 2055"/>
              <a:gd name="T52" fmla="*/ 1436 w 3047"/>
              <a:gd name="T53" fmla="*/ 1172 h 2055"/>
              <a:gd name="T54" fmla="*/ 1490 w 3047"/>
              <a:gd name="T55" fmla="*/ 862 h 2055"/>
              <a:gd name="T56" fmla="*/ 1543 w 3047"/>
              <a:gd name="T57" fmla="*/ 1202 h 2055"/>
              <a:gd name="T58" fmla="*/ 1597 w 3047"/>
              <a:gd name="T59" fmla="*/ 927 h 2055"/>
              <a:gd name="T60" fmla="*/ 1650 w 3047"/>
              <a:gd name="T61" fmla="*/ 1249 h 2055"/>
              <a:gd name="T62" fmla="*/ 1704 w 3047"/>
              <a:gd name="T63" fmla="*/ 857 h 2055"/>
              <a:gd name="T64" fmla="*/ 1757 w 3047"/>
              <a:gd name="T65" fmla="*/ 996 h 2055"/>
              <a:gd name="T66" fmla="*/ 1810 w 3047"/>
              <a:gd name="T67" fmla="*/ 1162 h 2055"/>
              <a:gd name="T68" fmla="*/ 1864 w 3047"/>
              <a:gd name="T69" fmla="*/ 1038 h 2055"/>
              <a:gd name="T70" fmla="*/ 1917 w 3047"/>
              <a:gd name="T71" fmla="*/ 985 h 2055"/>
              <a:gd name="T72" fmla="*/ 1971 w 3047"/>
              <a:gd name="T73" fmla="*/ 1067 h 2055"/>
              <a:gd name="T74" fmla="*/ 2024 w 3047"/>
              <a:gd name="T75" fmla="*/ 1100 h 2055"/>
              <a:gd name="T76" fmla="*/ 2078 w 3047"/>
              <a:gd name="T77" fmla="*/ 1071 h 2055"/>
              <a:gd name="T78" fmla="*/ 2131 w 3047"/>
              <a:gd name="T79" fmla="*/ 1105 h 2055"/>
              <a:gd name="T80" fmla="*/ 2185 w 3047"/>
              <a:gd name="T81" fmla="*/ 1041 h 2055"/>
              <a:gd name="T82" fmla="*/ 2238 w 3047"/>
              <a:gd name="T83" fmla="*/ 1030 h 2055"/>
              <a:gd name="T84" fmla="*/ 2291 w 3047"/>
              <a:gd name="T85" fmla="*/ 1067 h 2055"/>
              <a:gd name="T86" fmla="*/ 2345 w 3047"/>
              <a:gd name="T87" fmla="*/ 971 h 2055"/>
              <a:gd name="T88" fmla="*/ 2398 w 3047"/>
              <a:gd name="T89" fmla="*/ 987 h 2055"/>
              <a:gd name="T90" fmla="*/ 2452 w 3047"/>
              <a:gd name="T91" fmla="*/ 1027 h 2055"/>
              <a:gd name="T92" fmla="*/ 2505 w 3047"/>
              <a:gd name="T93" fmla="*/ 1014 h 2055"/>
              <a:gd name="T94" fmla="*/ 2559 w 3047"/>
              <a:gd name="T95" fmla="*/ 1105 h 2055"/>
              <a:gd name="T96" fmla="*/ 2612 w 3047"/>
              <a:gd name="T97" fmla="*/ 1000 h 2055"/>
              <a:gd name="T98" fmla="*/ 2666 w 3047"/>
              <a:gd name="T99" fmla="*/ 1147 h 2055"/>
              <a:gd name="T100" fmla="*/ 2719 w 3047"/>
              <a:gd name="T101" fmla="*/ 1057 h 2055"/>
              <a:gd name="T102" fmla="*/ 2773 w 3047"/>
              <a:gd name="T103" fmla="*/ 1064 h 2055"/>
              <a:gd name="T104" fmla="*/ 2826 w 3047"/>
              <a:gd name="T105" fmla="*/ 1068 h 2055"/>
              <a:gd name="T106" fmla="*/ 2880 w 3047"/>
              <a:gd name="T107" fmla="*/ 991 h 2055"/>
              <a:gd name="T108" fmla="*/ 2933 w 3047"/>
              <a:gd name="T109" fmla="*/ 988 h 2055"/>
              <a:gd name="T110" fmla="*/ 2987 w 3047"/>
              <a:gd name="T111" fmla="*/ 1043 h 2055"/>
              <a:gd name="T112" fmla="*/ 3040 w 3047"/>
              <a:gd name="T113" fmla="*/ 1031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055">
                <a:moveTo>
                  <a:pt x="0" y="782"/>
                </a:moveTo>
                <a:lnTo>
                  <a:pt x="8" y="990"/>
                </a:lnTo>
                <a:lnTo>
                  <a:pt x="16" y="1237"/>
                </a:lnTo>
                <a:lnTo>
                  <a:pt x="23" y="1015"/>
                </a:lnTo>
                <a:lnTo>
                  <a:pt x="31" y="976"/>
                </a:lnTo>
                <a:lnTo>
                  <a:pt x="39" y="1093"/>
                </a:lnTo>
                <a:lnTo>
                  <a:pt x="46" y="894"/>
                </a:lnTo>
                <a:lnTo>
                  <a:pt x="54" y="1209"/>
                </a:lnTo>
                <a:lnTo>
                  <a:pt x="62" y="1054"/>
                </a:lnTo>
                <a:lnTo>
                  <a:pt x="69" y="919"/>
                </a:lnTo>
                <a:lnTo>
                  <a:pt x="77" y="1036"/>
                </a:lnTo>
                <a:lnTo>
                  <a:pt x="85" y="1154"/>
                </a:lnTo>
                <a:lnTo>
                  <a:pt x="92" y="1032"/>
                </a:lnTo>
                <a:lnTo>
                  <a:pt x="100" y="869"/>
                </a:lnTo>
                <a:lnTo>
                  <a:pt x="107" y="1236"/>
                </a:lnTo>
                <a:lnTo>
                  <a:pt x="115" y="993"/>
                </a:lnTo>
                <a:lnTo>
                  <a:pt x="123" y="995"/>
                </a:lnTo>
                <a:lnTo>
                  <a:pt x="130" y="994"/>
                </a:lnTo>
                <a:lnTo>
                  <a:pt x="138" y="1140"/>
                </a:lnTo>
                <a:lnTo>
                  <a:pt x="146" y="1013"/>
                </a:lnTo>
                <a:lnTo>
                  <a:pt x="153" y="1178"/>
                </a:lnTo>
                <a:lnTo>
                  <a:pt x="161" y="647"/>
                </a:lnTo>
                <a:lnTo>
                  <a:pt x="169" y="1356"/>
                </a:lnTo>
                <a:lnTo>
                  <a:pt x="176" y="1034"/>
                </a:lnTo>
                <a:lnTo>
                  <a:pt x="184" y="1007"/>
                </a:lnTo>
                <a:lnTo>
                  <a:pt x="191" y="1032"/>
                </a:lnTo>
                <a:lnTo>
                  <a:pt x="199" y="805"/>
                </a:lnTo>
                <a:lnTo>
                  <a:pt x="207" y="1421"/>
                </a:lnTo>
                <a:lnTo>
                  <a:pt x="214" y="925"/>
                </a:lnTo>
                <a:lnTo>
                  <a:pt x="222" y="922"/>
                </a:lnTo>
                <a:lnTo>
                  <a:pt x="230" y="1119"/>
                </a:lnTo>
                <a:lnTo>
                  <a:pt x="237" y="950"/>
                </a:lnTo>
                <a:lnTo>
                  <a:pt x="245" y="1243"/>
                </a:lnTo>
                <a:lnTo>
                  <a:pt x="253" y="871"/>
                </a:lnTo>
                <a:lnTo>
                  <a:pt x="260" y="1124"/>
                </a:lnTo>
                <a:lnTo>
                  <a:pt x="268" y="941"/>
                </a:lnTo>
                <a:lnTo>
                  <a:pt x="275" y="1074"/>
                </a:lnTo>
                <a:lnTo>
                  <a:pt x="283" y="1185"/>
                </a:lnTo>
                <a:lnTo>
                  <a:pt x="291" y="890"/>
                </a:lnTo>
                <a:lnTo>
                  <a:pt x="298" y="1015"/>
                </a:lnTo>
                <a:lnTo>
                  <a:pt x="306" y="1122"/>
                </a:lnTo>
                <a:lnTo>
                  <a:pt x="314" y="1081"/>
                </a:lnTo>
                <a:lnTo>
                  <a:pt x="321" y="877"/>
                </a:lnTo>
                <a:lnTo>
                  <a:pt x="329" y="1237"/>
                </a:lnTo>
                <a:lnTo>
                  <a:pt x="337" y="904"/>
                </a:lnTo>
                <a:lnTo>
                  <a:pt x="344" y="1068"/>
                </a:lnTo>
                <a:lnTo>
                  <a:pt x="352" y="1055"/>
                </a:lnTo>
                <a:lnTo>
                  <a:pt x="359" y="1040"/>
                </a:lnTo>
                <a:lnTo>
                  <a:pt x="367" y="1108"/>
                </a:lnTo>
                <a:lnTo>
                  <a:pt x="375" y="864"/>
                </a:lnTo>
                <a:lnTo>
                  <a:pt x="382" y="1191"/>
                </a:lnTo>
                <a:lnTo>
                  <a:pt x="390" y="1017"/>
                </a:lnTo>
                <a:lnTo>
                  <a:pt x="398" y="1018"/>
                </a:lnTo>
                <a:lnTo>
                  <a:pt x="405" y="1023"/>
                </a:lnTo>
                <a:lnTo>
                  <a:pt x="413" y="1064"/>
                </a:lnTo>
                <a:lnTo>
                  <a:pt x="421" y="1016"/>
                </a:lnTo>
                <a:lnTo>
                  <a:pt x="428" y="1117"/>
                </a:lnTo>
                <a:lnTo>
                  <a:pt x="436" y="972"/>
                </a:lnTo>
                <a:lnTo>
                  <a:pt x="443" y="990"/>
                </a:lnTo>
                <a:lnTo>
                  <a:pt x="451" y="1147"/>
                </a:lnTo>
                <a:lnTo>
                  <a:pt x="459" y="1005"/>
                </a:lnTo>
                <a:lnTo>
                  <a:pt x="466" y="1020"/>
                </a:lnTo>
                <a:lnTo>
                  <a:pt x="474" y="1069"/>
                </a:lnTo>
                <a:lnTo>
                  <a:pt x="482" y="968"/>
                </a:lnTo>
                <a:lnTo>
                  <a:pt x="489" y="1138"/>
                </a:lnTo>
                <a:lnTo>
                  <a:pt x="497" y="983"/>
                </a:lnTo>
                <a:lnTo>
                  <a:pt x="505" y="1074"/>
                </a:lnTo>
                <a:lnTo>
                  <a:pt x="512" y="1006"/>
                </a:lnTo>
                <a:lnTo>
                  <a:pt x="520" y="1042"/>
                </a:lnTo>
                <a:lnTo>
                  <a:pt x="527" y="1037"/>
                </a:lnTo>
                <a:lnTo>
                  <a:pt x="535" y="1082"/>
                </a:lnTo>
                <a:lnTo>
                  <a:pt x="543" y="1054"/>
                </a:lnTo>
                <a:lnTo>
                  <a:pt x="550" y="923"/>
                </a:lnTo>
                <a:lnTo>
                  <a:pt x="558" y="1166"/>
                </a:lnTo>
                <a:lnTo>
                  <a:pt x="566" y="915"/>
                </a:lnTo>
                <a:lnTo>
                  <a:pt x="573" y="1231"/>
                </a:lnTo>
                <a:lnTo>
                  <a:pt x="581" y="887"/>
                </a:lnTo>
                <a:lnTo>
                  <a:pt x="589" y="1014"/>
                </a:lnTo>
                <a:lnTo>
                  <a:pt x="596" y="1209"/>
                </a:lnTo>
                <a:lnTo>
                  <a:pt x="604" y="796"/>
                </a:lnTo>
                <a:lnTo>
                  <a:pt x="612" y="1362"/>
                </a:lnTo>
                <a:lnTo>
                  <a:pt x="619" y="779"/>
                </a:lnTo>
                <a:lnTo>
                  <a:pt x="627" y="1023"/>
                </a:lnTo>
                <a:lnTo>
                  <a:pt x="634" y="1251"/>
                </a:lnTo>
                <a:lnTo>
                  <a:pt x="642" y="909"/>
                </a:lnTo>
                <a:lnTo>
                  <a:pt x="650" y="1142"/>
                </a:lnTo>
                <a:lnTo>
                  <a:pt x="657" y="789"/>
                </a:lnTo>
                <a:lnTo>
                  <a:pt x="665" y="1224"/>
                </a:lnTo>
                <a:lnTo>
                  <a:pt x="673" y="1169"/>
                </a:lnTo>
                <a:lnTo>
                  <a:pt x="680" y="833"/>
                </a:lnTo>
                <a:lnTo>
                  <a:pt x="688" y="1132"/>
                </a:lnTo>
                <a:lnTo>
                  <a:pt x="696" y="873"/>
                </a:lnTo>
                <a:lnTo>
                  <a:pt x="703" y="1280"/>
                </a:lnTo>
                <a:lnTo>
                  <a:pt x="711" y="986"/>
                </a:lnTo>
                <a:lnTo>
                  <a:pt x="718" y="967"/>
                </a:lnTo>
                <a:lnTo>
                  <a:pt x="726" y="1023"/>
                </a:lnTo>
                <a:lnTo>
                  <a:pt x="734" y="1119"/>
                </a:lnTo>
                <a:lnTo>
                  <a:pt x="741" y="984"/>
                </a:lnTo>
                <a:lnTo>
                  <a:pt x="749" y="1028"/>
                </a:lnTo>
                <a:lnTo>
                  <a:pt x="756" y="1187"/>
                </a:lnTo>
                <a:lnTo>
                  <a:pt x="764" y="886"/>
                </a:lnTo>
                <a:lnTo>
                  <a:pt x="772" y="1011"/>
                </a:lnTo>
                <a:lnTo>
                  <a:pt x="780" y="1144"/>
                </a:lnTo>
                <a:lnTo>
                  <a:pt x="787" y="1024"/>
                </a:lnTo>
                <a:lnTo>
                  <a:pt x="795" y="1061"/>
                </a:lnTo>
                <a:lnTo>
                  <a:pt x="802" y="980"/>
                </a:lnTo>
                <a:lnTo>
                  <a:pt x="810" y="963"/>
                </a:lnTo>
                <a:lnTo>
                  <a:pt x="818" y="1273"/>
                </a:lnTo>
                <a:lnTo>
                  <a:pt x="825" y="859"/>
                </a:lnTo>
                <a:lnTo>
                  <a:pt x="833" y="1090"/>
                </a:lnTo>
                <a:lnTo>
                  <a:pt x="840" y="1021"/>
                </a:lnTo>
                <a:lnTo>
                  <a:pt x="848" y="1092"/>
                </a:lnTo>
                <a:lnTo>
                  <a:pt x="856" y="982"/>
                </a:lnTo>
                <a:lnTo>
                  <a:pt x="864" y="1047"/>
                </a:lnTo>
                <a:lnTo>
                  <a:pt x="871" y="1125"/>
                </a:lnTo>
                <a:lnTo>
                  <a:pt x="879" y="871"/>
                </a:lnTo>
                <a:lnTo>
                  <a:pt x="886" y="1262"/>
                </a:lnTo>
                <a:lnTo>
                  <a:pt x="894" y="824"/>
                </a:lnTo>
                <a:lnTo>
                  <a:pt x="902" y="1166"/>
                </a:lnTo>
                <a:lnTo>
                  <a:pt x="909" y="1008"/>
                </a:lnTo>
                <a:lnTo>
                  <a:pt x="917" y="1126"/>
                </a:lnTo>
                <a:lnTo>
                  <a:pt x="924" y="815"/>
                </a:lnTo>
                <a:lnTo>
                  <a:pt x="932" y="1216"/>
                </a:lnTo>
                <a:lnTo>
                  <a:pt x="940" y="1137"/>
                </a:lnTo>
                <a:lnTo>
                  <a:pt x="947" y="821"/>
                </a:lnTo>
                <a:lnTo>
                  <a:pt x="955" y="1087"/>
                </a:lnTo>
                <a:lnTo>
                  <a:pt x="963" y="1061"/>
                </a:lnTo>
                <a:lnTo>
                  <a:pt x="970" y="1210"/>
                </a:lnTo>
                <a:lnTo>
                  <a:pt x="978" y="806"/>
                </a:lnTo>
                <a:lnTo>
                  <a:pt x="986" y="1144"/>
                </a:lnTo>
                <a:lnTo>
                  <a:pt x="993" y="957"/>
                </a:lnTo>
                <a:lnTo>
                  <a:pt x="1001" y="1141"/>
                </a:lnTo>
                <a:lnTo>
                  <a:pt x="1009" y="1063"/>
                </a:lnTo>
                <a:lnTo>
                  <a:pt x="1016" y="1027"/>
                </a:lnTo>
                <a:lnTo>
                  <a:pt x="1024" y="756"/>
                </a:lnTo>
                <a:lnTo>
                  <a:pt x="1031" y="1501"/>
                </a:lnTo>
                <a:lnTo>
                  <a:pt x="1039" y="783"/>
                </a:lnTo>
                <a:lnTo>
                  <a:pt x="1047" y="1037"/>
                </a:lnTo>
                <a:lnTo>
                  <a:pt x="1054" y="1050"/>
                </a:lnTo>
                <a:lnTo>
                  <a:pt x="1062" y="1114"/>
                </a:lnTo>
                <a:lnTo>
                  <a:pt x="1070" y="1049"/>
                </a:lnTo>
                <a:lnTo>
                  <a:pt x="1077" y="864"/>
                </a:lnTo>
                <a:lnTo>
                  <a:pt x="1085" y="1289"/>
                </a:lnTo>
                <a:lnTo>
                  <a:pt x="1093" y="798"/>
                </a:lnTo>
                <a:lnTo>
                  <a:pt x="1100" y="1191"/>
                </a:lnTo>
                <a:lnTo>
                  <a:pt x="1108" y="1140"/>
                </a:lnTo>
                <a:lnTo>
                  <a:pt x="1115" y="724"/>
                </a:lnTo>
                <a:lnTo>
                  <a:pt x="1123" y="1287"/>
                </a:lnTo>
                <a:lnTo>
                  <a:pt x="1131" y="984"/>
                </a:lnTo>
                <a:lnTo>
                  <a:pt x="1138" y="1077"/>
                </a:lnTo>
                <a:lnTo>
                  <a:pt x="1146" y="943"/>
                </a:lnTo>
                <a:lnTo>
                  <a:pt x="1154" y="1074"/>
                </a:lnTo>
                <a:lnTo>
                  <a:pt x="1161" y="1131"/>
                </a:lnTo>
                <a:lnTo>
                  <a:pt x="1169" y="919"/>
                </a:lnTo>
                <a:lnTo>
                  <a:pt x="1177" y="1049"/>
                </a:lnTo>
                <a:lnTo>
                  <a:pt x="1184" y="1251"/>
                </a:lnTo>
                <a:lnTo>
                  <a:pt x="1192" y="661"/>
                </a:lnTo>
                <a:lnTo>
                  <a:pt x="1199" y="1367"/>
                </a:lnTo>
                <a:lnTo>
                  <a:pt x="1207" y="834"/>
                </a:lnTo>
                <a:lnTo>
                  <a:pt x="1215" y="1283"/>
                </a:lnTo>
                <a:lnTo>
                  <a:pt x="1222" y="871"/>
                </a:lnTo>
                <a:lnTo>
                  <a:pt x="1230" y="698"/>
                </a:lnTo>
                <a:lnTo>
                  <a:pt x="1238" y="1882"/>
                </a:lnTo>
                <a:lnTo>
                  <a:pt x="1245" y="277"/>
                </a:lnTo>
                <a:lnTo>
                  <a:pt x="1253" y="1530"/>
                </a:lnTo>
                <a:lnTo>
                  <a:pt x="1261" y="391"/>
                </a:lnTo>
                <a:lnTo>
                  <a:pt x="1268" y="2055"/>
                </a:lnTo>
                <a:lnTo>
                  <a:pt x="1276" y="0"/>
                </a:lnTo>
                <a:lnTo>
                  <a:pt x="1283" y="1682"/>
                </a:lnTo>
                <a:lnTo>
                  <a:pt x="1291" y="997"/>
                </a:lnTo>
                <a:lnTo>
                  <a:pt x="1299" y="578"/>
                </a:lnTo>
                <a:lnTo>
                  <a:pt x="1306" y="1681"/>
                </a:lnTo>
                <a:lnTo>
                  <a:pt x="1314" y="485"/>
                </a:lnTo>
                <a:lnTo>
                  <a:pt x="1322" y="1465"/>
                </a:lnTo>
                <a:lnTo>
                  <a:pt x="1329" y="620"/>
                </a:lnTo>
                <a:lnTo>
                  <a:pt x="1337" y="1616"/>
                </a:lnTo>
                <a:lnTo>
                  <a:pt x="1345" y="381"/>
                </a:lnTo>
                <a:lnTo>
                  <a:pt x="1352" y="1502"/>
                </a:lnTo>
                <a:lnTo>
                  <a:pt x="1360" y="879"/>
                </a:lnTo>
                <a:lnTo>
                  <a:pt x="1367" y="976"/>
                </a:lnTo>
                <a:lnTo>
                  <a:pt x="1375" y="1320"/>
                </a:lnTo>
                <a:lnTo>
                  <a:pt x="1383" y="677"/>
                </a:lnTo>
                <a:lnTo>
                  <a:pt x="1390" y="1177"/>
                </a:lnTo>
                <a:lnTo>
                  <a:pt x="1398" y="1164"/>
                </a:lnTo>
                <a:lnTo>
                  <a:pt x="1406" y="953"/>
                </a:lnTo>
                <a:lnTo>
                  <a:pt x="1413" y="958"/>
                </a:lnTo>
                <a:lnTo>
                  <a:pt x="1421" y="1160"/>
                </a:lnTo>
                <a:lnTo>
                  <a:pt x="1429" y="944"/>
                </a:lnTo>
                <a:lnTo>
                  <a:pt x="1436" y="1172"/>
                </a:lnTo>
                <a:lnTo>
                  <a:pt x="1444" y="871"/>
                </a:lnTo>
                <a:lnTo>
                  <a:pt x="1451" y="1197"/>
                </a:lnTo>
                <a:lnTo>
                  <a:pt x="1459" y="1011"/>
                </a:lnTo>
                <a:lnTo>
                  <a:pt x="1467" y="778"/>
                </a:lnTo>
                <a:lnTo>
                  <a:pt x="1474" y="1461"/>
                </a:lnTo>
                <a:lnTo>
                  <a:pt x="1482" y="896"/>
                </a:lnTo>
                <a:lnTo>
                  <a:pt x="1490" y="862"/>
                </a:lnTo>
                <a:lnTo>
                  <a:pt x="1497" y="1077"/>
                </a:lnTo>
                <a:lnTo>
                  <a:pt x="1505" y="1337"/>
                </a:lnTo>
                <a:lnTo>
                  <a:pt x="1513" y="737"/>
                </a:lnTo>
                <a:lnTo>
                  <a:pt x="1520" y="1058"/>
                </a:lnTo>
                <a:lnTo>
                  <a:pt x="1528" y="1258"/>
                </a:lnTo>
                <a:lnTo>
                  <a:pt x="1536" y="789"/>
                </a:lnTo>
                <a:lnTo>
                  <a:pt x="1543" y="1202"/>
                </a:lnTo>
                <a:lnTo>
                  <a:pt x="1551" y="952"/>
                </a:lnTo>
                <a:lnTo>
                  <a:pt x="1558" y="1090"/>
                </a:lnTo>
                <a:lnTo>
                  <a:pt x="1566" y="1057"/>
                </a:lnTo>
                <a:lnTo>
                  <a:pt x="1574" y="985"/>
                </a:lnTo>
                <a:lnTo>
                  <a:pt x="1581" y="967"/>
                </a:lnTo>
                <a:lnTo>
                  <a:pt x="1589" y="1280"/>
                </a:lnTo>
                <a:lnTo>
                  <a:pt x="1597" y="927"/>
                </a:lnTo>
                <a:lnTo>
                  <a:pt x="1604" y="816"/>
                </a:lnTo>
                <a:lnTo>
                  <a:pt x="1612" y="1363"/>
                </a:lnTo>
                <a:lnTo>
                  <a:pt x="1620" y="858"/>
                </a:lnTo>
                <a:lnTo>
                  <a:pt x="1627" y="1217"/>
                </a:lnTo>
                <a:lnTo>
                  <a:pt x="1635" y="822"/>
                </a:lnTo>
                <a:lnTo>
                  <a:pt x="1642" y="1061"/>
                </a:lnTo>
                <a:lnTo>
                  <a:pt x="1650" y="1249"/>
                </a:lnTo>
                <a:lnTo>
                  <a:pt x="1658" y="795"/>
                </a:lnTo>
                <a:lnTo>
                  <a:pt x="1665" y="1293"/>
                </a:lnTo>
                <a:lnTo>
                  <a:pt x="1673" y="828"/>
                </a:lnTo>
                <a:lnTo>
                  <a:pt x="1681" y="1040"/>
                </a:lnTo>
                <a:lnTo>
                  <a:pt x="1688" y="1107"/>
                </a:lnTo>
                <a:lnTo>
                  <a:pt x="1696" y="1203"/>
                </a:lnTo>
                <a:lnTo>
                  <a:pt x="1704" y="857"/>
                </a:lnTo>
                <a:lnTo>
                  <a:pt x="1711" y="845"/>
                </a:lnTo>
                <a:lnTo>
                  <a:pt x="1719" y="1471"/>
                </a:lnTo>
                <a:lnTo>
                  <a:pt x="1726" y="771"/>
                </a:lnTo>
                <a:lnTo>
                  <a:pt x="1734" y="1133"/>
                </a:lnTo>
                <a:lnTo>
                  <a:pt x="1742" y="902"/>
                </a:lnTo>
                <a:lnTo>
                  <a:pt x="1749" y="1226"/>
                </a:lnTo>
                <a:lnTo>
                  <a:pt x="1757" y="996"/>
                </a:lnTo>
                <a:lnTo>
                  <a:pt x="1765" y="934"/>
                </a:lnTo>
                <a:lnTo>
                  <a:pt x="1772" y="1056"/>
                </a:lnTo>
                <a:lnTo>
                  <a:pt x="1780" y="1167"/>
                </a:lnTo>
                <a:lnTo>
                  <a:pt x="1788" y="1061"/>
                </a:lnTo>
                <a:lnTo>
                  <a:pt x="1795" y="799"/>
                </a:lnTo>
                <a:lnTo>
                  <a:pt x="1803" y="1161"/>
                </a:lnTo>
                <a:lnTo>
                  <a:pt x="1810" y="1162"/>
                </a:lnTo>
                <a:lnTo>
                  <a:pt x="1818" y="922"/>
                </a:lnTo>
                <a:lnTo>
                  <a:pt x="1826" y="1064"/>
                </a:lnTo>
                <a:lnTo>
                  <a:pt x="1833" y="1037"/>
                </a:lnTo>
                <a:lnTo>
                  <a:pt x="1841" y="987"/>
                </a:lnTo>
                <a:lnTo>
                  <a:pt x="1848" y="1126"/>
                </a:lnTo>
                <a:lnTo>
                  <a:pt x="1856" y="1031"/>
                </a:lnTo>
                <a:lnTo>
                  <a:pt x="1864" y="1038"/>
                </a:lnTo>
                <a:lnTo>
                  <a:pt x="1872" y="933"/>
                </a:lnTo>
                <a:lnTo>
                  <a:pt x="1879" y="1202"/>
                </a:lnTo>
                <a:lnTo>
                  <a:pt x="1887" y="928"/>
                </a:lnTo>
                <a:lnTo>
                  <a:pt x="1894" y="1069"/>
                </a:lnTo>
                <a:lnTo>
                  <a:pt x="1902" y="1073"/>
                </a:lnTo>
                <a:lnTo>
                  <a:pt x="1910" y="1038"/>
                </a:lnTo>
                <a:lnTo>
                  <a:pt x="1917" y="985"/>
                </a:lnTo>
                <a:lnTo>
                  <a:pt x="1925" y="1032"/>
                </a:lnTo>
                <a:lnTo>
                  <a:pt x="1933" y="1140"/>
                </a:lnTo>
                <a:lnTo>
                  <a:pt x="1940" y="1005"/>
                </a:lnTo>
                <a:lnTo>
                  <a:pt x="1948" y="976"/>
                </a:lnTo>
                <a:lnTo>
                  <a:pt x="1956" y="1070"/>
                </a:lnTo>
                <a:lnTo>
                  <a:pt x="1963" y="1058"/>
                </a:lnTo>
                <a:lnTo>
                  <a:pt x="1971" y="1067"/>
                </a:lnTo>
                <a:lnTo>
                  <a:pt x="1978" y="974"/>
                </a:lnTo>
                <a:lnTo>
                  <a:pt x="1986" y="1094"/>
                </a:lnTo>
                <a:lnTo>
                  <a:pt x="1994" y="974"/>
                </a:lnTo>
                <a:lnTo>
                  <a:pt x="2001" y="1154"/>
                </a:lnTo>
                <a:lnTo>
                  <a:pt x="2009" y="938"/>
                </a:lnTo>
                <a:lnTo>
                  <a:pt x="2017" y="1042"/>
                </a:lnTo>
                <a:lnTo>
                  <a:pt x="2024" y="1100"/>
                </a:lnTo>
                <a:lnTo>
                  <a:pt x="2032" y="1037"/>
                </a:lnTo>
                <a:lnTo>
                  <a:pt x="2039" y="995"/>
                </a:lnTo>
                <a:lnTo>
                  <a:pt x="2047" y="1038"/>
                </a:lnTo>
                <a:lnTo>
                  <a:pt x="2055" y="1069"/>
                </a:lnTo>
                <a:lnTo>
                  <a:pt x="2063" y="1066"/>
                </a:lnTo>
                <a:lnTo>
                  <a:pt x="2070" y="977"/>
                </a:lnTo>
                <a:lnTo>
                  <a:pt x="2078" y="1071"/>
                </a:lnTo>
                <a:lnTo>
                  <a:pt x="2085" y="1059"/>
                </a:lnTo>
                <a:lnTo>
                  <a:pt x="2093" y="1020"/>
                </a:lnTo>
                <a:lnTo>
                  <a:pt x="2101" y="1000"/>
                </a:lnTo>
                <a:lnTo>
                  <a:pt x="2108" y="1113"/>
                </a:lnTo>
                <a:lnTo>
                  <a:pt x="2116" y="1054"/>
                </a:lnTo>
                <a:lnTo>
                  <a:pt x="2123" y="933"/>
                </a:lnTo>
                <a:lnTo>
                  <a:pt x="2131" y="1105"/>
                </a:lnTo>
                <a:lnTo>
                  <a:pt x="2139" y="1058"/>
                </a:lnTo>
                <a:lnTo>
                  <a:pt x="2147" y="1031"/>
                </a:lnTo>
                <a:lnTo>
                  <a:pt x="2154" y="1021"/>
                </a:lnTo>
                <a:lnTo>
                  <a:pt x="2162" y="1032"/>
                </a:lnTo>
                <a:lnTo>
                  <a:pt x="2169" y="1076"/>
                </a:lnTo>
                <a:lnTo>
                  <a:pt x="2177" y="1023"/>
                </a:lnTo>
                <a:lnTo>
                  <a:pt x="2185" y="1041"/>
                </a:lnTo>
                <a:lnTo>
                  <a:pt x="2192" y="986"/>
                </a:lnTo>
                <a:lnTo>
                  <a:pt x="2200" y="1162"/>
                </a:lnTo>
                <a:lnTo>
                  <a:pt x="2207" y="968"/>
                </a:lnTo>
                <a:lnTo>
                  <a:pt x="2215" y="999"/>
                </a:lnTo>
                <a:lnTo>
                  <a:pt x="2223" y="1087"/>
                </a:lnTo>
                <a:lnTo>
                  <a:pt x="2230" y="1063"/>
                </a:lnTo>
                <a:lnTo>
                  <a:pt x="2238" y="1030"/>
                </a:lnTo>
                <a:lnTo>
                  <a:pt x="2246" y="985"/>
                </a:lnTo>
                <a:lnTo>
                  <a:pt x="2253" y="1096"/>
                </a:lnTo>
                <a:lnTo>
                  <a:pt x="2261" y="1038"/>
                </a:lnTo>
                <a:lnTo>
                  <a:pt x="2269" y="992"/>
                </a:lnTo>
                <a:lnTo>
                  <a:pt x="2276" y="1136"/>
                </a:lnTo>
                <a:lnTo>
                  <a:pt x="2284" y="933"/>
                </a:lnTo>
                <a:lnTo>
                  <a:pt x="2291" y="1067"/>
                </a:lnTo>
                <a:lnTo>
                  <a:pt x="2299" y="1142"/>
                </a:lnTo>
                <a:lnTo>
                  <a:pt x="2307" y="883"/>
                </a:lnTo>
                <a:lnTo>
                  <a:pt x="2314" y="1135"/>
                </a:lnTo>
                <a:lnTo>
                  <a:pt x="2322" y="1047"/>
                </a:lnTo>
                <a:lnTo>
                  <a:pt x="2330" y="961"/>
                </a:lnTo>
                <a:lnTo>
                  <a:pt x="2337" y="1154"/>
                </a:lnTo>
                <a:lnTo>
                  <a:pt x="2345" y="971"/>
                </a:lnTo>
                <a:lnTo>
                  <a:pt x="2353" y="1001"/>
                </a:lnTo>
                <a:lnTo>
                  <a:pt x="2360" y="1104"/>
                </a:lnTo>
                <a:lnTo>
                  <a:pt x="2368" y="1057"/>
                </a:lnTo>
                <a:lnTo>
                  <a:pt x="2375" y="1004"/>
                </a:lnTo>
                <a:lnTo>
                  <a:pt x="2383" y="1003"/>
                </a:lnTo>
                <a:lnTo>
                  <a:pt x="2391" y="1122"/>
                </a:lnTo>
                <a:lnTo>
                  <a:pt x="2398" y="987"/>
                </a:lnTo>
                <a:lnTo>
                  <a:pt x="2406" y="1022"/>
                </a:lnTo>
                <a:lnTo>
                  <a:pt x="2414" y="1101"/>
                </a:lnTo>
                <a:lnTo>
                  <a:pt x="2421" y="1036"/>
                </a:lnTo>
                <a:lnTo>
                  <a:pt x="2429" y="971"/>
                </a:lnTo>
                <a:lnTo>
                  <a:pt x="2437" y="1078"/>
                </a:lnTo>
                <a:lnTo>
                  <a:pt x="2444" y="1059"/>
                </a:lnTo>
                <a:lnTo>
                  <a:pt x="2452" y="1027"/>
                </a:lnTo>
                <a:lnTo>
                  <a:pt x="2460" y="1075"/>
                </a:lnTo>
                <a:lnTo>
                  <a:pt x="2467" y="944"/>
                </a:lnTo>
                <a:lnTo>
                  <a:pt x="2475" y="1139"/>
                </a:lnTo>
                <a:lnTo>
                  <a:pt x="2482" y="978"/>
                </a:lnTo>
                <a:lnTo>
                  <a:pt x="2490" y="1072"/>
                </a:lnTo>
                <a:lnTo>
                  <a:pt x="2498" y="1056"/>
                </a:lnTo>
                <a:lnTo>
                  <a:pt x="2505" y="1014"/>
                </a:lnTo>
                <a:lnTo>
                  <a:pt x="2513" y="1011"/>
                </a:lnTo>
                <a:lnTo>
                  <a:pt x="2521" y="1087"/>
                </a:lnTo>
                <a:lnTo>
                  <a:pt x="2528" y="1020"/>
                </a:lnTo>
                <a:lnTo>
                  <a:pt x="2536" y="1039"/>
                </a:lnTo>
                <a:lnTo>
                  <a:pt x="2544" y="1106"/>
                </a:lnTo>
                <a:lnTo>
                  <a:pt x="2551" y="909"/>
                </a:lnTo>
                <a:lnTo>
                  <a:pt x="2559" y="1105"/>
                </a:lnTo>
                <a:lnTo>
                  <a:pt x="2566" y="1119"/>
                </a:lnTo>
                <a:lnTo>
                  <a:pt x="2574" y="891"/>
                </a:lnTo>
                <a:lnTo>
                  <a:pt x="2582" y="1175"/>
                </a:lnTo>
                <a:lnTo>
                  <a:pt x="2589" y="956"/>
                </a:lnTo>
                <a:lnTo>
                  <a:pt x="2597" y="1046"/>
                </a:lnTo>
                <a:lnTo>
                  <a:pt x="2605" y="1102"/>
                </a:lnTo>
                <a:lnTo>
                  <a:pt x="2612" y="1000"/>
                </a:lnTo>
                <a:lnTo>
                  <a:pt x="2620" y="976"/>
                </a:lnTo>
                <a:lnTo>
                  <a:pt x="2628" y="1187"/>
                </a:lnTo>
                <a:lnTo>
                  <a:pt x="2635" y="891"/>
                </a:lnTo>
                <a:lnTo>
                  <a:pt x="2643" y="1116"/>
                </a:lnTo>
                <a:lnTo>
                  <a:pt x="2650" y="1094"/>
                </a:lnTo>
                <a:lnTo>
                  <a:pt x="2658" y="887"/>
                </a:lnTo>
                <a:lnTo>
                  <a:pt x="2666" y="1147"/>
                </a:lnTo>
                <a:lnTo>
                  <a:pt x="2673" y="1083"/>
                </a:lnTo>
                <a:lnTo>
                  <a:pt x="2681" y="930"/>
                </a:lnTo>
                <a:lnTo>
                  <a:pt x="2689" y="1074"/>
                </a:lnTo>
                <a:lnTo>
                  <a:pt x="2696" y="1121"/>
                </a:lnTo>
                <a:lnTo>
                  <a:pt x="2704" y="924"/>
                </a:lnTo>
                <a:lnTo>
                  <a:pt x="2712" y="1098"/>
                </a:lnTo>
                <a:lnTo>
                  <a:pt x="2719" y="1057"/>
                </a:lnTo>
                <a:lnTo>
                  <a:pt x="2727" y="1015"/>
                </a:lnTo>
                <a:lnTo>
                  <a:pt x="2734" y="1014"/>
                </a:lnTo>
                <a:lnTo>
                  <a:pt x="2742" y="1095"/>
                </a:lnTo>
                <a:lnTo>
                  <a:pt x="2750" y="1030"/>
                </a:lnTo>
                <a:lnTo>
                  <a:pt x="2757" y="1009"/>
                </a:lnTo>
                <a:lnTo>
                  <a:pt x="2765" y="1041"/>
                </a:lnTo>
                <a:lnTo>
                  <a:pt x="2773" y="1064"/>
                </a:lnTo>
                <a:lnTo>
                  <a:pt x="2780" y="1074"/>
                </a:lnTo>
                <a:lnTo>
                  <a:pt x="2788" y="948"/>
                </a:lnTo>
                <a:lnTo>
                  <a:pt x="2796" y="1098"/>
                </a:lnTo>
                <a:lnTo>
                  <a:pt x="2803" y="1044"/>
                </a:lnTo>
                <a:lnTo>
                  <a:pt x="2811" y="1048"/>
                </a:lnTo>
                <a:lnTo>
                  <a:pt x="2818" y="991"/>
                </a:lnTo>
                <a:lnTo>
                  <a:pt x="2826" y="1068"/>
                </a:lnTo>
                <a:lnTo>
                  <a:pt x="2834" y="1043"/>
                </a:lnTo>
                <a:lnTo>
                  <a:pt x="2841" y="1069"/>
                </a:lnTo>
                <a:lnTo>
                  <a:pt x="2849" y="1010"/>
                </a:lnTo>
                <a:lnTo>
                  <a:pt x="2857" y="993"/>
                </a:lnTo>
                <a:lnTo>
                  <a:pt x="2864" y="1096"/>
                </a:lnTo>
                <a:lnTo>
                  <a:pt x="2872" y="1080"/>
                </a:lnTo>
                <a:lnTo>
                  <a:pt x="2880" y="991"/>
                </a:lnTo>
                <a:lnTo>
                  <a:pt x="2887" y="983"/>
                </a:lnTo>
                <a:lnTo>
                  <a:pt x="2895" y="1138"/>
                </a:lnTo>
                <a:lnTo>
                  <a:pt x="2902" y="994"/>
                </a:lnTo>
                <a:lnTo>
                  <a:pt x="2910" y="1069"/>
                </a:lnTo>
                <a:lnTo>
                  <a:pt x="2918" y="979"/>
                </a:lnTo>
                <a:lnTo>
                  <a:pt x="2925" y="1127"/>
                </a:lnTo>
                <a:lnTo>
                  <a:pt x="2933" y="988"/>
                </a:lnTo>
                <a:lnTo>
                  <a:pt x="2941" y="962"/>
                </a:lnTo>
                <a:lnTo>
                  <a:pt x="2948" y="1216"/>
                </a:lnTo>
                <a:lnTo>
                  <a:pt x="2956" y="937"/>
                </a:lnTo>
                <a:lnTo>
                  <a:pt x="2964" y="1055"/>
                </a:lnTo>
                <a:lnTo>
                  <a:pt x="2971" y="976"/>
                </a:lnTo>
                <a:lnTo>
                  <a:pt x="2979" y="1132"/>
                </a:lnTo>
                <a:lnTo>
                  <a:pt x="2987" y="1043"/>
                </a:lnTo>
                <a:lnTo>
                  <a:pt x="2994" y="1000"/>
                </a:lnTo>
                <a:lnTo>
                  <a:pt x="3002" y="1028"/>
                </a:lnTo>
                <a:lnTo>
                  <a:pt x="3009" y="1012"/>
                </a:lnTo>
                <a:lnTo>
                  <a:pt x="3017" y="1173"/>
                </a:lnTo>
                <a:lnTo>
                  <a:pt x="3025" y="925"/>
                </a:lnTo>
                <a:lnTo>
                  <a:pt x="3032" y="1060"/>
                </a:lnTo>
                <a:lnTo>
                  <a:pt x="3040" y="1031"/>
                </a:lnTo>
                <a:lnTo>
                  <a:pt x="3047" y="1084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FCDEE-0EA7-4FB3-94CF-2BEBE658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(7/18)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2; 20:34:54.90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73DD2B-4CD9-4E36-AD23-7DC58ECB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E8BE0BA0-97DB-4417-AE58-2F7B2FCC876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07155E-13F6-422B-AF2B-8581D9AC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7F4EA479-9EE3-4566-87E3-9F4CD7ADA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1E25209F-6ED8-4E9B-B2EA-11547E32D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62BBBC6E-A9B3-498D-9FC9-0F0743FC7C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F673429E-E59E-43DA-857C-DCF7303E8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0D6AE7F7-76D9-47E8-ADDC-A249DD611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E8F8C64A-7213-45E8-83FB-C6DA6A6EC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B1ADDE5D-46E9-4AA1-8D84-3119A1A18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0D08F6C7-CD62-4A8C-8FF7-0FB00B23D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11630461-BE36-45E8-AB5E-E6EAAB285F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96A69F3E-7B5B-43EB-A267-8E824F647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226A38ED-6EF0-45C3-B529-9598168F0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8CD384AD-0626-459A-804E-B0608903D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F8C98C02-ECEC-44C0-8ED3-23713970E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FF38A2B6-6BF0-4B2A-8C0F-19903EE93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8A71025F-7DE4-4809-BF02-9D7765094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7488100F-A8A8-431F-8DCE-B28BF31E8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B124C393-8777-442D-A813-2289EEB0E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DA690A8D-434D-49C1-AA55-CBBEFE7BA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4C3587EF-9BBA-420B-BCF0-AEE0C7D59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D4667B65-D495-4977-A3A2-D45E0C169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2FF787A4-2F02-451A-9BD5-E20CA1002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2EBFBF34-87A8-42CC-8E5F-277EAA67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2B7C132-FE64-4D83-A3EF-3EC8B23A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1410744-E8CE-4EAC-86C1-127A6B8A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43205070-3456-4060-8B1F-4479DE03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D9FE71D4-CAA5-460C-9C39-2833ABCD8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116D1D7D-994A-48DD-AB7E-3E52F53A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C6885CB7-F918-4D9D-AF20-C0D37189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12D6A1BF-2318-4A29-84A8-DA12570D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711C2D5D-C06C-4675-8800-E1C752022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10BA595F-7EF2-49C5-9E27-958613B01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BFC4BC8A-C988-498A-87C1-875F6A9AE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60A44387-C9DE-4E78-80E8-35B4512AE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7609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A6A1E316-047F-4E61-9711-97B32276C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3354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6815522D-0CE4-46B4-B97D-58A930E83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8AB9454E-0389-44C8-A685-C24329D01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4829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E87CB020-457A-4234-84F2-E58B34E7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0575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58A549B8-6DC2-4634-8159-DABCA4FFE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2047CC40-F9FF-4226-BED5-5EC7B9A25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2066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0C169DB9-168A-49F9-8367-8467CB18F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7795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163EF05C-F0EE-4DDC-AE21-4554B70FD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FB774419-4497-4099-BC7F-935213996F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13DCE4B0-36AE-42A8-BAD8-990BF711F0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7609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8BCD9EDB-C4C5-4BF4-9A51-12F3A43E84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3354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08B9CEE4-8B85-4DD1-BC35-C96726EE1C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B559C034-B966-47D3-8B21-E5EB94AB4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4829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064882E1-E2B3-49F6-A579-A0E449AE2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0575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5A01A91D-5B58-4BED-B5CE-32221CBC72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93B9536A-60D5-4269-8E49-47A489095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2066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72260B63-0588-4B8F-8673-66C1A835B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7795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6">
            <a:extLst>
              <a:ext uri="{FF2B5EF4-FFF2-40B4-BE49-F238E27FC236}">
                <a16:creationId xmlns:a16="http://schemas.microsoft.com/office/drawing/2014/main" id="{11460FFD-E3CE-4F30-8790-F626D779B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728D73A6-2BC7-420E-9E59-9B82CA9EC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4F156A94-B951-4622-857E-5701B32BB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68312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0F11D9BA-3963-4195-84DC-246B83740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25767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3CF3A74D-972C-4974-969E-28633FDB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3832225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8FBE87B6-1F33-4C9C-B0C9-D501F073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406775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4AF3956B-6411-41C9-AAB8-DE6EB641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976563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A46405BE-A6FA-47A9-95C2-BB351DAF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5511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2C57D683-49E4-49E4-90E8-55F488FB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1256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8898FB8F-89EC-4197-97B3-F6344A5B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7002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F41022E9-9F78-49AF-B22D-7D2F0A63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587A7885-4192-4372-9F6B-B91A82C36640}"/>
              </a:ext>
            </a:extLst>
          </p:cNvPr>
          <p:cNvSpPr>
            <a:spLocks/>
          </p:cNvSpPr>
          <p:nvPr/>
        </p:nvSpPr>
        <p:spPr bwMode="auto">
          <a:xfrm>
            <a:off x="6124576" y="1609725"/>
            <a:ext cx="4837113" cy="3529012"/>
          </a:xfrm>
          <a:custGeom>
            <a:avLst/>
            <a:gdLst>
              <a:gd name="T0" fmla="*/ 46 w 3047"/>
              <a:gd name="T1" fmla="*/ 1140 h 2223"/>
              <a:gd name="T2" fmla="*/ 100 w 3047"/>
              <a:gd name="T3" fmla="*/ 1127 h 2223"/>
              <a:gd name="T4" fmla="*/ 153 w 3047"/>
              <a:gd name="T5" fmla="*/ 1254 h 2223"/>
              <a:gd name="T6" fmla="*/ 207 w 3047"/>
              <a:gd name="T7" fmla="*/ 1173 h 2223"/>
              <a:gd name="T8" fmla="*/ 260 w 3047"/>
              <a:gd name="T9" fmla="*/ 1185 h 2223"/>
              <a:gd name="T10" fmla="*/ 314 w 3047"/>
              <a:gd name="T11" fmla="*/ 1161 h 2223"/>
              <a:gd name="T12" fmla="*/ 367 w 3047"/>
              <a:gd name="T13" fmla="*/ 1206 h 2223"/>
              <a:gd name="T14" fmla="*/ 421 w 3047"/>
              <a:gd name="T15" fmla="*/ 1188 h 2223"/>
              <a:gd name="T16" fmla="*/ 474 w 3047"/>
              <a:gd name="T17" fmla="*/ 1127 h 2223"/>
              <a:gd name="T18" fmla="*/ 527 w 3047"/>
              <a:gd name="T19" fmla="*/ 1223 h 2223"/>
              <a:gd name="T20" fmla="*/ 581 w 3047"/>
              <a:gd name="T21" fmla="*/ 1219 h 2223"/>
              <a:gd name="T22" fmla="*/ 634 w 3047"/>
              <a:gd name="T23" fmla="*/ 1179 h 2223"/>
              <a:gd name="T24" fmla="*/ 688 w 3047"/>
              <a:gd name="T25" fmla="*/ 1198 h 2223"/>
              <a:gd name="T26" fmla="*/ 741 w 3047"/>
              <a:gd name="T27" fmla="*/ 1187 h 2223"/>
              <a:gd name="T28" fmla="*/ 795 w 3047"/>
              <a:gd name="T29" fmla="*/ 1146 h 2223"/>
              <a:gd name="T30" fmla="*/ 848 w 3047"/>
              <a:gd name="T31" fmla="*/ 1249 h 2223"/>
              <a:gd name="T32" fmla="*/ 902 w 3047"/>
              <a:gd name="T33" fmla="*/ 1139 h 2223"/>
              <a:gd name="T34" fmla="*/ 955 w 3047"/>
              <a:gd name="T35" fmla="*/ 1176 h 2223"/>
              <a:gd name="T36" fmla="*/ 1009 w 3047"/>
              <a:gd name="T37" fmla="*/ 1162 h 2223"/>
              <a:gd name="T38" fmla="*/ 1062 w 3047"/>
              <a:gd name="T39" fmla="*/ 1156 h 2223"/>
              <a:gd name="T40" fmla="*/ 1115 w 3047"/>
              <a:gd name="T41" fmla="*/ 1169 h 2223"/>
              <a:gd name="T42" fmla="*/ 1169 w 3047"/>
              <a:gd name="T43" fmla="*/ 1228 h 2223"/>
              <a:gd name="T44" fmla="*/ 1222 w 3047"/>
              <a:gd name="T45" fmla="*/ 1184 h 2223"/>
              <a:gd name="T46" fmla="*/ 1276 w 3047"/>
              <a:gd name="T47" fmla="*/ 1240 h 2223"/>
              <a:gd name="T48" fmla="*/ 1329 w 3047"/>
              <a:gd name="T49" fmla="*/ 1155 h 2223"/>
              <a:gd name="T50" fmla="*/ 1383 w 3047"/>
              <a:gd name="T51" fmla="*/ 1199 h 2223"/>
              <a:gd name="T52" fmla="*/ 1436 w 3047"/>
              <a:gd name="T53" fmla="*/ 1120 h 2223"/>
              <a:gd name="T54" fmla="*/ 1490 w 3047"/>
              <a:gd name="T55" fmla="*/ 1177 h 2223"/>
              <a:gd name="T56" fmla="*/ 1543 w 3047"/>
              <a:gd name="T57" fmla="*/ 1135 h 2223"/>
              <a:gd name="T58" fmla="*/ 1597 w 3047"/>
              <a:gd name="T59" fmla="*/ 1139 h 2223"/>
              <a:gd name="T60" fmla="*/ 1650 w 3047"/>
              <a:gd name="T61" fmla="*/ 1194 h 2223"/>
              <a:gd name="T62" fmla="*/ 1704 w 3047"/>
              <a:gd name="T63" fmla="*/ 1187 h 2223"/>
              <a:gd name="T64" fmla="*/ 1757 w 3047"/>
              <a:gd name="T65" fmla="*/ 1177 h 2223"/>
              <a:gd name="T66" fmla="*/ 1810 w 3047"/>
              <a:gd name="T67" fmla="*/ 1205 h 2223"/>
              <a:gd name="T68" fmla="*/ 1864 w 3047"/>
              <a:gd name="T69" fmla="*/ 1242 h 2223"/>
              <a:gd name="T70" fmla="*/ 1917 w 3047"/>
              <a:gd name="T71" fmla="*/ 1113 h 2223"/>
              <a:gd name="T72" fmla="*/ 1971 w 3047"/>
              <a:gd name="T73" fmla="*/ 1176 h 2223"/>
              <a:gd name="T74" fmla="*/ 2024 w 3047"/>
              <a:gd name="T75" fmla="*/ 1178 h 2223"/>
              <a:gd name="T76" fmla="*/ 2078 w 3047"/>
              <a:gd name="T77" fmla="*/ 1197 h 2223"/>
              <a:gd name="T78" fmla="*/ 2131 w 3047"/>
              <a:gd name="T79" fmla="*/ 1141 h 2223"/>
              <a:gd name="T80" fmla="*/ 2185 w 3047"/>
              <a:gd name="T81" fmla="*/ 1212 h 2223"/>
              <a:gd name="T82" fmla="*/ 2238 w 3047"/>
              <a:gd name="T83" fmla="*/ 1221 h 2223"/>
              <a:gd name="T84" fmla="*/ 2291 w 3047"/>
              <a:gd name="T85" fmla="*/ 1187 h 2223"/>
              <a:gd name="T86" fmla="*/ 2345 w 3047"/>
              <a:gd name="T87" fmla="*/ 1229 h 2223"/>
              <a:gd name="T88" fmla="*/ 2398 w 3047"/>
              <a:gd name="T89" fmla="*/ 1103 h 2223"/>
              <a:gd name="T90" fmla="*/ 2452 w 3047"/>
              <a:gd name="T91" fmla="*/ 1143 h 2223"/>
              <a:gd name="T92" fmla="*/ 2505 w 3047"/>
              <a:gd name="T93" fmla="*/ 1259 h 2223"/>
              <a:gd name="T94" fmla="*/ 2559 w 3047"/>
              <a:gd name="T95" fmla="*/ 1046 h 2223"/>
              <a:gd name="T96" fmla="*/ 2612 w 3047"/>
              <a:gd name="T97" fmla="*/ 896 h 2223"/>
              <a:gd name="T98" fmla="*/ 2666 w 3047"/>
              <a:gd name="T99" fmla="*/ 1109 h 2223"/>
              <a:gd name="T100" fmla="*/ 2719 w 3047"/>
              <a:gd name="T101" fmla="*/ 1885 h 2223"/>
              <a:gd name="T102" fmla="*/ 2773 w 3047"/>
              <a:gd name="T103" fmla="*/ 2103 h 2223"/>
              <a:gd name="T104" fmla="*/ 2826 w 3047"/>
              <a:gd name="T105" fmla="*/ 1807 h 2223"/>
              <a:gd name="T106" fmla="*/ 2880 w 3047"/>
              <a:gd name="T107" fmla="*/ 1297 h 2223"/>
              <a:gd name="T108" fmla="*/ 2933 w 3047"/>
              <a:gd name="T109" fmla="*/ 846 h 2223"/>
              <a:gd name="T110" fmla="*/ 2987 w 3047"/>
              <a:gd name="T111" fmla="*/ 1408 h 2223"/>
              <a:gd name="T112" fmla="*/ 3040 w 3047"/>
              <a:gd name="T113" fmla="*/ 1395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223">
                <a:moveTo>
                  <a:pt x="0" y="1164"/>
                </a:moveTo>
                <a:lnTo>
                  <a:pt x="8" y="1162"/>
                </a:lnTo>
                <a:lnTo>
                  <a:pt x="16" y="1201"/>
                </a:lnTo>
                <a:lnTo>
                  <a:pt x="23" y="1139"/>
                </a:lnTo>
                <a:lnTo>
                  <a:pt x="31" y="1241"/>
                </a:lnTo>
                <a:lnTo>
                  <a:pt x="39" y="1164"/>
                </a:lnTo>
                <a:lnTo>
                  <a:pt x="46" y="1140"/>
                </a:lnTo>
                <a:lnTo>
                  <a:pt x="54" y="1212"/>
                </a:lnTo>
                <a:lnTo>
                  <a:pt x="62" y="1186"/>
                </a:lnTo>
                <a:lnTo>
                  <a:pt x="69" y="1192"/>
                </a:lnTo>
                <a:lnTo>
                  <a:pt x="77" y="1107"/>
                </a:lnTo>
                <a:lnTo>
                  <a:pt x="85" y="1251"/>
                </a:lnTo>
                <a:lnTo>
                  <a:pt x="92" y="1204"/>
                </a:lnTo>
                <a:lnTo>
                  <a:pt x="100" y="1127"/>
                </a:lnTo>
                <a:lnTo>
                  <a:pt x="107" y="1154"/>
                </a:lnTo>
                <a:lnTo>
                  <a:pt x="115" y="1219"/>
                </a:lnTo>
                <a:lnTo>
                  <a:pt x="123" y="1215"/>
                </a:lnTo>
                <a:lnTo>
                  <a:pt x="130" y="1151"/>
                </a:lnTo>
                <a:lnTo>
                  <a:pt x="138" y="1168"/>
                </a:lnTo>
                <a:lnTo>
                  <a:pt x="146" y="1143"/>
                </a:lnTo>
                <a:lnTo>
                  <a:pt x="153" y="1254"/>
                </a:lnTo>
                <a:lnTo>
                  <a:pt x="161" y="1159"/>
                </a:lnTo>
                <a:lnTo>
                  <a:pt x="169" y="1186"/>
                </a:lnTo>
                <a:lnTo>
                  <a:pt x="176" y="1141"/>
                </a:lnTo>
                <a:lnTo>
                  <a:pt x="184" y="1187"/>
                </a:lnTo>
                <a:lnTo>
                  <a:pt x="191" y="1231"/>
                </a:lnTo>
                <a:lnTo>
                  <a:pt x="199" y="1146"/>
                </a:lnTo>
                <a:lnTo>
                  <a:pt x="207" y="1173"/>
                </a:lnTo>
                <a:lnTo>
                  <a:pt x="214" y="1205"/>
                </a:lnTo>
                <a:lnTo>
                  <a:pt x="222" y="1140"/>
                </a:lnTo>
                <a:lnTo>
                  <a:pt x="230" y="1209"/>
                </a:lnTo>
                <a:lnTo>
                  <a:pt x="237" y="1211"/>
                </a:lnTo>
                <a:lnTo>
                  <a:pt x="245" y="1123"/>
                </a:lnTo>
                <a:lnTo>
                  <a:pt x="253" y="1202"/>
                </a:lnTo>
                <a:lnTo>
                  <a:pt x="260" y="1185"/>
                </a:lnTo>
                <a:lnTo>
                  <a:pt x="268" y="1188"/>
                </a:lnTo>
                <a:lnTo>
                  <a:pt x="275" y="1169"/>
                </a:lnTo>
                <a:lnTo>
                  <a:pt x="283" y="1177"/>
                </a:lnTo>
                <a:lnTo>
                  <a:pt x="291" y="1192"/>
                </a:lnTo>
                <a:lnTo>
                  <a:pt x="298" y="1173"/>
                </a:lnTo>
                <a:lnTo>
                  <a:pt x="306" y="1190"/>
                </a:lnTo>
                <a:lnTo>
                  <a:pt x="314" y="1161"/>
                </a:lnTo>
                <a:lnTo>
                  <a:pt x="321" y="1214"/>
                </a:lnTo>
                <a:lnTo>
                  <a:pt x="329" y="1126"/>
                </a:lnTo>
                <a:lnTo>
                  <a:pt x="337" y="1222"/>
                </a:lnTo>
                <a:lnTo>
                  <a:pt x="344" y="1204"/>
                </a:lnTo>
                <a:lnTo>
                  <a:pt x="352" y="1125"/>
                </a:lnTo>
                <a:lnTo>
                  <a:pt x="359" y="1189"/>
                </a:lnTo>
                <a:lnTo>
                  <a:pt x="367" y="1206"/>
                </a:lnTo>
                <a:lnTo>
                  <a:pt x="375" y="1177"/>
                </a:lnTo>
                <a:lnTo>
                  <a:pt x="382" y="1193"/>
                </a:lnTo>
                <a:lnTo>
                  <a:pt x="390" y="1118"/>
                </a:lnTo>
                <a:lnTo>
                  <a:pt x="398" y="1249"/>
                </a:lnTo>
                <a:lnTo>
                  <a:pt x="405" y="1155"/>
                </a:lnTo>
                <a:lnTo>
                  <a:pt x="413" y="1174"/>
                </a:lnTo>
                <a:lnTo>
                  <a:pt x="421" y="1188"/>
                </a:lnTo>
                <a:lnTo>
                  <a:pt x="428" y="1183"/>
                </a:lnTo>
                <a:lnTo>
                  <a:pt x="436" y="1192"/>
                </a:lnTo>
                <a:lnTo>
                  <a:pt x="443" y="1134"/>
                </a:lnTo>
                <a:lnTo>
                  <a:pt x="451" y="1219"/>
                </a:lnTo>
                <a:lnTo>
                  <a:pt x="459" y="1196"/>
                </a:lnTo>
                <a:lnTo>
                  <a:pt x="466" y="1171"/>
                </a:lnTo>
                <a:lnTo>
                  <a:pt x="474" y="1127"/>
                </a:lnTo>
                <a:lnTo>
                  <a:pt x="482" y="1221"/>
                </a:lnTo>
                <a:lnTo>
                  <a:pt x="489" y="1208"/>
                </a:lnTo>
                <a:lnTo>
                  <a:pt x="497" y="1147"/>
                </a:lnTo>
                <a:lnTo>
                  <a:pt x="505" y="1192"/>
                </a:lnTo>
                <a:lnTo>
                  <a:pt x="512" y="1155"/>
                </a:lnTo>
                <a:lnTo>
                  <a:pt x="520" y="1188"/>
                </a:lnTo>
                <a:lnTo>
                  <a:pt x="527" y="1223"/>
                </a:lnTo>
                <a:lnTo>
                  <a:pt x="535" y="1143"/>
                </a:lnTo>
                <a:lnTo>
                  <a:pt x="543" y="1192"/>
                </a:lnTo>
                <a:lnTo>
                  <a:pt x="550" y="1132"/>
                </a:lnTo>
                <a:lnTo>
                  <a:pt x="558" y="1269"/>
                </a:lnTo>
                <a:lnTo>
                  <a:pt x="566" y="1140"/>
                </a:lnTo>
                <a:lnTo>
                  <a:pt x="573" y="1144"/>
                </a:lnTo>
                <a:lnTo>
                  <a:pt x="581" y="1219"/>
                </a:lnTo>
                <a:lnTo>
                  <a:pt x="589" y="1199"/>
                </a:lnTo>
                <a:lnTo>
                  <a:pt x="596" y="1132"/>
                </a:lnTo>
                <a:lnTo>
                  <a:pt x="604" y="1201"/>
                </a:lnTo>
                <a:lnTo>
                  <a:pt x="612" y="1203"/>
                </a:lnTo>
                <a:lnTo>
                  <a:pt x="619" y="1133"/>
                </a:lnTo>
                <a:lnTo>
                  <a:pt x="627" y="1218"/>
                </a:lnTo>
                <a:lnTo>
                  <a:pt x="634" y="1179"/>
                </a:lnTo>
                <a:lnTo>
                  <a:pt x="642" y="1171"/>
                </a:lnTo>
                <a:lnTo>
                  <a:pt x="650" y="1153"/>
                </a:lnTo>
                <a:lnTo>
                  <a:pt x="657" y="1202"/>
                </a:lnTo>
                <a:lnTo>
                  <a:pt x="665" y="1243"/>
                </a:lnTo>
                <a:lnTo>
                  <a:pt x="673" y="1097"/>
                </a:lnTo>
                <a:lnTo>
                  <a:pt x="680" y="1179"/>
                </a:lnTo>
                <a:lnTo>
                  <a:pt x="688" y="1198"/>
                </a:lnTo>
                <a:lnTo>
                  <a:pt x="696" y="1242"/>
                </a:lnTo>
                <a:lnTo>
                  <a:pt x="703" y="1127"/>
                </a:lnTo>
                <a:lnTo>
                  <a:pt x="711" y="1143"/>
                </a:lnTo>
                <a:lnTo>
                  <a:pt x="718" y="1225"/>
                </a:lnTo>
                <a:lnTo>
                  <a:pt x="726" y="1200"/>
                </a:lnTo>
                <a:lnTo>
                  <a:pt x="734" y="1148"/>
                </a:lnTo>
                <a:lnTo>
                  <a:pt x="741" y="1187"/>
                </a:lnTo>
                <a:lnTo>
                  <a:pt x="749" y="1187"/>
                </a:lnTo>
                <a:lnTo>
                  <a:pt x="756" y="1162"/>
                </a:lnTo>
                <a:lnTo>
                  <a:pt x="764" y="1205"/>
                </a:lnTo>
                <a:lnTo>
                  <a:pt x="772" y="1153"/>
                </a:lnTo>
                <a:lnTo>
                  <a:pt x="780" y="1227"/>
                </a:lnTo>
                <a:lnTo>
                  <a:pt x="787" y="1146"/>
                </a:lnTo>
                <a:lnTo>
                  <a:pt x="795" y="1146"/>
                </a:lnTo>
                <a:lnTo>
                  <a:pt x="802" y="1241"/>
                </a:lnTo>
                <a:lnTo>
                  <a:pt x="810" y="1161"/>
                </a:lnTo>
                <a:lnTo>
                  <a:pt x="818" y="1180"/>
                </a:lnTo>
                <a:lnTo>
                  <a:pt x="825" y="1185"/>
                </a:lnTo>
                <a:lnTo>
                  <a:pt x="833" y="1156"/>
                </a:lnTo>
                <a:lnTo>
                  <a:pt x="840" y="1170"/>
                </a:lnTo>
                <a:lnTo>
                  <a:pt x="848" y="1249"/>
                </a:lnTo>
                <a:lnTo>
                  <a:pt x="856" y="1156"/>
                </a:lnTo>
                <a:lnTo>
                  <a:pt x="864" y="1132"/>
                </a:lnTo>
                <a:lnTo>
                  <a:pt x="871" y="1195"/>
                </a:lnTo>
                <a:lnTo>
                  <a:pt x="879" y="1217"/>
                </a:lnTo>
                <a:lnTo>
                  <a:pt x="886" y="1170"/>
                </a:lnTo>
                <a:lnTo>
                  <a:pt x="894" y="1181"/>
                </a:lnTo>
                <a:lnTo>
                  <a:pt x="902" y="1139"/>
                </a:lnTo>
                <a:lnTo>
                  <a:pt x="909" y="1221"/>
                </a:lnTo>
                <a:lnTo>
                  <a:pt x="917" y="1183"/>
                </a:lnTo>
                <a:lnTo>
                  <a:pt x="924" y="1164"/>
                </a:lnTo>
                <a:lnTo>
                  <a:pt x="932" y="1167"/>
                </a:lnTo>
                <a:lnTo>
                  <a:pt x="940" y="1220"/>
                </a:lnTo>
                <a:lnTo>
                  <a:pt x="947" y="1155"/>
                </a:lnTo>
                <a:lnTo>
                  <a:pt x="955" y="1176"/>
                </a:lnTo>
                <a:lnTo>
                  <a:pt x="963" y="1176"/>
                </a:lnTo>
                <a:lnTo>
                  <a:pt x="970" y="1217"/>
                </a:lnTo>
                <a:lnTo>
                  <a:pt x="978" y="1149"/>
                </a:lnTo>
                <a:lnTo>
                  <a:pt x="986" y="1162"/>
                </a:lnTo>
                <a:lnTo>
                  <a:pt x="993" y="1249"/>
                </a:lnTo>
                <a:lnTo>
                  <a:pt x="1001" y="1122"/>
                </a:lnTo>
                <a:lnTo>
                  <a:pt x="1009" y="1162"/>
                </a:lnTo>
                <a:lnTo>
                  <a:pt x="1016" y="1243"/>
                </a:lnTo>
                <a:lnTo>
                  <a:pt x="1024" y="1164"/>
                </a:lnTo>
                <a:lnTo>
                  <a:pt x="1031" y="1156"/>
                </a:lnTo>
                <a:lnTo>
                  <a:pt x="1039" y="1178"/>
                </a:lnTo>
                <a:lnTo>
                  <a:pt x="1047" y="1214"/>
                </a:lnTo>
                <a:lnTo>
                  <a:pt x="1054" y="1160"/>
                </a:lnTo>
                <a:lnTo>
                  <a:pt x="1062" y="1156"/>
                </a:lnTo>
                <a:lnTo>
                  <a:pt x="1070" y="1240"/>
                </a:lnTo>
                <a:lnTo>
                  <a:pt x="1077" y="1136"/>
                </a:lnTo>
                <a:lnTo>
                  <a:pt x="1085" y="1180"/>
                </a:lnTo>
                <a:lnTo>
                  <a:pt x="1093" y="1182"/>
                </a:lnTo>
                <a:lnTo>
                  <a:pt x="1100" y="1205"/>
                </a:lnTo>
                <a:lnTo>
                  <a:pt x="1108" y="1166"/>
                </a:lnTo>
                <a:lnTo>
                  <a:pt x="1115" y="1169"/>
                </a:lnTo>
                <a:lnTo>
                  <a:pt x="1123" y="1187"/>
                </a:lnTo>
                <a:lnTo>
                  <a:pt x="1131" y="1185"/>
                </a:lnTo>
                <a:lnTo>
                  <a:pt x="1138" y="1179"/>
                </a:lnTo>
                <a:lnTo>
                  <a:pt x="1146" y="1189"/>
                </a:lnTo>
                <a:lnTo>
                  <a:pt x="1154" y="1158"/>
                </a:lnTo>
                <a:lnTo>
                  <a:pt x="1161" y="1180"/>
                </a:lnTo>
                <a:lnTo>
                  <a:pt x="1169" y="1228"/>
                </a:lnTo>
                <a:lnTo>
                  <a:pt x="1177" y="1125"/>
                </a:lnTo>
                <a:lnTo>
                  <a:pt x="1184" y="1195"/>
                </a:lnTo>
                <a:lnTo>
                  <a:pt x="1192" y="1218"/>
                </a:lnTo>
                <a:lnTo>
                  <a:pt x="1199" y="1110"/>
                </a:lnTo>
                <a:lnTo>
                  <a:pt x="1207" y="1232"/>
                </a:lnTo>
                <a:lnTo>
                  <a:pt x="1215" y="1174"/>
                </a:lnTo>
                <a:lnTo>
                  <a:pt x="1222" y="1184"/>
                </a:lnTo>
                <a:lnTo>
                  <a:pt x="1230" y="1163"/>
                </a:lnTo>
                <a:lnTo>
                  <a:pt x="1238" y="1167"/>
                </a:lnTo>
                <a:lnTo>
                  <a:pt x="1245" y="1195"/>
                </a:lnTo>
                <a:lnTo>
                  <a:pt x="1253" y="1220"/>
                </a:lnTo>
                <a:lnTo>
                  <a:pt x="1261" y="1164"/>
                </a:lnTo>
                <a:lnTo>
                  <a:pt x="1268" y="1104"/>
                </a:lnTo>
                <a:lnTo>
                  <a:pt x="1276" y="1240"/>
                </a:lnTo>
                <a:lnTo>
                  <a:pt x="1283" y="1216"/>
                </a:lnTo>
                <a:lnTo>
                  <a:pt x="1291" y="1138"/>
                </a:lnTo>
                <a:lnTo>
                  <a:pt x="1299" y="1182"/>
                </a:lnTo>
                <a:lnTo>
                  <a:pt x="1306" y="1157"/>
                </a:lnTo>
                <a:lnTo>
                  <a:pt x="1314" y="1212"/>
                </a:lnTo>
                <a:lnTo>
                  <a:pt x="1322" y="1198"/>
                </a:lnTo>
                <a:lnTo>
                  <a:pt x="1329" y="1155"/>
                </a:lnTo>
                <a:lnTo>
                  <a:pt x="1337" y="1170"/>
                </a:lnTo>
                <a:lnTo>
                  <a:pt x="1345" y="1184"/>
                </a:lnTo>
                <a:lnTo>
                  <a:pt x="1352" y="1172"/>
                </a:lnTo>
                <a:lnTo>
                  <a:pt x="1360" y="1246"/>
                </a:lnTo>
                <a:lnTo>
                  <a:pt x="1367" y="1116"/>
                </a:lnTo>
                <a:lnTo>
                  <a:pt x="1375" y="1176"/>
                </a:lnTo>
                <a:lnTo>
                  <a:pt x="1383" y="1199"/>
                </a:lnTo>
                <a:lnTo>
                  <a:pt x="1390" y="1182"/>
                </a:lnTo>
                <a:lnTo>
                  <a:pt x="1398" y="1204"/>
                </a:lnTo>
                <a:lnTo>
                  <a:pt x="1406" y="1145"/>
                </a:lnTo>
                <a:lnTo>
                  <a:pt x="1413" y="1172"/>
                </a:lnTo>
                <a:lnTo>
                  <a:pt x="1421" y="1204"/>
                </a:lnTo>
                <a:lnTo>
                  <a:pt x="1429" y="1205"/>
                </a:lnTo>
                <a:lnTo>
                  <a:pt x="1436" y="1120"/>
                </a:lnTo>
                <a:lnTo>
                  <a:pt x="1444" y="1222"/>
                </a:lnTo>
                <a:lnTo>
                  <a:pt x="1451" y="1180"/>
                </a:lnTo>
                <a:lnTo>
                  <a:pt x="1459" y="1154"/>
                </a:lnTo>
                <a:lnTo>
                  <a:pt x="1467" y="1211"/>
                </a:lnTo>
                <a:lnTo>
                  <a:pt x="1474" y="1165"/>
                </a:lnTo>
                <a:lnTo>
                  <a:pt x="1482" y="1178"/>
                </a:lnTo>
                <a:lnTo>
                  <a:pt x="1490" y="1177"/>
                </a:lnTo>
                <a:lnTo>
                  <a:pt x="1497" y="1208"/>
                </a:lnTo>
                <a:lnTo>
                  <a:pt x="1505" y="1147"/>
                </a:lnTo>
                <a:lnTo>
                  <a:pt x="1513" y="1193"/>
                </a:lnTo>
                <a:lnTo>
                  <a:pt x="1520" y="1179"/>
                </a:lnTo>
                <a:lnTo>
                  <a:pt x="1528" y="1187"/>
                </a:lnTo>
                <a:lnTo>
                  <a:pt x="1536" y="1194"/>
                </a:lnTo>
                <a:lnTo>
                  <a:pt x="1543" y="1135"/>
                </a:lnTo>
                <a:lnTo>
                  <a:pt x="1551" y="1202"/>
                </a:lnTo>
                <a:lnTo>
                  <a:pt x="1558" y="1199"/>
                </a:lnTo>
                <a:lnTo>
                  <a:pt x="1566" y="1187"/>
                </a:lnTo>
                <a:lnTo>
                  <a:pt x="1574" y="1134"/>
                </a:lnTo>
                <a:lnTo>
                  <a:pt x="1581" y="1188"/>
                </a:lnTo>
                <a:lnTo>
                  <a:pt x="1589" y="1233"/>
                </a:lnTo>
                <a:lnTo>
                  <a:pt x="1597" y="1139"/>
                </a:lnTo>
                <a:lnTo>
                  <a:pt x="1604" y="1179"/>
                </a:lnTo>
                <a:lnTo>
                  <a:pt x="1612" y="1167"/>
                </a:lnTo>
                <a:lnTo>
                  <a:pt x="1620" y="1240"/>
                </a:lnTo>
                <a:lnTo>
                  <a:pt x="1627" y="1137"/>
                </a:lnTo>
                <a:lnTo>
                  <a:pt x="1635" y="1162"/>
                </a:lnTo>
                <a:lnTo>
                  <a:pt x="1642" y="1202"/>
                </a:lnTo>
                <a:lnTo>
                  <a:pt x="1650" y="1194"/>
                </a:lnTo>
                <a:lnTo>
                  <a:pt x="1658" y="1190"/>
                </a:lnTo>
                <a:lnTo>
                  <a:pt x="1665" y="1137"/>
                </a:lnTo>
                <a:lnTo>
                  <a:pt x="1673" y="1182"/>
                </a:lnTo>
                <a:lnTo>
                  <a:pt x="1681" y="1212"/>
                </a:lnTo>
                <a:lnTo>
                  <a:pt x="1688" y="1194"/>
                </a:lnTo>
                <a:lnTo>
                  <a:pt x="1696" y="1138"/>
                </a:lnTo>
                <a:lnTo>
                  <a:pt x="1704" y="1187"/>
                </a:lnTo>
                <a:lnTo>
                  <a:pt x="1711" y="1200"/>
                </a:lnTo>
                <a:lnTo>
                  <a:pt x="1719" y="1168"/>
                </a:lnTo>
                <a:lnTo>
                  <a:pt x="1726" y="1190"/>
                </a:lnTo>
                <a:lnTo>
                  <a:pt x="1734" y="1169"/>
                </a:lnTo>
                <a:lnTo>
                  <a:pt x="1742" y="1193"/>
                </a:lnTo>
                <a:lnTo>
                  <a:pt x="1749" y="1164"/>
                </a:lnTo>
                <a:lnTo>
                  <a:pt x="1757" y="1177"/>
                </a:lnTo>
                <a:lnTo>
                  <a:pt x="1765" y="1205"/>
                </a:lnTo>
                <a:lnTo>
                  <a:pt x="1772" y="1188"/>
                </a:lnTo>
                <a:lnTo>
                  <a:pt x="1780" y="1127"/>
                </a:lnTo>
                <a:lnTo>
                  <a:pt x="1788" y="1226"/>
                </a:lnTo>
                <a:lnTo>
                  <a:pt x="1795" y="1167"/>
                </a:lnTo>
                <a:lnTo>
                  <a:pt x="1803" y="1173"/>
                </a:lnTo>
                <a:lnTo>
                  <a:pt x="1810" y="1205"/>
                </a:lnTo>
                <a:lnTo>
                  <a:pt x="1818" y="1155"/>
                </a:lnTo>
                <a:lnTo>
                  <a:pt x="1826" y="1184"/>
                </a:lnTo>
                <a:lnTo>
                  <a:pt x="1833" y="1191"/>
                </a:lnTo>
                <a:lnTo>
                  <a:pt x="1841" y="1187"/>
                </a:lnTo>
                <a:lnTo>
                  <a:pt x="1848" y="1152"/>
                </a:lnTo>
                <a:lnTo>
                  <a:pt x="1856" y="1174"/>
                </a:lnTo>
                <a:lnTo>
                  <a:pt x="1864" y="1242"/>
                </a:lnTo>
                <a:lnTo>
                  <a:pt x="1872" y="1149"/>
                </a:lnTo>
                <a:lnTo>
                  <a:pt x="1879" y="1154"/>
                </a:lnTo>
                <a:lnTo>
                  <a:pt x="1887" y="1172"/>
                </a:lnTo>
                <a:lnTo>
                  <a:pt x="1894" y="1208"/>
                </a:lnTo>
                <a:lnTo>
                  <a:pt x="1902" y="1228"/>
                </a:lnTo>
                <a:lnTo>
                  <a:pt x="1910" y="1133"/>
                </a:lnTo>
                <a:lnTo>
                  <a:pt x="1917" y="1113"/>
                </a:lnTo>
                <a:lnTo>
                  <a:pt x="1925" y="1288"/>
                </a:lnTo>
                <a:lnTo>
                  <a:pt x="1933" y="1138"/>
                </a:lnTo>
                <a:lnTo>
                  <a:pt x="1940" y="1166"/>
                </a:lnTo>
                <a:lnTo>
                  <a:pt x="1948" y="1219"/>
                </a:lnTo>
                <a:lnTo>
                  <a:pt x="1956" y="1135"/>
                </a:lnTo>
                <a:lnTo>
                  <a:pt x="1963" y="1202"/>
                </a:lnTo>
                <a:lnTo>
                  <a:pt x="1971" y="1176"/>
                </a:lnTo>
                <a:lnTo>
                  <a:pt x="1978" y="1198"/>
                </a:lnTo>
                <a:lnTo>
                  <a:pt x="1986" y="1137"/>
                </a:lnTo>
                <a:lnTo>
                  <a:pt x="1994" y="1256"/>
                </a:lnTo>
                <a:lnTo>
                  <a:pt x="2001" y="1112"/>
                </a:lnTo>
                <a:lnTo>
                  <a:pt x="2009" y="1164"/>
                </a:lnTo>
                <a:lnTo>
                  <a:pt x="2017" y="1247"/>
                </a:lnTo>
                <a:lnTo>
                  <a:pt x="2024" y="1178"/>
                </a:lnTo>
                <a:lnTo>
                  <a:pt x="2032" y="1143"/>
                </a:lnTo>
                <a:lnTo>
                  <a:pt x="2039" y="1161"/>
                </a:lnTo>
                <a:lnTo>
                  <a:pt x="2047" y="1218"/>
                </a:lnTo>
                <a:lnTo>
                  <a:pt x="2055" y="1188"/>
                </a:lnTo>
                <a:lnTo>
                  <a:pt x="2063" y="1180"/>
                </a:lnTo>
                <a:lnTo>
                  <a:pt x="2070" y="1145"/>
                </a:lnTo>
                <a:lnTo>
                  <a:pt x="2078" y="1197"/>
                </a:lnTo>
                <a:lnTo>
                  <a:pt x="2085" y="1184"/>
                </a:lnTo>
                <a:lnTo>
                  <a:pt x="2093" y="1181"/>
                </a:lnTo>
                <a:lnTo>
                  <a:pt x="2101" y="1204"/>
                </a:lnTo>
                <a:lnTo>
                  <a:pt x="2108" y="1152"/>
                </a:lnTo>
                <a:lnTo>
                  <a:pt x="2116" y="1130"/>
                </a:lnTo>
                <a:lnTo>
                  <a:pt x="2123" y="1286"/>
                </a:lnTo>
                <a:lnTo>
                  <a:pt x="2131" y="1141"/>
                </a:lnTo>
                <a:lnTo>
                  <a:pt x="2139" y="1135"/>
                </a:lnTo>
                <a:lnTo>
                  <a:pt x="2147" y="1242"/>
                </a:lnTo>
                <a:lnTo>
                  <a:pt x="2154" y="1120"/>
                </a:lnTo>
                <a:lnTo>
                  <a:pt x="2162" y="1228"/>
                </a:lnTo>
                <a:lnTo>
                  <a:pt x="2169" y="1196"/>
                </a:lnTo>
                <a:lnTo>
                  <a:pt x="2177" y="1116"/>
                </a:lnTo>
                <a:lnTo>
                  <a:pt x="2185" y="1212"/>
                </a:lnTo>
                <a:lnTo>
                  <a:pt x="2192" y="1206"/>
                </a:lnTo>
                <a:lnTo>
                  <a:pt x="2200" y="1133"/>
                </a:lnTo>
                <a:lnTo>
                  <a:pt x="2207" y="1211"/>
                </a:lnTo>
                <a:lnTo>
                  <a:pt x="2215" y="1194"/>
                </a:lnTo>
                <a:lnTo>
                  <a:pt x="2223" y="1141"/>
                </a:lnTo>
                <a:lnTo>
                  <a:pt x="2230" y="1182"/>
                </a:lnTo>
                <a:lnTo>
                  <a:pt x="2238" y="1221"/>
                </a:lnTo>
                <a:lnTo>
                  <a:pt x="2246" y="1165"/>
                </a:lnTo>
                <a:lnTo>
                  <a:pt x="2253" y="1142"/>
                </a:lnTo>
                <a:lnTo>
                  <a:pt x="2261" y="1236"/>
                </a:lnTo>
                <a:lnTo>
                  <a:pt x="2269" y="1148"/>
                </a:lnTo>
                <a:lnTo>
                  <a:pt x="2276" y="1176"/>
                </a:lnTo>
                <a:lnTo>
                  <a:pt x="2284" y="1193"/>
                </a:lnTo>
                <a:lnTo>
                  <a:pt x="2291" y="1187"/>
                </a:lnTo>
                <a:lnTo>
                  <a:pt x="2299" y="1181"/>
                </a:lnTo>
                <a:lnTo>
                  <a:pt x="2307" y="1171"/>
                </a:lnTo>
                <a:lnTo>
                  <a:pt x="2314" y="1134"/>
                </a:lnTo>
                <a:lnTo>
                  <a:pt x="2322" y="1268"/>
                </a:lnTo>
                <a:lnTo>
                  <a:pt x="2330" y="1167"/>
                </a:lnTo>
                <a:lnTo>
                  <a:pt x="2337" y="1100"/>
                </a:lnTo>
                <a:lnTo>
                  <a:pt x="2345" y="1229"/>
                </a:lnTo>
                <a:lnTo>
                  <a:pt x="2353" y="1221"/>
                </a:lnTo>
                <a:lnTo>
                  <a:pt x="2360" y="1145"/>
                </a:lnTo>
                <a:lnTo>
                  <a:pt x="2368" y="1141"/>
                </a:lnTo>
                <a:lnTo>
                  <a:pt x="2375" y="1211"/>
                </a:lnTo>
                <a:lnTo>
                  <a:pt x="2383" y="1234"/>
                </a:lnTo>
                <a:lnTo>
                  <a:pt x="2391" y="1141"/>
                </a:lnTo>
                <a:lnTo>
                  <a:pt x="2398" y="1103"/>
                </a:lnTo>
                <a:lnTo>
                  <a:pt x="2406" y="1267"/>
                </a:lnTo>
                <a:lnTo>
                  <a:pt x="2414" y="1217"/>
                </a:lnTo>
                <a:lnTo>
                  <a:pt x="2421" y="1104"/>
                </a:lnTo>
                <a:lnTo>
                  <a:pt x="2429" y="1163"/>
                </a:lnTo>
                <a:lnTo>
                  <a:pt x="2437" y="1246"/>
                </a:lnTo>
                <a:lnTo>
                  <a:pt x="2444" y="1178"/>
                </a:lnTo>
                <a:lnTo>
                  <a:pt x="2452" y="1143"/>
                </a:lnTo>
                <a:lnTo>
                  <a:pt x="2460" y="1165"/>
                </a:lnTo>
                <a:lnTo>
                  <a:pt x="2467" y="1242"/>
                </a:lnTo>
                <a:lnTo>
                  <a:pt x="2475" y="1137"/>
                </a:lnTo>
                <a:lnTo>
                  <a:pt x="2482" y="1209"/>
                </a:lnTo>
                <a:lnTo>
                  <a:pt x="2490" y="1150"/>
                </a:lnTo>
                <a:lnTo>
                  <a:pt x="2498" y="1160"/>
                </a:lnTo>
                <a:lnTo>
                  <a:pt x="2505" y="1259"/>
                </a:lnTo>
                <a:lnTo>
                  <a:pt x="2513" y="1145"/>
                </a:lnTo>
                <a:lnTo>
                  <a:pt x="2521" y="1169"/>
                </a:lnTo>
                <a:lnTo>
                  <a:pt x="2528" y="1125"/>
                </a:lnTo>
                <a:lnTo>
                  <a:pt x="2536" y="1238"/>
                </a:lnTo>
                <a:lnTo>
                  <a:pt x="2544" y="1279"/>
                </a:lnTo>
                <a:lnTo>
                  <a:pt x="2551" y="1081"/>
                </a:lnTo>
                <a:lnTo>
                  <a:pt x="2559" y="1046"/>
                </a:lnTo>
                <a:lnTo>
                  <a:pt x="2566" y="1349"/>
                </a:lnTo>
                <a:lnTo>
                  <a:pt x="2574" y="1235"/>
                </a:lnTo>
                <a:lnTo>
                  <a:pt x="2582" y="1117"/>
                </a:lnTo>
                <a:lnTo>
                  <a:pt x="2589" y="1035"/>
                </a:lnTo>
                <a:lnTo>
                  <a:pt x="2597" y="1329"/>
                </a:lnTo>
                <a:lnTo>
                  <a:pt x="2605" y="1240"/>
                </a:lnTo>
                <a:lnTo>
                  <a:pt x="2612" y="896"/>
                </a:lnTo>
                <a:lnTo>
                  <a:pt x="2620" y="1649"/>
                </a:lnTo>
                <a:lnTo>
                  <a:pt x="2628" y="750"/>
                </a:lnTo>
                <a:lnTo>
                  <a:pt x="2635" y="1345"/>
                </a:lnTo>
                <a:lnTo>
                  <a:pt x="2643" y="1227"/>
                </a:lnTo>
                <a:lnTo>
                  <a:pt x="2650" y="887"/>
                </a:lnTo>
                <a:lnTo>
                  <a:pt x="2658" y="1695"/>
                </a:lnTo>
                <a:lnTo>
                  <a:pt x="2666" y="1109"/>
                </a:lnTo>
                <a:lnTo>
                  <a:pt x="2673" y="584"/>
                </a:lnTo>
                <a:lnTo>
                  <a:pt x="2681" y="1302"/>
                </a:lnTo>
                <a:lnTo>
                  <a:pt x="2689" y="1997"/>
                </a:lnTo>
                <a:lnTo>
                  <a:pt x="2696" y="849"/>
                </a:lnTo>
                <a:lnTo>
                  <a:pt x="2704" y="401"/>
                </a:lnTo>
                <a:lnTo>
                  <a:pt x="2712" y="1581"/>
                </a:lnTo>
                <a:lnTo>
                  <a:pt x="2719" y="1885"/>
                </a:lnTo>
                <a:lnTo>
                  <a:pt x="2727" y="782"/>
                </a:lnTo>
                <a:lnTo>
                  <a:pt x="2734" y="304"/>
                </a:lnTo>
                <a:lnTo>
                  <a:pt x="2742" y="2223"/>
                </a:lnTo>
                <a:lnTo>
                  <a:pt x="2750" y="1408"/>
                </a:lnTo>
                <a:lnTo>
                  <a:pt x="2757" y="46"/>
                </a:lnTo>
                <a:lnTo>
                  <a:pt x="2765" y="1519"/>
                </a:lnTo>
                <a:lnTo>
                  <a:pt x="2773" y="2103"/>
                </a:lnTo>
                <a:lnTo>
                  <a:pt x="2780" y="565"/>
                </a:lnTo>
                <a:lnTo>
                  <a:pt x="2788" y="723"/>
                </a:lnTo>
                <a:lnTo>
                  <a:pt x="2796" y="1236"/>
                </a:lnTo>
                <a:lnTo>
                  <a:pt x="2803" y="2134"/>
                </a:lnTo>
                <a:lnTo>
                  <a:pt x="2811" y="878"/>
                </a:lnTo>
                <a:lnTo>
                  <a:pt x="2818" y="248"/>
                </a:lnTo>
                <a:lnTo>
                  <a:pt x="2826" y="1807"/>
                </a:lnTo>
                <a:lnTo>
                  <a:pt x="2834" y="1447"/>
                </a:lnTo>
                <a:lnTo>
                  <a:pt x="2841" y="925"/>
                </a:lnTo>
                <a:lnTo>
                  <a:pt x="2849" y="1120"/>
                </a:lnTo>
                <a:lnTo>
                  <a:pt x="2857" y="1230"/>
                </a:lnTo>
                <a:lnTo>
                  <a:pt x="2864" y="1214"/>
                </a:lnTo>
                <a:lnTo>
                  <a:pt x="2872" y="1090"/>
                </a:lnTo>
                <a:lnTo>
                  <a:pt x="2880" y="1297"/>
                </a:lnTo>
                <a:lnTo>
                  <a:pt x="2887" y="952"/>
                </a:lnTo>
                <a:lnTo>
                  <a:pt x="2895" y="1481"/>
                </a:lnTo>
                <a:lnTo>
                  <a:pt x="2902" y="1566"/>
                </a:lnTo>
                <a:lnTo>
                  <a:pt x="2910" y="0"/>
                </a:lnTo>
                <a:lnTo>
                  <a:pt x="2918" y="1599"/>
                </a:lnTo>
                <a:lnTo>
                  <a:pt x="2925" y="1977"/>
                </a:lnTo>
                <a:lnTo>
                  <a:pt x="2933" y="846"/>
                </a:lnTo>
                <a:lnTo>
                  <a:pt x="2941" y="794"/>
                </a:lnTo>
                <a:lnTo>
                  <a:pt x="2948" y="748"/>
                </a:lnTo>
                <a:lnTo>
                  <a:pt x="2956" y="2188"/>
                </a:lnTo>
                <a:lnTo>
                  <a:pt x="2964" y="1089"/>
                </a:lnTo>
                <a:lnTo>
                  <a:pt x="2971" y="636"/>
                </a:lnTo>
                <a:lnTo>
                  <a:pt x="2979" y="1299"/>
                </a:lnTo>
                <a:lnTo>
                  <a:pt x="2987" y="1408"/>
                </a:lnTo>
                <a:lnTo>
                  <a:pt x="2994" y="1009"/>
                </a:lnTo>
                <a:lnTo>
                  <a:pt x="3002" y="1215"/>
                </a:lnTo>
                <a:lnTo>
                  <a:pt x="3009" y="1357"/>
                </a:lnTo>
                <a:lnTo>
                  <a:pt x="3017" y="1003"/>
                </a:lnTo>
                <a:lnTo>
                  <a:pt x="3025" y="1129"/>
                </a:lnTo>
                <a:lnTo>
                  <a:pt x="3032" y="1158"/>
                </a:lnTo>
                <a:lnTo>
                  <a:pt x="3040" y="1395"/>
                </a:lnTo>
                <a:lnTo>
                  <a:pt x="3047" y="1125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64026-21EA-44A0-ACC5-29C31919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ChainQ_V1 (8/18)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day 3; 02:20:15.30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75DA6D-5B9F-4647-8571-DFFF65A7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96D05FB-9230-4A3D-BE5D-5F792E409AB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97488" y="1001713"/>
            <a:ext cx="62515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1670BB2-A0D2-4DBC-962B-CC5A02A38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354138"/>
            <a:ext cx="4848225" cy="383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DC3E61DB-A5C1-45D8-B9A7-6EFB097BA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84D58746-E3A4-4322-8D4F-4969B5385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8482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47B0020A-055A-4EF5-A69C-47621C32D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01A0896-3BB4-4ACD-B439-16F9F03FA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DDE5866C-2127-4699-93EF-2E03DD355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7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782BB302-0232-4E9F-8CC1-423B3066E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41590D92-4C7F-456A-973C-8D2C6CB18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757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A5BBEA01-0A36-4588-9605-0AAB105AA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2278DCEE-233D-4CF7-8DD4-0427A50E6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6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E1D0EBF5-ECBF-42E3-887D-F908E2E1C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6851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03E69AB-2299-49DF-9898-3A96EF696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5138738"/>
            <a:ext cx="0" cy="476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88AEDC33-545F-46AC-8D40-CF5A53668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9C22FDCF-D616-4114-94CF-65BD9BCDC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76AD123A-AD8E-44EC-B474-E1D4F4183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1CC2ED73-0F86-43E4-BA77-6823A76FE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E94C6C3A-39CA-4EF3-AD3B-53366E5F9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57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A380FA3E-DE54-447A-AFFA-729C4BD1A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9840B003-6786-4D0D-94DA-23306014D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26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565EE337-CFFA-4F6C-A8BB-2A6DEF23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1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2AC69D92-B5BF-4727-BB01-3A81193FC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688" y="1354138"/>
            <a:ext cx="0" cy="49212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08B525AB-5C1C-45C5-83B5-4815DBB3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264150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B3F6FEC-92BB-49A9-BD8E-B4236925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6" y="5264150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678A580-21A0-4A5E-866B-F996CDBE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D4D2178D-C8A0-41E9-9127-B8232B68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B4F0B982-87ED-493F-99AF-7808C50C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8D633D3A-D0AF-4DD7-A16F-F1D480A9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FEDCC615-A5C3-4E18-8E7F-CB066F5D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9DEC382C-3FFA-487B-8D63-D8BA4D27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20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6738202A-730E-41F0-9799-E9D3E93A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451" y="5264150"/>
            <a:ext cx="3190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63187A66-1D5D-46AB-A76A-04BDC6FB1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8373118B-3DBE-4DC8-867B-010E5C7E9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1688" y="1354138"/>
            <a:ext cx="0" cy="3832225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64E83E61-1272-4DD1-801D-F4566E003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EE2D99AB-4185-41C8-9335-ABBF5F485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7609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BC8B91A1-9B59-48EA-AECB-EAB8B9263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43354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17EC9688-0AF2-4711-B7DD-1856C51FF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E2FE1C1A-5542-42B1-B044-F4D62914D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4829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EA9BFAA1-28FA-4227-9FE6-6D4E1555A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30575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7FE9256F-7E14-4791-B0B1-CECE00B0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B7409C6A-58D1-49DB-B90D-2BE468AD3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22066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A1E8484D-0235-4DF9-AC2D-64B40CF5E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7795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09E2775C-F435-471B-A992-F205B4D5B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FBC6D357-18B9-4918-9AC1-9DF5356CD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51863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0E10D0AC-5D03-4468-8C29-72EA3E31F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7609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09340961-0DC5-4695-AF03-FCA0A74795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433546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8BBDAEF2-FC9E-44F3-9066-101295A55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910013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9B265833-1A54-43B9-82AB-45CB1949B6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4829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CD8756E9-3AC6-4F7B-809A-A096D5EE0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30575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45CB8056-9BF4-4F6E-89F7-4033B6CDB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63207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6D6B7E69-1C3C-4616-89BB-70A278199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2206625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C8D41DBF-D2B1-4D7B-B492-AAA5231078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77958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6">
            <a:extLst>
              <a:ext uri="{FF2B5EF4-FFF2-40B4-BE49-F238E27FC236}">
                <a16:creationId xmlns:a16="http://schemas.microsoft.com/office/drawing/2014/main" id="{36DDD6A2-B2D9-467C-BA8A-5159BE922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4063" y="1354138"/>
            <a:ext cx="47625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64E327A2-7476-484F-BF50-2A1871B4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5106988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C04B6A51-6D68-4397-A369-311BF0ED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68312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B4AC4D4C-54DC-4541-99C7-B5A8E6F3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257675"/>
            <a:ext cx="2841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EC9111BC-0430-4092-99B4-D8708F51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1" y="3832225"/>
            <a:ext cx="2016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8943B30D-A480-4C43-A2B7-0A6E19B7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406775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09BCEAFC-9D02-47F8-B2AD-C4B386D6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976563"/>
            <a:ext cx="15081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64991F32-118B-491F-865E-D1AE9AFF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5511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94F75163-11AA-46C6-821B-4CF94B959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21256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4185AB36-A662-424D-9D6E-61F14A6CE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70021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4982CC5D-C5A4-434E-A280-FA4535F8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274763"/>
            <a:ext cx="2349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D7B81C6F-5701-40C7-A681-DFB6989C18B9}"/>
              </a:ext>
            </a:extLst>
          </p:cNvPr>
          <p:cNvSpPr>
            <a:spLocks/>
          </p:cNvSpPr>
          <p:nvPr/>
        </p:nvSpPr>
        <p:spPr bwMode="auto">
          <a:xfrm>
            <a:off x="6124576" y="1643063"/>
            <a:ext cx="4837113" cy="3524250"/>
          </a:xfrm>
          <a:custGeom>
            <a:avLst/>
            <a:gdLst>
              <a:gd name="T0" fmla="*/ 46 w 3047"/>
              <a:gd name="T1" fmla="*/ 1165 h 2220"/>
              <a:gd name="T2" fmla="*/ 100 w 3047"/>
              <a:gd name="T3" fmla="*/ 1147 h 2220"/>
              <a:gd name="T4" fmla="*/ 153 w 3047"/>
              <a:gd name="T5" fmla="*/ 1143 h 2220"/>
              <a:gd name="T6" fmla="*/ 207 w 3047"/>
              <a:gd name="T7" fmla="*/ 1112 h 2220"/>
              <a:gd name="T8" fmla="*/ 260 w 3047"/>
              <a:gd name="T9" fmla="*/ 1213 h 2220"/>
              <a:gd name="T10" fmla="*/ 314 w 3047"/>
              <a:gd name="T11" fmla="*/ 1214 h 2220"/>
              <a:gd name="T12" fmla="*/ 367 w 3047"/>
              <a:gd name="T13" fmla="*/ 1081 h 2220"/>
              <a:gd name="T14" fmla="*/ 421 w 3047"/>
              <a:gd name="T15" fmla="*/ 1205 h 2220"/>
              <a:gd name="T16" fmla="*/ 474 w 3047"/>
              <a:gd name="T17" fmla="*/ 1130 h 2220"/>
              <a:gd name="T18" fmla="*/ 527 w 3047"/>
              <a:gd name="T19" fmla="*/ 1334 h 2220"/>
              <a:gd name="T20" fmla="*/ 581 w 3047"/>
              <a:gd name="T21" fmla="*/ 1203 h 2220"/>
              <a:gd name="T22" fmla="*/ 634 w 3047"/>
              <a:gd name="T23" fmla="*/ 1155 h 2220"/>
              <a:gd name="T24" fmla="*/ 688 w 3047"/>
              <a:gd name="T25" fmla="*/ 1074 h 2220"/>
              <a:gd name="T26" fmla="*/ 741 w 3047"/>
              <a:gd name="T27" fmla="*/ 1313 h 2220"/>
              <a:gd name="T28" fmla="*/ 795 w 3047"/>
              <a:gd name="T29" fmla="*/ 1148 h 2220"/>
              <a:gd name="T30" fmla="*/ 848 w 3047"/>
              <a:gd name="T31" fmla="*/ 1126 h 2220"/>
              <a:gd name="T32" fmla="*/ 902 w 3047"/>
              <a:gd name="T33" fmla="*/ 1078 h 2220"/>
              <a:gd name="T34" fmla="*/ 955 w 3047"/>
              <a:gd name="T35" fmla="*/ 1044 h 2220"/>
              <a:gd name="T36" fmla="*/ 1009 w 3047"/>
              <a:gd name="T37" fmla="*/ 1111 h 2220"/>
              <a:gd name="T38" fmla="*/ 1062 w 3047"/>
              <a:gd name="T39" fmla="*/ 1043 h 2220"/>
              <a:gd name="T40" fmla="*/ 1115 w 3047"/>
              <a:gd name="T41" fmla="*/ 1104 h 2220"/>
              <a:gd name="T42" fmla="*/ 1169 w 3047"/>
              <a:gd name="T43" fmla="*/ 1366 h 2220"/>
              <a:gd name="T44" fmla="*/ 1222 w 3047"/>
              <a:gd name="T45" fmla="*/ 1138 h 2220"/>
              <a:gd name="T46" fmla="*/ 1276 w 3047"/>
              <a:gd name="T47" fmla="*/ 1442 h 2220"/>
              <a:gd name="T48" fmla="*/ 1329 w 3047"/>
              <a:gd name="T49" fmla="*/ 1152 h 2220"/>
              <a:gd name="T50" fmla="*/ 1383 w 3047"/>
              <a:gd name="T51" fmla="*/ 931 h 2220"/>
              <a:gd name="T52" fmla="*/ 1436 w 3047"/>
              <a:gd name="T53" fmla="*/ 1285 h 2220"/>
              <a:gd name="T54" fmla="*/ 1490 w 3047"/>
              <a:gd name="T55" fmla="*/ 1175 h 2220"/>
              <a:gd name="T56" fmla="*/ 1543 w 3047"/>
              <a:gd name="T57" fmla="*/ 1108 h 2220"/>
              <a:gd name="T58" fmla="*/ 1597 w 3047"/>
              <a:gd name="T59" fmla="*/ 464 h 2220"/>
              <a:gd name="T60" fmla="*/ 1650 w 3047"/>
              <a:gd name="T61" fmla="*/ 816 h 2220"/>
              <a:gd name="T62" fmla="*/ 1704 w 3047"/>
              <a:gd name="T63" fmla="*/ 1819 h 2220"/>
              <a:gd name="T64" fmla="*/ 1757 w 3047"/>
              <a:gd name="T65" fmla="*/ 1177 h 2220"/>
              <a:gd name="T66" fmla="*/ 1810 w 3047"/>
              <a:gd name="T67" fmla="*/ 1181 h 2220"/>
              <a:gd name="T68" fmla="*/ 1864 w 3047"/>
              <a:gd name="T69" fmla="*/ 868 h 2220"/>
              <a:gd name="T70" fmla="*/ 1917 w 3047"/>
              <a:gd name="T71" fmla="*/ 1173 h 2220"/>
              <a:gd name="T72" fmla="*/ 1971 w 3047"/>
              <a:gd name="T73" fmla="*/ 1151 h 2220"/>
              <a:gd name="T74" fmla="*/ 2024 w 3047"/>
              <a:gd name="T75" fmla="*/ 1202 h 2220"/>
              <a:gd name="T76" fmla="*/ 2078 w 3047"/>
              <a:gd name="T77" fmla="*/ 1182 h 2220"/>
              <a:gd name="T78" fmla="*/ 2131 w 3047"/>
              <a:gd name="T79" fmla="*/ 1157 h 2220"/>
              <a:gd name="T80" fmla="*/ 2185 w 3047"/>
              <a:gd name="T81" fmla="*/ 1160 h 2220"/>
              <a:gd name="T82" fmla="*/ 2238 w 3047"/>
              <a:gd name="T83" fmla="*/ 1170 h 2220"/>
              <a:gd name="T84" fmla="*/ 2291 w 3047"/>
              <a:gd name="T85" fmla="*/ 1135 h 2220"/>
              <a:gd name="T86" fmla="*/ 2345 w 3047"/>
              <a:gd name="T87" fmla="*/ 1059 h 2220"/>
              <a:gd name="T88" fmla="*/ 2398 w 3047"/>
              <a:gd name="T89" fmla="*/ 1058 h 2220"/>
              <a:gd name="T90" fmla="*/ 2452 w 3047"/>
              <a:gd name="T91" fmla="*/ 1100 h 2220"/>
              <a:gd name="T92" fmla="*/ 2505 w 3047"/>
              <a:gd name="T93" fmla="*/ 1221 h 2220"/>
              <a:gd name="T94" fmla="*/ 2559 w 3047"/>
              <a:gd name="T95" fmla="*/ 1128 h 2220"/>
              <a:gd name="T96" fmla="*/ 2612 w 3047"/>
              <a:gd name="T97" fmla="*/ 1271 h 2220"/>
              <a:gd name="T98" fmla="*/ 2666 w 3047"/>
              <a:gd name="T99" fmla="*/ 1100 h 2220"/>
              <a:gd name="T100" fmla="*/ 2719 w 3047"/>
              <a:gd name="T101" fmla="*/ 1290 h 2220"/>
              <a:gd name="T102" fmla="*/ 2773 w 3047"/>
              <a:gd name="T103" fmla="*/ 1071 h 2220"/>
              <a:gd name="T104" fmla="*/ 2826 w 3047"/>
              <a:gd name="T105" fmla="*/ 1150 h 2220"/>
              <a:gd name="T106" fmla="*/ 2880 w 3047"/>
              <a:gd name="T107" fmla="*/ 1174 h 2220"/>
              <a:gd name="T108" fmla="*/ 2933 w 3047"/>
              <a:gd name="T109" fmla="*/ 1173 h 2220"/>
              <a:gd name="T110" fmla="*/ 2987 w 3047"/>
              <a:gd name="T111" fmla="*/ 1075 h 2220"/>
              <a:gd name="T112" fmla="*/ 3040 w 3047"/>
              <a:gd name="T113" fmla="*/ 1248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47" h="2220">
                <a:moveTo>
                  <a:pt x="0" y="1172"/>
                </a:moveTo>
                <a:lnTo>
                  <a:pt x="8" y="1257"/>
                </a:lnTo>
                <a:lnTo>
                  <a:pt x="16" y="1092"/>
                </a:lnTo>
                <a:lnTo>
                  <a:pt x="23" y="1079"/>
                </a:lnTo>
                <a:lnTo>
                  <a:pt x="31" y="1292"/>
                </a:lnTo>
                <a:lnTo>
                  <a:pt x="39" y="1082"/>
                </a:lnTo>
                <a:lnTo>
                  <a:pt x="46" y="1165"/>
                </a:lnTo>
                <a:lnTo>
                  <a:pt x="54" y="1256"/>
                </a:lnTo>
                <a:lnTo>
                  <a:pt x="62" y="978"/>
                </a:lnTo>
                <a:lnTo>
                  <a:pt x="69" y="1280"/>
                </a:lnTo>
                <a:lnTo>
                  <a:pt x="77" y="1152"/>
                </a:lnTo>
                <a:lnTo>
                  <a:pt x="85" y="1190"/>
                </a:lnTo>
                <a:lnTo>
                  <a:pt x="92" y="1078"/>
                </a:lnTo>
                <a:lnTo>
                  <a:pt x="100" y="1147"/>
                </a:lnTo>
                <a:lnTo>
                  <a:pt x="107" y="1283"/>
                </a:lnTo>
                <a:lnTo>
                  <a:pt x="115" y="1031"/>
                </a:lnTo>
                <a:lnTo>
                  <a:pt x="123" y="1273"/>
                </a:lnTo>
                <a:lnTo>
                  <a:pt x="130" y="1065"/>
                </a:lnTo>
                <a:lnTo>
                  <a:pt x="138" y="1187"/>
                </a:lnTo>
                <a:lnTo>
                  <a:pt x="146" y="1169"/>
                </a:lnTo>
                <a:lnTo>
                  <a:pt x="153" y="1143"/>
                </a:lnTo>
                <a:lnTo>
                  <a:pt x="161" y="1255"/>
                </a:lnTo>
                <a:lnTo>
                  <a:pt x="169" y="997"/>
                </a:lnTo>
                <a:lnTo>
                  <a:pt x="176" y="1225"/>
                </a:lnTo>
                <a:lnTo>
                  <a:pt x="184" y="1224"/>
                </a:lnTo>
                <a:lnTo>
                  <a:pt x="191" y="1116"/>
                </a:lnTo>
                <a:lnTo>
                  <a:pt x="199" y="1148"/>
                </a:lnTo>
                <a:lnTo>
                  <a:pt x="207" y="1112"/>
                </a:lnTo>
                <a:lnTo>
                  <a:pt x="214" y="1286"/>
                </a:lnTo>
                <a:lnTo>
                  <a:pt x="222" y="1021"/>
                </a:lnTo>
                <a:lnTo>
                  <a:pt x="230" y="1254"/>
                </a:lnTo>
                <a:lnTo>
                  <a:pt x="237" y="1195"/>
                </a:lnTo>
                <a:lnTo>
                  <a:pt x="245" y="994"/>
                </a:lnTo>
                <a:lnTo>
                  <a:pt x="253" y="1265"/>
                </a:lnTo>
                <a:lnTo>
                  <a:pt x="260" y="1213"/>
                </a:lnTo>
                <a:lnTo>
                  <a:pt x="268" y="1096"/>
                </a:lnTo>
                <a:lnTo>
                  <a:pt x="275" y="1151"/>
                </a:lnTo>
                <a:lnTo>
                  <a:pt x="283" y="1134"/>
                </a:lnTo>
                <a:lnTo>
                  <a:pt x="291" y="1248"/>
                </a:lnTo>
                <a:lnTo>
                  <a:pt x="298" y="1125"/>
                </a:lnTo>
                <a:lnTo>
                  <a:pt x="306" y="1089"/>
                </a:lnTo>
                <a:lnTo>
                  <a:pt x="314" y="1214"/>
                </a:lnTo>
                <a:lnTo>
                  <a:pt x="321" y="1239"/>
                </a:lnTo>
                <a:lnTo>
                  <a:pt x="329" y="1041"/>
                </a:lnTo>
                <a:lnTo>
                  <a:pt x="337" y="1138"/>
                </a:lnTo>
                <a:lnTo>
                  <a:pt x="344" y="1264"/>
                </a:lnTo>
                <a:lnTo>
                  <a:pt x="352" y="1137"/>
                </a:lnTo>
                <a:lnTo>
                  <a:pt x="359" y="1153"/>
                </a:lnTo>
                <a:lnTo>
                  <a:pt x="367" y="1081"/>
                </a:lnTo>
                <a:lnTo>
                  <a:pt x="375" y="1205"/>
                </a:lnTo>
                <a:lnTo>
                  <a:pt x="382" y="1263"/>
                </a:lnTo>
                <a:lnTo>
                  <a:pt x="390" y="1025"/>
                </a:lnTo>
                <a:lnTo>
                  <a:pt x="398" y="1235"/>
                </a:lnTo>
                <a:lnTo>
                  <a:pt x="405" y="1094"/>
                </a:lnTo>
                <a:lnTo>
                  <a:pt x="413" y="1183"/>
                </a:lnTo>
                <a:lnTo>
                  <a:pt x="421" y="1205"/>
                </a:lnTo>
                <a:lnTo>
                  <a:pt x="428" y="1175"/>
                </a:lnTo>
                <a:lnTo>
                  <a:pt x="436" y="1063"/>
                </a:lnTo>
                <a:lnTo>
                  <a:pt x="443" y="1178"/>
                </a:lnTo>
                <a:lnTo>
                  <a:pt x="451" y="1211"/>
                </a:lnTo>
                <a:lnTo>
                  <a:pt x="459" y="1163"/>
                </a:lnTo>
                <a:lnTo>
                  <a:pt x="466" y="1137"/>
                </a:lnTo>
                <a:lnTo>
                  <a:pt x="474" y="1130"/>
                </a:lnTo>
                <a:lnTo>
                  <a:pt x="482" y="1206"/>
                </a:lnTo>
                <a:lnTo>
                  <a:pt x="489" y="1122"/>
                </a:lnTo>
                <a:lnTo>
                  <a:pt x="497" y="1142"/>
                </a:lnTo>
                <a:lnTo>
                  <a:pt x="505" y="1287"/>
                </a:lnTo>
                <a:lnTo>
                  <a:pt x="512" y="1042"/>
                </a:lnTo>
                <a:lnTo>
                  <a:pt x="520" y="1107"/>
                </a:lnTo>
                <a:lnTo>
                  <a:pt x="527" y="1334"/>
                </a:lnTo>
                <a:lnTo>
                  <a:pt x="535" y="965"/>
                </a:lnTo>
                <a:lnTo>
                  <a:pt x="543" y="1336"/>
                </a:lnTo>
                <a:lnTo>
                  <a:pt x="550" y="1103"/>
                </a:lnTo>
                <a:lnTo>
                  <a:pt x="558" y="1027"/>
                </a:lnTo>
                <a:lnTo>
                  <a:pt x="566" y="1340"/>
                </a:lnTo>
                <a:lnTo>
                  <a:pt x="573" y="1067"/>
                </a:lnTo>
                <a:lnTo>
                  <a:pt x="581" y="1203"/>
                </a:lnTo>
                <a:lnTo>
                  <a:pt x="589" y="1157"/>
                </a:lnTo>
                <a:lnTo>
                  <a:pt x="596" y="1039"/>
                </a:lnTo>
                <a:lnTo>
                  <a:pt x="604" y="1356"/>
                </a:lnTo>
                <a:lnTo>
                  <a:pt x="612" y="1021"/>
                </a:lnTo>
                <a:lnTo>
                  <a:pt x="619" y="1235"/>
                </a:lnTo>
                <a:lnTo>
                  <a:pt x="627" y="1100"/>
                </a:lnTo>
                <a:lnTo>
                  <a:pt x="634" y="1155"/>
                </a:lnTo>
                <a:lnTo>
                  <a:pt x="642" y="1233"/>
                </a:lnTo>
                <a:lnTo>
                  <a:pt x="650" y="1113"/>
                </a:lnTo>
                <a:lnTo>
                  <a:pt x="657" y="1175"/>
                </a:lnTo>
                <a:lnTo>
                  <a:pt x="665" y="1085"/>
                </a:lnTo>
                <a:lnTo>
                  <a:pt x="673" y="1241"/>
                </a:lnTo>
                <a:lnTo>
                  <a:pt x="680" y="1203"/>
                </a:lnTo>
                <a:lnTo>
                  <a:pt x="688" y="1074"/>
                </a:lnTo>
                <a:lnTo>
                  <a:pt x="696" y="1096"/>
                </a:lnTo>
                <a:lnTo>
                  <a:pt x="703" y="1285"/>
                </a:lnTo>
                <a:lnTo>
                  <a:pt x="711" y="1154"/>
                </a:lnTo>
                <a:lnTo>
                  <a:pt x="718" y="1163"/>
                </a:lnTo>
                <a:lnTo>
                  <a:pt x="726" y="1016"/>
                </a:lnTo>
                <a:lnTo>
                  <a:pt x="734" y="1239"/>
                </a:lnTo>
                <a:lnTo>
                  <a:pt x="741" y="1313"/>
                </a:lnTo>
                <a:lnTo>
                  <a:pt x="749" y="948"/>
                </a:lnTo>
                <a:lnTo>
                  <a:pt x="756" y="1237"/>
                </a:lnTo>
                <a:lnTo>
                  <a:pt x="764" y="1165"/>
                </a:lnTo>
                <a:lnTo>
                  <a:pt x="772" y="1205"/>
                </a:lnTo>
                <a:lnTo>
                  <a:pt x="780" y="1033"/>
                </a:lnTo>
                <a:lnTo>
                  <a:pt x="787" y="1260"/>
                </a:lnTo>
                <a:lnTo>
                  <a:pt x="795" y="1148"/>
                </a:lnTo>
                <a:lnTo>
                  <a:pt x="802" y="1141"/>
                </a:lnTo>
                <a:lnTo>
                  <a:pt x="810" y="1245"/>
                </a:lnTo>
                <a:lnTo>
                  <a:pt x="818" y="865"/>
                </a:lnTo>
                <a:lnTo>
                  <a:pt x="825" y="1587"/>
                </a:lnTo>
                <a:lnTo>
                  <a:pt x="833" y="857"/>
                </a:lnTo>
                <a:lnTo>
                  <a:pt x="840" y="1258"/>
                </a:lnTo>
                <a:lnTo>
                  <a:pt x="848" y="1126"/>
                </a:lnTo>
                <a:lnTo>
                  <a:pt x="856" y="1200"/>
                </a:lnTo>
                <a:lnTo>
                  <a:pt x="864" y="1200"/>
                </a:lnTo>
                <a:lnTo>
                  <a:pt x="871" y="977"/>
                </a:lnTo>
                <a:lnTo>
                  <a:pt x="879" y="1383"/>
                </a:lnTo>
                <a:lnTo>
                  <a:pt x="886" y="1006"/>
                </a:lnTo>
                <a:lnTo>
                  <a:pt x="894" y="1267"/>
                </a:lnTo>
                <a:lnTo>
                  <a:pt x="902" y="1078"/>
                </a:lnTo>
                <a:lnTo>
                  <a:pt x="909" y="1129"/>
                </a:lnTo>
                <a:lnTo>
                  <a:pt x="917" y="1273"/>
                </a:lnTo>
                <a:lnTo>
                  <a:pt x="924" y="1154"/>
                </a:lnTo>
                <a:lnTo>
                  <a:pt x="932" y="1030"/>
                </a:lnTo>
                <a:lnTo>
                  <a:pt x="940" y="1227"/>
                </a:lnTo>
                <a:lnTo>
                  <a:pt x="947" y="1235"/>
                </a:lnTo>
                <a:lnTo>
                  <a:pt x="955" y="1044"/>
                </a:lnTo>
                <a:lnTo>
                  <a:pt x="963" y="1270"/>
                </a:lnTo>
                <a:lnTo>
                  <a:pt x="970" y="1006"/>
                </a:lnTo>
                <a:lnTo>
                  <a:pt x="978" y="1338"/>
                </a:lnTo>
                <a:lnTo>
                  <a:pt x="986" y="1106"/>
                </a:lnTo>
                <a:lnTo>
                  <a:pt x="993" y="970"/>
                </a:lnTo>
                <a:lnTo>
                  <a:pt x="1001" y="1418"/>
                </a:lnTo>
                <a:lnTo>
                  <a:pt x="1009" y="1111"/>
                </a:lnTo>
                <a:lnTo>
                  <a:pt x="1016" y="1076"/>
                </a:lnTo>
                <a:lnTo>
                  <a:pt x="1024" y="1152"/>
                </a:lnTo>
                <a:lnTo>
                  <a:pt x="1031" y="1189"/>
                </a:lnTo>
                <a:lnTo>
                  <a:pt x="1039" y="1145"/>
                </a:lnTo>
                <a:lnTo>
                  <a:pt x="1047" y="1321"/>
                </a:lnTo>
                <a:lnTo>
                  <a:pt x="1054" y="981"/>
                </a:lnTo>
                <a:lnTo>
                  <a:pt x="1062" y="1043"/>
                </a:lnTo>
                <a:lnTo>
                  <a:pt x="1070" y="1512"/>
                </a:lnTo>
                <a:lnTo>
                  <a:pt x="1077" y="787"/>
                </a:lnTo>
                <a:lnTo>
                  <a:pt x="1085" y="1491"/>
                </a:lnTo>
                <a:lnTo>
                  <a:pt x="1093" y="979"/>
                </a:lnTo>
                <a:lnTo>
                  <a:pt x="1100" y="1112"/>
                </a:lnTo>
                <a:lnTo>
                  <a:pt x="1108" y="1264"/>
                </a:lnTo>
                <a:lnTo>
                  <a:pt x="1115" y="1104"/>
                </a:lnTo>
                <a:lnTo>
                  <a:pt x="1123" y="1260"/>
                </a:lnTo>
                <a:lnTo>
                  <a:pt x="1131" y="1040"/>
                </a:lnTo>
                <a:lnTo>
                  <a:pt x="1138" y="1149"/>
                </a:lnTo>
                <a:lnTo>
                  <a:pt x="1146" y="1239"/>
                </a:lnTo>
                <a:lnTo>
                  <a:pt x="1154" y="1226"/>
                </a:lnTo>
                <a:lnTo>
                  <a:pt x="1161" y="933"/>
                </a:lnTo>
                <a:lnTo>
                  <a:pt x="1169" y="1366"/>
                </a:lnTo>
                <a:lnTo>
                  <a:pt x="1177" y="1028"/>
                </a:lnTo>
                <a:lnTo>
                  <a:pt x="1184" y="1274"/>
                </a:lnTo>
                <a:lnTo>
                  <a:pt x="1192" y="1103"/>
                </a:lnTo>
                <a:lnTo>
                  <a:pt x="1199" y="1139"/>
                </a:lnTo>
                <a:lnTo>
                  <a:pt x="1207" y="1143"/>
                </a:lnTo>
                <a:lnTo>
                  <a:pt x="1215" y="1230"/>
                </a:lnTo>
                <a:lnTo>
                  <a:pt x="1222" y="1138"/>
                </a:lnTo>
                <a:lnTo>
                  <a:pt x="1230" y="1113"/>
                </a:lnTo>
                <a:lnTo>
                  <a:pt x="1238" y="1310"/>
                </a:lnTo>
                <a:lnTo>
                  <a:pt x="1245" y="777"/>
                </a:lnTo>
                <a:lnTo>
                  <a:pt x="1253" y="1645"/>
                </a:lnTo>
                <a:lnTo>
                  <a:pt x="1261" y="964"/>
                </a:lnTo>
                <a:lnTo>
                  <a:pt x="1268" y="979"/>
                </a:lnTo>
                <a:lnTo>
                  <a:pt x="1276" y="1442"/>
                </a:lnTo>
                <a:lnTo>
                  <a:pt x="1283" y="859"/>
                </a:lnTo>
                <a:lnTo>
                  <a:pt x="1291" y="1504"/>
                </a:lnTo>
                <a:lnTo>
                  <a:pt x="1299" y="1037"/>
                </a:lnTo>
                <a:lnTo>
                  <a:pt x="1306" y="909"/>
                </a:lnTo>
                <a:lnTo>
                  <a:pt x="1314" y="1461"/>
                </a:lnTo>
                <a:lnTo>
                  <a:pt x="1322" y="1055"/>
                </a:lnTo>
                <a:lnTo>
                  <a:pt x="1329" y="1152"/>
                </a:lnTo>
                <a:lnTo>
                  <a:pt x="1337" y="1255"/>
                </a:lnTo>
                <a:lnTo>
                  <a:pt x="1345" y="943"/>
                </a:lnTo>
                <a:lnTo>
                  <a:pt x="1352" y="1338"/>
                </a:lnTo>
                <a:lnTo>
                  <a:pt x="1360" y="1162"/>
                </a:lnTo>
                <a:lnTo>
                  <a:pt x="1367" y="1006"/>
                </a:lnTo>
                <a:lnTo>
                  <a:pt x="1375" y="1393"/>
                </a:lnTo>
                <a:lnTo>
                  <a:pt x="1383" y="931"/>
                </a:lnTo>
                <a:lnTo>
                  <a:pt x="1390" y="1287"/>
                </a:lnTo>
                <a:lnTo>
                  <a:pt x="1398" y="1117"/>
                </a:lnTo>
                <a:lnTo>
                  <a:pt x="1406" y="1178"/>
                </a:lnTo>
                <a:lnTo>
                  <a:pt x="1413" y="1192"/>
                </a:lnTo>
                <a:lnTo>
                  <a:pt x="1421" y="1058"/>
                </a:lnTo>
                <a:lnTo>
                  <a:pt x="1429" y="1195"/>
                </a:lnTo>
                <a:lnTo>
                  <a:pt x="1436" y="1285"/>
                </a:lnTo>
                <a:lnTo>
                  <a:pt x="1444" y="1024"/>
                </a:lnTo>
                <a:lnTo>
                  <a:pt x="1451" y="1126"/>
                </a:lnTo>
                <a:lnTo>
                  <a:pt x="1459" y="1274"/>
                </a:lnTo>
                <a:lnTo>
                  <a:pt x="1467" y="1128"/>
                </a:lnTo>
                <a:lnTo>
                  <a:pt x="1474" y="1134"/>
                </a:lnTo>
                <a:lnTo>
                  <a:pt x="1482" y="1170"/>
                </a:lnTo>
                <a:lnTo>
                  <a:pt x="1490" y="1175"/>
                </a:lnTo>
                <a:lnTo>
                  <a:pt x="1497" y="1069"/>
                </a:lnTo>
                <a:lnTo>
                  <a:pt x="1505" y="1345"/>
                </a:lnTo>
                <a:lnTo>
                  <a:pt x="1513" y="929"/>
                </a:lnTo>
                <a:lnTo>
                  <a:pt x="1520" y="1471"/>
                </a:lnTo>
                <a:lnTo>
                  <a:pt x="1528" y="760"/>
                </a:lnTo>
                <a:lnTo>
                  <a:pt x="1536" y="1441"/>
                </a:lnTo>
                <a:lnTo>
                  <a:pt x="1543" y="1108"/>
                </a:lnTo>
                <a:lnTo>
                  <a:pt x="1551" y="1175"/>
                </a:lnTo>
                <a:lnTo>
                  <a:pt x="1558" y="1068"/>
                </a:lnTo>
                <a:lnTo>
                  <a:pt x="1566" y="1164"/>
                </a:lnTo>
                <a:lnTo>
                  <a:pt x="1574" y="1358"/>
                </a:lnTo>
                <a:lnTo>
                  <a:pt x="1581" y="806"/>
                </a:lnTo>
                <a:lnTo>
                  <a:pt x="1589" y="1647"/>
                </a:lnTo>
                <a:lnTo>
                  <a:pt x="1597" y="464"/>
                </a:lnTo>
                <a:lnTo>
                  <a:pt x="1604" y="2136"/>
                </a:lnTo>
                <a:lnTo>
                  <a:pt x="1612" y="0"/>
                </a:lnTo>
                <a:lnTo>
                  <a:pt x="1620" y="2220"/>
                </a:lnTo>
                <a:lnTo>
                  <a:pt x="1627" y="353"/>
                </a:lnTo>
                <a:lnTo>
                  <a:pt x="1635" y="1711"/>
                </a:lnTo>
                <a:lnTo>
                  <a:pt x="1642" y="1010"/>
                </a:lnTo>
                <a:lnTo>
                  <a:pt x="1650" y="816"/>
                </a:lnTo>
                <a:lnTo>
                  <a:pt x="1658" y="1669"/>
                </a:lnTo>
                <a:lnTo>
                  <a:pt x="1665" y="830"/>
                </a:lnTo>
                <a:lnTo>
                  <a:pt x="1673" y="1333"/>
                </a:lnTo>
                <a:lnTo>
                  <a:pt x="1681" y="1022"/>
                </a:lnTo>
                <a:lnTo>
                  <a:pt x="1688" y="1367"/>
                </a:lnTo>
                <a:lnTo>
                  <a:pt x="1696" y="709"/>
                </a:lnTo>
                <a:lnTo>
                  <a:pt x="1704" y="1819"/>
                </a:lnTo>
                <a:lnTo>
                  <a:pt x="1711" y="573"/>
                </a:lnTo>
                <a:lnTo>
                  <a:pt x="1719" y="1480"/>
                </a:lnTo>
                <a:lnTo>
                  <a:pt x="1726" y="1126"/>
                </a:lnTo>
                <a:lnTo>
                  <a:pt x="1734" y="1006"/>
                </a:lnTo>
                <a:lnTo>
                  <a:pt x="1742" y="1260"/>
                </a:lnTo>
                <a:lnTo>
                  <a:pt x="1749" y="1213"/>
                </a:lnTo>
                <a:lnTo>
                  <a:pt x="1757" y="1177"/>
                </a:lnTo>
                <a:lnTo>
                  <a:pt x="1765" y="939"/>
                </a:lnTo>
                <a:lnTo>
                  <a:pt x="1772" y="1376"/>
                </a:lnTo>
                <a:lnTo>
                  <a:pt x="1780" y="1057"/>
                </a:lnTo>
                <a:lnTo>
                  <a:pt x="1788" y="1277"/>
                </a:lnTo>
                <a:lnTo>
                  <a:pt x="1795" y="1058"/>
                </a:lnTo>
                <a:lnTo>
                  <a:pt x="1803" y="1128"/>
                </a:lnTo>
                <a:lnTo>
                  <a:pt x="1810" y="1181"/>
                </a:lnTo>
                <a:lnTo>
                  <a:pt x="1818" y="1269"/>
                </a:lnTo>
                <a:lnTo>
                  <a:pt x="1826" y="1076"/>
                </a:lnTo>
                <a:lnTo>
                  <a:pt x="1833" y="1103"/>
                </a:lnTo>
                <a:lnTo>
                  <a:pt x="1841" y="1300"/>
                </a:lnTo>
                <a:lnTo>
                  <a:pt x="1848" y="950"/>
                </a:lnTo>
                <a:lnTo>
                  <a:pt x="1856" y="1443"/>
                </a:lnTo>
                <a:lnTo>
                  <a:pt x="1864" y="868"/>
                </a:lnTo>
                <a:lnTo>
                  <a:pt x="1872" y="1356"/>
                </a:lnTo>
                <a:lnTo>
                  <a:pt x="1879" y="1140"/>
                </a:lnTo>
                <a:lnTo>
                  <a:pt x="1887" y="1052"/>
                </a:lnTo>
                <a:lnTo>
                  <a:pt x="1894" y="1213"/>
                </a:lnTo>
                <a:lnTo>
                  <a:pt x="1902" y="1217"/>
                </a:lnTo>
                <a:lnTo>
                  <a:pt x="1910" y="1103"/>
                </a:lnTo>
                <a:lnTo>
                  <a:pt x="1917" y="1173"/>
                </a:lnTo>
                <a:lnTo>
                  <a:pt x="1925" y="1147"/>
                </a:lnTo>
                <a:lnTo>
                  <a:pt x="1933" y="1144"/>
                </a:lnTo>
                <a:lnTo>
                  <a:pt x="1940" y="1208"/>
                </a:lnTo>
                <a:lnTo>
                  <a:pt x="1948" y="1148"/>
                </a:lnTo>
                <a:lnTo>
                  <a:pt x="1956" y="1140"/>
                </a:lnTo>
                <a:lnTo>
                  <a:pt x="1963" y="1159"/>
                </a:lnTo>
                <a:lnTo>
                  <a:pt x="1971" y="1151"/>
                </a:lnTo>
                <a:lnTo>
                  <a:pt x="1978" y="1187"/>
                </a:lnTo>
                <a:lnTo>
                  <a:pt x="1986" y="1152"/>
                </a:lnTo>
                <a:lnTo>
                  <a:pt x="1994" y="1177"/>
                </a:lnTo>
                <a:lnTo>
                  <a:pt x="2001" y="1111"/>
                </a:lnTo>
                <a:lnTo>
                  <a:pt x="2009" y="1172"/>
                </a:lnTo>
                <a:lnTo>
                  <a:pt x="2017" y="1177"/>
                </a:lnTo>
                <a:lnTo>
                  <a:pt x="2024" y="1202"/>
                </a:lnTo>
                <a:lnTo>
                  <a:pt x="2032" y="1064"/>
                </a:lnTo>
                <a:lnTo>
                  <a:pt x="2039" y="1237"/>
                </a:lnTo>
                <a:lnTo>
                  <a:pt x="2047" y="1104"/>
                </a:lnTo>
                <a:lnTo>
                  <a:pt x="2055" y="1203"/>
                </a:lnTo>
                <a:lnTo>
                  <a:pt x="2063" y="1147"/>
                </a:lnTo>
                <a:lnTo>
                  <a:pt x="2070" y="1145"/>
                </a:lnTo>
                <a:lnTo>
                  <a:pt x="2078" y="1182"/>
                </a:lnTo>
                <a:lnTo>
                  <a:pt x="2085" y="1128"/>
                </a:lnTo>
                <a:lnTo>
                  <a:pt x="2093" y="1202"/>
                </a:lnTo>
                <a:lnTo>
                  <a:pt x="2101" y="1103"/>
                </a:lnTo>
                <a:lnTo>
                  <a:pt x="2108" y="1233"/>
                </a:lnTo>
                <a:lnTo>
                  <a:pt x="2116" y="1103"/>
                </a:lnTo>
                <a:lnTo>
                  <a:pt x="2123" y="1164"/>
                </a:lnTo>
                <a:lnTo>
                  <a:pt x="2131" y="1157"/>
                </a:lnTo>
                <a:lnTo>
                  <a:pt x="2139" y="1250"/>
                </a:lnTo>
                <a:lnTo>
                  <a:pt x="2147" y="1021"/>
                </a:lnTo>
                <a:lnTo>
                  <a:pt x="2154" y="1191"/>
                </a:lnTo>
                <a:lnTo>
                  <a:pt x="2162" y="1243"/>
                </a:lnTo>
                <a:lnTo>
                  <a:pt x="2169" y="1115"/>
                </a:lnTo>
                <a:lnTo>
                  <a:pt x="2177" y="1130"/>
                </a:lnTo>
                <a:lnTo>
                  <a:pt x="2185" y="1160"/>
                </a:lnTo>
                <a:lnTo>
                  <a:pt x="2192" y="1193"/>
                </a:lnTo>
                <a:lnTo>
                  <a:pt x="2200" y="1166"/>
                </a:lnTo>
                <a:lnTo>
                  <a:pt x="2207" y="1103"/>
                </a:lnTo>
                <a:lnTo>
                  <a:pt x="2215" y="1221"/>
                </a:lnTo>
                <a:lnTo>
                  <a:pt x="2223" y="1127"/>
                </a:lnTo>
                <a:lnTo>
                  <a:pt x="2230" y="1152"/>
                </a:lnTo>
                <a:lnTo>
                  <a:pt x="2238" y="1170"/>
                </a:lnTo>
                <a:lnTo>
                  <a:pt x="2246" y="1188"/>
                </a:lnTo>
                <a:lnTo>
                  <a:pt x="2253" y="1096"/>
                </a:lnTo>
                <a:lnTo>
                  <a:pt x="2261" y="1220"/>
                </a:lnTo>
                <a:lnTo>
                  <a:pt x="2269" y="1138"/>
                </a:lnTo>
                <a:lnTo>
                  <a:pt x="2276" y="1136"/>
                </a:lnTo>
                <a:lnTo>
                  <a:pt x="2284" y="1190"/>
                </a:lnTo>
                <a:lnTo>
                  <a:pt x="2291" y="1135"/>
                </a:lnTo>
                <a:lnTo>
                  <a:pt x="2299" y="1189"/>
                </a:lnTo>
                <a:lnTo>
                  <a:pt x="2307" y="1159"/>
                </a:lnTo>
                <a:lnTo>
                  <a:pt x="2314" y="1141"/>
                </a:lnTo>
                <a:lnTo>
                  <a:pt x="2322" y="1120"/>
                </a:lnTo>
                <a:lnTo>
                  <a:pt x="2330" y="1198"/>
                </a:lnTo>
                <a:lnTo>
                  <a:pt x="2337" y="1244"/>
                </a:lnTo>
                <a:lnTo>
                  <a:pt x="2345" y="1059"/>
                </a:lnTo>
                <a:lnTo>
                  <a:pt x="2353" y="1134"/>
                </a:lnTo>
                <a:lnTo>
                  <a:pt x="2360" y="1201"/>
                </a:lnTo>
                <a:lnTo>
                  <a:pt x="2368" y="1173"/>
                </a:lnTo>
                <a:lnTo>
                  <a:pt x="2375" y="1183"/>
                </a:lnTo>
                <a:lnTo>
                  <a:pt x="2383" y="1134"/>
                </a:lnTo>
                <a:lnTo>
                  <a:pt x="2391" y="1144"/>
                </a:lnTo>
                <a:lnTo>
                  <a:pt x="2398" y="1058"/>
                </a:lnTo>
                <a:lnTo>
                  <a:pt x="2406" y="1385"/>
                </a:lnTo>
                <a:lnTo>
                  <a:pt x="2414" y="1032"/>
                </a:lnTo>
                <a:lnTo>
                  <a:pt x="2421" y="1150"/>
                </a:lnTo>
                <a:lnTo>
                  <a:pt x="2429" y="1217"/>
                </a:lnTo>
                <a:lnTo>
                  <a:pt x="2437" y="999"/>
                </a:lnTo>
                <a:lnTo>
                  <a:pt x="2444" y="1388"/>
                </a:lnTo>
                <a:lnTo>
                  <a:pt x="2452" y="1100"/>
                </a:lnTo>
                <a:lnTo>
                  <a:pt x="2460" y="987"/>
                </a:lnTo>
                <a:lnTo>
                  <a:pt x="2467" y="1338"/>
                </a:lnTo>
                <a:lnTo>
                  <a:pt x="2475" y="1128"/>
                </a:lnTo>
                <a:lnTo>
                  <a:pt x="2482" y="1122"/>
                </a:lnTo>
                <a:lnTo>
                  <a:pt x="2490" y="1177"/>
                </a:lnTo>
                <a:lnTo>
                  <a:pt x="2498" y="1118"/>
                </a:lnTo>
                <a:lnTo>
                  <a:pt x="2505" y="1221"/>
                </a:lnTo>
                <a:lnTo>
                  <a:pt x="2513" y="1208"/>
                </a:lnTo>
                <a:lnTo>
                  <a:pt x="2521" y="1007"/>
                </a:lnTo>
                <a:lnTo>
                  <a:pt x="2528" y="1216"/>
                </a:lnTo>
                <a:lnTo>
                  <a:pt x="2536" y="1206"/>
                </a:lnTo>
                <a:lnTo>
                  <a:pt x="2544" y="1207"/>
                </a:lnTo>
                <a:lnTo>
                  <a:pt x="2551" y="1052"/>
                </a:lnTo>
                <a:lnTo>
                  <a:pt x="2559" y="1128"/>
                </a:lnTo>
                <a:lnTo>
                  <a:pt x="2566" y="1281"/>
                </a:lnTo>
                <a:lnTo>
                  <a:pt x="2574" y="1119"/>
                </a:lnTo>
                <a:lnTo>
                  <a:pt x="2582" y="1117"/>
                </a:lnTo>
                <a:lnTo>
                  <a:pt x="2589" y="1234"/>
                </a:lnTo>
                <a:lnTo>
                  <a:pt x="2597" y="1085"/>
                </a:lnTo>
                <a:lnTo>
                  <a:pt x="2605" y="1137"/>
                </a:lnTo>
                <a:lnTo>
                  <a:pt x="2612" y="1271"/>
                </a:lnTo>
                <a:lnTo>
                  <a:pt x="2620" y="1140"/>
                </a:lnTo>
                <a:lnTo>
                  <a:pt x="2628" y="1047"/>
                </a:lnTo>
                <a:lnTo>
                  <a:pt x="2635" y="1235"/>
                </a:lnTo>
                <a:lnTo>
                  <a:pt x="2643" y="1208"/>
                </a:lnTo>
                <a:lnTo>
                  <a:pt x="2650" y="1020"/>
                </a:lnTo>
                <a:lnTo>
                  <a:pt x="2658" y="1330"/>
                </a:lnTo>
                <a:lnTo>
                  <a:pt x="2666" y="1100"/>
                </a:lnTo>
                <a:lnTo>
                  <a:pt x="2673" y="1010"/>
                </a:lnTo>
                <a:lnTo>
                  <a:pt x="2681" y="1369"/>
                </a:lnTo>
                <a:lnTo>
                  <a:pt x="2689" y="1058"/>
                </a:lnTo>
                <a:lnTo>
                  <a:pt x="2696" y="1208"/>
                </a:lnTo>
                <a:lnTo>
                  <a:pt x="2704" y="1107"/>
                </a:lnTo>
                <a:lnTo>
                  <a:pt x="2712" y="1124"/>
                </a:lnTo>
                <a:lnTo>
                  <a:pt x="2719" y="1290"/>
                </a:lnTo>
                <a:lnTo>
                  <a:pt x="2727" y="1076"/>
                </a:lnTo>
                <a:lnTo>
                  <a:pt x="2734" y="1147"/>
                </a:lnTo>
                <a:lnTo>
                  <a:pt x="2742" y="1178"/>
                </a:lnTo>
                <a:lnTo>
                  <a:pt x="2750" y="1145"/>
                </a:lnTo>
                <a:lnTo>
                  <a:pt x="2757" y="1237"/>
                </a:lnTo>
                <a:lnTo>
                  <a:pt x="2765" y="1091"/>
                </a:lnTo>
                <a:lnTo>
                  <a:pt x="2773" y="1071"/>
                </a:lnTo>
                <a:lnTo>
                  <a:pt x="2780" y="1335"/>
                </a:lnTo>
                <a:lnTo>
                  <a:pt x="2788" y="1101"/>
                </a:lnTo>
                <a:lnTo>
                  <a:pt x="2796" y="1114"/>
                </a:lnTo>
                <a:lnTo>
                  <a:pt x="2803" y="1170"/>
                </a:lnTo>
                <a:lnTo>
                  <a:pt x="2811" y="1161"/>
                </a:lnTo>
                <a:lnTo>
                  <a:pt x="2818" y="1201"/>
                </a:lnTo>
                <a:lnTo>
                  <a:pt x="2826" y="1150"/>
                </a:lnTo>
                <a:lnTo>
                  <a:pt x="2834" y="1103"/>
                </a:lnTo>
                <a:lnTo>
                  <a:pt x="2841" y="1209"/>
                </a:lnTo>
                <a:lnTo>
                  <a:pt x="2849" y="1132"/>
                </a:lnTo>
                <a:lnTo>
                  <a:pt x="2857" y="1209"/>
                </a:lnTo>
                <a:lnTo>
                  <a:pt x="2864" y="1089"/>
                </a:lnTo>
                <a:lnTo>
                  <a:pt x="2872" y="1205"/>
                </a:lnTo>
                <a:lnTo>
                  <a:pt x="2880" y="1174"/>
                </a:lnTo>
                <a:lnTo>
                  <a:pt x="2887" y="1106"/>
                </a:lnTo>
                <a:lnTo>
                  <a:pt x="2895" y="1208"/>
                </a:lnTo>
                <a:lnTo>
                  <a:pt x="2902" y="1100"/>
                </a:lnTo>
                <a:lnTo>
                  <a:pt x="2910" y="1239"/>
                </a:lnTo>
                <a:lnTo>
                  <a:pt x="2918" y="1141"/>
                </a:lnTo>
                <a:lnTo>
                  <a:pt x="2925" y="1099"/>
                </a:lnTo>
                <a:lnTo>
                  <a:pt x="2933" y="1173"/>
                </a:lnTo>
                <a:lnTo>
                  <a:pt x="2941" y="1229"/>
                </a:lnTo>
                <a:lnTo>
                  <a:pt x="2948" y="1129"/>
                </a:lnTo>
                <a:lnTo>
                  <a:pt x="2956" y="1090"/>
                </a:lnTo>
                <a:lnTo>
                  <a:pt x="2964" y="1267"/>
                </a:lnTo>
                <a:lnTo>
                  <a:pt x="2971" y="1058"/>
                </a:lnTo>
                <a:lnTo>
                  <a:pt x="2979" y="1255"/>
                </a:lnTo>
                <a:lnTo>
                  <a:pt x="2987" y="1075"/>
                </a:lnTo>
                <a:lnTo>
                  <a:pt x="2994" y="1203"/>
                </a:lnTo>
                <a:lnTo>
                  <a:pt x="3002" y="1207"/>
                </a:lnTo>
                <a:lnTo>
                  <a:pt x="3009" y="1024"/>
                </a:lnTo>
                <a:lnTo>
                  <a:pt x="3017" y="1257"/>
                </a:lnTo>
                <a:lnTo>
                  <a:pt x="3025" y="1225"/>
                </a:lnTo>
                <a:lnTo>
                  <a:pt x="3032" y="992"/>
                </a:lnTo>
                <a:lnTo>
                  <a:pt x="3040" y="1248"/>
                </a:lnTo>
                <a:lnTo>
                  <a:pt x="3047" y="1191"/>
                </a:lnTo>
              </a:path>
            </a:pathLst>
          </a:custGeom>
          <a:noFill/>
          <a:ln w="7938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434</Words>
  <Application>Microsoft Office PowerPoint</Application>
  <PresentationFormat>Widescreen</PresentationFormat>
  <Paragraphs>281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18 events detected by ChainQ_new_V1</vt:lpstr>
      <vt:lpstr>ChainQ_V1 (1/18) day 0; 00:12:54.85</vt:lpstr>
      <vt:lpstr>ChainQ_V1 (2/18) day 1; 23:32:00.65</vt:lpstr>
      <vt:lpstr>ChainQ_V1 (3/18) day 2; 00:19:52.60</vt:lpstr>
      <vt:lpstr>ChainQ_V1 (4/18) day 2; 00:40:09.55</vt:lpstr>
      <vt:lpstr>ChainQ_V1 (5/18) day 2; 04:02:50.55</vt:lpstr>
      <vt:lpstr>ChainQ_V1 (6/18) day 2; 04:23:03.20</vt:lpstr>
      <vt:lpstr>ChainQ_V1 (7/18) day 2; 20:34:54.90</vt:lpstr>
      <vt:lpstr>ChainQ_V1 (8/18) day 3; 02:20:15.30</vt:lpstr>
      <vt:lpstr>ChainQ_V1 (9/18) day 3; 22:10:38.35</vt:lpstr>
      <vt:lpstr>ChainQ_V1 (10/18) day 4; 20:29:34.10</vt:lpstr>
      <vt:lpstr>ChainQ_V1 (11/18) day 5; 00:12:13.40</vt:lpstr>
      <vt:lpstr>ChainQ_V1 (12/18) day 5; 05:42:11.70</vt:lpstr>
      <vt:lpstr>ChainQ_V1 (13/18) day 5; 14:10:28.40</vt:lpstr>
      <vt:lpstr>ChainQ_V1 (14/18) day 5; 15:36:09.80</vt:lpstr>
      <vt:lpstr>ChainQ_V1 (15/18) day 5; 16:03:02.70</vt:lpstr>
      <vt:lpstr>ChainQ_V1 (16/18) day 5; 16:44:30.35</vt:lpstr>
      <vt:lpstr>ChainQ_V1 (17/18) day 6; 01:38:57.35</vt:lpstr>
      <vt:lpstr>ChainQ_V1 (18/18) day 6; 09:56:32.45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Humayra</dc:creator>
  <cp:lastModifiedBy>Humayra</cp:lastModifiedBy>
  <cp:revision>22</cp:revision>
  <dcterms:created xsi:type="dcterms:W3CDTF">2018-05-21T21:27:00Z</dcterms:created>
  <dcterms:modified xsi:type="dcterms:W3CDTF">2018-05-21T23:46:54Z</dcterms:modified>
</cp:coreProperties>
</file>