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9331-5E5E-4391-987F-2567C5B13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1213A-15AB-4965-9A4F-9884CD21A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180FB-5E4F-49D5-9F93-12999838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06DD-3AA6-43BF-9BA1-CE1196E434C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28085-4D6A-4CD3-99E6-E2A98C9A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31CAC-CAAE-4343-96B1-A39C036B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A020-17D4-4438-AC7F-8A6D36A7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9A05-E94E-41BD-9242-EDD3DDA3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D5584-5FD2-4B9A-A323-DBC09606B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0C0A5-D092-4580-8484-9C2390D9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06DD-3AA6-43BF-9BA1-CE1196E434C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EE24-2B5D-42D0-9A1A-E93F49BF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691E-BB1E-4949-AD0C-514F89BF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A020-17D4-4438-AC7F-8A6D36A7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9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C838C-3683-4C7F-87B2-B34BF2899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09435-F49D-455A-995F-983C960B5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E7105-AE4A-403B-8156-D4964AA9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06DD-3AA6-43BF-9BA1-CE1196E434C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D695-D7ED-45BD-B27A-32233D22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54EA-F1E3-48F9-A37D-562CDBDC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A020-17D4-4438-AC7F-8A6D36A7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1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BA0E-C911-4A68-9DDB-E75D12BC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378E-3330-4F2E-8BE2-04397D8A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44F6D-9D0D-4864-9246-7027EE25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06DD-3AA6-43BF-9BA1-CE1196E434C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931D3-54BA-405F-9E3F-970B6E87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A302D-D323-444B-8E2E-0764575A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A020-17D4-4438-AC7F-8A6D36A7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C161-F64F-4AD5-BF15-7AC9967F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DC2F1-E457-4DF0-BC1A-8674736B6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F1F35-2DDB-4BE9-9D29-76BB125A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06DD-3AA6-43BF-9BA1-CE1196E434C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38115-BEEF-47B6-9AAE-48E1A156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8C3A8-3BC4-41BA-8C74-A921299E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A020-17D4-4438-AC7F-8A6D36A7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4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426A-523B-48D2-B9CD-34A3944D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0E04D-D60F-4215-9780-8F3990412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5A236-01F1-46AC-A26C-ED498FEF8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80EBC-384C-425F-93D9-72D0B5E6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06DD-3AA6-43BF-9BA1-CE1196E434C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484C7-ED12-486F-9AB7-AFBED5B1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040FE-ADD4-4483-A91C-9C58FA97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A020-17D4-4438-AC7F-8A6D36A7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A5AA-009B-494C-ACE0-1439B43A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E8B41-0DCC-4E08-8F4E-E1CBC3222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E04C2-648C-4E00-98BC-AF1FDAADA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A4781-8D1A-4753-9525-704D06351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6730F-3353-45E6-8EB2-F19043CA5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A966E-AEA9-4329-8D35-2349CE90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06DD-3AA6-43BF-9BA1-CE1196E434C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F78F6-0EAF-4B88-A882-E779A710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FC168-24BD-4505-8253-2DB8C490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A020-17D4-4438-AC7F-8A6D36A7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0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D69A-AD6E-44B3-9A8F-093D73B2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C84D6-4260-4D18-B6E6-200F6C66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06DD-3AA6-43BF-9BA1-CE1196E434C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3EB93-458B-4F73-896D-645E87FF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0B2DF-07C2-41C9-9DD7-E88F3C41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A020-17D4-4438-AC7F-8A6D36A7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FAA85-54EE-4ACB-AAC2-CBED1671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06DD-3AA6-43BF-9BA1-CE1196E434C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85EBA-6967-4282-AC2D-F04E53C4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93203-6053-493B-B958-C66DC84D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A020-17D4-4438-AC7F-8A6D36A7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6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FA9D-9953-41A1-941E-F14914AE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E46BB-CED5-41AE-B6F2-9D29C165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A4C8D-42A1-4A8E-A255-88C9B554F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330DB-2B39-4B04-89DD-12296F8E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06DD-3AA6-43BF-9BA1-CE1196E434C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6EA13-41F4-467C-8522-FCBC7F8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8B2A2-2354-4A38-813C-791016C1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A020-17D4-4438-AC7F-8A6D36A7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4816-F56A-4EBA-8412-79971DC6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CA731-9CC7-4A26-A609-E46C8BBF5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82D31-F74D-446C-90B5-3D96A331D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81966-FE52-4F0C-AB49-7081E99F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06DD-3AA6-43BF-9BA1-CE1196E434C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5C33C-48E6-486C-987D-FCBF190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E5EDA-FC6F-4DF1-ACFC-789F0511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A020-17D4-4438-AC7F-8A6D36A7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7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A9AB6-8117-4C4F-A37E-0CFD836B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A394D-739C-410C-AA59-9CAF44C0D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2CD28-0127-4CDD-97B8-1E5C973F9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06DD-3AA6-43BF-9BA1-CE1196E434C5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41DF6-ABFE-4E13-A54D-986883A9D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67B1F-AA68-4D27-BADB-A725D2493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A020-17D4-4438-AC7F-8A6D36A7B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1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3A26-E65D-4772-A71C-EA53D441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Catalog1.fig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15CC552F-8EE7-44CC-8079-21947F3158E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249738" y="2614613"/>
            <a:ext cx="3692525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A7CC84E-EABF-4FCD-A684-E8C6A6EE4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1" y="2822575"/>
            <a:ext cx="2865438" cy="2263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51EC9044-7DDD-4DFA-BC8B-D050DC659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5086350"/>
            <a:ext cx="2865438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0E10C649-5AB7-4710-AB75-091A682F4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2822575"/>
            <a:ext cx="2865438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9C569B90-B8D8-408C-8208-E609AB8E27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0751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3B485DF0-2EFB-43B1-B112-7A4788192E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9526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2D8249C8-9D46-4676-8546-34AF5D67CB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1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6239F75C-FE8B-40D9-ABF4-C08AC06DBA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5488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451B8455-A1B3-4031-B145-B010CCA2FD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4263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04E0BF51-F699-4D98-99E6-5167FA1DFB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1451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1AE0F60F-86E6-4434-90DA-52F3E41679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0226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0CB3747A-EF39-4FFE-9EDB-5E5C616A5B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7413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7345161F-EE5E-4C49-AFB1-C41F1CABF1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6188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AACBF172-8ACF-4540-A1B1-2EDD40813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3DCB3CF8-C622-4137-8582-C202D211E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9526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12AADC90-CC15-42C7-B8CE-C79E9A70C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1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ABD01575-B046-430E-9ECD-99103A03E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5488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17C52FAE-FD21-4119-9C28-94FB8CE59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3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25B2CA9-BB82-4FF1-9DE3-36B33E7FA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1451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4046C3F7-F898-44B4-9D73-3E0DD53AD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0226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65C0C68F-F81C-4C3C-9B8E-DC907A7FA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7413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C9FA25AB-456B-45DC-B883-5EFEDC51B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8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7354A876-D2CC-4811-85DF-9D3DDC432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6" y="5130800"/>
            <a:ext cx="889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3257D9B2-49BD-4368-BFE1-9A064088A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1" y="5130800"/>
            <a:ext cx="138113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356D1487-A20B-4CBA-A52D-5127FC4F4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3C704620-CA59-439F-AE97-73A6F10A8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1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3FDF3A69-2A54-45D4-8240-B60B2C5B5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38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773E8C2C-FCC7-4368-9FFE-B62F79E81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3B2AE31B-4A74-428A-9A60-9C6957EF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1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C262ED07-305D-466D-83D9-5FA77B9CD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976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BB3B3691-AEC0-459D-BA1D-B4D9258CB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8C855DA3-67AC-4A2D-B19D-53EB379E51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0751" y="2822575"/>
            <a:ext cx="0" cy="22637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AA072AA8-732F-4866-A6F4-50E727CDA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6188" y="2822575"/>
            <a:ext cx="0" cy="22637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BC998FA6-F644-4A52-B161-B1ED3A32C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5086350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3EB89DB7-3967-40E1-8F9A-BC475C85C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4764088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47B2B833-9BED-4705-BFB8-62A954F34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4440238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74743F78-BC10-4E60-AC4B-9C613EE5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4116388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516C67E4-0A56-489A-8677-4CE1F2F81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3794125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2">
            <a:extLst>
              <a:ext uri="{FF2B5EF4-FFF2-40B4-BE49-F238E27FC236}">
                <a16:creationId xmlns:a16="http://schemas.microsoft.com/office/drawing/2014/main" id="{88B8821D-A776-4AB5-A627-EB0671B26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3470275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3">
            <a:extLst>
              <a:ext uri="{FF2B5EF4-FFF2-40B4-BE49-F238E27FC236}">
                <a16:creationId xmlns:a16="http://schemas.microsoft.com/office/drawing/2014/main" id="{8859DDB2-FF1E-4655-86E2-8B249E13A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3146425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670A5B1B-43C7-4185-AB28-42045869C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2822575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36E15715-A89A-4A1C-AADF-1D1A9F10BD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5086350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223F1D44-6112-4FC0-B696-E94DD321D7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4764088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7">
            <a:extLst>
              <a:ext uri="{FF2B5EF4-FFF2-40B4-BE49-F238E27FC236}">
                <a16:creationId xmlns:a16="http://schemas.microsoft.com/office/drawing/2014/main" id="{636C2196-C61F-46F2-938F-7BDB4FC02C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4440238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8">
            <a:extLst>
              <a:ext uri="{FF2B5EF4-FFF2-40B4-BE49-F238E27FC236}">
                <a16:creationId xmlns:a16="http://schemas.microsoft.com/office/drawing/2014/main" id="{F69C755C-26B0-494D-B8A9-1E10CC6B0A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4116388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9">
            <a:extLst>
              <a:ext uri="{FF2B5EF4-FFF2-40B4-BE49-F238E27FC236}">
                <a16:creationId xmlns:a16="http://schemas.microsoft.com/office/drawing/2014/main" id="{9FC0DE80-D824-460C-A3A5-01F6729180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3794125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50">
            <a:extLst>
              <a:ext uri="{FF2B5EF4-FFF2-40B4-BE49-F238E27FC236}">
                <a16:creationId xmlns:a16="http://schemas.microsoft.com/office/drawing/2014/main" id="{59D3FA82-DF23-4BBF-AFA9-AB7CD38AFE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3470275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51">
            <a:extLst>
              <a:ext uri="{FF2B5EF4-FFF2-40B4-BE49-F238E27FC236}">
                <a16:creationId xmlns:a16="http://schemas.microsoft.com/office/drawing/2014/main" id="{302C55D9-582C-4194-AD49-C69F2978F1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3146425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52">
            <a:extLst>
              <a:ext uri="{FF2B5EF4-FFF2-40B4-BE49-F238E27FC236}">
                <a16:creationId xmlns:a16="http://schemas.microsoft.com/office/drawing/2014/main" id="{FD2DEB1C-A02C-45C7-A655-423A5665A3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2822575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471F1D82-2F36-4498-A130-2A63C1D31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5037138"/>
            <a:ext cx="21748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-400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4A57FBDF-2142-42D3-B32E-E7B7E3320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713288"/>
            <a:ext cx="21748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5B9BA39B-52D2-4146-B788-1E05BFFE5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389438"/>
            <a:ext cx="21748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1CDED07E-D6B8-44DA-A052-A1CFA437A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065588"/>
            <a:ext cx="21748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5FB9E19B-7540-4048-A4EB-8AF2914D8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6" y="3744913"/>
            <a:ext cx="889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D066ED8C-605F-4F53-A032-C4101FC6B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1" y="3421063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FA798102-3A89-41DE-A36D-AE457D5BE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1" y="3097213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44ACCF6C-A616-4DD7-A557-1C3262254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1" y="2773363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Freeform 61">
            <a:extLst>
              <a:ext uri="{FF2B5EF4-FFF2-40B4-BE49-F238E27FC236}">
                <a16:creationId xmlns:a16="http://schemas.microsoft.com/office/drawing/2014/main" id="{BEF1B8C3-3707-4755-994B-12D26547767B}"/>
              </a:ext>
            </a:extLst>
          </p:cNvPr>
          <p:cNvSpPr>
            <a:spLocks/>
          </p:cNvSpPr>
          <p:nvPr/>
        </p:nvSpPr>
        <p:spPr bwMode="auto">
          <a:xfrm>
            <a:off x="4738688" y="2944813"/>
            <a:ext cx="2857500" cy="2101850"/>
          </a:xfrm>
          <a:custGeom>
            <a:avLst/>
            <a:gdLst>
              <a:gd name="T0" fmla="*/ 27 w 1800"/>
              <a:gd name="T1" fmla="*/ 535 h 1324"/>
              <a:gd name="T2" fmla="*/ 59 w 1800"/>
              <a:gd name="T3" fmla="*/ 532 h 1324"/>
              <a:gd name="T4" fmla="*/ 90 w 1800"/>
              <a:gd name="T5" fmla="*/ 535 h 1324"/>
              <a:gd name="T6" fmla="*/ 122 w 1800"/>
              <a:gd name="T7" fmla="*/ 534 h 1324"/>
              <a:gd name="T8" fmla="*/ 153 w 1800"/>
              <a:gd name="T9" fmla="*/ 536 h 1324"/>
              <a:gd name="T10" fmla="*/ 185 w 1800"/>
              <a:gd name="T11" fmla="*/ 533 h 1324"/>
              <a:gd name="T12" fmla="*/ 217 w 1800"/>
              <a:gd name="T13" fmla="*/ 523 h 1324"/>
              <a:gd name="T14" fmla="*/ 248 w 1800"/>
              <a:gd name="T15" fmla="*/ 515 h 1324"/>
              <a:gd name="T16" fmla="*/ 280 w 1800"/>
              <a:gd name="T17" fmla="*/ 506 h 1324"/>
              <a:gd name="T18" fmla="*/ 311 w 1800"/>
              <a:gd name="T19" fmla="*/ 557 h 1324"/>
              <a:gd name="T20" fmla="*/ 343 w 1800"/>
              <a:gd name="T21" fmla="*/ 454 h 1324"/>
              <a:gd name="T22" fmla="*/ 374 w 1800"/>
              <a:gd name="T23" fmla="*/ 495 h 1324"/>
              <a:gd name="T24" fmla="*/ 406 w 1800"/>
              <a:gd name="T25" fmla="*/ 1117 h 1324"/>
              <a:gd name="T26" fmla="*/ 438 w 1800"/>
              <a:gd name="T27" fmla="*/ 469 h 1324"/>
              <a:gd name="T28" fmla="*/ 469 w 1800"/>
              <a:gd name="T29" fmla="*/ 552 h 1324"/>
              <a:gd name="T30" fmla="*/ 501 w 1800"/>
              <a:gd name="T31" fmla="*/ 488 h 1324"/>
              <a:gd name="T32" fmla="*/ 532 w 1800"/>
              <a:gd name="T33" fmla="*/ 477 h 1324"/>
              <a:gd name="T34" fmla="*/ 564 w 1800"/>
              <a:gd name="T35" fmla="*/ 543 h 1324"/>
              <a:gd name="T36" fmla="*/ 595 w 1800"/>
              <a:gd name="T37" fmla="*/ 552 h 1324"/>
              <a:gd name="T38" fmla="*/ 627 w 1800"/>
              <a:gd name="T39" fmla="*/ 505 h 1324"/>
              <a:gd name="T40" fmla="*/ 659 w 1800"/>
              <a:gd name="T41" fmla="*/ 595 h 1324"/>
              <a:gd name="T42" fmla="*/ 690 w 1800"/>
              <a:gd name="T43" fmla="*/ 565 h 1324"/>
              <a:gd name="T44" fmla="*/ 722 w 1800"/>
              <a:gd name="T45" fmla="*/ 489 h 1324"/>
              <a:gd name="T46" fmla="*/ 753 w 1800"/>
              <a:gd name="T47" fmla="*/ 524 h 1324"/>
              <a:gd name="T48" fmla="*/ 785 w 1800"/>
              <a:gd name="T49" fmla="*/ 492 h 1324"/>
              <a:gd name="T50" fmla="*/ 817 w 1800"/>
              <a:gd name="T51" fmla="*/ 522 h 1324"/>
              <a:gd name="T52" fmla="*/ 848 w 1800"/>
              <a:gd name="T53" fmla="*/ 541 h 1324"/>
              <a:gd name="T54" fmla="*/ 880 w 1800"/>
              <a:gd name="T55" fmla="*/ 534 h 1324"/>
              <a:gd name="T56" fmla="*/ 911 w 1800"/>
              <a:gd name="T57" fmla="*/ 568 h 1324"/>
              <a:gd name="T58" fmla="*/ 943 w 1800"/>
              <a:gd name="T59" fmla="*/ 543 h 1324"/>
              <a:gd name="T60" fmla="*/ 974 w 1800"/>
              <a:gd name="T61" fmla="*/ 530 h 1324"/>
              <a:gd name="T62" fmla="*/ 1006 w 1800"/>
              <a:gd name="T63" fmla="*/ 519 h 1324"/>
              <a:gd name="T64" fmla="*/ 1038 w 1800"/>
              <a:gd name="T65" fmla="*/ 548 h 1324"/>
              <a:gd name="T66" fmla="*/ 1069 w 1800"/>
              <a:gd name="T67" fmla="*/ 517 h 1324"/>
              <a:gd name="T68" fmla="*/ 1101 w 1800"/>
              <a:gd name="T69" fmla="*/ 535 h 1324"/>
              <a:gd name="T70" fmla="*/ 1132 w 1800"/>
              <a:gd name="T71" fmla="*/ 526 h 1324"/>
              <a:gd name="T72" fmla="*/ 1164 w 1800"/>
              <a:gd name="T73" fmla="*/ 542 h 1324"/>
              <a:gd name="T74" fmla="*/ 1195 w 1800"/>
              <a:gd name="T75" fmla="*/ 536 h 1324"/>
              <a:gd name="T76" fmla="*/ 1227 w 1800"/>
              <a:gd name="T77" fmla="*/ 523 h 1324"/>
              <a:gd name="T78" fmla="*/ 1258 w 1800"/>
              <a:gd name="T79" fmla="*/ 534 h 1324"/>
              <a:gd name="T80" fmla="*/ 1290 w 1800"/>
              <a:gd name="T81" fmla="*/ 529 h 1324"/>
              <a:gd name="T82" fmla="*/ 1322 w 1800"/>
              <a:gd name="T83" fmla="*/ 539 h 1324"/>
              <a:gd name="T84" fmla="*/ 1353 w 1800"/>
              <a:gd name="T85" fmla="*/ 533 h 1324"/>
              <a:gd name="T86" fmla="*/ 1385 w 1800"/>
              <a:gd name="T87" fmla="*/ 534 h 1324"/>
              <a:gd name="T88" fmla="*/ 1416 w 1800"/>
              <a:gd name="T89" fmla="*/ 526 h 1324"/>
              <a:gd name="T90" fmla="*/ 1448 w 1800"/>
              <a:gd name="T91" fmla="*/ 535 h 1324"/>
              <a:gd name="T92" fmla="*/ 1479 w 1800"/>
              <a:gd name="T93" fmla="*/ 535 h 1324"/>
              <a:gd name="T94" fmla="*/ 1511 w 1800"/>
              <a:gd name="T95" fmla="*/ 536 h 1324"/>
              <a:gd name="T96" fmla="*/ 1543 w 1800"/>
              <a:gd name="T97" fmla="*/ 537 h 1324"/>
              <a:gd name="T98" fmla="*/ 1574 w 1800"/>
              <a:gd name="T99" fmla="*/ 528 h 1324"/>
              <a:gd name="T100" fmla="*/ 1606 w 1800"/>
              <a:gd name="T101" fmla="*/ 535 h 1324"/>
              <a:gd name="T102" fmla="*/ 1637 w 1800"/>
              <a:gd name="T103" fmla="*/ 538 h 1324"/>
              <a:gd name="T104" fmla="*/ 1669 w 1800"/>
              <a:gd name="T105" fmla="*/ 535 h 1324"/>
              <a:gd name="T106" fmla="*/ 1701 w 1800"/>
              <a:gd name="T107" fmla="*/ 542 h 1324"/>
              <a:gd name="T108" fmla="*/ 1732 w 1800"/>
              <a:gd name="T109" fmla="*/ 532 h 1324"/>
              <a:gd name="T110" fmla="*/ 1764 w 1800"/>
              <a:gd name="T111" fmla="*/ 539 h 1324"/>
              <a:gd name="T112" fmla="*/ 1795 w 1800"/>
              <a:gd name="T113" fmla="*/ 536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00" h="1324">
                <a:moveTo>
                  <a:pt x="0" y="533"/>
                </a:moveTo>
                <a:lnTo>
                  <a:pt x="5" y="535"/>
                </a:lnTo>
                <a:lnTo>
                  <a:pt x="9" y="536"/>
                </a:lnTo>
                <a:lnTo>
                  <a:pt x="14" y="533"/>
                </a:lnTo>
                <a:lnTo>
                  <a:pt x="18" y="535"/>
                </a:lnTo>
                <a:lnTo>
                  <a:pt x="23" y="534"/>
                </a:lnTo>
                <a:lnTo>
                  <a:pt x="27" y="535"/>
                </a:lnTo>
                <a:lnTo>
                  <a:pt x="32" y="534"/>
                </a:lnTo>
                <a:lnTo>
                  <a:pt x="36" y="534"/>
                </a:lnTo>
                <a:lnTo>
                  <a:pt x="41" y="535"/>
                </a:lnTo>
                <a:lnTo>
                  <a:pt x="45" y="536"/>
                </a:lnTo>
                <a:lnTo>
                  <a:pt x="50" y="533"/>
                </a:lnTo>
                <a:lnTo>
                  <a:pt x="54" y="537"/>
                </a:lnTo>
                <a:lnTo>
                  <a:pt x="59" y="532"/>
                </a:lnTo>
                <a:lnTo>
                  <a:pt x="63" y="537"/>
                </a:lnTo>
                <a:lnTo>
                  <a:pt x="68" y="534"/>
                </a:lnTo>
                <a:lnTo>
                  <a:pt x="72" y="533"/>
                </a:lnTo>
                <a:lnTo>
                  <a:pt x="77" y="537"/>
                </a:lnTo>
                <a:lnTo>
                  <a:pt x="81" y="533"/>
                </a:lnTo>
                <a:lnTo>
                  <a:pt x="86" y="535"/>
                </a:lnTo>
                <a:lnTo>
                  <a:pt x="90" y="535"/>
                </a:lnTo>
                <a:lnTo>
                  <a:pt x="95" y="532"/>
                </a:lnTo>
                <a:lnTo>
                  <a:pt x="99" y="539"/>
                </a:lnTo>
                <a:lnTo>
                  <a:pt x="104" y="534"/>
                </a:lnTo>
                <a:lnTo>
                  <a:pt x="108" y="531"/>
                </a:lnTo>
                <a:lnTo>
                  <a:pt x="113" y="536"/>
                </a:lnTo>
                <a:lnTo>
                  <a:pt x="117" y="536"/>
                </a:lnTo>
                <a:lnTo>
                  <a:pt x="122" y="534"/>
                </a:lnTo>
                <a:lnTo>
                  <a:pt x="126" y="533"/>
                </a:lnTo>
                <a:lnTo>
                  <a:pt x="131" y="535"/>
                </a:lnTo>
                <a:lnTo>
                  <a:pt x="135" y="534"/>
                </a:lnTo>
                <a:lnTo>
                  <a:pt x="140" y="537"/>
                </a:lnTo>
                <a:lnTo>
                  <a:pt x="144" y="533"/>
                </a:lnTo>
                <a:lnTo>
                  <a:pt x="149" y="533"/>
                </a:lnTo>
                <a:lnTo>
                  <a:pt x="153" y="536"/>
                </a:lnTo>
                <a:lnTo>
                  <a:pt x="158" y="535"/>
                </a:lnTo>
                <a:lnTo>
                  <a:pt x="162" y="533"/>
                </a:lnTo>
                <a:lnTo>
                  <a:pt x="167" y="537"/>
                </a:lnTo>
                <a:lnTo>
                  <a:pt x="172" y="533"/>
                </a:lnTo>
                <a:lnTo>
                  <a:pt x="176" y="535"/>
                </a:lnTo>
                <a:lnTo>
                  <a:pt x="180" y="536"/>
                </a:lnTo>
                <a:lnTo>
                  <a:pt x="185" y="533"/>
                </a:lnTo>
                <a:lnTo>
                  <a:pt x="189" y="535"/>
                </a:lnTo>
                <a:lnTo>
                  <a:pt x="194" y="535"/>
                </a:lnTo>
                <a:lnTo>
                  <a:pt x="199" y="533"/>
                </a:lnTo>
                <a:lnTo>
                  <a:pt x="203" y="538"/>
                </a:lnTo>
                <a:lnTo>
                  <a:pt x="207" y="530"/>
                </a:lnTo>
                <a:lnTo>
                  <a:pt x="212" y="540"/>
                </a:lnTo>
                <a:lnTo>
                  <a:pt x="217" y="523"/>
                </a:lnTo>
                <a:lnTo>
                  <a:pt x="221" y="560"/>
                </a:lnTo>
                <a:lnTo>
                  <a:pt x="226" y="505"/>
                </a:lnTo>
                <a:lnTo>
                  <a:pt x="230" y="537"/>
                </a:lnTo>
                <a:lnTo>
                  <a:pt x="235" y="566"/>
                </a:lnTo>
                <a:lnTo>
                  <a:pt x="239" y="501"/>
                </a:lnTo>
                <a:lnTo>
                  <a:pt x="244" y="550"/>
                </a:lnTo>
                <a:lnTo>
                  <a:pt x="248" y="515"/>
                </a:lnTo>
                <a:lnTo>
                  <a:pt x="253" y="567"/>
                </a:lnTo>
                <a:lnTo>
                  <a:pt x="257" y="531"/>
                </a:lnTo>
                <a:lnTo>
                  <a:pt x="262" y="482"/>
                </a:lnTo>
                <a:lnTo>
                  <a:pt x="266" y="601"/>
                </a:lnTo>
                <a:lnTo>
                  <a:pt x="271" y="500"/>
                </a:lnTo>
                <a:lnTo>
                  <a:pt x="275" y="551"/>
                </a:lnTo>
                <a:lnTo>
                  <a:pt x="280" y="506"/>
                </a:lnTo>
                <a:lnTo>
                  <a:pt x="284" y="562"/>
                </a:lnTo>
                <a:lnTo>
                  <a:pt x="289" y="525"/>
                </a:lnTo>
                <a:lnTo>
                  <a:pt x="293" y="537"/>
                </a:lnTo>
                <a:lnTo>
                  <a:pt x="298" y="537"/>
                </a:lnTo>
                <a:lnTo>
                  <a:pt x="302" y="520"/>
                </a:lnTo>
                <a:lnTo>
                  <a:pt x="307" y="543"/>
                </a:lnTo>
                <a:lnTo>
                  <a:pt x="311" y="557"/>
                </a:lnTo>
                <a:lnTo>
                  <a:pt x="316" y="504"/>
                </a:lnTo>
                <a:lnTo>
                  <a:pt x="320" y="529"/>
                </a:lnTo>
                <a:lnTo>
                  <a:pt x="325" y="575"/>
                </a:lnTo>
                <a:lnTo>
                  <a:pt x="329" y="509"/>
                </a:lnTo>
                <a:lnTo>
                  <a:pt x="334" y="507"/>
                </a:lnTo>
                <a:lnTo>
                  <a:pt x="338" y="613"/>
                </a:lnTo>
                <a:lnTo>
                  <a:pt x="343" y="454"/>
                </a:lnTo>
                <a:lnTo>
                  <a:pt x="347" y="548"/>
                </a:lnTo>
                <a:lnTo>
                  <a:pt x="352" y="591"/>
                </a:lnTo>
                <a:lnTo>
                  <a:pt x="356" y="493"/>
                </a:lnTo>
                <a:lnTo>
                  <a:pt x="361" y="536"/>
                </a:lnTo>
                <a:lnTo>
                  <a:pt x="365" y="506"/>
                </a:lnTo>
                <a:lnTo>
                  <a:pt x="370" y="590"/>
                </a:lnTo>
                <a:lnTo>
                  <a:pt x="374" y="495"/>
                </a:lnTo>
                <a:lnTo>
                  <a:pt x="379" y="607"/>
                </a:lnTo>
                <a:lnTo>
                  <a:pt x="383" y="543"/>
                </a:lnTo>
                <a:lnTo>
                  <a:pt x="388" y="75"/>
                </a:lnTo>
                <a:lnTo>
                  <a:pt x="392" y="1324"/>
                </a:lnTo>
                <a:lnTo>
                  <a:pt x="397" y="252"/>
                </a:lnTo>
                <a:lnTo>
                  <a:pt x="401" y="0"/>
                </a:lnTo>
                <a:lnTo>
                  <a:pt x="406" y="1117"/>
                </a:lnTo>
                <a:lnTo>
                  <a:pt x="411" y="425"/>
                </a:lnTo>
                <a:lnTo>
                  <a:pt x="415" y="525"/>
                </a:lnTo>
                <a:lnTo>
                  <a:pt x="420" y="493"/>
                </a:lnTo>
                <a:lnTo>
                  <a:pt x="424" y="388"/>
                </a:lnTo>
                <a:lnTo>
                  <a:pt x="429" y="706"/>
                </a:lnTo>
                <a:lnTo>
                  <a:pt x="433" y="597"/>
                </a:lnTo>
                <a:lnTo>
                  <a:pt x="438" y="469"/>
                </a:lnTo>
                <a:lnTo>
                  <a:pt x="442" y="483"/>
                </a:lnTo>
                <a:lnTo>
                  <a:pt x="447" y="440"/>
                </a:lnTo>
                <a:lnTo>
                  <a:pt x="451" y="706"/>
                </a:lnTo>
                <a:lnTo>
                  <a:pt x="456" y="593"/>
                </a:lnTo>
                <a:lnTo>
                  <a:pt x="460" y="392"/>
                </a:lnTo>
                <a:lnTo>
                  <a:pt x="465" y="512"/>
                </a:lnTo>
                <a:lnTo>
                  <a:pt x="469" y="552"/>
                </a:lnTo>
                <a:lnTo>
                  <a:pt x="474" y="625"/>
                </a:lnTo>
                <a:lnTo>
                  <a:pt x="478" y="566"/>
                </a:lnTo>
                <a:lnTo>
                  <a:pt x="483" y="374"/>
                </a:lnTo>
                <a:lnTo>
                  <a:pt x="487" y="586"/>
                </a:lnTo>
                <a:lnTo>
                  <a:pt x="492" y="558"/>
                </a:lnTo>
                <a:lnTo>
                  <a:pt x="496" y="592"/>
                </a:lnTo>
                <a:lnTo>
                  <a:pt x="501" y="488"/>
                </a:lnTo>
                <a:lnTo>
                  <a:pt x="505" y="509"/>
                </a:lnTo>
                <a:lnTo>
                  <a:pt x="510" y="514"/>
                </a:lnTo>
                <a:lnTo>
                  <a:pt x="514" y="572"/>
                </a:lnTo>
                <a:lnTo>
                  <a:pt x="519" y="585"/>
                </a:lnTo>
                <a:lnTo>
                  <a:pt x="523" y="503"/>
                </a:lnTo>
                <a:lnTo>
                  <a:pt x="528" y="495"/>
                </a:lnTo>
                <a:lnTo>
                  <a:pt x="532" y="477"/>
                </a:lnTo>
                <a:lnTo>
                  <a:pt x="537" y="668"/>
                </a:lnTo>
                <a:lnTo>
                  <a:pt x="541" y="549"/>
                </a:lnTo>
                <a:lnTo>
                  <a:pt x="546" y="419"/>
                </a:lnTo>
                <a:lnTo>
                  <a:pt x="550" y="521"/>
                </a:lnTo>
                <a:lnTo>
                  <a:pt x="555" y="639"/>
                </a:lnTo>
                <a:lnTo>
                  <a:pt x="559" y="496"/>
                </a:lnTo>
                <a:lnTo>
                  <a:pt x="564" y="543"/>
                </a:lnTo>
                <a:lnTo>
                  <a:pt x="568" y="514"/>
                </a:lnTo>
                <a:lnTo>
                  <a:pt x="573" y="503"/>
                </a:lnTo>
                <a:lnTo>
                  <a:pt x="577" y="569"/>
                </a:lnTo>
                <a:lnTo>
                  <a:pt x="582" y="580"/>
                </a:lnTo>
                <a:lnTo>
                  <a:pt x="586" y="517"/>
                </a:lnTo>
                <a:lnTo>
                  <a:pt x="591" y="458"/>
                </a:lnTo>
                <a:lnTo>
                  <a:pt x="595" y="552"/>
                </a:lnTo>
                <a:lnTo>
                  <a:pt x="600" y="614"/>
                </a:lnTo>
                <a:lnTo>
                  <a:pt x="605" y="520"/>
                </a:lnTo>
                <a:lnTo>
                  <a:pt x="609" y="497"/>
                </a:lnTo>
                <a:lnTo>
                  <a:pt x="613" y="488"/>
                </a:lnTo>
                <a:lnTo>
                  <a:pt x="618" y="582"/>
                </a:lnTo>
                <a:lnTo>
                  <a:pt x="623" y="595"/>
                </a:lnTo>
                <a:lnTo>
                  <a:pt x="627" y="505"/>
                </a:lnTo>
                <a:lnTo>
                  <a:pt x="632" y="467"/>
                </a:lnTo>
                <a:lnTo>
                  <a:pt x="636" y="535"/>
                </a:lnTo>
                <a:lnTo>
                  <a:pt x="640" y="596"/>
                </a:lnTo>
                <a:lnTo>
                  <a:pt x="645" y="574"/>
                </a:lnTo>
                <a:lnTo>
                  <a:pt x="650" y="481"/>
                </a:lnTo>
                <a:lnTo>
                  <a:pt x="654" y="456"/>
                </a:lnTo>
                <a:lnTo>
                  <a:pt x="659" y="595"/>
                </a:lnTo>
                <a:lnTo>
                  <a:pt x="663" y="612"/>
                </a:lnTo>
                <a:lnTo>
                  <a:pt x="668" y="485"/>
                </a:lnTo>
                <a:lnTo>
                  <a:pt x="672" y="484"/>
                </a:lnTo>
                <a:lnTo>
                  <a:pt x="677" y="551"/>
                </a:lnTo>
                <a:lnTo>
                  <a:pt x="681" y="571"/>
                </a:lnTo>
                <a:lnTo>
                  <a:pt x="686" y="515"/>
                </a:lnTo>
                <a:lnTo>
                  <a:pt x="690" y="565"/>
                </a:lnTo>
                <a:lnTo>
                  <a:pt x="695" y="491"/>
                </a:lnTo>
                <a:lnTo>
                  <a:pt x="699" y="536"/>
                </a:lnTo>
                <a:lnTo>
                  <a:pt x="704" y="552"/>
                </a:lnTo>
                <a:lnTo>
                  <a:pt x="708" y="522"/>
                </a:lnTo>
                <a:lnTo>
                  <a:pt x="713" y="567"/>
                </a:lnTo>
                <a:lnTo>
                  <a:pt x="717" y="528"/>
                </a:lnTo>
                <a:lnTo>
                  <a:pt x="722" y="489"/>
                </a:lnTo>
                <a:lnTo>
                  <a:pt x="726" y="544"/>
                </a:lnTo>
                <a:lnTo>
                  <a:pt x="731" y="559"/>
                </a:lnTo>
                <a:lnTo>
                  <a:pt x="735" y="575"/>
                </a:lnTo>
                <a:lnTo>
                  <a:pt x="740" y="481"/>
                </a:lnTo>
                <a:lnTo>
                  <a:pt x="744" y="492"/>
                </a:lnTo>
                <a:lnTo>
                  <a:pt x="749" y="603"/>
                </a:lnTo>
                <a:lnTo>
                  <a:pt x="753" y="524"/>
                </a:lnTo>
                <a:lnTo>
                  <a:pt x="758" y="545"/>
                </a:lnTo>
                <a:lnTo>
                  <a:pt x="762" y="504"/>
                </a:lnTo>
                <a:lnTo>
                  <a:pt x="767" y="523"/>
                </a:lnTo>
                <a:lnTo>
                  <a:pt x="771" y="558"/>
                </a:lnTo>
                <a:lnTo>
                  <a:pt x="776" y="560"/>
                </a:lnTo>
                <a:lnTo>
                  <a:pt x="780" y="516"/>
                </a:lnTo>
                <a:lnTo>
                  <a:pt x="785" y="492"/>
                </a:lnTo>
                <a:lnTo>
                  <a:pt x="789" y="578"/>
                </a:lnTo>
                <a:lnTo>
                  <a:pt x="794" y="542"/>
                </a:lnTo>
                <a:lnTo>
                  <a:pt x="798" y="514"/>
                </a:lnTo>
                <a:lnTo>
                  <a:pt x="803" y="531"/>
                </a:lnTo>
                <a:lnTo>
                  <a:pt x="807" y="553"/>
                </a:lnTo>
                <a:lnTo>
                  <a:pt x="812" y="520"/>
                </a:lnTo>
                <a:lnTo>
                  <a:pt x="817" y="522"/>
                </a:lnTo>
                <a:lnTo>
                  <a:pt x="821" y="580"/>
                </a:lnTo>
                <a:lnTo>
                  <a:pt x="825" y="508"/>
                </a:lnTo>
                <a:lnTo>
                  <a:pt x="830" y="497"/>
                </a:lnTo>
                <a:lnTo>
                  <a:pt x="834" y="584"/>
                </a:lnTo>
                <a:lnTo>
                  <a:pt x="839" y="540"/>
                </a:lnTo>
                <a:lnTo>
                  <a:pt x="844" y="501"/>
                </a:lnTo>
                <a:lnTo>
                  <a:pt x="848" y="541"/>
                </a:lnTo>
                <a:lnTo>
                  <a:pt x="853" y="553"/>
                </a:lnTo>
                <a:lnTo>
                  <a:pt x="857" y="516"/>
                </a:lnTo>
                <a:lnTo>
                  <a:pt x="862" y="546"/>
                </a:lnTo>
                <a:lnTo>
                  <a:pt x="866" y="542"/>
                </a:lnTo>
                <a:lnTo>
                  <a:pt x="871" y="504"/>
                </a:lnTo>
                <a:lnTo>
                  <a:pt x="875" y="563"/>
                </a:lnTo>
                <a:lnTo>
                  <a:pt x="880" y="534"/>
                </a:lnTo>
                <a:lnTo>
                  <a:pt x="884" y="516"/>
                </a:lnTo>
                <a:lnTo>
                  <a:pt x="889" y="551"/>
                </a:lnTo>
                <a:lnTo>
                  <a:pt x="893" y="523"/>
                </a:lnTo>
                <a:lnTo>
                  <a:pt x="898" y="547"/>
                </a:lnTo>
                <a:lnTo>
                  <a:pt x="902" y="534"/>
                </a:lnTo>
                <a:lnTo>
                  <a:pt x="907" y="505"/>
                </a:lnTo>
                <a:lnTo>
                  <a:pt x="911" y="568"/>
                </a:lnTo>
                <a:lnTo>
                  <a:pt x="916" y="542"/>
                </a:lnTo>
                <a:lnTo>
                  <a:pt x="920" y="501"/>
                </a:lnTo>
                <a:lnTo>
                  <a:pt x="925" y="542"/>
                </a:lnTo>
                <a:lnTo>
                  <a:pt x="929" y="551"/>
                </a:lnTo>
                <a:lnTo>
                  <a:pt x="934" y="536"/>
                </a:lnTo>
                <a:lnTo>
                  <a:pt x="938" y="515"/>
                </a:lnTo>
                <a:lnTo>
                  <a:pt x="943" y="543"/>
                </a:lnTo>
                <a:lnTo>
                  <a:pt x="947" y="536"/>
                </a:lnTo>
                <a:lnTo>
                  <a:pt x="952" y="538"/>
                </a:lnTo>
                <a:lnTo>
                  <a:pt x="956" y="531"/>
                </a:lnTo>
                <a:lnTo>
                  <a:pt x="961" y="531"/>
                </a:lnTo>
                <a:lnTo>
                  <a:pt x="965" y="541"/>
                </a:lnTo>
                <a:lnTo>
                  <a:pt x="970" y="532"/>
                </a:lnTo>
                <a:lnTo>
                  <a:pt x="974" y="530"/>
                </a:lnTo>
                <a:lnTo>
                  <a:pt x="979" y="543"/>
                </a:lnTo>
                <a:lnTo>
                  <a:pt x="983" y="536"/>
                </a:lnTo>
                <a:lnTo>
                  <a:pt x="988" y="520"/>
                </a:lnTo>
                <a:lnTo>
                  <a:pt x="992" y="540"/>
                </a:lnTo>
                <a:lnTo>
                  <a:pt x="997" y="537"/>
                </a:lnTo>
                <a:lnTo>
                  <a:pt x="1001" y="549"/>
                </a:lnTo>
                <a:lnTo>
                  <a:pt x="1006" y="519"/>
                </a:lnTo>
                <a:lnTo>
                  <a:pt x="1010" y="525"/>
                </a:lnTo>
                <a:lnTo>
                  <a:pt x="1015" y="535"/>
                </a:lnTo>
                <a:lnTo>
                  <a:pt x="1019" y="564"/>
                </a:lnTo>
                <a:lnTo>
                  <a:pt x="1024" y="524"/>
                </a:lnTo>
                <a:lnTo>
                  <a:pt x="1028" y="508"/>
                </a:lnTo>
                <a:lnTo>
                  <a:pt x="1033" y="547"/>
                </a:lnTo>
                <a:lnTo>
                  <a:pt x="1038" y="548"/>
                </a:lnTo>
                <a:lnTo>
                  <a:pt x="1042" y="528"/>
                </a:lnTo>
                <a:lnTo>
                  <a:pt x="1046" y="539"/>
                </a:lnTo>
                <a:lnTo>
                  <a:pt x="1051" y="526"/>
                </a:lnTo>
                <a:lnTo>
                  <a:pt x="1056" y="521"/>
                </a:lnTo>
                <a:lnTo>
                  <a:pt x="1060" y="557"/>
                </a:lnTo>
                <a:lnTo>
                  <a:pt x="1065" y="541"/>
                </a:lnTo>
                <a:lnTo>
                  <a:pt x="1069" y="517"/>
                </a:lnTo>
                <a:lnTo>
                  <a:pt x="1074" y="529"/>
                </a:lnTo>
                <a:lnTo>
                  <a:pt x="1078" y="541"/>
                </a:lnTo>
                <a:lnTo>
                  <a:pt x="1083" y="544"/>
                </a:lnTo>
                <a:lnTo>
                  <a:pt x="1087" y="532"/>
                </a:lnTo>
                <a:lnTo>
                  <a:pt x="1092" y="531"/>
                </a:lnTo>
                <a:lnTo>
                  <a:pt x="1096" y="526"/>
                </a:lnTo>
                <a:lnTo>
                  <a:pt x="1101" y="535"/>
                </a:lnTo>
                <a:lnTo>
                  <a:pt x="1105" y="549"/>
                </a:lnTo>
                <a:lnTo>
                  <a:pt x="1110" y="537"/>
                </a:lnTo>
                <a:lnTo>
                  <a:pt x="1114" y="518"/>
                </a:lnTo>
                <a:lnTo>
                  <a:pt x="1119" y="531"/>
                </a:lnTo>
                <a:lnTo>
                  <a:pt x="1123" y="543"/>
                </a:lnTo>
                <a:lnTo>
                  <a:pt x="1128" y="550"/>
                </a:lnTo>
                <a:lnTo>
                  <a:pt x="1132" y="526"/>
                </a:lnTo>
                <a:lnTo>
                  <a:pt x="1137" y="512"/>
                </a:lnTo>
                <a:lnTo>
                  <a:pt x="1141" y="550"/>
                </a:lnTo>
                <a:lnTo>
                  <a:pt x="1146" y="545"/>
                </a:lnTo>
                <a:lnTo>
                  <a:pt x="1150" y="529"/>
                </a:lnTo>
                <a:lnTo>
                  <a:pt x="1155" y="526"/>
                </a:lnTo>
                <a:lnTo>
                  <a:pt x="1159" y="532"/>
                </a:lnTo>
                <a:lnTo>
                  <a:pt x="1164" y="542"/>
                </a:lnTo>
                <a:lnTo>
                  <a:pt x="1168" y="540"/>
                </a:lnTo>
                <a:lnTo>
                  <a:pt x="1173" y="528"/>
                </a:lnTo>
                <a:lnTo>
                  <a:pt x="1177" y="530"/>
                </a:lnTo>
                <a:lnTo>
                  <a:pt x="1182" y="541"/>
                </a:lnTo>
                <a:lnTo>
                  <a:pt x="1186" y="533"/>
                </a:lnTo>
                <a:lnTo>
                  <a:pt x="1191" y="536"/>
                </a:lnTo>
                <a:lnTo>
                  <a:pt x="1195" y="536"/>
                </a:lnTo>
                <a:lnTo>
                  <a:pt x="1200" y="532"/>
                </a:lnTo>
                <a:lnTo>
                  <a:pt x="1204" y="534"/>
                </a:lnTo>
                <a:lnTo>
                  <a:pt x="1209" y="534"/>
                </a:lnTo>
                <a:lnTo>
                  <a:pt x="1213" y="535"/>
                </a:lnTo>
                <a:lnTo>
                  <a:pt x="1218" y="538"/>
                </a:lnTo>
                <a:lnTo>
                  <a:pt x="1222" y="536"/>
                </a:lnTo>
                <a:lnTo>
                  <a:pt x="1227" y="523"/>
                </a:lnTo>
                <a:lnTo>
                  <a:pt x="1231" y="537"/>
                </a:lnTo>
                <a:lnTo>
                  <a:pt x="1236" y="548"/>
                </a:lnTo>
                <a:lnTo>
                  <a:pt x="1240" y="530"/>
                </a:lnTo>
                <a:lnTo>
                  <a:pt x="1245" y="522"/>
                </a:lnTo>
                <a:lnTo>
                  <a:pt x="1250" y="539"/>
                </a:lnTo>
                <a:lnTo>
                  <a:pt x="1254" y="543"/>
                </a:lnTo>
                <a:lnTo>
                  <a:pt x="1258" y="534"/>
                </a:lnTo>
                <a:lnTo>
                  <a:pt x="1263" y="526"/>
                </a:lnTo>
                <a:lnTo>
                  <a:pt x="1268" y="536"/>
                </a:lnTo>
                <a:lnTo>
                  <a:pt x="1272" y="539"/>
                </a:lnTo>
                <a:lnTo>
                  <a:pt x="1277" y="532"/>
                </a:lnTo>
                <a:lnTo>
                  <a:pt x="1281" y="536"/>
                </a:lnTo>
                <a:lnTo>
                  <a:pt x="1286" y="535"/>
                </a:lnTo>
                <a:lnTo>
                  <a:pt x="1290" y="529"/>
                </a:lnTo>
                <a:lnTo>
                  <a:pt x="1295" y="540"/>
                </a:lnTo>
                <a:lnTo>
                  <a:pt x="1299" y="537"/>
                </a:lnTo>
                <a:lnTo>
                  <a:pt x="1304" y="530"/>
                </a:lnTo>
                <a:lnTo>
                  <a:pt x="1308" y="533"/>
                </a:lnTo>
                <a:lnTo>
                  <a:pt x="1313" y="537"/>
                </a:lnTo>
                <a:lnTo>
                  <a:pt x="1317" y="534"/>
                </a:lnTo>
                <a:lnTo>
                  <a:pt x="1322" y="539"/>
                </a:lnTo>
                <a:lnTo>
                  <a:pt x="1326" y="531"/>
                </a:lnTo>
                <a:lnTo>
                  <a:pt x="1331" y="530"/>
                </a:lnTo>
                <a:lnTo>
                  <a:pt x="1335" y="540"/>
                </a:lnTo>
                <a:lnTo>
                  <a:pt x="1340" y="536"/>
                </a:lnTo>
                <a:lnTo>
                  <a:pt x="1344" y="538"/>
                </a:lnTo>
                <a:lnTo>
                  <a:pt x="1349" y="526"/>
                </a:lnTo>
                <a:lnTo>
                  <a:pt x="1353" y="533"/>
                </a:lnTo>
                <a:lnTo>
                  <a:pt x="1358" y="544"/>
                </a:lnTo>
                <a:lnTo>
                  <a:pt x="1362" y="534"/>
                </a:lnTo>
                <a:lnTo>
                  <a:pt x="1367" y="531"/>
                </a:lnTo>
                <a:lnTo>
                  <a:pt x="1371" y="533"/>
                </a:lnTo>
                <a:lnTo>
                  <a:pt x="1376" y="534"/>
                </a:lnTo>
                <a:lnTo>
                  <a:pt x="1380" y="540"/>
                </a:lnTo>
                <a:lnTo>
                  <a:pt x="1385" y="534"/>
                </a:lnTo>
                <a:lnTo>
                  <a:pt x="1389" y="530"/>
                </a:lnTo>
                <a:lnTo>
                  <a:pt x="1394" y="536"/>
                </a:lnTo>
                <a:lnTo>
                  <a:pt x="1398" y="530"/>
                </a:lnTo>
                <a:lnTo>
                  <a:pt x="1403" y="541"/>
                </a:lnTo>
                <a:lnTo>
                  <a:pt x="1407" y="537"/>
                </a:lnTo>
                <a:lnTo>
                  <a:pt x="1412" y="532"/>
                </a:lnTo>
                <a:lnTo>
                  <a:pt x="1416" y="526"/>
                </a:lnTo>
                <a:lnTo>
                  <a:pt x="1421" y="540"/>
                </a:lnTo>
                <a:lnTo>
                  <a:pt x="1425" y="545"/>
                </a:lnTo>
                <a:lnTo>
                  <a:pt x="1430" y="527"/>
                </a:lnTo>
                <a:lnTo>
                  <a:pt x="1434" y="530"/>
                </a:lnTo>
                <a:lnTo>
                  <a:pt x="1439" y="534"/>
                </a:lnTo>
                <a:lnTo>
                  <a:pt x="1443" y="543"/>
                </a:lnTo>
                <a:lnTo>
                  <a:pt x="1448" y="535"/>
                </a:lnTo>
                <a:lnTo>
                  <a:pt x="1452" y="525"/>
                </a:lnTo>
                <a:lnTo>
                  <a:pt x="1457" y="538"/>
                </a:lnTo>
                <a:lnTo>
                  <a:pt x="1461" y="536"/>
                </a:lnTo>
                <a:lnTo>
                  <a:pt x="1466" y="538"/>
                </a:lnTo>
                <a:lnTo>
                  <a:pt x="1471" y="531"/>
                </a:lnTo>
                <a:lnTo>
                  <a:pt x="1475" y="531"/>
                </a:lnTo>
                <a:lnTo>
                  <a:pt x="1479" y="535"/>
                </a:lnTo>
                <a:lnTo>
                  <a:pt x="1484" y="541"/>
                </a:lnTo>
                <a:lnTo>
                  <a:pt x="1489" y="533"/>
                </a:lnTo>
                <a:lnTo>
                  <a:pt x="1493" y="525"/>
                </a:lnTo>
                <a:lnTo>
                  <a:pt x="1498" y="542"/>
                </a:lnTo>
                <a:lnTo>
                  <a:pt x="1502" y="535"/>
                </a:lnTo>
                <a:lnTo>
                  <a:pt x="1507" y="533"/>
                </a:lnTo>
                <a:lnTo>
                  <a:pt x="1511" y="536"/>
                </a:lnTo>
                <a:lnTo>
                  <a:pt x="1516" y="531"/>
                </a:lnTo>
                <a:lnTo>
                  <a:pt x="1520" y="533"/>
                </a:lnTo>
                <a:lnTo>
                  <a:pt x="1525" y="542"/>
                </a:lnTo>
                <a:lnTo>
                  <a:pt x="1529" y="532"/>
                </a:lnTo>
                <a:lnTo>
                  <a:pt x="1534" y="533"/>
                </a:lnTo>
                <a:lnTo>
                  <a:pt x="1538" y="532"/>
                </a:lnTo>
                <a:lnTo>
                  <a:pt x="1543" y="537"/>
                </a:lnTo>
                <a:lnTo>
                  <a:pt x="1547" y="536"/>
                </a:lnTo>
                <a:lnTo>
                  <a:pt x="1552" y="538"/>
                </a:lnTo>
                <a:lnTo>
                  <a:pt x="1556" y="528"/>
                </a:lnTo>
                <a:lnTo>
                  <a:pt x="1561" y="533"/>
                </a:lnTo>
                <a:lnTo>
                  <a:pt x="1565" y="541"/>
                </a:lnTo>
                <a:lnTo>
                  <a:pt x="1570" y="538"/>
                </a:lnTo>
                <a:lnTo>
                  <a:pt x="1574" y="528"/>
                </a:lnTo>
                <a:lnTo>
                  <a:pt x="1579" y="533"/>
                </a:lnTo>
                <a:lnTo>
                  <a:pt x="1583" y="539"/>
                </a:lnTo>
                <a:lnTo>
                  <a:pt x="1588" y="538"/>
                </a:lnTo>
                <a:lnTo>
                  <a:pt x="1592" y="526"/>
                </a:lnTo>
                <a:lnTo>
                  <a:pt x="1597" y="538"/>
                </a:lnTo>
                <a:lnTo>
                  <a:pt x="1601" y="535"/>
                </a:lnTo>
                <a:lnTo>
                  <a:pt x="1606" y="535"/>
                </a:lnTo>
                <a:lnTo>
                  <a:pt x="1610" y="534"/>
                </a:lnTo>
                <a:lnTo>
                  <a:pt x="1615" y="530"/>
                </a:lnTo>
                <a:lnTo>
                  <a:pt x="1619" y="541"/>
                </a:lnTo>
                <a:lnTo>
                  <a:pt x="1624" y="536"/>
                </a:lnTo>
                <a:lnTo>
                  <a:pt x="1628" y="525"/>
                </a:lnTo>
                <a:lnTo>
                  <a:pt x="1633" y="540"/>
                </a:lnTo>
                <a:lnTo>
                  <a:pt x="1637" y="538"/>
                </a:lnTo>
                <a:lnTo>
                  <a:pt x="1642" y="530"/>
                </a:lnTo>
                <a:lnTo>
                  <a:pt x="1646" y="536"/>
                </a:lnTo>
                <a:lnTo>
                  <a:pt x="1651" y="532"/>
                </a:lnTo>
                <a:lnTo>
                  <a:pt x="1655" y="538"/>
                </a:lnTo>
                <a:lnTo>
                  <a:pt x="1660" y="533"/>
                </a:lnTo>
                <a:lnTo>
                  <a:pt x="1664" y="533"/>
                </a:lnTo>
                <a:lnTo>
                  <a:pt x="1669" y="535"/>
                </a:lnTo>
                <a:lnTo>
                  <a:pt x="1673" y="537"/>
                </a:lnTo>
                <a:lnTo>
                  <a:pt x="1678" y="528"/>
                </a:lnTo>
                <a:lnTo>
                  <a:pt x="1683" y="542"/>
                </a:lnTo>
                <a:lnTo>
                  <a:pt x="1687" y="534"/>
                </a:lnTo>
                <a:lnTo>
                  <a:pt x="1691" y="529"/>
                </a:lnTo>
                <a:lnTo>
                  <a:pt x="1696" y="534"/>
                </a:lnTo>
                <a:lnTo>
                  <a:pt x="1701" y="542"/>
                </a:lnTo>
                <a:lnTo>
                  <a:pt x="1705" y="535"/>
                </a:lnTo>
                <a:lnTo>
                  <a:pt x="1710" y="528"/>
                </a:lnTo>
                <a:lnTo>
                  <a:pt x="1714" y="533"/>
                </a:lnTo>
                <a:lnTo>
                  <a:pt x="1719" y="541"/>
                </a:lnTo>
                <a:lnTo>
                  <a:pt x="1723" y="535"/>
                </a:lnTo>
                <a:lnTo>
                  <a:pt x="1728" y="531"/>
                </a:lnTo>
                <a:lnTo>
                  <a:pt x="1732" y="532"/>
                </a:lnTo>
                <a:lnTo>
                  <a:pt x="1737" y="535"/>
                </a:lnTo>
                <a:lnTo>
                  <a:pt x="1741" y="542"/>
                </a:lnTo>
                <a:lnTo>
                  <a:pt x="1746" y="533"/>
                </a:lnTo>
                <a:lnTo>
                  <a:pt x="1750" y="527"/>
                </a:lnTo>
                <a:lnTo>
                  <a:pt x="1755" y="537"/>
                </a:lnTo>
                <a:lnTo>
                  <a:pt x="1759" y="537"/>
                </a:lnTo>
                <a:lnTo>
                  <a:pt x="1764" y="539"/>
                </a:lnTo>
                <a:lnTo>
                  <a:pt x="1768" y="527"/>
                </a:lnTo>
                <a:lnTo>
                  <a:pt x="1773" y="534"/>
                </a:lnTo>
                <a:lnTo>
                  <a:pt x="1777" y="539"/>
                </a:lnTo>
                <a:lnTo>
                  <a:pt x="1782" y="532"/>
                </a:lnTo>
                <a:lnTo>
                  <a:pt x="1786" y="534"/>
                </a:lnTo>
                <a:lnTo>
                  <a:pt x="1791" y="536"/>
                </a:lnTo>
                <a:lnTo>
                  <a:pt x="1795" y="536"/>
                </a:lnTo>
                <a:lnTo>
                  <a:pt x="1800" y="531"/>
                </a:lnTo>
              </a:path>
            </a:pathLst>
          </a:custGeom>
          <a:noFill/>
          <a:ln w="47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9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2E83-BDDE-4198-80B9-775EA51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Catalog5.fig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BC338BD0-90C4-445A-84F0-7032E44C018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249738" y="2614613"/>
            <a:ext cx="3692525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69E7EBC-B9C6-452B-9329-48D128208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1" y="2822575"/>
            <a:ext cx="2865438" cy="2263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ECEEC3E-EB6B-4CD5-8184-668D2FA6A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5086350"/>
            <a:ext cx="2865438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BDA9E377-79D8-44AD-8A56-1EFB4BFBE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2822575"/>
            <a:ext cx="2865438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505C1E8F-B606-429D-B863-26C8798C43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0751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4D822C3D-A721-4D4F-91AE-7857D2A97F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9526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ADDD30A3-3809-487B-A854-71984FF8A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1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A2344816-E5FB-4938-B630-3443EE2672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5488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EBDA5CDA-F586-4B11-837B-20785F027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4263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779F9D0A-D2AE-4CAA-A064-74DFA6DE7C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1451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83FACE2B-65CB-4CFD-BB9D-70F0E9F614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0226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7DF7FDA0-BEDB-4376-9271-C8B2A30427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7413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8E5E7302-983A-4640-9F6D-AAF727215B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6188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5F87E570-02EE-496B-9433-8B9AB4816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881F99E1-473F-417C-A817-4AB8BA4B7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9526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6E439A48-46D0-4715-B22C-4409DCD31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1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C724E5BA-53B7-4E5E-8202-E239B3A45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5488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6469780E-7CEF-4C53-9341-575BFA372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3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7C5A2259-FF20-41A7-886D-31800B859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1451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78843820-F61E-4AEA-BF5D-8C12F7ED1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0226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0B4504D7-F9AD-4418-B63E-0D9E4350E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7413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7E07DAE2-6196-431B-B9FA-CC0C199C7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8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792D9160-F69A-4AF7-865D-A5B298F93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6" y="5130800"/>
            <a:ext cx="889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996E4559-1226-4E2B-9BE0-BB0633908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1" y="5130800"/>
            <a:ext cx="138113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170988F4-4191-4418-A8E5-8E90F29C2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F1A4C5D9-1953-467B-A3A3-1E9AC8222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1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2D5D5C54-A206-4031-A366-9F444B5F0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38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298F0608-A6E8-4461-8BD1-7AE7AD665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40B1C2A4-8937-4519-A4E5-7FE48EE89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1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16FB08B6-37B0-49FB-9119-F36847D9A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976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BA31AE73-2E59-4460-B175-26FBC14D7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C8BE0183-2BB3-45FD-9C5D-A2CE23DB94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0751" y="2822575"/>
            <a:ext cx="0" cy="22637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9BC211B1-8CA6-4B53-95A9-A3C5F9EB12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6188" y="2822575"/>
            <a:ext cx="0" cy="22637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9E92F3EE-EF85-4F14-9D26-36F078A31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5086350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C41FA152-AA1A-4AC0-AB1B-0137916BC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4860925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812C4864-0863-4CD7-BB9B-EDD031C36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4633913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C57BE973-3703-4CBA-AA4F-FC5944DD6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4408488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6A363778-A7F4-476B-A4E5-22030D3A8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4181475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2">
            <a:extLst>
              <a:ext uri="{FF2B5EF4-FFF2-40B4-BE49-F238E27FC236}">
                <a16:creationId xmlns:a16="http://schemas.microsoft.com/office/drawing/2014/main" id="{E0FBF1AE-0F6C-4170-836B-2275CB179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3954463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3">
            <a:extLst>
              <a:ext uri="{FF2B5EF4-FFF2-40B4-BE49-F238E27FC236}">
                <a16:creationId xmlns:a16="http://schemas.microsoft.com/office/drawing/2014/main" id="{34F2F400-C044-4D22-B494-88D029C89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3729038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F5907A57-CA35-4D3A-845B-508D0F64C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3502025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22D35E8B-D660-4D64-A6CD-CEBB8BD3D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3275013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1EEC9A66-E2D2-47DE-91A9-DD97DE215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3049588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7">
            <a:extLst>
              <a:ext uri="{FF2B5EF4-FFF2-40B4-BE49-F238E27FC236}">
                <a16:creationId xmlns:a16="http://schemas.microsoft.com/office/drawing/2014/main" id="{27B2A126-2F65-41CF-8732-2C7DD809B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2822575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8">
            <a:extLst>
              <a:ext uri="{FF2B5EF4-FFF2-40B4-BE49-F238E27FC236}">
                <a16:creationId xmlns:a16="http://schemas.microsoft.com/office/drawing/2014/main" id="{7ACAFDAB-3FDC-42F3-9EBC-28EEAF381A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5086350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9">
            <a:extLst>
              <a:ext uri="{FF2B5EF4-FFF2-40B4-BE49-F238E27FC236}">
                <a16:creationId xmlns:a16="http://schemas.microsoft.com/office/drawing/2014/main" id="{6081A788-8958-436E-AFB0-5287D6E6B3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4860925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50">
            <a:extLst>
              <a:ext uri="{FF2B5EF4-FFF2-40B4-BE49-F238E27FC236}">
                <a16:creationId xmlns:a16="http://schemas.microsoft.com/office/drawing/2014/main" id="{6C1767D5-6267-47D0-898B-E68C1391A1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4633913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51">
            <a:extLst>
              <a:ext uri="{FF2B5EF4-FFF2-40B4-BE49-F238E27FC236}">
                <a16:creationId xmlns:a16="http://schemas.microsoft.com/office/drawing/2014/main" id="{592E7987-D8BD-4CE0-B14B-A0BA0E2175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4408488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52">
            <a:extLst>
              <a:ext uri="{FF2B5EF4-FFF2-40B4-BE49-F238E27FC236}">
                <a16:creationId xmlns:a16="http://schemas.microsoft.com/office/drawing/2014/main" id="{54000E1D-74BD-437F-AB13-1DDEECBD2D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4181475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3">
            <a:extLst>
              <a:ext uri="{FF2B5EF4-FFF2-40B4-BE49-F238E27FC236}">
                <a16:creationId xmlns:a16="http://schemas.microsoft.com/office/drawing/2014/main" id="{AE328937-8AAF-4EC4-BACA-2D57B236E6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3954463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D31374ED-D4C9-4618-BB40-C145FA759D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3729038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5">
            <a:extLst>
              <a:ext uri="{FF2B5EF4-FFF2-40B4-BE49-F238E27FC236}">
                <a16:creationId xmlns:a16="http://schemas.microsoft.com/office/drawing/2014/main" id="{C00BA777-C93D-49BD-8732-3E7902584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3502025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6">
            <a:extLst>
              <a:ext uri="{FF2B5EF4-FFF2-40B4-BE49-F238E27FC236}">
                <a16:creationId xmlns:a16="http://schemas.microsoft.com/office/drawing/2014/main" id="{6DA40210-09DF-4085-909E-F90B11A8EC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3275013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7">
            <a:extLst>
              <a:ext uri="{FF2B5EF4-FFF2-40B4-BE49-F238E27FC236}">
                <a16:creationId xmlns:a16="http://schemas.microsoft.com/office/drawing/2014/main" id="{66C16140-939C-4B62-843B-F24825EAD1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3049588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58">
            <a:extLst>
              <a:ext uri="{FF2B5EF4-FFF2-40B4-BE49-F238E27FC236}">
                <a16:creationId xmlns:a16="http://schemas.microsoft.com/office/drawing/2014/main" id="{21C0C3F0-F954-428E-91D8-79CC091382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2822575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6A4A0842-A880-4273-999B-65FC02986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6" y="5037138"/>
            <a:ext cx="266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-2000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03B28170-AA4F-412F-91B8-E8B07934A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6" y="4813300"/>
            <a:ext cx="266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-1500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7C28FF1E-ED79-42B3-A584-F8438B705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6" y="4584700"/>
            <a:ext cx="266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9AE40456-368B-41DE-A690-1A8BF7A17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359275"/>
            <a:ext cx="21748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-500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3">
            <a:extLst>
              <a:ext uri="{FF2B5EF4-FFF2-40B4-BE49-F238E27FC236}">
                <a16:creationId xmlns:a16="http://schemas.microsoft.com/office/drawing/2014/main" id="{0D2EB0AD-0793-43AB-A40E-3DBDF3E4B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6" y="4132263"/>
            <a:ext cx="889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4">
            <a:extLst>
              <a:ext uri="{FF2B5EF4-FFF2-40B4-BE49-F238E27FC236}">
                <a16:creationId xmlns:a16="http://schemas.microsoft.com/office/drawing/2014/main" id="{3B2CE0C3-4926-47CB-9159-6704BFBF7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1" y="3906838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5">
            <a:extLst>
              <a:ext uri="{FF2B5EF4-FFF2-40B4-BE49-F238E27FC236}">
                <a16:creationId xmlns:a16="http://schemas.microsoft.com/office/drawing/2014/main" id="{F4DFE35F-F8CC-401E-A7A6-7D9BDA671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679825"/>
            <a:ext cx="238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6">
            <a:extLst>
              <a:ext uri="{FF2B5EF4-FFF2-40B4-BE49-F238E27FC236}">
                <a16:creationId xmlns:a16="http://schemas.microsoft.com/office/drawing/2014/main" id="{097679E3-72C2-4CD7-9055-E7D0F19D0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454400"/>
            <a:ext cx="238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7">
            <a:extLst>
              <a:ext uri="{FF2B5EF4-FFF2-40B4-BE49-F238E27FC236}">
                <a16:creationId xmlns:a16="http://schemas.microsoft.com/office/drawing/2014/main" id="{5B4FDA8E-5398-4382-9DE0-F0729E23F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225800"/>
            <a:ext cx="238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8">
            <a:extLst>
              <a:ext uri="{FF2B5EF4-FFF2-40B4-BE49-F238E27FC236}">
                <a16:creationId xmlns:a16="http://schemas.microsoft.com/office/drawing/2014/main" id="{1C2603C6-D462-4C90-8B8F-F6844E72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001963"/>
            <a:ext cx="238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9">
            <a:extLst>
              <a:ext uri="{FF2B5EF4-FFF2-40B4-BE49-F238E27FC236}">
                <a16:creationId xmlns:a16="http://schemas.microsoft.com/office/drawing/2014/main" id="{7DE1EA4E-CC8C-4DE3-9E5A-BC2BC87A7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2773363"/>
            <a:ext cx="238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Freeform 70">
            <a:extLst>
              <a:ext uri="{FF2B5EF4-FFF2-40B4-BE49-F238E27FC236}">
                <a16:creationId xmlns:a16="http://schemas.microsoft.com/office/drawing/2014/main" id="{7E44B7D2-207F-4646-AE57-B8538BD2F18D}"/>
              </a:ext>
            </a:extLst>
          </p:cNvPr>
          <p:cNvSpPr>
            <a:spLocks/>
          </p:cNvSpPr>
          <p:nvPr/>
        </p:nvSpPr>
        <p:spPr bwMode="auto">
          <a:xfrm>
            <a:off x="4738688" y="2990850"/>
            <a:ext cx="2857500" cy="1993900"/>
          </a:xfrm>
          <a:custGeom>
            <a:avLst/>
            <a:gdLst>
              <a:gd name="T0" fmla="*/ 27 w 1800"/>
              <a:gd name="T1" fmla="*/ 751 h 1256"/>
              <a:gd name="T2" fmla="*/ 59 w 1800"/>
              <a:gd name="T3" fmla="*/ 751 h 1256"/>
              <a:gd name="T4" fmla="*/ 90 w 1800"/>
              <a:gd name="T5" fmla="*/ 750 h 1256"/>
              <a:gd name="T6" fmla="*/ 122 w 1800"/>
              <a:gd name="T7" fmla="*/ 749 h 1256"/>
              <a:gd name="T8" fmla="*/ 153 w 1800"/>
              <a:gd name="T9" fmla="*/ 751 h 1256"/>
              <a:gd name="T10" fmla="*/ 185 w 1800"/>
              <a:gd name="T11" fmla="*/ 749 h 1256"/>
              <a:gd name="T12" fmla="*/ 217 w 1800"/>
              <a:gd name="T13" fmla="*/ 717 h 1256"/>
              <a:gd name="T14" fmla="*/ 248 w 1800"/>
              <a:gd name="T15" fmla="*/ 728 h 1256"/>
              <a:gd name="T16" fmla="*/ 280 w 1800"/>
              <a:gd name="T17" fmla="*/ 756 h 1256"/>
              <a:gd name="T18" fmla="*/ 311 w 1800"/>
              <a:gd name="T19" fmla="*/ 715 h 1256"/>
              <a:gd name="T20" fmla="*/ 343 w 1800"/>
              <a:gd name="T21" fmla="*/ 692 h 1256"/>
              <a:gd name="T22" fmla="*/ 374 w 1800"/>
              <a:gd name="T23" fmla="*/ 762 h 1256"/>
              <a:gd name="T24" fmla="*/ 406 w 1800"/>
              <a:gd name="T25" fmla="*/ 1135 h 1256"/>
              <a:gd name="T26" fmla="*/ 438 w 1800"/>
              <a:gd name="T27" fmla="*/ 800 h 1256"/>
              <a:gd name="T28" fmla="*/ 469 w 1800"/>
              <a:gd name="T29" fmla="*/ 702 h 1256"/>
              <a:gd name="T30" fmla="*/ 501 w 1800"/>
              <a:gd name="T31" fmla="*/ 700 h 1256"/>
              <a:gd name="T32" fmla="*/ 532 w 1800"/>
              <a:gd name="T33" fmla="*/ 706 h 1256"/>
              <a:gd name="T34" fmla="*/ 564 w 1800"/>
              <a:gd name="T35" fmla="*/ 681 h 1256"/>
              <a:gd name="T36" fmla="*/ 595 w 1800"/>
              <a:gd name="T37" fmla="*/ 688 h 1256"/>
              <a:gd name="T38" fmla="*/ 627 w 1800"/>
              <a:gd name="T39" fmla="*/ 794 h 1256"/>
              <a:gd name="T40" fmla="*/ 659 w 1800"/>
              <a:gd name="T41" fmla="*/ 806 h 1256"/>
              <a:gd name="T42" fmla="*/ 690 w 1800"/>
              <a:gd name="T43" fmla="*/ 712 h 1256"/>
              <a:gd name="T44" fmla="*/ 722 w 1800"/>
              <a:gd name="T45" fmla="*/ 723 h 1256"/>
              <a:gd name="T46" fmla="*/ 753 w 1800"/>
              <a:gd name="T47" fmla="*/ 816 h 1256"/>
              <a:gd name="T48" fmla="*/ 785 w 1800"/>
              <a:gd name="T49" fmla="*/ 691 h 1256"/>
              <a:gd name="T50" fmla="*/ 817 w 1800"/>
              <a:gd name="T51" fmla="*/ 744 h 1256"/>
              <a:gd name="T52" fmla="*/ 848 w 1800"/>
              <a:gd name="T53" fmla="*/ 706 h 1256"/>
              <a:gd name="T54" fmla="*/ 880 w 1800"/>
              <a:gd name="T55" fmla="*/ 739 h 1256"/>
              <a:gd name="T56" fmla="*/ 911 w 1800"/>
              <a:gd name="T57" fmla="*/ 763 h 1256"/>
              <a:gd name="T58" fmla="*/ 943 w 1800"/>
              <a:gd name="T59" fmla="*/ 744 h 1256"/>
              <a:gd name="T60" fmla="*/ 974 w 1800"/>
              <a:gd name="T61" fmla="*/ 735 h 1256"/>
              <a:gd name="T62" fmla="*/ 1006 w 1800"/>
              <a:gd name="T63" fmla="*/ 725 h 1256"/>
              <a:gd name="T64" fmla="*/ 1038 w 1800"/>
              <a:gd name="T65" fmla="*/ 764 h 1256"/>
              <a:gd name="T66" fmla="*/ 1069 w 1800"/>
              <a:gd name="T67" fmla="*/ 750 h 1256"/>
              <a:gd name="T68" fmla="*/ 1101 w 1800"/>
              <a:gd name="T69" fmla="*/ 744 h 1256"/>
              <a:gd name="T70" fmla="*/ 1132 w 1800"/>
              <a:gd name="T71" fmla="*/ 752 h 1256"/>
              <a:gd name="T72" fmla="*/ 1164 w 1800"/>
              <a:gd name="T73" fmla="*/ 757 h 1256"/>
              <a:gd name="T74" fmla="*/ 1195 w 1800"/>
              <a:gd name="T75" fmla="*/ 749 h 1256"/>
              <a:gd name="T76" fmla="*/ 1227 w 1800"/>
              <a:gd name="T77" fmla="*/ 751 h 1256"/>
              <a:gd name="T78" fmla="*/ 1258 w 1800"/>
              <a:gd name="T79" fmla="*/ 740 h 1256"/>
              <a:gd name="T80" fmla="*/ 1290 w 1800"/>
              <a:gd name="T81" fmla="*/ 765 h 1256"/>
              <a:gd name="T82" fmla="*/ 1322 w 1800"/>
              <a:gd name="T83" fmla="*/ 748 h 1256"/>
              <a:gd name="T84" fmla="*/ 1353 w 1800"/>
              <a:gd name="T85" fmla="*/ 758 h 1256"/>
              <a:gd name="T86" fmla="*/ 1385 w 1800"/>
              <a:gd name="T87" fmla="*/ 747 h 1256"/>
              <a:gd name="T88" fmla="*/ 1416 w 1800"/>
              <a:gd name="T89" fmla="*/ 752 h 1256"/>
              <a:gd name="T90" fmla="*/ 1448 w 1800"/>
              <a:gd name="T91" fmla="*/ 749 h 1256"/>
              <a:gd name="T92" fmla="*/ 1479 w 1800"/>
              <a:gd name="T93" fmla="*/ 756 h 1256"/>
              <a:gd name="T94" fmla="*/ 1511 w 1800"/>
              <a:gd name="T95" fmla="*/ 745 h 1256"/>
              <a:gd name="T96" fmla="*/ 1543 w 1800"/>
              <a:gd name="T97" fmla="*/ 747 h 1256"/>
              <a:gd name="T98" fmla="*/ 1574 w 1800"/>
              <a:gd name="T99" fmla="*/ 750 h 1256"/>
              <a:gd name="T100" fmla="*/ 1606 w 1800"/>
              <a:gd name="T101" fmla="*/ 750 h 1256"/>
              <a:gd name="T102" fmla="*/ 1637 w 1800"/>
              <a:gd name="T103" fmla="*/ 755 h 1256"/>
              <a:gd name="T104" fmla="*/ 1669 w 1800"/>
              <a:gd name="T105" fmla="*/ 750 h 1256"/>
              <a:gd name="T106" fmla="*/ 1701 w 1800"/>
              <a:gd name="T107" fmla="*/ 747 h 1256"/>
              <a:gd name="T108" fmla="*/ 1732 w 1800"/>
              <a:gd name="T109" fmla="*/ 752 h 1256"/>
              <a:gd name="T110" fmla="*/ 1764 w 1800"/>
              <a:gd name="T111" fmla="*/ 749 h 1256"/>
              <a:gd name="T112" fmla="*/ 1795 w 1800"/>
              <a:gd name="T113" fmla="*/ 752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00" h="1256">
                <a:moveTo>
                  <a:pt x="0" y="751"/>
                </a:moveTo>
                <a:lnTo>
                  <a:pt x="5" y="753"/>
                </a:lnTo>
                <a:lnTo>
                  <a:pt x="9" y="749"/>
                </a:lnTo>
                <a:lnTo>
                  <a:pt x="14" y="747"/>
                </a:lnTo>
                <a:lnTo>
                  <a:pt x="18" y="752"/>
                </a:lnTo>
                <a:lnTo>
                  <a:pt x="23" y="751"/>
                </a:lnTo>
                <a:lnTo>
                  <a:pt x="27" y="751"/>
                </a:lnTo>
                <a:lnTo>
                  <a:pt x="32" y="749"/>
                </a:lnTo>
                <a:lnTo>
                  <a:pt x="36" y="750"/>
                </a:lnTo>
                <a:lnTo>
                  <a:pt x="41" y="750"/>
                </a:lnTo>
                <a:lnTo>
                  <a:pt x="45" y="751"/>
                </a:lnTo>
                <a:lnTo>
                  <a:pt x="50" y="750"/>
                </a:lnTo>
                <a:lnTo>
                  <a:pt x="54" y="749"/>
                </a:lnTo>
                <a:lnTo>
                  <a:pt x="59" y="751"/>
                </a:lnTo>
                <a:lnTo>
                  <a:pt x="63" y="750"/>
                </a:lnTo>
                <a:lnTo>
                  <a:pt x="68" y="750"/>
                </a:lnTo>
                <a:lnTo>
                  <a:pt x="72" y="751"/>
                </a:lnTo>
                <a:lnTo>
                  <a:pt x="77" y="748"/>
                </a:lnTo>
                <a:lnTo>
                  <a:pt x="81" y="750"/>
                </a:lnTo>
                <a:lnTo>
                  <a:pt x="86" y="750"/>
                </a:lnTo>
                <a:lnTo>
                  <a:pt x="90" y="750"/>
                </a:lnTo>
                <a:lnTo>
                  <a:pt x="95" y="750"/>
                </a:lnTo>
                <a:lnTo>
                  <a:pt x="99" y="749"/>
                </a:lnTo>
                <a:lnTo>
                  <a:pt x="104" y="750"/>
                </a:lnTo>
                <a:lnTo>
                  <a:pt x="108" y="750"/>
                </a:lnTo>
                <a:lnTo>
                  <a:pt x="113" y="750"/>
                </a:lnTo>
                <a:lnTo>
                  <a:pt x="117" y="751"/>
                </a:lnTo>
                <a:lnTo>
                  <a:pt x="122" y="749"/>
                </a:lnTo>
                <a:lnTo>
                  <a:pt x="126" y="750"/>
                </a:lnTo>
                <a:lnTo>
                  <a:pt x="131" y="750"/>
                </a:lnTo>
                <a:lnTo>
                  <a:pt x="135" y="750"/>
                </a:lnTo>
                <a:lnTo>
                  <a:pt x="140" y="750"/>
                </a:lnTo>
                <a:lnTo>
                  <a:pt x="144" y="749"/>
                </a:lnTo>
                <a:lnTo>
                  <a:pt x="149" y="749"/>
                </a:lnTo>
                <a:lnTo>
                  <a:pt x="153" y="751"/>
                </a:lnTo>
                <a:lnTo>
                  <a:pt x="158" y="751"/>
                </a:lnTo>
                <a:lnTo>
                  <a:pt x="162" y="749"/>
                </a:lnTo>
                <a:lnTo>
                  <a:pt x="167" y="749"/>
                </a:lnTo>
                <a:lnTo>
                  <a:pt x="172" y="751"/>
                </a:lnTo>
                <a:lnTo>
                  <a:pt x="176" y="750"/>
                </a:lnTo>
                <a:lnTo>
                  <a:pt x="180" y="750"/>
                </a:lnTo>
                <a:lnTo>
                  <a:pt x="185" y="749"/>
                </a:lnTo>
                <a:lnTo>
                  <a:pt x="189" y="750"/>
                </a:lnTo>
                <a:lnTo>
                  <a:pt x="194" y="751"/>
                </a:lnTo>
                <a:lnTo>
                  <a:pt x="199" y="749"/>
                </a:lnTo>
                <a:lnTo>
                  <a:pt x="203" y="752"/>
                </a:lnTo>
                <a:lnTo>
                  <a:pt x="207" y="744"/>
                </a:lnTo>
                <a:lnTo>
                  <a:pt x="212" y="765"/>
                </a:lnTo>
                <a:lnTo>
                  <a:pt x="217" y="717"/>
                </a:lnTo>
                <a:lnTo>
                  <a:pt x="221" y="799"/>
                </a:lnTo>
                <a:lnTo>
                  <a:pt x="226" y="710"/>
                </a:lnTo>
                <a:lnTo>
                  <a:pt x="230" y="749"/>
                </a:lnTo>
                <a:lnTo>
                  <a:pt x="235" y="786"/>
                </a:lnTo>
                <a:lnTo>
                  <a:pt x="239" y="715"/>
                </a:lnTo>
                <a:lnTo>
                  <a:pt x="244" y="770"/>
                </a:lnTo>
                <a:lnTo>
                  <a:pt x="248" y="728"/>
                </a:lnTo>
                <a:lnTo>
                  <a:pt x="253" y="762"/>
                </a:lnTo>
                <a:lnTo>
                  <a:pt x="257" y="788"/>
                </a:lnTo>
                <a:lnTo>
                  <a:pt x="262" y="674"/>
                </a:lnTo>
                <a:lnTo>
                  <a:pt x="266" y="789"/>
                </a:lnTo>
                <a:lnTo>
                  <a:pt x="271" y="779"/>
                </a:lnTo>
                <a:lnTo>
                  <a:pt x="275" y="708"/>
                </a:lnTo>
                <a:lnTo>
                  <a:pt x="280" y="756"/>
                </a:lnTo>
                <a:lnTo>
                  <a:pt x="284" y="761"/>
                </a:lnTo>
                <a:lnTo>
                  <a:pt x="289" y="748"/>
                </a:lnTo>
                <a:lnTo>
                  <a:pt x="293" y="755"/>
                </a:lnTo>
                <a:lnTo>
                  <a:pt x="298" y="735"/>
                </a:lnTo>
                <a:lnTo>
                  <a:pt x="302" y="753"/>
                </a:lnTo>
                <a:lnTo>
                  <a:pt x="307" y="775"/>
                </a:lnTo>
                <a:lnTo>
                  <a:pt x="311" y="715"/>
                </a:lnTo>
                <a:lnTo>
                  <a:pt x="316" y="774"/>
                </a:lnTo>
                <a:lnTo>
                  <a:pt x="320" y="736"/>
                </a:lnTo>
                <a:lnTo>
                  <a:pt x="325" y="764"/>
                </a:lnTo>
                <a:lnTo>
                  <a:pt x="329" y="749"/>
                </a:lnTo>
                <a:lnTo>
                  <a:pt x="334" y="704"/>
                </a:lnTo>
                <a:lnTo>
                  <a:pt x="338" y="839"/>
                </a:lnTo>
                <a:lnTo>
                  <a:pt x="343" y="692"/>
                </a:lnTo>
                <a:lnTo>
                  <a:pt x="347" y="711"/>
                </a:lnTo>
                <a:lnTo>
                  <a:pt x="352" y="839"/>
                </a:lnTo>
                <a:lnTo>
                  <a:pt x="356" y="718"/>
                </a:lnTo>
                <a:lnTo>
                  <a:pt x="361" y="723"/>
                </a:lnTo>
                <a:lnTo>
                  <a:pt x="365" y="760"/>
                </a:lnTo>
                <a:lnTo>
                  <a:pt x="370" y="753"/>
                </a:lnTo>
                <a:lnTo>
                  <a:pt x="374" y="762"/>
                </a:lnTo>
                <a:lnTo>
                  <a:pt x="379" y="725"/>
                </a:lnTo>
                <a:lnTo>
                  <a:pt x="383" y="962"/>
                </a:lnTo>
                <a:lnTo>
                  <a:pt x="388" y="174"/>
                </a:lnTo>
                <a:lnTo>
                  <a:pt x="392" y="1256"/>
                </a:lnTo>
                <a:lnTo>
                  <a:pt x="397" y="992"/>
                </a:lnTo>
                <a:lnTo>
                  <a:pt x="401" y="0"/>
                </a:lnTo>
                <a:lnTo>
                  <a:pt x="406" y="1135"/>
                </a:lnTo>
                <a:lnTo>
                  <a:pt x="411" y="856"/>
                </a:lnTo>
                <a:lnTo>
                  <a:pt x="415" y="598"/>
                </a:lnTo>
                <a:lnTo>
                  <a:pt x="420" y="988"/>
                </a:lnTo>
                <a:lnTo>
                  <a:pt x="424" y="315"/>
                </a:lnTo>
                <a:lnTo>
                  <a:pt x="429" y="1004"/>
                </a:lnTo>
                <a:lnTo>
                  <a:pt x="433" y="776"/>
                </a:lnTo>
                <a:lnTo>
                  <a:pt x="438" y="800"/>
                </a:lnTo>
                <a:lnTo>
                  <a:pt x="442" y="660"/>
                </a:lnTo>
                <a:lnTo>
                  <a:pt x="447" y="679"/>
                </a:lnTo>
                <a:lnTo>
                  <a:pt x="451" y="695"/>
                </a:lnTo>
                <a:lnTo>
                  <a:pt x="456" y="1056"/>
                </a:lnTo>
                <a:lnTo>
                  <a:pt x="460" y="632"/>
                </a:lnTo>
                <a:lnTo>
                  <a:pt x="465" y="612"/>
                </a:lnTo>
                <a:lnTo>
                  <a:pt x="469" y="702"/>
                </a:lnTo>
                <a:lnTo>
                  <a:pt x="474" y="923"/>
                </a:lnTo>
                <a:lnTo>
                  <a:pt x="478" y="865"/>
                </a:lnTo>
                <a:lnTo>
                  <a:pt x="483" y="537"/>
                </a:lnTo>
                <a:lnTo>
                  <a:pt x="487" y="679"/>
                </a:lnTo>
                <a:lnTo>
                  <a:pt x="492" y="877"/>
                </a:lnTo>
                <a:lnTo>
                  <a:pt x="496" y="831"/>
                </a:lnTo>
                <a:lnTo>
                  <a:pt x="501" y="700"/>
                </a:lnTo>
                <a:lnTo>
                  <a:pt x="505" y="651"/>
                </a:lnTo>
                <a:lnTo>
                  <a:pt x="510" y="753"/>
                </a:lnTo>
                <a:lnTo>
                  <a:pt x="514" y="846"/>
                </a:lnTo>
                <a:lnTo>
                  <a:pt x="519" y="759"/>
                </a:lnTo>
                <a:lnTo>
                  <a:pt x="523" y="699"/>
                </a:lnTo>
                <a:lnTo>
                  <a:pt x="528" y="739"/>
                </a:lnTo>
                <a:lnTo>
                  <a:pt x="532" y="706"/>
                </a:lnTo>
                <a:lnTo>
                  <a:pt x="537" y="826"/>
                </a:lnTo>
                <a:lnTo>
                  <a:pt x="541" y="804"/>
                </a:lnTo>
                <a:lnTo>
                  <a:pt x="546" y="675"/>
                </a:lnTo>
                <a:lnTo>
                  <a:pt x="550" y="674"/>
                </a:lnTo>
                <a:lnTo>
                  <a:pt x="555" y="826"/>
                </a:lnTo>
                <a:lnTo>
                  <a:pt x="559" y="815"/>
                </a:lnTo>
                <a:lnTo>
                  <a:pt x="564" y="681"/>
                </a:lnTo>
                <a:lnTo>
                  <a:pt x="568" y="763"/>
                </a:lnTo>
                <a:lnTo>
                  <a:pt x="573" y="704"/>
                </a:lnTo>
                <a:lnTo>
                  <a:pt x="577" y="784"/>
                </a:lnTo>
                <a:lnTo>
                  <a:pt x="582" y="771"/>
                </a:lnTo>
                <a:lnTo>
                  <a:pt x="586" y="785"/>
                </a:lnTo>
                <a:lnTo>
                  <a:pt x="591" y="690"/>
                </a:lnTo>
                <a:lnTo>
                  <a:pt x="595" y="688"/>
                </a:lnTo>
                <a:lnTo>
                  <a:pt x="600" y="846"/>
                </a:lnTo>
                <a:lnTo>
                  <a:pt x="605" y="763"/>
                </a:lnTo>
                <a:lnTo>
                  <a:pt x="609" y="742"/>
                </a:lnTo>
                <a:lnTo>
                  <a:pt x="613" y="698"/>
                </a:lnTo>
                <a:lnTo>
                  <a:pt x="618" y="704"/>
                </a:lnTo>
                <a:lnTo>
                  <a:pt x="623" y="853"/>
                </a:lnTo>
                <a:lnTo>
                  <a:pt x="627" y="794"/>
                </a:lnTo>
                <a:lnTo>
                  <a:pt x="632" y="654"/>
                </a:lnTo>
                <a:lnTo>
                  <a:pt x="636" y="709"/>
                </a:lnTo>
                <a:lnTo>
                  <a:pt x="640" y="787"/>
                </a:lnTo>
                <a:lnTo>
                  <a:pt x="645" y="841"/>
                </a:lnTo>
                <a:lnTo>
                  <a:pt x="650" y="739"/>
                </a:lnTo>
                <a:lnTo>
                  <a:pt x="654" y="602"/>
                </a:lnTo>
                <a:lnTo>
                  <a:pt x="659" y="806"/>
                </a:lnTo>
                <a:lnTo>
                  <a:pt x="663" y="861"/>
                </a:lnTo>
                <a:lnTo>
                  <a:pt x="668" y="688"/>
                </a:lnTo>
                <a:lnTo>
                  <a:pt x="672" y="703"/>
                </a:lnTo>
                <a:lnTo>
                  <a:pt x="677" y="772"/>
                </a:lnTo>
                <a:lnTo>
                  <a:pt x="681" y="773"/>
                </a:lnTo>
                <a:lnTo>
                  <a:pt x="686" y="756"/>
                </a:lnTo>
                <a:lnTo>
                  <a:pt x="690" y="712"/>
                </a:lnTo>
                <a:lnTo>
                  <a:pt x="695" y="784"/>
                </a:lnTo>
                <a:lnTo>
                  <a:pt x="699" y="738"/>
                </a:lnTo>
                <a:lnTo>
                  <a:pt x="704" y="735"/>
                </a:lnTo>
                <a:lnTo>
                  <a:pt x="708" y="760"/>
                </a:lnTo>
                <a:lnTo>
                  <a:pt x="713" y="760"/>
                </a:lnTo>
                <a:lnTo>
                  <a:pt x="717" y="759"/>
                </a:lnTo>
                <a:lnTo>
                  <a:pt x="722" y="723"/>
                </a:lnTo>
                <a:lnTo>
                  <a:pt x="726" y="757"/>
                </a:lnTo>
                <a:lnTo>
                  <a:pt x="731" y="752"/>
                </a:lnTo>
                <a:lnTo>
                  <a:pt x="735" y="749"/>
                </a:lnTo>
                <a:lnTo>
                  <a:pt x="740" y="790"/>
                </a:lnTo>
                <a:lnTo>
                  <a:pt x="744" y="701"/>
                </a:lnTo>
                <a:lnTo>
                  <a:pt x="749" y="725"/>
                </a:lnTo>
                <a:lnTo>
                  <a:pt x="753" y="816"/>
                </a:lnTo>
                <a:lnTo>
                  <a:pt x="758" y="739"/>
                </a:lnTo>
                <a:lnTo>
                  <a:pt x="762" y="730"/>
                </a:lnTo>
                <a:lnTo>
                  <a:pt x="767" y="731"/>
                </a:lnTo>
                <a:lnTo>
                  <a:pt x="771" y="769"/>
                </a:lnTo>
                <a:lnTo>
                  <a:pt x="776" y="776"/>
                </a:lnTo>
                <a:lnTo>
                  <a:pt x="780" y="751"/>
                </a:lnTo>
                <a:lnTo>
                  <a:pt x="785" y="691"/>
                </a:lnTo>
                <a:lnTo>
                  <a:pt x="789" y="770"/>
                </a:lnTo>
                <a:lnTo>
                  <a:pt x="794" y="800"/>
                </a:lnTo>
                <a:lnTo>
                  <a:pt x="798" y="731"/>
                </a:lnTo>
                <a:lnTo>
                  <a:pt x="803" y="719"/>
                </a:lnTo>
                <a:lnTo>
                  <a:pt x="807" y="745"/>
                </a:lnTo>
                <a:lnTo>
                  <a:pt x="812" y="788"/>
                </a:lnTo>
                <a:lnTo>
                  <a:pt x="817" y="744"/>
                </a:lnTo>
                <a:lnTo>
                  <a:pt x="821" y="735"/>
                </a:lnTo>
                <a:lnTo>
                  <a:pt x="825" y="763"/>
                </a:lnTo>
                <a:lnTo>
                  <a:pt x="830" y="718"/>
                </a:lnTo>
                <a:lnTo>
                  <a:pt x="834" y="770"/>
                </a:lnTo>
                <a:lnTo>
                  <a:pt x="839" y="782"/>
                </a:lnTo>
                <a:lnTo>
                  <a:pt x="844" y="728"/>
                </a:lnTo>
                <a:lnTo>
                  <a:pt x="848" y="706"/>
                </a:lnTo>
                <a:lnTo>
                  <a:pt x="853" y="797"/>
                </a:lnTo>
                <a:lnTo>
                  <a:pt x="857" y="752"/>
                </a:lnTo>
                <a:lnTo>
                  <a:pt x="862" y="739"/>
                </a:lnTo>
                <a:lnTo>
                  <a:pt x="866" y="744"/>
                </a:lnTo>
                <a:lnTo>
                  <a:pt x="871" y="744"/>
                </a:lnTo>
                <a:lnTo>
                  <a:pt x="875" y="774"/>
                </a:lnTo>
                <a:lnTo>
                  <a:pt x="880" y="739"/>
                </a:lnTo>
                <a:lnTo>
                  <a:pt x="884" y="737"/>
                </a:lnTo>
                <a:lnTo>
                  <a:pt x="889" y="758"/>
                </a:lnTo>
                <a:lnTo>
                  <a:pt x="893" y="768"/>
                </a:lnTo>
                <a:lnTo>
                  <a:pt x="898" y="733"/>
                </a:lnTo>
                <a:lnTo>
                  <a:pt x="902" y="741"/>
                </a:lnTo>
                <a:lnTo>
                  <a:pt x="907" y="756"/>
                </a:lnTo>
                <a:lnTo>
                  <a:pt x="911" y="763"/>
                </a:lnTo>
                <a:lnTo>
                  <a:pt x="916" y="753"/>
                </a:lnTo>
                <a:lnTo>
                  <a:pt x="920" y="730"/>
                </a:lnTo>
                <a:lnTo>
                  <a:pt x="925" y="740"/>
                </a:lnTo>
                <a:lnTo>
                  <a:pt x="929" y="772"/>
                </a:lnTo>
                <a:lnTo>
                  <a:pt x="934" y="771"/>
                </a:lnTo>
                <a:lnTo>
                  <a:pt x="938" y="715"/>
                </a:lnTo>
                <a:lnTo>
                  <a:pt x="943" y="744"/>
                </a:lnTo>
                <a:lnTo>
                  <a:pt x="947" y="773"/>
                </a:lnTo>
                <a:lnTo>
                  <a:pt x="952" y="743"/>
                </a:lnTo>
                <a:lnTo>
                  <a:pt x="956" y="752"/>
                </a:lnTo>
                <a:lnTo>
                  <a:pt x="961" y="746"/>
                </a:lnTo>
                <a:lnTo>
                  <a:pt x="965" y="750"/>
                </a:lnTo>
                <a:lnTo>
                  <a:pt x="970" y="754"/>
                </a:lnTo>
                <a:lnTo>
                  <a:pt x="974" y="735"/>
                </a:lnTo>
                <a:lnTo>
                  <a:pt x="979" y="764"/>
                </a:lnTo>
                <a:lnTo>
                  <a:pt x="983" y="775"/>
                </a:lnTo>
                <a:lnTo>
                  <a:pt x="988" y="710"/>
                </a:lnTo>
                <a:lnTo>
                  <a:pt x="992" y="742"/>
                </a:lnTo>
                <a:lnTo>
                  <a:pt x="997" y="777"/>
                </a:lnTo>
                <a:lnTo>
                  <a:pt x="1001" y="771"/>
                </a:lnTo>
                <a:lnTo>
                  <a:pt x="1006" y="725"/>
                </a:lnTo>
                <a:lnTo>
                  <a:pt x="1010" y="727"/>
                </a:lnTo>
                <a:lnTo>
                  <a:pt x="1015" y="766"/>
                </a:lnTo>
                <a:lnTo>
                  <a:pt x="1019" y="769"/>
                </a:lnTo>
                <a:lnTo>
                  <a:pt x="1024" y="751"/>
                </a:lnTo>
                <a:lnTo>
                  <a:pt x="1028" y="735"/>
                </a:lnTo>
                <a:lnTo>
                  <a:pt x="1033" y="734"/>
                </a:lnTo>
                <a:lnTo>
                  <a:pt x="1038" y="764"/>
                </a:lnTo>
                <a:lnTo>
                  <a:pt x="1042" y="763"/>
                </a:lnTo>
                <a:lnTo>
                  <a:pt x="1046" y="754"/>
                </a:lnTo>
                <a:lnTo>
                  <a:pt x="1051" y="727"/>
                </a:lnTo>
                <a:lnTo>
                  <a:pt x="1056" y="750"/>
                </a:lnTo>
                <a:lnTo>
                  <a:pt x="1060" y="758"/>
                </a:lnTo>
                <a:lnTo>
                  <a:pt x="1065" y="758"/>
                </a:lnTo>
                <a:lnTo>
                  <a:pt x="1069" y="750"/>
                </a:lnTo>
                <a:lnTo>
                  <a:pt x="1074" y="744"/>
                </a:lnTo>
                <a:lnTo>
                  <a:pt x="1078" y="739"/>
                </a:lnTo>
                <a:lnTo>
                  <a:pt x="1083" y="753"/>
                </a:lnTo>
                <a:lnTo>
                  <a:pt x="1087" y="769"/>
                </a:lnTo>
                <a:lnTo>
                  <a:pt x="1092" y="749"/>
                </a:lnTo>
                <a:lnTo>
                  <a:pt x="1096" y="732"/>
                </a:lnTo>
                <a:lnTo>
                  <a:pt x="1101" y="744"/>
                </a:lnTo>
                <a:lnTo>
                  <a:pt x="1105" y="766"/>
                </a:lnTo>
                <a:lnTo>
                  <a:pt x="1110" y="765"/>
                </a:lnTo>
                <a:lnTo>
                  <a:pt x="1114" y="731"/>
                </a:lnTo>
                <a:lnTo>
                  <a:pt x="1119" y="737"/>
                </a:lnTo>
                <a:lnTo>
                  <a:pt x="1123" y="763"/>
                </a:lnTo>
                <a:lnTo>
                  <a:pt x="1128" y="760"/>
                </a:lnTo>
                <a:lnTo>
                  <a:pt x="1132" y="752"/>
                </a:lnTo>
                <a:lnTo>
                  <a:pt x="1137" y="732"/>
                </a:lnTo>
                <a:lnTo>
                  <a:pt x="1141" y="743"/>
                </a:lnTo>
                <a:lnTo>
                  <a:pt x="1146" y="775"/>
                </a:lnTo>
                <a:lnTo>
                  <a:pt x="1150" y="756"/>
                </a:lnTo>
                <a:lnTo>
                  <a:pt x="1155" y="724"/>
                </a:lnTo>
                <a:lnTo>
                  <a:pt x="1159" y="756"/>
                </a:lnTo>
                <a:lnTo>
                  <a:pt x="1164" y="757"/>
                </a:lnTo>
                <a:lnTo>
                  <a:pt x="1168" y="754"/>
                </a:lnTo>
                <a:lnTo>
                  <a:pt x="1173" y="747"/>
                </a:lnTo>
                <a:lnTo>
                  <a:pt x="1177" y="742"/>
                </a:lnTo>
                <a:lnTo>
                  <a:pt x="1182" y="753"/>
                </a:lnTo>
                <a:lnTo>
                  <a:pt x="1186" y="757"/>
                </a:lnTo>
                <a:lnTo>
                  <a:pt x="1191" y="747"/>
                </a:lnTo>
                <a:lnTo>
                  <a:pt x="1195" y="749"/>
                </a:lnTo>
                <a:lnTo>
                  <a:pt x="1200" y="752"/>
                </a:lnTo>
                <a:lnTo>
                  <a:pt x="1204" y="742"/>
                </a:lnTo>
                <a:lnTo>
                  <a:pt x="1209" y="755"/>
                </a:lnTo>
                <a:lnTo>
                  <a:pt x="1213" y="761"/>
                </a:lnTo>
                <a:lnTo>
                  <a:pt x="1218" y="742"/>
                </a:lnTo>
                <a:lnTo>
                  <a:pt x="1222" y="743"/>
                </a:lnTo>
                <a:lnTo>
                  <a:pt x="1227" y="751"/>
                </a:lnTo>
                <a:lnTo>
                  <a:pt x="1231" y="762"/>
                </a:lnTo>
                <a:lnTo>
                  <a:pt x="1236" y="746"/>
                </a:lnTo>
                <a:lnTo>
                  <a:pt x="1240" y="749"/>
                </a:lnTo>
                <a:lnTo>
                  <a:pt x="1245" y="739"/>
                </a:lnTo>
                <a:lnTo>
                  <a:pt x="1250" y="756"/>
                </a:lnTo>
                <a:lnTo>
                  <a:pt x="1254" y="768"/>
                </a:lnTo>
                <a:lnTo>
                  <a:pt x="1258" y="740"/>
                </a:lnTo>
                <a:lnTo>
                  <a:pt x="1263" y="736"/>
                </a:lnTo>
                <a:lnTo>
                  <a:pt x="1268" y="755"/>
                </a:lnTo>
                <a:lnTo>
                  <a:pt x="1272" y="765"/>
                </a:lnTo>
                <a:lnTo>
                  <a:pt x="1277" y="750"/>
                </a:lnTo>
                <a:lnTo>
                  <a:pt x="1281" y="732"/>
                </a:lnTo>
                <a:lnTo>
                  <a:pt x="1286" y="751"/>
                </a:lnTo>
                <a:lnTo>
                  <a:pt x="1290" y="765"/>
                </a:lnTo>
                <a:lnTo>
                  <a:pt x="1295" y="747"/>
                </a:lnTo>
                <a:lnTo>
                  <a:pt x="1299" y="743"/>
                </a:lnTo>
                <a:lnTo>
                  <a:pt x="1304" y="751"/>
                </a:lnTo>
                <a:lnTo>
                  <a:pt x="1308" y="754"/>
                </a:lnTo>
                <a:lnTo>
                  <a:pt x="1313" y="749"/>
                </a:lnTo>
                <a:lnTo>
                  <a:pt x="1317" y="753"/>
                </a:lnTo>
                <a:lnTo>
                  <a:pt x="1322" y="748"/>
                </a:lnTo>
                <a:lnTo>
                  <a:pt x="1326" y="748"/>
                </a:lnTo>
                <a:lnTo>
                  <a:pt x="1331" y="749"/>
                </a:lnTo>
                <a:lnTo>
                  <a:pt x="1335" y="756"/>
                </a:lnTo>
                <a:lnTo>
                  <a:pt x="1340" y="750"/>
                </a:lnTo>
                <a:lnTo>
                  <a:pt x="1344" y="742"/>
                </a:lnTo>
                <a:lnTo>
                  <a:pt x="1349" y="751"/>
                </a:lnTo>
                <a:lnTo>
                  <a:pt x="1353" y="758"/>
                </a:lnTo>
                <a:lnTo>
                  <a:pt x="1358" y="748"/>
                </a:lnTo>
                <a:lnTo>
                  <a:pt x="1362" y="743"/>
                </a:lnTo>
                <a:lnTo>
                  <a:pt x="1367" y="753"/>
                </a:lnTo>
                <a:lnTo>
                  <a:pt x="1371" y="753"/>
                </a:lnTo>
                <a:lnTo>
                  <a:pt x="1376" y="751"/>
                </a:lnTo>
                <a:lnTo>
                  <a:pt x="1380" y="748"/>
                </a:lnTo>
                <a:lnTo>
                  <a:pt x="1385" y="747"/>
                </a:lnTo>
                <a:lnTo>
                  <a:pt x="1389" y="752"/>
                </a:lnTo>
                <a:lnTo>
                  <a:pt x="1394" y="753"/>
                </a:lnTo>
                <a:lnTo>
                  <a:pt x="1398" y="747"/>
                </a:lnTo>
                <a:lnTo>
                  <a:pt x="1403" y="748"/>
                </a:lnTo>
                <a:lnTo>
                  <a:pt x="1407" y="756"/>
                </a:lnTo>
                <a:lnTo>
                  <a:pt x="1412" y="743"/>
                </a:lnTo>
                <a:lnTo>
                  <a:pt x="1416" y="752"/>
                </a:lnTo>
                <a:lnTo>
                  <a:pt x="1421" y="756"/>
                </a:lnTo>
                <a:lnTo>
                  <a:pt x="1425" y="747"/>
                </a:lnTo>
                <a:lnTo>
                  <a:pt x="1430" y="746"/>
                </a:lnTo>
                <a:lnTo>
                  <a:pt x="1434" y="751"/>
                </a:lnTo>
                <a:lnTo>
                  <a:pt x="1439" y="750"/>
                </a:lnTo>
                <a:lnTo>
                  <a:pt x="1443" y="757"/>
                </a:lnTo>
                <a:lnTo>
                  <a:pt x="1448" y="749"/>
                </a:lnTo>
                <a:lnTo>
                  <a:pt x="1452" y="740"/>
                </a:lnTo>
                <a:lnTo>
                  <a:pt x="1457" y="753"/>
                </a:lnTo>
                <a:lnTo>
                  <a:pt x="1461" y="757"/>
                </a:lnTo>
                <a:lnTo>
                  <a:pt x="1466" y="750"/>
                </a:lnTo>
                <a:lnTo>
                  <a:pt x="1471" y="745"/>
                </a:lnTo>
                <a:lnTo>
                  <a:pt x="1475" y="746"/>
                </a:lnTo>
                <a:lnTo>
                  <a:pt x="1479" y="756"/>
                </a:lnTo>
                <a:lnTo>
                  <a:pt x="1484" y="751"/>
                </a:lnTo>
                <a:lnTo>
                  <a:pt x="1489" y="751"/>
                </a:lnTo>
                <a:lnTo>
                  <a:pt x="1493" y="745"/>
                </a:lnTo>
                <a:lnTo>
                  <a:pt x="1498" y="749"/>
                </a:lnTo>
                <a:lnTo>
                  <a:pt x="1502" y="755"/>
                </a:lnTo>
                <a:lnTo>
                  <a:pt x="1507" y="751"/>
                </a:lnTo>
                <a:lnTo>
                  <a:pt x="1511" y="745"/>
                </a:lnTo>
                <a:lnTo>
                  <a:pt x="1516" y="750"/>
                </a:lnTo>
                <a:lnTo>
                  <a:pt x="1520" y="755"/>
                </a:lnTo>
                <a:lnTo>
                  <a:pt x="1525" y="746"/>
                </a:lnTo>
                <a:lnTo>
                  <a:pt x="1529" y="750"/>
                </a:lnTo>
                <a:lnTo>
                  <a:pt x="1534" y="752"/>
                </a:lnTo>
                <a:lnTo>
                  <a:pt x="1538" y="751"/>
                </a:lnTo>
                <a:lnTo>
                  <a:pt x="1543" y="747"/>
                </a:lnTo>
                <a:lnTo>
                  <a:pt x="1547" y="749"/>
                </a:lnTo>
                <a:lnTo>
                  <a:pt x="1552" y="752"/>
                </a:lnTo>
                <a:lnTo>
                  <a:pt x="1556" y="752"/>
                </a:lnTo>
                <a:lnTo>
                  <a:pt x="1561" y="748"/>
                </a:lnTo>
                <a:lnTo>
                  <a:pt x="1565" y="748"/>
                </a:lnTo>
                <a:lnTo>
                  <a:pt x="1570" y="752"/>
                </a:lnTo>
                <a:lnTo>
                  <a:pt x="1574" y="750"/>
                </a:lnTo>
                <a:lnTo>
                  <a:pt x="1579" y="750"/>
                </a:lnTo>
                <a:lnTo>
                  <a:pt x="1583" y="751"/>
                </a:lnTo>
                <a:lnTo>
                  <a:pt x="1588" y="751"/>
                </a:lnTo>
                <a:lnTo>
                  <a:pt x="1592" y="746"/>
                </a:lnTo>
                <a:lnTo>
                  <a:pt x="1597" y="751"/>
                </a:lnTo>
                <a:lnTo>
                  <a:pt x="1601" y="754"/>
                </a:lnTo>
                <a:lnTo>
                  <a:pt x="1606" y="750"/>
                </a:lnTo>
                <a:lnTo>
                  <a:pt x="1610" y="748"/>
                </a:lnTo>
                <a:lnTo>
                  <a:pt x="1615" y="746"/>
                </a:lnTo>
                <a:lnTo>
                  <a:pt x="1619" y="752"/>
                </a:lnTo>
                <a:lnTo>
                  <a:pt x="1624" y="757"/>
                </a:lnTo>
                <a:lnTo>
                  <a:pt x="1628" y="746"/>
                </a:lnTo>
                <a:lnTo>
                  <a:pt x="1633" y="744"/>
                </a:lnTo>
                <a:lnTo>
                  <a:pt x="1637" y="755"/>
                </a:lnTo>
                <a:lnTo>
                  <a:pt x="1642" y="752"/>
                </a:lnTo>
                <a:lnTo>
                  <a:pt x="1646" y="748"/>
                </a:lnTo>
                <a:lnTo>
                  <a:pt x="1651" y="748"/>
                </a:lnTo>
                <a:lnTo>
                  <a:pt x="1655" y="751"/>
                </a:lnTo>
                <a:lnTo>
                  <a:pt x="1660" y="749"/>
                </a:lnTo>
                <a:lnTo>
                  <a:pt x="1664" y="752"/>
                </a:lnTo>
                <a:lnTo>
                  <a:pt x="1669" y="750"/>
                </a:lnTo>
                <a:lnTo>
                  <a:pt x="1673" y="749"/>
                </a:lnTo>
                <a:lnTo>
                  <a:pt x="1678" y="749"/>
                </a:lnTo>
                <a:lnTo>
                  <a:pt x="1683" y="752"/>
                </a:lnTo>
                <a:lnTo>
                  <a:pt x="1687" y="749"/>
                </a:lnTo>
                <a:lnTo>
                  <a:pt x="1691" y="751"/>
                </a:lnTo>
                <a:lnTo>
                  <a:pt x="1696" y="749"/>
                </a:lnTo>
                <a:lnTo>
                  <a:pt x="1701" y="747"/>
                </a:lnTo>
                <a:lnTo>
                  <a:pt x="1705" y="755"/>
                </a:lnTo>
                <a:lnTo>
                  <a:pt x="1710" y="750"/>
                </a:lnTo>
                <a:lnTo>
                  <a:pt x="1714" y="746"/>
                </a:lnTo>
                <a:lnTo>
                  <a:pt x="1719" y="753"/>
                </a:lnTo>
                <a:lnTo>
                  <a:pt x="1723" y="751"/>
                </a:lnTo>
                <a:lnTo>
                  <a:pt x="1728" y="748"/>
                </a:lnTo>
                <a:lnTo>
                  <a:pt x="1732" y="752"/>
                </a:lnTo>
                <a:lnTo>
                  <a:pt x="1737" y="748"/>
                </a:lnTo>
                <a:lnTo>
                  <a:pt x="1741" y="750"/>
                </a:lnTo>
                <a:lnTo>
                  <a:pt x="1746" y="752"/>
                </a:lnTo>
                <a:lnTo>
                  <a:pt x="1750" y="750"/>
                </a:lnTo>
                <a:lnTo>
                  <a:pt x="1755" y="749"/>
                </a:lnTo>
                <a:lnTo>
                  <a:pt x="1759" y="750"/>
                </a:lnTo>
                <a:lnTo>
                  <a:pt x="1764" y="749"/>
                </a:lnTo>
                <a:lnTo>
                  <a:pt x="1768" y="755"/>
                </a:lnTo>
                <a:lnTo>
                  <a:pt x="1773" y="745"/>
                </a:lnTo>
                <a:lnTo>
                  <a:pt x="1777" y="751"/>
                </a:lnTo>
                <a:lnTo>
                  <a:pt x="1782" y="752"/>
                </a:lnTo>
                <a:lnTo>
                  <a:pt x="1786" y="748"/>
                </a:lnTo>
                <a:lnTo>
                  <a:pt x="1791" y="750"/>
                </a:lnTo>
                <a:lnTo>
                  <a:pt x="1795" y="752"/>
                </a:lnTo>
                <a:lnTo>
                  <a:pt x="1800" y="751"/>
                </a:lnTo>
              </a:path>
            </a:pathLst>
          </a:custGeom>
          <a:noFill/>
          <a:ln w="47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8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7E57-9C68-451F-94B0-7D71A60C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Catalog10.fig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83DE342F-95F9-4F8D-99C9-4BE0BD3DDBF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249738" y="2614613"/>
            <a:ext cx="3692525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43153E8-C839-4CB8-8B51-87B65D766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1" y="2822575"/>
            <a:ext cx="2865438" cy="2263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E8227C48-D2B4-463C-BFBC-72CEAAA80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5086350"/>
            <a:ext cx="2865438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ED67413F-0291-48FC-A378-3566AA628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2822575"/>
            <a:ext cx="2865438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5094F14F-9A38-43B6-BFDB-6B5DFFB23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0751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AB84D79A-0401-41FD-A22F-8E08749A95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9526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0FCFDB14-EBA7-42B7-899D-302E4700EF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1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8C77A27F-95CF-421D-8AD4-79B17B586A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5488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EA4CC79D-09D2-4974-9E3F-65A372C385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4263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884E6FAF-5EB4-4DEC-A974-805BB483A5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1451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D7502DFA-2870-42D2-8B23-AF2CF43196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0226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26BDDB0F-5757-429B-A8B0-2AF8B127CD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7413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8795E65D-2DF3-4661-A91A-1FC1D23835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6188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0FE9B97D-8479-437C-86B2-CCD2E7393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8225AFEC-9A53-44F0-BC38-C41732E4F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9526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8B7E39A9-CE39-4A0F-BF7E-42615B633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1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3522886C-262A-4199-B52A-08D7B57B3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5488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2DC75A52-1222-4D19-9868-BE7A610AC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3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78A54A56-2198-4EC3-8ACB-13FE4C00B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1451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3B038AC7-9582-4ED5-B6E2-6BFFB9E54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0226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4545517A-BA4A-4AE5-811E-BDBCEFD3F4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7413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B39E4143-85E0-4AC3-94C6-056EA6766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8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3FBA1B56-1462-4DB1-A7BC-5E07AFCA9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6" y="5130800"/>
            <a:ext cx="889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D60A5155-3EC1-41E9-A1DC-5531B845C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1" y="5130800"/>
            <a:ext cx="138113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9CF9BADE-8BED-4AB5-92E3-92AC26FF6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1C0C2673-EDA4-40A8-BDAA-593F9B60E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1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7BB23F8B-8489-4047-ABD3-2675BF815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38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FE545725-A1FE-4DAC-AEF0-500F8E65A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D38FA4FE-9E00-457D-88EB-AF89E5D21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1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B9900DDD-AF56-4DA2-B618-FE78C1A92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976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86BBB70C-49A2-4C06-A2A4-D233ACC7D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3BD21F82-9829-46FF-8C4A-82DC3C6DAA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0751" y="2822575"/>
            <a:ext cx="0" cy="22637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321332AF-7769-4160-A8F5-94AAE9A44B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6188" y="2822575"/>
            <a:ext cx="0" cy="22637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B61C6DDB-1B91-4CBC-B1A1-B58316090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5086350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3C4507D5-3E9A-499A-95F8-0BF2370AE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4332288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6E127113-692F-4710-A052-47B126899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3578225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7F4AB1AB-8837-4679-B86C-3C5035247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2822575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8AB22EB6-62BD-42FB-AFBA-4B2E02E85F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5086350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2">
            <a:extLst>
              <a:ext uri="{FF2B5EF4-FFF2-40B4-BE49-F238E27FC236}">
                <a16:creationId xmlns:a16="http://schemas.microsoft.com/office/drawing/2014/main" id="{168379E9-4942-4D42-BEFB-787281EBC2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4332288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3">
            <a:extLst>
              <a:ext uri="{FF2B5EF4-FFF2-40B4-BE49-F238E27FC236}">
                <a16:creationId xmlns:a16="http://schemas.microsoft.com/office/drawing/2014/main" id="{4A74D82D-535B-4309-8ACA-BC069A7A7B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3578225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534A7A66-86CE-4B9B-96F8-E47E4DFF3A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2822575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18546CBA-3C53-4C74-820E-358BE7E7E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6" y="5037138"/>
            <a:ext cx="266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9003B6FB-79DB-4BC2-9562-FF5FDA852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284663"/>
            <a:ext cx="21748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-500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9F19446A-CB93-4390-BBAD-51141CBEF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6" y="3527425"/>
            <a:ext cx="889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F2272114-65F0-4375-B415-BF2DB27AF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1" y="2773363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Freeform 49">
            <a:extLst>
              <a:ext uri="{FF2B5EF4-FFF2-40B4-BE49-F238E27FC236}">
                <a16:creationId xmlns:a16="http://schemas.microsoft.com/office/drawing/2014/main" id="{ADB62BE6-F5F8-4667-9AE5-82D2F1515EE6}"/>
              </a:ext>
            </a:extLst>
          </p:cNvPr>
          <p:cNvSpPr>
            <a:spLocks/>
          </p:cNvSpPr>
          <p:nvPr/>
        </p:nvSpPr>
        <p:spPr bwMode="auto">
          <a:xfrm>
            <a:off x="4738688" y="2878138"/>
            <a:ext cx="2857500" cy="2017712"/>
          </a:xfrm>
          <a:custGeom>
            <a:avLst/>
            <a:gdLst>
              <a:gd name="T0" fmla="*/ 27 w 1800"/>
              <a:gd name="T1" fmla="*/ 440 h 1271"/>
              <a:gd name="T2" fmla="*/ 59 w 1800"/>
              <a:gd name="T3" fmla="*/ 442 h 1271"/>
              <a:gd name="T4" fmla="*/ 90 w 1800"/>
              <a:gd name="T5" fmla="*/ 440 h 1271"/>
              <a:gd name="T6" fmla="*/ 122 w 1800"/>
              <a:gd name="T7" fmla="*/ 441 h 1271"/>
              <a:gd name="T8" fmla="*/ 153 w 1800"/>
              <a:gd name="T9" fmla="*/ 440 h 1271"/>
              <a:gd name="T10" fmla="*/ 185 w 1800"/>
              <a:gd name="T11" fmla="*/ 440 h 1271"/>
              <a:gd name="T12" fmla="*/ 217 w 1800"/>
              <a:gd name="T13" fmla="*/ 444 h 1271"/>
              <a:gd name="T14" fmla="*/ 248 w 1800"/>
              <a:gd name="T15" fmla="*/ 464 h 1271"/>
              <a:gd name="T16" fmla="*/ 280 w 1800"/>
              <a:gd name="T17" fmla="*/ 415 h 1271"/>
              <a:gd name="T18" fmla="*/ 311 w 1800"/>
              <a:gd name="T19" fmla="*/ 450 h 1271"/>
              <a:gd name="T20" fmla="*/ 343 w 1800"/>
              <a:gd name="T21" fmla="*/ 417 h 1271"/>
              <a:gd name="T22" fmla="*/ 374 w 1800"/>
              <a:gd name="T23" fmla="*/ 384 h 1271"/>
              <a:gd name="T24" fmla="*/ 406 w 1800"/>
              <a:gd name="T25" fmla="*/ 8 h 1271"/>
              <a:gd name="T26" fmla="*/ 438 w 1800"/>
              <a:gd name="T27" fmla="*/ 173 h 1271"/>
              <a:gd name="T28" fmla="*/ 469 w 1800"/>
              <a:gd name="T29" fmla="*/ 362 h 1271"/>
              <a:gd name="T30" fmla="*/ 501 w 1800"/>
              <a:gd name="T31" fmla="*/ 217 h 1271"/>
              <a:gd name="T32" fmla="*/ 532 w 1800"/>
              <a:gd name="T33" fmla="*/ 586 h 1271"/>
              <a:gd name="T34" fmla="*/ 564 w 1800"/>
              <a:gd name="T35" fmla="*/ 446 h 1271"/>
              <a:gd name="T36" fmla="*/ 595 w 1800"/>
              <a:gd name="T37" fmla="*/ 478 h 1271"/>
              <a:gd name="T38" fmla="*/ 627 w 1800"/>
              <a:gd name="T39" fmla="*/ 511 h 1271"/>
              <a:gd name="T40" fmla="*/ 659 w 1800"/>
              <a:gd name="T41" fmla="*/ 402 h 1271"/>
              <a:gd name="T42" fmla="*/ 690 w 1800"/>
              <a:gd name="T43" fmla="*/ 478 h 1271"/>
              <a:gd name="T44" fmla="*/ 722 w 1800"/>
              <a:gd name="T45" fmla="*/ 389 h 1271"/>
              <a:gd name="T46" fmla="*/ 753 w 1800"/>
              <a:gd name="T47" fmla="*/ 460 h 1271"/>
              <a:gd name="T48" fmla="*/ 785 w 1800"/>
              <a:gd name="T49" fmla="*/ 426 h 1271"/>
              <a:gd name="T50" fmla="*/ 817 w 1800"/>
              <a:gd name="T51" fmla="*/ 413 h 1271"/>
              <a:gd name="T52" fmla="*/ 848 w 1800"/>
              <a:gd name="T53" fmla="*/ 413 h 1271"/>
              <a:gd name="T54" fmla="*/ 880 w 1800"/>
              <a:gd name="T55" fmla="*/ 407 h 1271"/>
              <a:gd name="T56" fmla="*/ 911 w 1800"/>
              <a:gd name="T57" fmla="*/ 466 h 1271"/>
              <a:gd name="T58" fmla="*/ 943 w 1800"/>
              <a:gd name="T59" fmla="*/ 425 h 1271"/>
              <a:gd name="T60" fmla="*/ 974 w 1800"/>
              <a:gd name="T61" fmla="*/ 421 h 1271"/>
              <a:gd name="T62" fmla="*/ 1006 w 1800"/>
              <a:gd name="T63" fmla="*/ 441 h 1271"/>
              <a:gd name="T64" fmla="*/ 1038 w 1800"/>
              <a:gd name="T65" fmla="*/ 438 h 1271"/>
              <a:gd name="T66" fmla="*/ 1069 w 1800"/>
              <a:gd name="T67" fmla="*/ 443 h 1271"/>
              <a:gd name="T68" fmla="*/ 1101 w 1800"/>
              <a:gd name="T69" fmla="*/ 424 h 1271"/>
              <a:gd name="T70" fmla="*/ 1132 w 1800"/>
              <a:gd name="T71" fmla="*/ 440 h 1271"/>
              <a:gd name="T72" fmla="*/ 1164 w 1800"/>
              <a:gd name="T73" fmla="*/ 439 h 1271"/>
              <a:gd name="T74" fmla="*/ 1195 w 1800"/>
              <a:gd name="T75" fmla="*/ 440 h 1271"/>
              <a:gd name="T76" fmla="*/ 1227 w 1800"/>
              <a:gd name="T77" fmla="*/ 443 h 1271"/>
              <a:gd name="T78" fmla="*/ 1258 w 1800"/>
              <a:gd name="T79" fmla="*/ 451 h 1271"/>
              <a:gd name="T80" fmla="*/ 1290 w 1800"/>
              <a:gd name="T81" fmla="*/ 446 h 1271"/>
              <a:gd name="T82" fmla="*/ 1322 w 1800"/>
              <a:gd name="T83" fmla="*/ 439 h 1271"/>
              <a:gd name="T84" fmla="*/ 1353 w 1800"/>
              <a:gd name="T85" fmla="*/ 439 h 1271"/>
              <a:gd name="T86" fmla="*/ 1385 w 1800"/>
              <a:gd name="T87" fmla="*/ 441 h 1271"/>
              <a:gd name="T88" fmla="*/ 1416 w 1800"/>
              <a:gd name="T89" fmla="*/ 444 h 1271"/>
              <a:gd name="T90" fmla="*/ 1448 w 1800"/>
              <a:gd name="T91" fmla="*/ 439 h 1271"/>
              <a:gd name="T92" fmla="*/ 1479 w 1800"/>
              <a:gd name="T93" fmla="*/ 442 h 1271"/>
              <a:gd name="T94" fmla="*/ 1511 w 1800"/>
              <a:gd name="T95" fmla="*/ 450 h 1271"/>
              <a:gd name="T96" fmla="*/ 1543 w 1800"/>
              <a:gd name="T97" fmla="*/ 439 h 1271"/>
              <a:gd name="T98" fmla="*/ 1574 w 1800"/>
              <a:gd name="T99" fmla="*/ 435 h 1271"/>
              <a:gd name="T100" fmla="*/ 1606 w 1800"/>
              <a:gd name="T101" fmla="*/ 440 h 1271"/>
              <a:gd name="T102" fmla="*/ 1637 w 1800"/>
              <a:gd name="T103" fmla="*/ 441 h 1271"/>
              <a:gd name="T104" fmla="*/ 1669 w 1800"/>
              <a:gd name="T105" fmla="*/ 441 h 1271"/>
              <a:gd name="T106" fmla="*/ 1701 w 1800"/>
              <a:gd name="T107" fmla="*/ 440 h 1271"/>
              <a:gd name="T108" fmla="*/ 1732 w 1800"/>
              <a:gd name="T109" fmla="*/ 442 h 1271"/>
              <a:gd name="T110" fmla="*/ 1764 w 1800"/>
              <a:gd name="T111" fmla="*/ 440 h 1271"/>
              <a:gd name="T112" fmla="*/ 1795 w 1800"/>
              <a:gd name="T113" fmla="*/ 443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00" h="1271">
                <a:moveTo>
                  <a:pt x="0" y="442"/>
                </a:moveTo>
                <a:lnTo>
                  <a:pt x="5" y="441"/>
                </a:lnTo>
                <a:lnTo>
                  <a:pt x="9" y="439"/>
                </a:lnTo>
                <a:lnTo>
                  <a:pt x="14" y="440"/>
                </a:lnTo>
                <a:lnTo>
                  <a:pt x="18" y="443"/>
                </a:lnTo>
                <a:lnTo>
                  <a:pt x="23" y="441"/>
                </a:lnTo>
                <a:lnTo>
                  <a:pt x="27" y="440"/>
                </a:lnTo>
                <a:lnTo>
                  <a:pt x="32" y="440"/>
                </a:lnTo>
                <a:lnTo>
                  <a:pt x="36" y="441"/>
                </a:lnTo>
                <a:lnTo>
                  <a:pt x="41" y="442"/>
                </a:lnTo>
                <a:lnTo>
                  <a:pt x="45" y="439"/>
                </a:lnTo>
                <a:lnTo>
                  <a:pt x="50" y="441"/>
                </a:lnTo>
                <a:lnTo>
                  <a:pt x="54" y="439"/>
                </a:lnTo>
                <a:lnTo>
                  <a:pt x="59" y="442"/>
                </a:lnTo>
                <a:lnTo>
                  <a:pt x="63" y="442"/>
                </a:lnTo>
                <a:lnTo>
                  <a:pt x="68" y="440"/>
                </a:lnTo>
                <a:lnTo>
                  <a:pt x="72" y="439"/>
                </a:lnTo>
                <a:lnTo>
                  <a:pt x="77" y="442"/>
                </a:lnTo>
                <a:lnTo>
                  <a:pt x="81" y="441"/>
                </a:lnTo>
                <a:lnTo>
                  <a:pt x="86" y="440"/>
                </a:lnTo>
                <a:lnTo>
                  <a:pt x="90" y="440"/>
                </a:lnTo>
                <a:lnTo>
                  <a:pt x="95" y="441"/>
                </a:lnTo>
                <a:lnTo>
                  <a:pt x="99" y="441"/>
                </a:lnTo>
                <a:lnTo>
                  <a:pt x="104" y="441"/>
                </a:lnTo>
                <a:lnTo>
                  <a:pt x="108" y="440"/>
                </a:lnTo>
                <a:lnTo>
                  <a:pt x="113" y="441"/>
                </a:lnTo>
                <a:lnTo>
                  <a:pt x="117" y="441"/>
                </a:lnTo>
                <a:lnTo>
                  <a:pt x="122" y="441"/>
                </a:lnTo>
                <a:lnTo>
                  <a:pt x="126" y="440"/>
                </a:lnTo>
                <a:lnTo>
                  <a:pt x="131" y="441"/>
                </a:lnTo>
                <a:lnTo>
                  <a:pt x="135" y="439"/>
                </a:lnTo>
                <a:lnTo>
                  <a:pt x="140" y="441"/>
                </a:lnTo>
                <a:lnTo>
                  <a:pt x="144" y="441"/>
                </a:lnTo>
                <a:lnTo>
                  <a:pt x="149" y="440"/>
                </a:lnTo>
                <a:lnTo>
                  <a:pt x="153" y="440"/>
                </a:lnTo>
                <a:lnTo>
                  <a:pt x="158" y="440"/>
                </a:lnTo>
                <a:lnTo>
                  <a:pt x="162" y="442"/>
                </a:lnTo>
                <a:lnTo>
                  <a:pt x="167" y="440"/>
                </a:lnTo>
                <a:lnTo>
                  <a:pt x="172" y="440"/>
                </a:lnTo>
                <a:lnTo>
                  <a:pt x="176" y="441"/>
                </a:lnTo>
                <a:lnTo>
                  <a:pt x="180" y="441"/>
                </a:lnTo>
                <a:lnTo>
                  <a:pt x="185" y="440"/>
                </a:lnTo>
                <a:lnTo>
                  <a:pt x="189" y="441"/>
                </a:lnTo>
                <a:lnTo>
                  <a:pt x="194" y="441"/>
                </a:lnTo>
                <a:lnTo>
                  <a:pt x="199" y="441"/>
                </a:lnTo>
                <a:lnTo>
                  <a:pt x="203" y="440"/>
                </a:lnTo>
                <a:lnTo>
                  <a:pt x="207" y="440"/>
                </a:lnTo>
                <a:lnTo>
                  <a:pt x="212" y="441"/>
                </a:lnTo>
                <a:lnTo>
                  <a:pt x="217" y="444"/>
                </a:lnTo>
                <a:lnTo>
                  <a:pt x="221" y="433"/>
                </a:lnTo>
                <a:lnTo>
                  <a:pt x="226" y="443"/>
                </a:lnTo>
                <a:lnTo>
                  <a:pt x="230" y="458"/>
                </a:lnTo>
                <a:lnTo>
                  <a:pt x="235" y="401"/>
                </a:lnTo>
                <a:lnTo>
                  <a:pt x="239" y="485"/>
                </a:lnTo>
                <a:lnTo>
                  <a:pt x="244" y="408"/>
                </a:lnTo>
                <a:lnTo>
                  <a:pt x="248" y="464"/>
                </a:lnTo>
                <a:lnTo>
                  <a:pt x="253" y="425"/>
                </a:lnTo>
                <a:lnTo>
                  <a:pt x="257" y="436"/>
                </a:lnTo>
                <a:lnTo>
                  <a:pt x="262" y="457"/>
                </a:lnTo>
                <a:lnTo>
                  <a:pt x="266" y="449"/>
                </a:lnTo>
                <a:lnTo>
                  <a:pt x="271" y="393"/>
                </a:lnTo>
                <a:lnTo>
                  <a:pt x="275" y="491"/>
                </a:lnTo>
                <a:lnTo>
                  <a:pt x="280" y="415"/>
                </a:lnTo>
                <a:lnTo>
                  <a:pt x="284" y="464"/>
                </a:lnTo>
                <a:lnTo>
                  <a:pt x="289" y="408"/>
                </a:lnTo>
                <a:lnTo>
                  <a:pt x="293" y="458"/>
                </a:lnTo>
                <a:lnTo>
                  <a:pt x="298" y="447"/>
                </a:lnTo>
                <a:lnTo>
                  <a:pt x="302" y="448"/>
                </a:lnTo>
                <a:lnTo>
                  <a:pt x="307" y="411"/>
                </a:lnTo>
                <a:lnTo>
                  <a:pt x="311" y="450"/>
                </a:lnTo>
                <a:lnTo>
                  <a:pt x="316" y="464"/>
                </a:lnTo>
                <a:lnTo>
                  <a:pt x="320" y="426"/>
                </a:lnTo>
                <a:lnTo>
                  <a:pt x="325" y="432"/>
                </a:lnTo>
                <a:lnTo>
                  <a:pt x="329" y="442"/>
                </a:lnTo>
                <a:lnTo>
                  <a:pt x="334" y="450"/>
                </a:lnTo>
                <a:lnTo>
                  <a:pt x="338" y="451"/>
                </a:lnTo>
                <a:lnTo>
                  <a:pt x="343" y="417"/>
                </a:lnTo>
                <a:lnTo>
                  <a:pt x="347" y="431"/>
                </a:lnTo>
                <a:lnTo>
                  <a:pt x="352" y="478"/>
                </a:lnTo>
                <a:lnTo>
                  <a:pt x="356" y="443"/>
                </a:lnTo>
                <a:lnTo>
                  <a:pt x="361" y="380"/>
                </a:lnTo>
                <a:lnTo>
                  <a:pt x="365" y="484"/>
                </a:lnTo>
                <a:lnTo>
                  <a:pt x="370" y="471"/>
                </a:lnTo>
                <a:lnTo>
                  <a:pt x="374" y="384"/>
                </a:lnTo>
                <a:lnTo>
                  <a:pt x="379" y="472"/>
                </a:lnTo>
                <a:lnTo>
                  <a:pt x="383" y="414"/>
                </a:lnTo>
                <a:lnTo>
                  <a:pt x="388" y="463"/>
                </a:lnTo>
                <a:lnTo>
                  <a:pt x="392" y="436"/>
                </a:lnTo>
                <a:lnTo>
                  <a:pt x="397" y="492"/>
                </a:lnTo>
                <a:lnTo>
                  <a:pt x="401" y="442"/>
                </a:lnTo>
                <a:lnTo>
                  <a:pt x="406" y="8"/>
                </a:lnTo>
                <a:lnTo>
                  <a:pt x="411" y="1271"/>
                </a:lnTo>
                <a:lnTo>
                  <a:pt x="415" y="0"/>
                </a:lnTo>
                <a:lnTo>
                  <a:pt x="420" y="72"/>
                </a:lnTo>
                <a:lnTo>
                  <a:pt x="424" y="963"/>
                </a:lnTo>
                <a:lnTo>
                  <a:pt x="429" y="284"/>
                </a:lnTo>
                <a:lnTo>
                  <a:pt x="433" y="597"/>
                </a:lnTo>
                <a:lnTo>
                  <a:pt x="438" y="173"/>
                </a:lnTo>
                <a:lnTo>
                  <a:pt x="442" y="310"/>
                </a:lnTo>
                <a:lnTo>
                  <a:pt x="447" y="890"/>
                </a:lnTo>
                <a:lnTo>
                  <a:pt x="451" y="327"/>
                </a:lnTo>
                <a:lnTo>
                  <a:pt x="456" y="238"/>
                </a:lnTo>
                <a:lnTo>
                  <a:pt x="460" y="479"/>
                </a:lnTo>
                <a:lnTo>
                  <a:pt x="465" y="545"/>
                </a:lnTo>
                <a:lnTo>
                  <a:pt x="469" y="362"/>
                </a:lnTo>
                <a:lnTo>
                  <a:pt x="474" y="614"/>
                </a:lnTo>
                <a:lnTo>
                  <a:pt x="478" y="259"/>
                </a:lnTo>
                <a:lnTo>
                  <a:pt x="483" y="434"/>
                </a:lnTo>
                <a:lnTo>
                  <a:pt x="487" y="422"/>
                </a:lnTo>
                <a:lnTo>
                  <a:pt x="492" y="604"/>
                </a:lnTo>
                <a:lnTo>
                  <a:pt x="496" y="467"/>
                </a:lnTo>
                <a:lnTo>
                  <a:pt x="501" y="217"/>
                </a:lnTo>
                <a:lnTo>
                  <a:pt x="505" y="485"/>
                </a:lnTo>
                <a:lnTo>
                  <a:pt x="510" y="507"/>
                </a:lnTo>
                <a:lnTo>
                  <a:pt x="514" y="529"/>
                </a:lnTo>
                <a:lnTo>
                  <a:pt x="519" y="403"/>
                </a:lnTo>
                <a:lnTo>
                  <a:pt x="523" y="297"/>
                </a:lnTo>
                <a:lnTo>
                  <a:pt x="528" y="455"/>
                </a:lnTo>
                <a:lnTo>
                  <a:pt x="532" y="586"/>
                </a:lnTo>
                <a:lnTo>
                  <a:pt x="537" y="475"/>
                </a:lnTo>
                <a:lnTo>
                  <a:pt x="541" y="255"/>
                </a:lnTo>
                <a:lnTo>
                  <a:pt x="546" y="487"/>
                </a:lnTo>
                <a:lnTo>
                  <a:pt x="550" y="514"/>
                </a:lnTo>
                <a:lnTo>
                  <a:pt x="555" y="388"/>
                </a:lnTo>
                <a:lnTo>
                  <a:pt x="559" y="485"/>
                </a:lnTo>
                <a:lnTo>
                  <a:pt x="564" y="446"/>
                </a:lnTo>
                <a:lnTo>
                  <a:pt x="568" y="341"/>
                </a:lnTo>
                <a:lnTo>
                  <a:pt x="573" y="496"/>
                </a:lnTo>
                <a:lnTo>
                  <a:pt x="577" y="478"/>
                </a:lnTo>
                <a:lnTo>
                  <a:pt x="582" y="444"/>
                </a:lnTo>
                <a:lnTo>
                  <a:pt x="586" y="412"/>
                </a:lnTo>
                <a:lnTo>
                  <a:pt x="591" y="395"/>
                </a:lnTo>
                <a:lnTo>
                  <a:pt x="595" y="478"/>
                </a:lnTo>
                <a:lnTo>
                  <a:pt x="600" y="463"/>
                </a:lnTo>
                <a:lnTo>
                  <a:pt x="605" y="459"/>
                </a:lnTo>
                <a:lnTo>
                  <a:pt x="609" y="395"/>
                </a:lnTo>
                <a:lnTo>
                  <a:pt x="613" y="445"/>
                </a:lnTo>
                <a:lnTo>
                  <a:pt x="618" y="413"/>
                </a:lnTo>
                <a:lnTo>
                  <a:pt x="623" y="470"/>
                </a:lnTo>
                <a:lnTo>
                  <a:pt x="627" y="511"/>
                </a:lnTo>
                <a:lnTo>
                  <a:pt x="632" y="395"/>
                </a:lnTo>
                <a:lnTo>
                  <a:pt x="636" y="357"/>
                </a:lnTo>
                <a:lnTo>
                  <a:pt x="640" y="462"/>
                </a:lnTo>
                <a:lnTo>
                  <a:pt x="645" y="531"/>
                </a:lnTo>
                <a:lnTo>
                  <a:pt x="650" y="457"/>
                </a:lnTo>
                <a:lnTo>
                  <a:pt x="654" y="358"/>
                </a:lnTo>
                <a:lnTo>
                  <a:pt x="659" y="402"/>
                </a:lnTo>
                <a:lnTo>
                  <a:pt x="663" y="473"/>
                </a:lnTo>
                <a:lnTo>
                  <a:pt x="668" y="531"/>
                </a:lnTo>
                <a:lnTo>
                  <a:pt x="672" y="412"/>
                </a:lnTo>
                <a:lnTo>
                  <a:pt x="677" y="370"/>
                </a:lnTo>
                <a:lnTo>
                  <a:pt x="681" y="435"/>
                </a:lnTo>
                <a:lnTo>
                  <a:pt x="686" y="483"/>
                </a:lnTo>
                <a:lnTo>
                  <a:pt x="690" y="478"/>
                </a:lnTo>
                <a:lnTo>
                  <a:pt x="695" y="423"/>
                </a:lnTo>
                <a:lnTo>
                  <a:pt x="699" y="396"/>
                </a:lnTo>
                <a:lnTo>
                  <a:pt x="704" y="422"/>
                </a:lnTo>
                <a:lnTo>
                  <a:pt x="708" y="496"/>
                </a:lnTo>
                <a:lnTo>
                  <a:pt x="713" y="466"/>
                </a:lnTo>
                <a:lnTo>
                  <a:pt x="717" y="412"/>
                </a:lnTo>
                <a:lnTo>
                  <a:pt x="722" y="389"/>
                </a:lnTo>
                <a:lnTo>
                  <a:pt x="726" y="456"/>
                </a:lnTo>
                <a:lnTo>
                  <a:pt x="731" y="513"/>
                </a:lnTo>
                <a:lnTo>
                  <a:pt x="735" y="412"/>
                </a:lnTo>
                <a:lnTo>
                  <a:pt x="740" y="387"/>
                </a:lnTo>
                <a:lnTo>
                  <a:pt x="744" y="473"/>
                </a:lnTo>
                <a:lnTo>
                  <a:pt x="749" y="442"/>
                </a:lnTo>
                <a:lnTo>
                  <a:pt x="753" y="460"/>
                </a:lnTo>
                <a:lnTo>
                  <a:pt x="758" y="440"/>
                </a:lnTo>
                <a:lnTo>
                  <a:pt x="762" y="383"/>
                </a:lnTo>
                <a:lnTo>
                  <a:pt x="767" y="478"/>
                </a:lnTo>
                <a:lnTo>
                  <a:pt x="771" y="479"/>
                </a:lnTo>
                <a:lnTo>
                  <a:pt x="776" y="402"/>
                </a:lnTo>
                <a:lnTo>
                  <a:pt x="780" y="434"/>
                </a:lnTo>
                <a:lnTo>
                  <a:pt x="785" y="426"/>
                </a:lnTo>
                <a:lnTo>
                  <a:pt x="789" y="495"/>
                </a:lnTo>
                <a:lnTo>
                  <a:pt x="794" y="428"/>
                </a:lnTo>
                <a:lnTo>
                  <a:pt x="798" y="402"/>
                </a:lnTo>
                <a:lnTo>
                  <a:pt x="803" y="456"/>
                </a:lnTo>
                <a:lnTo>
                  <a:pt x="807" y="438"/>
                </a:lnTo>
                <a:lnTo>
                  <a:pt x="812" y="480"/>
                </a:lnTo>
                <a:lnTo>
                  <a:pt x="817" y="413"/>
                </a:lnTo>
                <a:lnTo>
                  <a:pt x="821" y="412"/>
                </a:lnTo>
                <a:lnTo>
                  <a:pt x="825" y="469"/>
                </a:lnTo>
                <a:lnTo>
                  <a:pt x="830" y="442"/>
                </a:lnTo>
                <a:lnTo>
                  <a:pt x="834" y="446"/>
                </a:lnTo>
                <a:lnTo>
                  <a:pt x="839" y="437"/>
                </a:lnTo>
                <a:lnTo>
                  <a:pt x="844" y="433"/>
                </a:lnTo>
                <a:lnTo>
                  <a:pt x="848" y="413"/>
                </a:lnTo>
                <a:lnTo>
                  <a:pt x="853" y="485"/>
                </a:lnTo>
                <a:lnTo>
                  <a:pt x="857" y="469"/>
                </a:lnTo>
                <a:lnTo>
                  <a:pt x="862" y="369"/>
                </a:lnTo>
                <a:lnTo>
                  <a:pt x="866" y="440"/>
                </a:lnTo>
                <a:lnTo>
                  <a:pt x="871" y="486"/>
                </a:lnTo>
                <a:lnTo>
                  <a:pt x="875" y="454"/>
                </a:lnTo>
                <a:lnTo>
                  <a:pt x="880" y="407"/>
                </a:lnTo>
                <a:lnTo>
                  <a:pt x="884" y="412"/>
                </a:lnTo>
                <a:lnTo>
                  <a:pt x="889" y="472"/>
                </a:lnTo>
                <a:lnTo>
                  <a:pt x="893" y="469"/>
                </a:lnTo>
                <a:lnTo>
                  <a:pt x="898" y="423"/>
                </a:lnTo>
                <a:lnTo>
                  <a:pt x="902" y="413"/>
                </a:lnTo>
                <a:lnTo>
                  <a:pt x="907" y="444"/>
                </a:lnTo>
                <a:lnTo>
                  <a:pt x="911" y="466"/>
                </a:lnTo>
                <a:lnTo>
                  <a:pt x="916" y="447"/>
                </a:lnTo>
                <a:lnTo>
                  <a:pt x="920" y="419"/>
                </a:lnTo>
                <a:lnTo>
                  <a:pt x="925" y="441"/>
                </a:lnTo>
                <a:lnTo>
                  <a:pt x="929" y="434"/>
                </a:lnTo>
                <a:lnTo>
                  <a:pt x="934" y="457"/>
                </a:lnTo>
                <a:lnTo>
                  <a:pt x="938" y="450"/>
                </a:lnTo>
                <a:lnTo>
                  <a:pt x="943" y="425"/>
                </a:lnTo>
                <a:lnTo>
                  <a:pt x="947" y="432"/>
                </a:lnTo>
                <a:lnTo>
                  <a:pt x="952" y="451"/>
                </a:lnTo>
                <a:lnTo>
                  <a:pt x="956" y="443"/>
                </a:lnTo>
                <a:lnTo>
                  <a:pt x="961" y="440"/>
                </a:lnTo>
                <a:lnTo>
                  <a:pt x="965" y="444"/>
                </a:lnTo>
                <a:lnTo>
                  <a:pt x="970" y="440"/>
                </a:lnTo>
                <a:lnTo>
                  <a:pt x="974" y="421"/>
                </a:lnTo>
                <a:lnTo>
                  <a:pt x="979" y="464"/>
                </a:lnTo>
                <a:lnTo>
                  <a:pt x="983" y="441"/>
                </a:lnTo>
                <a:lnTo>
                  <a:pt x="988" y="430"/>
                </a:lnTo>
                <a:lnTo>
                  <a:pt x="992" y="440"/>
                </a:lnTo>
                <a:lnTo>
                  <a:pt x="997" y="446"/>
                </a:lnTo>
                <a:lnTo>
                  <a:pt x="1001" y="437"/>
                </a:lnTo>
                <a:lnTo>
                  <a:pt x="1006" y="441"/>
                </a:lnTo>
                <a:lnTo>
                  <a:pt x="1010" y="449"/>
                </a:lnTo>
                <a:lnTo>
                  <a:pt x="1015" y="429"/>
                </a:lnTo>
                <a:lnTo>
                  <a:pt x="1019" y="444"/>
                </a:lnTo>
                <a:lnTo>
                  <a:pt x="1024" y="443"/>
                </a:lnTo>
                <a:lnTo>
                  <a:pt x="1028" y="440"/>
                </a:lnTo>
                <a:lnTo>
                  <a:pt x="1033" y="441"/>
                </a:lnTo>
                <a:lnTo>
                  <a:pt x="1038" y="438"/>
                </a:lnTo>
                <a:lnTo>
                  <a:pt x="1042" y="445"/>
                </a:lnTo>
                <a:lnTo>
                  <a:pt x="1046" y="439"/>
                </a:lnTo>
                <a:lnTo>
                  <a:pt x="1051" y="435"/>
                </a:lnTo>
                <a:lnTo>
                  <a:pt x="1056" y="448"/>
                </a:lnTo>
                <a:lnTo>
                  <a:pt x="1060" y="447"/>
                </a:lnTo>
                <a:lnTo>
                  <a:pt x="1065" y="424"/>
                </a:lnTo>
                <a:lnTo>
                  <a:pt x="1069" y="443"/>
                </a:lnTo>
                <a:lnTo>
                  <a:pt x="1074" y="453"/>
                </a:lnTo>
                <a:lnTo>
                  <a:pt x="1078" y="440"/>
                </a:lnTo>
                <a:lnTo>
                  <a:pt x="1083" y="430"/>
                </a:lnTo>
                <a:lnTo>
                  <a:pt x="1087" y="434"/>
                </a:lnTo>
                <a:lnTo>
                  <a:pt x="1092" y="457"/>
                </a:lnTo>
                <a:lnTo>
                  <a:pt x="1096" y="448"/>
                </a:lnTo>
                <a:lnTo>
                  <a:pt x="1101" y="424"/>
                </a:lnTo>
                <a:lnTo>
                  <a:pt x="1105" y="435"/>
                </a:lnTo>
                <a:lnTo>
                  <a:pt x="1110" y="454"/>
                </a:lnTo>
                <a:lnTo>
                  <a:pt x="1114" y="440"/>
                </a:lnTo>
                <a:lnTo>
                  <a:pt x="1119" y="441"/>
                </a:lnTo>
                <a:lnTo>
                  <a:pt x="1123" y="436"/>
                </a:lnTo>
                <a:lnTo>
                  <a:pt x="1128" y="438"/>
                </a:lnTo>
                <a:lnTo>
                  <a:pt x="1132" y="440"/>
                </a:lnTo>
                <a:lnTo>
                  <a:pt x="1137" y="453"/>
                </a:lnTo>
                <a:lnTo>
                  <a:pt x="1141" y="435"/>
                </a:lnTo>
                <a:lnTo>
                  <a:pt x="1146" y="438"/>
                </a:lnTo>
                <a:lnTo>
                  <a:pt x="1150" y="432"/>
                </a:lnTo>
                <a:lnTo>
                  <a:pt x="1155" y="454"/>
                </a:lnTo>
                <a:lnTo>
                  <a:pt x="1159" y="438"/>
                </a:lnTo>
                <a:lnTo>
                  <a:pt x="1164" y="439"/>
                </a:lnTo>
                <a:lnTo>
                  <a:pt x="1168" y="444"/>
                </a:lnTo>
                <a:lnTo>
                  <a:pt x="1173" y="429"/>
                </a:lnTo>
                <a:lnTo>
                  <a:pt x="1177" y="452"/>
                </a:lnTo>
                <a:lnTo>
                  <a:pt x="1182" y="441"/>
                </a:lnTo>
                <a:lnTo>
                  <a:pt x="1186" y="441"/>
                </a:lnTo>
                <a:lnTo>
                  <a:pt x="1191" y="435"/>
                </a:lnTo>
                <a:lnTo>
                  <a:pt x="1195" y="440"/>
                </a:lnTo>
                <a:lnTo>
                  <a:pt x="1200" y="443"/>
                </a:lnTo>
                <a:lnTo>
                  <a:pt x="1204" y="445"/>
                </a:lnTo>
                <a:lnTo>
                  <a:pt x="1209" y="437"/>
                </a:lnTo>
                <a:lnTo>
                  <a:pt x="1213" y="436"/>
                </a:lnTo>
                <a:lnTo>
                  <a:pt x="1218" y="444"/>
                </a:lnTo>
                <a:lnTo>
                  <a:pt x="1222" y="441"/>
                </a:lnTo>
                <a:lnTo>
                  <a:pt x="1227" y="443"/>
                </a:lnTo>
                <a:lnTo>
                  <a:pt x="1231" y="438"/>
                </a:lnTo>
                <a:lnTo>
                  <a:pt x="1236" y="436"/>
                </a:lnTo>
                <a:lnTo>
                  <a:pt x="1240" y="447"/>
                </a:lnTo>
                <a:lnTo>
                  <a:pt x="1245" y="444"/>
                </a:lnTo>
                <a:lnTo>
                  <a:pt x="1250" y="430"/>
                </a:lnTo>
                <a:lnTo>
                  <a:pt x="1254" y="443"/>
                </a:lnTo>
                <a:lnTo>
                  <a:pt x="1258" y="451"/>
                </a:lnTo>
                <a:lnTo>
                  <a:pt x="1263" y="436"/>
                </a:lnTo>
                <a:lnTo>
                  <a:pt x="1268" y="434"/>
                </a:lnTo>
                <a:lnTo>
                  <a:pt x="1272" y="443"/>
                </a:lnTo>
                <a:lnTo>
                  <a:pt x="1277" y="450"/>
                </a:lnTo>
                <a:lnTo>
                  <a:pt x="1281" y="434"/>
                </a:lnTo>
                <a:lnTo>
                  <a:pt x="1286" y="438"/>
                </a:lnTo>
                <a:lnTo>
                  <a:pt x="1290" y="446"/>
                </a:lnTo>
                <a:lnTo>
                  <a:pt x="1295" y="435"/>
                </a:lnTo>
                <a:lnTo>
                  <a:pt x="1299" y="443"/>
                </a:lnTo>
                <a:lnTo>
                  <a:pt x="1304" y="443"/>
                </a:lnTo>
                <a:lnTo>
                  <a:pt x="1308" y="438"/>
                </a:lnTo>
                <a:lnTo>
                  <a:pt x="1313" y="443"/>
                </a:lnTo>
                <a:lnTo>
                  <a:pt x="1317" y="438"/>
                </a:lnTo>
                <a:lnTo>
                  <a:pt x="1322" y="439"/>
                </a:lnTo>
                <a:lnTo>
                  <a:pt x="1326" y="444"/>
                </a:lnTo>
                <a:lnTo>
                  <a:pt x="1331" y="445"/>
                </a:lnTo>
                <a:lnTo>
                  <a:pt x="1335" y="434"/>
                </a:lnTo>
                <a:lnTo>
                  <a:pt x="1340" y="438"/>
                </a:lnTo>
                <a:lnTo>
                  <a:pt x="1344" y="443"/>
                </a:lnTo>
                <a:lnTo>
                  <a:pt x="1349" y="448"/>
                </a:lnTo>
                <a:lnTo>
                  <a:pt x="1353" y="439"/>
                </a:lnTo>
                <a:lnTo>
                  <a:pt x="1358" y="431"/>
                </a:lnTo>
                <a:lnTo>
                  <a:pt x="1362" y="443"/>
                </a:lnTo>
                <a:lnTo>
                  <a:pt x="1367" y="445"/>
                </a:lnTo>
                <a:lnTo>
                  <a:pt x="1371" y="444"/>
                </a:lnTo>
                <a:lnTo>
                  <a:pt x="1376" y="434"/>
                </a:lnTo>
                <a:lnTo>
                  <a:pt x="1380" y="441"/>
                </a:lnTo>
                <a:lnTo>
                  <a:pt x="1385" y="441"/>
                </a:lnTo>
                <a:lnTo>
                  <a:pt x="1389" y="442"/>
                </a:lnTo>
                <a:lnTo>
                  <a:pt x="1394" y="443"/>
                </a:lnTo>
                <a:lnTo>
                  <a:pt x="1398" y="441"/>
                </a:lnTo>
                <a:lnTo>
                  <a:pt x="1403" y="436"/>
                </a:lnTo>
                <a:lnTo>
                  <a:pt x="1407" y="442"/>
                </a:lnTo>
                <a:lnTo>
                  <a:pt x="1412" y="440"/>
                </a:lnTo>
                <a:lnTo>
                  <a:pt x="1416" y="444"/>
                </a:lnTo>
                <a:lnTo>
                  <a:pt x="1421" y="441"/>
                </a:lnTo>
                <a:lnTo>
                  <a:pt x="1425" y="435"/>
                </a:lnTo>
                <a:lnTo>
                  <a:pt x="1430" y="440"/>
                </a:lnTo>
                <a:lnTo>
                  <a:pt x="1434" y="447"/>
                </a:lnTo>
                <a:lnTo>
                  <a:pt x="1439" y="441"/>
                </a:lnTo>
                <a:lnTo>
                  <a:pt x="1443" y="437"/>
                </a:lnTo>
                <a:lnTo>
                  <a:pt x="1448" y="439"/>
                </a:lnTo>
                <a:lnTo>
                  <a:pt x="1452" y="445"/>
                </a:lnTo>
                <a:lnTo>
                  <a:pt x="1457" y="440"/>
                </a:lnTo>
                <a:lnTo>
                  <a:pt x="1461" y="438"/>
                </a:lnTo>
                <a:lnTo>
                  <a:pt x="1466" y="445"/>
                </a:lnTo>
                <a:lnTo>
                  <a:pt x="1471" y="439"/>
                </a:lnTo>
                <a:lnTo>
                  <a:pt x="1475" y="439"/>
                </a:lnTo>
                <a:lnTo>
                  <a:pt x="1479" y="442"/>
                </a:lnTo>
                <a:lnTo>
                  <a:pt x="1484" y="443"/>
                </a:lnTo>
                <a:lnTo>
                  <a:pt x="1489" y="438"/>
                </a:lnTo>
                <a:lnTo>
                  <a:pt x="1493" y="441"/>
                </a:lnTo>
                <a:lnTo>
                  <a:pt x="1498" y="446"/>
                </a:lnTo>
                <a:lnTo>
                  <a:pt x="1502" y="433"/>
                </a:lnTo>
                <a:lnTo>
                  <a:pt x="1507" y="441"/>
                </a:lnTo>
                <a:lnTo>
                  <a:pt x="1511" y="450"/>
                </a:lnTo>
                <a:lnTo>
                  <a:pt x="1516" y="435"/>
                </a:lnTo>
                <a:lnTo>
                  <a:pt x="1520" y="439"/>
                </a:lnTo>
                <a:lnTo>
                  <a:pt x="1525" y="440"/>
                </a:lnTo>
                <a:lnTo>
                  <a:pt x="1529" y="445"/>
                </a:lnTo>
                <a:lnTo>
                  <a:pt x="1534" y="439"/>
                </a:lnTo>
                <a:lnTo>
                  <a:pt x="1538" y="440"/>
                </a:lnTo>
                <a:lnTo>
                  <a:pt x="1543" y="439"/>
                </a:lnTo>
                <a:lnTo>
                  <a:pt x="1547" y="440"/>
                </a:lnTo>
                <a:lnTo>
                  <a:pt x="1552" y="442"/>
                </a:lnTo>
                <a:lnTo>
                  <a:pt x="1556" y="446"/>
                </a:lnTo>
                <a:lnTo>
                  <a:pt x="1561" y="431"/>
                </a:lnTo>
                <a:lnTo>
                  <a:pt x="1565" y="443"/>
                </a:lnTo>
                <a:lnTo>
                  <a:pt x="1570" y="446"/>
                </a:lnTo>
                <a:lnTo>
                  <a:pt x="1574" y="435"/>
                </a:lnTo>
                <a:lnTo>
                  <a:pt x="1579" y="444"/>
                </a:lnTo>
                <a:lnTo>
                  <a:pt x="1583" y="439"/>
                </a:lnTo>
                <a:lnTo>
                  <a:pt x="1588" y="441"/>
                </a:lnTo>
                <a:lnTo>
                  <a:pt x="1592" y="440"/>
                </a:lnTo>
                <a:lnTo>
                  <a:pt x="1597" y="443"/>
                </a:lnTo>
                <a:lnTo>
                  <a:pt x="1601" y="440"/>
                </a:lnTo>
                <a:lnTo>
                  <a:pt x="1606" y="440"/>
                </a:lnTo>
                <a:lnTo>
                  <a:pt x="1610" y="443"/>
                </a:lnTo>
                <a:lnTo>
                  <a:pt x="1615" y="436"/>
                </a:lnTo>
                <a:lnTo>
                  <a:pt x="1619" y="443"/>
                </a:lnTo>
                <a:lnTo>
                  <a:pt x="1624" y="444"/>
                </a:lnTo>
                <a:lnTo>
                  <a:pt x="1628" y="440"/>
                </a:lnTo>
                <a:lnTo>
                  <a:pt x="1633" y="435"/>
                </a:lnTo>
                <a:lnTo>
                  <a:pt x="1637" y="441"/>
                </a:lnTo>
                <a:lnTo>
                  <a:pt x="1642" y="448"/>
                </a:lnTo>
                <a:lnTo>
                  <a:pt x="1646" y="437"/>
                </a:lnTo>
                <a:lnTo>
                  <a:pt x="1651" y="436"/>
                </a:lnTo>
                <a:lnTo>
                  <a:pt x="1655" y="446"/>
                </a:lnTo>
                <a:lnTo>
                  <a:pt x="1660" y="438"/>
                </a:lnTo>
                <a:lnTo>
                  <a:pt x="1664" y="441"/>
                </a:lnTo>
                <a:lnTo>
                  <a:pt x="1669" y="441"/>
                </a:lnTo>
                <a:lnTo>
                  <a:pt x="1673" y="442"/>
                </a:lnTo>
                <a:lnTo>
                  <a:pt x="1678" y="437"/>
                </a:lnTo>
                <a:lnTo>
                  <a:pt x="1683" y="444"/>
                </a:lnTo>
                <a:lnTo>
                  <a:pt x="1687" y="437"/>
                </a:lnTo>
                <a:lnTo>
                  <a:pt x="1691" y="443"/>
                </a:lnTo>
                <a:lnTo>
                  <a:pt x="1696" y="440"/>
                </a:lnTo>
                <a:lnTo>
                  <a:pt x="1701" y="440"/>
                </a:lnTo>
                <a:lnTo>
                  <a:pt x="1705" y="443"/>
                </a:lnTo>
                <a:lnTo>
                  <a:pt x="1710" y="437"/>
                </a:lnTo>
                <a:lnTo>
                  <a:pt x="1714" y="440"/>
                </a:lnTo>
                <a:lnTo>
                  <a:pt x="1719" y="446"/>
                </a:lnTo>
                <a:lnTo>
                  <a:pt x="1723" y="440"/>
                </a:lnTo>
                <a:lnTo>
                  <a:pt x="1728" y="436"/>
                </a:lnTo>
                <a:lnTo>
                  <a:pt x="1732" y="442"/>
                </a:lnTo>
                <a:lnTo>
                  <a:pt x="1737" y="442"/>
                </a:lnTo>
                <a:lnTo>
                  <a:pt x="1741" y="442"/>
                </a:lnTo>
                <a:lnTo>
                  <a:pt x="1746" y="437"/>
                </a:lnTo>
                <a:lnTo>
                  <a:pt x="1750" y="442"/>
                </a:lnTo>
                <a:lnTo>
                  <a:pt x="1755" y="443"/>
                </a:lnTo>
                <a:lnTo>
                  <a:pt x="1759" y="438"/>
                </a:lnTo>
                <a:lnTo>
                  <a:pt x="1764" y="440"/>
                </a:lnTo>
                <a:lnTo>
                  <a:pt x="1768" y="442"/>
                </a:lnTo>
                <a:lnTo>
                  <a:pt x="1773" y="441"/>
                </a:lnTo>
                <a:lnTo>
                  <a:pt x="1777" y="442"/>
                </a:lnTo>
                <a:lnTo>
                  <a:pt x="1782" y="438"/>
                </a:lnTo>
                <a:lnTo>
                  <a:pt x="1786" y="438"/>
                </a:lnTo>
                <a:lnTo>
                  <a:pt x="1791" y="445"/>
                </a:lnTo>
                <a:lnTo>
                  <a:pt x="1795" y="443"/>
                </a:lnTo>
                <a:lnTo>
                  <a:pt x="1800" y="438"/>
                </a:lnTo>
              </a:path>
            </a:pathLst>
          </a:custGeom>
          <a:noFill/>
          <a:ln w="47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5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C2A3-56F6-445E-A931-E675C3AA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Catalog15.fig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3D8A8020-5CCF-41A6-B91C-07D5297CC52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249738" y="2614613"/>
            <a:ext cx="3692525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4CF442E-B84D-4BDC-872E-14D442866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1" y="2822575"/>
            <a:ext cx="2865438" cy="2263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1D513E63-8808-4C72-B5C4-79E149C0A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5086350"/>
            <a:ext cx="2865438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D4AC71A2-F6B7-4198-AED4-D2DC7EA75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2822575"/>
            <a:ext cx="2865438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B23E3468-3DD7-494D-942F-39B477E649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0751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E7E22C3F-DF64-4C8E-AE7C-7ECD6B6563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9526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F91A7C9B-B202-447E-9BDB-0EA8ACEF4D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1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2C634D7F-D036-42F7-B5EF-ED11E9AF9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5488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D707120C-EB49-45B2-B60A-7C3DCFFADA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4263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0280D736-65C2-4BF6-B0CB-27C18B8492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1451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F1F44B16-6039-497A-94FB-E6427D51F5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0226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E00E3151-9340-49F0-A7B0-0011654753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7413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D0275E64-8BFE-42C9-A04D-3DAD4F6CEF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6188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A3D65E24-359A-41D7-A93C-C8D9EA664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725DE746-D090-4A2D-BD03-2F1A4BCCF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9526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2870BC3A-808D-4DFA-8688-F6B3182FC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1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F1A45CF4-F63A-4FC8-A8FC-F63551C20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5488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F90A03FE-EF94-4416-B2B4-DD6488513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3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F22DDDB5-8A35-4793-9D29-143053A42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1451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82017C96-F2B4-42F9-9137-DAE6EFFC4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0226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E7982259-F025-4F13-BAC6-880F9C6C3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7413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B5CCCFC5-D191-47E6-9027-CB540AD56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8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644C9DB4-C9A9-4BB6-AF07-BD64204D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6" y="5130800"/>
            <a:ext cx="889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BE9E875A-D2E5-440C-B7DA-14EB52385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1" y="5130800"/>
            <a:ext cx="138113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0C4B5EB8-3CA8-4766-9146-B6E984ECA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FEDFAD3-CC58-49BF-A49B-7DFCBCE96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1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46AB12D1-12CC-47CF-B1DD-459FAEF17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38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0CB733EA-A385-45E8-88BA-088713C87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2CBC7747-77E3-4E39-ACEF-259E74144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1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FE48C66A-C8F0-4C6A-9B31-A14104223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976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73C45A0F-C374-411F-ACB5-FD1884796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B8447582-D872-4A6F-B718-E49BE4E138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0751" y="2822575"/>
            <a:ext cx="0" cy="22637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797C85DF-D039-4D70-A449-1B6C4805D9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6188" y="2822575"/>
            <a:ext cx="0" cy="22637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3189979B-6380-4B10-B557-8949F8793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5086350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66C06E4B-DFCF-4590-ADA2-2387F37F7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4803775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570B176F-E33F-4131-A07F-38B5A24D8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4521200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32661D06-2BCD-4E3B-AB8C-1260F6AF3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4238625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33AFC7A1-D760-42AB-8EBC-759AC840D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3954463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2">
            <a:extLst>
              <a:ext uri="{FF2B5EF4-FFF2-40B4-BE49-F238E27FC236}">
                <a16:creationId xmlns:a16="http://schemas.microsoft.com/office/drawing/2014/main" id="{6A1F8FBA-44AA-4757-A696-3446A022E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3671888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3">
            <a:extLst>
              <a:ext uri="{FF2B5EF4-FFF2-40B4-BE49-F238E27FC236}">
                <a16:creationId xmlns:a16="http://schemas.microsoft.com/office/drawing/2014/main" id="{6BBE3755-0179-4CC6-B104-A0A9ED108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3389313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86F431B4-1D57-4899-AEED-C0E12A7A0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3105150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78A7D468-F5DF-41F7-8CC1-EC091A1D0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2822575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8769AA02-4F6B-4544-9E1F-D4294A91A6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5086350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7">
            <a:extLst>
              <a:ext uri="{FF2B5EF4-FFF2-40B4-BE49-F238E27FC236}">
                <a16:creationId xmlns:a16="http://schemas.microsoft.com/office/drawing/2014/main" id="{2A4DA6BC-AE55-42D6-9498-9670A3C190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4803775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8">
            <a:extLst>
              <a:ext uri="{FF2B5EF4-FFF2-40B4-BE49-F238E27FC236}">
                <a16:creationId xmlns:a16="http://schemas.microsoft.com/office/drawing/2014/main" id="{7C5856F5-5BE5-4BF8-9B04-8B5F8E0A03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4521200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9">
            <a:extLst>
              <a:ext uri="{FF2B5EF4-FFF2-40B4-BE49-F238E27FC236}">
                <a16:creationId xmlns:a16="http://schemas.microsoft.com/office/drawing/2014/main" id="{88E408C7-7C40-4FCD-B5DA-28D79FCD1F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4238625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50">
            <a:extLst>
              <a:ext uri="{FF2B5EF4-FFF2-40B4-BE49-F238E27FC236}">
                <a16:creationId xmlns:a16="http://schemas.microsoft.com/office/drawing/2014/main" id="{D81E1B1D-8D02-4B70-85C3-F7C4EADA06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3954463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51">
            <a:extLst>
              <a:ext uri="{FF2B5EF4-FFF2-40B4-BE49-F238E27FC236}">
                <a16:creationId xmlns:a16="http://schemas.microsoft.com/office/drawing/2014/main" id="{2CD0FD5E-47BD-4DC8-B025-3D36EAA798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3671888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52">
            <a:extLst>
              <a:ext uri="{FF2B5EF4-FFF2-40B4-BE49-F238E27FC236}">
                <a16:creationId xmlns:a16="http://schemas.microsoft.com/office/drawing/2014/main" id="{29CACD01-C8A3-4927-B1C5-CBABEF0F08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3389313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3">
            <a:extLst>
              <a:ext uri="{FF2B5EF4-FFF2-40B4-BE49-F238E27FC236}">
                <a16:creationId xmlns:a16="http://schemas.microsoft.com/office/drawing/2014/main" id="{833C0DAE-986A-41DD-BAC2-EC1EB46993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3105150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32E7CC25-946E-43C0-8423-C748CE5279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2822575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CC78CE5D-B1C8-4C38-A239-A0147E268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5037138"/>
            <a:ext cx="21748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5946ED22-F04C-47CA-858D-DAEDA8A7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752975"/>
            <a:ext cx="21748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91373A8C-7C2C-43E8-9BE3-DEF04AE48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471988"/>
            <a:ext cx="21748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9C65B3F8-BA78-47E5-8CFE-D94AFF57E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238" y="4187825"/>
            <a:ext cx="1682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1F5D7959-31E5-492C-990D-19211F7DA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6" y="3906838"/>
            <a:ext cx="889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306E1BAA-70D5-41EC-BD1F-A8969F14A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3" y="3622675"/>
            <a:ext cx="138113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495487F0-50BC-49F8-BC0F-971370A8A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1" y="3338513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26CC9B85-A0B9-49D8-9269-E06B756AE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1" y="3057525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3">
            <a:extLst>
              <a:ext uri="{FF2B5EF4-FFF2-40B4-BE49-F238E27FC236}">
                <a16:creationId xmlns:a16="http://schemas.microsoft.com/office/drawing/2014/main" id="{837A5030-DAEF-4446-B673-E771D110B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1" y="2773363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Freeform 64">
            <a:extLst>
              <a:ext uri="{FF2B5EF4-FFF2-40B4-BE49-F238E27FC236}">
                <a16:creationId xmlns:a16="http://schemas.microsoft.com/office/drawing/2014/main" id="{494782E3-1F42-4CB5-9E28-7A4F716C98FB}"/>
              </a:ext>
            </a:extLst>
          </p:cNvPr>
          <p:cNvSpPr>
            <a:spLocks/>
          </p:cNvSpPr>
          <p:nvPr/>
        </p:nvSpPr>
        <p:spPr bwMode="auto">
          <a:xfrm>
            <a:off x="4738688" y="3009900"/>
            <a:ext cx="2857500" cy="2070100"/>
          </a:xfrm>
          <a:custGeom>
            <a:avLst/>
            <a:gdLst>
              <a:gd name="T0" fmla="*/ 27 w 1800"/>
              <a:gd name="T1" fmla="*/ 594 h 1304"/>
              <a:gd name="T2" fmla="*/ 59 w 1800"/>
              <a:gd name="T3" fmla="*/ 600 h 1304"/>
              <a:gd name="T4" fmla="*/ 90 w 1800"/>
              <a:gd name="T5" fmla="*/ 594 h 1304"/>
              <a:gd name="T6" fmla="*/ 122 w 1800"/>
              <a:gd name="T7" fmla="*/ 588 h 1304"/>
              <a:gd name="T8" fmla="*/ 153 w 1800"/>
              <a:gd name="T9" fmla="*/ 594 h 1304"/>
              <a:gd name="T10" fmla="*/ 185 w 1800"/>
              <a:gd name="T11" fmla="*/ 595 h 1304"/>
              <a:gd name="T12" fmla="*/ 217 w 1800"/>
              <a:gd name="T13" fmla="*/ 576 h 1304"/>
              <a:gd name="T14" fmla="*/ 248 w 1800"/>
              <a:gd name="T15" fmla="*/ 569 h 1304"/>
              <a:gd name="T16" fmla="*/ 280 w 1800"/>
              <a:gd name="T17" fmla="*/ 551 h 1304"/>
              <a:gd name="T18" fmla="*/ 311 w 1800"/>
              <a:gd name="T19" fmla="*/ 583 h 1304"/>
              <a:gd name="T20" fmla="*/ 343 w 1800"/>
              <a:gd name="T21" fmla="*/ 630 h 1304"/>
              <a:gd name="T22" fmla="*/ 374 w 1800"/>
              <a:gd name="T23" fmla="*/ 581 h 1304"/>
              <a:gd name="T24" fmla="*/ 406 w 1800"/>
              <a:gd name="T25" fmla="*/ 68 h 1304"/>
              <a:gd name="T26" fmla="*/ 438 w 1800"/>
              <a:gd name="T27" fmla="*/ 817 h 1304"/>
              <a:gd name="T28" fmla="*/ 469 w 1800"/>
              <a:gd name="T29" fmla="*/ 480 h 1304"/>
              <a:gd name="T30" fmla="*/ 501 w 1800"/>
              <a:gd name="T31" fmla="*/ 718 h 1304"/>
              <a:gd name="T32" fmla="*/ 532 w 1800"/>
              <a:gd name="T33" fmla="*/ 565 h 1304"/>
              <a:gd name="T34" fmla="*/ 564 w 1800"/>
              <a:gd name="T35" fmla="*/ 652 h 1304"/>
              <a:gd name="T36" fmla="*/ 595 w 1800"/>
              <a:gd name="T37" fmla="*/ 631 h 1304"/>
              <a:gd name="T38" fmla="*/ 627 w 1800"/>
              <a:gd name="T39" fmla="*/ 601 h 1304"/>
              <a:gd name="T40" fmla="*/ 659 w 1800"/>
              <a:gd name="T41" fmla="*/ 560 h 1304"/>
              <a:gd name="T42" fmla="*/ 690 w 1800"/>
              <a:gd name="T43" fmla="*/ 633 h 1304"/>
              <a:gd name="T44" fmla="*/ 722 w 1800"/>
              <a:gd name="T45" fmla="*/ 599 h 1304"/>
              <a:gd name="T46" fmla="*/ 753 w 1800"/>
              <a:gd name="T47" fmla="*/ 550 h 1304"/>
              <a:gd name="T48" fmla="*/ 785 w 1800"/>
              <a:gd name="T49" fmla="*/ 614 h 1304"/>
              <a:gd name="T50" fmla="*/ 817 w 1800"/>
              <a:gd name="T51" fmla="*/ 618 h 1304"/>
              <a:gd name="T52" fmla="*/ 848 w 1800"/>
              <a:gd name="T53" fmla="*/ 589 h 1304"/>
              <a:gd name="T54" fmla="*/ 880 w 1800"/>
              <a:gd name="T55" fmla="*/ 594 h 1304"/>
              <a:gd name="T56" fmla="*/ 911 w 1800"/>
              <a:gd name="T57" fmla="*/ 612 h 1304"/>
              <a:gd name="T58" fmla="*/ 943 w 1800"/>
              <a:gd name="T59" fmla="*/ 588 h 1304"/>
              <a:gd name="T60" fmla="*/ 974 w 1800"/>
              <a:gd name="T61" fmla="*/ 601 h 1304"/>
              <a:gd name="T62" fmla="*/ 1006 w 1800"/>
              <a:gd name="T63" fmla="*/ 602 h 1304"/>
              <a:gd name="T64" fmla="*/ 1038 w 1800"/>
              <a:gd name="T65" fmla="*/ 594 h 1304"/>
              <a:gd name="T66" fmla="*/ 1069 w 1800"/>
              <a:gd name="T67" fmla="*/ 600 h 1304"/>
              <a:gd name="T68" fmla="*/ 1101 w 1800"/>
              <a:gd name="T69" fmla="*/ 604 h 1304"/>
              <a:gd name="T70" fmla="*/ 1132 w 1800"/>
              <a:gd name="T71" fmla="*/ 578 h 1304"/>
              <a:gd name="T72" fmla="*/ 1164 w 1800"/>
              <a:gd name="T73" fmla="*/ 610 h 1304"/>
              <a:gd name="T74" fmla="*/ 1195 w 1800"/>
              <a:gd name="T75" fmla="*/ 592 h 1304"/>
              <a:gd name="T76" fmla="*/ 1227 w 1800"/>
              <a:gd name="T77" fmla="*/ 613 h 1304"/>
              <a:gd name="T78" fmla="*/ 1258 w 1800"/>
              <a:gd name="T79" fmla="*/ 587 h 1304"/>
              <a:gd name="T80" fmla="*/ 1290 w 1800"/>
              <a:gd name="T81" fmla="*/ 594 h 1304"/>
              <a:gd name="T82" fmla="*/ 1322 w 1800"/>
              <a:gd name="T83" fmla="*/ 602 h 1304"/>
              <a:gd name="T84" fmla="*/ 1353 w 1800"/>
              <a:gd name="T85" fmla="*/ 586 h 1304"/>
              <a:gd name="T86" fmla="*/ 1385 w 1800"/>
              <a:gd name="T87" fmla="*/ 607 h 1304"/>
              <a:gd name="T88" fmla="*/ 1416 w 1800"/>
              <a:gd name="T89" fmla="*/ 593 h 1304"/>
              <a:gd name="T90" fmla="*/ 1448 w 1800"/>
              <a:gd name="T91" fmla="*/ 604 h 1304"/>
              <a:gd name="T92" fmla="*/ 1479 w 1800"/>
              <a:gd name="T93" fmla="*/ 592 h 1304"/>
              <a:gd name="T94" fmla="*/ 1511 w 1800"/>
              <a:gd name="T95" fmla="*/ 601 h 1304"/>
              <a:gd name="T96" fmla="*/ 1543 w 1800"/>
              <a:gd name="T97" fmla="*/ 594 h 1304"/>
              <a:gd name="T98" fmla="*/ 1574 w 1800"/>
              <a:gd name="T99" fmla="*/ 603 h 1304"/>
              <a:gd name="T100" fmla="*/ 1606 w 1800"/>
              <a:gd name="T101" fmla="*/ 584 h 1304"/>
              <a:gd name="T102" fmla="*/ 1637 w 1800"/>
              <a:gd name="T103" fmla="*/ 600 h 1304"/>
              <a:gd name="T104" fmla="*/ 1669 w 1800"/>
              <a:gd name="T105" fmla="*/ 589 h 1304"/>
              <a:gd name="T106" fmla="*/ 1701 w 1800"/>
              <a:gd name="T107" fmla="*/ 601 h 1304"/>
              <a:gd name="T108" fmla="*/ 1732 w 1800"/>
              <a:gd name="T109" fmla="*/ 595 h 1304"/>
              <a:gd name="T110" fmla="*/ 1764 w 1800"/>
              <a:gd name="T111" fmla="*/ 590 h 1304"/>
              <a:gd name="T112" fmla="*/ 1795 w 1800"/>
              <a:gd name="T113" fmla="*/ 596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00" h="1304">
                <a:moveTo>
                  <a:pt x="0" y="595"/>
                </a:moveTo>
                <a:lnTo>
                  <a:pt x="5" y="591"/>
                </a:lnTo>
                <a:lnTo>
                  <a:pt x="9" y="597"/>
                </a:lnTo>
                <a:lnTo>
                  <a:pt x="14" y="595"/>
                </a:lnTo>
                <a:lnTo>
                  <a:pt x="18" y="599"/>
                </a:lnTo>
                <a:lnTo>
                  <a:pt x="23" y="592"/>
                </a:lnTo>
                <a:lnTo>
                  <a:pt x="27" y="594"/>
                </a:lnTo>
                <a:lnTo>
                  <a:pt x="32" y="599"/>
                </a:lnTo>
                <a:lnTo>
                  <a:pt x="36" y="592"/>
                </a:lnTo>
                <a:lnTo>
                  <a:pt x="41" y="598"/>
                </a:lnTo>
                <a:lnTo>
                  <a:pt x="45" y="595"/>
                </a:lnTo>
                <a:lnTo>
                  <a:pt x="50" y="593"/>
                </a:lnTo>
                <a:lnTo>
                  <a:pt x="54" y="596"/>
                </a:lnTo>
                <a:lnTo>
                  <a:pt x="59" y="600"/>
                </a:lnTo>
                <a:lnTo>
                  <a:pt x="63" y="592"/>
                </a:lnTo>
                <a:lnTo>
                  <a:pt x="68" y="593"/>
                </a:lnTo>
                <a:lnTo>
                  <a:pt x="72" y="599"/>
                </a:lnTo>
                <a:lnTo>
                  <a:pt x="77" y="597"/>
                </a:lnTo>
                <a:lnTo>
                  <a:pt x="81" y="591"/>
                </a:lnTo>
                <a:lnTo>
                  <a:pt x="86" y="596"/>
                </a:lnTo>
                <a:lnTo>
                  <a:pt x="90" y="594"/>
                </a:lnTo>
                <a:lnTo>
                  <a:pt x="95" y="600"/>
                </a:lnTo>
                <a:lnTo>
                  <a:pt x="99" y="593"/>
                </a:lnTo>
                <a:lnTo>
                  <a:pt x="104" y="597"/>
                </a:lnTo>
                <a:lnTo>
                  <a:pt x="108" y="591"/>
                </a:lnTo>
                <a:lnTo>
                  <a:pt x="113" y="600"/>
                </a:lnTo>
                <a:lnTo>
                  <a:pt x="117" y="599"/>
                </a:lnTo>
                <a:lnTo>
                  <a:pt x="122" y="588"/>
                </a:lnTo>
                <a:lnTo>
                  <a:pt x="126" y="599"/>
                </a:lnTo>
                <a:lnTo>
                  <a:pt x="131" y="592"/>
                </a:lnTo>
                <a:lnTo>
                  <a:pt x="135" y="601"/>
                </a:lnTo>
                <a:lnTo>
                  <a:pt x="140" y="590"/>
                </a:lnTo>
                <a:lnTo>
                  <a:pt x="144" y="596"/>
                </a:lnTo>
                <a:lnTo>
                  <a:pt x="149" y="599"/>
                </a:lnTo>
                <a:lnTo>
                  <a:pt x="153" y="594"/>
                </a:lnTo>
                <a:lnTo>
                  <a:pt x="158" y="592"/>
                </a:lnTo>
                <a:lnTo>
                  <a:pt x="162" y="598"/>
                </a:lnTo>
                <a:lnTo>
                  <a:pt x="167" y="597"/>
                </a:lnTo>
                <a:lnTo>
                  <a:pt x="172" y="592"/>
                </a:lnTo>
                <a:lnTo>
                  <a:pt x="176" y="598"/>
                </a:lnTo>
                <a:lnTo>
                  <a:pt x="180" y="595"/>
                </a:lnTo>
                <a:lnTo>
                  <a:pt x="185" y="595"/>
                </a:lnTo>
                <a:lnTo>
                  <a:pt x="189" y="597"/>
                </a:lnTo>
                <a:lnTo>
                  <a:pt x="194" y="591"/>
                </a:lnTo>
                <a:lnTo>
                  <a:pt x="199" y="601"/>
                </a:lnTo>
                <a:lnTo>
                  <a:pt x="203" y="592"/>
                </a:lnTo>
                <a:lnTo>
                  <a:pt x="207" y="591"/>
                </a:lnTo>
                <a:lnTo>
                  <a:pt x="212" y="609"/>
                </a:lnTo>
                <a:lnTo>
                  <a:pt x="217" y="576"/>
                </a:lnTo>
                <a:lnTo>
                  <a:pt x="221" y="620"/>
                </a:lnTo>
                <a:lnTo>
                  <a:pt x="226" y="572"/>
                </a:lnTo>
                <a:lnTo>
                  <a:pt x="230" y="601"/>
                </a:lnTo>
                <a:lnTo>
                  <a:pt x="235" y="611"/>
                </a:lnTo>
                <a:lnTo>
                  <a:pt x="239" y="580"/>
                </a:lnTo>
                <a:lnTo>
                  <a:pt x="244" y="604"/>
                </a:lnTo>
                <a:lnTo>
                  <a:pt x="248" y="569"/>
                </a:lnTo>
                <a:lnTo>
                  <a:pt x="253" y="640"/>
                </a:lnTo>
                <a:lnTo>
                  <a:pt x="257" y="571"/>
                </a:lnTo>
                <a:lnTo>
                  <a:pt x="262" y="589"/>
                </a:lnTo>
                <a:lnTo>
                  <a:pt x="266" y="593"/>
                </a:lnTo>
                <a:lnTo>
                  <a:pt x="271" y="614"/>
                </a:lnTo>
                <a:lnTo>
                  <a:pt x="275" y="604"/>
                </a:lnTo>
                <a:lnTo>
                  <a:pt x="280" y="551"/>
                </a:lnTo>
                <a:lnTo>
                  <a:pt x="284" y="625"/>
                </a:lnTo>
                <a:lnTo>
                  <a:pt x="289" y="610"/>
                </a:lnTo>
                <a:lnTo>
                  <a:pt x="293" y="562"/>
                </a:lnTo>
                <a:lnTo>
                  <a:pt x="298" y="630"/>
                </a:lnTo>
                <a:lnTo>
                  <a:pt x="302" y="549"/>
                </a:lnTo>
                <a:lnTo>
                  <a:pt x="307" y="642"/>
                </a:lnTo>
                <a:lnTo>
                  <a:pt x="311" y="583"/>
                </a:lnTo>
                <a:lnTo>
                  <a:pt x="316" y="575"/>
                </a:lnTo>
                <a:lnTo>
                  <a:pt x="320" y="592"/>
                </a:lnTo>
                <a:lnTo>
                  <a:pt x="325" y="656"/>
                </a:lnTo>
                <a:lnTo>
                  <a:pt x="329" y="526"/>
                </a:lnTo>
                <a:lnTo>
                  <a:pt x="334" y="613"/>
                </a:lnTo>
                <a:lnTo>
                  <a:pt x="338" y="604"/>
                </a:lnTo>
                <a:lnTo>
                  <a:pt x="343" y="630"/>
                </a:lnTo>
                <a:lnTo>
                  <a:pt x="347" y="529"/>
                </a:lnTo>
                <a:lnTo>
                  <a:pt x="352" y="601"/>
                </a:lnTo>
                <a:lnTo>
                  <a:pt x="356" y="660"/>
                </a:lnTo>
                <a:lnTo>
                  <a:pt x="361" y="557"/>
                </a:lnTo>
                <a:lnTo>
                  <a:pt x="365" y="573"/>
                </a:lnTo>
                <a:lnTo>
                  <a:pt x="370" y="619"/>
                </a:lnTo>
                <a:lnTo>
                  <a:pt x="374" y="581"/>
                </a:lnTo>
                <a:lnTo>
                  <a:pt x="379" y="604"/>
                </a:lnTo>
                <a:lnTo>
                  <a:pt x="383" y="617"/>
                </a:lnTo>
                <a:lnTo>
                  <a:pt x="388" y="740"/>
                </a:lnTo>
                <a:lnTo>
                  <a:pt x="392" y="0"/>
                </a:lnTo>
                <a:lnTo>
                  <a:pt x="397" y="1304"/>
                </a:lnTo>
                <a:lnTo>
                  <a:pt x="401" y="532"/>
                </a:lnTo>
                <a:lnTo>
                  <a:pt x="406" y="68"/>
                </a:lnTo>
                <a:lnTo>
                  <a:pt x="411" y="903"/>
                </a:lnTo>
                <a:lnTo>
                  <a:pt x="415" y="665"/>
                </a:lnTo>
                <a:lnTo>
                  <a:pt x="420" y="602"/>
                </a:lnTo>
                <a:lnTo>
                  <a:pt x="424" y="629"/>
                </a:lnTo>
                <a:lnTo>
                  <a:pt x="429" y="210"/>
                </a:lnTo>
                <a:lnTo>
                  <a:pt x="433" y="893"/>
                </a:lnTo>
                <a:lnTo>
                  <a:pt x="438" y="817"/>
                </a:lnTo>
                <a:lnTo>
                  <a:pt x="442" y="243"/>
                </a:lnTo>
                <a:lnTo>
                  <a:pt x="447" y="703"/>
                </a:lnTo>
                <a:lnTo>
                  <a:pt x="451" y="589"/>
                </a:lnTo>
                <a:lnTo>
                  <a:pt x="456" y="512"/>
                </a:lnTo>
                <a:lnTo>
                  <a:pt x="460" y="844"/>
                </a:lnTo>
                <a:lnTo>
                  <a:pt x="465" y="482"/>
                </a:lnTo>
                <a:lnTo>
                  <a:pt x="469" y="480"/>
                </a:lnTo>
                <a:lnTo>
                  <a:pt x="474" y="545"/>
                </a:lnTo>
                <a:lnTo>
                  <a:pt x="478" y="804"/>
                </a:lnTo>
                <a:lnTo>
                  <a:pt x="483" y="668"/>
                </a:lnTo>
                <a:lnTo>
                  <a:pt x="487" y="364"/>
                </a:lnTo>
                <a:lnTo>
                  <a:pt x="492" y="568"/>
                </a:lnTo>
                <a:lnTo>
                  <a:pt x="496" y="695"/>
                </a:lnTo>
                <a:lnTo>
                  <a:pt x="501" y="718"/>
                </a:lnTo>
                <a:lnTo>
                  <a:pt x="505" y="497"/>
                </a:lnTo>
                <a:lnTo>
                  <a:pt x="510" y="498"/>
                </a:lnTo>
                <a:lnTo>
                  <a:pt x="514" y="646"/>
                </a:lnTo>
                <a:lnTo>
                  <a:pt x="519" y="633"/>
                </a:lnTo>
                <a:lnTo>
                  <a:pt x="523" y="662"/>
                </a:lnTo>
                <a:lnTo>
                  <a:pt x="528" y="500"/>
                </a:lnTo>
                <a:lnTo>
                  <a:pt x="532" y="565"/>
                </a:lnTo>
                <a:lnTo>
                  <a:pt x="537" y="665"/>
                </a:lnTo>
                <a:lnTo>
                  <a:pt x="541" y="543"/>
                </a:lnTo>
                <a:lnTo>
                  <a:pt x="546" y="675"/>
                </a:lnTo>
                <a:lnTo>
                  <a:pt x="550" y="583"/>
                </a:lnTo>
                <a:lnTo>
                  <a:pt x="555" y="498"/>
                </a:lnTo>
                <a:lnTo>
                  <a:pt x="559" y="632"/>
                </a:lnTo>
                <a:lnTo>
                  <a:pt x="564" y="652"/>
                </a:lnTo>
                <a:lnTo>
                  <a:pt x="568" y="595"/>
                </a:lnTo>
                <a:lnTo>
                  <a:pt x="573" y="567"/>
                </a:lnTo>
                <a:lnTo>
                  <a:pt x="577" y="549"/>
                </a:lnTo>
                <a:lnTo>
                  <a:pt x="582" y="653"/>
                </a:lnTo>
                <a:lnTo>
                  <a:pt x="586" y="563"/>
                </a:lnTo>
                <a:lnTo>
                  <a:pt x="591" y="633"/>
                </a:lnTo>
                <a:lnTo>
                  <a:pt x="595" y="631"/>
                </a:lnTo>
                <a:lnTo>
                  <a:pt x="600" y="500"/>
                </a:lnTo>
                <a:lnTo>
                  <a:pt x="605" y="578"/>
                </a:lnTo>
                <a:lnTo>
                  <a:pt x="609" y="671"/>
                </a:lnTo>
                <a:lnTo>
                  <a:pt x="613" y="647"/>
                </a:lnTo>
                <a:lnTo>
                  <a:pt x="618" y="535"/>
                </a:lnTo>
                <a:lnTo>
                  <a:pt x="623" y="532"/>
                </a:lnTo>
                <a:lnTo>
                  <a:pt x="627" y="601"/>
                </a:lnTo>
                <a:lnTo>
                  <a:pt x="632" y="703"/>
                </a:lnTo>
                <a:lnTo>
                  <a:pt x="636" y="589"/>
                </a:lnTo>
                <a:lnTo>
                  <a:pt x="640" y="530"/>
                </a:lnTo>
                <a:lnTo>
                  <a:pt x="645" y="546"/>
                </a:lnTo>
                <a:lnTo>
                  <a:pt x="650" y="649"/>
                </a:lnTo>
                <a:lnTo>
                  <a:pt x="654" y="670"/>
                </a:lnTo>
                <a:lnTo>
                  <a:pt x="659" y="560"/>
                </a:lnTo>
                <a:lnTo>
                  <a:pt x="663" y="517"/>
                </a:lnTo>
                <a:lnTo>
                  <a:pt x="668" y="606"/>
                </a:lnTo>
                <a:lnTo>
                  <a:pt x="672" y="672"/>
                </a:lnTo>
                <a:lnTo>
                  <a:pt x="677" y="588"/>
                </a:lnTo>
                <a:lnTo>
                  <a:pt x="681" y="547"/>
                </a:lnTo>
                <a:lnTo>
                  <a:pt x="686" y="587"/>
                </a:lnTo>
                <a:lnTo>
                  <a:pt x="690" y="633"/>
                </a:lnTo>
                <a:lnTo>
                  <a:pt x="695" y="589"/>
                </a:lnTo>
                <a:lnTo>
                  <a:pt x="699" y="609"/>
                </a:lnTo>
                <a:lnTo>
                  <a:pt x="704" y="563"/>
                </a:lnTo>
                <a:lnTo>
                  <a:pt x="708" y="594"/>
                </a:lnTo>
                <a:lnTo>
                  <a:pt x="713" y="638"/>
                </a:lnTo>
                <a:lnTo>
                  <a:pt x="717" y="559"/>
                </a:lnTo>
                <a:lnTo>
                  <a:pt x="722" y="599"/>
                </a:lnTo>
                <a:lnTo>
                  <a:pt x="726" y="613"/>
                </a:lnTo>
                <a:lnTo>
                  <a:pt x="731" y="582"/>
                </a:lnTo>
                <a:lnTo>
                  <a:pt x="735" y="593"/>
                </a:lnTo>
                <a:lnTo>
                  <a:pt x="740" y="588"/>
                </a:lnTo>
                <a:lnTo>
                  <a:pt x="744" y="626"/>
                </a:lnTo>
                <a:lnTo>
                  <a:pt x="749" y="587"/>
                </a:lnTo>
                <a:lnTo>
                  <a:pt x="753" y="550"/>
                </a:lnTo>
                <a:lnTo>
                  <a:pt x="758" y="637"/>
                </a:lnTo>
                <a:lnTo>
                  <a:pt x="762" y="618"/>
                </a:lnTo>
                <a:lnTo>
                  <a:pt x="767" y="551"/>
                </a:lnTo>
                <a:lnTo>
                  <a:pt x="771" y="601"/>
                </a:lnTo>
                <a:lnTo>
                  <a:pt x="776" y="604"/>
                </a:lnTo>
                <a:lnTo>
                  <a:pt x="780" y="600"/>
                </a:lnTo>
                <a:lnTo>
                  <a:pt x="785" y="614"/>
                </a:lnTo>
                <a:lnTo>
                  <a:pt x="789" y="544"/>
                </a:lnTo>
                <a:lnTo>
                  <a:pt x="794" y="628"/>
                </a:lnTo>
                <a:lnTo>
                  <a:pt x="798" y="588"/>
                </a:lnTo>
                <a:lnTo>
                  <a:pt x="803" y="605"/>
                </a:lnTo>
                <a:lnTo>
                  <a:pt x="807" y="608"/>
                </a:lnTo>
                <a:lnTo>
                  <a:pt x="812" y="550"/>
                </a:lnTo>
                <a:lnTo>
                  <a:pt x="817" y="618"/>
                </a:lnTo>
                <a:lnTo>
                  <a:pt x="821" y="606"/>
                </a:lnTo>
                <a:lnTo>
                  <a:pt x="825" y="599"/>
                </a:lnTo>
                <a:lnTo>
                  <a:pt x="830" y="580"/>
                </a:lnTo>
                <a:lnTo>
                  <a:pt x="834" y="598"/>
                </a:lnTo>
                <a:lnTo>
                  <a:pt x="839" y="582"/>
                </a:lnTo>
                <a:lnTo>
                  <a:pt x="844" y="624"/>
                </a:lnTo>
                <a:lnTo>
                  <a:pt x="848" y="589"/>
                </a:lnTo>
                <a:lnTo>
                  <a:pt x="853" y="585"/>
                </a:lnTo>
                <a:lnTo>
                  <a:pt x="857" y="598"/>
                </a:lnTo>
                <a:lnTo>
                  <a:pt x="862" y="589"/>
                </a:lnTo>
                <a:lnTo>
                  <a:pt x="866" y="608"/>
                </a:lnTo>
                <a:lnTo>
                  <a:pt x="871" y="591"/>
                </a:lnTo>
                <a:lnTo>
                  <a:pt x="875" y="598"/>
                </a:lnTo>
                <a:lnTo>
                  <a:pt x="880" y="594"/>
                </a:lnTo>
                <a:lnTo>
                  <a:pt x="884" y="582"/>
                </a:lnTo>
                <a:lnTo>
                  <a:pt x="889" y="610"/>
                </a:lnTo>
                <a:lnTo>
                  <a:pt x="893" y="597"/>
                </a:lnTo>
                <a:lnTo>
                  <a:pt x="898" y="602"/>
                </a:lnTo>
                <a:lnTo>
                  <a:pt x="902" y="572"/>
                </a:lnTo>
                <a:lnTo>
                  <a:pt x="907" y="599"/>
                </a:lnTo>
                <a:lnTo>
                  <a:pt x="911" y="612"/>
                </a:lnTo>
                <a:lnTo>
                  <a:pt x="916" y="594"/>
                </a:lnTo>
                <a:lnTo>
                  <a:pt x="920" y="585"/>
                </a:lnTo>
                <a:lnTo>
                  <a:pt x="925" y="591"/>
                </a:lnTo>
                <a:lnTo>
                  <a:pt x="929" y="607"/>
                </a:lnTo>
                <a:lnTo>
                  <a:pt x="934" y="589"/>
                </a:lnTo>
                <a:lnTo>
                  <a:pt x="938" y="609"/>
                </a:lnTo>
                <a:lnTo>
                  <a:pt x="943" y="588"/>
                </a:lnTo>
                <a:lnTo>
                  <a:pt x="947" y="580"/>
                </a:lnTo>
                <a:lnTo>
                  <a:pt x="952" y="609"/>
                </a:lnTo>
                <a:lnTo>
                  <a:pt x="956" y="599"/>
                </a:lnTo>
                <a:lnTo>
                  <a:pt x="961" y="602"/>
                </a:lnTo>
                <a:lnTo>
                  <a:pt x="965" y="576"/>
                </a:lnTo>
                <a:lnTo>
                  <a:pt x="970" y="603"/>
                </a:lnTo>
                <a:lnTo>
                  <a:pt x="974" y="601"/>
                </a:lnTo>
                <a:lnTo>
                  <a:pt x="979" y="590"/>
                </a:lnTo>
                <a:lnTo>
                  <a:pt x="983" y="599"/>
                </a:lnTo>
                <a:lnTo>
                  <a:pt x="988" y="604"/>
                </a:lnTo>
                <a:lnTo>
                  <a:pt x="992" y="575"/>
                </a:lnTo>
                <a:lnTo>
                  <a:pt x="997" y="603"/>
                </a:lnTo>
                <a:lnTo>
                  <a:pt x="1001" y="603"/>
                </a:lnTo>
                <a:lnTo>
                  <a:pt x="1006" y="602"/>
                </a:lnTo>
                <a:lnTo>
                  <a:pt x="1010" y="583"/>
                </a:lnTo>
                <a:lnTo>
                  <a:pt x="1015" y="584"/>
                </a:lnTo>
                <a:lnTo>
                  <a:pt x="1019" y="617"/>
                </a:lnTo>
                <a:lnTo>
                  <a:pt x="1024" y="589"/>
                </a:lnTo>
                <a:lnTo>
                  <a:pt x="1028" y="593"/>
                </a:lnTo>
                <a:lnTo>
                  <a:pt x="1033" y="598"/>
                </a:lnTo>
                <a:lnTo>
                  <a:pt x="1038" y="594"/>
                </a:lnTo>
                <a:lnTo>
                  <a:pt x="1042" y="588"/>
                </a:lnTo>
                <a:lnTo>
                  <a:pt x="1046" y="602"/>
                </a:lnTo>
                <a:lnTo>
                  <a:pt x="1051" y="600"/>
                </a:lnTo>
                <a:lnTo>
                  <a:pt x="1056" y="599"/>
                </a:lnTo>
                <a:lnTo>
                  <a:pt x="1060" y="577"/>
                </a:lnTo>
                <a:lnTo>
                  <a:pt x="1065" y="601"/>
                </a:lnTo>
                <a:lnTo>
                  <a:pt x="1069" y="600"/>
                </a:lnTo>
                <a:lnTo>
                  <a:pt x="1074" y="608"/>
                </a:lnTo>
                <a:lnTo>
                  <a:pt x="1078" y="582"/>
                </a:lnTo>
                <a:lnTo>
                  <a:pt x="1083" y="585"/>
                </a:lnTo>
                <a:lnTo>
                  <a:pt x="1087" y="609"/>
                </a:lnTo>
                <a:lnTo>
                  <a:pt x="1092" y="601"/>
                </a:lnTo>
                <a:lnTo>
                  <a:pt x="1096" y="580"/>
                </a:lnTo>
                <a:lnTo>
                  <a:pt x="1101" y="604"/>
                </a:lnTo>
                <a:lnTo>
                  <a:pt x="1105" y="595"/>
                </a:lnTo>
                <a:lnTo>
                  <a:pt x="1110" y="597"/>
                </a:lnTo>
                <a:lnTo>
                  <a:pt x="1114" y="591"/>
                </a:lnTo>
                <a:lnTo>
                  <a:pt x="1119" y="589"/>
                </a:lnTo>
                <a:lnTo>
                  <a:pt x="1123" y="609"/>
                </a:lnTo>
                <a:lnTo>
                  <a:pt x="1128" y="600"/>
                </a:lnTo>
                <a:lnTo>
                  <a:pt x="1132" y="578"/>
                </a:lnTo>
                <a:lnTo>
                  <a:pt x="1137" y="592"/>
                </a:lnTo>
                <a:lnTo>
                  <a:pt x="1141" y="608"/>
                </a:lnTo>
                <a:lnTo>
                  <a:pt x="1146" y="603"/>
                </a:lnTo>
                <a:lnTo>
                  <a:pt x="1150" y="588"/>
                </a:lnTo>
                <a:lnTo>
                  <a:pt x="1155" y="585"/>
                </a:lnTo>
                <a:lnTo>
                  <a:pt x="1159" y="595"/>
                </a:lnTo>
                <a:lnTo>
                  <a:pt x="1164" y="610"/>
                </a:lnTo>
                <a:lnTo>
                  <a:pt x="1168" y="597"/>
                </a:lnTo>
                <a:lnTo>
                  <a:pt x="1173" y="595"/>
                </a:lnTo>
                <a:lnTo>
                  <a:pt x="1177" y="577"/>
                </a:lnTo>
                <a:lnTo>
                  <a:pt x="1182" y="600"/>
                </a:lnTo>
                <a:lnTo>
                  <a:pt x="1186" y="609"/>
                </a:lnTo>
                <a:lnTo>
                  <a:pt x="1191" y="599"/>
                </a:lnTo>
                <a:lnTo>
                  <a:pt x="1195" y="592"/>
                </a:lnTo>
                <a:lnTo>
                  <a:pt x="1200" y="573"/>
                </a:lnTo>
                <a:lnTo>
                  <a:pt x="1204" y="603"/>
                </a:lnTo>
                <a:lnTo>
                  <a:pt x="1209" y="617"/>
                </a:lnTo>
                <a:lnTo>
                  <a:pt x="1213" y="592"/>
                </a:lnTo>
                <a:lnTo>
                  <a:pt x="1218" y="579"/>
                </a:lnTo>
                <a:lnTo>
                  <a:pt x="1222" y="589"/>
                </a:lnTo>
                <a:lnTo>
                  <a:pt x="1227" y="613"/>
                </a:lnTo>
                <a:lnTo>
                  <a:pt x="1231" y="594"/>
                </a:lnTo>
                <a:lnTo>
                  <a:pt x="1236" y="597"/>
                </a:lnTo>
                <a:lnTo>
                  <a:pt x="1240" y="589"/>
                </a:lnTo>
                <a:lnTo>
                  <a:pt x="1245" y="586"/>
                </a:lnTo>
                <a:lnTo>
                  <a:pt x="1250" y="612"/>
                </a:lnTo>
                <a:lnTo>
                  <a:pt x="1254" y="599"/>
                </a:lnTo>
                <a:lnTo>
                  <a:pt x="1258" y="587"/>
                </a:lnTo>
                <a:lnTo>
                  <a:pt x="1263" y="588"/>
                </a:lnTo>
                <a:lnTo>
                  <a:pt x="1268" y="603"/>
                </a:lnTo>
                <a:lnTo>
                  <a:pt x="1272" y="602"/>
                </a:lnTo>
                <a:lnTo>
                  <a:pt x="1277" y="589"/>
                </a:lnTo>
                <a:lnTo>
                  <a:pt x="1281" y="592"/>
                </a:lnTo>
                <a:lnTo>
                  <a:pt x="1286" y="601"/>
                </a:lnTo>
                <a:lnTo>
                  <a:pt x="1290" y="594"/>
                </a:lnTo>
                <a:lnTo>
                  <a:pt x="1295" y="598"/>
                </a:lnTo>
                <a:lnTo>
                  <a:pt x="1299" y="588"/>
                </a:lnTo>
                <a:lnTo>
                  <a:pt x="1304" y="600"/>
                </a:lnTo>
                <a:lnTo>
                  <a:pt x="1308" y="602"/>
                </a:lnTo>
                <a:lnTo>
                  <a:pt x="1313" y="579"/>
                </a:lnTo>
                <a:lnTo>
                  <a:pt x="1317" y="603"/>
                </a:lnTo>
                <a:lnTo>
                  <a:pt x="1322" y="602"/>
                </a:lnTo>
                <a:lnTo>
                  <a:pt x="1326" y="591"/>
                </a:lnTo>
                <a:lnTo>
                  <a:pt x="1331" y="590"/>
                </a:lnTo>
                <a:lnTo>
                  <a:pt x="1335" y="598"/>
                </a:lnTo>
                <a:lnTo>
                  <a:pt x="1340" y="597"/>
                </a:lnTo>
                <a:lnTo>
                  <a:pt x="1344" y="594"/>
                </a:lnTo>
                <a:lnTo>
                  <a:pt x="1349" y="602"/>
                </a:lnTo>
                <a:lnTo>
                  <a:pt x="1353" y="586"/>
                </a:lnTo>
                <a:lnTo>
                  <a:pt x="1358" y="593"/>
                </a:lnTo>
                <a:lnTo>
                  <a:pt x="1362" y="601"/>
                </a:lnTo>
                <a:lnTo>
                  <a:pt x="1367" y="602"/>
                </a:lnTo>
                <a:lnTo>
                  <a:pt x="1371" y="588"/>
                </a:lnTo>
                <a:lnTo>
                  <a:pt x="1376" y="592"/>
                </a:lnTo>
                <a:lnTo>
                  <a:pt x="1380" y="594"/>
                </a:lnTo>
                <a:lnTo>
                  <a:pt x="1385" y="607"/>
                </a:lnTo>
                <a:lnTo>
                  <a:pt x="1389" y="592"/>
                </a:lnTo>
                <a:lnTo>
                  <a:pt x="1394" y="590"/>
                </a:lnTo>
                <a:lnTo>
                  <a:pt x="1398" y="598"/>
                </a:lnTo>
                <a:lnTo>
                  <a:pt x="1403" y="593"/>
                </a:lnTo>
                <a:lnTo>
                  <a:pt x="1407" y="598"/>
                </a:lnTo>
                <a:lnTo>
                  <a:pt x="1412" y="598"/>
                </a:lnTo>
                <a:lnTo>
                  <a:pt x="1416" y="593"/>
                </a:lnTo>
                <a:lnTo>
                  <a:pt x="1421" y="589"/>
                </a:lnTo>
                <a:lnTo>
                  <a:pt x="1425" y="598"/>
                </a:lnTo>
                <a:lnTo>
                  <a:pt x="1430" y="606"/>
                </a:lnTo>
                <a:lnTo>
                  <a:pt x="1434" y="589"/>
                </a:lnTo>
                <a:lnTo>
                  <a:pt x="1439" y="594"/>
                </a:lnTo>
                <a:lnTo>
                  <a:pt x="1443" y="589"/>
                </a:lnTo>
                <a:lnTo>
                  <a:pt x="1448" y="604"/>
                </a:lnTo>
                <a:lnTo>
                  <a:pt x="1452" y="601"/>
                </a:lnTo>
                <a:lnTo>
                  <a:pt x="1457" y="587"/>
                </a:lnTo>
                <a:lnTo>
                  <a:pt x="1461" y="597"/>
                </a:lnTo>
                <a:lnTo>
                  <a:pt x="1466" y="591"/>
                </a:lnTo>
                <a:lnTo>
                  <a:pt x="1471" y="597"/>
                </a:lnTo>
                <a:lnTo>
                  <a:pt x="1475" y="605"/>
                </a:lnTo>
                <a:lnTo>
                  <a:pt x="1479" y="592"/>
                </a:lnTo>
                <a:lnTo>
                  <a:pt x="1484" y="587"/>
                </a:lnTo>
                <a:lnTo>
                  <a:pt x="1489" y="594"/>
                </a:lnTo>
                <a:lnTo>
                  <a:pt x="1493" y="601"/>
                </a:lnTo>
                <a:lnTo>
                  <a:pt x="1498" y="607"/>
                </a:lnTo>
                <a:lnTo>
                  <a:pt x="1502" y="583"/>
                </a:lnTo>
                <a:lnTo>
                  <a:pt x="1507" y="589"/>
                </a:lnTo>
                <a:lnTo>
                  <a:pt x="1511" y="601"/>
                </a:lnTo>
                <a:lnTo>
                  <a:pt x="1516" y="603"/>
                </a:lnTo>
                <a:lnTo>
                  <a:pt x="1520" y="591"/>
                </a:lnTo>
                <a:lnTo>
                  <a:pt x="1525" y="591"/>
                </a:lnTo>
                <a:lnTo>
                  <a:pt x="1529" y="596"/>
                </a:lnTo>
                <a:lnTo>
                  <a:pt x="1534" y="597"/>
                </a:lnTo>
                <a:lnTo>
                  <a:pt x="1538" y="598"/>
                </a:lnTo>
                <a:lnTo>
                  <a:pt x="1543" y="594"/>
                </a:lnTo>
                <a:lnTo>
                  <a:pt x="1547" y="594"/>
                </a:lnTo>
                <a:lnTo>
                  <a:pt x="1552" y="597"/>
                </a:lnTo>
                <a:lnTo>
                  <a:pt x="1556" y="592"/>
                </a:lnTo>
                <a:lnTo>
                  <a:pt x="1561" y="604"/>
                </a:lnTo>
                <a:lnTo>
                  <a:pt x="1565" y="591"/>
                </a:lnTo>
                <a:lnTo>
                  <a:pt x="1570" y="591"/>
                </a:lnTo>
                <a:lnTo>
                  <a:pt x="1574" y="603"/>
                </a:lnTo>
                <a:lnTo>
                  <a:pt x="1579" y="589"/>
                </a:lnTo>
                <a:lnTo>
                  <a:pt x="1583" y="604"/>
                </a:lnTo>
                <a:lnTo>
                  <a:pt x="1588" y="590"/>
                </a:lnTo>
                <a:lnTo>
                  <a:pt x="1592" y="592"/>
                </a:lnTo>
                <a:lnTo>
                  <a:pt x="1597" y="596"/>
                </a:lnTo>
                <a:lnTo>
                  <a:pt x="1601" y="610"/>
                </a:lnTo>
                <a:lnTo>
                  <a:pt x="1606" y="584"/>
                </a:lnTo>
                <a:lnTo>
                  <a:pt x="1610" y="585"/>
                </a:lnTo>
                <a:lnTo>
                  <a:pt x="1615" y="609"/>
                </a:lnTo>
                <a:lnTo>
                  <a:pt x="1619" y="602"/>
                </a:lnTo>
                <a:lnTo>
                  <a:pt x="1624" y="586"/>
                </a:lnTo>
                <a:lnTo>
                  <a:pt x="1628" y="587"/>
                </a:lnTo>
                <a:lnTo>
                  <a:pt x="1633" y="604"/>
                </a:lnTo>
                <a:lnTo>
                  <a:pt x="1637" y="600"/>
                </a:lnTo>
                <a:lnTo>
                  <a:pt x="1642" y="588"/>
                </a:lnTo>
                <a:lnTo>
                  <a:pt x="1646" y="599"/>
                </a:lnTo>
                <a:lnTo>
                  <a:pt x="1651" y="592"/>
                </a:lnTo>
                <a:lnTo>
                  <a:pt x="1655" y="596"/>
                </a:lnTo>
                <a:lnTo>
                  <a:pt x="1660" y="601"/>
                </a:lnTo>
                <a:lnTo>
                  <a:pt x="1664" y="595"/>
                </a:lnTo>
                <a:lnTo>
                  <a:pt x="1669" y="589"/>
                </a:lnTo>
                <a:lnTo>
                  <a:pt x="1673" y="594"/>
                </a:lnTo>
                <a:lnTo>
                  <a:pt x="1678" y="602"/>
                </a:lnTo>
                <a:lnTo>
                  <a:pt x="1683" y="595"/>
                </a:lnTo>
                <a:lnTo>
                  <a:pt x="1687" y="592"/>
                </a:lnTo>
                <a:lnTo>
                  <a:pt x="1691" y="597"/>
                </a:lnTo>
                <a:lnTo>
                  <a:pt x="1696" y="594"/>
                </a:lnTo>
                <a:lnTo>
                  <a:pt x="1701" y="601"/>
                </a:lnTo>
                <a:lnTo>
                  <a:pt x="1705" y="588"/>
                </a:lnTo>
                <a:lnTo>
                  <a:pt x="1710" y="601"/>
                </a:lnTo>
                <a:lnTo>
                  <a:pt x="1714" y="595"/>
                </a:lnTo>
                <a:lnTo>
                  <a:pt x="1719" y="594"/>
                </a:lnTo>
                <a:lnTo>
                  <a:pt x="1723" y="594"/>
                </a:lnTo>
                <a:lnTo>
                  <a:pt x="1728" y="597"/>
                </a:lnTo>
                <a:lnTo>
                  <a:pt x="1732" y="595"/>
                </a:lnTo>
                <a:lnTo>
                  <a:pt x="1737" y="598"/>
                </a:lnTo>
                <a:lnTo>
                  <a:pt x="1741" y="589"/>
                </a:lnTo>
                <a:lnTo>
                  <a:pt x="1746" y="598"/>
                </a:lnTo>
                <a:lnTo>
                  <a:pt x="1750" y="597"/>
                </a:lnTo>
                <a:lnTo>
                  <a:pt x="1755" y="595"/>
                </a:lnTo>
                <a:lnTo>
                  <a:pt x="1759" y="598"/>
                </a:lnTo>
                <a:lnTo>
                  <a:pt x="1764" y="590"/>
                </a:lnTo>
                <a:lnTo>
                  <a:pt x="1768" y="597"/>
                </a:lnTo>
                <a:lnTo>
                  <a:pt x="1773" y="598"/>
                </a:lnTo>
                <a:lnTo>
                  <a:pt x="1777" y="593"/>
                </a:lnTo>
                <a:lnTo>
                  <a:pt x="1782" y="597"/>
                </a:lnTo>
                <a:lnTo>
                  <a:pt x="1786" y="593"/>
                </a:lnTo>
                <a:lnTo>
                  <a:pt x="1791" y="594"/>
                </a:lnTo>
                <a:lnTo>
                  <a:pt x="1795" y="596"/>
                </a:lnTo>
                <a:lnTo>
                  <a:pt x="1800" y="599"/>
                </a:lnTo>
              </a:path>
            </a:pathLst>
          </a:custGeom>
          <a:noFill/>
          <a:ln w="47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8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35B4-2ED2-4C66-AAF8-1123526F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Catalog20.fig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0EBF0755-47D3-40A3-B888-7D1F70FE6FC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249738" y="2614613"/>
            <a:ext cx="3692525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5CCD144-E1E4-4744-A9CC-05B3332FA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1" y="2822575"/>
            <a:ext cx="2865438" cy="2263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2774C80F-9B4A-4926-80DB-3F046AF95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5086350"/>
            <a:ext cx="2865438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A88A8831-1145-4D71-838F-33AC92067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2822575"/>
            <a:ext cx="2865438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725E0CA-4F7F-474D-B374-9245786CF9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0751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5BDDCDA8-63F4-4161-8052-6BC5C7B4C6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9526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2EF1DAC-DE28-43E3-8FE3-1C91DA2CB1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1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30E859A9-2EF6-4352-AEB1-7F94111053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5488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A3C4C31D-34A6-4C80-B4B4-B548F89044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4263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CE3F6B20-944A-4273-BB5D-258AED23A3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1451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67F6A55C-5570-4E8A-9946-9D4A4C5EF8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0226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E45EA4BB-79B8-4D91-B34E-93C05CB2D2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7413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D50CDEF4-27FA-47C2-A0F9-5A2BDE5AB9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6188" y="5059363"/>
            <a:ext cx="0" cy="26987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C64F4EB8-4778-48C7-BB92-A3F3E5E06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63494107-20B1-4DED-BDB8-C9752B232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9526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F2256F46-0565-4003-B1EF-598666A38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1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EB635E1A-B9FD-4B9A-B472-7EDF34C83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5488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ECC44F46-BF8C-4F0F-84EB-69018FC71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3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73AA8A1D-42E9-47FF-8F59-39E94B3EF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1451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AF706705-254C-4D61-9AC8-76F953874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0226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D52133ED-FCDE-4217-8620-1399F70D4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7413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1E19632A-F50C-4A0F-BA7C-E3579BB3D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8" y="2822575"/>
            <a:ext cx="0" cy="285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DCA78F15-2B9D-4A24-9D41-DA8AF22B7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6" y="5130800"/>
            <a:ext cx="889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D85FED59-68B0-4D32-A17C-34BD5D6EB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1" y="5130800"/>
            <a:ext cx="138113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B46E9CDB-397D-4762-8009-83A893AD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B1E781CD-912E-4C0A-8788-9B41DD559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1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97F984EE-DA7E-480E-8E5F-E508BA952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38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2A83B3EB-6CCE-432A-9C60-3B39EF31D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FEC9C8D6-0C1F-4A44-9FCB-0FA385849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1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FC952061-FBF9-4ECD-A6F7-CD962ADA7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976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350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AFAF27D1-9933-40B1-8AFC-A83B7CB09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5130800"/>
            <a:ext cx="187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3BBD70E-12BF-4664-B83C-B2CFDE1A36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0751" y="2822575"/>
            <a:ext cx="0" cy="22637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47600CC0-B660-4857-87C9-F8F5E16D8D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6188" y="2822575"/>
            <a:ext cx="0" cy="2263775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ED771E3-09B7-4DCF-9AEC-05E4ED506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5086350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17D6F1EA-A716-41D9-ABE6-1A6C642F0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4860925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02C2127D-F318-40DE-B4BA-1BDE2A095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4633913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E0649462-C2D7-47E3-9E05-831AF26E2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4408488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D9DF980A-BC36-4602-883A-645D663DB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4181475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2">
            <a:extLst>
              <a:ext uri="{FF2B5EF4-FFF2-40B4-BE49-F238E27FC236}">
                <a16:creationId xmlns:a16="http://schemas.microsoft.com/office/drawing/2014/main" id="{1E9362E3-D025-484F-AFEE-0BF2535D4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3954463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3">
            <a:extLst>
              <a:ext uri="{FF2B5EF4-FFF2-40B4-BE49-F238E27FC236}">
                <a16:creationId xmlns:a16="http://schemas.microsoft.com/office/drawing/2014/main" id="{1C57D1C5-6DCA-464E-A3FA-DFAC8F42B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3729038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25018906-940B-40A7-BF6A-3E3613ADF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3502025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C544A50B-D100-4797-BBAB-2C2FEDD80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3275013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6A470613-CDED-4D22-9D4C-D348F14E8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3049588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7">
            <a:extLst>
              <a:ext uri="{FF2B5EF4-FFF2-40B4-BE49-F238E27FC236}">
                <a16:creationId xmlns:a16="http://schemas.microsoft.com/office/drawing/2014/main" id="{3FBACF4C-70EF-4CF9-B28D-99FDC5A85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2822575"/>
            <a:ext cx="30163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8">
            <a:extLst>
              <a:ext uri="{FF2B5EF4-FFF2-40B4-BE49-F238E27FC236}">
                <a16:creationId xmlns:a16="http://schemas.microsoft.com/office/drawing/2014/main" id="{7DB41DA2-BD39-49B0-BEC4-2F4AA67D67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5086350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9">
            <a:extLst>
              <a:ext uri="{FF2B5EF4-FFF2-40B4-BE49-F238E27FC236}">
                <a16:creationId xmlns:a16="http://schemas.microsoft.com/office/drawing/2014/main" id="{A0A01598-EB56-4377-9C4B-A56304A24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4860925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50">
            <a:extLst>
              <a:ext uri="{FF2B5EF4-FFF2-40B4-BE49-F238E27FC236}">
                <a16:creationId xmlns:a16="http://schemas.microsoft.com/office/drawing/2014/main" id="{6FC6A4B3-0082-4B7C-8361-4D248A2779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4633913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51">
            <a:extLst>
              <a:ext uri="{FF2B5EF4-FFF2-40B4-BE49-F238E27FC236}">
                <a16:creationId xmlns:a16="http://schemas.microsoft.com/office/drawing/2014/main" id="{18B47432-824A-42CE-BD3C-35A5C1DD52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4408488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52">
            <a:extLst>
              <a:ext uri="{FF2B5EF4-FFF2-40B4-BE49-F238E27FC236}">
                <a16:creationId xmlns:a16="http://schemas.microsoft.com/office/drawing/2014/main" id="{6DF433F6-E8B9-44ED-909E-7918E69CBA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4181475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3">
            <a:extLst>
              <a:ext uri="{FF2B5EF4-FFF2-40B4-BE49-F238E27FC236}">
                <a16:creationId xmlns:a16="http://schemas.microsoft.com/office/drawing/2014/main" id="{7EEA2F3F-56BC-4A25-837B-2904BBFCD7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3954463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FBF5AA2C-4B06-48A4-B962-2A5E0C7BB5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3729038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5">
            <a:extLst>
              <a:ext uri="{FF2B5EF4-FFF2-40B4-BE49-F238E27FC236}">
                <a16:creationId xmlns:a16="http://schemas.microsoft.com/office/drawing/2014/main" id="{43A3D213-0AE4-4029-AC18-391CE94920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3502025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6">
            <a:extLst>
              <a:ext uri="{FF2B5EF4-FFF2-40B4-BE49-F238E27FC236}">
                <a16:creationId xmlns:a16="http://schemas.microsoft.com/office/drawing/2014/main" id="{D1D23821-EF6B-4AB0-B8EC-D044FB0C0C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3275013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7">
            <a:extLst>
              <a:ext uri="{FF2B5EF4-FFF2-40B4-BE49-F238E27FC236}">
                <a16:creationId xmlns:a16="http://schemas.microsoft.com/office/drawing/2014/main" id="{A89AC670-BDAE-4418-AF98-DFF192CD9C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3049588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58">
            <a:extLst>
              <a:ext uri="{FF2B5EF4-FFF2-40B4-BE49-F238E27FC236}">
                <a16:creationId xmlns:a16="http://schemas.microsoft.com/office/drawing/2014/main" id="{CE0356B8-EA4A-4288-9CFA-FD2B0CB6BB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7613" y="2822575"/>
            <a:ext cx="28575" cy="0"/>
          </a:xfrm>
          <a:prstGeom prst="line">
            <a:avLst/>
          </a:prstGeom>
          <a:noFill/>
          <a:ln w="476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AF31C691-C771-4BED-B3C7-14FE25F7B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5037138"/>
            <a:ext cx="21748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2DF50E6C-8C6F-4927-8F29-B3516379B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813300"/>
            <a:ext cx="21748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3CEA0254-A5EA-4275-A17C-FA82FECFA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238" y="4584700"/>
            <a:ext cx="1682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-80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E09BA236-0FBD-4F6A-9BDD-ADAAB78C9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238" y="4359275"/>
            <a:ext cx="1682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-60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3">
            <a:extLst>
              <a:ext uri="{FF2B5EF4-FFF2-40B4-BE49-F238E27FC236}">
                <a16:creationId xmlns:a16="http://schemas.microsoft.com/office/drawing/2014/main" id="{0A785291-D6A5-443B-8482-7E459F738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238" y="4132263"/>
            <a:ext cx="1682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4">
            <a:extLst>
              <a:ext uri="{FF2B5EF4-FFF2-40B4-BE49-F238E27FC236}">
                <a16:creationId xmlns:a16="http://schemas.microsoft.com/office/drawing/2014/main" id="{FF39FAFF-5BB0-4E21-8668-A1865BA90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238" y="3906838"/>
            <a:ext cx="1682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-20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5">
            <a:extLst>
              <a:ext uri="{FF2B5EF4-FFF2-40B4-BE49-F238E27FC236}">
                <a16:creationId xmlns:a16="http://schemas.microsoft.com/office/drawing/2014/main" id="{29F4278D-BBC6-4690-A9AB-6B7D1510A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6" y="3679825"/>
            <a:ext cx="889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6">
            <a:extLst>
              <a:ext uri="{FF2B5EF4-FFF2-40B4-BE49-F238E27FC236}">
                <a16:creationId xmlns:a16="http://schemas.microsoft.com/office/drawing/2014/main" id="{87E7546C-5428-483E-A98C-38077538E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3" y="3454400"/>
            <a:ext cx="138113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7">
            <a:extLst>
              <a:ext uri="{FF2B5EF4-FFF2-40B4-BE49-F238E27FC236}">
                <a16:creationId xmlns:a16="http://schemas.microsoft.com/office/drawing/2014/main" id="{A0695BCE-7C75-406E-B239-08DD66C73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3" y="3225800"/>
            <a:ext cx="138113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8">
            <a:extLst>
              <a:ext uri="{FF2B5EF4-FFF2-40B4-BE49-F238E27FC236}">
                <a16:creationId xmlns:a16="http://schemas.microsoft.com/office/drawing/2014/main" id="{7AEA7A6A-4FE8-4014-962A-50521F61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3" y="3001963"/>
            <a:ext cx="138113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60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9">
            <a:extLst>
              <a:ext uri="{FF2B5EF4-FFF2-40B4-BE49-F238E27FC236}">
                <a16:creationId xmlns:a16="http://schemas.microsoft.com/office/drawing/2014/main" id="{8A4F8E19-361B-4EBD-A132-B3DB8B974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3" y="2773363"/>
            <a:ext cx="138113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80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Freeform 70">
            <a:extLst>
              <a:ext uri="{FF2B5EF4-FFF2-40B4-BE49-F238E27FC236}">
                <a16:creationId xmlns:a16="http://schemas.microsoft.com/office/drawing/2014/main" id="{69100947-2DFD-4700-B577-C7A4188A0A20}"/>
              </a:ext>
            </a:extLst>
          </p:cNvPr>
          <p:cNvSpPr>
            <a:spLocks/>
          </p:cNvSpPr>
          <p:nvPr/>
        </p:nvSpPr>
        <p:spPr bwMode="auto">
          <a:xfrm>
            <a:off x="4738688" y="2835275"/>
            <a:ext cx="2857500" cy="2105025"/>
          </a:xfrm>
          <a:custGeom>
            <a:avLst/>
            <a:gdLst>
              <a:gd name="T0" fmla="*/ 27 w 1800"/>
              <a:gd name="T1" fmla="*/ 567 h 1326"/>
              <a:gd name="T2" fmla="*/ 59 w 1800"/>
              <a:gd name="T3" fmla="*/ 552 h 1326"/>
              <a:gd name="T4" fmla="*/ 90 w 1800"/>
              <a:gd name="T5" fmla="*/ 581 h 1326"/>
              <a:gd name="T6" fmla="*/ 122 w 1800"/>
              <a:gd name="T7" fmla="*/ 561 h 1326"/>
              <a:gd name="T8" fmla="*/ 153 w 1800"/>
              <a:gd name="T9" fmla="*/ 572 h 1326"/>
              <a:gd name="T10" fmla="*/ 185 w 1800"/>
              <a:gd name="T11" fmla="*/ 549 h 1326"/>
              <a:gd name="T12" fmla="*/ 217 w 1800"/>
              <a:gd name="T13" fmla="*/ 521 h 1326"/>
              <a:gd name="T14" fmla="*/ 248 w 1800"/>
              <a:gd name="T15" fmla="*/ 559 h 1326"/>
              <a:gd name="T16" fmla="*/ 280 w 1800"/>
              <a:gd name="T17" fmla="*/ 375 h 1326"/>
              <a:gd name="T18" fmla="*/ 311 w 1800"/>
              <a:gd name="T19" fmla="*/ 483 h 1326"/>
              <a:gd name="T20" fmla="*/ 343 w 1800"/>
              <a:gd name="T21" fmla="*/ 598 h 1326"/>
              <a:gd name="T22" fmla="*/ 374 w 1800"/>
              <a:gd name="T23" fmla="*/ 490 h 1326"/>
              <a:gd name="T24" fmla="*/ 406 w 1800"/>
              <a:gd name="T25" fmla="*/ 378 h 1326"/>
              <a:gd name="T26" fmla="*/ 438 w 1800"/>
              <a:gd name="T27" fmla="*/ 492 h 1326"/>
              <a:gd name="T28" fmla="*/ 469 w 1800"/>
              <a:gd name="T29" fmla="*/ 576 h 1326"/>
              <a:gd name="T30" fmla="*/ 501 w 1800"/>
              <a:gd name="T31" fmla="*/ 565 h 1326"/>
              <a:gd name="T32" fmla="*/ 532 w 1800"/>
              <a:gd name="T33" fmla="*/ 476 h 1326"/>
              <a:gd name="T34" fmla="*/ 564 w 1800"/>
              <a:gd name="T35" fmla="*/ 655 h 1326"/>
              <a:gd name="T36" fmla="*/ 595 w 1800"/>
              <a:gd name="T37" fmla="*/ 494 h 1326"/>
              <a:gd name="T38" fmla="*/ 627 w 1800"/>
              <a:gd name="T39" fmla="*/ 626 h 1326"/>
              <a:gd name="T40" fmla="*/ 659 w 1800"/>
              <a:gd name="T41" fmla="*/ 518 h 1326"/>
              <a:gd name="T42" fmla="*/ 690 w 1800"/>
              <a:gd name="T43" fmla="*/ 615 h 1326"/>
              <a:gd name="T44" fmla="*/ 722 w 1800"/>
              <a:gd name="T45" fmla="*/ 599 h 1326"/>
              <a:gd name="T46" fmla="*/ 753 w 1800"/>
              <a:gd name="T47" fmla="*/ 656 h 1326"/>
              <a:gd name="T48" fmla="*/ 785 w 1800"/>
              <a:gd name="T49" fmla="*/ 543 h 1326"/>
              <a:gd name="T50" fmla="*/ 817 w 1800"/>
              <a:gd name="T51" fmla="*/ 535 h 1326"/>
              <a:gd name="T52" fmla="*/ 848 w 1800"/>
              <a:gd name="T53" fmla="*/ 504 h 1326"/>
              <a:gd name="T54" fmla="*/ 880 w 1800"/>
              <a:gd name="T55" fmla="*/ 530 h 1326"/>
              <a:gd name="T56" fmla="*/ 911 w 1800"/>
              <a:gd name="T57" fmla="*/ 615 h 1326"/>
              <a:gd name="T58" fmla="*/ 943 w 1800"/>
              <a:gd name="T59" fmla="*/ 548 h 1326"/>
              <a:gd name="T60" fmla="*/ 974 w 1800"/>
              <a:gd name="T61" fmla="*/ 606 h 1326"/>
              <a:gd name="T62" fmla="*/ 1006 w 1800"/>
              <a:gd name="T63" fmla="*/ 529 h 1326"/>
              <a:gd name="T64" fmla="*/ 1038 w 1800"/>
              <a:gd name="T65" fmla="*/ 564 h 1326"/>
              <a:gd name="T66" fmla="*/ 1069 w 1800"/>
              <a:gd name="T67" fmla="*/ 560 h 1326"/>
              <a:gd name="T68" fmla="*/ 1101 w 1800"/>
              <a:gd name="T69" fmla="*/ 559 h 1326"/>
              <a:gd name="T70" fmla="*/ 1132 w 1800"/>
              <a:gd name="T71" fmla="*/ 527 h 1326"/>
              <a:gd name="T72" fmla="*/ 1164 w 1800"/>
              <a:gd name="T73" fmla="*/ 566 h 1326"/>
              <a:gd name="T74" fmla="*/ 1195 w 1800"/>
              <a:gd name="T75" fmla="*/ 568 h 1326"/>
              <a:gd name="T76" fmla="*/ 1227 w 1800"/>
              <a:gd name="T77" fmla="*/ 571 h 1326"/>
              <a:gd name="T78" fmla="*/ 1258 w 1800"/>
              <a:gd name="T79" fmla="*/ 553 h 1326"/>
              <a:gd name="T80" fmla="*/ 1290 w 1800"/>
              <a:gd name="T81" fmla="*/ 572 h 1326"/>
              <a:gd name="T82" fmla="*/ 1322 w 1800"/>
              <a:gd name="T83" fmla="*/ 569 h 1326"/>
              <a:gd name="T84" fmla="*/ 1353 w 1800"/>
              <a:gd name="T85" fmla="*/ 572 h 1326"/>
              <a:gd name="T86" fmla="*/ 1385 w 1800"/>
              <a:gd name="T87" fmla="*/ 592 h 1326"/>
              <a:gd name="T88" fmla="*/ 1416 w 1800"/>
              <a:gd name="T89" fmla="*/ 559 h 1326"/>
              <a:gd name="T90" fmla="*/ 1448 w 1800"/>
              <a:gd name="T91" fmla="*/ 589 h 1326"/>
              <a:gd name="T92" fmla="*/ 1479 w 1800"/>
              <a:gd name="T93" fmla="*/ 544 h 1326"/>
              <a:gd name="T94" fmla="*/ 1511 w 1800"/>
              <a:gd name="T95" fmla="*/ 559 h 1326"/>
              <a:gd name="T96" fmla="*/ 1543 w 1800"/>
              <a:gd name="T97" fmla="*/ 540 h 1326"/>
              <a:gd name="T98" fmla="*/ 1574 w 1800"/>
              <a:gd name="T99" fmla="*/ 577 h 1326"/>
              <a:gd name="T100" fmla="*/ 1606 w 1800"/>
              <a:gd name="T101" fmla="*/ 554 h 1326"/>
              <a:gd name="T102" fmla="*/ 1637 w 1800"/>
              <a:gd name="T103" fmla="*/ 588 h 1326"/>
              <a:gd name="T104" fmla="*/ 1669 w 1800"/>
              <a:gd name="T105" fmla="*/ 523 h 1326"/>
              <a:gd name="T106" fmla="*/ 1701 w 1800"/>
              <a:gd name="T107" fmla="*/ 561 h 1326"/>
              <a:gd name="T108" fmla="*/ 1732 w 1800"/>
              <a:gd name="T109" fmla="*/ 567 h 1326"/>
              <a:gd name="T110" fmla="*/ 1764 w 1800"/>
              <a:gd name="T111" fmla="*/ 558 h 1326"/>
              <a:gd name="T112" fmla="*/ 1795 w 1800"/>
              <a:gd name="T113" fmla="*/ 567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00" h="1326">
                <a:moveTo>
                  <a:pt x="0" y="573"/>
                </a:moveTo>
                <a:lnTo>
                  <a:pt x="5" y="573"/>
                </a:lnTo>
                <a:lnTo>
                  <a:pt x="9" y="550"/>
                </a:lnTo>
                <a:lnTo>
                  <a:pt x="14" y="563"/>
                </a:lnTo>
                <a:lnTo>
                  <a:pt x="18" y="568"/>
                </a:lnTo>
                <a:lnTo>
                  <a:pt x="23" y="555"/>
                </a:lnTo>
                <a:lnTo>
                  <a:pt x="27" y="567"/>
                </a:lnTo>
                <a:lnTo>
                  <a:pt x="32" y="567"/>
                </a:lnTo>
                <a:lnTo>
                  <a:pt x="36" y="561"/>
                </a:lnTo>
                <a:lnTo>
                  <a:pt x="41" y="558"/>
                </a:lnTo>
                <a:lnTo>
                  <a:pt x="45" y="556"/>
                </a:lnTo>
                <a:lnTo>
                  <a:pt x="50" y="577"/>
                </a:lnTo>
                <a:lnTo>
                  <a:pt x="54" y="564"/>
                </a:lnTo>
                <a:lnTo>
                  <a:pt x="59" y="552"/>
                </a:lnTo>
                <a:lnTo>
                  <a:pt x="63" y="558"/>
                </a:lnTo>
                <a:lnTo>
                  <a:pt x="68" y="580"/>
                </a:lnTo>
                <a:lnTo>
                  <a:pt x="72" y="549"/>
                </a:lnTo>
                <a:lnTo>
                  <a:pt x="77" y="579"/>
                </a:lnTo>
                <a:lnTo>
                  <a:pt x="81" y="545"/>
                </a:lnTo>
                <a:lnTo>
                  <a:pt x="86" y="562"/>
                </a:lnTo>
                <a:lnTo>
                  <a:pt x="90" y="581"/>
                </a:lnTo>
                <a:lnTo>
                  <a:pt x="95" y="554"/>
                </a:lnTo>
                <a:lnTo>
                  <a:pt x="99" y="555"/>
                </a:lnTo>
                <a:lnTo>
                  <a:pt x="104" y="574"/>
                </a:lnTo>
                <a:lnTo>
                  <a:pt x="108" y="559"/>
                </a:lnTo>
                <a:lnTo>
                  <a:pt x="113" y="549"/>
                </a:lnTo>
                <a:lnTo>
                  <a:pt x="117" y="584"/>
                </a:lnTo>
                <a:lnTo>
                  <a:pt x="122" y="561"/>
                </a:lnTo>
                <a:lnTo>
                  <a:pt x="126" y="557"/>
                </a:lnTo>
                <a:lnTo>
                  <a:pt x="131" y="544"/>
                </a:lnTo>
                <a:lnTo>
                  <a:pt x="135" y="578"/>
                </a:lnTo>
                <a:lnTo>
                  <a:pt x="140" y="581"/>
                </a:lnTo>
                <a:lnTo>
                  <a:pt x="144" y="559"/>
                </a:lnTo>
                <a:lnTo>
                  <a:pt x="149" y="527"/>
                </a:lnTo>
                <a:lnTo>
                  <a:pt x="153" y="572"/>
                </a:lnTo>
                <a:lnTo>
                  <a:pt x="158" y="601"/>
                </a:lnTo>
                <a:lnTo>
                  <a:pt x="162" y="546"/>
                </a:lnTo>
                <a:lnTo>
                  <a:pt x="167" y="541"/>
                </a:lnTo>
                <a:lnTo>
                  <a:pt x="172" y="581"/>
                </a:lnTo>
                <a:lnTo>
                  <a:pt x="176" y="545"/>
                </a:lnTo>
                <a:lnTo>
                  <a:pt x="180" y="590"/>
                </a:lnTo>
                <a:lnTo>
                  <a:pt x="185" y="549"/>
                </a:lnTo>
                <a:lnTo>
                  <a:pt x="189" y="586"/>
                </a:lnTo>
                <a:lnTo>
                  <a:pt x="194" y="498"/>
                </a:lnTo>
                <a:lnTo>
                  <a:pt x="199" y="599"/>
                </a:lnTo>
                <a:lnTo>
                  <a:pt x="203" y="632"/>
                </a:lnTo>
                <a:lnTo>
                  <a:pt x="207" y="440"/>
                </a:lnTo>
                <a:lnTo>
                  <a:pt x="212" y="650"/>
                </a:lnTo>
                <a:lnTo>
                  <a:pt x="217" y="521"/>
                </a:lnTo>
                <a:lnTo>
                  <a:pt x="221" y="593"/>
                </a:lnTo>
                <a:lnTo>
                  <a:pt x="226" y="509"/>
                </a:lnTo>
                <a:lnTo>
                  <a:pt x="230" y="655"/>
                </a:lnTo>
                <a:lnTo>
                  <a:pt x="235" y="482"/>
                </a:lnTo>
                <a:lnTo>
                  <a:pt x="239" y="579"/>
                </a:lnTo>
                <a:lnTo>
                  <a:pt x="244" y="572"/>
                </a:lnTo>
                <a:lnTo>
                  <a:pt x="248" y="559"/>
                </a:lnTo>
                <a:lnTo>
                  <a:pt x="253" y="624"/>
                </a:lnTo>
                <a:lnTo>
                  <a:pt x="257" y="437"/>
                </a:lnTo>
                <a:lnTo>
                  <a:pt x="262" y="649"/>
                </a:lnTo>
                <a:lnTo>
                  <a:pt x="266" y="543"/>
                </a:lnTo>
                <a:lnTo>
                  <a:pt x="271" y="553"/>
                </a:lnTo>
                <a:lnTo>
                  <a:pt x="275" y="667"/>
                </a:lnTo>
                <a:lnTo>
                  <a:pt x="280" y="375"/>
                </a:lnTo>
                <a:lnTo>
                  <a:pt x="284" y="549"/>
                </a:lnTo>
                <a:lnTo>
                  <a:pt x="289" y="973"/>
                </a:lnTo>
                <a:lnTo>
                  <a:pt x="293" y="0"/>
                </a:lnTo>
                <a:lnTo>
                  <a:pt x="298" y="937"/>
                </a:lnTo>
                <a:lnTo>
                  <a:pt x="302" y="350"/>
                </a:lnTo>
                <a:lnTo>
                  <a:pt x="307" y="799"/>
                </a:lnTo>
                <a:lnTo>
                  <a:pt x="311" y="483"/>
                </a:lnTo>
                <a:lnTo>
                  <a:pt x="316" y="110"/>
                </a:lnTo>
                <a:lnTo>
                  <a:pt x="320" y="1326"/>
                </a:lnTo>
                <a:lnTo>
                  <a:pt x="325" y="176"/>
                </a:lnTo>
                <a:lnTo>
                  <a:pt x="329" y="578"/>
                </a:lnTo>
                <a:lnTo>
                  <a:pt x="334" y="318"/>
                </a:lnTo>
                <a:lnTo>
                  <a:pt x="338" y="924"/>
                </a:lnTo>
                <a:lnTo>
                  <a:pt x="343" y="598"/>
                </a:lnTo>
                <a:lnTo>
                  <a:pt x="347" y="505"/>
                </a:lnTo>
                <a:lnTo>
                  <a:pt x="352" y="106"/>
                </a:lnTo>
                <a:lnTo>
                  <a:pt x="356" y="1049"/>
                </a:lnTo>
                <a:lnTo>
                  <a:pt x="361" y="493"/>
                </a:lnTo>
                <a:lnTo>
                  <a:pt x="365" y="665"/>
                </a:lnTo>
                <a:lnTo>
                  <a:pt x="370" y="307"/>
                </a:lnTo>
                <a:lnTo>
                  <a:pt x="374" y="490"/>
                </a:lnTo>
                <a:lnTo>
                  <a:pt x="379" y="772"/>
                </a:lnTo>
                <a:lnTo>
                  <a:pt x="383" y="768"/>
                </a:lnTo>
                <a:lnTo>
                  <a:pt x="388" y="277"/>
                </a:lnTo>
                <a:lnTo>
                  <a:pt x="392" y="387"/>
                </a:lnTo>
                <a:lnTo>
                  <a:pt x="397" y="866"/>
                </a:lnTo>
                <a:lnTo>
                  <a:pt x="401" y="606"/>
                </a:lnTo>
                <a:lnTo>
                  <a:pt x="406" y="378"/>
                </a:lnTo>
                <a:lnTo>
                  <a:pt x="411" y="575"/>
                </a:lnTo>
                <a:lnTo>
                  <a:pt x="415" y="669"/>
                </a:lnTo>
                <a:lnTo>
                  <a:pt x="420" y="452"/>
                </a:lnTo>
                <a:lnTo>
                  <a:pt x="424" y="659"/>
                </a:lnTo>
                <a:lnTo>
                  <a:pt x="429" y="509"/>
                </a:lnTo>
                <a:lnTo>
                  <a:pt x="433" y="609"/>
                </a:lnTo>
                <a:lnTo>
                  <a:pt x="438" y="492"/>
                </a:lnTo>
                <a:lnTo>
                  <a:pt x="442" y="535"/>
                </a:lnTo>
                <a:lnTo>
                  <a:pt x="447" y="695"/>
                </a:lnTo>
                <a:lnTo>
                  <a:pt x="451" y="604"/>
                </a:lnTo>
                <a:lnTo>
                  <a:pt x="456" y="336"/>
                </a:lnTo>
                <a:lnTo>
                  <a:pt x="460" y="587"/>
                </a:lnTo>
                <a:lnTo>
                  <a:pt x="465" y="749"/>
                </a:lnTo>
                <a:lnTo>
                  <a:pt x="469" y="576"/>
                </a:lnTo>
                <a:lnTo>
                  <a:pt x="474" y="395"/>
                </a:lnTo>
                <a:lnTo>
                  <a:pt x="478" y="527"/>
                </a:lnTo>
                <a:lnTo>
                  <a:pt x="483" y="680"/>
                </a:lnTo>
                <a:lnTo>
                  <a:pt x="487" y="616"/>
                </a:lnTo>
                <a:lnTo>
                  <a:pt x="492" y="519"/>
                </a:lnTo>
                <a:lnTo>
                  <a:pt x="496" y="478"/>
                </a:lnTo>
                <a:lnTo>
                  <a:pt x="501" y="565"/>
                </a:lnTo>
                <a:lnTo>
                  <a:pt x="505" y="656"/>
                </a:lnTo>
                <a:lnTo>
                  <a:pt x="510" y="551"/>
                </a:lnTo>
                <a:lnTo>
                  <a:pt x="514" y="570"/>
                </a:lnTo>
                <a:lnTo>
                  <a:pt x="519" y="444"/>
                </a:lnTo>
                <a:lnTo>
                  <a:pt x="523" y="629"/>
                </a:lnTo>
                <a:lnTo>
                  <a:pt x="528" y="660"/>
                </a:lnTo>
                <a:lnTo>
                  <a:pt x="532" y="476"/>
                </a:lnTo>
                <a:lnTo>
                  <a:pt x="537" y="521"/>
                </a:lnTo>
                <a:lnTo>
                  <a:pt x="541" y="623"/>
                </a:lnTo>
                <a:lnTo>
                  <a:pt x="546" y="567"/>
                </a:lnTo>
                <a:lnTo>
                  <a:pt x="550" y="537"/>
                </a:lnTo>
                <a:lnTo>
                  <a:pt x="555" y="607"/>
                </a:lnTo>
                <a:lnTo>
                  <a:pt x="559" y="466"/>
                </a:lnTo>
                <a:lnTo>
                  <a:pt x="564" y="655"/>
                </a:lnTo>
                <a:lnTo>
                  <a:pt x="568" y="530"/>
                </a:lnTo>
                <a:lnTo>
                  <a:pt x="573" y="586"/>
                </a:lnTo>
                <a:lnTo>
                  <a:pt x="577" y="556"/>
                </a:lnTo>
                <a:lnTo>
                  <a:pt x="582" y="477"/>
                </a:lnTo>
                <a:lnTo>
                  <a:pt x="586" y="647"/>
                </a:lnTo>
                <a:lnTo>
                  <a:pt x="591" y="613"/>
                </a:lnTo>
                <a:lnTo>
                  <a:pt x="595" y="494"/>
                </a:lnTo>
                <a:lnTo>
                  <a:pt x="600" y="520"/>
                </a:lnTo>
                <a:lnTo>
                  <a:pt x="605" y="601"/>
                </a:lnTo>
                <a:lnTo>
                  <a:pt x="609" y="588"/>
                </a:lnTo>
                <a:lnTo>
                  <a:pt x="613" y="588"/>
                </a:lnTo>
                <a:lnTo>
                  <a:pt x="618" y="516"/>
                </a:lnTo>
                <a:lnTo>
                  <a:pt x="623" y="516"/>
                </a:lnTo>
                <a:lnTo>
                  <a:pt x="627" y="626"/>
                </a:lnTo>
                <a:lnTo>
                  <a:pt x="632" y="549"/>
                </a:lnTo>
                <a:lnTo>
                  <a:pt x="636" y="621"/>
                </a:lnTo>
                <a:lnTo>
                  <a:pt x="640" y="500"/>
                </a:lnTo>
                <a:lnTo>
                  <a:pt x="645" y="503"/>
                </a:lnTo>
                <a:lnTo>
                  <a:pt x="650" y="613"/>
                </a:lnTo>
                <a:lnTo>
                  <a:pt x="654" y="657"/>
                </a:lnTo>
                <a:lnTo>
                  <a:pt x="659" y="518"/>
                </a:lnTo>
                <a:lnTo>
                  <a:pt x="663" y="452"/>
                </a:lnTo>
                <a:lnTo>
                  <a:pt x="668" y="605"/>
                </a:lnTo>
                <a:lnTo>
                  <a:pt x="672" y="634"/>
                </a:lnTo>
                <a:lnTo>
                  <a:pt x="677" y="595"/>
                </a:lnTo>
                <a:lnTo>
                  <a:pt x="681" y="470"/>
                </a:lnTo>
                <a:lnTo>
                  <a:pt x="686" y="519"/>
                </a:lnTo>
                <a:lnTo>
                  <a:pt x="690" y="615"/>
                </a:lnTo>
                <a:lnTo>
                  <a:pt x="695" y="667"/>
                </a:lnTo>
                <a:lnTo>
                  <a:pt x="699" y="489"/>
                </a:lnTo>
                <a:lnTo>
                  <a:pt x="704" y="465"/>
                </a:lnTo>
                <a:lnTo>
                  <a:pt x="708" y="629"/>
                </a:lnTo>
                <a:lnTo>
                  <a:pt x="713" y="659"/>
                </a:lnTo>
                <a:lnTo>
                  <a:pt x="717" y="446"/>
                </a:lnTo>
                <a:lnTo>
                  <a:pt x="722" y="599"/>
                </a:lnTo>
                <a:lnTo>
                  <a:pt x="726" y="563"/>
                </a:lnTo>
                <a:lnTo>
                  <a:pt x="731" y="539"/>
                </a:lnTo>
                <a:lnTo>
                  <a:pt x="735" y="607"/>
                </a:lnTo>
                <a:lnTo>
                  <a:pt x="740" y="544"/>
                </a:lnTo>
                <a:lnTo>
                  <a:pt x="744" y="568"/>
                </a:lnTo>
                <a:lnTo>
                  <a:pt x="749" y="508"/>
                </a:lnTo>
                <a:lnTo>
                  <a:pt x="753" y="656"/>
                </a:lnTo>
                <a:lnTo>
                  <a:pt x="758" y="508"/>
                </a:lnTo>
                <a:lnTo>
                  <a:pt x="762" y="548"/>
                </a:lnTo>
                <a:lnTo>
                  <a:pt x="767" y="618"/>
                </a:lnTo>
                <a:lnTo>
                  <a:pt x="771" y="516"/>
                </a:lnTo>
                <a:lnTo>
                  <a:pt x="776" y="565"/>
                </a:lnTo>
                <a:lnTo>
                  <a:pt x="780" y="595"/>
                </a:lnTo>
                <a:lnTo>
                  <a:pt x="785" y="543"/>
                </a:lnTo>
                <a:lnTo>
                  <a:pt x="789" y="562"/>
                </a:lnTo>
                <a:lnTo>
                  <a:pt x="794" y="555"/>
                </a:lnTo>
                <a:lnTo>
                  <a:pt x="798" y="574"/>
                </a:lnTo>
                <a:lnTo>
                  <a:pt x="803" y="558"/>
                </a:lnTo>
                <a:lnTo>
                  <a:pt x="807" y="579"/>
                </a:lnTo>
                <a:lnTo>
                  <a:pt x="812" y="552"/>
                </a:lnTo>
                <a:lnTo>
                  <a:pt x="817" y="535"/>
                </a:lnTo>
                <a:lnTo>
                  <a:pt x="821" y="557"/>
                </a:lnTo>
                <a:lnTo>
                  <a:pt x="825" y="669"/>
                </a:lnTo>
                <a:lnTo>
                  <a:pt x="830" y="469"/>
                </a:lnTo>
                <a:lnTo>
                  <a:pt x="834" y="517"/>
                </a:lnTo>
                <a:lnTo>
                  <a:pt x="839" y="662"/>
                </a:lnTo>
                <a:lnTo>
                  <a:pt x="844" y="549"/>
                </a:lnTo>
                <a:lnTo>
                  <a:pt x="848" y="504"/>
                </a:lnTo>
                <a:lnTo>
                  <a:pt x="853" y="599"/>
                </a:lnTo>
                <a:lnTo>
                  <a:pt x="857" y="586"/>
                </a:lnTo>
                <a:lnTo>
                  <a:pt x="862" y="547"/>
                </a:lnTo>
                <a:lnTo>
                  <a:pt x="866" y="498"/>
                </a:lnTo>
                <a:lnTo>
                  <a:pt x="871" y="644"/>
                </a:lnTo>
                <a:lnTo>
                  <a:pt x="875" y="571"/>
                </a:lnTo>
                <a:lnTo>
                  <a:pt x="880" y="530"/>
                </a:lnTo>
                <a:lnTo>
                  <a:pt x="884" y="523"/>
                </a:lnTo>
                <a:lnTo>
                  <a:pt x="889" y="589"/>
                </a:lnTo>
                <a:lnTo>
                  <a:pt x="893" y="618"/>
                </a:lnTo>
                <a:lnTo>
                  <a:pt x="898" y="540"/>
                </a:lnTo>
                <a:lnTo>
                  <a:pt x="902" y="520"/>
                </a:lnTo>
                <a:lnTo>
                  <a:pt x="907" y="554"/>
                </a:lnTo>
                <a:lnTo>
                  <a:pt x="911" y="615"/>
                </a:lnTo>
                <a:lnTo>
                  <a:pt x="916" y="571"/>
                </a:lnTo>
                <a:lnTo>
                  <a:pt x="920" y="534"/>
                </a:lnTo>
                <a:lnTo>
                  <a:pt x="925" y="549"/>
                </a:lnTo>
                <a:lnTo>
                  <a:pt x="929" y="567"/>
                </a:lnTo>
                <a:lnTo>
                  <a:pt x="934" y="576"/>
                </a:lnTo>
                <a:lnTo>
                  <a:pt x="938" y="587"/>
                </a:lnTo>
                <a:lnTo>
                  <a:pt x="943" y="548"/>
                </a:lnTo>
                <a:lnTo>
                  <a:pt x="947" y="525"/>
                </a:lnTo>
                <a:lnTo>
                  <a:pt x="952" y="572"/>
                </a:lnTo>
                <a:lnTo>
                  <a:pt x="956" y="595"/>
                </a:lnTo>
                <a:lnTo>
                  <a:pt x="961" y="589"/>
                </a:lnTo>
                <a:lnTo>
                  <a:pt x="965" y="499"/>
                </a:lnTo>
                <a:lnTo>
                  <a:pt x="970" y="556"/>
                </a:lnTo>
                <a:lnTo>
                  <a:pt x="974" y="606"/>
                </a:lnTo>
                <a:lnTo>
                  <a:pt x="979" y="556"/>
                </a:lnTo>
                <a:lnTo>
                  <a:pt x="983" y="571"/>
                </a:lnTo>
                <a:lnTo>
                  <a:pt x="988" y="545"/>
                </a:lnTo>
                <a:lnTo>
                  <a:pt x="992" y="531"/>
                </a:lnTo>
                <a:lnTo>
                  <a:pt x="997" y="615"/>
                </a:lnTo>
                <a:lnTo>
                  <a:pt x="1001" y="566"/>
                </a:lnTo>
                <a:lnTo>
                  <a:pt x="1006" y="529"/>
                </a:lnTo>
                <a:lnTo>
                  <a:pt x="1010" y="571"/>
                </a:lnTo>
                <a:lnTo>
                  <a:pt x="1015" y="579"/>
                </a:lnTo>
                <a:lnTo>
                  <a:pt x="1019" y="538"/>
                </a:lnTo>
                <a:lnTo>
                  <a:pt x="1024" y="581"/>
                </a:lnTo>
                <a:lnTo>
                  <a:pt x="1028" y="565"/>
                </a:lnTo>
                <a:lnTo>
                  <a:pt x="1033" y="555"/>
                </a:lnTo>
                <a:lnTo>
                  <a:pt x="1038" y="564"/>
                </a:lnTo>
                <a:lnTo>
                  <a:pt x="1042" y="544"/>
                </a:lnTo>
                <a:lnTo>
                  <a:pt x="1046" y="590"/>
                </a:lnTo>
                <a:lnTo>
                  <a:pt x="1051" y="573"/>
                </a:lnTo>
                <a:lnTo>
                  <a:pt x="1056" y="531"/>
                </a:lnTo>
                <a:lnTo>
                  <a:pt x="1060" y="556"/>
                </a:lnTo>
                <a:lnTo>
                  <a:pt x="1065" y="597"/>
                </a:lnTo>
                <a:lnTo>
                  <a:pt x="1069" y="560"/>
                </a:lnTo>
                <a:lnTo>
                  <a:pt x="1074" y="540"/>
                </a:lnTo>
                <a:lnTo>
                  <a:pt x="1078" y="558"/>
                </a:lnTo>
                <a:lnTo>
                  <a:pt x="1083" y="588"/>
                </a:lnTo>
                <a:lnTo>
                  <a:pt x="1087" y="567"/>
                </a:lnTo>
                <a:lnTo>
                  <a:pt x="1092" y="534"/>
                </a:lnTo>
                <a:lnTo>
                  <a:pt x="1096" y="574"/>
                </a:lnTo>
                <a:lnTo>
                  <a:pt x="1101" y="559"/>
                </a:lnTo>
                <a:lnTo>
                  <a:pt x="1105" y="577"/>
                </a:lnTo>
                <a:lnTo>
                  <a:pt x="1110" y="565"/>
                </a:lnTo>
                <a:lnTo>
                  <a:pt x="1114" y="544"/>
                </a:lnTo>
                <a:lnTo>
                  <a:pt x="1119" y="554"/>
                </a:lnTo>
                <a:lnTo>
                  <a:pt x="1123" y="589"/>
                </a:lnTo>
                <a:lnTo>
                  <a:pt x="1128" y="573"/>
                </a:lnTo>
                <a:lnTo>
                  <a:pt x="1132" y="527"/>
                </a:lnTo>
                <a:lnTo>
                  <a:pt x="1137" y="575"/>
                </a:lnTo>
                <a:lnTo>
                  <a:pt x="1141" y="572"/>
                </a:lnTo>
                <a:lnTo>
                  <a:pt x="1146" y="554"/>
                </a:lnTo>
                <a:lnTo>
                  <a:pt x="1150" y="572"/>
                </a:lnTo>
                <a:lnTo>
                  <a:pt x="1155" y="562"/>
                </a:lnTo>
                <a:lnTo>
                  <a:pt x="1159" y="551"/>
                </a:lnTo>
                <a:lnTo>
                  <a:pt x="1164" y="566"/>
                </a:lnTo>
                <a:lnTo>
                  <a:pt x="1168" y="564"/>
                </a:lnTo>
                <a:lnTo>
                  <a:pt x="1173" y="581"/>
                </a:lnTo>
                <a:lnTo>
                  <a:pt x="1177" y="541"/>
                </a:lnTo>
                <a:lnTo>
                  <a:pt x="1182" y="562"/>
                </a:lnTo>
                <a:lnTo>
                  <a:pt x="1186" y="570"/>
                </a:lnTo>
                <a:lnTo>
                  <a:pt x="1191" y="563"/>
                </a:lnTo>
                <a:lnTo>
                  <a:pt x="1195" y="568"/>
                </a:lnTo>
                <a:lnTo>
                  <a:pt x="1200" y="564"/>
                </a:lnTo>
                <a:lnTo>
                  <a:pt x="1204" y="541"/>
                </a:lnTo>
                <a:lnTo>
                  <a:pt x="1209" y="577"/>
                </a:lnTo>
                <a:lnTo>
                  <a:pt x="1213" y="579"/>
                </a:lnTo>
                <a:lnTo>
                  <a:pt x="1218" y="542"/>
                </a:lnTo>
                <a:lnTo>
                  <a:pt x="1222" y="562"/>
                </a:lnTo>
                <a:lnTo>
                  <a:pt x="1227" y="571"/>
                </a:lnTo>
                <a:lnTo>
                  <a:pt x="1231" y="568"/>
                </a:lnTo>
                <a:lnTo>
                  <a:pt x="1236" y="554"/>
                </a:lnTo>
                <a:lnTo>
                  <a:pt x="1240" y="558"/>
                </a:lnTo>
                <a:lnTo>
                  <a:pt x="1245" y="564"/>
                </a:lnTo>
                <a:lnTo>
                  <a:pt x="1250" y="578"/>
                </a:lnTo>
                <a:lnTo>
                  <a:pt x="1254" y="557"/>
                </a:lnTo>
                <a:lnTo>
                  <a:pt x="1258" y="553"/>
                </a:lnTo>
                <a:lnTo>
                  <a:pt x="1263" y="551"/>
                </a:lnTo>
                <a:lnTo>
                  <a:pt x="1268" y="594"/>
                </a:lnTo>
                <a:lnTo>
                  <a:pt x="1272" y="547"/>
                </a:lnTo>
                <a:lnTo>
                  <a:pt x="1277" y="572"/>
                </a:lnTo>
                <a:lnTo>
                  <a:pt x="1281" y="544"/>
                </a:lnTo>
                <a:lnTo>
                  <a:pt x="1286" y="567"/>
                </a:lnTo>
                <a:lnTo>
                  <a:pt x="1290" y="572"/>
                </a:lnTo>
                <a:lnTo>
                  <a:pt x="1295" y="571"/>
                </a:lnTo>
                <a:lnTo>
                  <a:pt x="1299" y="548"/>
                </a:lnTo>
                <a:lnTo>
                  <a:pt x="1304" y="561"/>
                </a:lnTo>
                <a:lnTo>
                  <a:pt x="1308" y="563"/>
                </a:lnTo>
                <a:lnTo>
                  <a:pt x="1313" y="568"/>
                </a:lnTo>
                <a:lnTo>
                  <a:pt x="1317" y="565"/>
                </a:lnTo>
                <a:lnTo>
                  <a:pt x="1322" y="569"/>
                </a:lnTo>
                <a:lnTo>
                  <a:pt x="1326" y="549"/>
                </a:lnTo>
                <a:lnTo>
                  <a:pt x="1331" y="556"/>
                </a:lnTo>
                <a:lnTo>
                  <a:pt x="1335" y="574"/>
                </a:lnTo>
                <a:lnTo>
                  <a:pt x="1340" y="577"/>
                </a:lnTo>
                <a:lnTo>
                  <a:pt x="1344" y="556"/>
                </a:lnTo>
                <a:lnTo>
                  <a:pt x="1349" y="539"/>
                </a:lnTo>
                <a:lnTo>
                  <a:pt x="1353" y="572"/>
                </a:lnTo>
                <a:lnTo>
                  <a:pt x="1358" y="582"/>
                </a:lnTo>
                <a:lnTo>
                  <a:pt x="1362" y="554"/>
                </a:lnTo>
                <a:lnTo>
                  <a:pt x="1367" y="555"/>
                </a:lnTo>
                <a:lnTo>
                  <a:pt x="1371" y="562"/>
                </a:lnTo>
                <a:lnTo>
                  <a:pt x="1376" y="573"/>
                </a:lnTo>
                <a:lnTo>
                  <a:pt x="1380" y="543"/>
                </a:lnTo>
                <a:lnTo>
                  <a:pt x="1385" y="592"/>
                </a:lnTo>
                <a:lnTo>
                  <a:pt x="1389" y="550"/>
                </a:lnTo>
                <a:lnTo>
                  <a:pt x="1394" y="550"/>
                </a:lnTo>
                <a:lnTo>
                  <a:pt x="1398" y="573"/>
                </a:lnTo>
                <a:lnTo>
                  <a:pt x="1403" y="554"/>
                </a:lnTo>
                <a:lnTo>
                  <a:pt x="1407" y="586"/>
                </a:lnTo>
                <a:lnTo>
                  <a:pt x="1412" y="547"/>
                </a:lnTo>
                <a:lnTo>
                  <a:pt x="1416" y="559"/>
                </a:lnTo>
                <a:lnTo>
                  <a:pt x="1421" y="564"/>
                </a:lnTo>
                <a:lnTo>
                  <a:pt x="1425" y="554"/>
                </a:lnTo>
                <a:lnTo>
                  <a:pt x="1430" y="589"/>
                </a:lnTo>
                <a:lnTo>
                  <a:pt x="1434" y="565"/>
                </a:lnTo>
                <a:lnTo>
                  <a:pt x="1439" y="524"/>
                </a:lnTo>
                <a:lnTo>
                  <a:pt x="1443" y="570"/>
                </a:lnTo>
                <a:lnTo>
                  <a:pt x="1448" y="589"/>
                </a:lnTo>
                <a:lnTo>
                  <a:pt x="1452" y="568"/>
                </a:lnTo>
                <a:lnTo>
                  <a:pt x="1457" y="543"/>
                </a:lnTo>
                <a:lnTo>
                  <a:pt x="1461" y="543"/>
                </a:lnTo>
                <a:lnTo>
                  <a:pt x="1466" y="582"/>
                </a:lnTo>
                <a:lnTo>
                  <a:pt x="1471" y="590"/>
                </a:lnTo>
                <a:lnTo>
                  <a:pt x="1475" y="538"/>
                </a:lnTo>
                <a:lnTo>
                  <a:pt x="1479" y="544"/>
                </a:lnTo>
                <a:lnTo>
                  <a:pt x="1484" y="585"/>
                </a:lnTo>
                <a:lnTo>
                  <a:pt x="1489" y="564"/>
                </a:lnTo>
                <a:lnTo>
                  <a:pt x="1493" y="566"/>
                </a:lnTo>
                <a:lnTo>
                  <a:pt x="1498" y="548"/>
                </a:lnTo>
                <a:lnTo>
                  <a:pt x="1502" y="559"/>
                </a:lnTo>
                <a:lnTo>
                  <a:pt x="1507" y="583"/>
                </a:lnTo>
                <a:lnTo>
                  <a:pt x="1511" y="559"/>
                </a:lnTo>
                <a:lnTo>
                  <a:pt x="1516" y="549"/>
                </a:lnTo>
                <a:lnTo>
                  <a:pt x="1520" y="569"/>
                </a:lnTo>
                <a:lnTo>
                  <a:pt x="1525" y="566"/>
                </a:lnTo>
                <a:lnTo>
                  <a:pt x="1529" y="558"/>
                </a:lnTo>
                <a:lnTo>
                  <a:pt x="1534" y="566"/>
                </a:lnTo>
                <a:lnTo>
                  <a:pt x="1538" y="573"/>
                </a:lnTo>
                <a:lnTo>
                  <a:pt x="1543" y="540"/>
                </a:lnTo>
                <a:lnTo>
                  <a:pt x="1547" y="564"/>
                </a:lnTo>
                <a:lnTo>
                  <a:pt x="1552" y="587"/>
                </a:lnTo>
                <a:lnTo>
                  <a:pt x="1556" y="556"/>
                </a:lnTo>
                <a:lnTo>
                  <a:pt x="1561" y="547"/>
                </a:lnTo>
                <a:lnTo>
                  <a:pt x="1565" y="563"/>
                </a:lnTo>
                <a:lnTo>
                  <a:pt x="1570" y="570"/>
                </a:lnTo>
                <a:lnTo>
                  <a:pt x="1574" y="577"/>
                </a:lnTo>
                <a:lnTo>
                  <a:pt x="1579" y="543"/>
                </a:lnTo>
                <a:lnTo>
                  <a:pt x="1583" y="562"/>
                </a:lnTo>
                <a:lnTo>
                  <a:pt x="1588" y="575"/>
                </a:lnTo>
                <a:lnTo>
                  <a:pt x="1592" y="550"/>
                </a:lnTo>
                <a:lnTo>
                  <a:pt x="1597" y="570"/>
                </a:lnTo>
                <a:lnTo>
                  <a:pt x="1601" y="571"/>
                </a:lnTo>
                <a:lnTo>
                  <a:pt x="1606" y="554"/>
                </a:lnTo>
                <a:lnTo>
                  <a:pt x="1610" y="556"/>
                </a:lnTo>
                <a:lnTo>
                  <a:pt x="1615" y="562"/>
                </a:lnTo>
                <a:lnTo>
                  <a:pt x="1619" y="581"/>
                </a:lnTo>
                <a:lnTo>
                  <a:pt x="1624" y="565"/>
                </a:lnTo>
                <a:lnTo>
                  <a:pt x="1628" y="544"/>
                </a:lnTo>
                <a:lnTo>
                  <a:pt x="1633" y="549"/>
                </a:lnTo>
                <a:lnTo>
                  <a:pt x="1637" y="588"/>
                </a:lnTo>
                <a:lnTo>
                  <a:pt x="1642" y="588"/>
                </a:lnTo>
                <a:lnTo>
                  <a:pt x="1646" y="524"/>
                </a:lnTo>
                <a:lnTo>
                  <a:pt x="1651" y="550"/>
                </a:lnTo>
                <a:lnTo>
                  <a:pt x="1655" y="585"/>
                </a:lnTo>
                <a:lnTo>
                  <a:pt x="1660" y="578"/>
                </a:lnTo>
                <a:lnTo>
                  <a:pt x="1664" y="564"/>
                </a:lnTo>
                <a:lnTo>
                  <a:pt x="1669" y="523"/>
                </a:lnTo>
                <a:lnTo>
                  <a:pt x="1673" y="576"/>
                </a:lnTo>
                <a:lnTo>
                  <a:pt x="1678" y="581"/>
                </a:lnTo>
                <a:lnTo>
                  <a:pt x="1683" y="574"/>
                </a:lnTo>
                <a:lnTo>
                  <a:pt x="1687" y="530"/>
                </a:lnTo>
                <a:lnTo>
                  <a:pt x="1691" y="562"/>
                </a:lnTo>
                <a:lnTo>
                  <a:pt x="1696" y="584"/>
                </a:lnTo>
                <a:lnTo>
                  <a:pt x="1701" y="561"/>
                </a:lnTo>
                <a:lnTo>
                  <a:pt x="1705" y="551"/>
                </a:lnTo>
                <a:lnTo>
                  <a:pt x="1710" y="572"/>
                </a:lnTo>
                <a:lnTo>
                  <a:pt x="1714" y="554"/>
                </a:lnTo>
                <a:lnTo>
                  <a:pt x="1719" y="563"/>
                </a:lnTo>
                <a:lnTo>
                  <a:pt x="1723" y="579"/>
                </a:lnTo>
                <a:lnTo>
                  <a:pt x="1728" y="546"/>
                </a:lnTo>
                <a:lnTo>
                  <a:pt x="1732" y="567"/>
                </a:lnTo>
                <a:lnTo>
                  <a:pt x="1737" y="559"/>
                </a:lnTo>
                <a:lnTo>
                  <a:pt x="1741" y="570"/>
                </a:lnTo>
                <a:lnTo>
                  <a:pt x="1746" y="569"/>
                </a:lnTo>
                <a:lnTo>
                  <a:pt x="1750" y="542"/>
                </a:lnTo>
                <a:lnTo>
                  <a:pt x="1755" y="573"/>
                </a:lnTo>
                <a:lnTo>
                  <a:pt x="1759" y="570"/>
                </a:lnTo>
                <a:lnTo>
                  <a:pt x="1764" y="558"/>
                </a:lnTo>
                <a:lnTo>
                  <a:pt x="1768" y="561"/>
                </a:lnTo>
                <a:lnTo>
                  <a:pt x="1773" y="559"/>
                </a:lnTo>
                <a:lnTo>
                  <a:pt x="1777" y="566"/>
                </a:lnTo>
                <a:lnTo>
                  <a:pt x="1782" y="570"/>
                </a:lnTo>
                <a:lnTo>
                  <a:pt x="1786" y="557"/>
                </a:lnTo>
                <a:lnTo>
                  <a:pt x="1791" y="560"/>
                </a:lnTo>
                <a:lnTo>
                  <a:pt x="1795" y="567"/>
                </a:lnTo>
                <a:lnTo>
                  <a:pt x="1800" y="558"/>
                </a:lnTo>
              </a:path>
            </a:pathLst>
          </a:custGeom>
          <a:noFill/>
          <a:ln w="4763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9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123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Catalog1.fig</vt:lpstr>
      <vt:lpstr>Catalog5.fig</vt:lpstr>
      <vt:lpstr>Catalog10.fig</vt:lpstr>
      <vt:lpstr>Catalog15.fig</vt:lpstr>
      <vt:lpstr>Catalog20.fig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Humayra</dc:creator>
  <cp:lastModifiedBy>Humayra</cp:lastModifiedBy>
  <cp:revision>6</cp:revision>
  <dcterms:created xsi:type="dcterms:W3CDTF">2018-05-22T21:21:27Z</dcterms:created>
  <dcterms:modified xsi:type="dcterms:W3CDTF">2018-05-22T21:25:20Z</dcterms:modified>
</cp:coreProperties>
</file>