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1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11.xml" ContentType="application/vnd.openxmlformats-officedocument.theme+xml"/>
  <Override PartName="/ppt/theme/theme2.xml" ContentType="application/vnd.openxmlformats-officedocument.theme+xml"/>
  <Override PartName="/ppt/theme/theme1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_rels/presentation.xml.rels" ContentType="application/vnd.openxmlformats-package.relationshi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media/image1.png" ContentType="image/png"/>
  <Override PartName="/ppt/media/image2.png" ContentType="image/png"/>
  <Override PartName="/ppt/slides/slide1.xml" ContentType="application/vnd.openxmlformats-officedocument.presentationml.slide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Slides/_rels/notesSlide7.xml.rels" ContentType="application/vnd.openxmlformats-package.relationships+xml"/>
  <Override PartName="/ppt/notesSlides/_rels/notesSlide6.xml.rels" ContentType="application/vnd.openxmlformats-package.relationships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1" r:id="rId3"/>
    <p:sldMasterId id="2147483653" r:id="rId4"/>
    <p:sldMasterId id="2147483655" r:id="rId5"/>
    <p:sldMasterId id="2147483657" r:id="rId6"/>
    <p:sldMasterId id="2147483658" r:id="rId7"/>
    <p:sldMasterId id="2147483659" r:id="rId8"/>
    <p:sldMasterId id="2147483660" r:id="rId9"/>
    <p:sldMasterId id="2147483661" r:id="rId10"/>
    <p:sldMasterId id="2147483662" r:id="rId11"/>
    <p:sldMasterId id="2147483663" r:id="rId12"/>
  </p:sldMasterIdLst>
  <p:notesMasterIdLst>
    <p:notesMasterId r:id="rId13"/>
  </p:notesMasterIdLst>
  <p:sldIdLst>
    <p:sldId id="256" r:id="rId14"/>
    <p:sldId id="257" r:id="rId15"/>
    <p:sldId id="258" r:id="rId16"/>
    <p:sldId id="259" r:id="rId17"/>
    <p:sldId id="260" r:id="rId18"/>
    <p:sldId id="261" r:id="rId19"/>
    <p:sldId id="262" r:id="rId20"/>
  </p:sldIdLst>
  <p:sldSz cx="12192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notesMaster" Target="notesMasters/notesMaster1.xml"/><Relationship Id="rId14" Type="http://schemas.openxmlformats.org/officeDocument/2006/relationships/slide" Target="slides/slide1.xml"/><Relationship Id="rId15" Type="http://schemas.openxmlformats.org/officeDocument/2006/relationships/slide" Target="slides/slide2.xml"/><Relationship Id="rId16" Type="http://schemas.openxmlformats.org/officeDocument/2006/relationships/slide" Target="slides/slide3.xml"/><Relationship Id="rId17" Type="http://schemas.openxmlformats.org/officeDocument/2006/relationships/slide" Target="slides/slide4.xml"/><Relationship Id="rId18" Type="http://schemas.openxmlformats.org/officeDocument/2006/relationships/slide" Target="slides/slide5.xml"/><Relationship Id="rId19" Type="http://schemas.openxmlformats.org/officeDocument/2006/relationships/slide" Target="slides/slide6.xml"/><Relationship Id="rId20" Type="http://schemas.openxmlformats.org/officeDocument/2006/relationships/slide" Target="slides/slide7.xml"/><Relationship Id="rId21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1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Click to move the slide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&lt;header&gt;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dt" idx="34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ftr" idx="35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3" name="PlaceHolder 6"/>
          <p:cNvSpPr>
            <a:spLocks noGrp="1"/>
          </p:cNvSpPr>
          <p:nvPr>
            <p:ph type="sldNum" idx="36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4DE5E14E-BDD8-4BA0-955C-5960F50E1EB2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  <a:ln w="0">
            <a:noFill/>
          </a:ln>
        </p:spPr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 type="sldNum" idx="49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54FA04A5-AE1D-4F43-8799-19BB718EBA5D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  <a:ln w="0">
            <a:noFill/>
          </a:ln>
        </p:spPr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sldNum" idx="50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EC100216-AF30-407A-B6D7-33D54EBC28AE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  <a:ln w="0">
            <a:noFill/>
          </a:ln>
        </p:spPr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 type="sldNum" idx="51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b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Calibri"/>
                <a:ea typeface="ＭＳ Ｐゴシック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DF32759A-6B84-427E-9D8C-1B546244F4B2}" type="slidenum">
              <a:rPr b="0" lang="en-US" sz="1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  <a:ln w="0">
            <a:noFill/>
          </a:ln>
        </p:spPr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sldNum" idx="52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b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Calibri"/>
                <a:ea typeface="ＭＳ Ｐゴシック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917C217E-93F7-4B06-9B3C-164B429D9AA3}" type="slidenum">
              <a:rPr b="0" lang="en-US" sz="1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  <a:ln w="0">
            <a:noFill/>
          </a:ln>
        </p:spPr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 type="sldNum" idx="53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b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Calibri"/>
                <a:ea typeface="ＭＳ Ｐゴシック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8227D89A-A013-42C9-9653-478051923E34}" type="slidenum">
              <a:rPr b="0" lang="en-US" sz="1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  <a:ln w="0">
            <a:noFill/>
          </a:ln>
        </p:spPr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 type="sldNum" idx="54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b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Calibri"/>
                <a:ea typeface="ＭＳ Ｐゴシック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ED26E75E-79FE-4CDC-A892-6EED3393BCB4}" type="slidenum">
              <a:rPr b="0" lang="en-US" sz="1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-47520"/>
            <a:ext cx="109724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609480" y="1095480"/>
            <a:ext cx="10972440" cy="503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TradeGothic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264351C-380E-42BF-A4C5-785D8BD15A4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-47520"/>
            <a:ext cx="109724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609480" y="1095480"/>
            <a:ext cx="10972440" cy="503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9555A66-4859-4C7F-B18F-6FC16412540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-47520"/>
            <a:ext cx="109724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095480"/>
            <a:ext cx="10972440" cy="503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TradeGothic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E08109D-6B04-4AF4-8866-002236FAC48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-47520"/>
            <a:ext cx="109724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609480" y="1095480"/>
            <a:ext cx="10972440" cy="503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TradeGothic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77CFFA41-AE67-433C-8F1A-D1090CA8D93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-47520"/>
            <a:ext cx="109724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609480" y="1095480"/>
            <a:ext cx="10972440" cy="503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TradeGothic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109D9F53-A25E-487E-96C9-C1ED715F6F8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3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4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5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914400" y="2130480"/>
            <a:ext cx="10362960" cy="14695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TradeGothic"/>
                <a:ea typeface="ＭＳ Ｐゴシック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609480" y="6356520"/>
            <a:ext cx="2844360" cy="3646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pc="-1" strike="noStrike">
                <a:solidFill>
                  <a:srgbClr val="898989"/>
                </a:solidFill>
                <a:latin typeface="TradeGothic"/>
                <a:ea typeface="ＭＳ Ｐゴシック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98989"/>
                </a:solidFill>
                <a:latin typeface="TradeGothic"/>
                <a:ea typeface="ＭＳ Ｐゴシック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165560" y="6356520"/>
            <a:ext cx="386028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4572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TradeGothic"/>
              </a:defRPr>
            </a:lvl1pPr>
          </a:lstStyle>
          <a:p>
            <a:pPr indent="0" algn="ctr" defTabSz="4572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TradeGothic"/>
              </a:rPr>
              <a:t>&lt;footer&gt;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737560" y="6356520"/>
            <a:ext cx="2844360" cy="3646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pc="-1" strike="noStrike">
                <a:solidFill>
                  <a:srgbClr val="898989"/>
                </a:solidFill>
                <a:latin typeface="TradeGothic"/>
                <a:ea typeface="ＭＳ Ｐゴシック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75EF64BE-6038-481D-9A6D-577B545BB54E}" type="slidenum">
              <a:rPr b="0" lang="en-US" sz="1200" spc="-1" strike="noStrike">
                <a:solidFill>
                  <a:srgbClr val="898989"/>
                </a:solidFill>
                <a:latin typeface="TradeGothic"/>
                <a:ea typeface="ＭＳ Ｐゴシック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chemeClr val="dk1"/>
                </a:solidFill>
                <a:latin typeface="TradeGothic"/>
              </a:rPr>
              <a:t>Click to edit the outline text format</a:t>
            </a:r>
            <a:endParaRPr b="0" lang="en-US" sz="3200" spc="-1" strike="noStrike">
              <a:solidFill>
                <a:schemeClr val="dk1"/>
              </a:solidFill>
              <a:latin typeface="TradeGothic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chemeClr val="dk1"/>
                </a:solidFill>
                <a:latin typeface="TradeGothic"/>
              </a:rPr>
              <a:t>Second Outline Level</a:t>
            </a:r>
            <a:endParaRPr b="0" lang="en-US" sz="2400" spc="-1" strike="noStrike">
              <a:solidFill>
                <a:schemeClr val="dk1"/>
              </a:solidFill>
              <a:latin typeface="TradeGothic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TradeGothic"/>
              </a:rPr>
              <a:t>Third Outline Level</a:t>
            </a:r>
            <a:endParaRPr b="0" lang="en-US" sz="2000" spc="-1" strike="noStrike">
              <a:solidFill>
                <a:schemeClr val="dk1"/>
              </a:solidFill>
              <a:latin typeface="TradeGothic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chemeClr val="dk1"/>
                </a:solidFill>
                <a:latin typeface="TradeGothic"/>
              </a:rPr>
              <a:t>Fourth Outline Level</a:t>
            </a:r>
            <a:endParaRPr b="0" lang="en-US" sz="2000" spc="-1" strike="noStrike">
              <a:solidFill>
                <a:schemeClr val="dk1"/>
              </a:solidFill>
              <a:latin typeface="TradeGothic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TradeGothic"/>
              </a:rPr>
              <a:t>Fifth Outline Level</a:t>
            </a:r>
            <a:endParaRPr b="0" lang="en-US" sz="2000" spc="-1" strike="noStrike">
              <a:solidFill>
                <a:schemeClr val="dk1"/>
              </a:solidFill>
              <a:latin typeface="TradeGothic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TradeGothic"/>
              </a:rPr>
              <a:t>Sixth Outline Level</a:t>
            </a:r>
            <a:endParaRPr b="0" lang="en-US" sz="2000" spc="-1" strike="noStrike">
              <a:solidFill>
                <a:schemeClr val="dk1"/>
              </a:solidFill>
              <a:latin typeface="TradeGothic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TradeGothic"/>
              </a:rPr>
              <a:t>Seventh Outline Level</a:t>
            </a:r>
            <a:endParaRPr b="0" lang="en-US" sz="2000" spc="-1" strike="noStrike">
              <a:solidFill>
                <a:schemeClr val="dk1"/>
              </a:solidFill>
              <a:latin typeface="TradeGothic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2880"/>
            <a:ext cx="4010760" cy="11617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chemeClr val="dk1"/>
                </a:solidFill>
                <a:latin typeface="TradeGothic"/>
                <a:ea typeface="ＭＳ Ｐゴシック"/>
              </a:rPr>
              <a:t>Click to edit Master title style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766760" y="272880"/>
            <a:ext cx="6815160" cy="58528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t">
            <a:noAutofit/>
          </a:bodyPr>
          <a:p>
            <a:pPr marL="432000" indent="-32400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chemeClr val="dk1"/>
                </a:solidFill>
                <a:latin typeface="TradeGothic"/>
                <a:ea typeface="ＭＳ Ｐゴシック"/>
              </a:rPr>
              <a:t>Click to edit Master text styles</a:t>
            </a:r>
            <a:endParaRPr b="0" lang="en-US" sz="3200" spc="-1" strike="noStrike">
              <a:solidFill>
                <a:schemeClr val="dk1"/>
              </a:solidFill>
              <a:latin typeface="TradeGothic"/>
            </a:endParaRPr>
          </a:p>
          <a:p>
            <a:pPr lvl="1" marL="864000" indent="-324000" defTabSz="4572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chemeClr val="dk1"/>
                </a:solidFill>
                <a:latin typeface="TradeGothic"/>
                <a:ea typeface="ＭＳ Ｐゴシック"/>
              </a:rPr>
              <a:t>Second level</a:t>
            </a:r>
            <a:endParaRPr b="0" lang="en-US" sz="2800" spc="-1" strike="noStrike">
              <a:solidFill>
                <a:schemeClr val="dk1"/>
              </a:solidFill>
              <a:latin typeface="TradeGothic"/>
            </a:endParaRPr>
          </a:p>
          <a:p>
            <a:pPr lvl="2" marL="1296000" indent="-28800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chemeClr val="dk1"/>
                </a:solidFill>
                <a:latin typeface="TradeGothic"/>
                <a:ea typeface="ＭＳ Ｐゴシック"/>
              </a:rPr>
              <a:t>Third level</a:t>
            </a:r>
            <a:endParaRPr b="0" lang="en-US" sz="2400" spc="-1" strike="noStrike">
              <a:solidFill>
                <a:schemeClr val="dk1"/>
              </a:solidFill>
              <a:latin typeface="TradeGothic"/>
            </a:endParaRPr>
          </a:p>
          <a:p>
            <a:pPr lvl="3" marL="1728000" indent="-2160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chemeClr val="dk1"/>
                </a:solidFill>
                <a:latin typeface="TradeGothic"/>
                <a:ea typeface="ＭＳ Ｐゴシック"/>
              </a:rPr>
              <a:t>Fourth level</a:t>
            </a:r>
            <a:endParaRPr b="0" lang="en-US" sz="2000" spc="-1" strike="noStrike">
              <a:solidFill>
                <a:schemeClr val="dk1"/>
              </a:solidFill>
              <a:latin typeface="TradeGothic"/>
            </a:endParaRPr>
          </a:p>
          <a:p>
            <a:pPr lvl="4" marL="2160000" indent="-2160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TradeGothic"/>
                <a:ea typeface="ＭＳ Ｐゴシック"/>
              </a:rPr>
              <a:t>Fifth level</a:t>
            </a:r>
            <a:endParaRPr b="0" lang="en-US" sz="2000" spc="-1" strike="noStrike">
              <a:solidFill>
                <a:schemeClr val="dk1"/>
              </a:solidFill>
              <a:latin typeface="TradeGothic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609480" y="1434960"/>
            <a:ext cx="4010760" cy="46908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t">
            <a:noAutofit/>
          </a:bodyPr>
          <a:p>
            <a:pPr indent="0" defTabSz="457200">
              <a:lnSpc>
                <a:spcPct val="100000"/>
              </a:lnSpc>
              <a:spcBef>
                <a:spcPts val="281"/>
              </a:spcBef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chemeClr val="dk1"/>
                </a:solidFill>
                <a:latin typeface="TradeGothic"/>
                <a:ea typeface="ＭＳ Ｐゴシック"/>
              </a:rPr>
              <a:t>Click to edit Master text styles</a:t>
            </a:r>
            <a:endParaRPr b="0" lang="en-US" sz="1400" spc="-1" strike="noStrike">
              <a:solidFill>
                <a:schemeClr val="dk1"/>
              </a:solidFill>
              <a:latin typeface="TradeGothic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dt" idx="28"/>
          </p:nvPr>
        </p:nvSpPr>
        <p:spPr>
          <a:xfrm>
            <a:off x="609480" y="6356520"/>
            <a:ext cx="2844360" cy="3646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pc="-1" strike="noStrike">
                <a:solidFill>
                  <a:srgbClr val="898989"/>
                </a:solidFill>
                <a:latin typeface="TradeGothic"/>
                <a:ea typeface="ＭＳ Ｐゴシック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98989"/>
                </a:solidFill>
                <a:latin typeface="TradeGothic"/>
                <a:ea typeface="ＭＳ Ｐゴシック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0" name="PlaceHolder 5"/>
          <p:cNvSpPr>
            <a:spLocks noGrp="1"/>
          </p:cNvSpPr>
          <p:nvPr>
            <p:ph type="ftr" idx="29"/>
          </p:nvPr>
        </p:nvSpPr>
        <p:spPr>
          <a:xfrm>
            <a:off x="4165560" y="6356520"/>
            <a:ext cx="386028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4572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TradeGothic"/>
              </a:defRPr>
            </a:lvl1pPr>
          </a:lstStyle>
          <a:p>
            <a:pPr indent="0" algn="ctr" defTabSz="4572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TradeGothic"/>
              </a:rPr>
              <a:t>&lt;footer&gt;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1" name="PlaceHolder 6"/>
          <p:cNvSpPr>
            <a:spLocks noGrp="1"/>
          </p:cNvSpPr>
          <p:nvPr>
            <p:ph type="sldNum" idx="30"/>
          </p:nvPr>
        </p:nvSpPr>
        <p:spPr>
          <a:xfrm>
            <a:off x="8737560" y="6356520"/>
            <a:ext cx="2844360" cy="3646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pc="-1" strike="noStrike">
                <a:solidFill>
                  <a:srgbClr val="898989"/>
                </a:solidFill>
                <a:latin typeface="TradeGothic"/>
                <a:ea typeface="ＭＳ Ｐゴシック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8B5285B8-A091-4AF9-8EDA-711FC28B2701}" type="slidenum">
              <a:rPr b="0" lang="en-US" sz="1200" spc="-1" strike="noStrike">
                <a:solidFill>
                  <a:srgbClr val="898989"/>
                </a:solidFill>
                <a:latin typeface="TradeGothic"/>
                <a:ea typeface="ＭＳ Ｐゴシック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/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2389680" y="4800600"/>
            <a:ext cx="7314840" cy="5662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chemeClr val="dk1"/>
                </a:solidFill>
                <a:latin typeface="TradeGothic"/>
                <a:ea typeface="ＭＳ Ｐゴシック"/>
              </a:rPr>
              <a:t>Click to edit Master title style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2389680" y="612720"/>
            <a:ext cx="7314840" cy="411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chemeClr val="dk1"/>
                </a:solidFill>
                <a:latin typeface="TradeGothic"/>
              </a:rPr>
              <a:t>Click to edit the outline text format</a:t>
            </a:r>
            <a:endParaRPr b="0" lang="en-US" sz="3200" spc="-1" strike="noStrike">
              <a:solidFill>
                <a:schemeClr val="dk1"/>
              </a:solidFill>
              <a:latin typeface="TradeGothic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chemeClr val="dk1"/>
                </a:solidFill>
                <a:latin typeface="TradeGothic"/>
              </a:rPr>
              <a:t>Second Outline Level</a:t>
            </a:r>
            <a:endParaRPr b="0" lang="en-US" sz="2400" spc="-1" strike="noStrike">
              <a:solidFill>
                <a:schemeClr val="dk1"/>
              </a:solidFill>
              <a:latin typeface="TradeGothic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TradeGothic"/>
              </a:rPr>
              <a:t>Third Outline Level</a:t>
            </a:r>
            <a:endParaRPr b="0" lang="en-US" sz="2000" spc="-1" strike="noStrike">
              <a:solidFill>
                <a:schemeClr val="dk1"/>
              </a:solidFill>
              <a:latin typeface="TradeGothic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chemeClr val="dk1"/>
                </a:solidFill>
                <a:latin typeface="TradeGothic"/>
              </a:rPr>
              <a:t>Fourth Outline Level</a:t>
            </a:r>
            <a:endParaRPr b="0" lang="en-US" sz="2000" spc="-1" strike="noStrike">
              <a:solidFill>
                <a:schemeClr val="dk1"/>
              </a:solidFill>
              <a:latin typeface="TradeGothic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TradeGothic"/>
              </a:rPr>
              <a:t>Fifth Outline Level</a:t>
            </a:r>
            <a:endParaRPr b="0" lang="en-US" sz="2000" spc="-1" strike="noStrike">
              <a:solidFill>
                <a:schemeClr val="dk1"/>
              </a:solidFill>
              <a:latin typeface="TradeGothic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TradeGothic"/>
              </a:rPr>
              <a:t>Sixth Outline Level</a:t>
            </a:r>
            <a:endParaRPr b="0" lang="en-US" sz="2000" spc="-1" strike="noStrike">
              <a:solidFill>
                <a:schemeClr val="dk1"/>
              </a:solidFill>
              <a:latin typeface="TradeGothic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TradeGothic"/>
              </a:rPr>
              <a:t>Seventh Outline Level</a:t>
            </a:r>
            <a:endParaRPr b="0" lang="en-US" sz="2000" spc="-1" strike="noStrike">
              <a:solidFill>
                <a:schemeClr val="dk1"/>
              </a:solidFill>
              <a:latin typeface="TradeGothic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2389680" y="5367240"/>
            <a:ext cx="7314840" cy="8046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t">
            <a:noAutofit/>
          </a:bodyPr>
          <a:p>
            <a:pPr indent="0" defTabSz="457200">
              <a:lnSpc>
                <a:spcPct val="100000"/>
              </a:lnSpc>
              <a:spcBef>
                <a:spcPts val="281"/>
              </a:spcBef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chemeClr val="dk1"/>
                </a:solidFill>
                <a:latin typeface="TradeGothic"/>
                <a:ea typeface="ＭＳ Ｐゴシック"/>
              </a:rPr>
              <a:t>Click to edit Master text styles</a:t>
            </a:r>
            <a:endParaRPr b="0" lang="en-US" sz="1400" spc="-1" strike="noStrike">
              <a:solidFill>
                <a:schemeClr val="dk1"/>
              </a:solidFill>
              <a:latin typeface="TradeGothic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dt" idx="31"/>
          </p:nvPr>
        </p:nvSpPr>
        <p:spPr>
          <a:xfrm>
            <a:off x="609480" y="6356520"/>
            <a:ext cx="2844360" cy="3646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pc="-1" strike="noStrike">
                <a:solidFill>
                  <a:srgbClr val="898989"/>
                </a:solidFill>
                <a:latin typeface="TradeGothic"/>
                <a:ea typeface="ＭＳ Ｐゴシック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98989"/>
                </a:solidFill>
                <a:latin typeface="TradeGothic"/>
                <a:ea typeface="ＭＳ Ｐゴシック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ftr" idx="32"/>
          </p:nvPr>
        </p:nvSpPr>
        <p:spPr>
          <a:xfrm>
            <a:off x="4165560" y="6356520"/>
            <a:ext cx="386028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4572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TradeGothic"/>
              </a:defRPr>
            </a:lvl1pPr>
          </a:lstStyle>
          <a:p>
            <a:pPr indent="0" algn="ctr" defTabSz="4572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TradeGothic"/>
              </a:rPr>
              <a:t>&lt;footer&gt;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7" name="PlaceHolder 6"/>
          <p:cNvSpPr>
            <a:spLocks noGrp="1"/>
          </p:cNvSpPr>
          <p:nvPr>
            <p:ph type="sldNum" idx="33"/>
          </p:nvPr>
        </p:nvSpPr>
        <p:spPr>
          <a:xfrm>
            <a:off x="8737560" y="6356520"/>
            <a:ext cx="2844360" cy="3646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pc="-1" strike="noStrike">
                <a:solidFill>
                  <a:srgbClr val="898989"/>
                </a:solidFill>
                <a:latin typeface="TradeGothic"/>
                <a:ea typeface="ＭＳ Ｐゴシック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1C7C2B63-7613-4540-8956-B3F7A99299EA}" type="slidenum">
              <a:rPr b="0" lang="en-US" sz="1200" spc="-1" strike="noStrike">
                <a:solidFill>
                  <a:srgbClr val="898989"/>
                </a:solidFill>
                <a:latin typeface="TradeGothic"/>
                <a:ea typeface="ＭＳ Ｐゴシック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/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-47520"/>
            <a:ext cx="10972440" cy="11426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TradeGothic"/>
                <a:ea typeface="ＭＳ Ｐゴシック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095480"/>
            <a:ext cx="10972440" cy="50302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t" vert="eaVert">
            <a:noAutofit/>
          </a:bodyPr>
          <a:p>
            <a:pPr marL="432000" indent="-32400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chemeClr val="dk1"/>
                </a:solidFill>
                <a:latin typeface="TradeGothic"/>
                <a:ea typeface="ＭＳ Ｐゴシック"/>
              </a:rPr>
              <a:t>Click to edit Master text styles</a:t>
            </a:r>
            <a:endParaRPr b="0" lang="en-US" sz="3200" spc="-1" strike="noStrike">
              <a:solidFill>
                <a:schemeClr val="dk1"/>
              </a:solidFill>
              <a:latin typeface="TradeGothic"/>
            </a:endParaRPr>
          </a:p>
          <a:p>
            <a:pPr lvl="1" marL="864000" indent="-324000" defTabSz="4572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chemeClr val="dk1"/>
                </a:solidFill>
                <a:latin typeface="TradeGothic"/>
                <a:ea typeface="ＭＳ Ｐゴシック"/>
              </a:rPr>
              <a:t>Second level</a:t>
            </a:r>
            <a:endParaRPr b="0" lang="en-US" sz="2800" spc="-1" strike="noStrike">
              <a:solidFill>
                <a:schemeClr val="dk1"/>
              </a:solidFill>
              <a:latin typeface="TradeGothic"/>
            </a:endParaRPr>
          </a:p>
          <a:p>
            <a:pPr lvl="2" marL="1296000" indent="-28800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chemeClr val="dk1"/>
                </a:solidFill>
                <a:latin typeface="TradeGothic"/>
                <a:ea typeface="ＭＳ Ｐゴシック"/>
              </a:rPr>
              <a:t>Third level</a:t>
            </a:r>
            <a:endParaRPr b="0" lang="en-US" sz="2400" spc="-1" strike="noStrike">
              <a:solidFill>
                <a:schemeClr val="dk1"/>
              </a:solidFill>
              <a:latin typeface="TradeGothic"/>
            </a:endParaRPr>
          </a:p>
          <a:p>
            <a:pPr lvl="3" marL="1728000" indent="-2160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chemeClr val="dk1"/>
                </a:solidFill>
                <a:latin typeface="TradeGothic"/>
                <a:ea typeface="ＭＳ Ｐゴシック"/>
              </a:rPr>
              <a:t>Fourth level</a:t>
            </a:r>
            <a:endParaRPr b="0" lang="en-US" sz="2000" spc="-1" strike="noStrike">
              <a:solidFill>
                <a:schemeClr val="dk1"/>
              </a:solidFill>
              <a:latin typeface="TradeGothic"/>
            </a:endParaRPr>
          </a:p>
          <a:p>
            <a:pPr lvl="4" marL="2160000" indent="-2160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TradeGothic"/>
                <a:ea typeface="ＭＳ Ｐゴシック"/>
              </a:rPr>
              <a:t>Fifth level</a:t>
            </a:r>
            <a:endParaRPr b="0" lang="en-US" sz="2000" spc="-1" strike="noStrike">
              <a:solidFill>
                <a:schemeClr val="dk1"/>
              </a:solidFill>
              <a:latin typeface="TradeGothic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dt" idx="4"/>
          </p:nvPr>
        </p:nvSpPr>
        <p:spPr>
          <a:xfrm>
            <a:off x="609480" y="6356520"/>
            <a:ext cx="2844360" cy="3646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pc="-1" strike="noStrike">
                <a:solidFill>
                  <a:srgbClr val="898989"/>
                </a:solidFill>
                <a:latin typeface="TradeGothic"/>
                <a:ea typeface="ＭＳ Ｐゴシック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98989"/>
                </a:solidFill>
                <a:latin typeface="TradeGothic"/>
                <a:ea typeface="ＭＳ Ｐゴシック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" name="PlaceHolder 4"/>
          <p:cNvSpPr>
            <a:spLocks noGrp="1"/>
          </p:cNvSpPr>
          <p:nvPr>
            <p:ph type="ftr" idx="5"/>
          </p:nvPr>
        </p:nvSpPr>
        <p:spPr>
          <a:xfrm>
            <a:off x="4165560" y="6356520"/>
            <a:ext cx="386028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4572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TradeGothic"/>
              </a:defRPr>
            </a:lvl1pPr>
          </a:lstStyle>
          <a:p>
            <a:pPr indent="0" algn="ctr" defTabSz="4572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TradeGothic"/>
              </a:rPr>
              <a:t>&lt;footer&gt;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" name="PlaceHolder 5"/>
          <p:cNvSpPr>
            <a:spLocks noGrp="1"/>
          </p:cNvSpPr>
          <p:nvPr>
            <p:ph type="sldNum" idx="6"/>
          </p:nvPr>
        </p:nvSpPr>
        <p:spPr>
          <a:xfrm>
            <a:off x="8737560" y="6356520"/>
            <a:ext cx="2844360" cy="3646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pc="-1" strike="noStrike">
                <a:solidFill>
                  <a:srgbClr val="898989"/>
                </a:solidFill>
                <a:latin typeface="TradeGothic"/>
                <a:ea typeface="ＭＳ Ｐゴシック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0A6DCAB3-AA9A-4710-A117-D11FE4FE5BE9}" type="slidenum">
              <a:rPr b="0" lang="en-US" sz="1200" spc="-1" strike="noStrike">
                <a:solidFill>
                  <a:srgbClr val="898989"/>
                </a:solidFill>
                <a:latin typeface="TradeGothic"/>
                <a:ea typeface="ＭＳ Ｐゴシック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2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8839080" y="274680"/>
            <a:ext cx="2742840" cy="58510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t" anchorCtr="1" vert="eaVert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TradeGothic"/>
                <a:ea typeface="ＭＳ Ｐゴシック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09480" y="274680"/>
            <a:ext cx="8026200" cy="58510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t" vert="eaVert">
            <a:noAutofit/>
          </a:bodyPr>
          <a:p>
            <a:pPr marL="432000" indent="-32400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chemeClr val="dk1"/>
                </a:solidFill>
                <a:latin typeface="TradeGothic"/>
                <a:ea typeface="ＭＳ Ｐゴシック"/>
              </a:rPr>
              <a:t>Click to edit Master text styles</a:t>
            </a:r>
            <a:endParaRPr b="0" lang="en-US" sz="3200" spc="-1" strike="noStrike">
              <a:solidFill>
                <a:schemeClr val="dk1"/>
              </a:solidFill>
              <a:latin typeface="TradeGothic"/>
            </a:endParaRPr>
          </a:p>
          <a:p>
            <a:pPr lvl="1" marL="864000" indent="-324000" defTabSz="4572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chemeClr val="dk1"/>
                </a:solidFill>
                <a:latin typeface="TradeGothic"/>
                <a:ea typeface="ＭＳ Ｐゴシック"/>
              </a:rPr>
              <a:t>Second level</a:t>
            </a:r>
            <a:endParaRPr b="0" lang="en-US" sz="2800" spc="-1" strike="noStrike">
              <a:solidFill>
                <a:schemeClr val="dk1"/>
              </a:solidFill>
              <a:latin typeface="TradeGothic"/>
            </a:endParaRPr>
          </a:p>
          <a:p>
            <a:pPr lvl="2" marL="1296000" indent="-28800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chemeClr val="dk1"/>
                </a:solidFill>
                <a:latin typeface="TradeGothic"/>
                <a:ea typeface="ＭＳ Ｐゴシック"/>
              </a:rPr>
              <a:t>Third level</a:t>
            </a:r>
            <a:endParaRPr b="0" lang="en-US" sz="2400" spc="-1" strike="noStrike">
              <a:solidFill>
                <a:schemeClr val="dk1"/>
              </a:solidFill>
              <a:latin typeface="TradeGothic"/>
            </a:endParaRPr>
          </a:p>
          <a:p>
            <a:pPr lvl="3" marL="1728000" indent="-2160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chemeClr val="dk1"/>
                </a:solidFill>
                <a:latin typeface="TradeGothic"/>
                <a:ea typeface="ＭＳ Ｐゴシック"/>
              </a:rPr>
              <a:t>Fourth level</a:t>
            </a:r>
            <a:endParaRPr b="0" lang="en-US" sz="2000" spc="-1" strike="noStrike">
              <a:solidFill>
                <a:schemeClr val="dk1"/>
              </a:solidFill>
              <a:latin typeface="TradeGothic"/>
            </a:endParaRPr>
          </a:p>
          <a:p>
            <a:pPr lvl="4" marL="2160000" indent="-2160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TradeGothic"/>
                <a:ea typeface="ＭＳ Ｐゴシック"/>
              </a:rPr>
              <a:t>Fifth level</a:t>
            </a:r>
            <a:endParaRPr b="0" lang="en-US" sz="2000" spc="-1" strike="noStrike">
              <a:solidFill>
                <a:schemeClr val="dk1"/>
              </a:solidFill>
              <a:latin typeface="TradeGothic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dt" idx="7"/>
          </p:nvPr>
        </p:nvSpPr>
        <p:spPr>
          <a:xfrm>
            <a:off x="609480" y="6356520"/>
            <a:ext cx="2844360" cy="3646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pc="-1" strike="noStrike">
                <a:solidFill>
                  <a:srgbClr val="898989"/>
                </a:solidFill>
                <a:latin typeface="TradeGothic"/>
                <a:ea typeface="ＭＳ Ｐゴシック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98989"/>
                </a:solidFill>
                <a:latin typeface="TradeGothic"/>
                <a:ea typeface="ＭＳ Ｐゴシック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ftr" idx="8"/>
          </p:nvPr>
        </p:nvSpPr>
        <p:spPr>
          <a:xfrm>
            <a:off x="4165560" y="6356520"/>
            <a:ext cx="386028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4572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TradeGothic"/>
              </a:defRPr>
            </a:lvl1pPr>
          </a:lstStyle>
          <a:p>
            <a:pPr indent="0" algn="ctr" defTabSz="4572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TradeGothic"/>
              </a:rPr>
              <a:t>&lt;footer&gt;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" name="PlaceHolder 5"/>
          <p:cNvSpPr>
            <a:spLocks noGrp="1"/>
          </p:cNvSpPr>
          <p:nvPr>
            <p:ph type="sldNum" idx="9"/>
          </p:nvPr>
        </p:nvSpPr>
        <p:spPr>
          <a:xfrm>
            <a:off x="8737560" y="6356520"/>
            <a:ext cx="2844360" cy="3646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pc="-1" strike="noStrike">
                <a:solidFill>
                  <a:srgbClr val="898989"/>
                </a:solidFill>
                <a:latin typeface="TradeGothic"/>
                <a:ea typeface="ＭＳ Ｐゴシック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32A115F2-38A3-4B0B-9824-4B86B1163F76}" type="slidenum">
              <a:rPr b="0" lang="en-US" sz="1200" spc="-1" strike="noStrike">
                <a:solidFill>
                  <a:srgbClr val="898989"/>
                </a:solidFill>
                <a:latin typeface="TradeGothic"/>
                <a:ea typeface="ＭＳ Ｐゴシック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4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-47520"/>
            <a:ext cx="10972440" cy="11426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TradeGothic"/>
                <a:ea typeface="ＭＳ Ｐゴシック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095480"/>
            <a:ext cx="10972440" cy="50302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t">
            <a:noAutofit/>
          </a:bodyPr>
          <a:p>
            <a:pPr marL="432000" indent="-32400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chemeClr val="dk1"/>
                </a:solidFill>
                <a:latin typeface="TradeGothic"/>
                <a:ea typeface="ＭＳ Ｐゴシック"/>
              </a:rPr>
              <a:t>Click to edit Master text styles</a:t>
            </a:r>
            <a:endParaRPr b="0" lang="en-US" sz="3200" spc="-1" strike="noStrike">
              <a:solidFill>
                <a:schemeClr val="dk1"/>
              </a:solidFill>
              <a:latin typeface="TradeGothic"/>
            </a:endParaRPr>
          </a:p>
          <a:p>
            <a:pPr lvl="1" marL="864000" indent="-324000" defTabSz="4572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chemeClr val="dk1"/>
                </a:solidFill>
                <a:latin typeface="TradeGothic"/>
                <a:ea typeface="ＭＳ Ｐゴシック"/>
              </a:rPr>
              <a:t>Second level</a:t>
            </a:r>
            <a:endParaRPr b="0" lang="en-US" sz="2800" spc="-1" strike="noStrike">
              <a:solidFill>
                <a:schemeClr val="dk1"/>
              </a:solidFill>
              <a:latin typeface="TradeGothic"/>
            </a:endParaRPr>
          </a:p>
          <a:p>
            <a:pPr lvl="2" marL="1296000" indent="-28800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chemeClr val="dk1"/>
                </a:solidFill>
                <a:latin typeface="TradeGothic"/>
                <a:ea typeface="ＭＳ Ｐゴシック"/>
              </a:rPr>
              <a:t>Third level</a:t>
            </a:r>
            <a:endParaRPr b="0" lang="en-US" sz="2400" spc="-1" strike="noStrike">
              <a:solidFill>
                <a:schemeClr val="dk1"/>
              </a:solidFill>
              <a:latin typeface="TradeGothic"/>
            </a:endParaRPr>
          </a:p>
          <a:p>
            <a:pPr lvl="3" marL="1728000" indent="-2160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chemeClr val="dk1"/>
                </a:solidFill>
                <a:latin typeface="TradeGothic"/>
                <a:ea typeface="ＭＳ Ｐゴシック"/>
              </a:rPr>
              <a:t>Fourth level</a:t>
            </a:r>
            <a:endParaRPr b="0" lang="en-US" sz="2000" spc="-1" strike="noStrike">
              <a:solidFill>
                <a:schemeClr val="dk1"/>
              </a:solidFill>
              <a:latin typeface="TradeGothic"/>
            </a:endParaRPr>
          </a:p>
          <a:p>
            <a:pPr lvl="4" marL="2160000" indent="-2160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TradeGothic"/>
                <a:ea typeface="ＭＳ Ｐゴシック"/>
              </a:rPr>
              <a:t>Fifth level</a:t>
            </a:r>
            <a:endParaRPr b="0" lang="en-US" sz="2000" spc="-1" strike="noStrike">
              <a:solidFill>
                <a:schemeClr val="dk1"/>
              </a:solidFill>
              <a:latin typeface="TradeGothic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dt" idx="10"/>
          </p:nvPr>
        </p:nvSpPr>
        <p:spPr>
          <a:xfrm>
            <a:off x="609480" y="6356520"/>
            <a:ext cx="2844360" cy="3646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pc="-1" strike="noStrike">
                <a:solidFill>
                  <a:srgbClr val="898989"/>
                </a:solidFill>
                <a:latin typeface="TradeGothic"/>
                <a:ea typeface="ＭＳ Ｐゴシック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98989"/>
                </a:solidFill>
                <a:latin typeface="TradeGothic"/>
                <a:ea typeface="ＭＳ Ｐゴシック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ftr" idx="11"/>
          </p:nvPr>
        </p:nvSpPr>
        <p:spPr>
          <a:xfrm>
            <a:off x="4165560" y="6356520"/>
            <a:ext cx="386028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4572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TradeGothic"/>
              </a:defRPr>
            </a:lvl1pPr>
          </a:lstStyle>
          <a:p>
            <a:pPr indent="0" algn="ctr" defTabSz="4572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TradeGothic"/>
              </a:rPr>
              <a:t>&lt;footer&gt;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" name="PlaceHolder 5"/>
          <p:cNvSpPr>
            <a:spLocks noGrp="1"/>
          </p:cNvSpPr>
          <p:nvPr>
            <p:ph type="sldNum" idx="12"/>
          </p:nvPr>
        </p:nvSpPr>
        <p:spPr>
          <a:xfrm>
            <a:off x="8737560" y="6356520"/>
            <a:ext cx="2844360" cy="3646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pc="-1" strike="noStrike">
                <a:solidFill>
                  <a:srgbClr val="898989"/>
                </a:solidFill>
                <a:latin typeface="TradeGothic"/>
                <a:ea typeface="ＭＳ Ｐゴシック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6D234A7C-A372-43C2-977C-0F99A02BE719}" type="slidenum">
              <a:rPr b="0" lang="en-US" sz="1200" spc="-1" strike="noStrike">
                <a:solidFill>
                  <a:srgbClr val="898989"/>
                </a:solidFill>
                <a:latin typeface="TradeGothic"/>
                <a:ea typeface="ＭＳ Ｐゴシック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6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963000" y="4406760"/>
            <a:ext cx="10362960" cy="13618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t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1" lang="en-US" sz="4000" spc="-1" strike="noStrike" cap="all">
                <a:solidFill>
                  <a:schemeClr val="dk1"/>
                </a:solidFill>
                <a:latin typeface="TradeGothic"/>
                <a:ea typeface="ＭＳ Ｐゴシック"/>
              </a:rPr>
              <a:t>Click to edit Master title style</a:t>
            </a:r>
            <a:endParaRPr b="0" lang="en-US" sz="4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963000" y="2906640"/>
            <a:ext cx="10362960" cy="14997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b">
            <a:noAutofit/>
          </a:bodyPr>
          <a:p>
            <a:pPr marL="432000" indent="-3240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000" spc="-1" strike="noStrike">
                <a:solidFill>
                  <a:schemeClr val="dk1">
                    <a:tint val="75000"/>
                  </a:schemeClr>
                </a:solidFill>
                <a:latin typeface="TradeGothic"/>
                <a:ea typeface="ＭＳ Ｐゴシック"/>
              </a:rPr>
              <a:t>Click to edit Master text styles</a:t>
            </a:r>
            <a:endParaRPr b="0" lang="en-US" sz="2000" spc="-1" strike="noStrike">
              <a:solidFill>
                <a:schemeClr val="dk1"/>
              </a:solidFill>
              <a:latin typeface="TradeGothic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dt" idx="13"/>
          </p:nvPr>
        </p:nvSpPr>
        <p:spPr>
          <a:xfrm>
            <a:off x="609480" y="6356520"/>
            <a:ext cx="2844360" cy="3646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pc="-1" strike="noStrike">
                <a:solidFill>
                  <a:srgbClr val="898989"/>
                </a:solidFill>
                <a:latin typeface="TradeGothic"/>
                <a:ea typeface="ＭＳ Ｐゴシック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98989"/>
                </a:solidFill>
                <a:latin typeface="TradeGothic"/>
                <a:ea typeface="ＭＳ Ｐゴシック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ftr" idx="14"/>
          </p:nvPr>
        </p:nvSpPr>
        <p:spPr>
          <a:xfrm>
            <a:off x="4165560" y="6356520"/>
            <a:ext cx="386028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4572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TradeGothic"/>
              </a:defRPr>
            </a:lvl1pPr>
          </a:lstStyle>
          <a:p>
            <a:pPr indent="0" algn="ctr" defTabSz="4572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TradeGothic"/>
              </a:rPr>
              <a:t>&lt;footer&gt;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sldNum" idx="15"/>
          </p:nvPr>
        </p:nvSpPr>
        <p:spPr>
          <a:xfrm>
            <a:off x="8737560" y="6356520"/>
            <a:ext cx="2844360" cy="3646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pc="-1" strike="noStrike">
                <a:solidFill>
                  <a:srgbClr val="898989"/>
                </a:solidFill>
                <a:latin typeface="TradeGothic"/>
                <a:ea typeface="ＭＳ Ｐゴシック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81552044-A4D2-4A0B-8D2C-5207DF412A89}" type="slidenum">
              <a:rPr b="0" lang="en-US" sz="1200" spc="-1" strike="noStrike">
                <a:solidFill>
                  <a:srgbClr val="898989"/>
                </a:solidFill>
                <a:latin typeface="TradeGothic"/>
                <a:ea typeface="ＭＳ Ｐゴシック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/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09480" y="-47520"/>
            <a:ext cx="10972440" cy="11426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TradeGothic"/>
                <a:ea typeface="ＭＳ Ｐゴシック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609480" y="1600200"/>
            <a:ext cx="5384520" cy="45255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t">
            <a:noAutofit/>
          </a:bodyPr>
          <a:p>
            <a:pPr marL="432000" indent="-324000" defTabSz="4572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chemeClr val="dk1"/>
                </a:solidFill>
                <a:latin typeface="TradeGothic"/>
                <a:ea typeface="ＭＳ Ｐゴシック"/>
              </a:rPr>
              <a:t>Click to edit Master text styles</a:t>
            </a:r>
            <a:endParaRPr b="0" lang="en-US" sz="2800" spc="-1" strike="noStrike">
              <a:solidFill>
                <a:schemeClr val="dk1"/>
              </a:solidFill>
              <a:latin typeface="TradeGothic"/>
            </a:endParaRPr>
          </a:p>
          <a:p>
            <a:pPr lvl="1" marL="864000" indent="-32400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chemeClr val="dk1"/>
                </a:solidFill>
                <a:latin typeface="TradeGothic"/>
                <a:ea typeface="ＭＳ Ｐゴシック"/>
              </a:rPr>
              <a:t>Second level</a:t>
            </a:r>
            <a:endParaRPr b="0" lang="en-US" sz="2400" spc="-1" strike="noStrike">
              <a:solidFill>
                <a:schemeClr val="dk1"/>
              </a:solidFill>
              <a:latin typeface="TradeGothic"/>
            </a:endParaRPr>
          </a:p>
          <a:p>
            <a:pPr lvl="2" marL="1296000" indent="-2880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TradeGothic"/>
                <a:ea typeface="ＭＳ Ｐゴシック"/>
              </a:rPr>
              <a:t>Third level</a:t>
            </a:r>
            <a:endParaRPr b="0" lang="en-US" sz="2000" spc="-1" strike="noStrike">
              <a:solidFill>
                <a:schemeClr val="dk1"/>
              </a:solidFill>
              <a:latin typeface="TradeGothic"/>
            </a:endParaRPr>
          </a:p>
          <a:p>
            <a:pPr lvl="3" marL="1728000" indent="-21600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chemeClr val="dk1"/>
                </a:solidFill>
                <a:latin typeface="TradeGothic"/>
                <a:ea typeface="ＭＳ Ｐゴシック"/>
              </a:rPr>
              <a:t>Fourth level</a:t>
            </a:r>
            <a:endParaRPr b="0" lang="en-US" sz="1800" spc="-1" strike="noStrike">
              <a:solidFill>
                <a:schemeClr val="dk1"/>
              </a:solidFill>
              <a:latin typeface="TradeGothic"/>
            </a:endParaRPr>
          </a:p>
          <a:p>
            <a:pPr lvl="4" marL="2160000" indent="-21600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TradeGothic"/>
                <a:ea typeface="ＭＳ Ｐゴシック"/>
              </a:rPr>
              <a:t>Fifth level</a:t>
            </a:r>
            <a:endParaRPr b="0" lang="en-US" sz="1800" spc="-1" strike="noStrike">
              <a:solidFill>
                <a:schemeClr val="dk1"/>
              </a:solidFill>
              <a:latin typeface="TradeGothic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6197760" y="1600200"/>
            <a:ext cx="5384520" cy="45255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TradeGothic"/>
                <a:ea typeface="ＭＳ Ｐゴシック"/>
              </a:rPr>
              <a:t>Click to edit Master text styles</a:t>
            </a:r>
            <a:endParaRPr b="0" lang="en-US" sz="2800" spc="-1" strike="noStrike">
              <a:solidFill>
                <a:schemeClr val="dk1"/>
              </a:solidFill>
              <a:latin typeface="TradeGothic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400" spc="-1" strike="noStrike">
                <a:solidFill>
                  <a:schemeClr val="dk1"/>
                </a:solidFill>
                <a:latin typeface="TradeGothic"/>
                <a:ea typeface="ＭＳ Ｐゴシック"/>
              </a:rPr>
              <a:t>Second level</a:t>
            </a:r>
            <a:endParaRPr b="0" lang="en-US" sz="2400" spc="-1" strike="noStrike">
              <a:solidFill>
                <a:schemeClr val="dk1"/>
              </a:solidFill>
              <a:latin typeface="TradeGothic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TradeGothic"/>
                <a:ea typeface="ＭＳ Ｐゴシック"/>
              </a:rPr>
              <a:t>Third level</a:t>
            </a:r>
            <a:endParaRPr b="0" lang="en-US" sz="2000" spc="-1" strike="noStrike">
              <a:solidFill>
                <a:schemeClr val="dk1"/>
              </a:solidFill>
              <a:latin typeface="TradeGothic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800" spc="-1" strike="noStrike">
                <a:solidFill>
                  <a:schemeClr val="dk1"/>
                </a:solidFill>
                <a:latin typeface="TradeGothic"/>
                <a:ea typeface="ＭＳ Ｐゴシック"/>
              </a:rPr>
              <a:t>Fourth level</a:t>
            </a:r>
            <a:endParaRPr b="0" lang="en-US" sz="1800" spc="-1" strike="noStrike">
              <a:solidFill>
                <a:schemeClr val="dk1"/>
              </a:solidFill>
              <a:latin typeface="TradeGothic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800" spc="-1" strike="noStrike">
                <a:solidFill>
                  <a:schemeClr val="dk1"/>
                </a:solidFill>
                <a:latin typeface="TradeGothic"/>
                <a:ea typeface="ＭＳ Ｐゴシック"/>
              </a:rPr>
              <a:t>Fifth level</a:t>
            </a:r>
            <a:endParaRPr b="0" lang="en-US" sz="1800" spc="-1" strike="noStrike">
              <a:solidFill>
                <a:schemeClr val="dk1"/>
              </a:solidFill>
              <a:latin typeface="TradeGothic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dt" idx="16"/>
          </p:nvPr>
        </p:nvSpPr>
        <p:spPr>
          <a:xfrm>
            <a:off x="609480" y="6356520"/>
            <a:ext cx="2844360" cy="3646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pc="-1" strike="noStrike">
                <a:solidFill>
                  <a:srgbClr val="898989"/>
                </a:solidFill>
                <a:latin typeface="TradeGothic"/>
                <a:ea typeface="ＭＳ Ｐゴシック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98989"/>
                </a:solidFill>
                <a:latin typeface="TradeGothic"/>
                <a:ea typeface="ＭＳ Ｐゴシック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ftr" idx="17"/>
          </p:nvPr>
        </p:nvSpPr>
        <p:spPr>
          <a:xfrm>
            <a:off x="4165560" y="6356520"/>
            <a:ext cx="386028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4572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TradeGothic"/>
              </a:defRPr>
            </a:lvl1pPr>
          </a:lstStyle>
          <a:p>
            <a:pPr indent="0" algn="ctr" defTabSz="4572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TradeGothic"/>
              </a:rPr>
              <a:t>&lt;footer&gt;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sldNum" idx="18"/>
          </p:nvPr>
        </p:nvSpPr>
        <p:spPr>
          <a:xfrm>
            <a:off x="8737560" y="6356520"/>
            <a:ext cx="2844360" cy="3646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pc="-1" strike="noStrike">
                <a:solidFill>
                  <a:srgbClr val="898989"/>
                </a:solidFill>
                <a:latin typeface="TradeGothic"/>
                <a:ea typeface="ＭＳ Ｐゴシック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7C695B45-9037-4555-A708-EDD31919C4B4}" type="slidenum">
              <a:rPr b="0" lang="en-US" sz="1200" spc="-1" strike="noStrike">
                <a:solidFill>
                  <a:srgbClr val="898989"/>
                </a:solidFill>
                <a:latin typeface="TradeGothic"/>
                <a:ea typeface="ＭＳ Ｐゴシック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/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09480" y="-47520"/>
            <a:ext cx="10972440" cy="11426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TradeGothic"/>
                <a:ea typeface="ＭＳ Ｐゴシック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609480" y="1535040"/>
            <a:ext cx="5386680" cy="6393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b">
            <a:noAutofit/>
          </a:bodyPr>
          <a:p>
            <a:pPr marL="432000" indent="-32400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1" lang="en-US" sz="2400" spc="-1" strike="noStrike">
                <a:solidFill>
                  <a:schemeClr val="dk1"/>
                </a:solidFill>
                <a:latin typeface="TradeGothic"/>
                <a:ea typeface="ＭＳ Ｐゴシック"/>
              </a:rPr>
              <a:t>Click to edit Master text styles</a:t>
            </a:r>
            <a:endParaRPr b="0" lang="en-US" sz="2400" spc="-1" strike="noStrike">
              <a:solidFill>
                <a:schemeClr val="dk1"/>
              </a:solidFill>
              <a:latin typeface="TradeGothic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609480" y="2174760"/>
            <a:ext cx="5386680" cy="39510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TradeGothic"/>
                <a:ea typeface="ＭＳ Ｐゴシック"/>
              </a:rPr>
              <a:t>Click to edit Master text styles</a:t>
            </a:r>
            <a:endParaRPr b="0" lang="en-US" sz="2400" spc="-1" strike="noStrike">
              <a:solidFill>
                <a:schemeClr val="dk1"/>
              </a:solidFill>
              <a:latin typeface="TradeGothic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chemeClr val="dk1"/>
                </a:solidFill>
                <a:latin typeface="TradeGothic"/>
                <a:ea typeface="ＭＳ Ｐゴシック"/>
              </a:rPr>
              <a:t>Second level</a:t>
            </a:r>
            <a:endParaRPr b="0" lang="en-US" sz="2000" spc="-1" strike="noStrike">
              <a:solidFill>
                <a:schemeClr val="dk1"/>
              </a:solidFill>
              <a:latin typeface="TradeGothic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TradeGothic"/>
                <a:ea typeface="ＭＳ Ｐゴシック"/>
              </a:rPr>
              <a:t>Third level</a:t>
            </a:r>
            <a:endParaRPr b="0" lang="en-US" sz="1800" spc="-1" strike="noStrike">
              <a:solidFill>
                <a:schemeClr val="dk1"/>
              </a:solidFill>
              <a:latin typeface="TradeGothic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pc="-1" strike="noStrike">
                <a:solidFill>
                  <a:schemeClr val="dk1"/>
                </a:solidFill>
                <a:latin typeface="TradeGothic"/>
                <a:ea typeface="ＭＳ Ｐゴシック"/>
              </a:rPr>
              <a:t>Fourth level</a:t>
            </a:r>
            <a:endParaRPr b="0" lang="en-US" sz="1600" spc="-1" strike="noStrike">
              <a:solidFill>
                <a:schemeClr val="dk1"/>
              </a:solidFill>
              <a:latin typeface="TradeGothic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600" spc="-1" strike="noStrike">
                <a:solidFill>
                  <a:schemeClr val="dk1"/>
                </a:solidFill>
                <a:latin typeface="TradeGothic"/>
                <a:ea typeface="ＭＳ Ｐゴシック"/>
              </a:rPr>
              <a:t>Fifth level</a:t>
            </a:r>
            <a:endParaRPr b="0" lang="en-US" sz="1600" spc="-1" strike="noStrike">
              <a:solidFill>
                <a:schemeClr val="dk1"/>
              </a:solidFill>
              <a:latin typeface="TradeGothic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6193440" y="1535040"/>
            <a:ext cx="5388840" cy="6393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chemeClr val="dk1"/>
                </a:solidFill>
                <a:latin typeface="TradeGothic"/>
                <a:ea typeface="ＭＳ Ｐゴシック"/>
              </a:rPr>
              <a:t>Click to edit Master text styles</a:t>
            </a:r>
            <a:endParaRPr b="0" lang="en-US" sz="2400" spc="-1" strike="noStrike">
              <a:solidFill>
                <a:schemeClr val="dk1"/>
              </a:solidFill>
              <a:latin typeface="TradeGothic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6193440" y="2174760"/>
            <a:ext cx="5388840" cy="39510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TradeGothic"/>
                <a:ea typeface="ＭＳ Ｐゴシック"/>
              </a:rPr>
              <a:t>Click to edit Master text styles</a:t>
            </a:r>
            <a:endParaRPr b="0" lang="en-US" sz="2400" spc="-1" strike="noStrike">
              <a:solidFill>
                <a:schemeClr val="dk1"/>
              </a:solidFill>
              <a:latin typeface="TradeGothic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chemeClr val="dk1"/>
                </a:solidFill>
                <a:latin typeface="TradeGothic"/>
                <a:ea typeface="ＭＳ Ｐゴシック"/>
              </a:rPr>
              <a:t>Second level</a:t>
            </a:r>
            <a:endParaRPr b="0" lang="en-US" sz="2000" spc="-1" strike="noStrike">
              <a:solidFill>
                <a:schemeClr val="dk1"/>
              </a:solidFill>
              <a:latin typeface="TradeGothic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TradeGothic"/>
                <a:ea typeface="ＭＳ Ｐゴシック"/>
              </a:rPr>
              <a:t>Third level</a:t>
            </a:r>
            <a:endParaRPr b="0" lang="en-US" sz="1800" spc="-1" strike="noStrike">
              <a:solidFill>
                <a:schemeClr val="dk1"/>
              </a:solidFill>
              <a:latin typeface="TradeGothic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pc="-1" strike="noStrike">
                <a:solidFill>
                  <a:schemeClr val="dk1"/>
                </a:solidFill>
                <a:latin typeface="TradeGothic"/>
                <a:ea typeface="ＭＳ Ｐゴシック"/>
              </a:rPr>
              <a:t>Fourth level</a:t>
            </a:r>
            <a:endParaRPr b="0" lang="en-US" sz="1600" spc="-1" strike="noStrike">
              <a:solidFill>
                <a:schemeClr val="dk1"/>
              </a:solidFill>
              <a:latin typeface="TradeGothic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600" spc="-1" strike="noStrike">
                <a:solidFill>
                  <a:schemeClr val="dk1"/>
                </a:solidFill>
                <a:latin typeface="TradeGothic"/>
                <a:ea typeface="ＭＳ Ｐゴシック"/>
              </a:rPr>
              <a:t>Fifth level</a:t>
            </a:r>
            <a:endParaRPr b="0" lang="en-US" sz="1600" spc="-1" strike="noStrike">
              <a:solidFill>
                <a:schemeClr val="dk1"/>
              </a:solidFill>
              <a:latin typeface="TradeGothic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dt" idx="19"/>
          </p:nvPr>
        </p:nvSpPr>
        <p:spPr>
          <a:xfrm>
            <a:off x="609480" y="6356520"/>
            <a:ext cx="2844360" cy="3646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pc="-1" strike="noStrike">
                <a:solidFill>
                  <a:srgbClr val="898989"/>
                </a:solidFill>
                <a:latin typeface="TradeGothic"/>
                <a:ea typeface="ＭＳ Ｐゴシック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98989"/>
                </a:solidFill>
                <a:latin typeface="TradeGothic"/>
                <a:ea typeface="ＭＳ Ｐゴシック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7" name="PlaceHolder 7"/>
          <p:cNvSpPr>
            <a:spLocks noGrp="1"/>
          </p:cNvSpPr>
          <p:nvPr>
            <p:ph type="ftr" idx="20"/>
          </p:nvPr>
        </p:nvSpPr>
        <p:spPr>
          <a:xfrm>
            <a:off x="4165560" y="6356520"/>
            <a:ext cx="386028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4572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TradeGothic"/>
              </a:defRPr>
            </a:lvl1pPr>
          </a:lstStyle>
          <a:p>
            <a:pPr indent="0" algn="ctr" defTabSz="4572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TradeGothic"/>
              </a:rPr>
              <a:t>&lt;footer&gt;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" name="PlaceHolder 8"/>
          <p:cNvSpPr>
            <a:spLocks noGrp="1"/>
          </p:cNvSpPr>
          <p:nvPr>
            <p:ph type="sldNum" idx="21"/>
          </p:nvPr>
        </p:nvSpPr>
        <p:spPr>
          <a:xfrm>
            <a:off x="8737560" y="6356520"/>
            <a:ext cx="2844360" cy="3646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pc="-1" strike="noStrike">
                <a:solidFill>
                  <a:srgbClr val="898989"/>
                </a:solidFill>
                <a:latin typeface="TradeGothic"/>
                <a:ea typeface="ＭＳ Ｐゴシック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ED66316D-D723-474A-AAD4-0806233115B4}" type="slidenum">
              <a:rPr b="0" lang="en-US" sz="1200" spc="-1" strike="noStrike">
                <a:solidFill>
                  <a:srgbClr val="898989"/>
                </a:solidFill>
                <a:latin typeface="TradeGothic"/>
                <a:ea typeface="ＭＳ Ｐゴシック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/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-47520"/>
            <a:ext cx="10972440" cy="11426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TradeGothic"/>
                <a:ea typeface="ＭＳ Ｐゴシック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dt" idx="22"/>
          </p:nvPr>
        </p:nvSpPr>
        <p:spPr>
          <a:xfrm>
            <a:off x="609480" y="6356520"/>
            <a:ext cx="2844360" cy="3646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pc="-1" strike="noStrike">
                <a:solidFill>
                  <a:srgbClr val="898989"/>
                </a:solidFill>
                <a:latin typeface="TradeGothic"/>
                <a:ea typeface="ＭＳ Ｐゴシック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98989"/>
                </a:solidFill>
                <a:latin typeface="TradeGothic"/>
                <a:ea typeface="ＭＳ Ｐゴシック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ftr" idx="23"/>
          </p:nvPr>
        </p:nvSpPr>
        <p:spPr>
          <a:xfrm>
            <a:off x="4165560" y="6356520"/>
            <a:ext cx="386028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4572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TradeGothic"/>
              </a:defRPr>
            </a:lvl1pPr>
          </a:lstStyle>
          <a:p>
            <a:pPr indent="0" algn="ctr" defTabSz="4572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TradeGothic"/>
              </a:rPr>
              <a:t>&lt;footer&gt;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sldNum" idx="24"/>
          </p:nvPr>
        </p:nvSpPr>
        <p:spPr>
          <a:xfrm>
            <a:off x="8737560" y="6356520"/>
            <a:ext cx="2844360" cy="3646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pc="-1" strike="noStrike">
                <a:solidFill>
                  <a:srgbClr val="898989"/>
                </a:solidFill>
                <a:latin typeface="TradeGothic"/>
                <a:ea typeface="ＭＳ Ｐゴシック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D41DDECF-30BE-4500-AD7B-E32DA06A9824}" type="slidenum">
              <a:rPr b="0" lang="en-US" sz="1200" spc="-1" strike="noStrike">
                <a:solidFill>
                  <a:srgbClr val="898989"/>
                </a:solidFill>
                <a:latin typeface="TradeGothic"/>
                <a:ea typeface="ＭＳ Ｐゴシック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/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dt" idx="25"/>
          </p:nvPr>
        </p:nvSpPr>
        <p:spPr>
          <a:xfrm>
            <a:off x="609480" y="6356520"/>
            <a:ext cx="2844360" cy="3646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pc="-1" strike="noStrike">
                <a:solidFill>
                  <a:srgbClr val="898989"/>
                </a:solidFill>
                <a:latin typeface="TradeGothic"/>
                <a:ea typeface="ＭＳ Ｐゴシック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98989"/>
                </a:solidFill>
                <a:latin typeface="TradeGothic"/>
                <a:ea typeface="ＭＳ Ｐゴシック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ftr" idx="26"/>
          </p:nvPr>
        </p:nvSpPr>
        <p:spPr>
          <a:xfrm>
            <a:off x="4165560" y="6356520"/>
            <a:ext cx="386028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4572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TradeGothic"/>
              </a:defRPr>
            </a:lvl1pPr>
          </a:lstStyle>
          <a:p>
            <a:pPr indent="0" algn="ctr" defTabSz="4572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TradeGothic"/>
              </a:rPr>
              <a:t>&lt;footer&gt;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sldNum" idx="27"/>
          </p:nvPr>
        </p:nvSpPr>
        <p:spPr>
          <a:xfrm>
            <a:off x="8737560" y="6356520"/>
            <a:ext cx="2844360" cy="3646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pc="-1" strike="noStrike">
                <a:solidFill>
                  <a:srgbClr val="898989"/>
                </a:solidFill>
                <a:latin typeface="TradeGothic"/>
                <a:ea typeface="ＭＳ Ｐゴシック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81D19A52-B2BD-4B4A-83DF-58505DE26517}" type="slidenum">
              <a:rPr b="0" lang="en-US" sz="1200" spc="-1" strike="noStrike">
                <a:solidFill>
                  <a:srgbClr val="898989"/>
                </a:solidFill>
                <a:latin typeface="TradeGothic"/>
                <a:ea typeface="ＭＳ Ｐゴシック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/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5.xml"/><Relationship Id="rId3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5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5.xml"/><Relationship Id="rId3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5.xml"/><Relationship Id="rId3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hyperlink" Target="https://nhb.gov.in/" TargetMode="External"/><Relationship Id="rId2" Type="http://schemas.openxmlformats.org/officeDocument/2006/relationships/hyperlink" Target="https://www.indiastat.com/data/agriculture/horticulture" TargetMode="External"/><Relationship Id="rId3" Type="http://schemas.openxmlformats.org/officeDocument/2006/relationships/hyperlink" Target="https://www.ncdex.com/" TargetMode="External"/><Relationship Id="rId4" Type="http://schemas.openxmlformats.org/officeDocument/2006/relationships/hyperlink" Target="https://www.mospi.gov.in/sites/default/files/publication_reports/Brochure_2024.pdf" TargetMode="External"/><Relationship Id="rId5" Type="http://schemas.openxmlformats.org/officeDocument/2006/relationships/hyperlink" Target="https://nhb.gov.in/statistics/Publication/Horticulture%20Statistics%20at%20a%20Glance-2018.pdf" TargetMode="External"/><Relationship Id="rId6" Type="http://schemas.openxmlformats.org/officeDocument/2006/relationships/image" Target="../media/image2.png"/><Relationship Id="rId7" Type="http://schemas.openxmlformats.org/officeDocument/2006/relationships/slideLayout" Target="../slideLayouts/slideLayout5.xml"/><Relationship Id="rId8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5.xml"/><Relationship Id="rId3" Type="http://schemas.openxmlformats.org/officeDocument/2006/relationships/notesSlide" Target="../notesSlides/notesSlide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4" name="Rectangle 2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23880" y="0"/>
            <a:ext cx="9143640" cy="6857640"/>
          </a:xfrm>
          <a:prstGeom prst="rect">
            <a:avLst/>
          </a:prstGeom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chemeClr val="lt1"/>
              </a:solidFill>
              <a:latin typeface="Calibri"/>
              <a:ea typeface="ＭＳ Ｐゴシック"/>
            </a:endParaRPr>
          </a:p>
        </p:txBody>
      </p:sp>
      <p:sp>
        <p:nvSpPr>
          <p:cNvPr id="75" name="Freeform: Shape 2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58000" y="914400"/>
            <a:ext cx="4638240" cy="5154480"/>
          </a:xfrm>
          <a:custGeom>
            <a:avLst/>
            <a:gdLst>
              <a:gd name="textAreaLeft" fmla="*/ 0 w 4638240"/>
              <a:gd name="textAreaRight" fmla="*/ 4638600 w 4638240"/>
              <a:gd name="textAreaTop" fmla="*/ 0 h 5154480"/>
              <a:gd name="textAreaBottom" fmla="*/ 5154840 h 5154480"/>
            </a:gdLst>
            <a:ahLst/>
            <a:rect l="textAreaLeft" t="textAreaTop" r="textAreaRight" b="textAreaBottom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dk1">
              <a:lumMod val="50000"/>
              <a:lumOff val="50000"/>
              <a:alpha val="15000"/>
            </a:schemeClr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chemeClr val="lt1"/>
              </a:solidFill>
              <a:latin typeface="Calibri"/>
              <a:ea typeface="ＭＳ Ｐゴシック"/>
            </a:endParaRPr>
          </a:p>
        </p:txBody>
      </p:sp>
      <p:pic>
        <p:nvPicPr>
          <p:cNvPr id="76" name="Picture 4" descr=""/>
          <p:cNvPicPr/>
          <p:nvPr/>
        </p:nvPicPr>
        <p:blipFill>
          <a:blip r:embed="rId1"/>
          <a:srcRect l="0" t="0" r="59916" b="0"/>
          <a:stretch/>
        </p:blipFill>
        <p:spPr>
          <a:xfrm>
            <a:off x="8001000" y="2057400"/>
            <a:ext cx="3203280" cy="3425760"/>
          </a:xfrm>
          <a:prstGeom prst="rect">
            <a:avLst/>
          </a:prstGeom>
          <a:ln w="0">
            <a:noFill/>
          </a:ln>
        </p:spPr>
      </p:pic>
      <p:sp>
        <p:nvSpPr>
          <p:cNvPr id="77" name="TextBox 9"/>
          <p:cNvSpPr/>
          <p:nvPr/>
        </p:nvSpPr>
        <p:spPr>
          <a:xfrm>
            <a:off x="102600" y="1143000"/>
            <a:ext cx="6755400" cy="557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5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Noto Sans CJK SC"/>
            </a:endParaRPr>
          </a:p>
          <a:p>
            <a:pPr marL="285840" indent="-285840" algn="just" defTabSz="45720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2400" spc="-1" strike="noStrike">
                <a:solidFill>
                  <a:schemeClr val="dk1"/>
                </a:solidFill>
                <a:latin typeface="Arial"/>
                <a:ea typeface="ＭＳ Ｐゴシック"/>
              </a:rPr>
              <a:t>Problem Statement ID –  1647</a:t>
            </a:r>
            <a:endParaRPr b="0" lang="en-US" sz="2400" spc="-1" strike="noStrike">
              <a:solidFill>
                <a:srgbClr val="000000"/>
              </a:solidFill>
              <a:latin typeface="Arial"/>
              <a:ea typeface="Noto Sans CJK SC"/>
            </a:endParaRPr>
          </a:p>
          <a:p>
            <a:pPr marL="285840" indent="-285840" algn="just" defTabSz="45720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2400" spc="-1" strike="noStrike">
                <a:solidFill>
                  <a:schemeClr val="dk1"/>
                </a:solidFill>
                <a:latin typeface="Arial"/>
                <a:ea typeface="ＭＳ Ｐゴシック"/>
              </a:rPr>
              <a:t>Problem Statement Title- </a:t>
            </a:r>
            <a:r>
              <a:rPr b="1" lang="en-US" sz="2000" spc="-1" strike="noStrike">
                <a:solidFill>
                  <a:schemeClr val="dk1"/>
                </a:solidFill>
                <a:latin typeface="Arial"/>
                <a:ea typeface="ＭＳ Ｐゴシック"/>
              </a:rPr>
              <a:t>Development of AI-ML based models for predicting prices of agri-horticultural commodities such as pulses and vegetable (onion, potato, onion)</a:t>
            </a:r>
            <a:endParaRPr b="0" lang="en-US" sz="2000" spc="-1" strike="noStrike">
              <a:solidFill>
                <a:srgbClr val="000000"/>
              </a:solidFill>
              <a:latin typeface="Arial"/>
              <a:ea typeface="Noto Sans CJK SC"/>
            </a:endParaRPr>
          </a:p>
          <a:p>
            <a:pPr marL="285840" indent="-285840" algn="just" defTabSz="45720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2400" spc="-1" strike="noStrike">
                <a:solidFill>
                  <a:schemeClr val="dk1"/>
                </a:solidFill>
                <a:latin typeface="Arial"/>
                <a:ea typeface="ＭＳ Ｐゴシック"/>
              </a:rPr>
              <a:t>Theme - Agriculture , FoodTech &amp; Rural Development </a:t>
            </a:r>
            <a:endParaRPr b="0" lang="en-US" sz="2400" spc="-1" strike="noStrike">
              <a:solidFill>
                <a:srgbClr val="000000"/>
              </a:solidFill>
              <a:latin typeface="Arial"/>
              <a:ea typeface="Noto Sans CJK SC"/>
            </a:endParaRPr>
          </a:p>
          <a:p>
            <a:pPr marL="285840" indent="-285840" algn="just" defTabSz="45720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2400" spc="-1" strike="noStrike">
                <a:solidFill>
                  <a:schemeClr val="dk1"/>
                </a:solidFill>
                <a:latin typeface="Arial"/>
                <a:ea typeface="ＭＳ Ｐゴシック"/>
              </a:rPr>
              <a:t>PS Category- Software/Hardware: Software</a:t>
            </a:r>
            <a:endParaRPr b="0" lang="en-US" sz="2400" spc="-1" strike="noStrike">
              <a:solidFill>
                <a:srgbClr val="000000"/>
              </a:solidFill>
              <a:latin typeface="Arial"/>
              <a:ea typeface="Noto Sans CJK SC"/>
            </a:endParaRPr>
          </a:p>
          <a:p>
            <a:pPr marL="285840" indent="-285840" algn="just" defTabSz="45720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2400" spc="-1" strike="noStrike">
                <a:solidFill>
                  <a:schemeClr val="dk1"/>
                </a:solidFill>
                <a:latin typeface="Arial"/>
                <a:ea typeface="ＭＳ Ｐゴシック"/>
              </a:rPr>
              <a:t>Team ID-</a:t>
            </a:r>
            <a:endParaRPr b="0" lang="en-US" sz="2400" spc="-1" strike="noStrike">
              <a:solidFill>
                <a:srgbClr val="000000"/>
              </a:solidFill>
              <a:latin typeface="Arial"/>
              <a:ea typeface="Noto Sans CJK SC"/>
            </a:endParaRPr>
          </a:p>
          <a:p>
            <a:pPr marL="285840" indent="-285840" algn="just" defTabSz="45720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2400" spc="-1" strike="noStrike">
                <a:solidFill>
                  <a:schemeClr val="dk1"/>
                </a:solidFill>
                <a:latin typeface="Arial"/>
                <a:ea typeface="ＭＳ Ｐゴシック"/>
              </a:rPr>
              <a:t>Team Name (Registered on portal)</a:t>
            </a:r>
            <a:endParaRPr b="0" lang="en-US" sz="2400" spc="-1" strike="noStrike">
              <a:solidFill>
                <a:srgbClr val="000000"/>
              </a:solidFill>
              <a:latin typeface="Arial"/>
              <a:ea typeface="Noto Sans CJK SC"/>
            </a:endParaRPr>
          </a:p>
        </p:txBody>
      </p:sp>
      <p:sp>
        <p:nvSpPr>
          <p:cNvPr id="78" name="PlaceHolder 1"/>
          <p:cNvSpPr>
            <a:spLocks noGrp="1"/>
          </p:cNvSpPr>
          <p:nvPr>
            <p:ph type="subTitle"/>
          </p:nvPr>
        </p:nvSpPr>
        <p:spPr>
          <a:xfrm>
            <a:off x="1245600" y="457200"/>
            <a:ext cx="8534160" cy="17521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t">
            <a:noAutofit/>
          </a:bodyPr>
          <a:p>
            <a:pPr algn="ctr" defTabSz="457200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algn="ctr" defTabSz="457200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1" lang="en-US" sz="3200" spc="-1" strike="noStrike">
                <a:solidFill>
                  <a:schemeClr val="dk1"/>
                </a:solidFill>
                <a:latin typeface="Times New Roman"/>
                <a:ea typeface="ＭＳ Ｐゴシック"/>
              </a:rPr>
              <a:t>TITLE PAGE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title"/>
          </p:nvPr>
        </p:nvSpPr>
        <p:spPr>
          <a:xfrm>
            <a:off x="331200" y="-526680"/>
            <a:ext cx="10362960" cy="20761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chemeClr val="dk2"/>
                </a:solidFill>
                <a:latin typeface="Garamond"/>
                <a:ea typeface="ＭＳ Ｐゴシック"/>
              </a:rPr>
              <a:t>SMART INDIA HACKATHON 2024</a:t>
            </a:r>
            <a:endParaRPr b="0" lang="en-US" sz="4000" spc="-1" strike="noStrike">
              <a:solidFill>
                <a:schemeClr val="dk1"/>
              </a:solidFill>
              <a:latin typeface="Calibri"/>
            </a:endParaRPr>
          </a:p>
        </p:txBody>
      </p:sp>
      <p:pic>
        <p:nvPicPr>
          <p:cNvPr id="80" name="Google Shape;93;p2" descr=""/>
          <p:cNvPicPr/>
          <p:nvPr/>
        </p:nvPicPr>
        <p:blipFill>
          <a:blip r:embed="rId2"/>
          <a:stretch/>
        </p:blipFill>
        <p:spPr>
          <a:xfrm>
            <a:off x="9803880" y="81360"/>
            <a:ext cx="2246040" cy="1148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8"/>
          <p:cNvSpPr/>
          <p:nvPr/>
        </p:nvSpPr>
        <p:spPr>
          <a:xfrm>
            <a:off x="0" y="6354720"/>
            <a:ext cx="12191760" cy="502920"/>
          </a:xfrm>
          <a:prstGeom prst="rect">
            <a:avLst/>
          </a:prstGeom>
          <a:solidFill>
            <a:srgbClr val="0070c0"/>
          </a:solidFill>
          <a:ln w="9360">
            <a:noFill/>
          </a:ln>
          <a:effectLst>
            <a:outerShdw dist="23040" dir="5400000" blurRad="0" rotWithShape="0">
              <a:srgbClr val="80808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chemeClr val="accent2">
                  <a:lumMod val="75000"/>
                </a:schemeClr>
              </a:solidFill>
              <a:latin typeface="Calibri"/>
            </a:endParaRPr>
          </a:p>
        </p:txBody>
      </p:sp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182880" y="0"/>
            <a:ext cx="10972440" cy="11426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br>
              <a:rPr sz="3600"/>
            </a:br>
            <a:r>
              <a:rPr b="1" lang="en-US" sz="3600" spc="-1" strike="noStrike">
                <a:solidFill>
                  <a:schemeClr val="dk1"/>
                </a:solidFill>
                <a:latin typeface="Times New Roman"/>
                <a:ea typeface="ＭＳ Ｐゴシック"/>
              </a:rPr>
              <a:t>IDEA TITLE</a:t>
            </a:r>
            <a:endParaRPr b="0" lang="en-US" sz="36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3" name="TextBox 8"/>
          <p:cNvSpPr/>
          <p:nvPr/>
        </p:nvSpPr>
        <p:spPr>
          <a:xfrm>
            <a:off x="0" y="1431000"/>
            <a:ext cx="12191760" cy="45514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43080" indent="-343080" defTabSz="457200">
              <a:lnSpc>
                <a:spcPct val="100000"/>
              </a:lnSpc>
              <a:buClr>
                <a:srgbClr val="1f497d"/>
              </a:buClr>
              <a:buFont typeface="Wingdings" charset="2"/>
              <a:buChar char=""/>
            </a:pPr>
            <a:r>
              <a:rPr b="1" lang="en-US" sz="3200" spc="-1" strike="noStrike" u="sng">
                <a:solidFill>
                  <a:schemeClr val="dk2"/>
                </a:solidFill>
                <a:uFillTx/>
                <a:latin typeface="Arial"/>
                <a:ea typeface="ＭＳ Ｐゴシック"/>
              </a:rPr>
              <a:t>Proposed Solution (Describe yo</a:t>
            </a:r>
            <a:r>
              <a:rPr b="1" lang="en-US" sz="3200" spc="-1" strike="noStrike" u="sng">
                <a:solidFill>
                  <a:schemeClr val="dk2"/>
                </a:solidFill>
                <a:uFillTx/>
                <a:latin typeface="Arial"/>
                <a:ea typeface="ＭＳ Ｐゴシック"/>
              </a:rPr>
              <a:t>ur Idea/Solution/Prototype)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Arial"/>
                <a:ea typeface="ＭＳ Ｐゴシック"/>
              </a:rPr>
              <a:t>Use Machine Learning models like LSTM, Random Forest, Prophet and XGBoost to predict prices of the 22 essential commodities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algn="just" defTabSz="457200">
              <a:lnSpc>
                <a:spcPct val="100000"/>
              </a:lnSpc>
              <a:spcBef>
                <a:spcPts val="1585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Arial"/>
                <a:ea typeface="ＭＳ Ｐゴシック"/>
              </a:rPr>
              <a:t>Models used currently like ARIMA and SARIMA are linear models and so cannot capture the non-linear relationships. We would be using Non-Linear Models (mentioned above) to capture such relationships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algn="just" defTabSz="457200">
              <a:lnSpc>
                <a:spcPct val="100000"/>
              </a:lnSpc>
              <a:spcBef>
                <a:spcPts val="1585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Arial"/>
                <a:ea typeface="ＭＳ Ｐゴシック"/>
              </a:rPr>
              <a:t>Predict supply and demand surges or deficit and inform authorities before hand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sldNum" idx="37"/>
          </p:nvPr>
        </p:nvSpPr>
        <p:spPr>
          <a:xfrm>
            <a:off x="8737560" y="6356520"/>
            <a:ext cx="2844360" cy="3646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1" lang="en-US" sz="1200" spc="-1" strike="noStrike">
                <a:solidFill>
                  <a:schemeClr val="lt1"/>
                </a:solidFill>
                <a:latin typeface="TradeGothic"/>
                <a:ea typeface="ＭＳ Ｐゴシック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D57A9C1D-D015-4A87-9BE0-6721B0106450}" type="slidenum">
              <a:rPr b="1" lang="en-US" sz="1200" spc="-1" strike="noStrike">
                <a:solidFill>
                  <a:schemeClr val="lt1"/>
                </a:solidFill>
                <a:latin typeface="TradeGothic"/>
                <a:ea typeface="ＭＳ Ｐゴシック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ftr" idx="38"/>
          </p:nvPr>
        </p:nvSpPr>
        <p:spPr>
          <a:xfrm>
            <a:off x="4648320" y="6356520"/>
            <a:ext cx="32036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457200">
              <a:lnSpc>
                <a:spcPct val="100000"/>
              </a:lnSpc>
              <a:buNone/>
              <a:defRPr b="0" lang="en-US" sz="1200" spc="-1" strike="noStrike">
                <a:solidFill>
                  <a:schemeClr val="lt1"/>
                </a:solidFill>
                <a:latin typeface="TradeGothic"/>
              </a:defRPr>
            </a:lvl1pPr>
          </a:lstStyle>
          <a:p>
            <a:pPr indent="0" algn="ctr" defTabSz="4572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lt1"/>
                </a:solidFill>
                <a:latin typeface="TradeGothic"/>
              </a:rPr>
              <a:t>@SIH Idea submission- Template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6" name="Oval 9"/>
          <p:cNvSpPr/>
          <p:nvPr/>
        </p:nvSpPr>
        <p:spPr>
          <a:xfrm>
            <a:off x="329760" y="252360"/>
            <a:ext cx="1251360" cy="807120"/>
          </a:xfrm>
          <a:prstGeom prst="ellipse">
            <a:avLst/>
          </a:prstGeom>
          <a:solidFill>
            <a:schemeClr val="lt1"/>
          </a:solidFill>
          <a:ln w="25560">
            <a:solidFill>
              <a:schemeClr val="accent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  <a:ea typeface="ＭＳ Ｐゴシック"/>
              </a:rPr>
              <a:t>Your Team Name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7" name="Google Shape;93;p2" descr=""/>
          <p:cNvPicPr/>
          <p:nvPr/>
        </p:nvPicPr>
        <p:blipFill>
          <a:blip r:embed="rId1"/>
          <a:stretch/>
        </p:blipFill>
        <p:spPr>
          <a:xfrm>
            <a:off x="9803880" y="81360"/>
            <a:ext cx="2246040" cy="1148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ctangle 9"/>
          <p:cNvSpPr/>
          <p:nvPr/>
        </p:nvSpPr>
        <p:spPr>
          <a:xfrm>
            <a:off x="0" y="6354720"/>
            <a:ext cx="12191760" cy="502920"/>
          </a:xfrm>
          <a:prstGeom prst="rect">
            <a:avLst/>
          </a:prstGeom>
          <a:solidFill>
            <a:srgbClr val="0070c0"/>
          </a:solidFill>
          <a:ln w="9360">
            <a:noFill/>
          </a:ln>
          <a:effectLst>
            <a:outerShdw dist="23040" dir="5400000" blurRad="0" rotWithShape="0">
              <a:srgbClr val="80808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chemeClr val="accent2">
                  <a:lumMod val="75000"/>
                </a:schemeClr>
              </a:solidFill>
              <a:latin typeface="Calibri"/>
            </a:endParaRPr>
          </a:p>
        </p:txBody>
      </p:sp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609480" y="-47520"/>
            <a:ext cx="10972440" cy="11426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1" lang="en-US" sz="3600" spc="-1" strike="noStrike">
                <a:solidFill>
                  <a:schemeClr val="dk1"/>
                </a:solidFill>
                <a:latin typeface="Times New Roman"/>
                <a:ea typeface="ＭＳ Ｐゴシック"/>
              </a:rPr>
              <a:t>TECHNICAL APPROACH</a:t>
            </a:r>
            <a:endParaRPr b="0" lang="en-US" sz="36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90" name="TextBox 8"/>
          <p:cNvSpPr/>
          <p:nvPr/>
        </p:nvSpPr>
        <p:spPr>
          <a:xfrm>
            <a:off x="685800" y="1140480"/>
            <a:ext cx="9372600" cy="51966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43080" indent="-343080" algn="just" defTabSz="457200">
              <a:lnSpc>
                <a:spcPct val="100000"/>
              </a:lnSpc>
              <a:spcBef>
                <a:spcPts val="1585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Arial"/>
                <a:ea typeface="ＭＳ Ｐゴシック"/>
              </a:rPr>
              <a:t>Technologies : Python, Pandas, numpy, plotly, sci-kit learn, TensorFlow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algn="just" defTabSz="4572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Arial"/>
                <a:ea typeface="ＭＳ Ｐゴシック"/>
              </a:rPr>
              <a:t>Methodology :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 defTabSz="4572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chemeClr val="dk1"/>
                </a:solidFill>
                <a:latin typeface="Arial"/>
                <a:ea typeface="ＭＳ Ｐゴシック"/>
              </a:rPr>
              <a:t>Data Sourcing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 defTabSz="4572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chemeClr val="dk1"/>
                </a:solidFill>
                <a:latin typeface="Arial"/>
                <a:ea typeface="ＭＳ Ｐゴシック"/>
              </a:rPr>
              <a:t>Data Cleaning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 defTabSz="4572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chemeClr val="dk1"/>
                </a:solidFill>
                <a:latin typeface="Arial"/>
                <a:ea typeface="ＭＳ Ｐゴシック"/>
              </a:rPr>
              <a:t>Exploratory Data Analysis (EDA)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 defTabSz="4572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chemeClr val="dk1"/>
                </a:solidFill>
                <a:latin typeface="Arial"/>
                <a:ea typeface="ＭＳ Ｐゴシック"/>
              </a:rPr>
              <a:t>Model Building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 defTabSz="4572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chemeClr val="dk1"/>
                </a:solidFill>
                <a:latin typeface="Arial"/>
                <a:ea typeface="ＭＳ Ｐゴシック"/>
              </a:rPr>
              <a:t>Model Evaluation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 defTabSz="4572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chemeClr val="dk1"/>
                </a:solidFill>
                <a:latin typeface="Arial"/>
                <a:ea typeface="ＭＳ Ｐゴシック"/>
              </a:rPr>
              <a:t>Model Deployment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sldNum" idx="39"/>
          </p:nvPr>
        </p:nvSpPr>
        <p:spPr>
          <a:xfrm>
            <a:off x="8737560" y="6356520"/>
            <a:ext cx="2844360" cy="3646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1" lang="en-US" sz="1200" spc="-1" strike="noStrike">
                <a:solidFill>
                  <a:schemeClr val="lt1"/>
                </a:solidFill>
                <a:latin typeface="TradeGothic"/>
                <a:ea typeface="ＭＳ Ｐゴシック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A9CFBD4D-1F13-40E9-89B6-90D658C178BB}" type="slidenum">
              <a:rPr b="1" lang="en-US" sz="1200" spc="-1" strike="noStrike">
                <a:solidFill>
                  <a:schemeClr val="lt1"/>
                </a:solidFill>
                <a:latin typeface="TradeGothic"/>
                <a:ea typeface="ＭＳ Ｐゴシック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ftr" idx="40"/>
          </p:nvPr>
        </p:nvSpPr>
        <p:spPr>
          <a:xfrm>
            <a:off x="4648320" y="6356520"/>
            <a:ext cx="32036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457200">
              <a:lnSpc>
                <a:spcPct val="100000"/>
              </a:lnSpc>
              <a:buNone/>
              <a:defRPr b="0" lang="en-US" sz="1200" spc="-1" strike="noStrike">
                <a:solidFill>
                  <a:schemeClr val="lt1"/>
                </a:solidFill>
                <a:latin typeface="TradeGothic"/>
              </a:defRPr>
            </a:lvl1pPr>
          </a:lstStyle>
          <a:p>
            <a:pPr indent="0" algn="ctr" defTabSz="4572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lt1"/>
                </a:solidFill>
                <a:latin typeface="TradeGothic"/>
              </a:rPr>
              <a:t>@SIH Idea submission- Template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93" name="Google Shape;93;p2" descr=""/>
          <p:cNvPicPr/>
          <p:nvPr/>
        </p:nvPicPr>
        <p:blipFill>
          <a:blip r:embed="rId1"/>
          <a:stretch/>
        </p:blipFill>
        <p:spPr>
          <a:xfrm>
            <a:off x="9803880" y="81360"/>
            <a:ext cx="2246040" cy="1148760"/>
          </a:xfrm>
          <a:prstGeom prst="rect">
            <a:avLst/>
          </a:prstGeom>
          <a:ln w="0">
            <a:noFill/>
          </a:ln>
        </p:spPr>
      </p:pic>
      <p:sp>
        <p:nvSpPr>
          <p:cNvPr id="94" name="Oval 10"/>
          <p:cNvSpPr/>
          <p:nvPr/>
        </p:nvSpPr>
        <p:spPr>
          <a:xfrm>
            <a:off x="329760" y="252360"/>
            <a:ext cx="1251360" cy="807120"/>
          </a:xfrm>
          <a:prstGeom prst="ellipse">
            <a:avLst/>
          </a:prstGeom>
          <a:solidFill>
            <a:schemeClr val="lt1"/>
          </a:solidFill>
          <a:ln w="25560">
            <a:solidFill>
              <a:schemeClr val="accent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  <a:ea typeface="ＭＳ Ｐゴシック"/>
              </a:rPr>
              <a:t>Your Team Name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Rectangle 9"/>
          <p:cNvSpPr/>
          <p:nvPr/>
        </p:nvSpPr>
        <p:spPr>
          <a:xfrm>
            <a:off x="0" y="6354720"/>
            <a:ext cx="12191760" cy="502920"/>
          </a:xfrm>
          <a:prstGeom prst="rect">
            <a:avLst/>
          </a:prstGeom>
          <a:solidFill>
            <a:srgbClr val="0070c0"/>
          </a:solidFill>
          <a:ln w="9360">
            <a:noFill/>
          </a:ln>
          <a:effectLst>
            <a:outerShdw dist="23040" dir="5400000" blurRad="0" rotWithShape="0">
              <a:srgbClr val="80808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953735"/>
              </a:solidFill>
              <a:latin typeface="Calibri"/>
              <a:ea typeface="ＭＳ Ｐゴシック"/>
            </a:endParaRPr>
          </a:p>
        </p:txBody>
      </p:sp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09480" y="-47520"/>
            <a:ext cx="10972440" cy="11426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1" lang="en-US" sz="3600" spc="-1" strike="noStrike">
                <a:solidFill>
                  <a:schemeClr val="dk1"/>
                </a:solidFill>
                <a:latin typeface="Times New Roman"/>
                <a:ea typeface="ＭＳ Ｐゴシック"/>
              </a:rPr>
              <a:t>FEASIBILITY AND VIABILITY</a:t>
            </a:r>
            <a:endParaRPr b="0" lang="en-US" sz="36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97" name="TextBox 8"/>
          <p:cNvSpPr/>
          <p:nvPr/>
        </p:nvSpPr>
        <p:spPr>
          <a:xfrm>
            <a:off x="609480" y="1083600"/>
            <a:ext cx="9384840" cy="50709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43080" indent="-343080" algn="just" defTabSz="457200">
              <a:lnSpc>
                <a:spcPct val="100000"/>
              </a:lnSpc>
              <a:spcBef>
                <a:spcPts val="1585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Feasibility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 defTabSz="457200">
              <a:lnSpc>
                <a:spcPct val="100000"/>
              </a:lnSpc>
              <a:spcBef>
                <a:spcPts val="158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Data Availability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 defTabSz="457200">
              <a:lnSpc>
                <a:spcPct val="100000"/>
              </a:lnSpc>
              <a:spcBef>
                <a:spcPts val="158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Computational Resources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 defTabSz="457200">
              <a:lnSpc>
                <a:spcPct val="100000"/>
              </a:lnSpc>
              <a:spcBef>
                <a:spcPts val="158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Algorithm Complexity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algn="just" defTabSz="457200">
              <a:lnSpc>
                <a:spcPct val="100000"/>
              </a:lnSpc>
              <a:spcBef>
                <a:spcPts val="1585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Potential challenges and risks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defTabSz="4572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Data Quality and Availability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defTabSz="4572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Model Accuracy and Generalization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algn="just" defTabSz="457200">
              <a:lnSpc>
                <a:spcPct val="100000"/>
              </a:lnSpc>
              <a:spcBef>
                <a:spcPts val="1585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Strategies for overcoming these challenges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 defTabSz="457200">
              <a:lnSpc>
                <a:spcPct val="100000"/>
              </a:lnSpc>
              <a:spcBef>
                <a:spcPts val="158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Data Cleaning, Preprocessing, Augmentation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 defTabSz="457200">
              <a:lnSpc>
                <a:spcPct val="100000"/>
              </a:lnSpc>
              <a:spcBef>
                <a:spcPts val="158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Model Generalization using Regularization Techniques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sldNum" idx="41"/>
          </p:nvPr>
        </p:nvSpPr>
        <p:spPr>
          <a:xfrm>
            <a:off x="8737560" y="6356520"/>
            <a:ext cx="2844360" cy="3646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1" lang="en-US" sz="1200" spc="-1" strike="noStrike">
                <a:solidFill>
                  <a:srgbClr val="ffffff"/>
                </a:solidFill>
                <a:latin typeface="TradeGothic"/>
                <a:ea typeface="ＭＳ Ｐゴシック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3B994A95-DA8A-49EE-B0DE-179370F35D1E}" type="slidenum">
              <a:rPr b="1" lang="en-US" sz="1200" spc="-1" strike="noStrike">
                <a:solidFill>
                  <a:srgbClr val="ffffff"/>
                </a:solidFill>
                <a:latin typeface="TradeGothic"/>
                <a:ea typeface="ＭＳ Ｐゴシック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ftr" idx="42"/>
          </p:nvPr>
        </p:nvSpPr>
        <p:spPr>
          <a:xfrm>
            <a:off x="4648320" y="6356520"/>
            <a:ext cx="32036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ffffff"/>
                </a:solidFill>
                <a:latin typeface="TradeGothic"/>
              </a:defRPr>
            </a:lvl1pPr>
          </a:lstStyle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ffffff"/>
                </a:solidFill>
                <a:latin typeface="TradeGothic"/>
              </a:rPr>
              <a:t>@SIH Idea submission- Template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100" name="Google Shape;93;p2" descr=""/>
          <p:cNvPicPr/>
          <p:nvPr/>
        </p:nvPicPr>
        <p:blipFill>
          <a:blip r:embed="rId1"/>
          <a:stretch/>
        </p:blipFill>
        <p:spPr>
          <a:xfrm>
            <a:off x="9803880" y="81360"/>
            <a:ext cx="2246040" cy="1148760"/>
          </a:xfrm>
          <a:prstGeom prst="rect">
            <a:avLst/>
          </a:prstGeom>
          <a:ln w="0">
            <a:noFill/>
          </a:ln>
        </p:spPr>
      </p:pic>
      <p:sp>
        <p:nvSpPr>
          <p:cNvPr id="101" name="Oval 11"/>
          <p:cNvSpPr/>
          <p:nvPr/>
        </p:nvSpPr>
        <p:spPr>
          <a:xfrm>
            <a:off x="329760" y="252360"/>
            <a:ext cx="1251360" cy="807120"/>
          </a:xfrm>
          <a:prstGeom prst="ellipse">
            <a:avLst/>
          </a:prstGeom>
          <a:solidFill>
            <a:schemeClr val="lt1"/>
          </a:solidFill>
          <a:ln w="25560">
            <a:solidFill>
              <a:schemeClr val="accent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  <a:ea typeface="ＭＳ Ｐゴシック"/>
              </a:rPr>
              <a:t>Your Team Name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Rectangle 9"/>
          <p:cNvSpPr/>
          <p:nvPr/>
        </p:nvSpPr>
        <p:spPr>
          <a:xfrm>
            <a:off x="0" y="6354720"/>
            <a:ext cx="12191760" cy="502920"/>
          </a:xfrm>
          <a:prstGeom prst="rect">
            <a:avLst/>
          </a:prstGeom>
          <a:solidFill>
            <a:srgbClr val="0070c0"/>
          </a:solidFill>
          <a:ln w="9360">
            <a:noFill/>
          </a:ln>
          <a:effectLst>
            <a:outerShdw dist="23040" dir="5400000" blurRad="0" rotWithShape="0">
              <a:srgbClr val="80808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953735"/>
              </a:solidFill>
              <a:latin typeface="Calibri"/>
              <a:ea typeface="ＭＳ Ｐゴシック"/>
            </a:endParaRPr>
          </a:p>
        </p:txBody>
      </p:sp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09480" y="-47520"/>
            <a:ext cx="10972440" cy="11426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1" lang="en-US" sz="3600" spc="-1" strike="noStrike">
                <a:solidFill>
                  <a:schemeClr val="dk1"/>
                </a:solidFill>
                <a:latin typeface="Times New Roman"/>
                <a:ea typeface="ＭＳ Ｐゴシック"/>
              </a:rPr>
              <a:t>IMPACT AND BENEFITS</a:t>
            </a:r>
            <a:endParaRPr b="0" lang="en-US" sz="36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04" name="TextBox 8"/>
          <p:cNvSpPr/>
          <p:nvPr/>
        </p:nvSpPr>
        <p:spPr>
          <a:xfrm>
            <a:off x="609480" y="1628640"/>
            <a:ext cx="9384840" cy="3552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43080" indent="-343080" algn="just" defTabSz="457200">
              <a:lnSpc>
                <a:spcPct val="100000"/>
              </a:lnSpc>
              <a:spcBef>
                <a:spcPts val="1585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Potential impact :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 defTabSz="4572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Government Agencies can  make informed policies and decisions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 defTabSz="4572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Farmers can manage risk and ensure financial income stability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algn="just" defTabSz="457200">
              <a:lnSpc>
                <a:spcPct val="100000"/>
              </a:lnSpc>
              <a:spcBef>
                <a:spcPts val="1585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Benefits of the solution : 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 defTabSz="457200">
              <a:lnSpc>
                <a:spcPct val="100000"/>
              </a:lnSpc>
              <a:spcBef>
                <a:spcPts val="158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Improved food security in society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 defTabSz="457200">
              <a:lnSpc>
                <a:spcPct val="100000"/>
              </a:lnSpc>
              <a:spcBef>
                <a:spcPts val="158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Increased agricultural productivity and economic growth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 defTabSz="457200">
              <a:lnSpc>
                <a:spcPct val="100000"/>
              </a:lnSpc>
              <a:spcBef>
                <a:spcPts val="158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Sustainable agriculture and improved efficacy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sldNum" idx="43"/>
          </p:nvPr>
        </p:nvSpPr>
        <p:spPr>
          <a:xfrm>
            <a:off x="8737560" y="6356520"/>
            <a:ext cx="2844360" cy="3646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1" lang="en-US" sz="1200" spc="-1" strike="noStrike">
                <a:solidFill>
                  <a:srgbClr val="ffffff"/>
                </a:solidFill>
                <a:latin typeface="TradeGothic"/>
                <a:ea typeface="ＭＳ Ｐゴシック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959C3FA9-B82E-450D-B455-9BC454A4764F}" type="slidenum">
              <a:rPr b="1" lang="en-US" sz="1200" spc="-1" strike="noStrike">
                <a:solidFill>
                  <a:srgbClr val="ffffff"/>
                </a:solidFill>
                <a:latin typeface="TradeGothic"/>
                <a:ea typeface="ＭＳ Ｐゴシック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ftr" idx="44"/>
          </p:nvPr>
        </p:nvSpPr>
        <p:spPr>
          <a:xfrm>
            <a:off x="4648320" y="6356520"/>
            <a:ext cx="32036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ffffff"/>
                </a:solidFill>
                <a:latin typeface="TradeGothic"/>
              </a:defRPr>
            </a:lvl1pPr>
          </a:lstStyle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ffffff"/>
                </a:solidFill>
                <a:latin typeface="TradeGothic"/>
              </a:rPr>
              <a:t>@SIH Idea submission- Template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107" name="Google Shape;93;p2" descr=""/>
          <p:cNvPicPr/>
          <p:nvPr/>
        </p:nvPicPr>
        <p:blipFill>
          <a:blip r:embed="rId1"/>
          <a:stretch/>
        </p:blipFill>
        <p:spPr>
          <a:xfrm>
            <a:off x="9803880" y="81360"/>
            <a:ext cx="2246040" cy="1148760"/>
          </a:xfrm>
          <a:prstGeom prst="rect">
            <a:avLst/>
          </a:prstGeom>
          <a:ln w="0">
            <a:noFill/>
          </a:ln>
        </p:spPr>
      </p:pic>
      <p:sp>
        <p:nvSpPr>
          <p:cNvPr id="108" name="Oval 11"/>
          <p:cNvSpPr/>
          <p:nvPr/>
        </p:nvSpPr>
        <p:spPr>
          <a:xfrm>
            <a:off x="329760" y="252360"/>
            <a:ext cx="1251360" cy="807120"/>
          </a:xfrm>
          <a:prstGeom prst="ellipse">
            <a:avLst/>
          </a:prstGeom>
          <a:solidFill>
            <a:schemeClr val="lt1"/>
          </a:solidFill>
          <a:ln w="25560">
            <a:solidFill>
              <a:schemeClr val="accent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  <a:ea typeface="ＭＳ Ｐゴシック"/>
              </a:rPr>
              <a:t>Your Team Name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Rectangle 9"/>
          <p:cNvSpPr/>
          <p:nvPr/>
        </p:nvSpPr>
        <p:spPr>
          <a:xfrm>
            <a:off x="0" y="6354720"/>
            <a:ext cx="12191760" cy="502920"/>
          </a:xfrm>
          <a:prstGeom prst="rect">
            <a:avLst/>
          </a:prstGeom>
          <a:solidFill>
            <a:srgbClr val="0070c0"/>
          </a:solidFill>
          <a:ln w="9360">
            <a:noFill/>
          </a:ln>
          <a:effectLst>
            <a:outerShdw dist="23040" dir="5400000" blurRad="0" rotWithShape="0">
              <a:srgbClr val="80808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953735"/>
              </a:solidFill>
              <a:latin typeface="Calibri"/>
              <a:ea typeface="ＭＳ Ｐゴシック"/>
            </a:endParaRPr>
          </a:p>
        </p:txBody>
      </p:sp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609480" y="-47520"/>
            <a:ext cx="10972440" cy="11426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1" lang="en-US" sz="3600" spc="-1" strike="noStrike">
                <a:solidFill>
                  <a:schemeClr val="dk1"/>
                </a:solidFill>
                <a:latin typeface="Times New Roman"/>
                <a:ea typeface="ＭＳ Ｐゴシック"/>
              </a:rPr>
              <a:t>RESEARCH  AND REFERENCES</a:t>
            </a:r>
            <a:endParaRPr b="0" lang="en-US" sz="36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11" name="TextBox 8"/>
          <p:cNvSpPr/>
          <p:nvPr/>
        </p:nvSpPr>
        <p:spPr>
          <a:xfrm>
            <a:off x="609480" y="2039400"/>
            <a:ext cx="9384840" cy="18889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43080" indent="-343080" algn="just" defTabSz="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Details / Links of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the reference and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research work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 defTabSz="457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ＭＳ Ｐゴシック"/>
                <a:hlinkClick r:id="rId1"/>
              </a:rPr>
              <a:t>https://nhb.gov.in/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 defTabSz="457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ＭＳ Ｐゴシック"/>
                <a:hlinkClick r:id="rId2"/>
              </a:rPr>
              <a:t>https://www.indiastat.com/data/agriculture/horticulture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 defTabSz="457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ＭＳ Ｐゴシック"/>
                <a:hlinkClick r:id="rId3"/>
              </a:rPr>
              <a:t>https://www.ncdex.com/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 defTabSz="457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ＭＳ Ｐゴシック"/>
                <a:hlinkClick r:id="rId4"/>
              </a:rPr>
              <a:t>https://www.mospi.gov.in/sites/default/files/publication_reports/Brochure_2024.pdf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 defTabSz="457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ＭＳ Ｐゴシック"/>
                <a:hlinkClick r:id="rId5"/>
              </a:rPr>
              <a:t>https://nhb.gov.in/statistics/Publication/Horticulture%20Statistics%20at%20a%20Glance-2018.pdf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sldNum" idx="45"/>
          </p:nvPr>
        </p:nvSpPr>
        <p:spPr>
          <a:xfrm>
            <a:off x="8737560" y="6356520"/>
            <a:ext cx="2844360" cy="3646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1" lang="en-US" sz="1200" spc="-1" strike="noStrike">
                <a:solidFill>
                  <a:srgbClr val="ffffff"/>
                </a:solidFill>
                <a:latin typeface="TradeGothic"/>
                <a:ea typeface="ＭＳ Ｐゴシック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C30FAC84-1C88-4D0F-A84A-250363C772EE}" type="slidenum">
              <a:rPr b="1" lang="en-US" sz="1200" spc="-1" strike="noStrike">
                <a:solidFill>
                  <a:srgbClr val="ffffff"/>
                </a:solidFill>
                <a:latin typeface="TradeGothic"/>
                <a:ea typeface="ＭＳ Ｐゴシック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ftr" idx="46"/>
          </p:nvPr>
        </p:nvSpPr>
        <p:spPr>
          <a:xfrm>
            <a:off x="4648320" y="6356520"/>
            <a:ext cx="32036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ffffff"/>
                </a:solidFill>
                <a:latin typeface="TradeGothic"/>
              </a:defRPr>
            </a:lvl1pPr>
          </a:lstStyle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ffffff"/>
                </a:solidFill>
                <a:latin typeface="TradeGothic"/>
              </a:rPr>
              <a:t>@SIH Idea submission- Template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114" name="Google Shape;93;p2" descr=""/>
          <p:cNvPicPr/>
          <p:nvPr/>
        </p:nvPicPr>
        <p:blipFill>
          <a:blip r:embed="rId6"/>
          <a:stretch/>
        </p:blipFill>
        <p:spPr>
          <a:xfrm>
            <a:off x="9803880" y="81360"/>
            <a:ext cx="2246040" cy="1148760"/>
          </a:xfrm>
          <a:prstGeom prst="rect">
            <a:avLst/>
          </a:prstGeom>
          <a:ln w="0">
            <a:noFill/>
          </a:ln>
        </p:spPr>
      </p:pic>
      <p:sp>
        <p:nvSpPr>
          <p:cNvPr id="115" name="Oval 8"/>
          <p:cNvSpPr/>
          <p:nvPr/>
        </p:nvSpPr>
        <p:spPr>
          <a:xfrm>
            <a:off x="329760" y="252360"/>
            <a:ext cx="1251360" cy="807120"/>
          </a:xfrm>
          <a:prstGeom prst="ellipse">
            <a:avLst/>
          </a:prstGeom>
          <a:solidFill>
            <a:schemeClr val="lt1"/>
          </a:solidFill>
          <a:ln w="25560">
            <a:solidFill>
              <a:schemeClr val="accent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  <a:ea typeface="ＭＳ Ｐゴシック"/>
              </a:rPr>
              <a:t>Your Team Name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Rectangle 9"/>
          <p:cNvSpPr/>
          <p:nvPr/>
        </p:nvSpPr>
        <p:spPr>
          <a:xfrm>
            <a:off x="0" y="6354720"/>
            <a:ext cx="12191760" cy="502920"/>
          </a:xfrm>
          <a:prstGeom prst="rect">
            <a:avLst/>
          </a:prstGeom>
          <a:solidFill>
            <a:srgbClr val="0070c0"/>
          </a:solidFill>
          <a:ln w="9360">
            <a:noFill/>
          </a:ln>
          <a:effectLst>
            <a:outerShdw dist="23040" dir="5400000" blurRad="0" rotWithShape="0">
              <a:srgbClr val="80808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953735"/>
              </a:solidFill>
              <a:latin typeface="Calibri"/>
              <a:ea typeface="ＭＳ Ｐゴシック"/>
            </a:endParaRPr>
          </a:p>
        </p:txBody>
      </p:sp>
      <p:sp>
        <p:nvSpPr>
          <p:cNvPr id="117" name="PlaceHolder 1"/>
          <p:cNvSpPr>
            <a:spLocks noGrp="1"/>
          </p:cNvSpPr>
          <p:nvPr>
            <p:ph type="sldNum" idx="47"/>
          </p:nvPr>
        </p:nvSpPr>
        <p:spPr>
          <a:xfrm>
            <a:off x="8737560" y="6356520"/>
            <a:ext cx="2844360" cy="3646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1" lang="en-US" sz="1200" spc="-1" strike="noStrike">
                <a:solidFill>
                  <a:srgbClr val="ffffff"/>
                </a:solidFill>
                <a:latin typeface="TradeGothic"/>
                <a:ea typeface="ＭＳ Ｐゴシック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CCA7078B-FA78-4D83-8EFD-2FF3D0DBDB73}" type="slidenum">
              <a:rPr b="1" lang="en-US" sz="1200" spc="-1" strike="noStrike">
                <a:solidFill>
                  <a:srgbClr val="ffffff"/>
                </a:solidFill>
                <a:latin typeface="TradeGothic"/>
                <a:ea typeface="ＭＳ Ｐゴシック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ftr" idx="48"/>
          </p:nvPr>
        </p:nvSpPr>
        <p:spPr>
          <a:xfrm>
            <a:off x="4648320" y="6356520"/>
            <a:ext cx="32036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ffffff"/>
                </a:solidFill>
                <a:latin typeface="TradeGothic"/>
              </a:defRPr>
            </a:lvl1pPr>
          </a:lstStyle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ffffff"/>
                </a:solidFill>
                <a:latin typeface="TradeGothic"/>
              </a:rPr>
              <a:t>@SIH Idea submission- Template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119" name="Google Shape;93;p2" descr=""/>
          <p:cNvPicPr/>
          <p:nvPr/>
        </p:nvPicPr>
        <p:blipFill>
          <a:blip r:embed="rId1"/>
          <a:stretch/>
        </p:blipFill>
        <p:spPr>
          <a:xfrm>
            <a:off x="9803880" y="81360"/>
            <a:ext cx="2246040" cy="1148760"/>
          </a:xfrm>
          <a:prstGeom prst="rect">
            <a:avLst/>
          </a:prstGeom>
          <a:ln w="0">
            <a:noFill/>
          </a:ln>
        </p:spPr>
      </p:pic>
      <p:sp>
        <p:nvSpPr>
          <p:cNvPr id="120" name="Round Diagonal Corner Rectangle 2"/>
          <p:cNvSpPr/>
          <p:nvPr/>
        </p:nvSpPr>
        <p:spPr>
          <a:xfrm>
            <a:off x="0" y="1791000"/>
            <a:ext cx="12191760" cy="4318920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accent1">
              <a:lumMod val="20000"/>
              <a:lumOff val="80000"/>
            </a:schemeClr>
          </a:solidFill>
          <a:ln w="38160">
            <a:solidFill>
              <a:srgbClr val="4a7ebb"/>
            </a:solidFill>
            <a:round/>
          </a:ln>
          <a:effectLst>
            <a:outerShdw dist="23040" dir="5400000" blurRad="3996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IN" sz="1800" spc="-1" strike="noStrike">
              <a:solidFill>
                <a:schemeClr val="lt1"/>
              </a:solidFill>
              <a:latin typeface="Calibri"/>
              <a:ea typeface="ＭＳ Ｐゴシック"/>
            </a:endParaRPr>
          </a:p>
        </p:txBody>
      </p:sp>
      <p:sp>
        <p:nvSpPr>
          <p:cNvPr id="121" name="Google Shape;100;p3"/>
          <p:cNvSpPr/>
          <p:nvPr/>
        </p:nvSpPr>
        <p:spPr>
          <a:xfrm>
            <a:off x="367920" y="1915560"/>
            <a:ext cx="11764440" cy="4070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 marL="514440" indent="-514440" algn="just" defTabSz="457200">
              <a:lnSpc>
                <a:spcPct val="90000"/>
              </a:lnSpc>
              <a:buClr>
                <a:srgbClr val="000000"/>
              </a:buClr>
              <a:buFont typeface="OpenSymbol"/>
              <a:buAutoNum type="arabicPeriod"/>
            </a:pPr>
            <a:r>
              <a:rPr b="1" lang="en-US" sz="1800" spc="-1" strike="noStrike">
                <a:solidFill>
                  <a:schemeClr val="dk1"/>
                </a:solidFill>
                <a:latin typeface="Arial"/>
                <a:ea typeface="Calibri"/>
              </a:rPr>
              <a:t>Kindly keep the maximum slides limit up to six </a:t>
            </a:r>
            <a:r>
              <a:rPr b="1" lang="en-US" sz="1800" spc="-1" strike="noStrike">
                <a:solidFill>
                  <a:srgbClr val="c00000"/>
                </a:solidFill>
                <a:latin typeface="Arial"/>
                <a:ea typeface="Calibri"/>
              </a:rPr>
              <a:t>(6). </a:t>
            </a:r>
            <a:r>
              <a:rPr b="1" lang="en-US" sz="1800" spc="-1" strike="noStrike">
                <a:solidFill>
                  <a:schemeClr val="dk1"/>
                </a:solidFill>
                <a:latin typeface="Arial"/>
                <a:ea typeface="Calibri"/>
              </a:rPr>
              <a:t>( Including the title slide)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514440" indent="-514440" algn="just" defTabSz="4572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OpenSymbol"/>
              <a:buAutoNum type="arabicPeriod"/>
            </a:pPr>
            <a:r>
              <a:rPr b="1" lang="en-US" sz="1800" spc="-1" strike="noStrike">
                <a:solidFill>
                  <a:schemeClr val="dk1"/>
                </a:solidFill>
                <a:latin typeface="Arial"/>
                <a:ea typeface="Calibri"/>
              </a:rPr>
              <a:t>Try to avoid paragraphs and post your idea in points /diagrams / Infographics /pictures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514440" indent="-514440" algn="just" defTabSz="4572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OpenSymbol"/>
              <a:buAutoNum type="arabicPeriod"/>
            </a:pPr>
            <a:r>
              <a:rPr b="1" lang="en-US" sz="1800" spc="-1" strike="noStrike">
                <a:solidFill>
                  <a:schemeClr val="dk1"/>
                </a:solidFill>
                <a:latin typeface="Arial"/>
                <a:ea typeface="Calibri"/>
              </a:rPr>
              <a:t>Keep your explanation precise and easy to understand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514440" indent="-514440" algn="just" defTabSz="4572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OpenSymbol"/>
              <a:buAutoNum type="arabicPeriod"/>
            </a:pPr>
            <a:r>
              <a:rPr b="1" lang="en-US" sz="1800" spc="-1" strike="noStrike">
                <a:solidFill>
                  <a:schemeClr val="dk1"/>
                </a:solidFill>
                <a:latin typeface="Arial"/>
                <a:ea typeface="Calibri"/>
              </a:rPr>
              <a:t>Idea should be unique and novel.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514440" indent="-514440" algn="just" defTabSz="4572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OpenSymbol"/>
              <a:buAutoNum type="arabicPeriod"/>
            </a:pPr>
            <a:r>
              <a:rPr b="1" lang="en-US" sz="1800" spc="-1" strike="noStrike">
                <a:solidFill>
                  <a:schemeClr val="dk1"/>
                </a:solidFill>
                <a:latin typeface="Arial"/>
                <a:ea typeface="Calibri"/>
              </a:rPr>
              <a:t>You can only use provided template for making the PPT without changing the idea details pointers (mentioned in previous slides).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514440" indent="-514440" algn="just" defTabSz="4572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OpenSymbol"/>
              <a:buAutoNum type="arabicPeriod"/>
            </a:pPr>
            <a:r>
              <a:rPr b="1" lang="en-US" sz="1800" spc="-1" strike="noStrike">
                <a:solidFill>
                  <a:schemeClr val="dk1"/>
                </a:solidFill>
                <a:latin typeface="Arial"/>
                <a:ea typeface="Calibri"/>
              </a:rPr>
              <a:t>You need to save the file in PDF and upload the same on portal. No PPT, Word Doc or any other format will be supported.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514440" indent="-349920" algn="just" defTabSz="4572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just" defTabSz="4572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US" sz="1800" spc="-1" strike="noStrike">
                <a:solidFill>
                  <a:srgbClr val="c00000"/>
                </a:solidFill>
                <a:latin typeface="Arial"/>
                <a:ea typeface="Calibri"/>
              </a:rPr>
              <a:t>Note - You can delete this slide (Important Pointers) when you upload the details of your idea on SIH portal.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914400" indent="-316080" algn="just" defTabSz="457200">
              <a:lnSpc>
                <a:spcPct val="90000"/>
              </a:lnSpc>
              <a:spcBef>
                <a:spcPts val="499"/>
              </a:spcBef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TextBox 3"/>
          <p:cNvSpPr/>
          <p:nvPr/>
        </p:nvSpPr>
        <p:spPr>
          <a:xfrm>
            <a:off x="1393200" y="106920"/>
            <a:ext cx="8410320" cy="63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457200">
              <a:lnSpc>
                <a:spcPct val="100000"/>
              </a:lnSpc>
            </a:pPr>
            <a:r>
              <a:rPr b="1" lang="en-US" sz="3600" spc="-1" strike="noStrike">
                <a:solidFill>
                  <a:schemeClr val="dk1"/>
                </a:solidFill>
                <a:latin typeface="Times New Roman"/>
                <a:ea typeface="ＭＳ Ｐゴシック"/>
              </a:rPr>
              <a:t>IMPORTANT INSTRUCTIONS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TextBox 4"/>
          <p:cNvSpPr/>
          <p:nvPr/>
        </p:nvSpPr>
        <p:spPr>
          <a:xfrm>
            <a:off x="602280" y="1181880"/>
            <a:ext cx="9557280" cy="337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just" defTabSz="457200">
              <a:lnSpc>
                <a:spcPct val="90000"/>
              </a:lnSpc>
              <a:spcBef>
                <a:spcPts val="1001"/>
              </a:spcBef>
            </a:pPr>
            <a:r>
              <a:rPr b="1" lang="en-US" sz="1800" spc="-1" strike="noStrike">
                <a:solidFill>
                  <a:schemeClr val="dk1"/>
                </a:solidFill>
                <a:latin typeface="Arial"/>
                <a:ea typeface="Calibri"/>
              </a:rPr>
              <a:t>Please ensure below pointers are met while submitting the Idea PPT: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7503</TotalTime>
  <Application>LibreOffice/24.2.5.2$Linux_X86_64 LibreOffice_project/420$Build-2</Application>
  <AppVersion>15.0000</AppVersion>
  <Company>Crowdfunder, Inc.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2013-12-12T18:46:50Z</dcterms:created>
  <dc:creator>Crowdfunder</dc:creator>
  <dc:description/>
  <dc:language>en-US</dc:language>
  <cp:lastModifiedBy/>
  <dcterms:modified xsi:type="dcterms:W3CDTF">2024-08-29T23:04:03Z</dcterms:modified>
  <cp:revision>148</cp:revision>
  <dc:subject/>
  <dc:title>Investor Pitch Deck Template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r8>6</vt:r8>
  </property>
  <property fmtid="{D5CDD505-2E9C-101B-9397-08002B2CF9AE}" pid="3" name="PresentationFormat">
    <vt:lpwstr>Widescreen</vt:lpwstr>
  </property>
  <property fmtid="{D5CDD505-2E9C-101B-9397-08002B2CF9AE}" pid="4" name="Slides">
    <vt:r8>7</vt:r8>
  </property>
</Properties>
</file>