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88E61-E7B8-4826-9B61-69F0C650164F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CD33D-44B0-4788-B32F-667FA3A5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D33D-44B0-4788-B32F-667FA3A51E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E9CD2D1-402E-4149-939E-319EA52BC847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3B5070C-1E4E-44CF-93E2-5ADB64B7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8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2F8A-AC53-4D3C-A02A-D2AD37F127B8}" type="datetime1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9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5EF9-94AA-42C1-94F3-3B2C77334165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3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6777-E5AB-4B54-9DC9-D7C5BAD5F8EA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58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67A1-2C7B-4825-A291-A08D36D115F3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39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55CA-0206-49E6-B7A9-D8A09221FC3B}" type="datetime1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44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651E-54F4-4ACF-AA99-2B386D9EBEB5}" type="datetime1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18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E525FA-D19C-4066-B135-E0E972C6508B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64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2B30E41-C5BD-4B23-9520-2F65A8C6E00D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6508-64A7-45CF-B12C-040FDB673A51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5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36B8-5C16-4C7D-B17A-3B4C4C5872EE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6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70E8-A008-4506-BA9E-8231D26E1C34}" type="datetime1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9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0245-E3E7-43B3-BEDA-D7089BC498F2}" type="datetime1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3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EFE9-D007-488D-B4CD-3011BD2D816A}" type="datetime1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9A-65F2-4CC6-9577-31B2820BE9F4}" type="datetime1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6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A808-3110-4DA1-BF4B-C39E729E6DC7}" type="datetime1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BD6F-6B5D-4BE7-8CA3-EF28A5641A5B}" type="datetime1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2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D431D92-BB23-43DC-98B7-5CEAE1B1F050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3B5070C-1E4E-44CF-93E2-5ADB64B7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9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779" y="1606378"/>
            <a:ext cx="8676222" cy="1608437"/>
          </a:xfrm>
        </p:spPr>
        <p:txBody>
          <a:bodyPr/>
          <a:lstStyle/>
          <a:p>
            <a:r>
              <a:rPr lang="en-US" dirty="0" smtClean="0"/>
              <a:t>           </a:t>
            </a:r>
            <a:r>
              <a:rPr lang="en-US" b="1" dirty="0" smtClean="0"/>
              <a:t>Zombie Crush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1603" y="3978310"/>
            <a:ext cx="8825658" cy="1417474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                           presented By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Mashrur Rashik Roll: 29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Mahmuder Rahman roll: 89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7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logic of the game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91" y="2611395"/>
            <a:ext cx="8501448" cy="41518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74292" y="5873579"/>
            <a:ext cx="322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Logic flow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062" y="3023630"/>
            <a:ext cx="9562473" cy="34163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      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Chief attraction of the game</a:t>
            </a: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High execution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815" y="2850635"/>
            <a:ext cx="5023424" cy="3416300"/>
          </a:xfrm>
        </p:spPr>
        <p:txBody>
          <a:bodyPr/>
          <a:lstStyle/>
          <a:p>
            <a:r>
              <a:rPr lang="en-US" dirty="0" smtClean="0"/>
              <a:t>Here due to use of sfml the speed of execution of the program is quite fast.</a:t>
            </a:r>
          </a:p>
          <a:p>
            <a:endParaRPr lang="en-US" dirty="0"/>
          </a:p>
          <a:p>
            <a:r>
              <a:rPr lang="en-US" dirty="0" smtClean="0"/>
              <a:t>Due to this the user can experience fast game play.</a:t>
            </a:r>
          </a:p>
          <a:p>
            <a:endParaRPr lang="en-US" dirty="0"/>
          </a:p>
          <a:p>
            <a:r>
              <a:rPr lang="en-US" dirty="0" smtClean="0"/>
              <a:t>Due to use of sfml, and high execution, high graphics could be added.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080" y="2594918"/>
            <a:ext cx="5073774" cy="381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Flicker free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81" y="3262526"/>
            <a:ext cx="4941046" cy="2676953"/>
          </a:xfrm>
        </p:spPr>
        <p:txBody>
          <a:bodyPr/>
          <a:lstStyle/>
          <a:p>
            <a:r>
              <a:rPr lang="en-US" dirty="0" smtClean="0"/>
              <a:t>Here the window hasn’t been cleared with each stage of game, and due to this there is absolutely no flickering in the game.</a:t>
            </a:r>
          </a:p>
          <a:p>
            <a:endParaRPr lang="en-US" dirty="0"/>
          </a:p>
          <a:p>
            <a:r>
              <a:rPr lang="en-US" dirty="0" smtClean="0"/>
              <a:t>This absolutely a flicker free game.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159" y="2601074"/>
            <a:ext cx="5159554" cy="386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Sound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272" y="2825921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Here sound files has been added in the form of wav file.</a:t>
            </a:r>
          </a:p>
          <a:p>
            <a:endParaRPr lang="en-US" sz="2400" dirty="0"/>
          </a:p>
          <a:p>
            <a:r>
              <a:rPr lang="en-US" sz="2400" dirty="0" smtClean="0"/>
              <a:t>Sound files are played in each window and also during game play.</a:t>
            </a:r>
          </a:p>
          <a:p>
            <a:endParaRPr lang="en-US" sz="2400" dirty="0"/>
          </a:p>
          <a:p>
            <a:r>
              <a:rPr lang="en-US" sz="2400" dirty="0" smtClean="0"/>
              <a:t>Added to the beauty of the 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9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Addictive!!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331" y="2335983"/>
            <a:ext cx="5890055" cy="44230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4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7193" y="2834160"/>
            <a:ext cx="8804592" cy="34163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</a:t>
            </a:r>
            <a:r>
              <a:rPr lang="en-US" sz="4000" dirty="0" smtClean="0"/>
              <a:t>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Major Drawbacks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50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32" y="2850635"/>
            <a:ext cx="11887200" cy="34163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Till now no major bugs have been found expect for the high time consumption.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4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Inspired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60" y="3806225"/>
            <a:ext cx="5039900" cy="1202381"/>
          </a:xfrm>
        </p:spPr>
        <p:txBody>
          <a:bodyPr/>
          <a:lstStyle/>
          <a:p>
            <a:r>
              <a:rPr lang="en-US" sz="2800" dirty="0" smtClean="0"/>
              <a:t>Inspired by the windows game “Zombie smasher”.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060" y="2644346"/>
            <a:ext cx="5585990" cy="38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19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881" y="2710592"/>
            <a:ext cx="8825659" cy="3416300"/>
          </a:xfrm>
        </p:spPr>
        <p:txBody>
          <a:bodyPr>
            <a:noAutofit/>
          </a:bodyPr>
          <a:lstStyle/>
          <a:p>
            <a:r>
              <a:rPr lang="en-US" sz="2800" dirty="0" smtClean="0"/>
              <a:t>Great project to learn the use of C++ graphics library.</a:t>
            </a:r>
          </a:p>
          <a:p>
            <a:endParaRPr lang="en-US" sz="2800" dirty="0"/>
          </a:p>
          <a:p>
            <a:r>
              <a:rPr lang="en-US" sz="2800" dirty="0" smtClean="0"/>
              <a:t>A great way to learn team work in graphics work.</a:t>
            </a:r>
          </a:p>
          <a:p>
            <a:endParaRPr lang="en-US" sz="2800" dirty="0"/>
          </a:p>
          <a:p>
            <a:r>
              <a:rPr lang="en-US" sz="2800" dirty="0" smtClean="0"/>
              <a:t>Inspirational for future game development.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9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What Is Zombie Crush?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Zombie Crush is a single player game, inspired by window’s game zombie </a:t>
            </a:r>
            <a:r>
              <a:rPr lang="en-US" sz="2800" dirty="0" smtClean="0"/>
              <a:t>smasher.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It  written in sfml, or most commonly known as simple fast multimedia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It has been written in C++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Compiled using codeblocks 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Special 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030" y="2957727"/>
            <a:ext cx="8825659" cy="3253604"/>
          </a:xfrm>
        </p:spPr>
        <p:txBody>
          <a:bodyPr/>
          <a:lstStyle/>
          <a:p>
            <a:r>
              <a:rPr lang="en-US" sz="2400" dirty="0"/>
              <a:t>Md. Shiplu </a:t>
            </a:r>
            <a:r>
              <a:rPr lang="en-US" sz="2400" dirty="0" smtClean="0"/>
              <a:t>Hawlader, Lecturer, Department of CSE, DU.</a:t>
            </a:r>
            <a:endParaRPr lang="en-US" sz="2400" dirty="0"/>
          </a:p>
          <a:p>
            <a:r>
              <a:rPr lang="en-US" sz="2400" dirty="0"/>
              <a:t>Hasnain </a:t>
            </a:r>
            <a:r>
              <a:rPr lang="en-US" sz="2400" dirty="0" smtClean="0"/>
              <a:t>Heickal, </a:t>
            </a:r>
            <a:r>
              <a:rPr lang="en-US" sz="2400" dirty="0"/>
              <a:t>Lecturer, Department of CSE, DU</a:t>
            </a:r>
            <a:r>
              <a:rPr lang="en-US" sz="2400" dirty="0" smtClean="0"/>
              <a:t>. </a:t>
            </a:r>
          </a:p>
          <a:p>
            <a:r>
              <a:rPr lang="en-US" sz="2400" dirty="0"/>
              <a:t>Mahmood </a:t>
            </a:r>
            <a:r>
              <a:rPr lang="en-US" sz="2400" dirty="0" smtClean="0"/>
              <a:t>Jasim, </a:t>
            </a:r>
            <a:r>
              <a:rPr lang="en-US" sz="2400" dirty="0"/>
              <a:t>Lecturer, Department of CSE, DU. </a:t>
            </a:r>
            <a:endParaRPr lang="en-US" sz="2400" dirty="0"/>
          </a:p>
          <a:p>
            <a:r>
              <a:rPr lang="en-US" sz="2400" dirty="0"/>
              <a:t>Iffat </a:t>
            </a:r>
            <a:r>
              <a:rPr lang="en-US" sz="2400" dirty="0" smtClean="0"/>
              <a:t>Anjum, </a:t>
            </a:r>
            <a:r>
              <a:rPr lang="en-US" sz="2400" dirty="0"/>
              <a:t>Lecturer, Department of CSE, DU.</a:t>
            </a:r>
            <a:endParaRPr lang="en-US" sz="2400" dirty="0"/>
          </a:p>
          <a:p>
            <a:r>
              <a:rPr lang="en-US" sz="2400" dirty="0"/>
              <a:t>Asma </a:t>
            </a:r>
            <a:r>
              <a:rPr lang="en-US" sz="2400" dirty="0" smtClean="0"/>
              <a:t>Enayet, </a:t>
            </a:r>
            <a:r>
              <a:rPr lang="en-US" sz="2400" dirty="0"/>
              <a:t>Lecturer, Department of CSE, DU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Tamal </a:t>
            </a:r>
            <a:r>
              <a:rPr lang="en-US" sz="2400" dirty="0" smtClean="0"/>
              <a:t>Adhikary, </a:t>
            </a:r>
            <a:r>
              <a:rPr lang="en-US" sz="2400" dirty="0"/>
              <a:t>Lecturer, Department of CSE, DU.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78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Any Questions?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46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624" y="3732084"/>
            <a:ext cx="8825659" cy="22073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3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Objective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3903" y="2603500"/>
            <a:ext cx="6866710" cy="34163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Basic use of a </a:t>
            </a:r>
            <a:r>
              <a:rPr lang="en-US" sz="2000" dirty="0"/>
              <a:t>C</a:t>
            </a:r>
            <a:r>
              <a:rPr lang="en-US" sz="2000" dirty="0" smtClean="0"/>
              <a:t>++ graphics library.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Implementation of modular algorithm.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Learning basic functions of sfml library.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Learning uses of sprite in graphics.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dirty="0" smtClean="0"/>
              <a:t>     Structure </a:t>
            </a:r>
            <a:r>
              <a:rPr lang="en-US" dirty="0" smtClean="0"/>
              <a:t>of Game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75" y="2352246"/>
            <a:ext cx="5511113" cy="4110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9136" y="6219568"/>
            <a:ext cx="2677297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Structure of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187" y="331195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                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Playing the Game</a:t>
            </a:r>
            <a:endParaRPr lang="en-US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5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30" y="2941252"/>
            <a:ext cx="5624787" cy="3416300"/>
          </a:xfrm>
        </p:spPr>
        <p:txBody>
          <a:bodyPr/>
          <a:lstStyle/>
          <a:p>
            <a:r>
              <a:rPr lang="en-US" dirty="0" smtClean="0"/>
              <a:t>Here Two zombies will appear.</a:t>
            </a:r>
          </a:p>
          <a:p>
            <a:endParaRPr lang="en-US" dirty="0" smtClean="0"/>
          </a:p>
          <a:p>
            <a:r>
              <a:rPr lang="en-US" dirty="0" smtClean="0"/>
              <a:t>The speed of the car will be slow.</a:t>
            </a:r>
          </a:p>
          <a:p>
            <a:endParaRPr lang="en-US" dirty="0" smtClean="0"/>
          </a:p>
          <a:p>
            <a:r>
              <a:rPr lang="en-US" dirty="0" smtClean="0"/>
              <a:t>Missing five zombies will result in game over.</a:t>
            </a:r>
          </a:p>
          <a:p>
            <a:endParaRPr lang="en-US" dirty="0" smtClean="0"/>
          </a:p>
          <a:p>
            <a:r>
              <a:rPr lang="en-US" dirty="0" smtClean="0"/>
              <a:t>Crossing 10000 km will result in increase in life.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617" y="2470965"/>
            <a:ext cx="5477519" cy="41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61" y="2867110"/>
            <a:ext cx="5056376" cy="3416300"/>
          </a:xfrm>
        </p:spPr>
        <p:txBody>
          <a:bodyPr/>
          <a:lstStyle/>
          <a:p>
            <a:r>
              <a:rPr lang="en-US" dirty="0" smtClean="0"/>
              <a:t>Here three to four zombies will appear.</a:t>
            </a:r>
          </a:p>
          <a:p>
            <a:endParaRPr lang="en-US" dirty="0"/>
          </a:p>
          <a:p>
            <a:r>
              <a:rPr lang="en-US" dirty="0" smtClean="0"/>
              <a:t>Like level 1, missing five zombies will result in game over.</a:t>
            </a:r>
          </a:p>
          <a:p>
            <a:endParaRPr lang="en-US" dirty="0"/>
          </a:p>
          <a:p>
            <a:r>
              <a:rPr lang="en-US" dirty="0" smtClean="0"/>
              <a:t>Here the speed of the car is moderate and the difficulty level will be harder.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28" y="2428145"/>
            <a:ext cx="5458946" cy="411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71" y="2710592"/>
            <a:ext cx="4924570" cy="3416300"/>
          </a:xfrm>
        </p:spPr>
        <p:txBody>
          <a:bodyPr/>
          <a:lstStyle/>
          <a:p>
            <a:r>
              <a:rPr lang="en-US" dirty="0" smtClean="0"/>
              <a:t>Here a number of zombies will appear.</a:t>
            </a:r>
          </a:p>
          <a:p>
            <a:endParaRPr lang="en-US" dirty="0"/>
          </a:p>
          <a:p>
            <a:r>
              <a:rPr lang="en-US" dirty="0" smtClean="0"/>
              <a:t>The accuracy level of the player will be tested as the speed of the car will be quite fast.</a:t>
            </a:r>
          </a:p>
          <a:p>
            <a:endParaRPr lang="en-US" dirty="0"/>
          </a:p>
          <a:p>
            <a:r>
              <a:rPr lang="en-US" dirty="0" smtClean="0"/>
              <a:t>Like all other level, missing five zombies will result in game over, but here the misses of level 2 will be counted.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10" y="2537254"/>
            <a:ext cx="5195329" cy="38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078" y="2949489"/>
            <a:ext cx="9974365" cy="34163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Working procedure of the game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070C-1E4E-44CF-93E2-5ADB64B708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2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209</TotalTime>
  <Words>556</Words>
  <Application>Microsoft Office PowerPoint</Application>
  <PresentationFormat>Widescreen</PresentationFormat>
  <Paragraphs>130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 Boardroom</vt:lpstr>
      <vt:lpstr>           Zombie Crush</vt:lpstr>
      <vt:lpstr>            What Is Zombie Crush?</vt:lpstr>
      <vt:lpstr>               Objective of this Project</vt:lpstr>
      <vt:lpstr>                       Structure of Game</vt:lpstr>
      <vt:lpstr>PowerPoint Presentation</vt:lpstr>
      <vt:lpstr>Level 1</vt:lpstr>
      <vt:lpstr>Level 2</vt:lpstr>
      <vt:lpstr>Level 3</vt:lpstr>
      <vt:lpstr>PowerPoint Presentation</vt:lpstr>
      <vt:lpstr>Basic logic of the game</vt:lpstr>
      <vt:lpstr>PowerPoint Presentation</vt:lpstr>
      <vt:lpstr>  High execution speed</vt:lpstr>
      <vt:lpstr>Flicker free game</vt:lpstr>
      <vt:lpstr>                       Sound effects</vt:lpstr>
      <vt:lpstr>                            Addictive!!</vt:lpstr>
      <vt:lpstr>PowerPoint Presentation</vt:lpstr>
      <vt:lpstr>PowerPoint Presentation</vt:lpstr>
      <vt:lpstr>Inspired by</vt:lpstr>
      <vt:lpstr>                         Summary</vt:lpstr>
      <vt:lpstr>                     Special thanks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Crush</dc:title>
  <dc:creator>Admin</dc:creator>
  <cp:lastModifiedBy>Admin</cp:lastModifiedBy>
  <cp:revision>24</cp:revision>
  <dcterms:created xsi:type="dcterms:W3CDTF">2016-11-21T13:03:32Z</dcterms:created>
  <dcterms:modified xsi:type="dcterms:W3CDTF">2016-11-22T10:15:31Z</dcterms:modified>
</cp:coreProperties>
</file>