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919" r:id="rId2"/>
    <p:sldId id="918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66CC"/>
    <a:srgbClr val="CC3300"/>
    <a:srgbClr val="EAEAEA"/>
    <a:srgbClr val="33CC33"/>
    <a:srgbClr val="FF0000"/>
    <a:srgbClr val="FFFF66"/>
    <a:srgbClr val="0066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278" autoAdjust="0"/>
    <p:restoredTop sz="94620" autoAdjust="0"/>
  </p:normalViewPr>
  <p:slideViewPr>
    <p:cSldViewPr>
      <p:cViewPr>
        <p:scale>
          <a:sx n="70" d="100"/>
          <a:sy n="70" d="100"/>
        </p:scale>
        <p:origin x="-1404" y="-6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2016/6/17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27898209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7461872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143422"/>
            <a:ext cx="8534752" cy="76529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99"/>
                </a:solidFill>
              </a:rPr>
              <a:t>北航大数据科学与工程国际联合研究中心</a:t>
            </a:r>
            <a:endParaRPr lang="zh-CN" altLang="en-US" sz="3600" b="1" dirty="0">
              <a:solidFill>
                <a:srgbClr val="000099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396392" y="3220232"/>
            <a:ext cx="2390775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5982823" y="3602353"/>
            <a:ext cx="221891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07504" y="1052736"/>
            <a:ext cx="88924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 International Research Centre on Big Data (RCBD)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000" dirty="0" smtClean="0"/>
              <a:t> Founded in September, 2012.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000" dirty="0" smtClean="0"/>
              <a:t>Led by </a:t>
            </a:r>
            <a:r>
              <a:rPr lang="en-US" altLang="zh-CN" sz="2000" b="1" dirty="0" smtClean="0"/>
              <a:t>Prof. </a:t>
            </a:r>
            <a:r>
              <a:rPr lang="en-US" altLang="zh-CN" sz="2000" b="1" dirty="0" err="1" smtClean="0"/>
              <a:t>Wenfei</a:t>
            </a:r>
            <a:r>
              <a:rPr lang="en-US" altLang="zh-CN" sz="2000" b="1" dirty="0" smtClean="0"/>
              <a:t> Fan </a:t>
            </a:r>
            <a:r>
              <a:rPr lang="en-US" altLang="zh-CN" sz="2000" dirty="0" smtClean="0"/>
              <a:t>(ACM Fellow,  Fellow of the Royal Society of Edinburgh, Scotland) .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 Research Topics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 Big Data Analysis: Theory and Applications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 Data Quality: The Other Side of Big Data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 Querying Big Data beyond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 Querying Big Social Data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</p:txBody>
      </p:sp>
      <p:pic>
        <p:nvPicPr>
          <p:cNvPr id="7" name="图片 6" descr="国际联合研究中心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2163456"/>
            <a:ext cx="3744416" cy="2153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000099"/>
                </a:solidFill>
              </a:rPr>
              <a:t>973 Grant on Big Data at </a:t>
            </a:r>
            <a:r>
              <a:rPr lang="en-US" altLang="zh-CN" sz="3600" b="1" dirty="0" err="1" smtClean="0">
                <a:solidFill>
                  <a:srgbClr val="000099"/>
                </a:solidFill>
              </a:rPr>
              <a:t>Beihang</a:t>
            </a:r>
            <a:endParaRPr lang="zh-CN" altLang="en-US" sz="3600" b="1" dirty="0">
              <a:solidFill>
                <a:srgbClr val="0000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9350" y="836712"/>
            <a:ext cx="8645138" cy="2160240"/>
          </a:xfrm>
        </p:spPr>
        <p:txBody>
          <a:bodyPr/>
          <a:lstStyle/>
          <a:p>
            <a:r>
              <a:rPr lang="zh-CN" altLang="en-US" sz="2800" dirty="0" smtClean="0"/>
              <a:t>网络信息空间大数据计算的基础研究</a:t>
            </a:r>
            <a:r>
              <a:rPr lang="en-US" altLang="zh-CN" sz="2800" dirty="0" smtClean="0"/>
              <a:t>(2014-2018)</a:t>
            </a:r>
            <a:r>
              <a:rPr lang="zh-CN" altLang="en-US" sz="2800" dirty="0" smtClean="0"/>
              <a:t> </a:t>
            </a:r>
            <a:r>
              <a:rPr lang="zh-CN" altLang="en-US" dirty="0" smtClean="0"/>
              <a:t>	</a:t>
            </a:r>
          </a:p>
          <a:p>
            <a:pPr lvl="1"/>
            <a:r>
              <a:rPr lang="en-US" altLang="zh-CN" dirty="0" smtClean="0"/>
              <a:t>Chief Scientist: Prof. </a:t>
            </a:r>
            <a:r>
              <a:rPr lang="en-US" altLang="zh-CN" dirty="0" err="1" smtClean="0"/>
              <a:t>Jinpeng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Huai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8 institutes involved</a:t>
            </a:r>
          </a:p>
          <a:p>
            <a:pPr lvl="1"/>
            <a:r>
              <a:rPr lang="en-US" altLang="zh-CN" dirty="0" smtClean="0"/>
              <a:t>Focus on “computing theory and practice on Big Data”</a:t>
            </a:r>
          </a:p>
          <a:p>
            <a:pPr lvl="1"/>
            <a:r>
              <a:rPr lang="en-US" altLang="zh-CN" dirty="0" smtClean="0"/>
              <a:t>http://cnbigdata.org/</a:t>
            </a:r>
            <a:endParaRPr lang="zh-CN" alt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107804"/>
            <a:ext cx="4176464" cy="144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4676713"/>
            <a:ext cx="3312367" cy="199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107804"/>
            <a:ext cx="3996410" cy="1761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941168"/>
            <a:ext cx="4308386" cy="176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27387</TotalTime>
  <Words>98</Words>
  <Application>Microsoft Office PowerPoint</Application>
  <PresentationFormat>全屏显示(4:3)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默认设计模板</vt:lpstr>
      <vt:lpstr>北航大数据科学与工程国际联合研究中心</vt:lpstr>
      <vt:lpstr>973 Grant on Big Data at Beihang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shuai.ma</cp:lastModifiedBy>
  <cp:revision>2540</cp:revision>
  <dcterms:created xsi:type="dcterms:W3CDTF">2010-07-14T15:56:11Z</dcterms:created>
  <dcterms:modified xsi:type="dcterms:W3CDTF">2016-06-17T08:24:31Z</dcterms:modified>
</cp:coreProperties>
</file>