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719" r:id="rId3"/>
    <p:sldId id="708" r:id="rId4"/>
    <p:sldId id="720" r:id="rId5"/>
    <p:sldId id="721" r:id="rId6"/>
    <p:sldId id="709" r:id="rId7"/>
    <p:sldId id="713" r:id="rId8"/>
    <p:sldId id="710" r:id="rId9"/>
    <p:sldId id="711" r:id="rId10"/>
    <p:sldId id="715" r:id="rId11"/>
    <p:sldId id="712" r:id="rId12"/>
    <p:sldId id="718" r:id="rId13"/>
    <p:sldId id="663" r:id="rId14"/>
    <p:sldId id="664" r:id="rId15"/>
    <p:sldId id="665" r:id="rId16"/>
    <p:sldId id="666" r:id="rId17"/>
    <p:sldId id="667" r:id="rId18"/>
    <p:sldId id="668" r:id="rId19"/>
    <p:sldId id="669" r:id="rId20"/>
    <p:sldId id="670" r:id="rId21"/>
    <p:sldId id="671" r:id="rId22"/>
    <p:sldId id="723" r:id="rId23"/>
    <p:sldId id="724" r:id="rId24"/>
    <p:sldId id="725" r:id="rId25"/>
    <p:sldId id="726" r:id="rId26"/>
    <p:sldId id="727" r:id="rId27"/>
    <p:sldId id="672" r:id="rId28"/>
    <p:sldId id="673" r:id="rId29"/>
    <p:sldId id="677" r:id="rId30"/>
    <p:sldId id="678" r:id="rId31"/>
    <p:sldId id="679" r:id="rId32"/>
    <p:sldId id="680" r:id="rId33"/>
    <p:sldId id="681" r:id="rId34"/>
    <p:sldId id="682" r:id="rId35"/>
    <p:sldId id="683" r:id="rId36"/>
    <p:sldId id="684" r:id="rId37"/>
    <p:sldId id="691" r:id="rId38"/>
    <p:sldId id="692" r:id="rId39"/>
    <p:sldId id="693" r:id="rId40"/>
    <p:sldId id="722" r:id="rId4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6" autoAdjust="0"/>
  </p:normalViewPr>
  <p:slideViewPr>
    <p:cSldViewPr>
      <p:cViewPr>
        <p:scale>
          <a:sx n="66" d="100"/>
          <a:sy n="66" d="100"/>
        </p:scale>
        <p:origin x="-1422" y="-72"/>
      </p:cViewPr>
      <p:guideLst>
        <p:guide orient="horz" pos="2160"/>
        <p:guide pos="2880"/>
      </p:guideLst>
    </p:cSldViewPr>
  </p:slideViewPr>
  <p:notesTextViewPr>
    <p:cViewPr>
      <p:scale>
        <a:sx n="1" d="1"/>
        <a:sy n="1" d="1"/>
      </p:scale>
      <p:origin x="0" y="0"/>
    </p:cViewPr>
  </p:notesTextViewPr>
  <p:sorterViewPr>
    <p:cViewPr>
      <p:scale>
        <a:sx n="100" d="100"/>
        <a:sy n="100" d="100"/>
      </p:scale>
      <p:origin x="0" y="320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57844-1D36-4687-8D94-6C1C39F33244}" type="doc">
      <dgm:prSet loTypeId="urn:microsoft.com/office/officeart/2005/8/layout/target3" loCatId="relationship" qsTypeId="urn:microsoft.com/office/officeart/2005/8/quickstyle/simple1" qsCatId="simple" csTypeId="urn:microsoft.com/office/officeart/2005/8/colors/colorful1#1" csCatId="colorful" phldr="1"/>
      <dgm:spPr/>
      <dgm:t>
        <a:bodyPr/>
        <a:lstStyle/>
        <a:p>
          <a:endParaRPr lang="zh-CN" altLang="en-US"/>
        </a:p>
      </dgm:t>
    </dgm:pt>
    <dgm:pt modelId="{F6620095-A54F-4C3D-93E1-34455A419D40}">
      <dgm:prSet/>
      <dgm:spPr/>
      <dgm:t>
        <a:bodyPr/>
        <a:lstStyle/>
        <a:p>
          <a:pPr algn="l" rtl="0"/>
          <a:r>
            <a:rPr lang="zh-CN" b="1" dirty="0" smtClean="0">
              <a:solidFill>
                <a:srgbClr val="FF0000"/>
              </a:solidFill>
            </a:rPr>
            <a:t>数据</a:t>
          </a:r>
          <a:r>
            <a:rPr lang="en-US" b="1" dirty="0" smtClean="0">
              <a:solidFill>
                <a:srgbClr val="FF0000"/>
              </a:solidFill>
            </a:rPr>
            <a:t>:  </a:t>
          </a:r>
          <a:r>
            <a:rPr lang="zh-CN" b="1" dirty="0" smtClean="0"/>
            <a:t>原始的</a:t>
          </a:r>
          <a:r>
            <a:rPr lang="en-US" b="1" dirty="0" smtClean="0"/>
            <a:t>, </a:t>
          </a:r>
          <a:r>
            <a:rPr lang="zh-CN" b="1" dirty="0" smtClean="0"/>
            <a:t>未解释的信号或者符号</a:t>
          </a:r>
          <a:r>
            <a:rPr lang="en-US" b="1" dirty="0" smtClean="0"/>
            <a:t>, </a:t>
          </a:r>
          <a:r>
            <a:rPr lang="zh-CN" b="1" dirty="0" smtClean="0"/>
            <a:t>如</a:t>
          </a:r>
          <a:r>
            <a:rPr lang="en-US" b="1" dirty="0" smtClean="0"/>
            <a:t>: 1</a:t>
          </a:r>
          <a:endParaRPr lang="zh-CN" dirty="0"/>
        </a:p>
      </dgm:t>
    </dgm:pt>
    <dgm:pt modelId="{C9AB31D4-9027-4943-B300-70CAEA97D2B7}" type="parTrans" cxnId="{33F6B545-CB4C-40C2-94BF-D6502FE94BC4}">
      <dgm:prSet/>
      <dgm:spPr/>
      <dgm:t>
        <a:bodyPr/>
        <a:lstStyle/>
        <a:p>
          <a:endParaRPr lang="zh-CN" altLang="en-US"/>
        </a:p>
      </dgm:t>
    </dgm:pt>
    <dgm:pt modelId="{5F21B7E1-2DA2-47D1-B669-E9A763AF7DF0}" type="sibTrans" cxnId="{33F6B545-CB4C-40C2-94BF-D6502FE94BC4}">
      <dgm:prSet/>
      <dgm:spPr/>
      <dgm:t>
        <a:bodyPr/>
        <a:lstStyle/>
        <a:p>
          <a:endParaRPr lang="zh-CN" altLang="en-US"/>
        </a:p>
      </dgm:t>
    </dgm:pt>
    <dgm:pt modelId="{2C427532-DF1F-48F2-959A-93A2722B12FE}">
      <dgm:prSet/>
      <dgm:spPr/>
      <dgm:t>
        <a:bodyPr/>
        <a:lstStyle/>
        <a:p>
          <a:pPr algn="l" rtl="0"/>
          <a:r>
            <a:rPr lang="zh-CN" b="1" dirty="0" smtClean="0">
              <a:solidFill>
                <a:srgbClr val="FF0000"/>
              </a:solidFill>
            </a:rPr>
            <a:t>信息</a:t>
          </a:r>
          <a:r>
            <a:rPr lang="en-US" b="1" dirty="0" smtClean="0">
              <a:solidFill>
                <a:srgbClr val="FF0000"/>
              </a:solidFill>
            </a:rPr>
            <a:t>: </a:t>
          </a:r>
          <a:r>
            <a:rPr lang="zh-CN" b="1" dirty="0" smtClean="0"/>
            <a:t>有一定解释或意义的数据</a:t>
          </a:r>
          <a:r>
            <a:rPr lang="en-US" b="1" dirty="0" smtClean="0"/>
            <a:t>, </a:t>
          </a:r>
          <a:r>
            <a:rPr lang="zh-CN" b="1" dirty="0" smtClean="0"/>
            <a:t>如</a:t>
          </a:r>
          <a:r>
            <a:rPr lang="en-US" b="1" dirty="0" smtClean="0"/>
            <a:t>: S.O.S</a:t>
          </a:r>
          <a:endParaRPr lang="zh-CN" dirty="0"/>
        </a:p>
      </dgm:t>
    </dgm:pt>
    <dgm:pt modelId="{3130A506-2D8A-4B8C-9068-642FBCECF2EB}" type="parTrans" cxnId="{D814C9B4-A5B7-45DA-88CF-C8A7A7000D80}">
      <dgm:prSet/>
      <dgm:spPr/>
      <dgm:t>
        <a:bodyPr/>
        <a:lstStyle/>
        <a:p>
          <a:endParaRPr lang="zh-CN" altLang="en-US"/>
        </a:p>
      </dgm:t>
    </dgm:pt>
    <dgm:pt modelId="{BFC06D85-4368-4900-BD4D-1181B33E8209}" type="sibTrans" cxnId="{D814C9B4-A5B7-45DA-88CF-C8A7A7000D80}">
      <dgm:prSet/>
      <dgm:spPr/>
      <dgm:t>
        <a:bodyPr/>
        <a:lstStyle/>
        <a:p>
          <a:endParaRPr lang="zh-CN" altLang="en-US"/>
        </a:p>
      </dgm:t>
    </dgm:pt>
    <dgm:pt modelId="{5786B464-4CB8-4D65-B63F-0D817FEE4929}">
      <dgm:prSet/>
      <dgm:spPr/>
      <dgm:t>
        <a:bodyPr/>
        <a:lstStyle/>
        <a:p>
          <a:pPr algn="l" rtl="0"/>
          <a:r>
            <a:rPr lang="zh-CN" b="1" dirty="0" smtClean="0">
              <a:solidFill>
                <a:srgbClr val="FF0000"/>
              </a:solidFill>
            </a:rPr>
            <a:t>知识</a:t>
          </a:r>
          <a:r>
            <a:rPr lang="en-US" b="1" dirty="0" smtClean="0">
              <a:solidFill>
                <a:srgbClr val="FF0000"/>
              </a:solidFill>
            </a:rPr>
            <a:t>: </a:t>
          </a:r>
          <a:r>
            <a:rPr lang="zh-CN" b="1" dirty="0" smtClean="0"/>
            <a:t>综合信息形成的观点和普适性的理论</a:t>
          </a:r>
          <a:endParaRPr lang="zh-CN" dirty="0"/>
        </a:p>
      </dgm:t>
    </dgm:pt>
    <dgm:pt modelId="{C37CEA59-7C2D-493E-B619-B614B7883DD1}" type="parTrans" cxnId="{CCFECA67-46B8-49B1-BC6A-A8FFBBF104B0}">
      <dgm:prSet/>
      <dgm:spPr/>
      <dgm:t>
        <a:bodyPr/>
        <a:lstStyle/>
        <a:p>
          <a:endParaRPr lang="zh-CN" altLang="en-US"/>
        </a:p>
      </dgm:t>
    </dgm:pt>
    <dgm:pt modelId="{1C86A3B0-098D-444B-8D55-5B9619086245}" type="sibTrans" cxnId="{CCFECA67-46B8-49B1-BC6A-A8FFBBF104B0}">
      <dgm:prSet/>
      <dgm:spPr/>
      <dgm:t>
        <a:bodyPr/>
        <a:lstStyle/>
        <a:p>
          <a:endParaRPr lang="zh-CN" altLang="en-US"/>
        </a:p>
      </dgm:t>
    </dgm:pt>
    <dgm:pt modelId="{A4996FAF-7F74-442F-AB92-6081600123C8}">
      <dgm:prSet/>
      <dgm:spPr/>
      <dgm:t>
        <a:bodyPr/>
        <a:lstStyle/>
        <a:p>
          <a:pPr algn="l" rtl="0"/>
          <a:r>
            <a:rPr lang="zh-CN" b="1" dirty="0" smtClean="0">
              <a:solidFill>
                <a:srgbClr val="FF0000"/>
              </a:solidFill>
            </a:rPr>
            <a:t>智慧</a:t>
          </a:r>
          <a:r>
            <a:rPr lang="en-US" b="1" dirty="0" smtClean="0">
              <a:solidFill>
                <a:srgbClr val="FF0000"/>
              </a:solidFill>
            </a:rPr>
            <a:t>: </a:t>
          </a:r>
          <a:r>
            <a:rPr lang="zh-CN" b="1" dirty="0" smtClean="0"/>
            <a:t>能够综合知识和经验用以生存计划的人类思维的结晶 </a:t>
          </a:r>
          <a:endParaRPr lang="zh-CN" dirty="0"/>
        </a:p>
      </dgm:t>
    </dgm:pt>
    <dgm:pt modelId="{77C465BB-25DF-436C-9171-8444C41F923A}" type="parTrans" cxnId="{13667DB6-6B70-41D0-B326-E3BF92433810}">
      <dgm:prSet/>
      <dgm:spPr/>
      <dgm:t>
        <a:bodyPr/>
        <a:lstStyle/>
        <a:p>
          <a:endParaRPr lang="zh-CN" altLang="en-US"/>
        </a:p>
      </dgm:t>
    </dgm:pt>
    <dgm:pt modelId="{175707B4-E7D7-4025-A592-EA5354B545A2}" type="sibTrans" cxnId="{13667DB6-6B70-41D0-B326-E3BF92433810}">
      <dgm:prSet/>
      <dgm:spPr/>
      <dgm:t>
        <a:bodyPr/>
        <a:lstStyle/>
        <a:p>
          <a:endParaRPr lang="zh-CN" altLang="en-US"/>
        </a:p>
      </dgm:t>
    </dgm:pt>
    <dgm:pt modelId="{E07E1599-3287-4F5F-AB2E-95860F434EB3}" type="pres">
      <dgm:prSet presAssocID="{8F157844-1D36-4687-8D94-6C1C39F33244}" presName="Name0" presStyleCnt="0">
        <dgm:presLayoutVars>
          <dgm:chMax val="7"/>
          <dgm:dir/>
          <dgm:animLvl val="lvl"/>
          <dgm:resizeHandles val="exact"/>
        </dgm:presLayoutVars>
      </dgm:prSet>
      <dgm:spPr/>
      <dgm:t>
        <a:bodyPr/>
        <a:lstStyle/>
        <a:p>
          <a:endParaRPr lang="zh-CN" altLang="en-US"/>
        </a:p>
      </dgm:t>
    </dgm:pt>
    <dgm:pt modelId="{3FD169C9-A4F4-4833-AB85-AE41051D59BF}" type="pres">
      <dgm:prSet presAssocID="{F6620095-A54F-4C3D-93E1-34455A419D40}" presName="circle1" presStyleLbl="node1" presStyleIdx="0" presStyleCnt="4"/>
      <dgm:spPr/>
    </dgm:pt>
    <dgm:pt modelId="{3E51C0A9-7104-4F50-B7A6-D18658BF10A7}" type="pres">
      <dgm:prSet presAssocID="{F6620095-A54F-4C3D-93E1-34455A419D40}" presName="space" presStyleCnt="0"/>
      <dgm:spPr/>
    </dgm:pt>
    <dgm:pt modelId="{F4E1AC43-006A-4299-86E7-7F79CBD77FA6}" type="pres">
      <dgm:prSet presAssocID="{F6620095-A54F-4C3D-93E1-34455A419D40}" presName="rect1" presStyleLbl="alignAcc1" presStyleIdx="0" presStyleCnt="4"/>
      <dgm:spPr/>
      <dgm:t>
        <a:bodyPr/>
        <a:lstStyle/>
        <a:p>
          <a:endParaRPr lang="zh-CN" altLang="en-US"/>
        </a:p>
      </dgm:t>
    </dgm:pt>
    <dgm:pt modelId="{E9F04977-7379-4B34-9880-4251FC26A9F6}" type="pres">
      <dgm:prSet presAssocID="{2C427532-DF1F-48F2-959A-93A2722B12FE}" presName="vertSpace2" presStyleLbl="node1" presStyleIdx="0" presStyleCnt="4"/>
      <dgm:spPr/>
    </dgm:pt>
    <dgm:pt modelId="{E1C26575-F65D-411D-8A59-C94EA0AC1A23}" type="pres">
      <dgm:prSet presAssocID="{2C427532-DF1F-48F2-959A-93A2722B12FE}" presName="circle2" presStyleLbl="node1" presStyleIdx="1" presStyleCnt="4"/>
      <dgm:spPr/>
    </dgm:pt>
    <dgm:pt modelId="{89CE8633-C1D8-4F1A-968A-F26444DE688D}" type="pres">
      <dgm:prSet presAssocID="{2C427532-DF1F-48F2-959A-93A2722B12FE}" presName="rect2" presStyleLbl="alignAcc1" presStyleIdx="1" presStyleCnt="4"/>
      <dgm:spPr/>
      <dgm:t>
        <a:bodyPr/>
        <a:lstStyle/>
        <a:p>
          <a:endParaRPr lang="zh-CN" altLang="en-US"/>
        </a:p>
      </dgm:t>
    </dgm:pt>
    <dgm:pt modelId="{5A93209A-2EA8-428F-BAA6-8BF9E35565BE}" type="pres">
      <dgm:prSet presAssocID="{5786B464-4CB8-4D65-B63F-0D817FEE4929}" presName="vertSpace3" presStyleLbl="node1" presStyleIdx="1" presStyleCnt="4"/>
      <dgm:spPr/>
    </dgm:pt>
    <dgm:pt modelId="{5A606614-4D35-47E9-A2E9-D7614C9D5BBC}" type="pres">
      <dgm:prSet presAssocID="{5786B464-4CB8-4D65-B63F-0D817FEE4929}" presName="circle3" presStyleLbl="node1" presStyleIdx="2" presStyleCnt="4"/>
      <dgm:spPr/>
    </dgm:pt>
    <dgm:pt modelId="{98CAFAC0-8820-488A-A53F-1715AA6E09D3}" type="pres">
      <dgm:prSet presAssocID="{5786B464-4CB8-4D65-B63F-0D817FEE4929}" presName="rect3" presStyleLbl="alignAcc1" presStyleIdx="2" presStyleCnt="4"/>
      <dgm:spPr/>
      <dgm:t>
        <a:bodyPr/>
        <a:lstStyle/>
        <a:p>
          <a:endParaRPr lang="zh-CN" altLang="en-US"/>
        </a:p>
      </dgm:t>
    </dgm:pt>
    <dgm:pt modelId="{D2E26C91-11BF-4934-9E41-10C7EA05C034}" type="pres">
      <dgm:prSet presAssocID="{A4996FAF-7F74-442F-AB92-6081600123C8}" presName="vertSpace4" presStyleLbl="node1" presStyleIdx="2" presStyleCnt="4"/>
      <dgm:spPr/>
    </dgm:pt>
    <dgm:pt modelId="{D5E90E67-8561-41CD-B191-00FF42C7918A}" type="pres">
      <dgm:prSet presAssocID="{A4996FAF-7F74-442F-AB92-6081600123C8}" presName="circle4" presStyleLbl="node1" presStyleIdx="3" presStyleCnt="4"/>
      <dgm:spPr/>
    </dgm:pt>
    <dgm:pt modelId="{FE0AB945-4C04-4654-825A-E26C6E925A13}" type="pres">
      <dgm:prSet presAssocID="{A4996FAF-7F74-442F-AB92-6081600123C8}" presName="rect4" presStyleLbl="alignAcc1" presStyleIdx="3" presStyleCnt="4"/>
      <dgm:spPr/>
      <dgm:t>
        <a:bodyPr/>
        <a:lstStyle/>
        <a:p>
          <a:endParaRPr lang="zh-CN" altLang="en-US"/>
        </a:p>
      </dgm:t>
    </dgm:pt>
    <dgm:pt modelId="{E68DFDAE-2F4F-4D04-96A6-3341F19F8F4A}" type="pres">
      <dgm:prSet presAssocID="{F6620095-A54F-4C3D-93E1-34455A419D40}" presName="rect1ParTxNoCh" presStyleLbl="alignAcc1" presStyleIdx="3" presStyleCnt="4">
        <dgm:presLayoutVars>
          <dgm:chMax val="1"/>
          <dgm:bulletEnabled val="1"/>
        </dgm:presLayoutVars>
      </dgm:prSet>
      <dgm:spPr/>
      <dgm:t>
        <a:bodyPr/>
        <a:lstStyle/>
        <a:p>
          <a:endParaRPr lang="zh-CN" altLang="en-US"/>
        </a:p>
      </dgm:t>
    </dgm:pt>
    <dgm:pt modelId="{DB16425E-BAF9-4298-B134-1949A3AFE223}" type="pres">
      <dgm:prSet presAssocID="{2C427532-DF1F-48F2-959A-93A2722B12FE}" presName="rect2ParTxNoCh" presStyleLbl="alignAcc1" presStyleIdx="3" presStyleCnt="4">
        <dgm:presLayoutVars>
          <dgm:chMax val="1"/>
          <dgm:bulletEnabled val="1"/>
        </dgm:presLayoutVars>
      </dgm:prSet>
      <dgm:spPr/>
      <dgm:t>
        <a:bodyPr/>
        <a:lstStyle/>
        <a:p>
          <a:endParaRPr lang="zh-CN" altLang="en-US"/>
        </a:p>
      </dgm:t>
    </dgm:pt>
    <dgm:pt modelId="{6D16099D-9400-4AD7-BDA8-EAFC041D15DD}" type="pres">
      <dgm:prSet presAssocID="{5786B464-4CB8-4D65-B63F-0D817FEE4929}" presName="rect3ParTxNoCh" presStyleLbl="alignAcc1" presStyleIdx="3" presStyleCnt="4">
        <dgm:presLayoutVars>
          <dgm:chMax val="1"/>
          <dgm:bulletEnabled val="1"/>
        </dgm:presLayoutVars>
      </dgm:prSet>
      <dgm:spPr/>
      <dgm:t>
        <a:bodyPr/>
        <a:lstStyle/>
        <a:p>
          <a:endParaRPr lang="zh-CN" altLang="en-US"/>
        </a:p>
      </dgm:t>
    </dgm:pt>
    <dgm:pt modelId="{C8B57300-AA79-481B-A71A-62AC308451BB}" type="pres">
      <dgm:prSet presAssocID="{A4996FAF-7F74-442F-AB92-6081600123C8}" presName="rect4ParTxNoCh" presStyleLbl="alignAcc1" presStyleIdx="3" presStyleCnt="4">
        <dgm:presLayoutVars>
          <dgm:chMax val="1"/>
          <dgm:bulletEnabled val="1"/>
        </dgm:presLayoutVars>
      </dgm:prSet>
      <dgm:spPr/>
      <dgm:t>
        <a:bodyPr/>
        <a:lstStyle/>
        <a:p>
          <a:endParaRPr lang="zh-CN" altLang="en-US"/>
        </a:p>
      </dgm:t>
    </dgm:pt>
  </dgm:ptLst>
  <dgm:cxnLst>
    <dgm:cxn modelId="{13667DB6-6B70-41D0-B326-E3BF92433810}" srcId="{8F157844-1D36-4687-8D94-6C1C39F33244}" destId="{A4996FAF-7F74-442F-AB92-6081600123C8}" srcOrd="3" destOrd="0" parTransId="{77C465BB-25DF-436C-9171-8444C41F923A}" sibTransId="{175707B4-E7D7-4025-A592-EA5354B545A2}"/>
    <dgm:cxn modelId="{3E83BD15-1D94-4280-BE38-BB040BDCEF25}" type="presOf" srcId="{2C427532-DF1F-48F2-959A-93A2722B12FE}" destId="{DB16425E-BAF9-4298-B134-1949A3AFE223}" srcOrd="1" destOrd="0" presId="urn:microsoft.com/office/officeart/2005/8/layout/target3"/>
    <dgm:cxn modelId="{6D818241-6D69-4924-BBD1-E8214ED2DE88}" type="presOf" srcId="{8F157844-1D36-4687-8D94-6C1C39F33244}" destId="{E07E1599-3287-4F5F-AB2E-95860F434EB3}" srcOrd="0" destOrd="0" presId="urn:microsoft.com/office/officeart/2005/8/layout/target3"/>
    <dgm:cxn modelId="{124770CB-0FED-4D10-96FC-7CC25C5840EC}" type="presOf" srcId="{5786B464-4CB8-4D65-B63F-0D817FEE4929}" destId="{98CAFAC0-8820-488A-A53F-1715AA6E09D3}" srcOrd="0" destOrd="0" presId="urn:microsoft.com/office/officeart/2005/8/layout/target3"/>
    <dgm:cxn modelId="{262FA9ED-AA98-4F1F-BDD5-82DDE855DA61}" type="presOf" srcId="{F6620095-A54F-4C3D-93E1-34455A419D40}" destId="{E68DFDAE-2F4F-4D04-96A6-3341F19F8F4A}" srcOrd="1" destOrd="0" presId="urn:microsoft.com/office/officeart/2005/8/layout/target3"/>
    <dgm:cxn modelId="{D814C9B4-A5B7-45DA-88CF-C8A7A7000D80}" srcId="{8F157844-1D36-4687-8D94-6C1C39F33244}" destId="{2C427532-DF1F-48F2-959A-93A2722B12FE}" srcOrd="1" destOrd="0" parTransId="{3130A506-2D8A-4B8C-9068-642FBCECF2EB}" sibTransId="{BFC06D85-4368-4900-BD4D-1181B33E8209}"/>
    <dgm:cxn modelId="{CAD90894-E80A-4A91-89F6-3F8214169CA3}" type="presOf" srcId="{F6620095-A54F-4C3D-93E1-34455A419D40}" destId="{F4E1AC43-006A-4299-86E7-7F79CBD77FA6}" srcOrd="0" destOrd="0" presId="urn:microsoft.com/office/officeart/2005/8/layout/target3"/>
    <dgm:cxn modelId="{DDCBB532-9CCE-4EEC-B407-7D5D9CC9CE75}" type="presOf" srcId="{A4996FAF-7F74-442F-AB92-6081600123C8}" destId="{C8B57300-AA79-481B-A71A-62AC308451BB}" srcOrd="1" destOrd="0" presId="urn:microsoft.com/office/officeart/2005/8/layout/target3"/>
    <dgm:cxn modelId="{33F6B545-CB4C-40C2-94BF-D6502FE94BC4}" srcId="{8F157844-1D36-4687-8D94-6C1C39F33244}" destId="{F6620095-A54F-4C3D-93E1-34455A419D40}" srcOrd="0" destOrd="0" parTransId="{C9AB31D4-9027-4943-B300-70CAEA97D2B7}" sibTransId="{5F21B7E1-2DA2-47D1-B669-E9A763AF7DF0}"/>
    <dgm:cxn modelId="{1A552BED-62DF-4F5E-B9E7-84E9DA419D9E}" type="presOf" srcId="{A4996FAF-7F74-442F-AB92-6081600123C8}" destId="{FE0AB945-4C04-4654-825A-E26C6E925A13}" srcOrd="0" destOrd="0" presId="urn:microsoft.com/office/officeart/2005/8/layout/target3"/>
    <dgm:cxn modelId="{FB4F2C13-6C94-48AF-9951-DAB0F938FD69}" type="presOf" srcId="{5786B464-4CB8-4D65-B63F-0D817FEE4929}" destId="{6D16099D-9400-4AD7-BDA8-EAFC041D15DD}" srcOrd="1" destOrd="0" presId="urn:microsoft.com/office/officeart/2005/8/layout/target3"/>
    <dgm:cxn modelId="{CCFECA67-46B8-49B1-BC6A-A8FFBBF104B0}" srcId="{8F157844-1D36-4687-8D94-6C1C39F33244}" destId="{5786B464-4CB8-4D65-B63F-0D817FEE4929}" srcOrd="2" destOrd="0" parTransId="{C37CEA59-7C2D-493E-B619-B614B7883DD1}" sibTransId="{1C86A3B0-098D-444B-8D55-5B9619086245}"/>
    <dgm:cxn modelId="{51CB6191-4B85-4048-8195-CA10DB2B683F}" type="presOf" srcId="{2C427532-DF1F-48F2-959A-93A2722B12FE}" destId="{89CE8633-C1D8-4F1A-968A-F26444DE688D}" srcOrd="0" destOrd="0" presId="urn:microsoft.com/office/officeart/2005/8/layout/target3"/>
    <dgm:cxn modelId="{ACB0ABCB-0F17-46F7-87DC-C927CF3E4F26}" type="presParOf" srcId="{E07E1599-3287-4F5F-AB2E-95860F434EB3}" destId="{3FD169C9-A4F4-4833-AB85-AE41051D59BF}" srcOrd="0" destOrd="0" presId="urn:microsoft.com/office/officeart/2005/8/layout/target3"/>
    <dgm:cxn modelId="{10DE334E-1AFB-4046-9DFB-E8464D708FDC}" type="presParOf" srcId="{E07E1599-3287-4F5F-AB2E-95860F434EB3}" destId="{3E51C0A9-7104-4F50-B7A6-D18658BF10A7}" srcOrd="1" destOrd="0" presId="urn:microsoft.com/office/officeart/2005/8/layout/target3"/>
    <dgm:cxn modelId="{212D9693-61E9-420B-B683-FD257C3F1AB9}" type="presParOf" srcId="{E07E1599-3287-4F5F-AB2E-95860F434EB3}" destId="{F4E1AC43-006A-4299-86E7-7F79CBD77FA6}" srcOrd="2" destOrd="0" presId="urn:microsoft.com/office/officeart/2005/8/layout/target3"/>
    <dgm:cxn modelId="{2A4D9F16-780A-42B0-BC38-2D8013B526C1}" type="presParOf" srcId="{E07E1599-3287-4F5F-AB2E-95860F434EB3}" destId="{E9F04977-7379-4B34-9880-4251FC26A9F6}" srcOrd="3" destOrd="0" presId="urn:microsoft.com/office/officeart/2005/8/layout/target3"/>
    <dgm:cxn modelId="{56F2716F-AB80-42F7-95A4-3F36EF66B1C1}" type="presParOf" srcId="{E07E1599-3287-4F5F-AB2E-95860F434EB3}" destId="{E1C26575-F65D-411D-8A59-C94EA0AC1A23}" srcOrd="4" destOrd="0" presId="urn:microsoft.com/office/officeart/2005/8/layout/target3"/>
    <dgm:cxn modelId="{2489C6A7-A4FD-468D-920A-81AAA70F6A3C}" type="presParOf" srcId="{E07E1599-3287-4F5F-AB2E-95860F434EB3}" destId="{89CE8633-C1D8-4F1A-968A-F26444DE688D}" srcOrd="5" destOrd="0" presId="urn:microsoft.com/office/officeart/2005/8/layout/target3"/>
    <dgm:cxn modelId="{3E57A49E-6A98-4669-B826-22DAEDC49DB6}" type="presParOf" srcId="{E07E1599-3287-4F5F-AB2E-95860F434EB3}" destId="{5A93209A-2EA8-428F-BAA6-8BF9E35565BE}" srcOrd="6" destOrd="0" presId="urn:microsoft.com/office/officeart/2005/8/layout/target3"/>
    <dgm:cxn modelId="{4DF02293-5FCA-41A4-8FF2-BB1F2B592440}" type="presParOf" srcId="{E07E1599-3287-4F5F-AB2E-95860F434EB3}" destId="{5A606614-4D35-47E9-A2E9-D7614C9D5BBC}" srcOrd="7" destOrd="0" presId="urn:microsoft.com/office/officeart/2005/8/layout/target3"/>
    <dgm:cxn modelId="{0E3F3957-2079-4A01-82FE-362F5155B7C2}" type="presParOf" srcId="{E07E1599-3287-4F5F-AB2E-95860F434EB3}" destId="{98CAFAC0-8820-488A-A53F-1715AA6E09D3}" srcOrd="8" destOrd="0" presId="urn:microsoft.com/office/officeart/2005/8/layout/target3"/>
    <dgm:cxn modelId="{370BEC15-C6C1-4EE5-A26C-313E5549C49F}" type="presParOf" srcId="{E07E1599-3287-4F5F-AB2E-95860F434EB3}" destId="{D2E26C91-11BF-4934-9E41-10C7EA05C034}" srcOrd="9" destOrd="0" presId="urn:microsoft.com/office/officeart/2005/8/layout/target3"/>
    <dgm:cxn modelId="{3AEBB1F5-EFBE-4019-BA13-D3505054975E}" type="presParOf" srcId="{E07E1599-3287-4F5F-AB2E-95860F434EB3}" destId="{D5E90E67-8561-41CD-B191-00FF42C7918A}" srcOrd="10" destOrd="0" presId="urn:microsoft.com/office/officeart/2005/8/layout/target3"/>
    <dgm:cxn modelId="{6E5C00A3-609F-444F-BBD5-95FA623413D7}" type="presParOf" srcId="{E07E1599-3287-4F5F-AB2E-95860F434EB3}" destId="{FE0AB945-4C04-4654-825A-E26C6E925A13}" srcOrd="11" destOrd="0" presId="urn:microsoft.com/office/officeart/2005/8/layout/target3"/>
    <dgm:cxn modelId="{8B8871D1-1CCD-442C-8C3D-615854450C0C}" type="presParOf" srcId="{E07E1599-3287-4F5F-AB2E-95860F434EB3}" destId="{E68DFDAE-2F4F-4D04-96A6-3341F19F8F4A}" srcOrd="12" destOrd="0" presId="urn:microsoft.com/office/officeart/2005/8/layout/target3"/>
    <dgm:cxn modelId="{8C0C325B-129B-46EC-BB22-97288896A9EF}" type="presParOf" srcId="{E07E1599-3287-4F5F-AB2E-95860F434EB3}" destId="{DB16425E-BAF9-4298-B134-1949A3AFE223}" srcOrd="13" destOrd="0" presId="urn:microsoft.com/office/officeart/2005/8/layout/target3"/>
    <dgm:cxn modelId="{E1721EE0-7592-4C13-8CAA-7839B7425E25}" type="presParOf" srcId="{E07E1599-3287-4F5F-AB2E-95860F434EB3}" destId="{6D16099D-9400-4AD7-BDA8-EAFC041D15DD}" srcOrd="14" destOrd="0" presId="urn:microsoft.com/office/officeart/2005/8/layout/target3"/>
    <dgm:cxn modelId="{04F0E1CC-8718-4ED8-8E98-D5356666F9EA}" type="presParOf" srcId="{E07E1599-3287-4F5F-AB2E-95860F434EB3}" destId="{C8B57300-AA79-481B-A71A-62AC308451BB}"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790A2-2139-4453-8475-543B806FBFD1}" type="doc">
      <dgm:prSet loTypeId="urn:microsoft.com/office/officeart/2011/layout/HexagonRadial" loCatId="cycle" qsTypeId="urn:microsoft.com/office/officeart/2005/8/quickstyle/simple4" qsCatId="simple" csTypeId="urn:microsoft.com/office/officeart/2005/8/colors/colorful5" csCatId="colorful" phldr="1"/>
      <dgm:spPr/>
      <dgm:t>
        <a:bodyPr/>
        <a:lstStyle/>
        <a:p>
          <a:endParaRPr lang="zh-CN" altLang="en-US"/>
        </a:p>
      </dgm:t>
    </dgm:pt>
    <dgm:pt modelId="{57019B41-D105-4B22-AA86-116F4134F895}">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数据清理</a:t>
          </a:r>
          <a:r>
            <a:rPr lang="zh-CN" baseline="0" dirty="0" smtClean="0">
              <a:solidFill>
                <a:schemeClr val="tx1"/>
              </a:solidFill>
              <a:latin typeface="黑体" panose="02010609060101010101" pitchFamily="49" charset="-122"/>
              <a:ea typeface="黑体" panose="02010609060101010101" pitchFamily="49" charset="-122"/>
            </a:rPr>
            <a:t>（消除噪音或不一致数据）</a:t>
          </a:r>
          <a:endParaRPr lang="zh-CN" dirty="0">
            <a:solidFill>
              <a:schemeClr val="tx1"/>
            </a:solidFill>
            <a:latin typeface="黑体" panose="02010609060101010101" pitchFamily="49" charset="-122"/>
            <a:ea typeface="黑体" panose="02010609060101010101" pitchFamily="49" charset="-122"/>
          </a:endParaRPr>
        </a:p>
      </dgm:t>
    </dgm:pt>
    <dgm:pt modelId="{6B5C7152-C882-4ABA-9E80-3878FF821E8B}" type="par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E932398B-8014-4F98-9E69-D9E54B640354}" type="sibTrans" cxnId="{2FB28F01-1665-4705-9C59-A9EB3266B0D7}">
      <dgm:prSet/>
      <dgm:spPr/>
      <dgm:t>
        <a:bodyPr/>
        <a:lstStyle/>
        <a:p>
          <a:endParaRPr lang="zh-CN" altLang="en-US">
            <a:latin typeface="黑体" panose="02010609060101010101" pitchFamily="49" charset="-122"/>
            <a:ea typeface="黑体" panose="02010609060101010101" pitchFamily="49" charset="-122"/>
          </a:endParaRPr>
        </a:p>
      </dgm:t>
    </dgm:pt>
    <dgm:pt modelId="{14C17969-DED0-431E-918B-A6DC313009D7}">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数据集成</a:t>
          </a:r>
          <a:r>
            <a:rPr lang="zh-CN" baseline="0" dirty="0" smtClean="0">
              <a:solidFill>
                <a:schemeClr val="tx1"/>
              </a:solidFill>
              <a:latin typeface="黑体" panose="02010609060101010101" pitchFamily="49" charset="-122"/>
              <a:ea typeface="黑体" panose="02010609060101010101" pitchFamily="49" charset="-122"/>
            </a:rPr>
            <a:t>（多种数据源可以组合在一起）</a:t>
          </a:r>
          <a:endParaRPr lang="zh-CN" dirty="0">
            <a:solidFill>
              <a:schemeClr val="tx1"/>
            </a:solidFill>
            <a:latin typeface="黑体" panose="02010609060101010101" pitchFamily="49" charset="-122"/>
            <a:ea typeface="黑体" panose="02010609060101010101" pitchFamily="49" charset="-122"/>
          </a:endParaRPr>
        </a:p>
      </dgm:t>
    </dgm:pt>
    <dgm:pt modelId="{7DAF0128-62F8-401F-AC8A-42566234439B}" type="par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6BB45E44-B18D-4826-94DA-485488DD38B1}" type="sibTrans" cxnId="{A96A8E3C-A226-4546-A931-FF80CE2E6AC8}">
      <dgm:prSet/>
      <dgm:spPr/>
      <dgm:t>
        <a:bodyPr/>
        <a:lstStyle/>
        <a:p>
          <a:endParaRPr lang="zh-CN" altLang="en-US">
            <a:latin typeface="黑体" panose="02010609060101010101" pitchFamily="49" charset="-122"/>
            <a:ea typeface="黑体" panose="02010609060101010101" pitchFamily="49" charset="-122"/>
          </a:endParaRPr>
        </a:p>
      </dgm:t>
    </dgm:pt>
    <dgm:pt modelId="{475CCAC0-676F-4491-830F-9D8891F22A0F}">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数据选择</a:t>
          </a:r>
          <a:r>
            <a:rPr lang="zh-CN" baseline="0" dirty="0" smtClean="0">
              <a:solidFill>
                <a:schemeClr val="tx1"/>
              </a:solidFill>
              <a:latin typeface="黑体" panose="02010609060101010101" pitchFamily="49" charset="-122"/>
              <a:ea typeface="黑体" panose="02010609060101010101" pitchFamily="49" charset="-122"/>
            </a:rPr>
            <a:t>（从数据库中提取与分析任务相关的数据）</a:t>
          </a:r>
          <a:endParaRPr lang="zh-CN" dirty="0">
            <a:solidFill>
              <a:schemeClr val="tx1"/>
            </a:solidFill>
            <a:latin typeface="黑体" panose="02010609060101010101" pitchFamily="49" charset="-122"/>
            <a:ea typeface="黑体" panose="02010609060101010101" pitchFamily="49" charset="-122"/>
          </a:endParaRPr>
        </a:p>
      </dgm:t>
    </dgm:pt>
    <dgm:pt modelId="{FDA82BE5-9DE7-4205-9776-2B3F02CC923E}" type="par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3DF9650A-3FBA-45BF-8A59-1130C98A0FB8}" type="sibTrans" cxnId="{44CDCAAE-B4DB-4787-911A-A4E511BD9204}">
      <dgm:prSet/>
      <dgm:spPr/>
      <dgm:t>
        <a:bodyPr/>
        <a:lstStyle/>
        <a:p>
          <a:endParaRPr lang="zh-CN" altLang="en-US">
            <a:latin typeface="黑体" panose="02010609060101010101" pitchFamily="49" charset="-122"/>
            <a:ea typeface="黑体" panose="02010609060101010101" pitchFamily="49" charset="-122"/>
          </a:endParaRPr>
        </a:p>
      </dgm:t>
    </dgm:pt>
    <dgm:pt modelId="{E8AFE6E9-D982-43B9-BD6A-45B05D983189}">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数据变换</a:t>
          </a:r>
          <a:r>
            <a:rPr lang="zh-CN" baseline="0" dirty="0" smtClean="0">
              <a:solidFill>
                <a:schemeClr val="tx1"/>
              </a:solidFill>
              <a:latin typeface="黑体" panose="02010609060101010101" pitchFamily="49" charset="-122"/>
              <a:ea typeface="黑体" panose="02010609060101010101" pitchFamily="49" charset="-122"/>
            </a:rPr>
            <a:t>（数据变换或统一成适合挖掘的形式；如，通过汇总或聚集操作）</a:t>
          </a:r>
          <a:endParaRPr lang="zh-CN" dirty="0">
            <a:solidFill>
              <a:schemeClr val="tx1"/>
            </a:solidFill>
            <a:latin typeface="黑体" panose="02010609060101010101" pitchFamily="49" charset="-122"/>
            <a:ea typeface="黑体" panose="02010609060101010101" pitchFamily="49" charset="-122"/>
          </a:endParaRPr>
        </a:p>
      </dgm:t>
    </dgm:pt>
    <dgm:pt modelId="{128A7390-C6F8-4A19-B9CA-22A598EA50D0}" type="par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97A503B7-D0AC-4EF2-AD2F-285629056BE8}" type="sibTrans" cxnId="{579DE5D9-8737-4F2B-907E-779B2D154B49}">
      <dgm:prSet/>
      <dgm:spPr/>
      <dgm:t>
        <a:bodyPr/>
        <a:lstStyle/>
        <a:p>
          <a:endParaRPr lang="zh-CN" altLang="en-US">
            <a:latin typeface="黑体" panose="02010609060101010101" pitchFamily="49" charset="-122"/>
            <a:ea typeface="黑体" panose="02010609060101010101" pitchFamily="49" charset="-122"/>
          </a:endParaRPr>
        </a:p>
      </dgm:t>
    </dgm:pt>
    <dgm:pt modelId="{66BEFDBA-BA1A-4CC5-B25D-0126B30B7FC1}">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数据挖掘</a:t>
          </a:r>
          <a:r>
            <a:rPr lang="zh-CN" baseline="0" dirty="0" smtClean="0">
              <a:solidFill>
                <a:schemeClr val="tx1"/>
              </a:solidFill>
              <a:latin typeface="黑体" panose="02010609060101010101" pitchFamily="49" charset="-122"/>
              <a:ea typeface="黑体" panose="02010609060101010101" pitchFamily="49" charset="-122"/>
            </a:rPr>
            <a:t>（基本步骤，使用智能方法提取数据模式）</a:t>
          </a:r>
          <a:endParaRPr lang="zh-CN" dirty="0">
            <a:solidFill>
              <a:schemeClr val="tx1"/>
            </a:solidFill>
            <a:latin typeface="黑体" panose="02010609060101010101" pitchFamily="49" charset="-122"/>
            <a:ea typeface="黑体" panose="02010609060101010101" pitchFamily="49" charset="-122"/>
          </a:endParaRPr>
        </a:p>
      </dgm:t>
    </dgm:pt>
    <dgm:pt modelId="{ED7F7EDA-B1E7-4FD9-A70B-36B9EE4F7D7F}" type="par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2721D71E-69A4-47EE-8B90-1D545AB74901}" type="sibTrans" cxnId="{12583616-4EFC-4C35-8786-8D971165C396}">
      <dgm:prSet/>
      <dgm:spPr/>
      <dgm:t>
        <a:bodyPr/>
        <a:lstStyle/>
        <a:p>
          <a:endParaRPr lang="zh-CN" altLang="en-US">
            <a:latin typeface="黑体" panose="02010609060101010101" pitchFamily="49" charset="-122"/>
            <a:ea typeface="黑体" panose="02010609060101010101" pitchFamily="49" charset="-122"/>
          </a:endParaRPr>
        </a:p>
      </dgm:t>
    </dgm:pt>
    <dgm:pt modelId="{92A7FC3A-0E1C-48AA-8459-4B6E480C975E}">
      <dgm:prSet/>
      <dgm:spPr/>
      <dgm:t>
        <a:bodyPr/>
        <a:lstStyle/>
        <a:p>
          <a:pPr rtl="0"/>
          <a:r>
            <a:rPr lang="zh-CN" b="1" baseline="0" dirty="0" smtClean="0">
              <a:solidFill>
                <a:schemeClr val="tx1"/>
              </a:solidFill>
              <a:latin typeface="黑体" panose="02010609060101010101" pitchFamily="49" charset="-122"/>
              <a:ea typeface="黑体" panose="02010609060101010101" pitchFamily="49" charset="-122"/>
            </a:rPr>
            <a:t>模式评估</a:t>
          </a:r>
          <a:r>
            <a:rPr lang="zh-CN" baseline="0" dirty="0" smtClean="0">
              <a:solidFill>
                <a:schemeClr val="tx1"/>
              </a:solidFill>
              <a:latin typeface="黑体" panose="02010609060101010101" pitchFamily="49" charset="-122"/>
              <a:ea typeface="黑体" panose="02010609060101010101" pitchFamily="49" charset="-122"/>
            </a:rPr>
            <a:t>（根据某种兴趣度度量，识别提供知识的真正有趣的模式；）</a:t>
          </a:r>
          <a:endParaRPr lang="zh-CN" dirty="0">
            <a:solidFill>
              <a:schemeClr val="tx1"/>
            </a:solidFill>
            <a:latin typeface="黑体" panose="02010609060101010101" pitchFamily="49" charset="-122"/>
            <a:ea typeface="黑体" panose="02010609060101010101" pitchFamily="49" charset="-122"/>
          </a:endParaRPr>
        </a:p>
      </dgm:t>
    </dgm:pt>
    <dgm:pt modelId="{B50A706D-AB6E-4E24-BC62-B98B8088FD8F}" type="par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F038968F-E360-4512-8F47-4FAE2714AC10}" type="sibTrans" cxnId="{E9902D36-6962-48D3-8D24-4F1550B6239D}">
      <dgm:prSet/>
      <dgm:spPr/>
      <dgm:t>
        <a:bodyPr/>
        <a:lstStyle/>
        <a:p>
          <a:endParaRPr lang="zh-CN" altLang="en-US">
            <a:latin typeface="黑体" panose="02010609060101010101" pitchFamily="49" charset="-122"/>
            <a:ea typeface="黑体" panose="02010609060101010101" pitchFamily="49" charset="-122"/>
          </a:endParaRPr>
        </a:p>
      </dgm:t>
    </dgm:pt>
    <dgm:pt modelId="{E3572FEE-B317-4EF7-8143-EF3445D51E8E}">
      <dgm:prSet/>
      <dgm:spPr/>
      <dgm:t>
        <a:bodyPr/>
        <a:lstStyle/>
        <a:p>
          <a:endParaRPr lang="zh-CN" altLang="en-US"/>
        </a:p>
      </dgm:t>
    </dgm:pt>
    <dgm:pt modelId="{8C6C6191-6DE0-4849-9973-4C348030930C}" type="par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055F0DBE-B9E3-473E-AE44-92FBFF5E3E38}" type="sibTrans" cxnId="{C6B55D4D-3156-4D77-9EF3-809EE6381521}">
      <dgm:prSet/>
      <dgm:spPr/>
      <dgm:t>
        <a:bodyPr/>
        <a:lstStyle/>
        <a:p>
          <a:endParaRPr lang="zh-CN" altLang="en-US">
            <a:latin typeface="黑体" panose="02010609060101010101" pitchFamily="49" charset="-122"/>
            <a:ea typeface="黑体" panose="02010609060101010101" pitchFamily="49" charset="-122"/>
          </a:endParaRPr>
        </a:p>
      </dgm:t>
    </dgm:pt>
    <dgm:pt modelId="{C63F4A68-BC0A-4203-8602-5CAA1DF9F55C}">
      <dgm:prSet/>
      <dgm:spPr/>
      <dgm:t>
        <a:bodyPr/>
        <a:lstStyle/>
        <a:p>
          <a:pPr rtl="0"/>
          <a:r>
            <a:rPr lang="zh-CN" baseline="0" dirty="0" smtClean="0">
              <a:latin typeface="黑体" panose="02010609060101010101" pitchFamily="49" charset="-122"/>
              <a:ea typeface="黑体" panose="02010609060101010101" pitchFamily="49" charset="-122"/>
            </a:rPr>
            <a:t>知识发现过程由以下步骤组成：</a:t>
          </a:r>
          <a:endParaRPr lang="zh-CN" dirty="0">
            <a:latin typeface="黑体" panose="02010609060101010101" pitchFamily="49" charset="-122"/>
            <a:ea typeface="黑体" panose="02010609060101010101" pitchFamily="49" charset="-122"/>
          </a:endParaRPr>
        </a:p>
      </dgm:t>
    </dgm:pt>
    <dgm:pt modelId="{103A1B00-8265-4BFB-AD02-63E21BD113D3}" type="sib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3655A667-49B0-4812-B022-1C53E1686141}" type="parTrans" cxnId="{DC07CCE8-C0CB-4E06-8F2C-54CFECC5FE9F}">
      <dgm:prSet/>
      <dgm:spPr/>
      <dgm:t>
        <a:bodyPr/>
        <a:lstStyle/>
        <a:p>
          <a:endParaRPr lang="zh-CN" altLang="en-US">
            <a:latin typeface="黑体" panose="02010609060101010101" pitchFamily="49" charset="-122"/>
            <a:ea typeface="黑体" panose="02010609060101010101" pitchFamily="49" charset="-122"/>
          </a:endParaRPr>
        </a:p>
      </dgm:t>
    </dgm:pt>
    <dgm:pt modelId="{70A96196-178E-48B1-97E7-7593432335D1}" type="pres">
      <dgm:prSet presAssocID="{F5B790A2-2139-4453-8475-543B806FBFD1}" presName="Name0" presStyleCnt="0">
        <dgm:presLayoutVars>
          <dgm:chMax val="1"/>
          <dgm:chPref val="1"/>
          <dgm:dir/>
          <dgm:animOne val="branch"/>
          <dgm:animLvl val="lvl"/>
        </dgm:presLayoutVars>
      </dgm:prSet>
      <dgm:spPr/>
      <dgm:t>
        <a:bodyPr/>
        <a:lstStyle/>
        <a:p>
          <a:endParaRPr lang="zh-CN" altLang="en-US"/>
        </a:p>
      </dgm:t>
    </dgm:pt>
    <dgm:pt modelId="{006FF3F8-79A1-42A3-80B0-51C5CD13820D}" type="pres">
      <dgm:prSet presAssocID="{C63F4A68-BC0A-4203-8602-5CAA1DF9F55C}" presName="Parent" presStyleLbl="node0" presStyleIdx="0" presStyleCnt="1">
        <dgm:presLayoutVars>
          <dgm:chMax val="6"/>
          <dgm:chPref val="6"/>
        </dgm:presLayoutVars>
      </dgm:prSet>
      <dgm:spPr/>
      <dgm:t>
        <a:bodyPr/>
        <a:lstStyle/>
        <a:p>
          <a:endParaRPr lang="zh-CN" altLang="en-US"/>
        </a:p>
      </dgm:t>
    </dgm:pt>
    <dgm:pt modelId="{F78E558E-5644-4E8B-B675-B5E6E1991647}" type="pres">
      <dgm:prSet presAssocID="{57019B41-D105-4B22-AA86-116F4134F895}" presName="Accent1" presStyleCnt="0"/>
      <dgm:spPr/>
    </dgm:pt>
    <dgm:pt modelId="{F35AAEDF-DE27-4DAC-BB84-B52A1080A72B}" type="pres">
      <dgm:prSet presAssocID="{57019B41-D105-4B22-AA86-116F4134F895}" presName="Accent" presStyleLbl="bgShp" presStyleIdx="0" presStyleCnt="6"/>
      <dgm:spPr/>
    </dgm:pt>
    <dgm:pt modelId="{3EA27ADD-CF81-48BD-8C05-AB37E8DD744C}" type="pres">
      <dgm:prSet presAssocID="{57019B41-D105-4B22-AA86-116F4134F895}" presName="Child1" presStyleLbl="node1" presStyleIdx="0" presStyleCnt="6">
        <dgm:presLayoutVars>
          <dgm:chMax val="0"/>
          <dgm:chPref val="0"/>
          <dgm:bulletEnabled val="1"/>
        </dgm:presLayoutVars>
      </dgm:prSet>
      <dgm:spPr/>
      <dgm:t>
        <a:bodyPr/>
        <a:lstStyle/>
        <a:p>
          <a:endParaRPr lang="zh-CN" altLang="en-US"/>
        </a:p>
      </dgm:t>
    </dgm:pt>
    <dgm:pt modelId="{141A5A19-76AA-48FD-B218-75B635D96EA3}" type="pres">
      <dgm:prSet presAssocID="{14C17969-DED0-431E-918B-A6DC313009D7}" presName="Accent2" presStyleCnt="0"/>
      <dgm:spPr/>
    </dgm:pt>
    <dgm:pt modelId="{4B03C3C1-7930-4940-881D-01FCA262D2AA}" type="pres">
      <dgm:prSet presAssocID="{14C17969-DED0-431E-918B-A6DC313009D7}" presName="Accent" presStyleLbl="bgShp" presStyleIdx="1" presStyleCnt="6"/>
      <dgm:spPr/>
    </dgm:pt>
    <dgm:pt modelId="{6799414B-7ED0-45A3-8C80-FB86BEE4DE4F}" type="pres">
      <dgm:prSet presAssocID="{14C17969-DED0-431E-918B-A6DC313009D7}" presName="Child2" presStyleLbl="node1" presStyleIdx="1" presStyleCnt="6">
        <dgm:presLayoutVars>
          <dgm:chMax val="0"/>
          <dgm:chPref val="0"/>
          <dgm:bulletEnabled val="1"/>
        </dgm:presLayoutVars>
      </dgm:prSet>
      <dgm:spPr/>
      <dgm:t>
        <a:bodyPr/>
        <a:lstStyle/>
        <a:p>
          <a:endParaRPr lang="zh-CN" altLang="en-US"/>
        </a:p>
      </dgm:t>
    </dgm:pt>
    <dgm:pt modelId="{C9BD3DEC-CA65-4082-A1F1-D05ADEEAE780}" type="pres">
      <dgm:prSet presAssocID="{475CCAC0-676F-4491-830F-9D8891F22A0F}" presName="Accent3" presStyleCnt="0"/>
      <dgm:spPr/>
    </dgm:pt>
    <dgm:pt modelId="{5A177509-CC3F-4ACA-B28B-1C283FCD89F1}" type="pres">
      <dgm:prSet presAssocID="{475CCAC0-676F-4491-830F-9D8891F22A0F}" presName="Accent" presStyleLbl="bgShp" presStyleIdx="2" presStyleCnt="6"/>
      <dgm:spPr/>
    </dgm:pt>
    <dgm:pt modelId="{A31ECCF1-03E0-4F60-9B22-6EDFFCAD383F}" type="pres">
      <dgm:prSet presAssocID="{475CCAC0-676F-4491-830F-9D8891F22A0F}" presName="Child3" presStyleLbl="node1" presStyleIdx="2" presStyleCnt="6">
        <dgm:presLayoutVars>
          <dgm:chMax val="0"/>
          <dgm:chPref val="0"/>
          <dgm:bulletEnabled val="1"/>
        </dgm:presLayoutVars>
      </dgm:prSet>
      <dgm:spPr/>
      <dgm:t>
        <a:bodyPr/>
        <a:lstStyle/>
        <a:p>
          <a:endParaRPr lang="zh-CN" altLang="en-US"/>
        </a:p>
      </dgm:t>
    </dgm:pt>
    <dgm:pt modelId="{87C113DB-EFE2-4791-8DEA-AC2CD65288F3}" type="pres">
      <dgm:prSet presAssocID="{E8AFE6E9-D982-43B9-BD6A-45B05D983189}" presName="Accent4" presStyleCnt="0"/>
      <dgm:spPr/>
    </dgm:pt>
    <dgm:pt modelId="{EF93F066-723F-41AC-B30B-076FC36B3421}" type="pres">
      <dgm:prSet presAssocID="{E8AFE6E9-D982-43B9-BD6A-45B05D983189}" presName="Accent" presStyleLbl="bgShp" presStyleIdx="3" presStyleCnt="6"/>
      <dgm:spPr/>
    </dgm:pt>
    <dgm:pt modelId="{D964F75D-2C34-45C4-A87B-6B2BB3ECE126}" type="pres">
      <dgm:prSet presAssocID="{E8AFE6E9-D982-43B9-BD6A-45B05D983189}" presName="Child4" presStyleLbl="node1" presStyleIdx="3" presStyleCnt="6">
        <dgm:presLayoutVars>
          <dgm:chMax val="0"/>
          <dgm:chPref val="0"/>
          <dgm:bulletEnabled val="1"/>
        </dgm:presLayoutVars>
      </dgm:prSet>
      <dgm:spPr/>
      <dgm:t>
        <a:bodyPr/>
        <a:lstStyle/>
        <a:p>
          <a:endParaRPr lang="zh-CN" altLang="en-US"/>
        </a:p>
      </dgm:t>
    </dgm:pt>
    <dgm:pt modelId="{9C3CD8F3-09A1-4547-9739-1859F23E4C1F}" type="pres">
      <dgm:prSet presAssocID="{66BEFDBA-BA1A-4CC5-B25D-0126B30B7FC1}" presName="Accent5" presStyleCnt="0"/>
      <dgm:spPr/>
    </dgm:pt>
    <dgm:pt modelId="{1F286ED8-2FA4-4B1C-88B0-8F2A765FBFC2}" type="pres">
      <dgm:prSet presAssocID="{66BEFDBA-BA1A-4CC5-B25D-0126B30B7FC1}" presName="Accent" presStyleLbl="bgShp" presStyleIdx="4" presStyleCnt="6"/>
      <dgm:spPr/>
    </dgm:pt>
    <dgm:pt modelId="{2965F195-1069-4145-96F5-13FA62623DA7}" type="pres">
      <dgm:prSet presAssocID="{66BEFDBA-BA1A-4CC5-B25D-0126B30B7FC1}" presName="Child5" presStyleLbl="node1" presStyleIdx="4" presStyleCnt="6">
        <dgm:presLayoutVars>
          <dgm:chMax val="0"/>
          <dgm:chPref val="0"/>
          <dgm:bulletEnabled val="1"/>
        </dgm:presLayoutVars>
      </dgm:prSet>
      <dgm:spPr/>
      <dgm:t>
        <a:bodyPr/>
        <a:lstStyle/>
        <a:p>
          <a:endParaRPr lang="zh-CN" altLang="en-US"/>
        </a:p>
      </dgm:t>
    </dgm:pt>
    <dgm:pt modelId="{AC960505-18F0-4347-B8A8-217778295801}" type="pres">
      <dgm:prSet presAssocID="{92A7FC3A-0E1C-48AA-8459-4B6E480C975E}" presName="Accent6" presStyleCnt="0"/>
      <dgm:spPr/>
    </dgm:pt>
    <dgm:pt modelId="{B4750DEC-DD7C-4862-A6CF-D0C717E2569B}" type="pres">
      <dgm:prSet presAssocID="{92A7FC3A-0E1C-48AA-8459-4B6E480C975E}" presName="Accent" presStyleLbl="bgShp" presStyleIdx="5" presStyleCnt="6"/>
      <dgm:spPr/>
    </dgm:pt>
    <dgm:pt modelId="{2E3D643E-60E8-45D7-9AE9-CD3548B73134}" type="pres">
      <dgm:prSet presAssocID="{92A7FC3A-0E1C-48AA-8459-4B6E480C975E}" presName="Child6" presStyleLbl="node1" presStyleIdx="5" presStyleCnt="6">
        <dgm:presLayoutVars>
          <dgm:chMax val="0"/>
          <dgm:chPref val="0"/>
          <dgm:bulletEnabled val="1"/>
        </dgm:presLayoutVars>
      </dgm:prSet>
      <dgm:spPr/>
      <dgm:t>
        <a:bodyPr/>
        <a:lstStyle/>
        <a:p>
          <a:endParaRPr lang="zh-CN" altLang="en-US"/>
        </a:p>
      </dgm:t>
    </dgm:pt>
  </dgm:ptLst>
  <dgm:cxnLst>
    <dgm:cxn modelId="{579DE5D9-8737-4F2B-907E-779B2D154B49}" srcId="{C63F4A68-BC0A-4203-8602-5CAA1DF9F55C}" destId="{E8AFE6E9-D982-43B9-BD6A-45B05D983189}" srcOrd="3" destOrd="0" parTransId="{128A7390-C6F8-4A19-B9CA-22A598EA50D0}" sibTransId="{97A503B7-D0AC-4EF2-AD2F-285629056BE8}"/>
    <dgm:cxn modelId="{72208C0F-E135-4C96-91F9-C341D8CF0571}" type="presOf" srcId="{92A7FC3A-0E1C-48AA-8459-4B6E480C975E}" destId="{2E3D643E-60E8-45D7-9AE9-CD3548B73134}" srcOrd="0" destOrd="0" presId="urn:microsoft.com/office/officeart/2011/layout/HexagonRadial"/>
    <dgm:cxn modelId="{44CDCAAE-B4DB-4787-911A-A4E511BD9204}" srcId="{C63F4A68-BC0A-4203-8602-5CAA1DF9F55C}" destId="{475CCAC0-676F-4491-830F-9D8891F22A0F}" srcOrd="2" destOrd="0" parTransId="{FDA82BE5-9DE7-4205-9776-2B3F02CC923E}" sibTransId="{3DF9650A-3FBA-45BF-8A59-1130C98A0FB8}"/>
    <dgm:cxn modelId="{C6B55D4D-3156-4D77-9EF3-809EE6381521}" srcId="{C63F4A68-BC0A-4203-8602-5CAA1DF9F55C}" destId="{E3572FEE-B317-4EF7-8143-EF3445D51E8E}" srcOrd="6" destOrd="0" parTransId="{8C6C6191-6DE0-4849-9973-4C348030930C}" sibTransId="{055F0DBE-B9E3-473E-AE44-92FBFF5E3E38}"/>
    <dgm:cxn modelId="{DC07CCE8-C0CB-4E06-8F2C-54CFECC5FE9F}" srcId="{F5B790A2-2139-4453-8475-543B806FBFD1}" destId="{C63F4A68-BC0A-4203-8602-5CAA1DF9F55C}" srcOrd="0" destOrd="0" parTransId="{3655A667-49B0-4812-B022-1C53E1686141}" sibTransId="{103A1B00-8265-4BFB-AD02-63E21BD113D3}"/>
    <dgm:cxn modelId="{12583616-4EFC-4C35-8786-8D971165C396}" srcId="{C63F4A68-BC0A-4203-8602-5CAA1DF9F55C}" destId="{66BEFDBA-BA1A-4CC5-B25D-0126B30B7FC1}" srcOrd="4" destOrd="0" parTransId="{ED7F7EDA-B1E7-4FD9-A70B-36B9EE4F7D7F}" sibTransId="{2721D71E-69A4-47EE-8B90-1D545AB74901}"/>
    <dgm:cxn modelId="{2FB28F01-1665-4705-9C59-A9EB3266B0D7}" srcId="{C63F4A68-BC0A-4203-8602-5CAA1DF9F55C}" destId="{57019B41-D105-4B22-AA86-116F4134F895}" srcOrd="0" destOrd="0" parTransId="{6B5C7152-C882-4ABA-9E80-3878FF821E8B}" sibTransId="{E932398B-8014-4F98-9E69-D9E54B640354}"/>
    <dgm:cxn modelId="{CBF8C200-6952-4606-8579-19D6DC9C5CFE}" type="presOf" srcId="{66BEFDBA-BA1A-4CC5-B25D-0126B30B7FC1}" destId="{2965F195-1069-4145-96F5-13FA62623DA7}" srcOrd="0" destOrd="0" presId="urn:microsoft.com/office/officeart/2011/layout/HexagonRadial"/>
    <dgm:cxn modelId="{E9902D36-6962-48D3-8D24-4F1550B6239D}" srcId="{C63F4A68-BC0A-4203-8602-5CAA1DF9F55C}" destId="{92A7FC3A-0E1C-48AA-8459-4B6E480C975E}" srcOrd="5" destOrd="0" parTransId="{B50A706D-AB6E-4E24-BC62-B98B8088FD8F}" sibTransId="{F038968F-E360-4512-8F47-4FAE2714AC10}"/>
    <dgm:cxn modelId="{D62A463B-17B6-47E8-9FB1-F0A864DAD23A}" type="presOf" srcId="{C63F4A68-BC0A-4203-8602-5CAA1DF9F55C}" destId="{006FF3F8-79A1-42A3-80B0-51C5CD13820D}" srcOrd="0" destOrd="0" presId="urn:microsoft.com/office/officeart/2011/layout/HexagonRadial"/>
    <dgm:cxn modelId="{FDB0A892-8E6A-4EE1-98CB-B7BC673BB97C}" type="presOf" srcId="{475CCAC0-676F-4491-830F-9D8891F22A0F}" destId="{A31ECCF1-03E0-4F60-9B22-6EDFFCAD383F}" srcOrd="0" destOrd="0" presId="urn:microsoft.com/office/officeart/2011/layout/HexagonRadial"/>
    <dgm:cxn modelId="{B4F7B197-1177-4D5A-818D-142FA025615D}" type="presOf" srcId="{F5B790A2-2139-4453-8475-543B806FBFD1}" destId="{70A96196-178E-48B1-97E7-7593432335D1}" srcOrd="0" destOrd="0" presId="urn:microsoft.com/office/officeart/2011/layout/HexagonRadial"/>
    <dgm:cxn modelId="{A96A8E3C-A226-4546-A931-FF80CE2E6AC8}" srcId="{C63F4A68-BC0A-4203-8602-5CAA1DF9F55C}" destId="{14C17969-DED0-431E-918B-A6DC313009D7}" srcOrd="1" destOrd="0" parTransId="{7DAF0128-62F8-401F-AC8A-42566234439B}" sibTransId="{6BB45E44-B18D-4826-94DA-485488DD38B1}"/>
    <dgm:cxn modelId="{AD6695CB-C602-4590-9B4C-E2A8D14E9A05}" type="presOf" srcId="{14C17969-DED0-431E-918B-A6DC313009D7}" destId="{6799414B-7ED0-45A3-8C80-FB86BEE4DE4F}" srcOrd="0" destOrd="0" presId="urn:microsoft.com/office/officeart/2011/layout/HexagonRadial"/>
    <dgm:cxn modelId="{2B9DFC66-7F8E-4348-9F45-89652938B0C3}" type="presOf" srcId="{57019B41-D105-4B22-AA86-116F4134F895}" destId="{3EA27ADD-CF81-48BD-8C05-AB37E8DD744C}" srcOrd="0" destOrd="0" presId="urn:microsoft.com/office/officeart/2011/layout/HexagonRadial"/>
    <dgm:cxn modelId="{3DFA8FDE-A28B-4A58-BF54-AE2DADA37AA5}" type="presOf" srcId="{E8AFE6E9-D982-43B9-BD6A-45B05D983189}" destId="{D964F75D-2C34-45C4-A87B-6B2BB3ECE126}" srcOrd="0" destOrd="0" presId="urn:microsoft.com/office/officeart/2011/layout/HexagonRadial"/>
    <dgm:cxn modelId="{64DE87BF-46A7-4F59-BBC4-21AC2A053995}" type="presParOf" srcId="{70A96196-178E-48B1-97E7-7593432335D1}" destId="{006FF3F8-79A1-42A3-80B0-51C5CD13820D}" srcOrd="0" destOrd="0" presId="urn:microsoft.com/office/officeart/2011/layout/HexagonRadial"/>
    <dgm:cxn modelId="{C980552B-C9B9-4F49-B4C9-375A492376C7}" type="presParOf" srcId="{70A96196-178E-48B1-97E7-7593432335D1}" destId="{F78E558E-5644-4E8B-B675-B5E6E1991647}" srcOrd="1" destOrd="0" presId="urn:microsoft.com/office/officeart/2011/layout/HexagonRadial"/>
    <dgm:cxn modelId="{12210C1F-DAD8-476F-81F8-6D2FD7FE185C}" type="presParOf" srcId="{F78E558E-5644-4E8B-B675-B5E6E1991647}" destId="{F35AAEDF-DE27-4DAC-BB84-B52A1080A72B}" srcOrd="0" destOrd="0" presId="urn:microsoft.com/office/officeart/2011/layout/HexagonRadial"/>
    <dgm:cxn modelId="{2AF492BD-147D-42AC-9DF3-A0AED59E8A0E}" type="presParOf" srcId="{70A96196-178E-48B1-97E7-7593432335D1}" destId="{3EA27ADD-CF81-48BD-8C05-AB37E8DD744C}" srcOrd="2" destOrd="0" presId="urn:microsoft.com/office/officeart/2011/layout/HexagonRadial"/>
    <dgm:cxn modelId="{EA24464D-1AF2-4BA2-A334-D161488DA938}" type="presParOf" srcId="{70A96196-178E-48B1-97E7-7593432335D1}" destId="{141A5A19-76AA-48FD-B218-75B635D96EA3}" srcOrd="3" destOrd="0" presId="urn:microsoft.com/office/officeart/2011/layout/HexagonRadial"/>
    <dgm:cxn modelId="{A346D945-9F8A-40AA-87C4-2BCCF5A69DBC}" type="presParOf" srcId="{141A5A19-76AA-48FD-B218-75B635D96EA3}" destId="{4B03C3C1-7930-4940-881D-01FCA262D2AA}" srcOrd="0" destOrd="0" presId="urn:microsoft.com/office/officeart/2011/layout/HexagonRadial"/>
    <dgm:cxn modelId="{CC785E0F-8A0D-4906-A9AB-F49B1ABE4798}" type="presParOf" srcId="{70A96196-178E-48B1-97E7-7593432335D1}" destId="{6799414B-7ED0-45A3-8C80-FB86BEE4DE4F}" srcOrd="4" destOrd="0" presId="urn:microsoft.com/office/officeart/2011/layout/HexagonRadial"/>
    <dgm:cxn modelId="{5C75C423-3814-4ED3-9467-F3738874C09A}" type="presParOf" srcId="{70A96196-178E-48B1-97E7-7593432335D1}" destId="{C9BD3DEC-CA65-4082-A1F1-D05ADEEAE780}" srcOrd="5" destOrd="0" presId="urn:microsoft.com/office/officeart/2011/layout/HexagonRadial"/>
    <dgm:cxn modelId="{A82E4779-D5FD-4429-809D-75634704B323}" type="presParOf" srcId="{C9BD3DEC-CA65-4082-A1F1-D05ADEEAE780}" destId="{5A177509-CC3F-4ACA-B28B-1C283FCD89F1}" srcOrd="0" destOrd="0" presId="urn:microsoft.com/office/officeart/2011/layout/HexagonRadial"/>
    <dgm:cxn modelId="{5172F757-FA9F-4216-8416-CC258C5C0C72}" type="presParOf" srcId="{70A96196-178E-48B1-97E7-7593432335D1}" destId="{A31ECCF1-03E0-4F60-9B22-6EDFFCAD383F}" srcOrd="6" destOrd="0" presId="urn:microsoft.com/office/officeart/2011/layout/HexagonRadial"/>
    <dgm:cxn modelId="{43272F50-AEC9-4FF2-8073-F5833076CDA2}" type="presParOf" srcId="{70A96196-178E-48B1-97E7-7593432335D1}" destId="{87C113DB-EFE2-4791-8DEA-AC2CD65288F3}" srcOrd="7" destOrd="0" presId="urn:microsoft.com/office/officeart/2011/layout/HexagonRadial"/>
    <dgm:cxn modelId="{E9FB51E3-EC28-4239-94F6-366E868B0609}" type="presParOf" srcId="{87C113DB-EFE2-4791-8DEA-AC2CD65288F3}" destId="{EF93F066-723F-41AC-B30B-076FC36B3421}" srcOrd="0" destOrd="0" presId="urn:microsoft.com/office/officeart/2011/layout/HexagonRadial"/>
    <dgm:cxn modelId="{328BFF58-E871-4013-86A7-7A0EA36B65CA}" type="presParOf" srcId="{70A96196-178E-48B1-97E7-7593432335D1}" destId="{D964F75D-2C34-45C4-A87B-6B2BB3ECE126}" srcOrd="8" destOrd="0" presId="urn:microsoft.com/office/officeart/2011/layout/HexagonRadial"/>
    <dgm:cxn modelId="{651D9321-8BFF-4117-93D9-34ECD2BE8B52}" type="presParOf" srcId="{70A96196-178E-48B1-97E7-7593432335D1}" destId="{9C3CD8F3-09A1-4547-9739-1859F23E4C1F}" srcOrd="9" destOrd="0" presId="urn:microsoft.com/office/officeart/2011/layout/HexagonRadial"/>
    <dgm:cxn modelId="{993A56EF-4992-4E83-90D2-DA75157099E8}" type="presParOf" srcId="{9C3CD8F3-09A1-4547-9739-1859F23E4C1F}" destId="{1F286ED8-2FA4-4B1C-88B0-8F2A765FBFC2}" srcOrd="0" destOrd="0" presId="urn:microsoft.com/office/officeart/2011/layout/HexagonRadial"/>
    <dgm:cxn modelId="{894C3CA4-DC1A-4380-BC1A-EE2BFA5143AA}" type="presParOf" srcId="{70A96196-178E-48B1-97E7-7593432335D1}" destId="{2965F195-1069-4145-96F5-13FA62623DA7}" srcOrd="10" destOrd="0" presId="urn:microsoft.com/office/officeart/2011/layout/HexagonRadial"/>
    <dgm:cxn modelId="{CFD8E73D-BAB7-41EE-853F-38D8CEE93F01}" type="presParOf" srcId="{70A96196-178E-48B1-97E7-7593432335D1}" destId="{AC960505-18F0-4347-B8A8-217778295801}" srcOrd="11" destOrd="0" presId="urn:microsoft.com/office/officeart/2011/layout/HexagonRadial"/>
    <dgm:cxn modelId="{4DE2DFDF-77D4-42C1-AD60-4357BDA7CA0F}" type="presParOf" srcId="{AC960505-18F0-4347-B8A8-217778295801}" destId="{B4750DEC-DD7C-4862-A6CF-D0C717E2569B}" srcOrd="0" destOrd="0" presId="urn:microsoft.com/office/officeart/2011/layout/HexagonRadial"/>
    <dgm:cxn modelId="{189839D3-2137-401F-8F95-40521B8B5F82}" type="presParOf" srcId="{70A96196-178E-48B1-97E7-7593432335D1}" destId="{2E3D643E-60E8-45D7-9AE9-CD3548B73134}" srcOrd="12" destOrd="0" presId="urn:microsoft.com/office/officeart/2011/layout/HexagonRadial"/>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78205-9AB9-4ADA-A69B-5C6CDA6C227F}"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zh-CN" altLang="en-US"/>
        </a:p>
      </dgm:t>
    </dgm:pt>
    <dgm:pt modelId="{510CC1FD-56BF-4E3F-9C8C-5C8F39D335F4}">
      <dgm:prSet/>
      <dgm:spPr/>
      <dgm:t>
        <a:bodyPr/>
        <a:lstStyle/>
        <a:p>
          <a:pPr rtl="0"/>
          <a:r>
            <a:rPr lang="zh-CN" baseline="0" smtClean="0">
              <a:latin typeface="黑体" panose="02010609060101010101" pitchFamily="49" charset="-122"/>
              <a:ea typeface="黑体" panose="02010609060101010101" pitchFamily="49" charset="-122"/>
            </a:rPr>
            <a:t>电信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：流失</a:t>
          </a:r>
          <a:endParaRPr lang="zh-CN">
            <a:latin typeface="黑体" panose="02010609060101010101" pitchFamily="49" charset="-122"/>
            <a:ea typeface="黑体" panose="02010609060101010101" pitchFamily="49" charset="-122"/>
          </a:endParaRPr>
        </a:p>
      </dgm:t>
    </dgm:pt>
    <dgm:pt modelId="{B639B787-A257-4557-8533-44627E0191BD}" type="par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EAB155DC-62A3-4CB2-B222-22A30DA8C13B}" type="sibTrans" cxnId="{750A991A-CD88-4E6B-980D-BA99873302E1}">
      <dgm:prSet/>
      <dgm:spPr/>
      <dgm:t>
        <a:bodyPr/>
        <a:lstStyle/>
        <a:p>
          <a:endParaRPr lang="zh-CN" altLang="en-US">
            <a:latin typeface="黑体" panose="02010609060101010101" pitchFamily="49" charset="-122"/>
            <a:ea typeface="黑体" panose="02010609060101010101" pitchFamily="49" charset="-122"/>
          </a:endParaRPr>
        </a:p>
      </dgm:t>
    </dgm:pt>
    <dgm:pt modelId="{D5DB12C4-E598-4491-B96B-E6E693F77868}">
      <dgm:prSet/>
      <dgm:spPr/>
      <dgm:t>
        <a:bodyPr/>
        <a:lstStyle/>
        <a:p>
          <a:pPr rtl="0"/>
          <a:r>
            <a:rPr lang="zh-CN" baseline="0" smtClean="0">
              <a:latin typeface="黑体" panose="02010609060101010101" pitchFamily="49" charset="-122"/>
              <a:ea typeface="黑体" panose="02010609060101010101" pitchFamily="49" charset="-122"/>
            </a:rPr>
            <a:t>银行：聚类（细分）</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交叉销售</a:t>
          </a:r>
          <a:endParaRPr lang="zh-CN">
            <a:latin typeface="黑体" panose="02010609060101010101" pitchFamily="49" charset="-122"/>
            <a:ea typeface="黑体" panose="02010609060101010101" pitchFamily="49" charset="-122"/>
          </a:endParaRPr>
        </a:p>
      </dgm:t>
    </dgm:pt>
    <dgm:pt modelId="{21E029C5-FC75-4134-B390-499D7EC84526}" type="par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819A3468-56E5-4293-9917-D7BD4FA315C4}" type="sibTrans" cxnId="{7522229F-C6B0-4E4C-9748-62225483F56B}">
      <dgm:prSet/>
      <dgm:spPr/>
      <dgm:t>
        <a:bodyPr/>
        <a:lstStyle/>
        <a:p>
          <a:endParaRPr lang="zh-CN" altLang="en-US">
            <a:latin typeface="黑体" panose="02010609060101010101" pitchFamily="49" charset="-122"/>
            <a:ea typeface="黑体" panose="02010609060101010101" pitchFamily="49" charset="-122"/>
          </a:endParaRPr>
        </a:p>
      </dgm:t>
    </dgm:pt>
    <dgm:pt modelId="{B1480733-8E5F-43AD-A239-FB0C8227B027}">
      <dgm:prSet/>
      <dgm:spPr/>
      <dgm:t>
        <a:bodyPr/>
        <a:lstStyle/>
        <a:p>
          <a:pPr rtl="0"/>
          <a:r>
            <a:rPr lang="zh-CN" baseline="0" smtClean="0">
              <a:latin typeface="黑体" panose="02010609060101010101" pitchFamily="49" charset="-122"/>
              <a:ea typeface="黑体" panose="02010609060101010101" pitchFamily="49" charset="-122"/>
            </a:rPr>
            <a:t>百货公司</a:t>
          </a:r>
          <a:r>
            <a:rPr lang="en-US" baseline="0" smtClean="0">
              <a:latin typeface="黑体" panose="02010609060101010101" pitchFamily="49" charset="-122"/>
              <a:ea typeface="黑体" panose="02010609060101010101" pitchFamily="49" charset="-122"/>
            </a:rPr>
            <a:t>/</a:t>
          </a:r>
          <a:r>
            <a:rPr lang="zh-CN" baseline="0" smtClean="0">
              <a:latin typeface="黑体" panose="02010609060101010101" pitchFamily="49" charset="-122"/>
              <a:ea typeface="黑体" panose="02010609060101010101" pitchFamily="49" charset="-122"/>
            </a:rPr>
            <a:t>超市：购物篮分析</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（关联规则）</a:t>
          </a:r>
          <a:endParaRPr lang="zh-CN">
            <a:latin typeface="黑体" panose="02010609060101010101" pitchFamily="49" charset="-122"/>
            <a:ea typeface="黑体" panose="02010609060101010101" pitchFamily="49" charset="-122"/>
          </a:endParaRPr>
        </a:p>
      </dgm:t>
    </dgm:pt>
    <dgm:pt modelId="{D29EB0E3-0B57-4E51-BEEC-0F73249836D5}" type="par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C77FEAB6-D9B4-4861-826B-5A7C06E1509F}" type="sibTrans" cxnId="{3374BDB0-45EE-44D7-B032-94F94073177B}">
      <dgm:prSet/>
      <dgm:spPr/>
      <dgm:t>
        <a:bodyPr/>
        <a:lstStyle/>
        <a:p>
          <a:endParaRPr lang="zh-CN" altLang="en-US">
            <a:latin typeface="黑体" panose="02010609060101010101" pitchFamily="49" charset="-122"/>
            <a:ea typeface="黑体" panose="02010609060101010101" pitchFamily="49" charset="-122"/>
          </a:endParaRPr>
        </a:p>
      </dgm:t>
    </dgm:pt>
    <dgm:pt modelId="{D4242DFB-9215-408A-A451-12F45F93CA06}">
      <dgm:prSet/>
      <dgm:spPr/>
      <dgm:t>
        <a:bodyPr/>
        <a:lstStyle/>
        <a:p>
          <a:pPr rtl="0"/>
          <a:r>
            <a:rPr lang="zh-CN" baseline="0" smtClean="0">
              <a:latin typeface="黑体" panose="02010609060101010101" pitchFamily="49" charset="-122"/>
              <a:ea typeface="黑体" panose="02010609060101010101" pitchFamily="49" charset="-122"/>
            </a:rPr>
            <a:t>保险：细分，交叉销售，流失（原因分析）</a:t>
          </a:r>
          <a:endParaRPr lang="zh-CN">
            <a:latin typeface="黑体" panose="02010609060101010101" pitchFamily="49" charset="-122"/>
            <a:ea typeface="黑体" panose="02010609060101010101" pitchFamily="49" charset="-122"/>
          </a:endParaRPr>
        </a:p>
      </dgm:t>
    </dgm:pt>
    <dgm:pt modelId="{ABC29745-2346-4684-BE4E-C63CFEA67632}" type="par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65F0B315-BFFB-4CAF-BF4E-3250087A7CF2}" type="sibTrans" cxnId="{27F61B8C-0E33-4F78-A26B-88703C220DB4}">
      <dgm:prSet/>
      <dgm:spPr/>
      <dgm:t>
        <a:bodyPr/>
        <a:lstStyle/>
        <a:p>
          <a:endParaRPr lang="zh-CN" altLang="en-US">
            <a:latin typeface="黑体" panose="02010609060101010101" pitchFamily="49" charset="-122"/>
            <a:ea typeface="黑体" panose="02010609060101010101" pitchFamily="49" charset="-122"/>
          </a:endParaRPr>
        </a:p>
      </dgm:t>
    </dgm:pt>
    <dgm:pt modelId="{524C1089-2C03-4DE2-BC03-EB12911B1802}">
      <dgm:prSet/>
      <dgm:spPr/>
      <dgm:t>
        <a:bodyPr/>
        <a:lstStyle/>
        <a:p>
          <a:pPr rtl="0"/>
          <a:r>
            <a:rPr lang="zh-CN" baseline="0" smtClean="0">
              <a:latin typeface="黑体" panose="02010609060101010101" pitchFamily="49" charset="-122"/>
              <a:ea typeface="黑体" panose="02010609060101010101" pitchFamily="49" charset="-122"/>
            </a:rPr>
            <a:t>信用卡：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欺诈探测，细分</a:t>
          </a:r>
          <a:endParaRPr lang="zh-CN">
            <a:latin typeface="黑体" panose="02010609060101010101" pitchFamily="49" charset="-122"/>
            <a:ea typeface="黑体" panose="02010609060101010101" pitchFamily="49" charset="-122"/>
          </a:endParaRPr>
        </a:p>
      </dgm:t>
    </dgm:pt>
    <dgm:pt modelId="{FCFA8EAB-7B0A-465F-9FEF-1F4FCE460AB3}" type="par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97B59EE9-C13A-4FAD-9F95-0ED0C1DF8721}" type="sibTrans" cxnId="{F9DCB59D-45DF-4CE4-A347-FB567D840ECD}">
      <dgm:prSet/>
      <dgm:spPr/>
      <dgm:t>
        <a:bodyPr/>
        <a:lstStyle/>
        <a:p>
          <a:endParaRPr lang="zh-CN" altLang="en-US">
            <a:latin typeface="黑体" panose="02010609060101010101" pitchFamily="49" charset="-122"/>
            <a:ea typeface="黑体" panose="02010609060101010101" pitchFamily="49" charset="-122"/>
          </a:endParaRPr>
        </a:p>
      </dgm:t>
    </dgm:pt>
    <dgm:pt modelId="{59BC6D0B-4E87-4BF1-B19C-61C43EA55AE6}">
      <dgm:prSet/>
      <dgm:spPr/>
      <dgm:t>
        <a:bodyPr/>
        <a:lstStyle/>
        <a:p>
          <a:pPr rtl="0"/>
          <a:r>
            <a:rPr lang="zh-CN" baseline="0" smtClean="0">
              <a:latin typeface="黑体" panose="02010609060101010101" pitchFamily="49" charset="-122"/>
              <a:ea typeface="黑体" panose="02010609060101010101" pitchFamily="49" charset="-122"/>
            </a:rPr>
            <a:t>电子商务：</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网站日志分析</a:t>
          </a:r>
          <a:endParaRPr lang="zh-CN">
            <a:latin typeface="黑体" panose="02010609060101010101" pitchFamily="49" charset="-122"/>
            <a:ea typeface="黑体" panose="02010609060101010101" pitchFamily="49" charset="-122"/>
          </a:endParaRPr>
        </a:p>
      </dgm:t>
    </dgm:pt>
    <dgm:pt modelId="{26A89960-9A0A-4FAA-8E57-60E90656E0B6}" type="par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C3725690-8E04-47B0-90A3-2CCAD085C567}" type="sibTrans" cxnId="{A4BC9BE8-3D2C-469B-8C4B-1B09BC803942}">
      <dgm:prSet/>
      <dgm:spPr/>
      <dgm:t>
        <a:bodyPr/>
        <a:lstStyle/>
        <a:p>
          <a:endParaRPr lang="zh-CN" altLang="en-US">
            <a:latin typeface="黑体" panose="02010609060101010101" pitchFamily="49" charset="-122"/>
            <a:ea typeface="黑体" panose="02010609060101010101" pitchFamily="49" charset="-122"/>
          </a:endParaRPr>
        </a:p>
      </dgm:t>
    </dgm:pt>
    <dgm:pt modelId="{08B3D926-A089-42BC-A69A-73F99767D45E}">
      <dgm:prSet/>
      <dgm:spPr/>
      <dgm:t>
        <a:bodyPr/>
        <a:lstStyle/>
        <a:p>
          <a:pPr rtl="0"/>
          <a:r>
            <a:rPr lang="zh-CN" baseline="0" smtClean="0">
              <a:latin typeface="黑体" panose="02010609060101010101" pitchFamily="49" charset="-122"/>
              <a:ea typeface="黑体" panose="02010609060101010101" pitchFamily="49" charset="-122"/>
            </a:rPr>
            <a:t>税务部门：偷漏税行为探测</a:t>
          </a:r>
          <a:endParaRPr lang="zh-CN">
            <a:latin typeface="黑体" panose="02010609060101010101" pitchFamily="49" charset="-122"/>
            <a:ea typeface="黑体" panose="02010609060101010101" pitchFamily="49" charset="-122"/>
          </a:endParaRPr>
        </a:p>
      </dgm:t>
    </dgm:pt>
    <dgm:pt modelId="{5EBDB3F9-6D31-4B36-9685-AA7FC0C36C76}" type="par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5D49B6C6-39F6-44ED-AA6C-18D217296440}" type="sibTrans" cxnId="{87CDA369-1673-4ED3-AD5E-AB9E3432097E}">
      <dgm:prSet/>
      <dgm:spPr/>
      <dgm:t>
        <a:bodyPr/>
        <a:lstStyle/>
        <a:p>
          <a:endParaRPr lang="zh-CN" altLang="en-US">
            <a:latin typeface="黑体" panose="02010609060101010101" pitchFamily="49" charset="-122"/>
            <a:ea typeface="黑体" panose="02010609060101010101" pitchFamily="49" charset="-122"/>
          </a:endParaRPr>
        </a:p>
      </dgm:t>
    </dgm:pt>
    <dgm:pt modelId="{80D8A079-3BB1-4DDA-9E48-78C146B1686E}">
      <dgm:prSet/>
      <dgm:spPr/>
      <dgm:t>
        <a:bodyPr/>
        <a:lstStyle/>
        <a:p>
          <a:pPr rtl="0"/>
          <a:r>
            <a:rPr lang="zh-CN" baseline="0" smtClean="0">
              <a:latin typeface="黑体" panose="02010609060101010101" pitchFamily="49" charset="-122"/>
              <a:ea typeface="黑体" panose="02010609060101010101" pitchFamily="49" charset="-122"/>
            </a:rPr>
            <a:t>警察机关：犯罪行为分析</a:t>
          </a:r>
          <a:endParaRPr lang="zh-CN">
            <a:latin typeface="黑体" panose="02010609060101010101" pitchFamily="49" charset="-122"/>
            <a:ea typeface="黑体" panose="02010609060101010101" pitchFamily="49" charset="-122"/>
          </a:endParaRPr>
        </a:p>
      </dgm:t>
    </dgm:pt>
    <dgm:pt modelId="{D26DF869-43D6-42D5-8400-3D6E634606C7}" type="par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0C0F0783-8F91-478D-B135-FE0F96111368}" type="sibTrans" cxnId="{A23FE9EA-1275-466E-8D5A-93F02A3E83DB}">
      <dgm:prSet/>
      <dgm:spPr/>
      <dgm:t>
        <a:bodyPr/>
        <a:lstStyle/>
        <a:p>
          <a:endParaRPr lang="zh-CN" altLang="en-US">
            <a:latin typeface="黑体" panose="02010609060101010101" pitchFamily="49" charset="-122"/>
            <a:ea typeface="黑体" panose="02010609060101010101" pitchFamily="49" charset="-122"/>
          </a:endParaRPr>
        </a:p>
      </dgm:t>
    </dgm:pt>
    <dgm:pt modelId="{1A6F1435-7CE6-44EA-A7DC-FAF34F19D265}">
      <dgm:prSet/>
      <dgm:spPr/>
      <dgm:t>
        <a:bodyPr/>
        <a:lstStyle/>
        <a:p>
          <a:pPr rtl="0"/>
          <a:r>
            <a:rPr lang="zh-CN" baseline="0" smtClean="0">
              <a:latin typeface="黑体" panose="02010609060101010101" pitchFamily="49" charset="-122"/>
              <a:ea typeface="黑体" panose="02010609060101010101" pitchFamily="49" charset="-122"/>
            </a:rPr>
            <a:t>医学：</a:t>
          </a:r>
          <a:r>
            <a:rPr lang="ko-KR" baseline="0" smtClean="0">
              <a:latin typeface="黑体" panose="02010609060101010101" pitchFamily="49" charset="-122"/>
            </a:rPr>
            <a:t> </a:t>
          </a:r>
          <a:r>
            <a:rPr lang="zh-CN" baseline="0" smtClean="0">
              <a:latin typeface="黑体" panose="02010609060101010101" pitchFamily="49" charset="-122"/>
              <a:ea typeface="黑体" panose="02010609060101010101" pitchFamily="49" charset="-122"/>
            </a:rPr>
            <a:t>医疗保健</a:t>
          </a:r>
          <a:endParaRPr lang="zh-CN">
            <a:latin typeface="黑体" panose="02010609060101010101" pitchFamily="49" charset="-122"/>
            <a:ea typeface="黑体" panose="02010609060101010101" pitchFamily="49" charset="-122"/>
          </a:endParaRPr>
        </a:p>
      </dgm:t>
    </dgm:pt>
    <dgm:pt modelId="{38AA09E8-1220-4A79-B38F-A34DB1545C71}" type="par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F1FC4405-A426-44F9-AFF9-98E7FD074F5A}" type="sibTrans" cxnId="{0DFACC84-D309-46F0-AFD5-834634777E0D}">
      <dgm:prSet/>
      <dgm:spPr/>
      <dgm:t>
        <a:bodyPr/>
        <a:lstStyle/>
        <a:p>
          <a:endParaRPr lang="zh-CN" altLang="en-US">
            <a:latin typeface="黑体" panose="02010609060101010101" pitchFamily="49" charset="-122"/>
            <a:ea typeface="黑体" panose="02010609060101010101" pitchFamily="49" charset="-122"/>
          </a:endParaRPr>
        </a:p>
      </dgm:t>
    </dgm:pt>
    <dgm:pt modelId="{2E667DE4-4A1E-4592-B8C9-B3B4E42DD519}" type="pres">
      <dgm:prSet presAssocID="{44C78205-9AB9-4ADA-A69B-5C6CDA6C227F}" presName="linear" presStyleCnt="0">
        <dgm:presLayoutVars>
          <dgm:animLvl val="lvl"/>
          <dgm:resizeHandles val="exact"/>
        </dgm:presLayoutVars>
      </dgm:prSet>
      <dgm:spPr/>
      <dgm:t>
        <a:bodyPr/>
        <a:lstStyle/>
        <a:p>
          <a:endParaRPr lang="zh-CN" altLang="en-US"/>
        </a:p>
      </dgm:t>
    </dgm:pt>
    <dgm:pt modelId="{FC9C5A77-2073-4ACC-B11A-FDEE7DC8219D}" type="pres">
      <dgm:prSet presAssocID="{510CC1FD-56BF-4E3F-9C8C-5C8F39D335F4}" presName="parentText" presStyleLbl="node1" presStyleIdx="0" presStyleCnt="9">
        <dgm:presLayoutVars>
          <dgm:chMax val="0"/>
          <dgm:bulletEnabled val="1"/>
        </dgm:presLayoutVars>
      </dgm:prSet>
      <dgm:spPr/>
      <dgm:t>
        <a:bodyPr/>
        <a:lstStyle/>
        <a:p>
          <a:endParaRPr lang="zh-CN" altLang="en-US"/>
        </a:p>
      </dgm:t>
    </dgm:pt>
    <dgm:pt modelId="{C10C4B42-08BD-43AF-8FDD-2893449AFB8C}" type="pres">
      <dgm:prSet presAssocID="{EAB155DC-62A3-4CB2-B222-22A30DA8C13B}" presName="spacer" presStyleCnt="0"/>
      <dgm:spPr/>
    </dgm:pt>
    <dgm:pt modelId="{1C4B5C12-09C6-4579-AF94-0BDA10A2FD05}" type="pres">
      <dgm:prSet presAssocID="{D5DB12C4-E598-4491-B96B-E6E693F77868}" presName="parentText" presStyleLbl="node1" presStyleIdx="1" presStyleCnt="9">
        <dgm:presLayoutVars>
          <dgm:chMax val="0"/>
          <dgm:bulletEnabled val="1"/>
        </dgm:presLayoutVars>
      </dgm:prSet>
      <dgm:spPr/>
      <dgm:t>
        <a:bodyPr/>
        <a:lstStyle/>
        <a:p>
          <a:endParaRPr lang="zh-CN" altLang="en-US"/>
        </a:p>
      </dgm:t>
    </dgm:pt>
    <dgm:pt modelId="{FE15F947-EE09-4644-9031-4E564E587979}" type="pres">
      <dgm:prSet presAssocID="{819A3468-56E5-4293-9917-D7BD4FA315C4}" presName="spacer" presStyleCnt="0"/>
      <dgm:spPr/>
    </dgm:pt>
    <dgm:pt modelId="{88A5DD86-33AE-4D78-97CE-2A3C8286C3BE}" type="pres">
      <dgm:prSet presAssocID="{B1480733-8E5F-43AD-A239-FB0C8227B027}" presName="parentText" presStyleLbl="node1" presStyleIdx="2" presStyleCnt="9">
        <dgm:presLayoutVars>
          <dgm:chMax val="0"/>
          <dgm:bulletEnabled val="1"/>
        </dgm:presLayoutVars>
      </dgm:prSet>
      <dgm:spPr/>
      <dgm:t>
        <a:bodyPr/>
        <a:lstStyle/>
        <a:p>
          <a:endParaRPr lang="zh-CN" altLang="en-US"/>
        </a:p>
      </dgm:t>
    </dgm:pt>
    <dgm:pt modelId="{71FC1341-767F-4004-BD46-BC55D8D524EE}" type="pres">
      <dgm:prSet presAssocID="{C77FEAB6-D9B4-4861-826B-5A7C06E1509F}" presName="spacer" presStyleCnt="0"/>
      <dgm:spPr/>
    </dgm:pt>
    <dgm:pt modelId="{6D69BCF7-F76F-4825-8499-6397F108BF88}" type="pres">
      <dgm:prSet presAssocID="{D4242DFB-9215-408A-A451-12F45F93CA06}" presName="parentText" presStyleLbl="node1" presStyleIdx="3" presStyleCnt="9">
        <dgm:presLayoutVars>
          <dgm:chMax val="0"/>
          <dgm:bulletEnabled val="1"/>
        </dgm:presLayoutVars>
      </dgm:prSet>
      <dgm:spPr/>
      <dgm:t>
        <a:bodyPr/>
        <a:lstStyle/>
        <a:p>
          <a:endParaRPr lang="zh-CN" altLang="en-US"/>
        </a:p>
      </dgm:t>
    </dgm:pt>
    <dgm:pt modelId="{E4D8CD84-110B-41FA-9FC4-5CC76716C962}" type="pres">
      <dgm:prSet presAssocID="{65F0B315-BFFB-4CAF-BF4E-3250087A7CF2}" presName="spacer" presStyleCnt="0"/>
      <dgm:spPr/>
    </dgm:pt>
    <dgm:pt modelId="{6FBF2A65-C4A9-483B-A672-407B318AC3F8}" type="pres">
      <dgm:prSet presAssocID="{524C1089-2C03-4DE2-BC03-EB12911B1802}" presName="parentText" presStyleLbl="node1" presStyleIdx="4" presStyleCnt="9">
        <dgm:presLayoutVars>
          <dgm:chMax val="0"/>
          <dgm:bulletEnabled val="1"/>
        </dgm:presLayoutVars>
      </dgm:prSet>
      <dgm:spPr/>
      <dgm:t>
        <a:bodyPr/>
        <a:lstStyle/>
        <a:p>
          <a:endParaRPr lang="zh-CN" altLang="en-US"/>
        </a:p>
      </dgm:t>
    </dgm:pt>
    <dgm:pt modelId="{AD717A7A-4B76-4AE3-A3DC-F34C391904BF}" type="pres">
      <dgm:prSet presAssocID="{97B59EE9-C13A-4FAD-9F95-0ED0C1DF8721}" presName="spacer" presStyleCnt="0"/>
      <dgm:spPr/>
    </dgm:pt>
    <dgm:pt modelId="{81EAD6C2-89B7-4A4B-A69D-BA4B9B20B5DD}" type="pres">
      <dgm:prSet presAssocID="{59BC6D0B-4E87-4BF1-B19C-61C43EA55AE6}" presName="parentText" presStyleLbl="node1" presStyleIdx="5" presStyleCnt="9">
        <dgm:presLayoutVars>
          <dgm:chMax val="0"/>
          <dgm:bulletEnabled val="1"/>
        </dgm:presLayoutVars>
      </dgm:prSet>
      <dgm:spPr/>
      <dgm:t>
        <a:bodyPr/>
        <a:lstStyle/>
        <a:p>
          <a:endParaRPr lang="zh-CN" altLang="en-US"/>
        </a:p>
      </dgm:t>
    </dgm:pt>
    <dgm:pt modelId="{AB085A33-F9B2-44C7-B467-039A02CC4110}" type="pres">
      <dgm:prSet presAssocID="{C3725690-8E04-47B0-90A3-2CCAD085C567}" presName="spacer" presStyleCnt="0"/>
      <dgm:spPr/>
    </dgm:pt>
    <dgm:pt modelId="{EA19F25D-7C79-4095-8895-9925112234C2}" type="pres">
      <dgm:prSet presAssocID="{08B3D926-A089-42BC-A69A-73F99767D45E}" presName="parentText" presStyleLbl="node1" presStyleIdx="6" presStyleCnt="9">
        <dgm:presLayoutVars>
          <dgm:chMax val="0"/>
          <dgm:bulletEnabled val="1"/>
        </dgm:presLayoutVars>
      </dgm:prSet>
      <dgm:spPr/>
      <dgm:t>
        <a:bodyPr/>
        <a:lstStyle/>
        <a:p>
          <a:endParaRPr lang="zh-CN" altLang="en-US"/>
        </a:p>
      </dgm:t>
    </dgm:pt>
    <dgm:pt modelId="{BF7FD6A1-A2D1-4A34-821D-35292BFDF9E3}" type="pres">
      <dgm:prSet presAssocID="{5D49B6C6-39F6-44ED-AA6C-18D217296440}" presName="spacer" presStyleCnt="0"/>
      <dgm:spPr/>
    </dgm:pt>
    <dgm:pt modelId="{CFE27818-0423-4409-9035-C9061E4FB8EC}" type="pres">
      <dgm:prSet presAssocID="{80D8A079-3BB1-4DDA-9E48-78C146B1686E}" presName="parentText" presStyleLbl="node1" presStyleIdx="7" presStyleCnt="9">
        <dgm:presLayoutVars>
          <dgm:chMax val="0"/>
          <dgm:bulletEnabled val="1"/>
        </dgm:presLayoutVars>
      </dgm:prSet>
      <dgm:spPr/>
      <dgm:t>
        <a:bodyPr/>
        <a:lstStyle/>
        <a:p>
          <a:endParaRPr lang="zh-CN" altLang="en-US"/>
        </a:p>
      </dgm:t>
    </dgm:pt>
    <dgm:pt modelId="{75017AD1-3E03-46D3-84BF-D736A4D7615A}" type="pres">
      <dgm:prSet presAssocID="{0C0F0783-8F91-478D-B135-FE0F96111368}" presName="spacer" presStyleCnt="0"/>
      <dgm:spPr/>
    </dgm:pt>
    <dgm:pt modelId="{AAC84447-A859-4D16-BED2-FFEA1F05CD3B}" type="pres">
      <dgm:prSet presAssocID="{1A6F1435-7CE6-44EA-A7DC-FAF34F19D265}" presName="parentText" presStyleLbl="node1" presStyleIdx="8" presStyleCnt="9">
        <dgm:presLayoutVars>
          <dgm:chMax val="0"/>
          <dgm:bulletEnabled val="1"/>
        </dgm:presLayoutVars>
      </dgm:prSet>
      <dgm:spPr/>
      <dgm:t>
        <a:bodyPr/>
        <a:lstStyle/>
        <a:p>
          <a:endParaRPr lang="zh-CN" altLang="en-US"/>
        </a:p>
      </dgm:t>
    </dgm:pt>
  </dgm:ptLst>
  <dgm:cxnLst>
    <dgm:cxn modelId="{750A991A-CD88-4E6B-980D-BA99873302E1}" srcId="{44C78205-9AB9-4ADA-A69B-5C6CDA6C227F}" destId="{510CC1FD-56BF-4E3F-9C8C-5C8F39D335F4}" srcOrd="0" destOrd="0" parTransId="{B639B787-A257-4557-8533-44627E0191BD}" sibTransId="{EAB155DC-62A3-4CB2-B222-22A30DA8C13B}"/>
    <dgm:cxn modelId="{87CDA369-1673-4ED3-AD5E-AB9E3432097E}" srcId="{44C78205-9AB9-4ADA-A69B-5C6CDA6C227F}" destId="{08B3D926-A089-42BC-A69A-73F99767D45E}" srcOrd="6" destOrd="0" parTransId="{5EBDB3F9-6D31-4B36-9685-AA7FC0C36C76}" sibTransId="{5D49B6C6-39F6-44ED-AA6C-18D217296440}"/>
    <dgm:cxn modelId="{A4BC9BE8-3D2C-469B-8C4B-1B09BC803942}" srcId="{44C78205-9AB9-4ADA-A69B-5C6CDA6C227F}" destId="{59BC6D0B-4E87-4BF1-B19C-61C43EA55AE6}" srcOrd="5" destOrd="0" parTransId="{26A89960-9A0A-4FAA-8E57-60E90656E0B6}" sibTransId="{C3725690-8E04-47B0-90A3-2CCAD085C567}"/>
    <dgm:cxn modelId="{8CCC0DC1-00A0-4FC1-B979-2B0E21DF9280}" type="presOf" srcId="{59BC6D0B-4E87-4BF1-B19C-61C43EA55AE6}" destId="{81EAD6C2-89B7-4A4B-A69D-BA4B9B20B5DD}" srcOrd="0" destOrd="0" presId="urn:microsoft.com/office/officeart/2005/8/layout/vList2"/>
    <dgm:cxn modelId="{B46D8A0D-E776-4F7E-9D9F-6FFA68376C50}" type="presOf" srcId="{80D8A079-3BB1-4DDA-9E48-78C146B1686E}" destId="{CFE27818-0423-4409-9035-C9061E4FB8EC}" srcOrd="0" destOrd="0" presId="urn:microsoft.com/office/officeart/2005/8/layout/vList2"/>
    <dgm:cxn modelId="{2578397E-5FB0-4BC3-9674-5ADF783747BF}" type="presOf" srcId="{B1480733-8E5F-43AD-A239-FB0C8227B027}" destId="{88A5DD86-33AE-4D78-97CE-2A3C8286C3BE}" srcOrd="0" destOrd="0" presId="urn:microsoft.com/office/officeart/2005/8/layout/vList2"/>
    <dgm:cxn modelId="{3374BDB0-45EE-44D7-B032-94F94073177B}" srcId="{44C78205-9AB9-4ADA-A69B-5C6CDA6C227F}" destId="{B1480733-8E5F-43AD-A239-FB0C8227B027}" srcOrd="2" destOrd="0" parTransId="{D29EB0E3-0B57-4E51-BEEC-0F73249836D5}" sibTransId="{C77FEAB6-D9B4-4861-826B-5A7C06E1509F}"/>
    <dgm:cxn modelId="{27F61B8C-0E33-4F78-A26B-88703C220DB4}" srcId="{44C78205-9AB9-4ADA-A69B-5C6CDA6C227F}" destId="{D4242DFB-9215-408A-A451-12F45F93CA06}" srcOrd="3" destOrd="0" parTransId="{ABC29745-2346-4684-BE4E-C63CFEA67632}" sibTransId="{65F0B315-BFFB-4CAF-BF4E-3250087A7CF2}"/>
    <dgm:cxn modelId="{D3F6683F-529B-43EC-84D9-AEDB0EA21BC0}" type="presOf" srcId="{D5DB12C4-E598-4491-B96B-E6E693F77868}" destId="{1C4B5C12-09C6-4579-AF94-0BDA10A2FD05}" srcOrd="0" destOrd="0" presId="urn:microsoft.com/office/officeart/2005/8/layout/vList2"/>
    <dgm:cxn modelId="{621A5365-CDCE-4E7A-BBCB-7276115C6B00}" type="presOf" srcId="{08B3D926-A089-42BC-A69A-73F99767D45E}" destId="{EA19F25D-7C79-4095-8895-9925112234C2}" srcOrd="0" destOrd="0" presId="urn:microsoft.com/office/officeart/2005/8/layout/vList2"/>
    <dgm:cxn modelId="{A23FE9EA-1275-466E-8D5A-93F02A3E83DB}" srcId="{44C78205-9AB9-4ADA-A69B-5C6CDA6C227F}" destId="{80D8A079-3BB1-4DDA-9E48-78C146B1686E}" srcOrd="7" destOrd="0" parTransId="{D26DF869-43D6-42D5-8400-3D6E634606C7}" sibTransId="{0C0F0783-8F91-478D-B135-FE0F96111368}"/>
    <dgm:cxn modelId="{E410B603-4E3A-4985-9E4B-98357799D769}" type="presOf" srcId="{1A6F1435-7CE6-44EA-A7DC-FAF34F19D265}" destId="{AAC84447-A859-4D16-BED2-FFEA1F05CD3B}" srcOrd="0" destOrd="0" presId="urn:microsoft.com/office/officeart/2005/8/layout/vList2"/>
    <dgm:cxn modelId="{953188BF-46E3-4CAD-9B17-FD4021E5D45D}" type="presOf" srcId="{44C78205-9AB9-4ADA-A69B-5C6CDA6C227F}" destId="{2E667DE4-4A1E-4592-B8C9-B3B4E42DD519}" srcOrd="0" destOrd="0" presId="urn:microsoft.com/office/officeart/2005/8/layout/vList2"/>
    <dgm:cxn modelId="{140949F7-F008-4AFF-823D-268693320EA1}" type="presOf" srcId="{524C1089-2C03-4DE2-BC03-EB12911B1802}" destId="{6FBF2A65-C4A9-483B-A672-407B318AC3F8}" srcOrd="0" destOrd="0" presId="urn:microsoft.com/office/officeart/2005/8/layout/vList2"/>
    <dgm:cxn modelId="{F9DCB59D-45DF-4CE4-A347-FB567D840ECD}" srcId="{44C78205-9AB9-4ADA-A69B-5C6CDA6C227F}" destId="{524C1089-2C03-4DE2-BC03-EB12911B1802}" srcOrd="4" destOrd="0" parTransId="{FCFA8EAB-7B0A-465F-9FEF-1F4FCE460AB3}" sibTransId="{97B59EE9-C13A-4FAD-9F95-0ED0C1DF8721}"/>
    <dgm:cxn modelId="{7522229F-C6B0-4E4C-9748-62225483F56B}" srcId="{44C78205-9AB9-4ADA-A69B-5C6CDA6C227F}" destId="{D5DB12C4-E598-4491-B96B-E6E693F77868}" srcOrd="1" destOrd="0" parTransId="{21E029C5-FC75-4134-B390-499D7EC84526}" sibTransId="{819A3468-56E5-4293-9917-D7BD4FA315C4}"/>
    <dgm:cxn modelId="{0DFACC84-D309-46F0-AFD5-834634777E0D}" srcId="{44C78205-9AB9-4ADA-A69B-5C6CDA6C227F}" destId="{1A6F1435-7CE6-44EA-A7DC-FAF34F19D265}" srcOrd="8" destOrd="0" parTransId="{38AA09E8-1220-4A79-B38F-A34DB1545C71}" sibTransId="{F1FC4405-A426-44F9-AFF9-98E7FD074F5A}"/>
    <dgm:cxn modelId="{BD3080EE-88E9-4751-9C49-6B7D3FAF282D}" type="presOf" srcId="{510CC1FD-56BF-4E3F-9C8C-5C8F39D335F4}" destId="{FC9C5A77-2073-4ACC-B11A-FDEE7DC8219D}" srcOrd="0" destOrd="0" presId="urn:microsoft.com/office/officeart/2005/8/layout/vList2"/>
    <dgm:cxn modelId="{B8B2E102-C756-428B-A2D4-8D001C52ED6D}" type="presOf" srcId="{D4242DFB-9215-408A-A451-12F45F93CA06}" destId="{6D69BCF7-F76F-4825-8499-6397F108BF88}" srcOrd="0" destOrd="0" presId="urn:microsoft.com/office/officeart/2005/8/layout/vList2"/>
    <dgm:cxn modelId="{A85E8579-63DA-4C12-AF5D-CEFADF902352}" type="presParOf" srcId="{2E667DE4-4A1E-4592-B8C9-B3B4E42DD519}" destId="{FC9C5A77-2073-4ACC-B11A-FDEE7DC8219D}" srcOrd="0" destOrd="0" presId="urn:microsoft.com/office/officeart/2005/8/layout/vList2"/>
    <dgm:cxn modelId="{39FD2463-EB6F-4477-BB11-4C8C9EDF7971}" type="presParOf" srcId="{2E667DE4-4A1E-4592-B8C9-B3B4E42DD519}" destId="{C10C4B42-08BD-43AF-8FDD-2893449AFB8C}" srcOrd="1" destOrd="0" presId="urn:microsoft.com/office/officeart/2005/8/layout/vList2"/>
    <dgm:cxn modelId="{C2CBD698-9BA4-441F-A932-5CBB87CB9EB3}" type="presParOf" srcId="{2E667DE4-4A1E-4592-B8C9-B3B4E42DD519}" destId="{1C4B5C12-09C6-4579-AF94-0BDA10A2FD05}" srcOrd="2" destOrd="0" presId="urn:microsoft.com/office/officeart/2005/8/layout/vList2"/>
    <dgm:cxn modelId="{2B2E9C12-C9F8-4707-8EEF-CDE7665E9B7B}" type="presParOf" srcId="{2E667DE4-4A1E-4592-B8C9-B3B4E42DD519}" destId="{FE15F947-EE09-4644-9031-4E564E587979}" srcOrd="3" destOrd="0" presId="urn:microsoft.com/office/officeart/2005/8/layout/vList2"/>
    <dgm:cxn modelId="{B81E3966-E939-4E84-8CF9-78A2961C77F0}" type="presParOf" srcId="{2E667DE4-4A1E-4592-B8C9-B3B4E42DD519}" destId="{88A5DD86-33AE-4D78-97CE-2A3C8286C3BE}" srcOrd="4" destOrd="0" presId="urn:microsoft.com/office/officeart/2005/8/layout/vList2"/>
    <dgm:cxn modelId="{03B363F1-9FAD-4AB0-B476-8E08B44C3E3F}" type="presParOf" srcId="{2E667DE4-4A1E-4592-B8C9-B3B4E42DD519}" destId="{71FC1341-767F-4004-BD46-BC55D8D524EE}" srcOrd="5" destOrd="0" presId="urn:microsoft.com/office/officeart/2005/8/layout/vList2"/>
    <dgm:cxn modelId="{0B4E3A60-C260-48E5-97F1-E5D70B8A1CFD}" type="presParOf" srcId="{2E667DE4-4A1E-4592-B8C9-B3B4E42DD519}" destId="{6D69BCF7-F76F-4825-8499-6397F108BF88}" srcOrd="6" destOrd="0" presId="urn:microsoft.com/office/officeart/2005/8/layout/vList2"/>
    <dgm:cxn modelId="{1C6B1108-E3F2-48B6-9598-B7BF67379B9C}" type="presParOf" srcId="{2E667DE4-4A1E-4592-B8C9-B3B4E42DD519}" destId="{E4D8CD84-110B-41FA-9FC4-5CC76716C962}" srcOrd="7" destOrd="0" presId="urn:microsoft.com/office/officeart/2005/8/layout/vList2"/>
    <dgm:cxn modelId="{170DAB19-73D5-4F0B-856C-682503614EC8}" type="presParOf" srcId="{2E667DE4-4A1E-4592-B8C9-B3B4E42DD519}" destId="{6FBF2A65-C4A9-483B-A672-407B318AC3F8}" srcOrd="8" destOrd="0" presId="urn:microsoft.com/office/officeart/2005/8/layout/vList2"/>
    <dgm:cxn modelId="{9C626517-F9AE-4673-816F-F0D39265A532}" type="presParOf" srcId="{2E667DE4-4A1E-4592-B8C9-B3B4E42DD519}" destId="{AD717A7A-4B76-4AE3-A3DC-F34C391904BF}" srcOrd="9" destOrd="0" presId="urn:microsoft.com/office/officeart/2005/8/layout/vList2"/>
    <dgm:cxn modelId="{2577A4D9-8E36-454E-92D7-4072BFFFBFDB}" type="presParOf" srcId="{2E667DE4-4A1E-4592-B8C9-B3B4E42DD519}" destId="{81EAD6C2-89B7-4A4B-A69D-BA4B9B20B5DD}" srcOrd="10" destOrd="0" presId="urn:microsoft.com/office/officeart/2005/8/layout/vList2"/>
    <dgm:cxn modelId="{A4B913B9-3161-4907-8500-692F1B2B3CB7}" type="presParOf" srcId="{2E667DE4-4A1E-4592-B8C9-B3B4E42DD519}" destId="{AB085A33-F9B2-44C7-B467-039A02CC4110}" srcOrd="11" destOrd="0" presId="urn:microsoft.com/office/officeart/2005/8/layout/vList2"/>
    <dgm:cxn modelId="{EC399262-B33B-468A-BCA3-EDCE3AA81EC0}" type="presParOf" srcId="{2E667DE4-4A1E-4592-B8C9-B3B4E42DD519}" destId="{EA19F25D-7C79-4095-8895-9925112234C2}" srcOrd="12" destOrd="0" presId="urn:microsoft.com/office/officeart/2005/8/layout/vList2"/>
    <dgm:cxn modelId="{873C17E5-4BCE-4537-AF83-A8B54799EC49}" type="presParOf" srcId="{2E667DE4-4A1E-4592-B8C9-B3B4E42DD519}" destId="{BF7FD6A1-A2D1-4A34-821D-35292BFDF9E3}" srcOrd="13" destOrd="0" presId="urn:microsoft.com/office/officeart/2005/8/layout/vList2"/>
    <dgm:cxn modelId="{290F38AF-30BD-4DD0-A270-7F8148D4A350}" type="presParOf" srcId="{2E667DE4-4A1E-4592-B8C9-B3B4E42DD519}" destId="{CFE27818-0423-4409-9035-C9061E4FB8EC}" srcOrd="14" destOrd="0" presId="urn:microsoft.com/office/officeart/2005/8/layout/vList2"/>
    <dgm:cxn modelId="{0606B1E2-5FAF-485F-8A0F-9045C03DF357}" type="presParOf" srcId="{2E667DE4-4A1E-4592-B8C9-B3B4E42DD519}" destId="{75017AD1-3E03-46D3-84BF-D736A4D7615A}" srcOrd="15" destOrd="0" presId="urn:microsoft.com/office/officeart/2005/8/layout/vList2"/>
    <dgm:cxn modelId="{60E93BA8-D2A1-4C87-BA8D-C17AEB67CFCC}" type="presParOf" srcId="{2E667DE4-4A1E-4592-B8C9-B3B4E42DD519}" destId="{AAC84447-A859-4D16-BED2-FFEA1F05CD3B}" srcOrd="1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六边形射线"/>
  <dgm:desc val="用于显示与中心观点或主题相关的顺序流程。限制为六个级别 2 形状。非常适合于少量文本。不使用的文本不出现，但是在切换版式后仍然可用。"/>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D3E45C5-6D36-426B-B64C-ED4344E7B6D1}" type="datetimeFigureOut">
              <a:rPr lang="zh-CN" altLang="en-US"/>
              <a:pPr>
                <a:defRPr/>
              </a:pPr>
              <a:t>2015/6/28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FFDD85B-26DF-470B-8621-50FE6CA1612D}" type="slidenum">
              <a:rPr lang="zh-CN" altLang="en-US"/>
              <a:pPr>
                <a:defRPr/>
              </a:pPr>
              <a:t>‹#›</a:t>
            </a:fld>
            <a:endParaRPr lang="zh-CN" altLang="en-US"/>
          </a:p>
        </p:txBody>
      </p:sp>
    </p:spTree>
    <p:extLst>
      <p:ext uri="{BB962C8B-B14F-4D97-AF65-F5344CB8AC3E}">
        <p14:creationId xmlns:p14="http://schemas.microsoft.com/office/powerpoint/2010/main" xmlns="" val="187874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bwMode="auto">
          <a:noFill/>
          <a:ln>
            <a:solidFill>
              <a:srgbClr val="000000"/>
            </a:solidFill>
            <a:miter lim="800000"/>
            <a:headEnd/>
            <a:tailEnd/>
          </a:ln>
        </p:spPr>
      </p:sp>
      <p:sp>
        <p:nvSpPr>
          <p:cNvPr id="92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921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836D6DE-9275-4B88-B659-457550A5715E}" type="slidenum">
              <a:rPr lang="zh-CN" altLang="en-US" sz="1200">
                <a:solidFill>
                  <a:srgbClr val="000000"/>
                </a:solidFill>
                <a:latin typeface="Calibri" pitchFamily="34" charset="0"/>
              </a:rPr>
              <a:pPr algn="r"/>
              <a:t>1</a:t>
            </a:fld>
            <a:endParaRPr lang="en-US" altLang="zh-CN" sz="1200" dirty="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14</a:t>
            </a:fld>
            <a:endParaRPr lang="zh-CN" altLang="en-US"/>
          </a:p>
        </p:txBody>
      </p:sp>
    </p:spTree>
    <p:extLst>
      <p:ext uri="{BB962C8B-B14F-4D97-AF65-F5344CB8AC3E}">
        <p14:creationId xmlns:p14="http://schemas.microsoft.com/office/powerpoint/2010/main" xmlns="" val="1263897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pic>
        <p:nvPicPr>
          <p:cNvPr id="7" name="Picture 172"/>
          <p:cNvPicPr>
            <a:picLocks noChangeAspect="1" noChangeArrowheads="1"/>
          </p:cNvPicPr>
          <p:nvPr userDrawn="1"/>
        </p:nvPicPr>
        <p:blipFill>
          <a:blip r:embed="rId4" cstate="print"/>
          <a:srcRect/>
          <a:stretch>
            <a:fillRect/>
          </a:stretch>
        </p:blipFill>
        <p:spPr bwMode="auto">
          <a:xfrm>
            <a:off x="0" y="0"/>
            <a:ext cx="9144000" cy="609600"/>
          </a:xfrm>
          <a:prstGeom prst="rect">
            <a:avLst/>
          </a:prstGeom>
          <a:noFill/>
          <a:ln w="9525">
            <a:noFill/>
            <a:miter lim="800000"/>
            <a:headEnd/>
            <a:tailEnd/>
          </a:ln>
        </p:spPr>
      </p:pic>
      <p:pic>
        <p:nvPicPr>
          <p:cNvPr id="8" name="Picture 179" descr="Top_Url"/>
          <p:cNvPicPr>
            <a:picLocks noChangeAspect="1" noChangeArrowheads="1"/>
          </p:cNvPicPr>
          <p:nvPr userDrawn="1"/>
        </p:nvPicPr>
        <p:blipFill>
          <a:blip r:embed="rId5" cstate="print"/>
          <a:srcRect/>
          <a:stretch>
            <a:fillRect/>
          </a:stretch>
        </p:blipFill>
        <p:spPr bwMode="auto">
          <a:xfrm>
            <a:off x="8001000" y="647700"/>
            <a:ext cx="1104900" cy="114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9"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F71F8F8F-4BA6-4BE4-9DFB-AB11E79E21B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83" descr="未标题-1 拷贝"/>
          <p:cNvPicPr>
            <a:picLocks noChangeAspect="1" noChangeArrowheads="1"/>
          </p:cNvPicPr>
          <p:nvPr userDrawn="1"/>
        </p:nvPicPr>
        <p:blipFill>
          <a:blip r:embed="rId2" cstate="print"/>
          <a:srcRect/>
          <a:stretch>
            <a:fillRect/>
          </a:stretch>
        </p:blipFill>
        <p:spPr bwMode="auto">
          <a:xfrm>
            <a:off x="0" y="1657350"/>
            <a:ext cx="9144000" cy="4667250"/>
          </a:xfrm>
          <a:prstGeom prst="rect">
            <a:avLst/>
          </a:prstGeom>
          <a:noFill/>
          <a:ln w="9525">
            <a:noFill/>
            <a:miter lim="800000"/>
            <a:headEnd/>
            <a:tailEnd/>
          </a:ln>
        </p:spPr>
      </p:pic>
      <p:sp>
        <p:nvSpPr>
          <p:cNvPr id="5" name="Line 174"/>
          <p:cNvSpPr>
            <a:spLocks noChangeShapeType="1"/>
          </p:cNvSpPr>
          <p:nvPr userDrawn="1"/>
        </p:nvSpPr>
        <p:spPr bwMode="auto">
          <a:xfrm>
            <a:off x="152400" y="6777038"/>
            <a:ext cx="8839200" cy="0"/>
          </a:xfrm>
          <a:prstGeom prst="line">
            <a:avLst/>
          </a:prstGeom>
          <a:noFill/>
          <a:ln w="19050">
            <a:solidFill>
              <a:srgbClr val="6699FF"/>
            </a:solidFill>
            <a:round/>
            <a:headEnd/>
            <a:tailEnd/>
          </a:ln>
          <a:effectLst/>
        </p:spPr>
        <p:txBody>
          <a:bodyPr/>
          <a:lstStyle/>
          <a:p>
            <a:pPr fontAlgn="auto">
              <a:spcBef>
                <a:spcPts val="0"/>
              </a:spcBef>
              <a:spcAft>
                <a:spcPts val="0"/>
              </a:spcAft>
              <a:defRPr/>
            </a:pPr>
            <a:endParaRPr lang="zh-CN" altLang="en-US" sz="1800">
              <a:solidFill>
                <a:prstClr val="black"/>
              </a:solidFill>
              <a:latin typeface="+mn-lt"/>
              <a:ea typeface="+mn-ea"/>
            </a:endParaRPr>
          </a:p>
        </p:txBody>
      </p:sp>
      <p:pic>
        <p:nvPicPr>
          <p:cNvPr id="6" name="Picture 175" descr="Board_Bar"/>
          <p:cNvPicPr>
            <a:picLocks noChangeAspect="1" noChangeArrowheads="1"/>
          </p:cNvPicPr>
          <p:nvPr userDrawn="1"/>
        </p:nvPicPr>
        <p:blipFill>
          <a:blip r:embed="rId3" cstate="print"/>
          <a:srcRect/>
          <a:stretch>
            <a:fillRect/>
          </a:stretch>
        </p:blipFill>
        <p:spPr bwMode="auto">
          <a:xfrm>
            <a:off x="152400" y="6700838"/>
            <a:ext cx="1809750" cy="85725"/>
          </a:xfrm>
          <a:prstGeom prst="rect">
            <a:avLst/>
          </a:prstGeom>
          <a:noFill/>
          <a:ln w="9525">
            <a:noFill/>
            <a:miter lim="800000"/>
            <a:headEnd/>
            <a:tailEnd/>
          </a:ln>
        </p:spPr>
      </p:pic>
      <p:sp>
        <p:nvSpPr>
          <p:cNvPr id="2" name="标题 1"/>
          <p:cNvSpPr>
            <a:spLocks noGrp="1"/>
          </p:cNvSpPr>
          <p:nvPr>
            <p:ph type="title"/>
          </p:nvPr>
        </p:nvSpPr>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0066"/>
              </a:buClr>
              <a:buSzPct val="80000"/>
              <a:buFont typeface="Wingdings" pitchFamily="2" charset="2"/>
              <a:buChar char="n"/>
              <a:defRPr baseline="0">
                <a:latin typeface="Rockwell" pitchFamily="18" charset="0"/>
              </a:defRPr>
            </a:lvl1pPr>
            <a:lvl2pPr>
              <a:buClr>
                <a:srgbClr val="0000CC"/>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r>
              <a:rPr lang="en-US" altLang="zh-CN"/>
              <a:t>2013-10-19</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2DB3AC-D2BC-4DB6-9D4C-BA7E8BAEA78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buClr>
                <a:srgbClr val="000066"/>
              </a:buClr>
              <a:buSzPct val="80000"/>
              <a:buFont typeface="Wingdings" pitchFamily="2" charset="2"/>
              <a:buChar char="n"/>
              <a:defRPr baseline="0">
                <a:latin typeface="Rockwell" pitchFamily="18" charset="0"/>
              </a:defRPr>
            </a:lvl1pPr>
            <a:lvl2pPr marL="914400" indent="-457200">
              <a:buClr>
                <a:srgbClr val="0000FF"/>
              </a:buClr>
              <a:buSzPct val="70000"/>
              <a:buFont typeface="Wingdings" pitchFamily="2" charset="2"/>
              <a:buChar char="p"/>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1"/>
          <p:cNvSpPr>
            <a:spLocks noGrp="1"/>
          </p:cNvSpPr>
          <p:nvPr>
            <p:ph type="dt" sz="half" idx="10"/>
          </p:nvPr>
        </p:nvSpPr>
        <p:spPr/>
        <p:txBody>
          <a:bodyPr/>
          <a:lstStyle>
            <a:lvl1pPr>
              <a:defRPr/>
            </a:lvl1pPr>
          </a:lstStyle>
          <a:p>
            <a:pPr>
              <a:defRPr/>
            </a:pPr>
            <a:r>
              <a:rPr lang="en-US" altLang="zh-CN"/>
              <a:t>2013-10-19</a:t>
            </a:r>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8" name="灯片编号占位符 3"/>
          <p:cNvSpPr>
            <a:spLocks noGrp="1"/>
          </p:cNvSpPr>
          <p:nvPr>
            <p:ph type="sldNum" sz="quarter" idx="12"/>
          </p:nvPr>
        </p:nvSpPr>
        <p:spPr/>
        <p:txBody>
          <a:bodyPr/>
          <a:lstStyle>
            <a:lvl1pPr>
              <a:defRPr/>
            </a:lvl1pPr>
          </a:lstStyle>
          <a:p>
            <a:pPr>
              <a:defRPr/>
            </a:pPr>
            <a:fld id="{8F969573-2B58-4D3E-A520-A0473241FAC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标题 1"/>
          <p:cNvSpPr>
            <a:spLocks noGrp="1"/>
          </p:cNvSpPr>
          <p:nvPr>
            <p:ph type="title"/>
          </p:nvPr>
        </p:nvSpPr>
        <p:spPr>
          <a:xfrm>
            <a:off x="457200" y="620688"/>
            <a:ext cx="8229600" cy="796950"/>
          </a:xfrm>
        </p:spPr>
        <p:txBody>
          <a:bodyPr/>
          <a:lstStyle>
            <a:lvl1pPr>
              <a:defRPr baseline="0">
                <a:latin typeface="Rockwell" pitchFamily="18" charset="0"/>
              </a:defRPr>
            </a:lvl1pPr>
          </a:lstStyle>
          <a:p>
            <a:r>
              <a:rPr lang="zh-CN" altLang="en-US" dirty="0" smtClean="0"/>
              <a:t>单击此处编辑母版标题样式</a:t>
            </a:r>
            <a:endParaRPr lang="zh-CN" altLang="en-US" dirty="0"/>
          </a:p>
        </p:txBody>
      </p:sp>
      <p:sp>
        <p:nvSpPr>
          <p:cNvPr id="7" name="内容占位符 2"/>
          <p:cNvSpPr>
            <a:spLocks noGrp="1"/>
          </p:cNvSpPr>
          <p:nvPr>
            <p:ph idx="1"/>
          </p:nvPr>
        </p:nvSpPr>
        <p:spPr>
          <a:xfrm>
            <a:off x="457200" y="1600200"/>
            <a:ext cx="8229600" cy="4525963"/>
          </a:xfrm>
        </p:spPr>
        <p:txBody>
          <a:bodyPr/>
          <a:lstStyle>
            <a:lvl1pPr>
              <a:defRPr baseline="0">
                <a:latin typeface="Rockwell" pitchFamily="18" charset="0"/>
              </a:defRPr>
            </a:lvl1pPr>
            <a:lvl2pPr>
              <a:defRPr baseline="0">
                <a:latin typeface="Rockwell" pitchFamily="18" charset="0"/>
              </a:defRPr>
            </a:lvl2pPr>
            <a:lvl3pPr>
              <a:defRPr baseline="0">
                <a:latin typeface="Rockwell" pitchFamily="18" charset="0"/>
              </a:defRPr>
            </a:lvl3pPr>
            <a:lvl4pPr>
              <a:defRPr baseline="0">
                <a:latin typeface="Rockwell" pitchFamily="18" charset="0"/>
              </a:defRPr>
            </a:lvl4pPr>
            <a:lvl5pPr>
              <a:defRPr baseline="0">
                <a:latin typeface="Rockwell"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4" name="Rectangle 12"/>
          <p:cNvSpPr>
            <a:spLocks noGrp="1" noChangeArrowheads="1"/>
          </p:cNvSpPr>
          <p:nvPr>
            <p:ph type="sldNum" sz="quarter" idx="12"/>
          </p:nvPr>
        </p:nvSpPr>
        <p:spPr>
          <a:ln/>
        </p:spPr>
        <p:txBody>
          <a:bodyPr/>
          <a:lstStyle>
            <a:lvl1pPr>
              <a:defRPr/>
            </a:lvl1pPr>
          </a:lstStyle>
          <a:p>
            <a:pPr>
              <a:defRPr/>
            </a:pPr>
            <a:fld id="{4F2B10C5-6136-4B96-BD57-A9B3066A373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xmlns="" val="2778182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620713"/>
            <a:ext cx="82296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412875"/>
            <a:ext cx="8229600" cy="4713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r>
              <a:rPr lang="en-US" altLang="zh-CN"/>
              <a:t>2013-10-19</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C4E40816-1003-4D18-A8B4-10EF4C965001}" type="slidenum">
              <a:rPr lang="zh-CN" altLang="en-US"/>
              <a:pPr>
                <a:defRPr/>
              </a:pPr>
              <a:t>‹#›</a:t>
            </a:fld>
            <a:endParaRPr lang="zh-CN" altLang="en-US"/>
          </a:p>
        </p:txBody>
      </p:sp>
      <p:pic>
        <p:nvPicPr>
          <p:cNvPr id="1031" name="Picture 172"/>
          <p:cNvPicPr>
            <a:picLocks noChangeAspect="1" noChangeArrowheads="1"/>
          </p:cNvPicPr>
          <p:nvPr userDrawn="1"/>
        </p:nvPicPr>
        <p:blipFill>
          <a:blip r:embed="rId7" cstate="print"/>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ctr" rtl="0" eaLnBrk="0" fontAlgn="base" hangingPunct="0">
        <a:spcBef>
          <a:spcPct val="0"/>
        </a:spcBef>
        <a:spcAft>
          <a:spcPct val="0"/>
        </a:spcAft>
        <a:defRPr sz="3200"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3200">
          <a:solidFill>
            <a:schemeClr val="tx1"/>
          </a:solidFill>
          <a:latin typeface="黑体" pitchFamily="2" charset="-122"/>
          <a:ea typeface="黑体" pitchFamily="2" charset="-122"/>
        </a:defRPr>
      </a:lvl2pPr>
      <a:lvl3pPr algn="ctr" rtl="0" eaLnBrk="0" fontAlgn="base" hangingPunct="0">
        <a:spcBef>
          <a:spcPct val="0"/>
        </a:spcBef>
        <a:spcAft>
          <a:spcPct val="0"/>
        </a:spcAft>
        <a:defRPr sz="3200">
          <a:solidFill>
            <a:schemeClr val="tx1"/>
          </a:solidFill>
          <a:latin typeface="黑体" pitchFamily="2" charset="-122"/>
          <a:ea typeface="黑体" pitchFamily="2" charset="-122"/>
        </a:defRPr>
      </a:lvl3pPr>
      <a:lvl4pPr algn="ctr" rtl="0" eaLnBrk="0" fontAlgn="base" hangingPunct="0">
        <a:spcBef>
          <a:spcPct val="0"/>
        </a:spcBef>
        <a:spcAft>
          <a:spcPct val="0"/>
        </a:spcAft>
        <a:defRPr sz="3200">
          <a:solidFill>
            <a:schemeClr val="tx1"/>
          </a:solidFill>
          <a:latin typeface="黑体" pitchFamily="2" charset="-122"/>
          <a:ea typeface="黑体" pitchFamily="2" charset="-122"/>
        </a:defRPr>
      </a:lvl4pPr>
      <a:lvl5pPr algn="ctr"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ctr" rtl="0" fontAlgn="base">
        <a:spcBef>
          <a:spcPct val="0"/>
        </a:spcBef>
        <a:spcAft>
          <a:spcPct val="0"/>
        </a:spcAft>
        <a:defRPr sz="3200">
          <a:solidFill>
            <a:schemeClr val="tx1"/>
          </a:solidFill>
          <a:latin typeface="黑体" pitchFamily="2" charset="-122"/>
          <a:ea typeface="黑体" pitchFamily="2" charset="-122"/>
        </a:defRPr>
      </a:lvl6pPr>
      <a:lvl7pPr marL="914400" algn="ctr" rtl="0" fontAlgn="base">
        <a:spcBef>
          <a:spcPct val="0"/>
        </a:spcBef>
        <a:spcAft>
          <a:spcPct val="0"/>
        </a:spcAft>
        <a:defRPr sz="3200">
          <a:solidFill>
            <a:schemeClr val="tx1"/>
          </a:solidFill>
          <a:latin typeface="黑体" pitchFamily="2" charset="-122"/>
          <a:ea typeface="黑体" pitchFamily="2" charset="-122"/>
        </a:defRPr>
      </a:lvl7pPr>
      <a:lvl8pPr marL="1371600" algn="ctr" rtl="0" fontAlgn="base">
        <a:spcBef>
          <a:spcPct val="0"/>
        </a:spcBef>
        <a:spcAft>
          <a:spcPct val="0"/>
        </a:spcAft>
        <a:defRPr sz="3200">
          <a:solidFill>
            <a:schemeClr val="tx1"/>
          </a:solidFill>
          <a:latin typeface="黑体" pitchFamily="2" charset="-122"/>
          <a:ea typeface="黑体" pitchFamily="2" charset="-122"/>
        </a:defRPr>
      </a:lvl8pPr>
      <a:lvl9pPr marL="1828800" algn="ctr" rtl="0" fontAlgn="base">
        <a:spcBef>
          <a:spcPct val="0"/>
        </a:spcBef>
        <a:spcAft>
          <a:spcPct val="0"/>
        </a:spcAft>
        <a:defRPr sz="3200">
          <a:solidFill>
            <a:schemeClr val="tx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___1.xls"/></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7"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黑体" pitchFamily="49" charset="-122"/>
                <a:ea typeface="黑体" pitchFamily="49" charset="-122"/>
              </a:rPr>
              <a:t>数据挖掘概述</a:t>
            </a:r>
            <a:endParaRPr lang="en-US" altLang="zh-CN" sz="5400" b="1" dirty="0" smtClean="0">
              <a:solidFill>
                <a:srgbClr val="000099"/>
              </a:solidFill>
              <a:latin typeface="黑体" pitchFamily="49" charset="-122"/>
              <a:ea typeface="黑体" pitchFamily="49" charset="-122"/>
            </a:endParaRPr>
          </a:p>
        </p:txBody>
      </p:sp>
      <p:pic>
        <p:nvPicPr>
          <p:cNvPr id="8"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9" name="图片 8"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10"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40000"/>
              </a:lnSpc>
              <a:buClr>
                <a:srgbClr val="FF3300"/>
              </a:buClr>
              <a:buSzPct val="70000"/>
              <a:buFont typeface="Wingdings" pitchFamily="2" charset="2"/>
              <a:buNone/>
              <a:defRPr/>
            </a:pPr>
            <a:r>
              <a:rPr lang="zh-CN" altLang="en-US" sz="4000" b="1" dirty="0" smtClean="0">
                <a:solidFill>
                  <a:srgbClr val="000099"/>
                </a:solidFill>
                <a:latin typeface="黑体" pitchFamily="49" charset="-122"/>
                <a:ea typeface="黑体" pitchFamily="49" charset="-122"/>
              </a:rPr>
              <a:t>马 </a:t>
            </a:r>
            <a:r>
              <a:rPr lang="zh-CN" altLang="en-US" sz="4000" b="1" dirty="0">
                <a:solidFill>
                  <a:srgbClr val="000099"/>
                </a:solidFill>
                <a:latin typeface="黑体" pitchFamily="49" charset="-122"/>
                <a:ea typeface="黑体" pitchFamily="49" charset="-122"/>
              </a:rPr>
              <a:t>帅</a:t>
            </a:r>
            <a:r>
              <a:rPr lang="en-US" altLang="zh-CN" sz="4000" b="1" dirty="0">
                <a:solidFill>
                  <a:srgbClr val="000099"/>
                </a:solidFill>
                <a:latin typeface="黑体" pitchFamily="49" charset="-122"/>
                <a:ea typeface="黑体"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457200" y="1752600"/>
            <a:ext cx="8458200" cy="4800600"/>
          </a:xfrm>
        </p:spPr>
        <p:txBody>
          <a:bodyPr/>
          <a:lstStyle/>
          <a:p>
            <a:pPr>
              <a:lnSpc>
                <a:spcPct val="90000"/>
              </a:lnSpc>
              <a:spcBef>
                <a:spcPct val="30000"/>
              </a:spcBef>
            </a:pPr>
            <a:r>
              <a:rPr lang="zh-CN" altLang="en-US" sz="2400"/>
              <a:t>顾客形象</a:t>
            </a:r>
          </a:p>
          <a:p>
            <a:pPr lvl="1">
              <a:lnSpc>
                <a:spcPct val="90000"/>
              </a:lnSpc>
              <a:spcBef>
                <a:spcPct val="30000"/>
              </a:spcBef>
              <a:buClr>
                <a:srgbClr val="CC3399"/>
              </a:buClr>
              <a:buFont typeface="Wingdings" pitchFamily="2" charset="2"/>
              <a:buChar char="u"/>
            </a:pPr>
            <a:r>
              <a:rPr lang="zh-CN" altLang="en-US" sz="2400"/>
              <a:t>数据挖掘可以告诉你什麽样的顾客会买什麽样的产品（聚类或分类）</a:t>
            </a:r>
          </a:p>
          <a:p>
            <a:pPr>
              <a:lnSpc>
                <a:spcPct val="90000"/>
              </a:lnSpc>
              <a:spcBef>
                <a:spcPct val="30000"/>
              </a:spcBef>
            </a:pPr>
            <a:r>
              <a:rPr lang="zh-CN" altLang="en-US" sz="2400"/>
              <a:t>识别顾客需求</a:t>
            </a:r>
          </a:p>
          <a:p>
            <a:pPr lvl="1">
              <a:lnSpc>
                <a:spcPct val="90000"/>
              </a:lnSpc>
              <a:spcBef>
                <a:spcPct val="30000"/>
              </a:spcBef>
              <a:buClr>
                <a:srgbClr val="CC3399"/>
              </a:buClr>
              <a:buFont typeface="Wingdings" pitchFamily="2" charset="2"/>
              <a:buChar char="u"/>
            </a:pPr>
            <a:r>
              <a:rPr lang="zh-CN" altLang="en-US" sz="2400"/>
              <a:t>保证为不同的顾客提供了最好的产品</a:t>
            </a:r>
          </a:p>
          <a:p>
            <a:pPr lvl="1">
              <a:lnSpc>
                <a:spcPct val="90000"/>
              </a:lnSpc>
              <a:spcBef>
                <a:spcPct val="30000"/>
              </a:spcBef>
              <a:buClr>
                <a:srgbClr val="CC3399"/>
              </a:buClr>
              <a:buFont typeface="Wingdings" pitchFamily="2" charset="2"/>
              <a:buChar char="u"/>
            </a:pPr>
            <a:r>
              <a:rPr lang="zh-CN" altLang="en-US" sz="2400"/>
              <a:t>使用预测手段去发现什麽因素会吸引新的顾客。</a:t>
            </a:r>
          </a:p>
          <a:p>
            <a:pPr>
              <a:lnSpc>
                <a:spcPct val="90000"/>
              </a:lnSpc>
              <a:spcBef>
                <a:spcPct val="30000"/>
              </a:spcBef>
            </a:pPr>
            <a:r>
              <a:rPr lang="zh-CN" altLang="en-US" sz="2400"/>
              <a:t>提供汇总信息</a:t>
            </a:r>
          </a:p>
          <a:p>
            <a:pPr lvl="1">
              <a:lnSpc>
                <a:spcPct val="90000"/>
              </a:lnSpc>
              <a:spcBef>
                <a:spcPct val="30000"/>
              </a:spcBef>
              <a:buClr>
                <a:srgbClr val="CC3399"/>
              </a:buClr>
              <a:buFont typeface="Wingdings" pitchFamily="2" charset="2"/>
              <a:buChar char="u"/>
            </a:pPr>
            <a:r>
              <a:rPr lang="zh-CN" altLang="en-US" sz="2400"/>
              <a:t>各种各样的多方位汇总信息</a:t>
            </a:r>
          </a:p>
          <a:p>
            <a:pPr lvl="1">
              <a:lnSpc>
                <a:spcPct val="90000"/>
              </a:lnSpc>
              <a:spcBef>
                <a:spcPct val="30000"/>
              </a:spcBef>
              <a:buClr>
                <a:srgbClr val="CC3399"/>
              </a:buClr>
              <a:buFont typeface="Wingdings" pitchFamily="2" charset="2"/>
              <a:buChar char="u"/>
            </a:pPr>
            <a:r>
              <a:rPr lang="zh-CN" altLang="en-US" sz="2400"/>
              <a:t>统计的汇总信息（数据中心的趋势和变化）</a:t>
            </a:r>
          </a:p>
        </p:txBody>
      </p:sp>
      <p:sp>
        <p:nvSpPr>
          <p:cNvPr id="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数据挖掘应用实例：市场分析和管理</a:t>
            </a:r>
            <a:endParaRPr lang="en-US" altLang="zh-CN" dirty="0">
              <a:latin typeface="Times New Roman" pitchFamily="18" charset="0"/>
            </a:endParaRPr>
          </a:p>
        </p:txBody>
      </p:sp>
    </p:spTree>
    <p:extLst>
      <p:ext uri="{BB962C8B-B14F-4D97-AF65-F5344CB8AC3E}">
        <p14:creationId xmlns:p14="http://schemas.microsoft.com/office/powerpoint/2010/main" xmlns="" val="124303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
        <p:nvSpPr>
          <p:cNvPr id="178179" name="Rectangle 3"/>
          <p:cNvSpPr>
            <a:spLocks noGrp="1" noChangeArrowheads="1"/>
          </p:cNvSpPr>
          <p:nvPr>
            <p:ph type="body" idx="1"/>
          </p:nvPr>
        </p:nvSpPr>
        <p:spPr>
          <a:xfrm>
            <a:off x="457200" y="1556792"/>
            <a:ext cx="8458200" cy="4800600"/>
          </a:xfrm>
        </p:spPr>
        <p:txBody>
          <a:bodyPr/>
          <a:lstStyle/>
          <a:p>
            <a:pPr>
              <a:lnSpc>
                <a:spcPct val="90000"/>
              </a:lnSpc>
              <a:spcBef>
                <a:spcPct val="35000"/>
              </a:spcBef>
            </a:pPr>
            <a:r>
              <a:rPr lang="zh-CN" altLang="en-US" sz="2400" dirty="0"/>
              <a:t>应用</a:t>
            </a:r>
          </a:p>
          <a:p>
            <a:pPr lvl="1">
              <a:lnSpc>
                <a:spcPct val="90000"/>
              </a:lnSpc>
              <a:spcBef>
                <a:spcPct val="35000"/>
              </a:spcBef>
              <a:buClr>
                <a:srgbClr val="CC3399"/>
              </a:buClr>
              <a:buFont typeface="Wingdings" pitchFamily="2" charset="2"/>
              <a:buChar char="u"/>
            </a:pPr>
            <a:r>
              <a:rPr lang="zh-CN" altLang="en-US" sz="2400" dirty="0"/>
              <a:t>广泛应用于医疗系统</a:t>
            </a:r>
            <a:r>
              <a:rPr lang="en-US" altLang="zh-CN" sz="2400" dirty="0"/>
              <a:t>, </a:t>
            </a:r>
            <a:r>
              <a:rPr lang="zh-CN" altLang="en-US" sz="2400" dirty="0"/>
              <a:t>零售系统</a:t>
            </a:r>
            <a:r>
              <a:rPr lang="en-US" altLang="zh-CN" sz="2400" dirty="0"/>
              <a:t>,</a:t>
            </a:r>
            <a:r>
              <a:rPr lang="zh-CN" altLang="en-US" sz="2400" dirty="0"/>
              <a:t>信用卡服务</a:t>
            </a:r>
            <a:r>
              <a:rPr lang="en-US" altLang="zh-CN" sz="2400" dirty="0"/>
              <a:t>, </a:t>
            </a:r>
            <a:r>
              <a:rPr lang="zh-CN" altLang="en-US" sz="2400" dirty="0"/>
              <a:t>电信</a:t>
            </a:r>
            <a:r>
              <a:rPr lang="en-US" altLang="zh-CN" sz="2400" dirty="0"/>
              <a:t>(</a:t>
            </a:r>
            <a:r>
              <a:rPr lang="zh-CN" altLang="en-US" sz="2400" dirty="0"/>
              <a:t>电话卡欺骗行为</a:t>
            </a:r>
            <a:r>
              <a:rPr lang="en-US" altLang="zh-CN" sz="2400" dirty="0"/>
              <a:t>), </a:t>
            </a:r>
            <a:r>
              <a:rPr lang="zh-CN" altLang="en-US" sz="2400" dirty="0"/>
              <a:t>等等</a:t>
            </a:r>
            <a:r>
              <a:rPr lang="en-US" altLang="zh-CN" sz="2400" dirty="0"/>
              <a:t>.</a:t>
            </a:r>
          </a:p>
          <a:p>
            <a:pPr>
              <a:lnSpc>
                <a:spcPct val="90000"/>
              </a:lnSpc>
              <a:spcBef>
                <a:spcPct val="35000"/>
              </a:spcBef>
            </a:pPr>
            <a:r>
              <a:rPr lang="zh-CN" altLang="en-US" sz="2400" dirty="0"/>
              <a:t>实现途径</a:t>
            </a:r>
          </a:p>
          <a:p>
            <a:pPr lvl="1">
              <a:lnSpc>
                <a:spcPct val="90000"/>
              </a:lnSpc>
              <a:spcBef>
                <a:spcPct val="35000"/>
              </a:spcBef>
              <a:buClr>
                <a:srgbClr val="CC3399"/>
              </a:buClr>
              <a:buFont typeface="Wingdings" pitchFamily="2" charset="2"/>
              <a:buChar char="u"/>
            </a:pPr>
            <a:r>
              <a:rPr lang="zh-CN" altLang="en-US" sz="2400" dirty="0"/>
              <a:t>利用历史性数据建立欺骗性行为模型并使用数据挖掘帮助识别同类例子</a:t>
            </a:r>
          </a:p>
          <a:p>
            <a:pPr>
              <a:lnSpc>
                <a:spcPct val="90000"/>
              </a:lnSpc>
              <a:spcBef>
                <a:spcPct val="35000"/>
              </a:spcBef>
            </a:pPr>
            <a:r>
              <a:rPr lang="zh-CN" altLang="en-US" sz="2400" dirty="0"/>
              <a:t>具体事例</a:t>
            </a:r>
          </a:p>
          <a:p>
            <a:pPr lvl="1">
              <a:lnSpc>
                <a:spcPct val="90000"/>
              </a:lnSpc>
              <a:spcBef>
                <a:spcPct val="35000"/>
              </a:spcBef>
              <a:buClr>
                <a:srgbClr val="CC3399"/>
              </a:buClr>
              <a:buFont typeface="Wingdings" pitchFamily="2" charset="2"/>
              <a:buChar char="u"/>
            </a:pPr>
            <a:r>
              <a:rPr lang="zh-CN" altLang="en-US" sz="2400" dirty="0"/>
              <a:t>汽车保险：检测出那些故意制造车祸而索取保险金的人</a:t>
            </a:r>
          </a:p>
          <a:p>
            <a:pPr lvl="1">
              <a:lnSpc>
                <a:spcPct val="90000"/>
              </a:lnSpc>
              <a:spcBef>
                <a:spcPct val="35000"/>
              </a:spcBef>
              <a:buClr>
                <a:srgbClr val="CC3399"/>
              </a:buClr>
              <a:buFont typeface="Wingdings" pitchFamily="2" charset="2"/>
              <a:buChar char="u"/>
            </a:pPr>
            <a:r>
              <a:rPr lang="zh-CN" altLang="en-US" sz="2400" dirty="0"/>
              <a:t>来路不明钱财的追踪</a:t>
            </a:r>
            <a:r>
              <a:rPr lang="en-US" altLang="zh-CN" sz="2400" dirty="0"/>
              <a:t>: </a:t>
            </a:r>
            <a:r>
              <a:rPr lang="zh-CN" altLang="en-US" sz="2400" dirty="0"/>
              <a:t>发现可疑钱财交易</a:t>
            </a:r>
            <a:r>
              <a:rPr lang="en-US" altLang="zh-CN" sz="2400" dirty="0"/>
              <a:t>(</a:t>
            </a:r>
            <a:r>
              <a:rPr lang="zh-CN" altLang="en-US" sz="2400" dirty="0"/>
              <a:t>美国财政部的财政犯罪执行网</a:t>
            </a:r>
            <a:r>
              <a:rPr lang="en-US" altLang="zh-CN" sz="2400" dirty="0"/>
              <a:t>) </a:t>
            </a:r>
          </a:p>
          <a:p>
            <a:pPr lvl="1">
              <a:lnSpc>
                <a:spcPct val="90000"/>
              </a:lnSpc>
              <a:spcBef>
                <a:spcPct val="35000"/>
              </a:spcBef>
              <a:buClr>
                <a:srgbClr val="CC3399"/>
              </a:buClr>
              <a:buFont typeface="Wingdings" pitchFamily="2" charset="2"/>
              <a:buChar char="u"/>
            </a:pPr>
            <a:r>
              <a:rPr lang="zh-CN" altLang="en-US" sz="2400" dirty="0"/>
              <a:t>医疗保险</a:t>
            </a:r>
            <a:r>
              <a:rPr lang="en-US" altLang="zh-CN" sz="2400" dirty="0"/>
              <a:t>: </a:t>
            </a:r>
            <a:r>
              <a:rPr lang="zh-CN" altLang="en-US" sz="2400" dirty="0"/>
              <a:t>检测出潜在的病人，呼叫医生和证明人</a:t>
            </a:r>
          </a:p>
        </p:txBody>
      </p:sp>
    </p:spTree>
    <p:extLst>
      <p:ext uri="{BB962C8B-B14F-4D97-AF65-F5344CB8AC3E}">
        <p14:creationId xmlns:p14="http://schemas.microsoft.com/office/powerpoint/2010/main" xmlns="" val="3860607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457200" y="1752600"/>
            <a:ext cx="8458200" cy="4800600"/>
          </a:xfrm>
        </p:spPr>
        <p:txBody>
          <a:bodyPr/>
          <a:lstStyle/>
          <a:p>
            <a:pPr>
              <a:lnSpc>
                <a:spcPct val="95000"/>
              </a:lnSpc>
              <a:spcBef>
                <a:spcPct val="35000"/>
              </a:spcBef>
            </a:pPr>
            <a:r>
              <a:rPr lang="zh-CN" altLang="en-US" sz="2800"/>
              <a:t>发现不正确的医学治疗</a:t>
            </a:r>
          </a:p>
          <a:p>
            <a:pPr lvl="1">
              <a:lnSpc>
                <a:spcPct val="95000"/>
              </a:lnSpc>
              <a:spcBef>
                <a:spcPct val="35000"/>
              </a:spcBef>
              <a:buClr>
                <a:srgbClr val="CC3399"/>
              </a:buClr>
              <a:buFont typeface="Wingdings" pitchFamily="2" charset="2"/>
              <a:buChar char="u"/>
            </a:pPr>
            <a:r>
              <a:rPr lang="zh-CN" altLang="en-US" sz="2400"/>
              <a:t>澳大利亚医疗保险协会证明在许多情况下全面审查测试是很需要的</a:t>
            </a:r>
          </a:p>
          <a:p>
            <a:pPr>
              <a:lnSpc>
                <a:spcPct val="95000"/>
              </a:lnSpc>
              <a:spcBef>
                <a:spcPct val="35000"/>
              </a:spcBef>
            </a:pPr>
            <a:r>
              <a:rPr lang="zh-CN" altLang="en-US" sz="2800"/>
              <a:t>检测电话错误</a:t>
            </a:r>
          </a:p>
          <a:p>
            <a:pPr lvl="1">
              <a:lnSpc>
                <a:spcPct val="95000"/>
              </a:lnSpc>
              <a:spcBef>
                <a:spcPct val="35000"/>
              </a:spcBef>
              <a:buClr>
                <a:srgbClr val="CC3399"/>
              </a:buClr>
              <a:buFont typeface="Wingdings" pitchFamily="2" charset="2"/>
              <a:buChar char="u"/>
            </a:pPr>
            <a:r>
              <a:rPr lang="zh-CN" altLang="en-US" sz="2400"/>
              <a:t>电话呼叫模式：呼叫目的地，持续时间，每天或每周的次数。分析与预期标准相背离的模式</a:t>
            </a:r>
          </a:p>
          <a:p>
            <a:pPr>
              <a:lnSpc>
                <a:spcPct val="95000"/>
              </a:lnSpc>
              <a:spcBef>
                <a:spcPct val="35000"/>
              </a:spcBef>
            </a:pPr>
            <a:r>
              <a:rPr lang="zh-CN" altLang="en-US" sz="2800"/>
              <a:t>零售</a:t>
            </a:r>
          </a:p>
          <a:p>
            <a:pPr lvl="1">
              <a:lnSpc>
                <a:spcPct val="95000"/>
              </a:lnSpc>
              <a:spcBef>
                <a:spcPct val="35000"/>
              </a:spcBef>
              <a:buClr>
                <a:srgbClr val="CC3399"/>
              </a:buClr>
              <a:buFont typeface="Wingdings" pitchFamily="2" charset="2"/>
              <a:buChar char="u"/>
            </a:pPr>
            <a:r>
              <a:rPr lang="zh-CN" altLang="en-US" sz="2400"/>
              <a:t>分析家估计</a:t>
            </a:r>
            <a:r>
              <a:rPr lang="en-US" altLang="zh-CN" sz="2400"/>
              <a:t>38%</a:t>
            </a:r>
            <a:r>
              <a:rPr lang="zh-CN" altLang="en-US" sz="2400"/>
              <a:t>的零售收缩缘于雇员的不诚实。</a:t>
            </a:r>
          </a:p>
        </p:txBody>
      </p:sp>
      <p:sp>
        <p:nvSpPr>
          <p:cNvPr id="5"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marL="838200" indent="-838200"/>
            <a:r>
              <a:rPr lang="zh-CN" altLang="en-US" dirty="0" smtClean="0">
                <a:latin typeface="Times New Roman" pitchFamily="18" charset="0"/>
              </a:rPr>
              <a:t>数据挖掘应用实例：欺骗性</a:t>
            </a:r>
            <a:r>
              <a:rPr lang="zh-CN" altLang="en-US" dirty="0">
                <a:latin typeface="Times New Roman" pitchFamily="18" charset="0"/>
              </a:rPr>
              <a:t>检测和</a:t>
            </a:r>
            <a:r>
              <a:rPr lang="zh-CN" altLang="en-US" dirty="0" smtClean="0">
                <a:latin typeface="Times New Roman" pitchFamily="18" charset="0"/>
              </a:rPr>
              <a:t>管理</a:t>
            </a:r>
            <a:endParaRPr lang="en-US" altLang="zh-CN" dirty="0">
              <a:latin typeface="Times New Roman" pitchFamily="18" charset="0"/>
            </a:endParaRPr>
          </a:p>
        </p:txBody>
      </p:sp>
    </p:spTree>
    <p:extLst>
      <p:ext uri="{BB962C8B-B14F-4D97-AF65-F5344CB8AC3E}">
        <p14:creationId xmlns:p14="http://schemas.microsoft.com/office/powerpoint/2010/main" xmlns="" val="2547489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4"/>
          <p:cNvGrpSpPr>
            <a:grpSpLocks/>
          </p:cNvGrpSpPr>
          <p:nvPr/>
        </p:nvGrpSpPr>
        <p:grpSpPr bwMode="auto">
          <a:xfrm>
            <a:off x="242888" y="1106313"/>
            <a:ext cx="2070100" cy="5707063"/>
            <a:chOff x="280" y="656"/>
            <a:chExt cx="1304" cy="3595"/>
          </a:xfrm>
        </p:grpSpPr>
        <p:sp>
          <p:nvSpPr>
            <p:cNvPr id="218133" name="Rectangle 2"/>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4" name="Text Box 3"/>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18135" name="Rectangle 1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6" name="Rectangle 1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7" name="Rectangle 1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8" name="Rectangle 1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39" name="Rectangle 1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0" name="Rectangle 2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1" name="Rectangle 2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2" name="Rectangle 2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43" name="Text Box 31"/>
            <p:cNvSpPr txBox="1">
              <a:spLocks noChangeArrowheads="1"/>
            </p:cNvSpPr>
            <p:nvPr/>
          </p:nvSpPr>
          <p:spPr bwMode="auto">
            <a:xfrm>
              <a:off x="585" y="1704"/>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18144" name="Text Box 32"/>
            <p:cNvSpPr txBox="1">
              <a:spLocks noChangeArrowheads="1"/>
            </p:cNvSpPr>
            <p:nvPr/>
          </p:nvSpPr>
          <p:spPr bwMode="auto">
            <a:xfrm>
              <a:off x="585" y="2407"/>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18145" name="Text Box 33"/>
            <p:cNvSpPr txBox="1">
              <a:spLocks noChangeArrowheads="1"/>
            </p:cNvSpPr>
            <p:nvPr/>
          </p:nvSpPr>
          <p:spPr bwMode="auto">
            <a:xfrm>
              <a:off x="585" y="324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8146" name="Text Box 34"/>
            <p:cNvSpPr txBox="1">
              <a:spLocks noChangeArrowheads="1"/>
            </p:cNvSpPr>
            <p:nvPr/>
          </p:nvSpPr>
          <p:spPr bwMode="auto">
            <a:xfrm>
              <a:off x="585" y="4003"/>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53"/>
          <p:cNvGrpSpPr>
            <a:grpSpLocks/>
          </p:cNvGrpSpPr>
          <p:nvPr/>
        </p:nvGrpSpPr>
        <p:grpSpPr bwMode="auto">
          <a:xfrm>
            <a:off x="2593975" y="1106314"/>
            <a:ext cx="1890713" cy="5707062"/>
            <a:chOff x="2215" y="648"/>
            <a:chExt cx="1191" cy="3595"/>
          </a:xfrm>
        </p:grpSpPr>
        <p:sp>
          <p:nvSpPr>
            <p:cNvPr id="218118" name="Rectangle 51"/>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19" name="Text Box 4"/>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FF0000"/>
                  </a:solidFill>
                </a:rPr>
                <a:t>Examples of class B</a:t>
              </a:r>
              <a:endParaRPr lang="en-US" altLang="zh-CN" dirty="0">
                <a:solidFill>
                  <a:srgbClr val="FF0000"/>
                </a:solidFill>
              </a:endParaRPr>
            </a:p>
          </p:txBody>
        </p:sp>
        <p:sp>
          <p:nvSpPr>
            <p:cNvPr id="218120" name="Rectangle 23"/>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1" name="Rectangle 24"/>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2" name="Rectangle 25"/>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3" name="Rectangle 26"/>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4" name="Rectangle 27"/>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5" name="Rectangle 28"/>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6" name="Rectangle 29"/>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127" name="Rectangle 30"/>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35"/>
            <p:cNvGrpSpPr>
              <a:grpSpLocks/>
            </p:cNvGrpSpPr>
            <p:nvPr/>
          </p:nvGrpSpPr>
          <p:grpSpPr bwMode="auto">
            <a:xfrm>
              <a:off x="2428" y="1697"/>
              <a:ext cx="692" cy="2530"/>
              <a:chOff x="585" y="1707"/>
              <a:chExt cx="692" cy="2530"/>
            </a:xfrm>
          </p:grpSpPr>
          <p:sp>
            <p:nvSpPr>
              <p:cNvPr id="218129" name="Text Box 36"/>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5         2.5</a:t>
                </a:r>
              </a:p>
            </p:txBody>
          </p:sp>
          <p:sp>
            <p:nvSpPr>
              <p:cNvPr id="218130" name="Text Box 37"/>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8131" name="Text Box 38"/>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8132" name="Text Box 39"/>
              <p:cNvSpPr txBox="1">
                <a:spLocks noChangeArrowheads="1"/>
              </p:cNvSpPr>
              <p:nvPr/>
            </p:nvSpPr>
            <p:spPr bwMode="auto">
              <a:xfrm>
                <a:off x="585"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8116"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2" name="灯片编号占位符 1"/>
          <p:cNvSpPr>
            <a:spLocks noGrp="1"/>
          </p:cNvSpPr>
          <p:nvPr>
            <p:ph type="sldNum" sz="quarter" idx="12"/>
          </p:nvPr>
        </p:nvSpPr>
        <p:spPr/>
        <p:txBody>
          <a:bodyPr/>
          <a:lstStyle/>
          <a:p>
            <a:pPr>
              <a:defRPr/>
            </a:pPr>
            <a:fld id="{FAA40E46-ADB3-451F-90DD-636541E602A8}" type="slidenum">
              <a:rPr lang="zh-CN" altLang="en-US" smtClean="0"/>
              <a:pPr>
                <a:defRPr/>
              </a:pPr>
              <a:t>13</a:t>
            </a:fld>
            <a:endParaRPr lang="zh-CN" altLang="en-US"/>
          </a:p>
        </p:txBody>
      </p:sp>
    </p:spTree>
    <p:extLst>
      <p:ext uri="{BB962C8B-B14F-4D97-AF65-F5344CB8AC3E}">
        <p14:creationId xmlns:p14="http://schemas.microsoft.com/office/powerpoint/2010/main" xmlns="" val="2283381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034305"/>
            <a:ext cx="2070100" cy="5707063"/>
            <a:chOff x="280" y="656"/>
            <a:chExt cx="1304" cy="3595"/>
          </a:xfrm>
        </p:grpSpPr>
        <p:sp>
          <p:nvSpPr>
            <p:cNvPr id="21916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1916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77" name="Text Box 13"/>
            <p:cNvSpPr txBox="1">
              <a:spLocks noChangeArrowheads="1"/>
            </p:cNvSpPr>
            <p:nvPr/>
          </p:nvSpPr>
          <p:spPr bwMode="auto">
            <a:xfrm>
              <a:off x="621" y="1704"/>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19178" name="Text Box 14"/>
            <p:cNvSpPr txBox="1">
              <a:spLocks noChangeArrowheads="1"/>
            </p:cNvSpPr>
            <p:nvPr/>
          </p:nvSpPr>
          <p:spPr bwMode="auto">
            <a:xfrm>
              <a:off x="585" y="2407"/>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1.5        5</a:t>
              </a:r>
            </a:p>
          </p:txBody>
        </p:sp>
        <p:sp>
          <p:nvSpPr>
            <p:cNvPr id="219179" name="Text Box 15"/>
            <p:cNvSpPr txBox="1">
              <a:spLocks noChangeArrowheads="1"/>
            </p:cNvSpPr>
            <p:nvPr/>
          </p:nvSpPr>
          <p:spPr bwMode="auto">
            <a:xfrm>
              <a:off x="621" y="324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19180" name="Text Box 16"/>
            <p:cNvSpPr txBox="1">
              <a:spLocks noChangeArrowheads="1"/>
            </p:cNvSpPr>
            <p:nvPr/>
          </p:nvSpPr>
          <p:spPr bwMode="auto">
            <a:xfrm>
              <a:off x="603" y="4003"/>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029543"/>
            <a:ext cx="1890713" cy="5707062"/>
            <a:chOff x="2215" y="648"/>
            <a:chExt cx="1191" cy="3595"/>
          </a:xfrm>
        </p:grpSpPr>
        <p:sp>
          <p:nvSpPr>
            <p:cNvPr id="21915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1915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5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6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18" y="1697"/>
              <a:ext cx="692" cy="2530"/>
              <a:chOff x="575" y="1707"/>
              <a:chExt cx="692" cy="2530"/>
            </a:xfrm>
          </p:grpSpPr>
          <p:sp>
            <p:nvSpPr>
              <p:cNvPr id="219163" name="Text Box 29"/>
              <p:cNvSpPr txBox="1">
                <a:spLocks noChangeArrowheads="1"/>
              </p:cNvSpPr>
              <p:nvPr/>
            </p:nvSpPr>
            <p:spPr bwMode="auto">
              <a:xfrm>
                <a:off x="57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19164" name="Text Box 30"/>
              <p:cNvSpPr txBox="1">
                <a:spLocks noChangeArrowheads="1"/>
              </p:cNvSpPr>
              <p:nvPr/>
            </p:nvSpPr>
            <p:spPr bwMode="auto">
              <a:xfrm>
                <a:off x="629"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19165" name="Text Box 31"/>
              <p:cNvSpPr txBox="1">
                <a:spLocks noChangeArrowheads="1"/>
              </p:cNvSpPr>
              <p:nvPr/>
            </p:nvSpPr>
            <p:spPr bwMode="auto">
              <a:xfrm>
                <a:off x="629"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19166" name="Text Box 32"/>
              <p:cNvSpPr txBox="1">
                <a:spLocks noChangeArrowheads="1"/>
              </p:cNvSpPr>
              <p:nvPr/>
            </p:nvSpPr>
            <p:spPr bwMode="auto">
              <a:xfrm>
                <a:off x="611"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19140" name="Rectangle 33"/>
          <p:cNvSpPr>
            <a:spLocks noChangeArrowheads="1"/>
          </p:cNvSpPr>
          <p:nvPr/>
        </p:nvSpPr>
        <p:spPr bwMode="auto">
          <a:xfrm flipH="1">
            <a:off x="6376300" y="3702993"/>
            <a:ext cx="4572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1" name="Rectangle 34"/>
          <p:cNvSpPr>
            <a:spLocks noChangeArrowheads="1"/>
          </p:cNvSpPr>
          <p:nvPr/>
        </p:nvSpPr>
        <p:spPr bwMode="auto">
          <a:xfrm flipH="1">
            <a:off x="5766700" y="2940993"/>
            <a:ext cx="457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2" name="Rectangle 35"/>
          <p:cNvSpPr>
            <a:spLocks noChangeArrowheads="1"/>
          </p:cNvSpPr>
          <p:nvPr/>
        </p:nvSpPr>
        <p:spPr bwMode="auto">
          <a:xfrm flipH="1">
            <a:off x="6453691" y="4669185"/>
            <a:ext cx="4572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3" name="Rectangle 36"/>
          <p:cNvSpPr>
            <a:spLocks noChangeArrowheads="1"/>
          </p:cNvSpPr>
          <p:nvPr/>
        </p:nvSpPr>
        <p:spPr bwMode="auto">
          <a:xfrm flipH="1">
            <a:off x="5844091" y="4973985"/>
            <a:ext cx="457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9144" name="Text Box 37"/>
          <p:cNvSpPr txBox="1">
            <a:spLocks noChangeArrowheads="1"/>
          </p:cNvSpPr>
          <p:nvPr/>
        </p:nvSpPr>
        <p:spPr bwMode="auto">
          <a:xfrm>
            <a:off x="5758763" y="3876030"/>
            <a:ext cx="1041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8        1.5</a:t>
            </a:r>
          </a:p>
        </p:txBody>
      </p:sp>
      <p:sp>
        <p:nvSpPr>
          <p:cNvPr id="219145" name="Text Box 38"/>
          <p:cNvSpPr txBox="1">
            <a:spLocks noChangeArrowheads="1"/>
          </p:cNvSpPr>
          <p:nvPr/>
        </p:nvSpPr>
        <p:spPr bwMode="auto">
          <a:xfrm>
            <a:off x="5853616" y="5510560"/>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t>4.5       7</a:t>
            </a:r>
          </a:p>
        </p:txBody>
      </p:sp>
      <p:sp>
        <p:nvSpPr>
          <p:cNvPr id="219147" name="AutoShape 40"/>
          <p:cNvSpPr>
            <a:spLocks noChangeArrowheads="1"/>
          </p:cNvSpPr>
          <p:nvPr/>
        </p:nvSpPr>
        <p:spPr bwMode="auto">
          <a:xfrm>
            <a:off x="5076056" y="1484543"/>
            <a:ext cx="2254250" cy="1030287"/>
          </a:xfrm>
          <a:prstGeom prst="wedgeRoundRectCallout">
            <a:avLst>
              <a:gd name="adj1" fmla="val -58801"/>
              <a:gd name="adj2" fmla="val 107009"/>
              <a:gd name="adj3" fmla="val 16667"/>
            </a:avLst>
          </a:prstGeom>
          <a:solidFill>
            <a:schemeClr val="bg1"/>
          </a:solidFill>
          <a:ln w="9525">
            <a:solidFill>
              <a:schemeClr val="tx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dirty="0">
              <a:latin typeface="Comic Sans MS" pitchFamily="66" charset="0"/>
            </a:endParaRPr>
          </a:p>
          <a:p>
            <a:pPr eaLnBrk="1" hangingPunct="1"/>
            <a:r>
              <a:rPr lang="zh-CN" altLang="en-US" sz="2000" dirty="0" smtClean="0">
                <a:latin typeface="黑体" panose="02010609060101010101" pitchFamily="49" charset="-122"/>
                <a:ea typeface="黑体" panose="02010609060101010101" pitchFamily="49" charset="-122"/>
              </a:rPr>
              <a:t>问题：如何分类</a:t>
            </a:r>
            <a:r>
              <a:rPr lang="zh-CN" altLang="en-US" sz="2000" dirty="0" smtClean="0">
                <a:latin typeface="Comic Sans MS" pitchFamily="66" charset="0"/>
              </a:rPr>
              <a:t>？</a:t>
            </a:r>
            <a:endParaRPr lang="en-US" altLang="zh-CN" sz="2000" dirty="0">
              <a:latin typeface="Comic Sans MS" pitchFamily="66" charset="0"/>
            </a:endParaRPr>
          </a:p>
        </p:txBody>
      </p:sp>
      <p:sp>
        <p:nvSpPr>
          <p:cNvPr id="2" name="灯片编号占位符 1"/>
          <p:cNvSpPr>
            <a:spLocks noGrp="1"/>
          </p:cNvSpPr>
          <p:nvPr>
            <p:ph type="sldNum" sz="quarter" idx="12"/>
          </p:nvPr>
        </p:nvSpPr>
        <p:spPr/>
        <p:txBody>
          <a:bodyPr/>
          <a:lstStyle/>
          <a:p>
            <a:pPr>
              <a:defRPr/>
            </a:pPr>
            <a:fld id="{85E97DF0-0008-4CF1-B04C-B0E1256234F8}" type="slidenum">
              <a:rPr lang="zh-CN" altLang="en-US" smtClean="0"/>
              <a:pPr>
                <a:defRPr/>
              </a:pPr>
              <a:t>14</a:t>
            </a:fld>
            <a:endParaRPr lang="zh-CN" altLang="en-US"/>
          </a:p>
        </p:txBody>
      </p:sp>
      <p:sp>
        <p:nvSpPr>
          <p:cNvPr id="45"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4119149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42888" y="1106313"/>
            <a:ext cx="2070100" cy="5707063"/>
            <a:chOff x="280" y="656"/>
            <a:chExt cx="1304" cy="3595"/>
          </a:xfrm>
        </p:grpSpPr>
        <p:sp>
          <p:nvSpPr>
            <p:cNvPr id="220187" name="Rectangle 3"/>
            <p:cNvSpPr>
              <a:spLocks noChangeArrowheads="1"/>
            </p:cNvSpPr>
            <p:nvPr/>
          </p:nvSpPr>
          <p:spPr bwMode="auto">
            <a:xfrm>
              <a:off x="365" y="656"/>
              <a:ext cx="1153" cy="3595"/>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8" name="Text Box 4"/>
            <p:cNvSpPr txBox="1">
              <a:spLocks noChangeArrowheads="1"/>
            </p:cNvSpPr>
            <p:nvPr/>
          </p:nvSpPr>
          <p:spPr bwMode="auto">
            <a:xfrm>
              <a:off x="280" y="672"/>
              <a:ext cx="1304"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0189" name="Rectangle 5"/>
            <p:cNvSpPr>
              <a:spLocks noChangeArrowheads="1"/>
            </p:cNvSpPr>
            <p:nvPr/>
          </p:nvSpPr>
          <p:spPr bwMode="auto">
            <a:xfrm>
              <a:off x="576" y="386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0" name="Rectangle 6"/>
            <p:cNvSpPr>
              <a:spLocks noChangeArrowheads="1"/>
            </p:cNvSpPr>
            <p:nvPr/>
          </p:nvSpPr>
          <p:spPr bwMode="auto">
            <a:xfrm>
              <a:off x="960" y="371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1" name="Rectangle 7"/>
            <p:cNvSpPr>
              <a:spLocks noChangeArrowheads="1"/>
            </p:cNvSpPr>
            <p:nvPr/>
          </p:nvSpPr>
          <p:spPr bwMode="auto">
            <a:xfrm>
              <a:off x="576" y="2805"/>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2" name="Rectangle 8"/>
            <p:cNvSpPr>
              <a:spLocks noChangeArrowheads="1"/>
            </p:cNvSpPr>
            <p:nvPr/>
          </p:nvSpPr>
          <p:spPr bwMode="auto">
            <a:xfrm>
              <a:off x="960" y="270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3" name="Rectangle 9"/>
            <p:cNvSpPr>
              <a:spLocks noChangeArrowheads="1"/>
            </p:cNvSpPr>
            <p:nvPr/>
          </p:nvSpPr>
          <p:spPr bwMode="auto">
            <a:xfrm>
              <a:off x="576" y="2325"/>
              <a:ext cx="288"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4" name="Rectangle 10"/>
            <p:cNvSpPr>
              <a:spLocks noChangeArrowheads="1"/>
            </p:cNvSpPr>
            <p:nvPr/>
          </p:nvSpPr>
          <p:spPr bwMode="auto">
            <a:xfrm>
              <a:off x="960" y="2085"/>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5" name="Rectangle 11"/>
            <p:cNvSpPr>
              <a:spLocks noChangeArrowheads="1"/>
            </p:cNvSpPr>
            <p:nvPr/>
          </p:nvSpPr>
          <p:spPr bwMode="auto">
            <a:xfrm>
              <a:off x="576" y="1509"/>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6" name="Rectangle 12"/>
            <p:cNvSpPr>
              <a:spLocks noChangeArrowheads="1"/>
            </p:cNvSpPr>
            <p:nvPr/>
          </p:nvSpPr>
          <p:spPr bwMode="auto">
            <a:xfrm>
              <a:off x="960" y="1461"/>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97" name="Text Box 13"/>
            <p:cNvSpPr txBox="1">
              <a:spLocks noChangeArrowheads="1"/>
            </p:cNvSpPr>
            <p:nvPr/>
          </p:nvSpPr>
          <p:spPr bwMode="auto">
            <a:xfrm>
              <a:off x="594" y="1721"/>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3         4</a:t>
              </a:r>
            </a:p>
          </p:txBody>
        </p:sp>
        <p:sp>
          <p:nvSpPr>
            <p:cNvPr id="220198" name="Text Box 14"/>
            <p:cNvSpPr txBox="1">
              <a:spLocks noChangeArrowheads="1"/>
            </p:cNvSpPr>
            <p:nvPr/>
          </p:nvSpPr>
          <p:spPr bwMode="auto">
            <a:xfrm>
              <a:off x="558" y="2424"/>
              <a:ext cx="6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1.5        5</a:t>
              </a:r>
            </a:p>
          </p:txBody>
        </p:sp>
        <p:sp>
          <p:nvSpPr>
            <p:cNvPr id="220199" name="Text Box 15"/>
            <p:cNvSpPr txBox="1">
              <a:spLocks noChangeArrowheads="1"/>
            </p:cNvSpPr>
            <p:nvPr/>
          </p:nvSpPr>
          <p:spPr bwMode="auto">
            <a:xfrm>
              <a:off x="594" y="3263"/>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6         8</a:t>
              </a:r>
            </a:p>
          </p:txBody>
        </p:sp>
        <p:sp>
          <p:nvSpPr>
            <p:cNvPr id="220200" name="Text Box 16"/>
            <p:cNvSpPr txBox="1">
              <a:spLocks noChangeArrowheads="1"/>
            </p:cNvSpPr>
            <p:nvPr/>
          </p:nvSpPr>
          <p:spPr bwMode="auto">
            <a:xfrm>
              <a:off x="576" y="4020"/>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2.5       5</a:t>
              </a:r>
            </a:p>
          </p:txBody>
        </p:sp>
      </p:grpSp>
      <p:grpSp>
        <p:nvGrpSpPr>
          <p:cNvPr id="4" name="Group 17"/>
          <p:cNvGrpSpPr>
            <a:grpSpLocks/>
          </p:cNvGrpSpPr>
          <p:nvPr/>
        </p:nvGrpSpPr>
        <p:grpSpPr bwMode="auto">
          <a:xfrm>
            <a:off x="2593975" y="1101551"/>
            <a:ext cx="1890713" cy="5707062"/>
            <a:chOff x="2215" y="648"/>
            <a:chExt cx="1191" cy="3595"/>
          </a:xfrm>
        </p:grpSpPr>
        <p:sp>
          <p:nvSpPr>
            <p:cNvPr id="220172" name="Rectangle 18"/>
            <p:cNvSpPr>
              <a:spLocks noChangeArrowheads="1"/>
            </p:cNvSpPr>
            <p:nvPr/>
          </p:nvSpPr>
          <p:spPr bwMode="auto">
            <a:xfrm>
              <a:off x="2215" y="648"/>
              <a:ext cx="1191" cy="3595"/>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3" name="Text Box 19"/>
            <p:cNvSpPr txBox="1">
              <a:spLocks noChangeArrowheads="1"/>
            </p:cNvSpPr>
            <p:nvPr/>
          </p:nvSpPr>
          <p:spPr bwMode="auto">
            <a:xfrm>
              <a:off x="2220" y="698"/>
              <a:ext cx="1162" cy="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0174" name="Rectangle 20"/>
            <p:cNvSpPr>
              <a:spLocks noChangeArrowheads="1"/>
            </p:cNvSpPr>
            <p:nvPr/>
          </p:nvSpPr>
          <p:spPr bwMode="auto">
            <a:xfrm flipH="1">
              <a:off x="2784" y="3795"/>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5" name="Rectangle 21"/>
            <p:cNvSpPr>
              <a:spLocks noChangeArrowheads="1"/>
            </p:cNvSpPr>
            <p:nvPr/>
          </p:nvSpPr>
          <p:spPr bwMode="auto">
            <a:xfrm flipH="1">
              <a:off x="2400" y="3699"/>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6" name="Rectangle 22"/>
            <p:cNvSpPr>
              <a:spLocks noChangeArrowheads="1"/>
            </p:cNvSpPr>
            <p:nvPr/>
          </p:nvSpPr>
          <p:spPr bwMode="auto">
            <a:xfrm flipH="1">
              <a:off x="2784" y="3027"/>
              <a:ext cx="2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7" name="Rectangle 23"/>
            <p:cNvSpPr>
              <a:spLocks noChangeArrowheads="1"/>
            </p:cNvSpPr>
            <p:nvPr/>
          </p:nvSpPr>
          <p:spPr bwMode="auto">
            <a:xfrm flipH="1">
              <a:off x="2400" y="2691"/>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8" name="Rectangle 24"/>
            <p:cNvSpPr>
              <a:spLocks noChangeArrowheads="1"/>
            </p:cNvSpPr>
            <p:nvPr/>
          </p:nvSpPr>
          <p:spPr bwMode="auto">
            <a:xfrm flipH="1">
              <a:off x="2784" y="2249"/>
              <a:ext cx="288" cy="1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79" name="Rectangle 25"/>
            <p:cNvSpPr>
              <a:spLocks noChangeArrowheads="1"/>
            </p:cNvSpPr>
            <p:nvPr/>
          </p:nvSpPr>
          <p:spPr bwMode="auto">
            <a:xfrm flipH="1">
              <a:off x="2400" y="206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0" name="Rectangle 26"/>
            <p:cNvSpPr>
              <a:spLocks noChangeArrowheads="1"/>
            </p:cNvSpPr>
            <p:nvPr/>
          </p:nvSpPr>
          <p:spPr bwMode="auto">
            <a:xfrm flipH="1">
              <a:off x="2784" y="1491"/>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0181" name="Rectangle 27"/>
            <p:cNvSpPr>
              <a:spLocks noChangeArrowheads="1"/>
            </p:cNvSpPr>
            <p:nvPr/>
          </p:nvSpPr>
          <p:spPr bwMode="auto">
            <a:xfrm flipH="1">
              <a:off x="2400" y="1347"/>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5" name="Group 28"/>
            <p:cNvGrpSpPr>
              <a:grpSpLocks/>
            </p:cNvGrpSpPr>
            <p:nvPr/>
          </p:nvGrpSpPr>
          <p:grpSpPr bwMode="auto">
            <a:xfrm>
              <a:off x="2418" y="1697"/>
              <a:ext cx="692" cy="2530"/>
              <a:chOff x="575" y="1707"/>
              <a:chExt cx="692" cy="2530"/>
            </a:xfrm>
          </p:grpSpPr>
          <p:sp>
            <p:nvSpPr>
              <p:cNvPr id="220183" name="Text Box 29"/>
              <p:cNvSpPr txBox="1">
                <a:spLocks noChangeArrowheads="1"/>
              </p:cNvSpPr>
              <p:nvPr/>
            </p:nvSpPr>
            <p:spPr bwMode="auto">
              <a:xfrm>
                <a:off x="57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20184" name="Text Box 30"/>
              <p:cNvSpPr txBox="1">
                <a:spLocks noChangeArrowheads="1"/>
              </p:cNvSpPr>
              <p:nvPr/>
            </p:nvSpPr>
            <p:spPr bwMode="auto">
              <a:xfrm>
                <a:off x="629"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5         2</a:t>
                </a:r>
              </a:p>
            </p:txBody>
          </p:sp>
          <p:sp>
            <p:nvSpPr>
              <p:cNvPr id="220185" name="Text Box 31"/>
              <p:cNvSpPr txBox="1">
                <a:spLocks noChangeArrowheads="1"/>
              </p:cNvSpPr>
              <p:nvPr/>
            </p:nvSpPr>
            <p:spPr bwMode="auto">
              <a:xfrm>
                <a:off x="629"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8         3</a:t>
                </a:r>
              </a:p>
            </p:txBody>
          </p:sp>
          <p:sp>
            <p:nvSpPr>
              <p:cNvPr id="220186" name="Text Box 32"/>
              <p:cNvSpPr txBox="1">
                <a:spLocks noChangeArrowheads="1"/>
              </p:cNvSpPr>
              <p:nvPr/>
            </p:nvSpPr>
            <p:spPr bwMode="auto">
              <a:xfrm>
                <a:off x="611"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4.5       3</a:t>
                </a:r>
              </a:p>
            </p:txBody>
          </p:sp>
        </p:grpSp>
      </p:grpSp>
      <p:sp>
        <p:nvSpPr>
          <p:cNvPr id="220170" name="AutoShape 45"/>
          <p:cNvSpPr>
            <a:spLocks noChangeArrowheads="1"/>
          </p:cNvSpPr>
          <p:nvPr/>
        </p:nvSpPr>
        <p:spPr bwMode="auto">
          <a:xfrm>
            <a:off x="4808338" y="1844824"/>
            <a:ext cx="3830637" cy="1749425"/>
          </a:xfrm>
          <a:prstGeom prst="wedgeRoundRectCallout">
            <a:avLst>
              <a:gd name="adj1" fmla="val -14259"/>
              <a:gd name="adj2" fmla="val -49245"/>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分类规则：</a:t>
            </a:r>
            <a:endPar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If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the left bar is smaller than the right bar, it is an </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A</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otherwise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it is a </a:t>
            </a:r>
            <a:r>
              <a:rPr lang="en-US" altLang="zh-CN"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B</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灯片编号占位符 1"/>
          <p:cNvSpPr>
            <a:spLocks noGrp="1"/>
          </p:cNvSpPr>
          <p:nvPr>
            <p:ph type="sldNum" sz="quarter" idx="12"/>
          </p:nvPr>
        </p:nvSpPr>
        <p:spPr/>
        <p:txBody>
          <a:bodyPr/>
          <a:lstStyle/>
          <a:p>
            <a:pPr>
              <a:defRPr/>
            </a:pPr>
            <a:fld id="{2C523927-EF5D-4A4D-AF95-9445128C025A}" type="slidenum">
              <a:rPr lang="zh-CN" altLang="en-US" smtClean="0"/>
              <a:pPr>
                <a:defRPr/>
              </a:pPr>
              <a:t>15</a:t>
            </a:fld>
            <a:endParaRPr lang="zh-CN" altLang="en-US"/>
          </a:p>
        </p:txBody>
      </p:sp>
      <p:sp>
        <p:nvSpPr>
          <p:cNvPr id="41"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2" name="Group 214"/>
          <p:cNvGrpSpPr>
            <a:grpSpLocks/>
          </p:cNvGrpSpPr>
          <p:nvPr/>
        </p:nvGrpSpPr>
        <p:grpSpPr bwMode="auto">
          <a:xfrm>
            <a:off x="4752750" y="4174671"/>
            <a:ext cx="3355771" cy="2597150"/>
            <a:chOff x="3199" y="69"/>
            <a:chExt cx="2397" cy="2243"/>
          </a:xfrm>
        </p:grpSpPr>
        <p:grpSp>
          <p:nvGrpSpPr>
            <p:cNvPr id="43" name="Group 34"/>
            <p:cNvGrpSpPr>
              <a:grpSpLocks/>
            </p:cNvGrpSpPr>
            <p:nvPr/>
          </p:nvGrpSpPr>
          <p:grpSpPr bwMode="auto">
            <a:xfrm>
              <a:off x="3199" y="69"/>
              <a:ext cx="2397" cy="2243"/>
              <a:chOff x="1137" y="1946"/>
              <a:chExt cx="2125" cy="1905"/>
            </a:xfrm>
          </p:grpSpPr>
          <p:sp>
            <p:nvSpPr>
              <p:cNvPr id="94" name="Rectangle 35"/>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95" name="Rectangle 36"/>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37"/>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38"/>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39"/>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40"/>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41"/>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42"/>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43"/>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44"/>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45"/>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46"/>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47"/>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48"/>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49"/>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50"/>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51"/>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52"/>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53"/>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54"/>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55"/>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56"/>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57"/>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58"/>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59"/>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60"/>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61"/>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62"/>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63"/>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64"/>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65"/>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66"/>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67"/>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68"/>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69"/>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70"/>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71"/>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72"/>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73"/>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74"/>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75"/>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76"/>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77"/>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78"/>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79"/>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80"/>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81"/>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82"/>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83"/>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84"/>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85"/>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86"/>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87"/>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88"/>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89"/>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90"/>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91"/>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92"/>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93"/>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94"/>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95"/>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96"/>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97"/>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98"/>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99"/>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00"/>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01"/>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02"/>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03"/>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04"/>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05"/>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06"/>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07"/>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08"/>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09"/>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10"/>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11"/>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12"/>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13"/>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14"/>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15"/>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16"/>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17"/>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18"/>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19"/>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20"/>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21"/>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22"/>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23"/>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24"/>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25"/>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26"/>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27"/>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28"/>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29"/>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30"/>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31"/>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32"/>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33"/>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34"/>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35"/>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Line 136"/>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6" name="Line 137"/>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Text Box 138"/>
              <p:cNvSpPr txBox="1">
                <a:spLocks noChangeArrowheads="1"/>
              </p:cNvSpPr>
              <p:nvPr/>
            </p:nvSpPr>
            <p:spPr bwMode="auto">
              <a:xfrm>
                <a:off x="1266" y="194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8" name="Text Box 139"/>
              <p:cNvSpPr txBox="1">
                <a:spLocks noChangeArrowheads="1"/>
              </p:cNvSpPr>
              <p:nvPr/>
            </p:nvSpPr>
            <p:spPr bwMode="auto">
              <a:xfrm>
                <a:off x="156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9" name="Text Box 140"/>
              <p:cNvSpPr txBox="1">
                <a:spLocks noChangeArrowheads="1"/>
              </p:cNvSpPr>
              <p:nvPr/>
            </p:nvSpPr>
            <p:spPr bwMode="auto">
              <a:xfrm>
                <a:off x="1731"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0" name="Text Box 141"/>
              <p:cNvSpPr txBox="1">
                <a:spLocks noChangeArrowheads="1"/>
              </p:cNvSpPr>
              <p:nvPr/>
            </p:nvSpPr>
            <p:spPr bwMode="auto">
              <a:xfrm>
                <a:off x="1899"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1" name="Text Box 142"/>
              <p:cNvSpPr txBox="1">
                <a:spLocks noChangeArrowheads="1"/>
              </p:cNvSpPr>
              <p:nvPr/>
            </p:nvSpPr>
            <p:spPr bwMode="auto">
              <a:xfrm>
                <a:off x="2066"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2" name="Text Box 143"/>
              <p:cNvSpPr txBox="1">
                <a:spLocks noChangeArrowheads="1"/>
              </p:cNvSpPr>
              <p:nvPr/>
            </p:nvSpPr>
            <p:spPr bwMode="auto">
              <a:xfrm>
                <a:off x="2235"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3" name="Text Box 144"/>
              <p:cNvSpPr txBox="1">
                <a:spLocks noChangeArrowheads="1"/>
              </p:cNvSpPr>
              <p:nvPr/>
            </p:nvSpPr>
            <p:spPr bwMode="auto">
              <a:xfrm>
                <a:off x="240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4" name="Text Box 145"/>
              <p:cNvSpPr txBox="1">
                <a:spLocks noChangeArrowheads="1"/>
              </p:cNvSpPr>
              <p:nvPr/>
            </p:nvSpPr>
            <p:spPr bwMode="auto">
              <a:xfrm>
                <a:off x="2570" y="3516"/>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5" name="Text Box 146"/>
              <p:cNvSpPr txBox="1">
                <a:spLocks noChangeArrowheads="1"/>
              </p:cNvSpPr>
              <p:nvPr/>
            </p:nvSpPr>
            <p:spPr bwMode="auto">
              <a:xfrm>
                <a:off x="2738"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6" name="Text Box 147"/>
              <p:cNvSpPr txBox="1">
                <a:spLocks noChangeArrowheads="1"/>
              </p:cNvSpPr>
              <p:nvPr/>
            </p:nvSpPr>
            <p:spPr bwMode="auto">
              <a:xfrm>
                <a:off x="2905" y="351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7" name="Text Box 148"/>
              <p:cNvSpPr txBox="1">
                <a:spLocks noChangeArrowheads="1"/>
              </p:cNvSpPr>
              <p:nvPr/>
            </p:nvSpPr>
            <p:spPr bwMode="auto">
              <a:xfrm>
                <a:off x="304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8" name="Text Box 149"/>
              <p:cNvSpPr txBox="1">
                <a:spLocks noChangeArrowheads="1"/>
              </p:cNvSpPr>
              <p:nvPr/>
            </p:nvSpPr>
            <p:spPr bwMode="auto">
              <a:xfrm>
                <a:off x="1295" y="3280"/>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9" name="Text Box 150"/>
              <p:cNvSpPr txBox="1">
                <a:spLocks noChangeArrowheads="1"/>
              </p:cNvSpPr>
              <p:nvPr/>
            </p:nvSpPr>
            <p:spPr bwMode="auto">
              <a:xfrm>
                <a:off x="1295" y="3132"/>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10" name="Text Box 151"/>
              <p:cNvSpPr txBox="1">
                <a:spLocks noChangeArrowheads="1"/>
              </p:cNvSpPr>
              <p:nvPr/>
            </p:nvSpPr>
            <p:spPr bwMode="auto">
              <a:xfrm>
                <a:off x="1295" y="298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11" name="Text Box 152"/>
              <p:cNvSpPr txBox="1">
                <a:spLocks noChangeArrowheads="1"/>
              </p:cNvSpPr>
              <p:nvPr/>
            </p:nvSpPr>
            <p:spPr bwMode="auto">
              <a:xfrm>
                <a:off x="1295" y="2835"/>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12" name="Text Box 153"/>
              <p:cNvSpPr txBox="1">
                <a:spLocks noChangeArrowheads="1"/>
              </p:cNvSpPr>
              <p:nvPr/>
            </p:nvSpPr>
            <p:spPr bwMode="auto">
              <a:xfrm>
                <a:off x="1295" y="268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13" name="Text Box 154"/>
              <p:cNvSpPr txBox="1">
                <a:spLocks noChangeArrowheads="1"/>
              </p:cNvSpPr>
              <p:nvPr/>
            </p:nvSpPr>
            <p:spPr bwMode="auto">
              <a:xfrm>
                <a:off x="1295" y="2538"/>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14" name="Text Box 155"/>
              <p:cNvSpPr txBox="1">
                <a:spLocks noChangeArrowheads="1"/>
              </p:cNvSpPr>
              <p:nvPr/>
            </p:nvSpPr>
            <p:spPr bwMode="auto">
              <a:xfrm>
                <a:off x="1295" y="2391"/>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15" name="Text Box 156"/>
              <p:cNvSpPr txBox="1">
                <a:spLocks noChangeArrowheads="1"/>
              </p:cNvSpPr>
              <p:nvPr/>
            </p:nvSpPr>
            <p:spPr bwMode="auto">
              <a:xfrm>
                <a:off x="1295" y="224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6" name="Text Box 157"/>
              <p:cNvSpPr txBox="1">
                <a:spLocks noChangeArrowheads="1"/>
              </p:cNvSpPr>
              <p:nvPr/>
            </p:nvSpPr>
            <p:spPr bwMode="auto">
              <a:xfrm>
                <a:off x="1295" y="2094"/>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7" name="Rectangle 158"/>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4" name="Oval 159"/>
            <p:cNvSpPr>
              <a:spLocks noChangeArrowheads="1"/>
            </p:cNvSpPr>
            <p:nvPr/>
          </p:nvSpPr>
          <p:spPr bwMode="auto">
            <a:xfrm>
              <a:off x="4129" y="145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0"/>
            <p:cNvSpPr>
              <a:spLocks noChangeArrowheads="1"/>
            </p:cNvSpPr>
            <p:nvPr/>
          </p:nvSpPr>
          <p:spPr bwMode="auto">
            <a:xfrm>
              <a:off x="5335" y="30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1"/>
            <p:cNvSpPr>
              <a:spLocks noChangeArrowheads="1"/>
            </p:cNvSpPr>
            <p:nvPr/>
          </p:nvSpPr>
          <p:spPr bwMode="auto">
            <a:xfrm>
              <a:off x="3844" y="168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2"/>
            <p:cNvSpPr>
              <a:spLocks noChangeArrowheads="1"/>
            </p:cNvSpPr>
            <p:nvPr/>
          </p:nvSpPr>
          <p:spPr bwMode="auto">
            <a:xfrm>
              <a:off x="4649" y="9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3"/>
            <p:cNvSpPr>
              <a:spLocks noChangeArrowheads="1"/>
            </p:cNvSpPr>
            <p:nvPr/>
          </p:nvSpPr>
          <p:spPr bwMode="auto">
            <a:xfrm>
              <a:off x="5384" y="100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4"/>
            <p:cNvSpPr>
              <a:spLocks noChangeArrowheads="1"/>
            </p:cNvSpPr>
            <p:nvPr/>
          </p:nvSpPr>
          <p:spPr bwMode="auto">
            <a:xfrm>
              <a:off x="5122" y="137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5"/>
            <p:cNvSpPr>
              <a:spLocks noChangeArrowheads="1"/>
            </p:cNvSpPr>
            <p:nvPr/>
          </p:nvSpPr>
          <p:spPr bwMode="auto">
            <a:xfrm>
              <a:off x="4247" y="163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66"/>
            <p:cNvSpPr>
              <a:spLocks noChangeArrowheads="1"/>
            </p:cNvSpPr>
            <p:nvPr/>
          </p:nvSpPr>
          <p:spPr bwMode="auto">
            <a:xfrm>
              <a:off x="4708" y="153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67"/>
            <p:cNvSpPr>
              <a:spLocks noChangeArrowheads="1"/>
            </p:cNvSpPr>
            <p:nvPr/>
          </p:nvSpPr>
          <p:spPr bwMode="auto">
            <a:xfrm>
              <a:off x="4423" y="154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68"/>
            <p:cNvSpPr>
              <a:spLocks noChangeArrowheads="1"/>
            </p:cNvSpPr>
            <p:nvPr/>
          </p:nvSpPr>
          <p:spPr bwMode="auto">
            <a:xfrm>
              <a:off x="5232" y="120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3"/>
            <p:cNvSpPr>
              <a:spLocks noChangeArrowheads="1"/>
            </p:cNvSpPr>
            <p:nvPr/>
          </p:nvSpPr>
          <p:spPr bwMode="auto">
            <a:xfrm>
              <a:off x="4370" y="11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4"/>
            <p:cNvSpPr>
              <a:spLocks noChangeArrowheads="1"/>
            </p:cNvSpPr>
            <p:nvPr/>
          </p:nvSpPr>
          <p:spPr bwMode="auto">
            <a:xfrm>
              <a:off x="4904" y="74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5"/>
            <p:cNvSpPr>
              <a:spLocks noChangeArrowheads="1"/>
            </p:cNvSpPr>
            <p:nvPr/>
          </p:nvSpPr>
          <p:spPr bwMode="auto">
            <a:xfrm>
              <a:off x="5238" y="7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6"/>
            <p:cNvSpPr>
              <a:spLocks noChangeArrowheads="1"/>
            </p:cNvSpPr>
            <p:nvPr/>
          </p:nvSpPr>
          <p:spPr bwMode="auto">
            <a:xfrm>
              <a:off x="4840" y="111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7"/>
            <p:cNvSpPr>
              <a:spLocks noChangeArrowheads="1"/>
            </p:cNvSpPr>
            <p:nvPr/>
          </p:nvSpPr>
          <p:spPr bwMode="auto">
            <a:xfrm>
              <a:off x="5343" y="16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8"/>
            <p:cNvSpPr>
              <a:spLocks noChangeArrowheads="1"/>
            </p:cNvSpPr>
            <p:nvPr/>
          </p:nvSpPr>
          <p:spPr bwMode="auto">
            <a:xfrm>
              <a:off x="5149" y="89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Oval 179"/>
            <p:cNvSpPr>
              <a:spLocks noChangeArrowheads="1"/>
            </p:cNvSpPr>
            <p:nvPr/>
          </p:nvSpPr>
          <p:spPr bwMode="auto">
            <a:xfrm>
              <a:off x="4735" y="135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Oval 180"/>
            <p:cNvSpPr>
              <a:spLocks noChangeArrowheads="1"/>
            </p:cNvSpPr>
            <p:nvPr/>
          </p:nvSpPr>
          <p:spPr bwMode="auto">
            <a:xfrm>
              <a:off x="5134" y="60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3"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4"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5"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6"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7"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8"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89"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0"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1"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2"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3"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4"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5"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Oval 196"/>
            <p:cNvSpPr>
              <a:spLocks noChangeArrowheads="1"/>
            </p:cNvSpPr>
            <p:nvPr/>
          </p:nvSpPr>
          <p:spPr bwMode="auto">
            <a:xfrm>
              <a:off x="4831" y="145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7"/>
            <p:cNvSpPr>
              <a:spLocks noChangeArrowheads="1"/>
            </p:cNvSpPr>
            <p:nvPr/>
          </p:nvSpPr>
          <p:spPr bwMode="auto">
            <a:xfrm>
              <a:off x="4520" y="12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198"/>
            <p:cNvSpPr>
              <a:spLocks noChangeArrowheads="1"/>
            </p:cNvSpPr>
            <p:nvPr/>
          </p:nvSpPr>
          <p:spPr bwMode="auto">
            <a:xfrm>
              <a:off x="4980" y="97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199"/>
            <p:cNvSpPr>
              <a:spLocks noChangeArrowheads="1"/>
            </p:cNvSpPr>
            <p:nvPr/>
          </p:nvSpPr>
          <p:spPr bwMode="auto">
            <a:xfrm>
              <a:off x="4694" y="170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0"/>
            <p:cNvSpPr>
              <a:spLocks noChangeArrowheads="1"/>
            </p:cNvSpPr>
            <p:nvPr/>
          </p:nvSpPr>
          <p:spPr bwMode="auto">
            <a:xfrm>
              <a:off x="5027" y="126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1"/>
            <p:cNvSpPr>
              <a:spLocks noChangeArrowheads="1"/>
            </p:cNvSpPr>
            <p:nvPr/>
          </p:nvSpPr>
          <p:spPr bwMode="auto">
            <a:xfrm>
              <a:off x="5023" y="164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2"/>
            <p:cNvSpPr>
              <a:spLocks noChangeArrowheads="1"/>
            </p:cNvSpPr>
            <p:nvPr/>
          </p:nvSpPr>
          <p:spPr bwMode="auto">
            <a:xfrm>
              <a:off x="5119" y="173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3"/>
            <p:cNvSpPr>
              <a:spLocks noChangeArrowheads="1"/>
            </p:cNvSpPr>
            <p:nvPr/>
          </p:nvSpPr>
          <p:spPr bwMode="auto">
            <a:xfrm>
              <a:off x="5295" y="149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4"/>
            <p:cNvSpPr>
              <a:spLocks noChangeArrowheads="1"/>
            </p:cNvSpPr>
            <p:nvPr/>
          </p:nvSpPr>
          <p:spPr bwMode="auto">
            <a:xfrm>
              <a:off x="5309" y="52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5"/>
            <p:cNvSpPr>
              <a:spLocks noChangeArrowheads="1"/>
            </p:cNvSpPr>
            <p:nvPr/>
          </p:nvSpPr>
          <p:spPr bwMode="auto">
            <a:xfrm>
              <a:off x="5384" y="73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Rectangle 206" descr="Wide downward diagonal"/>
            <p:cNvSpPr>
              <a:spLocks noChangeArrowheads="1"/>
            </p:cNvSpPr>
            <p:nvPr/>
          </p:nvSpPr>
          <p:spPr bwMode="auto">
            <a:xfrm>
              <a:off x="4637" y="6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Rectangle 207" descr="Wide downward diagonal"/>
            <p:cNvSpPr>
              <a:spLocks noChangeArrowheads="1"/>
            </p:cNvSpPr>
            <p:nvPr/>
          </p:nvSpPr>
          <p:spPr bwMode="auto">
            <a:xfrm>
              <a:off x="4950" y="40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Rectangle 208" descr="Wide downward diagonal"/>
            <p:cNvSpPr>
              <a:spLocks noChangeArrowheads="1"/>
            </p:cNvSpPr>
            <p:nvPr/>
          </p:nvSpPr>
          <p:spPr bwMode="auto">
            <a:xfrm>
              <a:off x="3811" y="1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Rectangle 209" descr="Wide downward diagonal"/>
            <p:cNvSpPr>
              <a:spLocks noChangeArrowheads="1"/>
            </p:cNvSpPr>
            <p:nvPr/>
          </p:nvSpPr>
          <p:spPr bwMode="auto">
            <a:xfrm>
              <a:off x="4334" y="91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210" descr="Wide downward diagonal"/>
            <p:cNvSpPr>
              <a:spLocks noChangeArrowheads="1"/>
            </p:cNvSpPr>
            <p:nvPr/>
          </p:nvSpPr>
          <p:spPr bwMode="auto">
            <a:xfrm>
              <a:off x="38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211" descr="Wide downward diagonal"/>
            <p:cNvSpPr>
              <a:spLocks noChangeArrowheads="1"/>
            </p:cNvSpPr>
            <p:nvPr/>
          </p:nvSpPr>
          <p:spPr bwMode="auto">
            <a:xfrm>
              <a:off x="4094" y="16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212" descr="Wide downward diagonal"/>
            <p:cNvSpPr>
              <a:spLocks noChangeArrowheads="1"/>
            </p:cNvSpPr>
            <p:nvPr/>
          </p:nvSpPr>
          <p:spPr bwMode="auto">
            <a:xfrm>
              <a:off x="3667" y="101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213" descr="Wide downward diagonal"/>
            <p:cNvSpPr>
              <a:spLocks noChangeArrowheads="1"/>
            </p:cNvSpPr>
            <p:nvPr/>
          </p:nvSpPr>
          <p:spPr bwMode="auto">
            <a:xfrm>
              <a:off x="3632" y="160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316808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ChangeArrowheads="1"/>
          </p:cNvSpPr>
          <p:nvPr/>
        </p:nvSpPr>
        <p:spPr bwMode="auto">
          <a:xfrm>
            <a:off x="377825" y="1034305"/>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7" name="Text Box 4"/>
          <p:cNvSpPr txBox="1">
            <a:spLocks noChangeArrowheads="1"/>
          </p:cNvSpPr>
          <p:nvPr/>
        </p:nvSpPr>
        <p:spPr bwMode="auto">
          <a:xfrm>
            <a:off x="242888" y="958850"/>
            <a:ext cx="20701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0000FF"/>
                </a:solidFill>
              </a:rPr>
              <a:t>Examples of class A</a:t>
            </a:r>
            <a:endParaRPr lang="en-US" altLang="zh-CN">
              <a:solidFill>
                <a:srgbClr val="0000FF"/>
              </a:solidFill>
            </a:endParaRPr>
          </a:p>
        </p:txBody>
      </p:sp>
      <p:sp>
        <p:nvSpPr>
          <p:cNvPr id="221188" name="Rectangle 5"/>
          <p:cNvSpPr>
            <a:spLocks noChangeArrowheads="1"/>
          </p:cNvSpPr>
          <p:nvPr/>
        </p:nvSpPr>
        <p:spPr bwMode="auto">
          <a:xfrm>
            <a:off x="712788" y="6021388"/>
            <a:ext cx="457200" cy="3048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89" name="Rectangle 6"/>
          <p:cNvSpPr>
            <a:spLocks noChangeArrowheads="1"/>
          </p:cNvSpPr>
          <p:nvPr/>
        </p:nvSpPr>
        <p:spPr bwMode="auto">
          <a:xfrm>
            <a:off x="1322388" y="6035675"/>
            <a:ext cx="457200" cy="290513"/>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0" name="Rectangle 7"/>
          <p:cNvSpPr>
            <a:spLocks noChangeArrowheads="1"/>
          </p:cNvSpPr>
          <p:nvPr/>
        </p:nvSpPr>
        <p:spPr bwMode="auto">
          <a:xfrm>
            <a:off x="7127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1" name="Rectangle 8"/>
          <p:cNvSpPr>
            <a:spLocks noChangeArrowheads="1"/>
          </p:cNvSpPr>
          <p:nvPr/>
        </p:nvSpPr>
        <p:spPr bwMode="auto">
          <a:xfrm>
            <a:off x="1322388" y="4344988"/>
            <a:ext cx="457200" cy="762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2" name="Rectangle 9"/>
          <p:cNvSpPr>
            <a:spLocks noChangeArrowheads="1"/>
          </p:cNvSpPr>
          <p:nvPr/>
        </p:nvSpPr>
        <p:spPr bwMode="auto">
          <a:xfrm>
            <a:off x="712788" y="3213100"/>
            <a:ext cx="457200" cy="52228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3" name="Rectangle 10"/>
          <p:cNvSpPr>
            <a:spLocks noChangeArrowheads="1"/>
          </p:cNvSpPr>
          <p:nvPr/>
        </p:nvSpPr>
        <p:spPr bwMode="auto">
          <a:xfrm>
            <a:off x="1322388" y="3201988"/>
            <a:ext cx="457200" cy="533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4" name="Rectangle 11"/>
          <p:cNvSpPr>
            <a:spLocks noChangeArrowheads="1"/>
          </p:cNvSpPr>
          <p:nvPr/>
        </p:nvSpPr>
        <p:spPr bwMode="auto">
          <a:xfrm>
            <a:off x="712788" y="2203450"/>
            <a:ext cx="457200" cy="38893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5" name="Rectangle 12"/>
          <p:cNvSpPr>
            <a:spLocks noChangeArrowheads="1"/>
          </p:cNvSpPr>
          <p:nvPr/>
        </p:nvSpPr>
        <p:spPr bwMode="auto">
          <a:xfrm>
            <a:off x="1322388" y="2211388"/>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196" name="Text Box 13"/>
          <p:cNvSpPr txBox="1">
            <a:spLocks noChangeArrowheads="1"/>
          </p:cNvSpPr>
          <p:nvPr/>
        </p:nvSpPr>
        <p:spPr bwMode="auto">
          <a:xfrm>
            <a:off x="755650" y="2597150"/>
            <a:ext cx="9271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4         4</a:t>
            </a:r>
          </a:p>
        </p:txBody>
      </p:sp>
      <p:sp>
        <p:nvSpPr>
          <p:cNvPr id="221197" name="Text Box 14"/>
          <p:cNvSpPr txBox="1">
            <a:spLocks noChangeArrowheads="1"/>
          </p:cNvSpPr>
          <p:nvPr/>
        </p:nvSpPr>
        <p:spPr bwMode="auto">
          <a:xfrm>
            <a:off x="727075" y="371316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5          5</a:t>
            </a:r>
          </a:p>
        </p:txBody>
      </p:sp>
      <p:sp>
        <p:nvSpPr>
          <p:cNvPr id="221198" name="Text Box 15"/>
          <p:cNvSpPr txBox="1">
            <a:spLocks noChangeArrowheads="1"/>
          </p:cNvSpPr>
          <p:nvPr/>
        </p:nvSpPr>
        <p:spPr bwMode="auto">
          <a:xfrm>
            <a:off x="730250" y="5045075"/>
            <a:ext cx="9779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6   </a:t>
            </a:r>
            <a:r>
              <a:rPr lang="en-US" altLang="zh-CN" dirty="0" smtClean="0"/>
              <a:t>    </a:t>
            </a:r>
            <a:r>
              <a:rPr lang="en-US" altLang="zh-CN" dirty="0"/>
              <a:t>6</a:t>
            </a:r>
          </a:p>
        </p:txBody>
      </p:sp>
      <p:sp>
        <p:nvSpPr>
          <p:cNvPr id="221199" name="Text Box 16"/>
          <p:cNvSpPr txBox="1">
            <a:spLocks noChangeArrowheads="1"/>
          </p:cNvSpPr>
          <p:nvPr/>
        </p:nvSpPr>
        <p:spPr bwMode="auto">
          <a:xfrm>
            <a:off x="727075" y="624681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3          3</a:t>
            </a:r>
          </a:p>
        </p:txBody>
      </p:sp>
      <p:sp>
        <p:nvSpPr>
          <p:cNvPr id="221200" name="Rectangle 18"/>
          <p:cNvSpPr>
            <a:spLocks noChangeArrowheads="1"/>
          </p:cNvSpPr>
          <p:nvPr/>
        </p:nvSpPr>
        <p:spPr bwMode="auto">
          <a:xfrm>
            <a:off x="2593975" y="1029543"/>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1" name="Text Box 19"/>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1202" name="Rectangle 20"/>
          <p:cNvSpPr>
            <a:spLocks noChangeArrowheads="1"/>
          </p:cNvSpPr>
          <p:nvPr/>
        </p:nvSpPr>
        <p:spPr bwMode="auto">
          <a:xfrm flipH="1">
            <a:off x="3497263" y="59245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3" name="Rectangle 21"/>
          <p:cNvSpPr>
            <a:spLocks noChangeArrowheads="1"/>
          </p:cNvSpPr>
          <p:nvPr/>
        </p:nvSpPr>
        <p:spPr bwMode="auto">
          <a:xfrm flipH="1">
            <a:off x="2887663" y="6032500"/>
            <a:ext cx="457200" cy="27305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4" name="Rectangle 22"/>
          <p:cNvSpPr>
            <a:spLocks noChangeArrowheads="1"/>
          </p:cNvSpPr>
          <p:nvPr/>
        </p:nvSpPr>
        <p:spPr bwMode="auto">
          <a:xfrm flipH="1">
            <a:off x="3497263" y="4705350"/>
            <a:ext cx="457200" cy="3810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5" name="Rectangle 23"/>
          <p:cNvSpPr>
            <a:spLocks noChangeArrowheads="1"/>
          </p:cNvSpPr>
          <p:nvPr/>
        </p:nvSpPr>
        <p:spPr bwMode="auto">
          <a:xfrm flipH="1">
            <a:off x="2887663" y="4532313"/>
            <a:ext cx="457200" cy="554037"/>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6" name="Rectangle 24"/>
          <p:cNvSpPr>
            <a:spLocks noChangeArrowheads="1"/>
          </p:cNvSpPr>
          <p:nvPr/>
        </p:nvSpPr>
        <p:spPr bwMode="auto">
          <a:xfrm flipH="1">
            <a:off x="3497263" y="3167063"/>
            <a:ext cx="457200" cy="547687"/>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7" name="Rectangle 25"/>
          <p:cNvSpPr>
            <a:spLocks noChangeArrowheads="1"/>
          </p:cNvSpPr>
          <p:nvPr/>
        </p:nvSpPr>
        <p:spPr bwMode="auto">
          <a:xfrm flipH="1">
            <a:off x="2887663" y="3475038"/>
            <a:ext cx="457200" cy="239712"/>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8" name="Rectangle 26"/>
          <p:cNvSpPr>
            <a:spLocks noChangeArrowheads="1"/>
          </p:cNvSpPr>
          <p:nvPr/>
        </p:nvSpPr>
        <p:spPr bwMode="auto">
          <a:xfrm flipH="1">
            <a:off x="3497263" y="2266950"/>
            <a:ext cx="457200" cy="3048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1209" name="Rectangle 27"/>
          <p:cNvSpPr>
            <a:spLocks noChangeArrowheads="1"/>
          </p:cNvSpPr>
          <p:nvPr/>
        </p:nvSpPr>
        <p:spPr bwMode="auto">
          <a:xfrm flipH="1">
            <a:off x="2887663" y="2038350"/>
            <a:ext cx="457200" cy="5334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8"/>
          <p:cNvGrpSpPr>
            <a:grpSpLocks/>
          </p:cNvGrpSpPr>
          <p:nvPr/>
        </p:nvGrpSpPr>
        <p:grpSpPr bwMode="auto">
          <a:xfrm>
            <a:off x="2932113" y="2593975"/>
            <a:ext cx="1098550" cy="4016375"/>
            <a:chOff x="585" y="1707"/>
            <a:chExt cx="692" cy="2530"/>
          </a:xfrm>
        </p:grpSpPr>
        <p:sp>
          <p:nvSpPr>
            <p:cNvPr id="221223" name="Text Box 29"/>
            <p:cNvSpPr txBox="1">
              <a:spLocks noChangeArrowheads="1"/>
            </p:cNvSpPr>
            <p:nvPr/>
          </p:nvSpPr>
          <p:spPr bwMode="auto">
            <a:xfrm>
              <a:off x="585" y="1707"/>
              <a:ext cx="6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5         2.5</a:t>
              </a:r>
            </a:p>
          </p:txBody>
        </p:sp>
        <p:sp>
          <p:nvSpPr>
            <p:cNvPr id="221224" name="Text Box 30"/>
            <p:cNvSpPr txBox="1">
              <a:spLocks noChangeArrowheads="1"/>
            </p:cNvSpPr>
            <p:nvPr/>
          </p:nvSpPr>
          <p:spPr bwMode="auto">
            <a:xfrm>
              <a:off x="639"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2         5</a:t>
              </a:r>
            </a:p>
          </p:txBody>
        </p:sp>
        <p:sp>
          <p:nvSpPr>
            <p:cNvPr id="221225" name="Text Box 31"/>
            <p:cNvSpPr txBox="1">
              <a:spLocks noChangeArrowheads="1"/>
            </p:cNvSpPr>
            <p:nvPr/>
          </p:nvSpPr>
          <p:spPr bwMode="auto">
            <a:xfrm>
              <a:off x="639"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5         3</a:t>
              </a:r>
            </a:p>
          </p:txBody>
        </p:sp>
        <p:sp>
          <p:nvSpPr>
            <p:cNvPr id="221226" name="Text Box 32"/>
            <p:cNvSpPr txBox="1">
              <a:spLocks noChangeArrowheads="1"/>
            </p:cNvSpPr>
            <p:nvPr/>
          </p:nvSpPr>
          <p:spPr bwMode="auto">
            <a:xfrm>
              <a:off x="621" y="4006"/>
              <a:ext cx="6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2.5       3</a:t>
              </a:r>
            </a:p>
          </p:txBody>
        </p:sp>
      </p:grpSp>
      <p:sp>
        <p:nvSpPr>
          <p:cNvPr id="221220" name="AutoShape 40"/>
          <p:cNvSpPr>
            <a:spLocks noChangeArrowheads="1"/>
          </p:cNvSpPr>
          <p:nvPr/>
        </p:nvSpPr>
        <p:spPr bwMode="auto">
          <a:xfrm>
            <a:off x="5220072" y="1318593"/>
            <a:ext cx="3312368" cy="1030287"/>
          </a:xfrm>
          <a:prstGeom prst="wedgeRoundRectCallout">
            <a:avLst>
              <a:gd name="adj1" fmla="val -19789"/>
              <a:gd name="adj2" fmla="val 46787"/>
              <a:gd name="adj3" fmla="val 16667"/>
            </a:avLst>
          </a:prstGeom>
          <a:solidFill>
            <a:schemeClr val="accent6"/>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Comic Sans MS" pitchFamily="66" charset="0"/>
              </a:rPr>
              <a:t>if the two bars are equal sizes, 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p:txBody>
      </p:sp>
      <p:sp>
        <p:nvSpPr>
          <p:cNvPr id="2" name="灯片编号占位符 1"/>
          <p:cNvSpPr>
            <a:spLocks noGrp="1"/>
          </p:cNvSpPr>
          <p:nvPr>
            <p:ph type="sldNum" sz="quarter" idx="12"/>
          </p:nvPr>
        </p:nvSpPr>
        <p:spPr/>
        <p:txBody>
          <a:bodyPr/>
          <a:lstStyle/>
          <a:p>
            <a:pPr>
              <a:defRPr/>
            </a:pPr>
            <a:fld id="{8447FFB1-02C2-48FC-977D-2694C625D445}" type="slidenum">
              <a:rPr lang="zh-CN" altLang="en-US" smtClean="0"/>
              <a:pPr>
                <a:defRPr/>
              </a:pPr>
              <a:t>16</a:t>
            </a:fld>
            <a:endParaRPr lang="zh-CN" altLang="en-US"/>
          </a:p>
        </p:txBody>
      </p:sp>
      <p:sp>
        <p:nvSpPr>
          <p:cNvPr id="44"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grpSp>
        <p:nvGrpSpPr>
          <p:cNvPr id="46" name="Group 230"/>
          <p:cNvGrpSpPr>
            <a:grpSpLocks/>
          </p:cNvGrpSpPr>
          <p:nvPr/>
        </p:nvGrpSpPr>
        <p:grpSpPr bwMode="auto">
          <a:xfrm>
            <a:off x="4871219" y="3252614"/>
            <a:ext cx="3805237" cy="3560762"/>
            <a:chOff x="3199" y="69"/>
            <a:chExt cx="2397" cy="2243"/>
          </a:xfrm>
        </p:grpSpPr>
        <p:grpSp>
          <p:nvGrpSpPr>
            <p:cNvPr id="47" name="Group 42"/>
            <p:cNvGrpSpPr>
              <a:grpSpLocks/>
            </p:cNvGrpSpPr>
            <p:nvPr/>
          </p:nvGrpSpPr>
          <p:grpSpPr bwMode="auto">
            <a:xfrm>
              <a:off x="3199" y="69"/>
              <a:ext cx="2397" cy="2243"/>
              <a:chOff x="1137" y="1946"/>
              <a:chExt cx="2125" cy="1905"/>
            </a:xfrm>
          </p:grpSpPr>
          <p:sp>
            <p:nvSpPr>
              <p:cNvPr id="88" name="Rectangle 43"/>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89" name="Rectangle 44"/>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Rectangle 45"/>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Rectangle 46"/>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Rectangle 47"/>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Rectangle 48"/>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Rectangle 49"/>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Rectangle 50"/>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Rectangle 51"/>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Rectangle 52"/>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Rectangle 53"/>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Rectangle 54"/>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Rectangle 55"/>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Rectangle 56"/>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Rectangle 57"/>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Rectangle 58"/>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Rectangle 59"/>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Rectangle 60"/>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Rectangle 61"/>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Rectangle 62"/>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Rectangle 63"/>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Rectangle 64"/>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Rectangle 65"/>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Rectangle 66"/>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Rectangle 67"/>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68"/>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69"/>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70"/>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71"/>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7" name="Rectangle 72"/>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8" name="Rectangle 73"/>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74"/>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75"/>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76"/>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77"/>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78"/>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79"/>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80"/>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81"/>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82"/>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83"/>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84"/>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85"/>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86"/>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87"/>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88"/>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89"/>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90"/>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91"/>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92"/>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93"/>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94"/>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95"/>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96"/>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97"/>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98"/>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99"/>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100"/>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101"/>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102"/>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103"/>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104"/>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105"/>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106"/>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107"/>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108"/>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109"/>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110"/>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111"/>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112"/>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113"/>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114"/>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115"/>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116"/>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117"/>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118"/>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119"/>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120"/>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121"/>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122"/>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123"/>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124"/>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125"/>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126"/>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127"/>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128"/>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129"/>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130"/>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131"/>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132"/>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133"/>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34"/>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35"/>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36"/>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37"/>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38"/>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39"/>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40"/>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41"/>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42"/>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43"/>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Line 144"/>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0" name="Line 145"/>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1" name="Text Box 146"/>
              <p:cNvSpPr txBox="1">
                <a:spLocks noChangeArrowheads="1"/>
              </p:cNvSpPr>
              <p:nvPr/>
            </p:nvSpPr>
            <p:spPr bwMode="auto">
              <a:xfrm>
                <a:off x="1266" y="194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192" name="Text Box 147"/>
              <p:cNvSpPr txBox="1">
                <a:spLocks noChangeArrowheads="1"/>
              </p:cNvSpPr>
              <p:nvPr/>
            </p:nvSpPr>
            <p:spPr bwMode="auto">
              <a:xfrm>
                <a:off x="156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193" name="Text Box 148"/>
              <p:cNvSpPr txBox="1">
                <a:spLocks noChangeArrowheads="1"/>
              </p:cNvSpPr>
              <p:nvPr/>
            </p:nvSpPr>
            <p:spPr bwMode="auto">
              <a:xfrm>
                <a:off x="1731"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194" name="Text Box 149"/>
              <p:cNvSpPr txBox="1">
                <a:spLocks noChangeArrowheads="1"/>
              </p:cNvSpPr>
              <p:nvPr/>
            </p:nvSpPr>
            <p:spPr bwMode="auto">
              <a:xfrm>
                <a:off x="1899"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195" name="Text Box 150"/>
              <p:cNvSpPr txBox="1">
                <a:spLocks noChangeArrowheads="1"/>
              </p:cNvSpPr>
              <p:nvPr/>
            </p:nvSpPr>
            <p:spPr bwMode="auto">
              <a:xfrm>
                <a:off x="2066"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196" name="Text Box 151"/>
              <p:cNvSpPr txBox="1">
                <a:spLocks noChangeArrowheads="1"/>
              </p:cNvSpPr>
              <p:nvPr/>
            </p:nvSpPr>
            <p:spPr bwMode="auto">
              <a:xfrm>
                <a:off x="2235"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197" name="Text Box 152"/>
              <p:cNvSpPr txBox="1">
                <a:spLocks noChangeArrowheads="1"/>
              </p:cNvSpPr>
              <p:nvPr/>
            </p:nvSpPr>
            <p:spPr bwMode="auto">
              <a:xfrm>
                <a:off x="2403"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198" name="Text Box 153"/>
              <p:cNvSpPr txBox="1">
                <a:spLocks noChangeArrowheads="1"/>
              </p:cNvSpPr>
              <p:nvPr/>
            </p:nvSpPr>
            <p:spPr bwMode="auto">
              <a:xfrm>
                <a:off x="2570" y="3516"/>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199" name="Text Box 154"/>
              <p:cNvSpPr txBox="1">
                <a:spLocks noChangeArrowheads="1"/>
              </p:cNvSpPr>
              <p:nvPr/>
            </p:nvSpPr>
            <p:spPr bwMode="auto">
              <a:xfrm>
                <a:off x="2738" y="3516"/>
                <a:ext cx="160"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00" name="Text Box 155"/>
              <p:cNvSpPr txBox="1">
                <a:spLocks noChangeArrowheads="1"/>
              </p:cNvSpPr>
              <p:nvPr/>
            </p:nvSpPr>
            <p:spPr bwMode="auto">
              <a:xfrm>
                <a:off x="2905" y="351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01" name="Text Box 156"/>
              <p:cNvSpPr txBox="1">
                <a:spLocks noChangeArrowheads="1"/>
              </p:cNvSpPr>
              <p:nvPr/>
            </p:nvSpPr>
            <p:spPr bwMode="auto">
              <a:xfrm>
                <a:off x="304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02" name="Text Box 157"/>
              <p:cNvSpPr txBox="1">
                <a:spLocks noChangeArrowheads="1"/>
              </p:cNvSpPr>
              <p:nvPr/>
            </p:nvSpPr>
            <p:spPr bwMode="auto">
              <a:xfrm>
                <a:off x="1295" y="3280"/>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a:t>
                </a:r>
              </a:p>
            </p:txBody>
          </p:sp>
          <p:sp>
            <p:nvSpPr>
              <p:cNvPr id="203" name="Text Box 158"/>
              <p:cNvSpPr txBox="1">
                <a:spLocks noChangeArrowheads="1"/>
              </p:cNvSpPr>
              <p:nvPr/>
            </p:nvSpPr>
            <p:spPr bwMode="auto">
              <a:xfrm>
                <a:off x="1295" y="3132"/>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a:t>
                </a:r>
              </a:p>
            </p:txBody>
          </p:sp>
          <p:sp>
            <p:nvSpPr>
              <p:cNvPr id="204" name="Text Box 159"/>
              <p:cNvSpPr txBox="1">
                <a:spLocks noChangeArrowheads="1"/>
              </p:cNvSpPr>
              <p:nvPr/>
            </p:nvSpPr>
            <p:spPr bwMode="auto">
              <a:xfrm>
                <a:off x="1295" y="298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a:t>
                </a:r>
              </a:p>
            </p:txBody>
          </p:sp>
          <p:sp>
            <p:nvSpPr>
              <p:cNvPr id="205" name="Text Box 160"/>
              <p:cNvSpPr txBox="1">
                <a:spLocks noChangeArrowheads="1"/>
              </p:cNvSpPr>
              <p:nvPr/>
            </p:nvSpPr>
            <p:spPr bwMode="auto">
              <a:xfrm>
                <a:off x="1295" y="2835"/>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a:t>
                </a:r>
              </a:p>
            </p:txBody>
          </p:sp>
          <p:sp>
            <p:nvSpPr>
              <p:cNvPr id="206" name="Text Box 161"/>
              <p:cNvSpPr txBox="1">
                <a:spLocks noChangeArrowheads="1"/>
              </p:cNvSpPr>
              <p:nvPr/>
            </p:nvSpPr>
            <p:spPr bwMode="auto">
              <a:xfrm>
                <a:off x="1295" y="2687"/>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a:t>
                </a:r>
              </a:p>
            </p:txBody>
          </p:sp>
          <p:sp>
            <p:nvSpPr>
              <p:cNvPr id="207" name="Text Box 162"/>
              <p:cNvSpPr txBox="1">
                <a:spLocks noChangeArrowheads="1"/>
              </p:cNvSpPr>
              <p:nvPr/>
            </p:nvSpPr>
            <p:spPr bwMode="auto">
              <a:xfrm>
                <a:off x="1295" y="2538"/>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a:t>
                </a:r>
              </a:p>
            </p:txBody>
          </p:sp>
          <p:sp>
            <p:nvSpPr>
              <p:cNvPr id="208" name="Text Box 163"/>
              <p:cNvSpPr txBox="1">
                <a:spLocks noChangeArrowheads="1"/>
              </p:cNvSpPr>
              <p:nvPr/>
            </p:nvSpPr>
            <p:spPr bwMode="auto">
              <a:xfrm>
                <a:off x="1295" y="2391"/>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a:t>
                </a:r>
              </a:p>
            </p:txBody>
          </p:sp>
          <p:sp>
            <p:nvSpPr>
              <p:cNvPr id="209" name="Text Box 164"/>
              <p:cNvSpPr txBox="1">
                <a:spLocks noChangeArrowheads="1"/>
              </p:cNvSpPr>
              <p:nvPr/>
            </p:nvSpPr>
            <p:spPr bwMode="auto">
              <a:xfrm>
                <a:off x="1295" y="2243"/>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a:t>
                </a:r>
              </a:p>
            </p:txBody>
          </p:sp>
          <p:sp>
            <p:nvSpPr>
              <p:cNvPr id="210" name="Text Box 165"/>
              <p:cNvSpPr txBox="1">
                <a:spLocks noChangeArrowheads="1"/>
              </p:cNvSpPr>
              <p:nvPr/>
            </p:nvSpPr>
            <p:spPr bwMode="auto">
              <a:xfrm>
                <a:off x="1295" y="2094"/>
                <a:ext cx="159"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a:t>
                </a:r>
              </a:p>
            </p:txBody>
          </p:sp>
          <p:sp>
            <p:nvSpPr>
              <p:cNvPr id="211" name="Rectangle 166"/>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8" name="Oval 167"/>
            <p:cNvSpPr>
              <a:spLocks noChangeArrowheads="1"/>
            </p:cNvSpPr>
            <p:nvPr/>
          </p:nvSpPr>
          <p:spPr bwMode="auto">
            <a:xfrm>
              <a:off x="4045" y="13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8"/>
            <p:cNvSpPr>
              <a:spLocks noChangeArrowheads="1"/>
            </p:cNvSpPr>
            <p:nvPr/>
          </p:nvSpPr>
          <p:spPr bwMode="auto">
            <a:xfrm>
              <a:off x="5372" y="12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69"/>
            <p:cNvSpPr>
              <a:spLocks noChangeArrowheads="1"/>
            </p:cNvSpPr>
            <p:nvPr/>
          </p:nvSpPr>
          <p:spPr bwMode="auto">
            <a:xfrm>
              <a:off x="3770" y="161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0"/>
            <p:cNvSpPr>
              <a:spLocks noChangeArrowheads="1"/>
            </p:cNvSpPr>
            <p:nvPr/>
          </p:nvSpPr>
          <p:spPr bwMode="auto">
            <a:xfrm>
              <a:off x="4496" y="93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7"/>
            <p:cNvSpPr>
              <a:spLocks noChangeArrowheads="1"/>
            </p:cNvSpPr>
            <p:nvPr/>
          </p:nvSpPr>
          <p:spPr bwMode="auto">
            <a:xfrm>
              <a:off x="4328" y="109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8"/>
            <p:cNvSpPr>
              <a:spLocks noChangeArrowheads="1"/>
            </p:cNvSpPr>
            <p:nvPr/>
          </p:nvSpPr>
          <p:spPr bwMode="auto">
            <a:xfrm>
              <a:off x="4756" y="6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84"/>
            <p:cNvSpPr>
              <a:spLocks noChangeArrowheads="1"/>
            </p:cNvSpPr>
            <p:nvPr/>
          </p:nvSpPr>
          <p:spPr bwMode="auto">
            <a:xfrm>
              <a:off x="4986" y="4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Rectangle 185" descr="Wide downward diagonal"/>
            <p:cNvSpPr>
              <a:spLocks noChangeArrowheads="1"/>
            </p:cNvSpPr>
            <p:nvPr/>
          </p:nvSpPr>
          <p:spPr bwMode="auto">
            <a:xfrm>
              <a:off x="3642" y="50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Rectangle 186" descr="Wide downward diagonal"/>
            <p:cNvSpPr>
              <a:spLocks noChangeArrowheads="1"/>
            </p:cNvSpPr>
            <p:nvPr/>
          </p:nvSpPr>
          <p:spPr bwMode="auto">
            <a:xfrm>
              <a:off x="3834" y="2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Rectangle 187" descr="Wide downward diagonal"/>
            <p:cNvSpPr>
              <a:spLocks noChangeArrowheads="1"/>
            </p:cNvSpPr>
            <p:nvPr/>
          </p:nvSpPr>
          <p:spPr bwMode="auto">
            <a:xfrm>
              <a:off x="4183" y="65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Rectangle 188" descr="Wide downward diagonal"/>
            <p:cNvSpPr>
              <a:spLocks noChangeArrowheads="1"/>
            </p:cNvSpPr>
            <p:nvPr/>
          </p:nvSpPr>
          <p:spPr bwMode="auto">
            <a:xfrm>
              <a:off x="3782" y="142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Rectangle 189" descr="Wide downward diagonal"/>
            <p:cNvSpPr>
              <a:spLocks noChangeArrowheads="1"/>
            </p:cNvSpPr>
            <p:nvPr/>
          </p:nvSpPr>
          <p:spPr bwMode="auto">
            <a:xfrm>
              <a:off x="4264" y="2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90" descr="Wide downward diagonal"/>
            <p:cNvSpPr>
              <a:spLocks noChangeArrowheads="1"/>
            </p:cNvSpPr>
            <p:nvPr/>
          </p:nvSpPr>
          <p:spPr bwMode="auto">
            <a:xfrm>
              <a:off x="4122" y="98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91" descr="Wide downward diagonal"/>
            <p:cNvSpPr>
              <a:spLocks noChangeArrowheads="1"/>
            </p:cNvSpPr>
            <p:nvPr/>
          </p:nvSpPr>
          <p:spPr bwMode="auto">
            <a:xfrm>
              <a:off x="4884" y="22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92" descr="Wide downward diagonal"/>
            <p:cNvSpPr>
              <a:spLocks noChangeArrowheads="1"/>
            </p:cNvSpPr>
            <p:nvPr/>
          </p:nvSpPr>
          <p:spPr bwMode="auto">
            <a:xfrm>
              <a:off x="3951" y="49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93" descr="Wide downward diagonal"/>
            <p:cNvSpPr>
              <a:spLocks noChangeArrowheads="1"/>
            </p:cNvSpPr>
            <p:nvPr/>
          </p:nvSpPr>
          <p:spPr bwMode="auto">
            <a:xfrm>
              <a:off x="3820" y="9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94" descr="Wide downward diagonal"/>
            <p:cNvSpPr>
              <a:spLocks noChangeArrowheads="1"/>
            </p:cNvSpPr>
            <p:nvPr/>
          </p:nvSpPr>
          <p:spPr bwMode="auto">
            <a:xfrm>
              <a:off x="4481" y="7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95" descr="Wide downward diagonal"/>
            <p:cNvSpPr>
              <a:spLocks noChangeArrowheads="1"/>
            </p:cNvSpPr>
            <p:nvPr/>
          </p:nvSpPr>
          <p:spPr bwMode="auto">
            <a:xfrm>
              <a:off x="4541" y="45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96"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97" descr="Wide downward diagonal"/>
            <p:cNvSpPr>
              <a:spLocks noChangeArrowheads="1"/>
            </p:cNvSpPr>
            <p:nvPr/>
          </p:nvSpPr>
          <p:spPr bwMode="auto">
            <a:xfrm>
              <a:off x="4044" y="1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98" descr="Wide downward diagonal"/>
            <p:cNvSpPr>
              <a:spLocks noChangeArrowheads="1"/>
            </p:cNvSpPr>
            <p:nvPr/>
          </p:nvSpPr>
          <p:spPr bwMode="auto">
            <a:xfrm>
              <a:off x="4539" y="20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200" descr="Wide downward diagonal"/>
            <p:cNvSpPr>
              <a:spLocks noChangeArrowheads="1"/>
            </p:cNvSpPr>
            <p:nvPr/>
          </p:nvSpPr>
          <p:spPr bwMode="auto">
            <a:xfrm>
              <a:off x="4957" y="11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201" descr="Wide downward diagonal"/>
            <p:cNvSpPr>
              <a:spLocks noChangeArrowheads="1"/>
            </p:cNvSpPr>
            <p:nvPr/>
          </p:nvSpPr>
          <p:spPr bwMode="auto">
            <a:xfrm>
              <a:off x="4836" y="13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202" descr="Wide downward diagonal"/>
            <p:cNvSpPr>
              <a:spLocks noChangeArrowheads="1"/>
            </p:cNvSpPr>
            <p:nvPr/>
          </p:nvSpPr>
          <p:spPr bwMode="auto">
            <a:xfrm>
              <a:off x="5021" y="69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203" descr="Wide downward diagonal"/>
            <p:cNvSpPr>
              <a:spLocks noChangeArrowheads="1"/>
            </p:cNvSpPr>
            <p:nvPr/>
          </p:nvSpPr>
          <p:spPr bwMode="auto">
            <a:xfrm>
              <a:off x="4503" y="132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204" descr="Wide downward diagonal"/>
            <p:cNvSpPr>
              <a:spLocks noChangeArrowheads="1"/>
            </p:cNvSpPr>
            <p:nvPr/>
          </p:nvSpPr>
          <p:spPr bwMode="auto">
            <a:xfrm>
              <a:off x="3958" y="15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205" descr="Wide downward diagonal"/>
            <p:cNvSpPr>
              <a:spLocks noChangeArrowheads="1"/>
            </p:cNvSpPr>
            <p:nvPr/>
          </p:nvSpPr>
          <p:spPr bwMode="auto">
            <a:xfrm>
              <a:off x="4436" y="153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206" descr="Wide downward diagonal"/>
            <p:cNvSpPr>
              <a:spLocks noChangeArrowheads="1"/>
            </p:cNvSpPr>
            <p:nvPr/>
          </p:nvSpPr>
          <p:spPr bwMode="auto">
            <a:xfrm>
              <a:off x="4292" y="12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207" descr="Wide downward diagonal"/>
            <p:cNvSpPr>
              <a:spLocks noChangeArrowheads="1"/>
            </p:cNvSpPr>
            <p:nvPr/>
          </p:nvSpPr>
          <p:spPr bwMode="auto">
            <a:xfrm>
              <a:off x="4695" y="8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Rectangle 208" descr="Wide downward diagonal"/>
            <p:cNvSpPr>
              <a:spLocks noChangeArrowheads="1"/>
            </p:cNvSpPr>
            <p:nvPr/>
          </p:nvSpPr>
          <p:spPr bwMode="auto">
            <a:xfrm>
              <a:off x="5119" y="162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Rectangle 209" descr="Wide downward diagonal"/>
            <p:cNvSpPr>
              <a:spLocks noChangeArrowheads="1"/>
            </p:cNvSpPr>
            <p:nvPr/>
          </p:nvSpPr>
          <p:spPr bwMode="auto">
            <a:xfrm>
              <a:off x="5220" y="38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Rectangle 210" descr="Wide downward diagonal"/>
            <p:cNvSpPr>
              <a:spLocks noChangeArrowheads="1"/>
            </p:cNvSpPr>
            <p:nvPr/>
          </p:nvSpPr>
          <p:spPr bwMode="auto">
            <a:xfrm>
              <a:off x="5220" y="124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1">
                <a:ea typeface="方正舒体" pitchFamily="2" charset="-122"/>
              </a:endParaRPr>
            </a:p>
          </p:txBody>
        </p:sp>
        <p:sp>
          <p:nvSpPr>
            <p:cNvPr id="80" name="Rectangle 211" descr="Wide downward diagonal"/>
            <p:cNvSpPr>
              <a:spLocks noChangeArrowheads="1"/>
            </p:cNvSpPr>
            <p:nvPr/>
          </p:nvSpPr>
          <p:spPr bwMode="auto">
            <a:xfrm>
              <a:off x="5178" y="94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Rectangle 212" descr="Wide downward diagonal"/>
            <p:cNvSpPr>
              <a:spLocks noChangeArrowheads="1"/>
            </p:cNvSpPr>
            <p:nvPr/>
          </p:nvSpPr>
          <p:spPr bwMode="auto">
            <a:xfrm>
              <a:off x="5265" y="71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Rectangle 213" descr="Wide downward diagonal"/>
            <p:cNvSpPr>
              <a:spLocks noChangeArrowheads="1"/>
            </p:cNvSpPr>
            <p:nvPr/>
          </p:nvSpPr>
          <p:spPr bwMode="auto">
            <a:xfrm>
              <a:off x="4795" y="167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14"/>
            <p:cNvSpPr>
              <a:spLocks noChangeArrowheads="1"/>
            </p:cNvSpPr>
            <p:nvPr/>
          </p:nvSpPr>
          <p:spPr bwMode="auto">
            <a:xfrm>
              <a:off x="3929" y="147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16"/>
            <p:cNvSpPr>
              <a:spLocks noChangeArrowheads="1"/>
            </p:cNvSpPr>
            <p:nvPr/>
          </p:nvSpPr>
          <p:spPr bwMode="auto">
            <a:xfrm>
              <a:off x="4590" y="8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17"/>
            <p:cNvSpPr>
              <a:spLocks noChangeArrowheads="1"/>
            </p:cNvSpPr>
            <p:nvPr/>
          </p:nvSpPr>
          <p:spPr bwMode="auto">
            <a:xfrm>
              <a:off x="5224" y="26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18"/>
            <p:cNvSpPr>
              <a:spLocks noChangeArrowheads="1"/>
            </p:cNvSpPr>
            <p:nvPr/>
          </p:nvSpPr>
          <p:spPr bwMode="auto">
            <a:xfrm>
              <a:off x="4865" y="60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19"/>
            <p:cNvSpPr>
              <a:spLocks noChangeArrowheads="1"/>
            </p:cNvSpPr>
            <p:nvPr/>
          </p:nvSpPr>
          <p:spPr bwMode="auto">
            <a:xfrm>
              <a:off x="4173" y="12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2167406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ChangeArrowheads="1"/>
          </p:cNvSpPr>
          <p:nvPr/>
        </p:nvSpPr>
        <p:spPr bwMode="auto">
          <a:xfrm>
            <a:off x="377825" y="1057498"/>
            <a:ext cx="1830388" cy="5707063"/>
          </a:xfrm>
          <a:prstGeom prst="rect">
            <a:avLst/>
          </a:prstGeom>
          <a:solidFill>
            <a:srgbClr val="EAEAEA"/>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6" name="Text Box 3"/>
          <p:cNvSpPr txBox="1">
            <a:spLocks noChangeArrowheads="1"/>
          </p:cNvSpPr>
          <p:nvPr/>
        </p:nvSpPr>
        <p:spPr bwMode="auto">
          <a:xfrm>
            <a:off x="458912" y="1064930"/>
            <a:ext cx="180883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rgbClr val="0000FF"/>
                </a:solidFill>
              </a:rPr>
              <a:t>Examples of class A</a:t>
            </a:r>
            <a:endParaRPr lang="en-US" altLang="zh-CN" dirty="0">
              <a:solidFill>
                <a:srgbClr val="0000FF"/>
              </a:solidFill>
            </a:endParaRPr>
          </a:p>
        </p:txBody>
      </p:sp>
      <p:sp>
        <p:nvSpPr>
          <p:cNvPr id="223237" name="Rectangle 4"/>
          <p:cNvSpPr>
            <a:spLocks noChangeArrowheads="1"/>
          </p:cNvSpPr>
          <p:nvPr/>
        </p:nvSpPr>
        <p:spPr bwMode="auto">
          <a:xfrm>
            <a:off x="712788" y="6021388"/>
            <a:ext cx="457200" cy="3048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8" name="Rectangle 5"/>
          <p:cNvSpPr>
            <a:spLocks noChangeArrowheads="1"/>
          </p:cNvSpPr>
          <p:nvPr/>
        </p:nvSpPr>
        <p:spPr bwMode="auto">
          <a:xfrm>
            <a:off x="1322388" y="5457825"/>
            <a:ext cx="457200" cy="868363"/>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39" name="Rectangle 6"/>
          <p:cNvSpPr>
            <a:spLocks noChangeArrowheads="1"/>
          </p:cNvSpPr>
          <p:nvPr/>
        </p:nvSpPr>
        <p:spPr bwMode="auto">
          <a:xfrm>
            <a:off x="712788" y="4344988"/>
            <a:ext cx="457200" cy="7620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0" name="Rectangle 7"/>
          <p:cNvSpPr>
            <a:spLocks noChangeArrowheads="1"/>
          </p:cNvSpPr>
          <p:nvPr/>
        </p:nvSpPr>
        <p:spPr bwMode="auto">
          <a:xfrm>
            <a:off x="1322388" y="4857750"/>
            <a:ext cx="457200" cy="2492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1" name="Rectangle 8"/>
          <p:cNvSpPr>
            <a:spLocks noChangeArrowheads="1"/>
          </p:cNvSpPr>
          <p:nvPr/>
        </p:nvSpPr>
        <p:spPr bwMode="auto">
          <a:xfrm>
            <a:off x="712788" y="3632200"/>
            <a:ext cx="457200" cy="10318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2" name="Rectangle 9"/>
          <p:cNvSpPr>
            <a:spLocks noChangeArrowheads="1"/>
          </p:cNvSpPr>
          <p:nvPr/>
        </p:nvSpPr>
        <p:spPr bwMode="auto">
          <a:xfrm>
            <a:off x="1322388" y="3201988"/>
            <a:ext cx="457200" cy="5334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3" name="Rectangle 10"/>
          <p:cNvSpPr>
            <a:spLocks noChangeArrowheads="1"/>
          </p:cNvSpPr>
          <p:nvPr/>
        </p:nvSpPr>
        <p:spPr bwMode="auto">
          <a:xfrm>
            <a:off x="712788" y="2203450"/>
            <a:ext cx="457200" cy="3889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4" name="Rectangle 11"/>
          <p:cNvSpPr>
            <a:spLocks noChangeArrowheads="1"/>
          </p:cNvSpPr>
          <p:nvPr/>
        </p:nvSpPr>
        <p:spPr bwMode="auto">
          <a:xfrm>
            <a:off x="1322388" y="2211388"/>
            <a:ext cx="457200" cy="3810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45" name="Text Box 12"/>
          <p:cNvSpPr txBox="1">
            <a:spLocks noChangeArrowheads="1"/>
          </p:cNvSpPr>
          <p:nvPr/>
        </p:nvSpPr>
        <p:spPr bwMode="auto">
          <a:xfrm>
            <a:off x="720171" y="2597150"/>
            <a:ext cx="118756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t>4         4</a:t>
            </a:r>
          </a:p>
        </p:txBody>
      </p:sp>
      <p:sp>
        <p:nvSpPr>
          <p:cNvPr id="223246" name="Text Box 13"/>
          <p:cNvSpPr txBox="1">
            <a:spLocks noChangeArrowheads="1"/>
          </p:cNvSpPr>
          <p:nvPr/>
        </p:nvSpPr>
        <p:spPr bwMode="auto">
          <a:xfrm>
            <a:off x="683568" y="3713163"/>
            <a:ext cx="12607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1          5</a:t>
            </a:r>
          </a:p>
        </p:txBody>
      </p:sp>
      <p:sp>
        <p:nvSpPr>
          <p:cNvPr id="223247" name="Text Box 14"/>
          <p:cNvSpPr txBox="1">
            <a:spLocks noChangeArrowheads="1"/>
          </p:cNvSpPr>
          <p:nvPr/>
        </p:nvSpPr>
        <p:spPr bwMode="auto">
          <a:xfrm>
            <a:off x="687635" y="5045075"/>
            <a:ext cx="125263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6         3</a:t>
            </a:r>
          </a:p>
        </p:txBody>
      </p:sp>
      <p:sp>
        <p:nvSpPr>
          <p:cNvPr id="223248" name="Text Box 15"/>
          <p:cNvSpPr txBox="1">
            <a:spLocks noChangeArrowheads="1"/>
          </p:cNvSpPr>
          <p:nvPr/>
        </p:nvSpPr>
        <p:spPr bwMode="auto">
          <a:xfrm>
            <a:off x="821828" y="6246813"/>
            <a:ext cx="984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3          7</a:t>
            </a:r>
          </a:p>
        </p:txBody>
      </p:sp>
      <p:sp>
        <p:nvSpPr>
          <p:cNvPr id="223249" name="Rectangle 16"/>
          <p:cNvSpPr>
            <a:spLocks noChangeArrowheads="1"/>
          </p:cNvSpPr>
          <p:nvPr/>
        </p:nvSpPr>
        <p:spPr bwMode="auto">
          <a:xfrm>
            <a:off x="2593975" y="1052736"/>
            <a:ext cx="1890713" cy="5707062"/>
          </a:xfrm>
          <a:prstGeom prst="rect">
            <a:avLst/>
          </a:prstGeom>
          <a:solidFill>
            <a:srgbClr val="FFFFCC"/>
          </a:solidFill>
          <a:ln w="19050">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0" name="Text Box 17"/>
          <p:cNvSpPr txBox="1">
            <a:spLocks noChangeArrowheads="1"/>
          </p:cNvSpPr>
          <p:nvPr/>
        </p:nvSpPr>
        <p:spPr bwMode="auto">
          <a:xfrm>
            <a:off x="2601913" y="1008063"/>
            <a:ext cx="18446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rgbClr val="FF0000"/>
                </a:solidFill>
              </a:rPr>
              <a:t>Examples of class B</a:t>
            </a:r>
            <a:endParaRPr lang="en-US" altLang="zh-CN">
              <a:solidFill>
                <a:srgbClr val="FF0000"/>
              </a:solidFill>
            </a:endParaRPr>
          </a:p>
        </p:txBody>
      </p:sp>
      <p:sp>
        <p:nvSpPr>
          <p:cNvPr id="223251" name="Rectangle 18"/>
          <p:cNvSpPr>
            <a:spLocks noChangeArrowheads="1"/>
          </p:cNvSpPr>
          <p:nvPr/>
        </p:nvSpPr>
        <p:spPr bwMode="auto">
          <a:xfrm flipH="1">
            <a:off x="3497263" y="5462588"/>
            <a:ext cx="457200" cy="842962"/>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2" name="Rectangle 19"/>
          <p:cNvSpPr>
            <a:spLocks noChangeArrowheads="1"/>
          </p:cNvSpPr>
          <p:nvPr/>
        </p:nvSpPr>
        <p:spPr bwMode="auto">
          <a:xfrm flipH="1">
            <a:off x="2887663" y="5461000"/>
            <a:ext cx="457200" cy="84455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3" name="Rectangle 20"/>
          <p:cNvSpPr>
            <a:spLocks noChangeArrowheads="1"/>
          </p:cNvSpPr>
          <p:nvPr/>
        </p:nvSpPr>
        <p:spPr bwMode="auto">
          <a:xfrm flipH="1">
            <a:off x="3497263" y="4227513"/>
            <a:ext cx="457200" cy="8588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4" name="Rectangle 21"/>
          <p:cNvSpPr>
            <a:spLocks noChangeArrowheads="1"/>
          </p:cNvSpPr>
          <p:nvPr/>
        </p:nvSpPr>
        <p:spPr bwMode="auto">
          <a:xfrm flipH="1">
            <a:off x="2887663" y="4633913"/>
            <a:ext cx="457200" cy="4524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5" name="Rectangle 22"/>
          <p:cNvSpPr>
            <a:spLocks noChangeArrowheads="1"/>
          </p:cNvSpPr>
          <p:nvPr/>
        </p:nvSpPr>
        <p:spPr bwMode="auto">
          <a:xfrm flipH="1">
            <a:off x="3497263" y="3167063"/>
            <a:ext cx="457200" cy="54768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6" name="Rectangle 23"/>
          <p:cNvSpPr>
            <a:spLocks noChangeArrowheads="1"/>
          </p:cNvSpPr>
          <p:nvPr/>
        </p:nvSpPr>
        <p:spPr bwMode="auto">
          <a:xfrm flipH="1">
            <a:off x="2887663" y="3005138"/>
            <a:ext cx="457200" cy="709612"/>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7" name="Rectangle 24"/>
          <p:cNvSpPr>
            <a:spLocks noChangeArrowheads="1"/>
          </p:cNvSpPr>
          <p:nvPr/>
        </p:nvSpPr>
        <p:spPr bwMode="auto">
          <a:xfrm flipH="1">
            <a:off x="3497263" y="1914525"/>
            <a:ext cx="457200" cy="6572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23258" name="Rectangle 25"/>
          <p:cNvSpPr>
            <a:spLocks noChangeArrowheads="1"/>
          </p:cNvSpPr>
          <p:nvPr/>
        </p:nvSpPr>
        <p:spPr bwMode="auto">
          <a:xfrm flipH="1">
            <a:off x="2887663" y="2038350"/>
            <a:ext cx="457200" cy="5334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26"/>
          <p:cNvGrpSpPr>
            <a:grpSpLocks/>
          </p:cNvGrpSpPr>
          <p:nvPr/>
        </p:nvGrpSpPr>
        <p:grpSpPr bwMode="auto">
          <a:xfrm>
            <a:off x="2932113" y="2593975"/>
            <a:ext cx="927100" cy="4016375"/>
            <a:chOff x="585" y="1707"/>
            <a:chExt cx="584" cy="2530"/>
          </a:xfrm>
        </p:grpSpPr>
        <p:sp>
          <p:nvSpPr>
            <p:cNvPr id="223266" name="Text Box 27"/>
            <p:cNvSpPr txBox="1">
              <a:spLocks noChangeArrowheads="1"/>
            </p:cNvSpPr>
            <p:nvPr/>
          </p:nvSpPr>
          <p:spPr bwMode="auto">
            <a:xfrm>
              <a:off x="585" y="1707"/>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5         6</a:t>
              </a:r>
            </a:p>
          </p:txBody>
        </p:sp>
        <p:sp>
          <p:nvSpPr>
            <p:cNvPr id="223267" name="Text Box 28"/>
            <p:cNvSpPr txBox="1">
              <a:spLocks noChangeArrowheads="1"/>
            </p:cNvSpPr>
            <p:nvPr/>
          </p:nvSpPr>
          <p:spPr bwMode="auto">
            <a:xfrm>
              <a:off x="585" y="2410"/>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7         5</a:t>
              </a:r>
            </a:p>
          </p:txBody>
        </p:sp>
        <p:sp>
          <p:nvSpPr>
            <p:cNvPr id="223268" name="Text Box 29"/>
            <p:cNvSpPr txBox="1">
              <a:spLocks noChangeArrowheads="1"/>
            </p:cNvSpPr>
            <p:nvPr/>
          </p:nvSpPr>
          <p:spPr bwMode="auto">
            <a:xfrm>
              <a:off x="585" y="3249"/>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4         8</a:t>
              </a:r>
            </a:p>
          </p:txBody>
        </p:sp>
        <p:sp>
          <p:nvSpPr>
            <p:cNvPr id="223269" name="Text Box 30"/>
            <p:cNvSpPr txBox="1">
              <a:spLocks noChangeArrowheads="1"/>
            </p:cNvSpPr>
            <p:nvPr/>
          </p:nvSpPr>
          <p:spPr bwMode="auto">
            <a:xfrm>
              <a:off x="585" y="4006"/>
              <a:ext cx="5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7         7</a:t>
              </a:r>
            </a:p>
          </p:txBody>
        </p:sp>
      </p:grpSp>
      <p:sp>
        <p:nvSpPr>
          <p:cNvPr id="2" name="灯片编号占位符 1"/>
          <p:cNvSpPr>
            <a:spLocks noGrp="1"/>
          </p:cNvSpPr>
          <p:nvPr>
            <p:ph type="sldNum" sz="quarter" idx="12"/>
          </p:nvPr>
        </p:nvSpPr>
        <p:spPr/>
        <p:txBody>
          <a:bodyPr/>
          <a:lstStyle/>
          <a:p>
            <a:pPr>
              <a:defRPr/>
            </a:pPr>
            <a:fld id="{396B699A-3C54-4E61-9093-FD6193C269AE}" type="slidenum">
              <a:rPr lang="zh-CN" altLang="en-US" smtClean="0"/>
              <a:pPr>
                <a:defRPr/>
              </a:pPr>
              <a:t>17</a:t>
            </a:fld>
            <a:endParaRPr lang="zh-CN" altLang="en-US"/>
          </a:p>
        </p:txBody>
      </p:sp>
      <p:sp>
        <p:nvSpPr>
          <p:cNvPr id="38" name="Rectangle 59"/>
          <p:cNvSpPr>
            <a:spLocks noChangeArrowheads="1"/>
          </p:cNvSpPr>
          <p:nvPr/>
        </p:nvSpPr>
        <p:spPr bwMode="auto">
          <a:xfrm>
            <a:off x="720725" y="467961"/>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数据挖掘实例：分类问题</a:t>
            </a:r>
            <a:endParaRPr lang="en-US" altLang="zh-CN" sz="3200" dirty="0">
              <a:latin typeface="Rockwell" pitchFamily="18" charset="0"/>
              <a:ea typeface="黑体" pitchFamily="49" charset="-122"/>
              <a:cs typeface="+mj-cs"/>
            </a:endParaRPr>
          </a:p>
        </p:txBody>
      </p:sp>
      <p:sp>
        <p:nvSpPr>
          <p:cNvPr id="39" name="AutoShape 41"/>
          <p:cNvSpPr>
            <a:spLocks noChangeArrowheads="1"/>
          </p:cNvSpPr>
          <p:nvPr/>
        </p:nvSpPr>
        <p:spPr bwMode="auto">
          <a:xfrm>
            <a:off x="4644008" y="1124745"/>
            <a:ext cx="4355976" cy="1152127"/>
          </a:xfrm>
          <a:prstGeom prst="wedgeRoundRectCallout">
            <a:avLst>
              <a:gd name="adj1" fmla="val 15240"/>
              <a:gd name="adj2" fmla="val -49962"/>
              <a:gd name="adj3" fmla="val 16667"/>
            </a:avLst>
          </a:prstGeom>
          <a:solidFill>
            <a:srgbClr val="00B050"/>
          </a:solidFill>
          <a:ln w="9525">
            <a:solidFill>
              <a:schemeClr val="accent1"/>
            </a:solidFill>
            <a:miter lim="800000"/>
            <a:headEnd/>
            <a:tailEnd/>
          </a:ln>
          <a:effectLst>
            <a:outerShdw dist="107763" dir="8100000" algn="ctr" rotWithShape="0">
              <a:schemeClr val="bg2"/>
            </a:outerShdw>
          </a:effec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Comic Sans MS" pitchFamily="66" charset="0"/>
              </a:rPr>
              <a:t>if </a:t>
            </a:r>
            <a:r>
              <a:rPr lang="en-US" altLang="zh-CN" dirty="0">
                <a:latin typeface="Comic Sans MS" pitchFamily="66" charset="0"/>
              </a:rPr>
              <a:t>the square of the sum of the two bars is less than or  equal to </a:t>
            </a:r>
            <a:r>
              <a:rPr lang="en-US" altLang="zh-CN" dirty="0" smtClean="0">
                <a:latin typeface="Comic Sans MS" pitchFamily="66" charset="0"/>
              </a:rPr>
              <a:t>10, </a:t>
            </a:r>
            <a:r>
              <a:rPr lang="en-US" altLang="zh-CN" dirty="0">
                <a:latin typeface="Comic Sans MS" pitchFamily="66" charset="0"/>
              </a:rPr>
              <a:t>it is an </a:t>
            </a:r>
            <a:r>
              <a:rPr lang="en-US" altLang="zh-CN" dirty="0">
                <a:solidFill>
                  <a:srgbClr val="0000FF"/>
                </a:solidFill>
                <a:latin typeface="Comic Sans MS" pitchFamily="66" charset="0"/>
              </a:rPr>
              <a:t>A</a:t>
            </a:r>
            <a:r>
              <a:rPr lang="en-US" altLang="zh-CN" dirty="0">
                <a:latin typeface="Comic Sans MS" pitchFamily="66" charset="0"/>
              </a:rPr>
              <a:t>. Otherwise it is a </a:t>
            </a:r>
            <a:r>
              <a:rPr lang="en-US" altLang="zh-CN" dirty="0">
                <a:solidFill>
                  <a:srgbClr val="FF0000"/>
                </a:solidFill>
                <a:latin typeface="Comic Sans MS" pitchFamily="66" charset="0"/>
              </a:rPr>
              <a:t>B</a:t>
            </a:r>
            <a:r>
              <a:rPr lang="en-US" altLang="zh-CN" dirty="0">
                <a:latin typeface="Comic Sans MS" pitchFamily="66" charset="0"/>
              </a:rPr>
              <a:t>.</a:t>
            </a:r>
          </a:p>
          <a:p>
            <a:pPr eaLnBrk="1" hangingPunct="1"/>
            <a:endParaRPr lang="en-US" altLang="zh-CN" sz="2000" dirty="0">
              <a:latin typeface="Comic Sans MS" pitchFamily="66" charset="0"/>
            </a:endParaRPr>
          </a:p>
        </p:txBody>
      </p:sp>
      <p:grpSp>
        <p:nvGrpSpPr>
          <p:cNvPr id="40" name="Group 241"/>
          <p:cNvGrpSpPr>
            <a:grpSpLocks/>
          </p:cNvGrpSpPr>
          <p:nvPr/>
        </p:nvGrpSpPr>
        <p:grpSpPr bwMode="auto">
          <a:xfrm>
            <a:off x="4866035" y="2886030"/>
            <a:ext cx="3905250" cy="3560762"/>
            <a:chOff x="3199" y="69"/>
            <a:chExt cx="2460" cy="2243"/>
          </a:xfrm>
        </p:grpSpPr>
        <p:grpSp>
          <p:nvGrpSpPr>
            <p:cNvPr id="41" name="Group 37"/>
            <p:cNvGrpSpPr>
              <a:grpSpLocks/>
            </p:cNvGrpSpPr>
            <p:nvPr/>
          </p:nvGrpSpPr>
          <p:grpSpPr bwMode="auto">
            <a:xfrm>
              <a:off x="3199" y="69"/>
              <a:ext cx="2460" cy="2243"/>
              <a:chOff x="1137" y="1946"/>
              <a:chExt cx="2181" cy="1905"/>
            </a:xfrm>
          </p:grpSpPr>
          <p:sp>
            <p:nvSpPr>
              <p:cNvPr id="117" name="Rectangle 38"/>
              <p:cNvSpPr>
                <a:spLocks noChangeArrowheads="1"/>
              </p:cNvSpPr>
              <p:nvPr/>
            </p:nvSpPr>
            <p:spPr bwMode="auto">
              <a:xfrm rot="-5400000">
                <a:off x="819" y="2629"/>
                <a:ext cx="826"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b="1">
                    <a:effectLst>
                      <a:outerShdw blurRad="38100" dist="38100" dir="2700000" algn="tl">
                        <a:srgbClr val="C0C0C0"/>
                      </a:outerShdw>
                    </a:effectLst>
                    <a:latin typeface="+mn-lt"/>
                    <a:ea typeface="宋体" charset="-122"/>
                  </a:rPr>
                  <a:t>Left Bar</a:t>
                </a:r>
              </a:p>
            </p:txBody>
          </p:sp>
          <p:sp>
            <p:nvSpPr>
              <p:cNvPr id="118" name="Rectangle 39"/>
              <p:cNvSpPr>
                <a:spLocks noChangeArrowheads="1"/>
              </p:cNvSpPr>
              <p:nvPr/>
            </p:nvSpPr>
            <p:spPr bwMode="auto">
              <a:xfrm>
                <a:off x="1502"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9" name="Rectangle 40"/>
              <p:cNvSpPr>
                <a:spLocks noChangeArrowheads="1"/>
              </p:cNvSpPr>
              <p:nvPr/>
            </p:nvSpPr>
            <p:spPr bwMode="auto">
              <a:xfrm>
                <a:off x="1670"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0" name="Rectangle 41"/>
              <p:cNvSpPr>
                <a:spLocks noChangeArrowheads="1"/>
              </p:cNvSpPr>
              <p:nvPr/>
            </p:nvSpPr>
            <p:spPr bwMode="auto">
              <a:xfrm>
                <a:off x="1837"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1" name="Rectangle 42"/>
              <p:cNvSpPr>
                <a:spLocks noChangeArrowheads="1"/>
              </p:cNvSpPr>
              <p:nvPr/>
            </p:nvSpPr>
            <p:spPr bwMode="auto">
              <a:xfrm>
                <a:off x="2005"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2" name="Rectangle 43"/>
              <p:cNvSpPr>
                <a:spLocks noChangeArrowheads="1"/>
              </p:cNvSpPr>
              <p:nvPr/>
            </p:nvSpPr>
            <p:spPr bwMode="auto">
              <a:xfrm>
                <a:off x="2173"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3" name="Rectangle 44"/>
              <p:cNvSpPr>
                <a:spLocks noChangeArrowheads="1"/>
              </p:cNvSpPr>
              <p:nvPr/>
            </p:nvSpPr>
            <p:spPr bwMode="auto">
              <a:xfrm>
                <a:off x="2341"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4" name="Rectangle 45"/>
              <p:cNvSpPr>
                <a:spLocks noChangeArrowheads="1"/>
              </p:cNvSpPr>
              <p:nvPr/>
            </p:nvSpPr>
            <p:spPr bwMode="auto">
              <a:xfrm>
                <a:off x="2508"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5" name="Rectangle 46"/>
              <p:cNvSpPr>
                <a:spLocks noChangeArrowheads="1"/>
              </p:cNvSpPr>
              <p:nvPr/>
            </p:nvSpPr>
            <p:spPr bwMode="auto">
              <a:xfrm>
                <a:off x="2676"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6" name="Rectangle 47"/>
              <p:cNvSpPr>
                <a:spLocks noChangeArrowheads="1"/>
              </p:cNvSpPr>
              <p:nvPr/>
            </p:nvSpPr>
            <p:spPr bwMode="auto">
              <a:xfrm>
                <a:off x="2844" y="3309"/>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7" name="Rectangle 48"/>
              <p:cNvSpPr>
                <a:spLocks noChangeArrowheads="1"/>
              </p:cNvSpPr>
              <p:nvPr/>
            </p:nvSpPr>
            <p:spPr bwMode="auto">
              <a:xfrm>
                <a:off x="3011" y="3309"/>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8" name="Rectangle 49"/>
              <p:cNvSpPr>
                <a:spLocks noChangeArrowheads="1"/>
              </p:cNvSpPr>
              <p:nvPr/>
            </p:nvSpPr>
            <p:spPr bwMode="auto">
              <a:xfrm>
                <a:off x="1502"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29" name="Rectangle 50"/>
              <p:cNvSpPr>
                <a:spLocks noChangeArrowheads="1"/>
              </p:cNvSpPr>
              <p:nvPr/>
            </p:nvSpPr>
            <p:spPr bwMode="auto">
              <a:xfrm>
                <a:off x="1670"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0" name="Rectangle 51"/>
              <p:cNvSpPr>
                <a:spLocks noChangeArrowheads="1"/>
              </p:cNvSpPr>
              <p:nvPr/>
            </p:nvSpPr>
            <p:spPr bwMode="auto">
              <a:xfrm>
                <a:off x="1837"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1" name="Rectangle 52"/>
              <p:cNvSpPr>
                <a:spLocks noChangeArrowheads="1"/>
              </p:cNvSpPr>
              <p:nvPr/>
            </p:nvSpPr>
            <p:spPr bwMode="auto">
              <a:xfrm>
                <a:off x="2005"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2" name="Rectangle 53"/>
              <p:cNvSpPr>
                <a:spLocks noChangeArrowheads="1"/>
              </p:cNvSpPr>
              <p:nvPr/>
            </p:nvSpPr>
            <p:spPr bwMode="auto">
              <a:xfrm>
                <a:off x="2173"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3" name="Rectangle 54"/>
              <p:cNvSpPr>
                <a:spLocks noChangeArrowheads="1"/>
              </p:cNvSpPr>
              <p:nvPr/>
            </p:nvSpPr>
            <p:spPr bwMode="auto">
              <a:xfrm>
                <a:off x="2341"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4" name="Rectangle 55"/>
              <p:cNvSpPr>
                <a:spLocks noChangeArrowheads="1"/>
              </p:cNvSpPr>
              <p:nvPr/>
            </p:nvSpPr>
            <p:spPr bwMode="auto">
              <a:xfrm>
                <a:off x="2508"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5" name="Rectangle 56"/>
              <p:cNvSpPr>
                <a:spLocks noChangeArrowheads="1"/>
              </p:cNvSpPr>
              <p:nvPr/>
            </p:nvSpPr>
            <p:spPr bwMode="auto">
              <a:xfrm>
                <a:off x="2676"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6" name="Rectangle 57"/>
              <p:cNvSpPr>
                <a:spLocks noChangeArrowheads="1"/>
              </p:cNvSpPr>
              <p:nvPr/>
            </p:nvSpPr>
            <p:spPr bwMode="auto">
              <a:xfrm>
                <a:off x="2844" y="3161"/>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7" name="Rectangle 58"/>
              <p:cNvSpPr>
                <a:spLocks noChangeArrowheads="1"/>
              </p:cNvSpPr>
              <p:nvPr/>
            </p:nvSpPr>
            <p:spPr bwMode="auto">
              <a:xfrm>
                <a:off x="3011" y="3161"/>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8" name="Rectangle 59"/>
              <p:cNvSpPr>
                <a:spLocks noChangeArrowheads="1"/>
              </p:cNvSpPr>
              <p:nvPr/>
            </p:nvSpPr>
            <p:spPr bwMode="auto">
              <a:xfrm>
                <a:off x="1502"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39" name="Rectangle 60"/>
              <p:cNvSpPr>
                <a:spLocks noChangeArrowheads="1"/>
              </p:cNvSpPr>
              <p:nvPr/>
            </p:nvSpPr>
            <p:spPr bwMode="auto">
              <a:xfrm>
                <a:off x="1670"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0" name="Rectangle 61"/>
              <p:cNvSpPr>
                <a:spLocks noChangeArrowheads="1"/>
              </p:cNvSpPr>
              <p:nvPr/>
            </p:nvSpPr>
            <p:spPr bwMode="auto">
              <a:xfrm>
                <a:off x="1837"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1" name="Rectangle 62"/>
              <p:cNvSpPr>
                <a:spLocks noChangeArrowheads="1"/>
              </p:cNvSpPr>
              <p:nvPr/>
            </p:nvSpPr>
            <p:spPr bwMode="auto">
              <a:xfrm>
                <a:off x="2005"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2" name="Rectangle 63"/>
              <p:cNvSpPr>
                <a:spLocks noChangeArrowheads="1"/>
              </p:cNvSpPr>
              <p:nvPr/>
            </p:nvSpPr>
            <p:spPr bwMode="auto">
              <a:xfrm>
                <a:off x="2173"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3" name="Rectangle 64"/>
              <p:cNvSpPr>
                <a:spLocks noChangeArrowheads="1"/>
              </p:cNvSpPr>
              <p:nvPr/>
            </p:nvSpPr>
            <p:spPr bwMode="auto">
              <a:xfrm>
                <a:off x="2341"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4" name="Rectangle 65"/>
              <p:cNvSpPr>
                <a:spLocks noChangeArrowheads="1"/>
              </p:cNvSpPr>
              <p:nvPr/>
            </p:nvSpPr>
            <p:spPr bwMode="auto">
              <a:xfrm>
                <a:off x="2508"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5" name="Rectangle 66"/>
              <p:cNvSpPr>
                <a:spLocks noChangeArrowheads="1"/>
              </p:cNvSpPr>
              <p:nvPr/>
            </p:nvSpPr>
            <p:spPr bwMode="auto">
              <a:xfrm>
                <a:off x="2676"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6" name="Rectangle 67"/>
              <p:cNvSpPr>
                <a:spLocks noChangeArrowheads="1"/>
              </p:cNvSpPr>
              <p:nvPr/>
            </p:nvSpPr>
            <p:spPr bwMode="auto">
              <a:xfrm>
                <a:off x="2844" y="3013"/>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7" name="Rectangle 68"/>
              <p:cNvSpPr>
                <a:spLocks noChangeArrowheads="1"/>
              </p:cNvSpPr>
              <p:nvPr/>
            </p:nvSpPr>
            <p:spPr bwMode="auto">
              <a:xfrm>
                <a:off x="3011" y="3013"/>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8" name="Rectangle 69"/>
              <p:cNvSpPr>
                <a:spLocks noChangeArrowheads="1"/>
              </p:cNvSpPr>
              <p:nvPr/>
            </p:nvSpPr>
            <p:spPr bwMode="auto">
              <a:xfrm>
                <a:off x="1502"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49" name="Rectangle 70"/>
              <p:cNvSpPr>
                <a:spLocks noChangeArrowheads="1"/>
              </p:cNvSpPr>
              <p:nvPr/>
            </p:nvSpPr>
            <p:spPr bwMode="auto">
              <a:xfrm>
                <a:off x="1670"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 name="Rectangle 71"/>
              <p:cNvSpPr>
                <a:spLocks noChangeArrowheads="1"/>
              </p:cNvSpPr>
              <p:nvPr/>
            </p:nvSpPr>
            <p:spPr bwMode="auto">
              <a:xfrm>
                <a:off x="1837"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1" name="Rectangle 72"/>
              <p:cNvSpPr>
                <a:spLocks noChangeArrowheads="1"/>
              </p:cNvSpPr>
              <p:nvPr/>
            </p:nvSpPr>
            <p:spPr bwMode="auto">
              <a:xfrm>
                <a:off x="2005"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2" name="Rectangle 73"/>
              <p:cNvSpPr>
                <a:spLocks noChangeArrowheads="1"/>
              </p:cNvSpPr>
              <p:nvPr/>
            </p:nvSpPr>
            <p:spPr bwMode="auto">
              <a:xfrm>
                <a:off x="2173"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3" name="Rectangle 74"/>
              <p:cNvSpPr>
                <a:spLocks noChangeArrowheads="1"/>
              </p:cNvSpPr>
              <p:nvPr/>
            </p:nvSpPr>
            <p:spPr bwMode="auto">
              <a:xfrm>
                <a:off x="2341"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4" name="Rectangle 75"/>
              <p:cNvSpPr>
                <a:spLocks noChangeArrowheads="1"/>
              </p:cNvSpPr>
              <p:nvPr/>
            </p:nvSpPr>
            <p:spPr bwMode="auto">
              <a:xfrm>
                <a:off x="2508"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5" name="Rectangle 76"/>
              <p:cNvSpPr>
                <a:spLocks noChangeArrowheads="1"/>
              </p:cNvSpPr>
              <p:nvPr/>
            </p:nvSpPr>
            <p:spPr bwMode="auto">
              <a:xfrm>
                <a:off x="2676"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6" name="Rectangle 77"/>
              <p:cNvSpPr>
                <a:spLocks noChangeArrowheads="1"/>
              </p:cNvSpPr>
              <p:nvPr/>
            </p:nvSpPr>
            <p:spPr bwMode="auto">
              <a:xfrm>
                <a:off x="2844" y="2864"/>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7" name="Rectangle 78"/>
              <p:cNvSpPr>
                <a:spLocks noChangeArrowheads="1"/>
              </p:cNvSpPr>
              <p:nvPr/>
            </p:nvSpPr>
            <p:spPr bwMode="auto">
              <a:xfrm>
                <a:off x="3011" y="2864"/>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8" name="Rectangle 79"/>
              <p:cNvSpPr>
                <a:spLocks noChangeArrowheads="1"/>
              </p:cNvSpPr>
              <p:nvPr/>
            </p:nvSpPr>
            <p:spPr bwMode="auto">
              <a:xfrm>
                <a:off x="1502"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9" name="Rectangle 80"/>
              <p:cNvSpPr>
                <a:spLocks noChangeArrowheads="1"/>
              </p:cNvSpPr>
              <p:nvPr/>
            </p:nvSpPr>
            <p:spPr bwMode="auto">
              <a:xfrm>
                <a:off x="1670"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0" name="Rectangle 81"/>
              <p:cNvSpPr>
                <a:spLocks noChangeArrowheads="1"/>
              </p:cNvSpPr>
              <p:nvPr/>
            </p:nvSpPr>
            <p:spPr bwMode="auto">
              <a:xfrm>
                <a:off x="1837"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1" name="Rectangle 82"/>
              <p:cNvSpPr>
                <a:spLocks noChangeArrowheads="1"/>
              </p:cNvSpPr>
              <p:nvPr/>
            </p:nvSpPr>
            <p:spPr bwMode="auto">
              <a:xfrm>
                <a:off x="2005"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2" name="Rectangle 83"/>
              <p:cNvSpPr>
                <a:spLocks noChangeArrowheads="1"/>
              </p:cNvSpPr>
              <p:nvPr/>
            </p:nvSpPr>
            <p:spPr bwMode="auto">
              <a:xfrm>
                <a:off x="2173"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3" name="Rectangle 84"/>
              <p:cNvSpPr>
                <a:spLocks noChangeArrowheads="1"/>
              </p:cNvSpPr>
              <p:nvPr/>
            </p:nvSpPr>
            <p:spPr bwMode="auto">
              <a:xfrm>
                <a:off x="2341"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4" name="Rectangle 85"/>
              <p:cNvSpPr>
                <a:spLocks noChangeArrowheads="1"/>
              </p:cNvSpPr>
              <p:nvPr/>
            </p:nvSpPr>
            <p:spPr bwMode="auto">
              <a:xfrm>
                <a:off x="2508"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5" name="Rectangle 86"/>
              <p:cNvSpPr>
                <a:spLocks noChangeArrowheads="1"/>
              </p:cNvSpPr>
              <p:nvPr/>
            </p:nvSpPr>
            <p:spPr bwMode="auto">
              <a:xfrm>
                <a:off x="2676"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6" name="Rectangle 87"/>
              <p:cNvSpPr>
                <a:spLocks noChangeArrowheads="1"/>
              </p:cNvSpPr>
              <p:nvPr/>
            </p:nvSpPr>
            <p:spPr bwMode="auto">
              <a:xfrm>
                <a:off x="2844" y="2716"/>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7" name="Rectangle 88"/>
              <p:cNvSpPr>
                <a:spLocks noChangeArrowheads="1"/>
              </p:cNvSpPr>
              <p:nvPr/>
            </p:nvSpPr>
            <p:spPr bwMode="auto">
              <a:xfrm>
                <a:off x="3011" y="2716"/>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8" name="Rectangle 89"/>
              <p:cNvSpPr>
                <a:spLocks noChangeArrowheads="1"/>
              </p:cNvSpPr>
              <p:nvPr/>
            </p:nvSpPr>
            <p:spPr bwMode="auto">
              <a:xfrm>
                <a:off x="1502"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69" name="Rectangle 90"/>
              <p:cNvSpPr>
                <a:spLocks noChangeArrowheads="1"/>
              </p:cNvSpPr>
              <p:nvPr/>
            </p:nvSpPr>
            <p:spPr bwMode="auto">
              <a:xfrm>
                <a:off x="1670"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0" name="Rectangle 91"/>
              <p:cNvSpPr>
                <a:spLocks noChangeArrowheads="1"/>
              </p:cNvSpPr>
              <p:nvPr/>
            </p:nvSpPr>
            <p:spPr bwMode="auto">
              <a:xfrm>
                <a:off x="1837"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1" name="Rectangle 92"/>
              <p:cNvSpPr>
                <a:spLocks noChangeArrowheads="1"/>
              </p:cNvSpPr>
              <p:nvPr/>
            </p:nvSpPr>
            <p:spPr bwMode="auto">
              <a:xfrm>
                <a:off x="2005"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2" name="Rectangle 93"/>
              <p:cNvSpPr>
                <a:spLocks noChangeArrowheads="1"/>
              </p:cNvSpPr>
              <p:nvPr/>
            </p:nvSpPr>
            <p:spPr bwMode="auto">
              <a:xfrm>
                <a:off x="2173"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3" name="Rectangle 94"/>
              <p:cNvSpPr>
                <a:spLocks noChangeArrowheads="1"/>
              </p:cNvSpPr>
              <p:nvPr/>
            </p:nvSpPr>
            <p:spPr bwMode="auto">
              <a:xfrm>
                <a:off x="2341"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4" name="Rectangle 95"/>
              <p:cNvSpPr>
                <a:spLocks noChangeArrowheads="1"/>
              </p:cNvSpPr>
              <p:nvPr/>
            </p:nvSpPr>
            <p:spPr bwMode="auto">
              <a:xfrm>
                <a:off x="2508"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5" name="Rectangle 96"/>
              <p:cNvSpPr>
                <a:spLocks noChangeArrowheads="1"/>
              </p:cNvSpPr>
              <p:nvPr/>
            </p:nvSpPr>
            <p:spPr bwMode="auto">
              <a:xfrm>
                <a:off x="2676"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6" name="Rectangle 97"/>
              <p:cNvSpPr>
                <a:spLocks noChangeArrowheads="1"/>
              </p:cNvSpPr>
              <p:nvPr/>
            </p:nvSpPr>
            <p:spPr bwMode="auto">
              <a:xfrm>
                <a:off x="2844" y="2568"/>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7" name="Rectangle 98"/>
              <p:cNvSpPr>
                <a:spLocks noChangeArrowheads="1"/>
              </p:cNvSpPr>
              <p:nvPr/>
            </p:nvSpPr>
            <p:spPr bwMode="auto">
              <a:xfrm>
                <a:off x="3011" y="2568"/>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8" name="Rectangle 99"/>
              <p:cNvSpPr>
                <a:spLocks noChangeArrowheads="1"/>
              </p:cNvSpPr>
              <p:nvPr/>
            </p:nvSpPr>
            <p:spPr bwMode="auto">
              <a:xfrm>
                <a:off x="1502"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79" name="Rectangle 100"/>
              <p:cNvSpPr>
                <a:spLocks noChangeArrowheads="1"/>
              </p:cNvSpPr>
              <p:nvPr/>
            </p:nvSpPr>
            <p:spPr bwMode="auto">
              <a:xfrm>
                <a:off x="1670"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0" name="Rectangle 101"/>
              <p:cNvSpPr>
                <a:spLocks noChangeArrowheads="1"/>
              </p:cNvSpPr>
              <p:nvPr/>
            </p:nvSpPr>
            <p:spPr bwMode="auto">
              <a:xfrm>
                <a:off x="1837"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1" name="Rectangle 102"/>
              <p:cNvSpPr>
                <a:spLocks noChangeArrowheads="1"/>
              </p:cNvSpPr>
              <p:nvPr/>
            </p:nvSpPr>
            <p:spPr bwMode="auto">
              <a:xfrm>
                <a:off x="2005"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2" name="Rectangle 103"/>
              <p:cNvSpPr>
                <a:spLocks noChangeArrowheads="1"/>
              </p:cNvSpPr>
              <p:nvPr/>
            </p:nvSpPr>
            <p:spPr bwMode="auto">
              <a:xfrm>
                <a:off x="2173"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3" name="Rectangle 104"/>
              <p:cNvSpPr>
                <a:spLocks noChangeArrowheads="1"/>
              </p:cNvSpPr>
              <p:nvPr/>
            </p:nvSpPr>
            <p:spPr bwMode="auto">
              <a:xfrm>
                <a:off x="2341"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4" name="Rectangle 105"/>
              <p:cNvSpPr>
                <a:spLocks noChangeArrowheads="1"/>
              </p:cNvSpPr>
              <p:nvPr/>
            </p:nvSpPr>
            <p:spPr bwMode="auto">
              <a:xfrm>
                <a:off x="2508"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5" name="Rectangle 106"/>
              <p:cNvSpPr>
                <a:spLocks noChangeArrowheads="1"/>
              </p:cNvSpPr>
              <p:nvPr/>
            </p:nvSpPr>
            <p:spPr bwMode="auto">
              <a:xfrm>
                <a:off x="2676"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6" name="Rectangle 107"/>
              <p:cNvSpPr>
                <a:spLocks noChangeArrowheads="1"/>
              </p:cNvSpPr>
              <p:nvPr/>
            </p:nvSpPr>
            <p:spPr bwMode="auto">
              <a:xfrm>
                <a:off x="2844" y="2420"/>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7" name="Rectangle 108"/>
              <p:cNvSpPr>
                <a:spLocks noChangeArrowheads="1"/>
              </p:cNvSpPr>
              <p:nvPr/>
            </p:nvSpPr>
            <p:spPr bwMode="auto">
              <a:xfrm>
                <a:off x="3011" y="2420"/>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8" name="Rectangle 109"/>
              <p:cNvSpPr>
                <a:spLocks noChangeArrowheads="1"/>
              </p:cNvSpPr>
              <p:nvPr/>
            </p:nvSpPr>
            <p:spPr bwMode="auto">
              <a:xfrm>
                <a:off x="1502"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89" name="Rectangle 110"/>
              <p:cNvSpPr>
                <a:spLocks noChangeArrowheads="1"/>
              </p:cNvSpPr>
              <p:nvPr/>
            </p:nvSpPr>
            <p:spPr bwMode="auto">
              <a:xfrm>
                <a:off x="1670"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0" name="Rectangle 111"/>
              <p:cNvSpPr>
                <a:spLocks noChangeArrowheads="1"/>
              </p:cNvSpPr>
              <p:nvPr/>
            </p:nvSpPr>
            <p:spPr bwMode="auto">
              <a:xfrm>
                <a:off x="1837"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1" name="Rectangle 112"/>
              <p:cNvSpPr>
                <a:spLocks noChangeArrowheads="1"/>
              </p:cNvSpPr>
              <p:nvPr/>
            </p:nvSpPr>
            <p:spPr bwMode="auto">
              <a:xfrm>
                <a:off x="2005"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2" name="Rectangle 113"/>
              <p:cNvSpPr>
                <a:spLocks noChangeArrowheads="1"/>
              </p:cNvSpPr>
              <p:nvPr/>
            </p:nvSpPr>
            <p:spPr bwMode="auto">
              <a:xfrm>
                <a:off x="2173"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3" name="Rectangle 114"/>
              <p:cNvSpPr>
                <a:spLocks noChangeArrowheads="1"/>
              </p:cNvSpPr>
              <p:nvPr/>
            </p:nvSpPr>
            <p:spPr bwMode="auto">
              <a:xfrm>
                <a:off x="2341"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4" name="Rectangle 115"/>
              <p:cNvSpPr>
                <a:spLocks noChangeArrowheads="1"/>
              </p:cNvSpPr>
              <p:nvPr/>
            </p:nvSpPr>
            <p:spPr bwMode="auto">
              <a:xfrm>
                <a:off x="2508"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5" name="Rectangle 116"/>
              <p:cNvSpPr>
                <a:spLocks noChangeArrowheads="1"/>
              </p:cNvSpPr>
              <p:nvPr/>
            </p:nvSpPr>
            <p:spPr bwMode="auto">
              <a:xfrm>
                <a:off x="2676"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6" name="Rectangle 117"/>
              <p:cNvSpPr>
                <a:spLocks noChangeArrowheads="1"/>
              </p:cNvSpPr>
              <p:nvPr/>
            </p:nvSpPr>
            <p:spPr bwMode="auto">
              <a:xfrm>
                <a:off x="2844" y="2272"/>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7" name="Rectangle 118"/>
              <p:cNvSpPr>
                <a:spLocks noChangeArrowheads="1"/>
              </p:cNvSpPr>
              <p:nvPr/>
            </p:nvSpPr>
            <p:spPr bwMode="auto">
              <a:xfrm>
                <a:off x="3011" y="2272"/>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8" name="Rectangle 119"/>
              <p:cNvSpPr>
                <a:spLocks noChangeArrowheads="1"/>
              </p:cNvSpPr>
              <p:nvPr/>
            </p:nvSpPr>
            <p:spPr bwMode="auto">
              <a:xfrm>
                <a:off x="1502"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99" name="Rectangle 120"/>
              <p:cNvSpPr>
                <a:spLocks noChangeArrowheads="1"/>
              </p:cNvSpPr>
              <p:nvPr/>
            </p:nvSpPr>
            <p:spPr bwMode="auto">
              <a:xfrm>
                <a:off x="1670"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0" name="Rectangle 121"/>
              <p:cNvSpPr>
                <a:spLocks noChangeArrowheads="1"/>
              </p:cNvSpPr>
              <p:nvPr/>
            </p:nvSpPr>
            <p:spPr bwMode="auto">
              <a:xfrm>
                <a:off x="1837"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1" name="Rectangle 122"/>
              <p:cNvSpPr>
                <a:spLocks noChangeArrowheads="1"/>
              </p:cNvSpPr>
              <p:nvPr/>
            </p:nvSpPr>
            <p:spPr bwMode="auto">
              <a:xfrm>
                <a:off x="2005"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2" name="Rectangle 123"/>
              <p:cNvSpPr>
                <a:spLocks noChangeArrowheads="1"/>
              </p:cNvSpPr>
              <p:nvPr/>
            </p:nvSpPr>
            <p:spPr bwMode="auto">
              <a:xfrm>
                <a:off x="2173"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3" name="Rectangle 124"/>
              <p:cNvSpPr>
                <a:spLocks noChangeArrowheads="1"/>
              </p:cNvSpPr>
              <p:nvPr/>
            </p:nvSpPr>
            <p:spPr bwMode="auto">
              <a:xfrm>
                <a:off x="2341"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4" name="Rectangle 125"/>
              <p:cNvSpPr>
                <a:spLocks noChangeArrowheads="1"/>
              </p:cNvSpPr>
              <p:nvPr/>
            </p:nvSpPr>
            <p:spPr bwMode="auto">
              <a:xfrm>
                <a:off x="2508"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5" name="Rectangle 126"/>
              <p:cNvSpPr>
                <a:spLocks noChangeArrowheads="1"/>
              </p:cNvSpPr>
              <p:nvPr/>
            </p:nvSpPr>
            <p:spPr bwMode="auto">
              <a:xfrm>
                <a:off x="2676"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6" name="Rectangle 127"/>
              <p:cNvSpPr>
                <a:spLocks noChangeArrowheads="1"/>
              </p:cNvSpPr>
              <p:nvPr/>
            </p:nvSpPr>
            <p:spPr bwMode="auto">
              <a:xfrm>
                <a:off x="2844" y="2123"/>
                <a:ext cx="167"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7" name="Rectangle 128"/>
              <p:cNvSpPr>
                <a:spLocks noChangeArrowheads="1"/>
              </p:cNvSpPr>
              <p:nvPr/>
            </p:nvSpPr>
            <p:spPr bwMode="auto">
              <a:xfrm>
                <a:off x="3011" y="2123"/>
                <a:ext cx="168" cy="149"/>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8" name="Rectangle 129"/>
              <p:cNvSpPr>
                <a:spLocks noChangeArrowheads="1"/>
              </p:cNvSpPr>
              <p:nvPr/>
            </p:nvSpPr>
            <p:spPr bwMode="auto">
              <a:xfrm>
                <a:off x="1502"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09" name="Rectangle 130"/>
              <p:cNvSpPr>
                <a:spLocks noChangeArrowheads="1"/>
              </p:cNvSpPr>
              <p:nvPr/>
            </p:nvSpPr>
            <p:spPr bwMode="auto">
              <a:xfrm>
                <a:off x="1670"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0" name="Rectangle 131"/>
              <p:cNvSpPr>
                <a:spLocks noChangeArrowheads="1"/>
              </p:cNvSpPr>
              <p:nvPr/>
            </p:nvSpPr>
            <p:spPr bwMode="auto">
              <a:xfrm>
                <a:off x="1837"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1" name="Rectangle 132"/>
              <p:cNvSpPr>
                <a:spLocks noChangeArrowheads="1"/>
              </p:cNvSpPr>
              <p:nvPr/>
            </p:nvSpPr>
            <p:spPr bwMode="auto">
              <a:xfrm>
                <a:off x="2005"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2" name="Rectangle 133"/>
              <p:cNvSpPr>
                <a:spLocks noChangeArrowheads="1"/>
              </p:cNvSpPr>
              <p:nvPr/>
            </p:nvSpPr>
            <p:spPr bwMode="auto">
              <a:xfrm>
                <a:off x="2173"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3" name="Rectangle 134"/>
              <p:cNvSpPr>
                <a:spLocks noChangeArrowheads="1"/>
              </p:cNvSpPr>
              <p:nvPr/>
            </p:nvSpPr>
            <p:spPr bwMode="auto">
              <a:xfrm>
                <a:off x="2341"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4" name="Rectangle 135"/>
              <p:cNvSpPr>
                <a:spLocks noChangeArrowheads="1"/>
              </p:cNvSpPr>
              <p:nvPr/>
            </p:nvSpPr>
            <p:spPr bwMode="auto">
              <a:xfrm>
                <a:off x="2508"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5" name="Rectangle 136"/>
              <p:cNvSpPr>
                <a:spLocks noChangeArrowheads="1"/>
              </p:cNvSpPr>
              <p:nvPr/>
            </p:nvSpPr>
            <p:spPr bwMode="auto">
              <a:xfrm>
                <a:off x="2676"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6" name="Rectangle 137"/>
              <p:cNvSpPr>
                <a:spLocks noChangeArrowheads="1"/>
              </p:cNvSpPr>
              <p:nvPr/>
            </p:nvSpPr>
            <p:spPr bwMode="auto">
              <a:xfrm>
                <a:off x="2844" y="1975"/>
                <a:ext cx="167"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7" name="Rectangle 138"/>
              <p:cNvSpPr>
                <a:spLocks noChangeArrowheads="1"/>
              </p:cNvSpPr>
              <p:nvPr/>
            </p:nvSpPr>
            <p:spPr bwMode="auto">
              <a:xfrm>
                <a:off x="3011" y="1975"/>
                <a:ext cx="168" cy="14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18" name="Line 139"/>
              <p:cNvSpPr>
                <a:spLocks noChangeShapeType="1"/>
              </p:cNvSpPr>
              <p:nvPr/>
            </p:nvSpPr>
            <p:spPr bwMode="auto">
              <a:xfrm>
                <a:off x="1502" y="3457"/>
                <a:ext cx="167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9" name="Line 140"/>
              <p:cNvSpPr>
                <a:spLocks noChangeShapeType="1"/>
              </p:cNvSpPr>
              <p:nvPr/>
            </p:nvSpPr>
            <p:spPr bwMode="auto">
              <a:xfrm flipV="1">
                <a:off x="1502" y="1975"/>
                <a:ext cx="0" cy="1482"/>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0" name="Text Box 141"/>
              <p:cNvSpPr txBox="1">
                <a:spLocks noChangeArrowheads="1"/>
              </p:cNvSpPr>
              <p:nvPr/>
            </p:nvSpPr>
            <p:spPr bwMode="auto">
              <a:xfrm>
                <a:off x="1266" y="1946"/>
                <a:ext cx="273"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21" name="Text Box 142"/>
              <p:cNvSpPr txBox="1">
                <a:spLocks noChangeArrowheads="1"/>
              </p:cNvSpPr>
              <p:nvPr/>
            </p:nvSpPr>
            <p:spPr bwMode="auto">
              <a:xfrm>
                <a:off x="1563"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22" name="Text Box 143"/>
              <p:cNvSpPr txBox="1">
                <a:spLocks noChangeArrowheads="1"/>
              </p:cNvSpPr>
              <p:nvPr/>
            </p:nvSpPr>
            <p:spPr bwMode="auto">
              <a:xfrm>
                <a:off x="1731"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23" name="Text Box 144"/>
              <p:cNvSpPr txBox="1">
                <a:spLocks noChangeArrowheads="1"/>
              </p:cNvSpPr>
              <p:nvPr/>
            </p:nvSpPr>
            <p:spPr bwMode="auto">
              <a:xfrm>
                <a:off x="1899"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24" name="Text Box 145"/>
              <p:cNvSpPr txBox="1">
                <a:spLocks noChangeArrowheads="1"/>
              </p:cNvSpPr>
              <p:nvPr/>
            </p:nvSpPr>
            <p:spPr bwMode="auto">
              <a:xfrm>
                <a:off x="2066"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25" name="Text Box 146"/>
              <p:cNvSpPr txBox="1">
                <a:spLocks noChangeArrowheads="1"/>
              </p:cNvSpPr>
              <p:nvPr/>
            </p:nvSpPr>
            <p:spPr bwMode="auto">
              <a:xfrm>
                <a:off x="2235" y="3516"/>
                <a:ext cx="217"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26" name="Text Box 147"/>
              <p:cNvSpPr txBox="1">
                <a:spLocks noChangeArrowheads="1"/>
              </p:cNvSpPr>
              <p:nvPr/>
            </p:nvSpPr>
            <p:spPr bwMode="auto">
              <a:xfrm>
                <a:off x="2403"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27" name="Text Box 148"/>
              <p:cNvSpPr txBox="1">
                <a:spLocks noChangeArrowheads="1"/>
              </p:cNvSpPr>
              <p:nvPr/>
            </p:nvSpPr>
            <p:spPr bwMode="auto">
              <a:xfrm>
                <a:off x="2570"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28" name="Text Box 149"/>
              <p:cNvSpPr txBox="1">
                <a:spLocks noChangeArrowheads="1"/>
              </p:cNvSpPr>
              <p:nvPr/>
            </p:nvSpPr>
            <p:spPr bwMode="auto">
              <a:xfrm>
                <a:off x="2738" y="3516"/>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29" name="Text Box 150"/>
              <p:cNvSpPr txBox="1">
                <a:spLocks noChangeArrowheads="1"/>
              </p:cNvSpPr>
              <p:nvPr/>
            </p:nvSpPr>
            <p:spPr bwMode="auto">
              <a:xfrm>
                <a:off x="2905" y="3517"/>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30" name="Text Box 151"/>
              <p:cNvSpPr txBox="1">
                <a:spLocks noChangeArrowheads="1"/>
              </p:cNvSpPr>
              <p:nvPr/>
            </p:nvSpPr>
            <p:spPr bwMode="auto">
              <a:xfrm>
                <a:off x="3045" y="3516"/>
                <a:ext cx="273"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100</a:t>
                </a:r>
              </a:p>
            </p:txBody>
          </p:sp>
          <p:sp>
            <p:nvSpPr>
              <p:cNvPr id="231" name="Text Box 152"/>
              <p:cNvSpPr txBox="1">
                <a:spLocks noChangeArrowheads="1"/>
              </p:cNvSpPr>
              <p:nvPr/>
            </p:nvSpPr>
            <p:spPr bwMode="auto">
              <a:xfrm>
                <a:off x="1295" y="3280"/>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10</a:t>
                </a:r>
              </a:p>
            </p:txBody>
          </p:sp>
          <p:sp>
            <p:nvSpPr>
              <p:cNvPr id="232" name="Text Box 153"/>
              <p:cNvSpPr txBox="1">
                <a:spLocks noChangeArrowheads="1"/>
              </p:cNvSpPr>
              <p:nvPr/>
            </p:nvSpPr>
            <p:spPr bwMode="auto">
              <a:xfrm>
                <a:off x="1295" y="3132"/>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20</a:t>
                </a:r>
              </a:p>
            </p:txBody>
          </p:sp>
          <p:sp>
            <p:nvSpPr>
              <p:cNvPr id="233" name="Text Box 154"/>
              <p:cNvSpPr txBox="1">
                <a:spLocks noChangeArrowheads="1"/>
              </p:cNvSpPr>
              <p:nvPr/>
            </p:nvSpPr>
            <p:spPr bwMode="auto">
              <a:xfrm>
                <a:off x="1295" y="2983"/>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30</a:t>
                </a:r>
              </a:p>
            </p:txBody>
          </p:sp>
          <p:sp>
            <p:nvSpPr>
              <p:cNvPr id="234" name="Text Box 155"/>
              <p:cNvSpPr txBox="1">
                <a:spLocks noChangeArrowheads="1"/>
              </p:cNvSpPr>
              <p:nvPr/>
            </p:nvSpPr>
            <p:spPr bwMode="auto">
              <a:xfrm>
                <a:off x="1295" y="2835"/>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40</a:t>
                </a:r>
              </a:p>
            </p:txBody>
          </p:sp>
          <p:sp>
            <p:nvSpPr>
              <p:cNvPr id="235" name="Text Box 156"/>
              <p:cNvSpPr txBox="1">
                <a:spLocks noChangeArrowheads="1"/>
              </p:cNvSpPr>
              <p:nvPr/>
            </p:nvSpPr>
            <p:spPr bwMode="auto">
              <a:xfrm>
                <a:off x="1295" y="2687"/>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50</a:t>
                </a:r>
              </a:p>
            </p:txBody>
          </p:sp>
          <p:sp>
            <p:nvSpPr>
              <p:cNvPr id="236" name="Text Box 157"/>
              <p:cNvSpPr txBox="1">
                <a:spLocks noChangeArrowheads="1"/>
              </p:cNvSpPr>
              <p:nvPr/>
            </p:nvSpPr>
            <p:spPr bwMode="auto">
              <a:xfrm>
                <a:off x="1295" y="2538"/>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60</a:t>
                </a:r>
              </a:p>
            </p:txBody>
          </p:sp>
          <p:sp>
            <p:nvSpPr>
              <p:cNvPr id="237" name="Text Box 158"/>
              <p:cNvSpPr txBox="1">
                <a:spLocks noChangeArrowheads="1"/>
              </p:cNvSpPr>
              <p:nvPr/>
            </p:nvSpPr>
            <p:spPr bwMode="auto">
              <a:xfrm>
                <a:off x="1295" y="2391"/>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70</a:t>
                </a:r>
              </a:p>
            </p:txBody>
          </p:sp>
          <p:sp>
            <p:nvSpPr>
              <p:cNvPr id="238" name="Text Box 159"/>
              <p:cNvSpPr txBox="1">
                <a:spLocks noChangeArrowheads="1"/>
              </p:cNvSpPr>
              <p:nvPr/>
            </p:nvSpPr>
            <p:spPr bwMode="auto">
              <a:xfrm>
                <a:off x="1295" y="2243"/>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80</a:t>
                </a:r>
              </a:p>
            </p:txBody>
          </p:sp>
          <p:sp>
            <p:nvSpPr>
              <p:cNvPr id="239" name="Text Box 160"/>
              <p:cNvSpPr txBox="1">
                <a:spLocks noChangeArrowheads="1"/>
              </p:cNvSpPr>
              <p:nvPr/>
            </p:nvSpPr>
            <p:spPr bwMode="auto">
              <a:xfrm>
                <a:off x="1295" y="2094"/>
                <a:ext cx="216" cy="1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a:t>90</a:t>
                </a:r>
              </a:p>
            </p:txBody>
          </p:sp>
          <p:sp>
            <p:nvSpPr>
              <p:cNvPr id="240" name="Rectangle 161"/>
              <p:cNvSpPr>
                <a:spLocks noChangeArrowheads="1"/>
              </p:cNvSpPr>
              <p:nvPr/>
            </p:nvSpPr>
            <p:spPr bwMode="auto">
              <a:xfrm>
                <a:off x="1961" y="3684"/>
                <a:ext cx="1100" cy="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lnSpc>
                    <a:spcPct val="90000"/>
                  </a:lnSpc>
                  <a:spcBef>
                    <a:spcPct val="50000"/>
                  </a:spcBef>
                  <a:spcAft>
                    <a:spcPts val="0"/>
                  </a:spcAft>
                  <a:defRPr/>
                </a:pPr>
                <a:r>
                  <a:rPr lang="en-US" altLang="zh-CN" sz="1600" b="1">
                    <a:effectLst>
                      <a:outerShdw blurRad="38100" dist="38100" dir="2700000" algn="tl">
                        <a:srgbClr val="C0C0C0"/>
                      </a:outerShdw>
                    </a:effectLst>
                    <a:latin typeface="+mn-lt"/>
                    <a:ea typeface="宋体" charset="-122"/>
                  </a:rPr>
                  <a:t>Right Bar</a:t>
                </a:r>
              </a:p>
            </p:txBody>
          </p:sp>
        </p:grpSp>
        <p:sp>
          <p:nvSpPr>
            <p:cNvPr id="42" name="Oval 162"/>
            <p:cNvSpPr>
              <a:spLocks noChangeArrowheads="1"/>
            </p:cNvSpPr>
            <p:nvPr/>
          </p:nvSpPr>
          <p:spPr bwMode="auto">
            <a:xfrm>
              <a:off x="5324" y="153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3" name="Oval 163"/>
            <p:cNvSpPr>
              <a:spLocks noChangeArrowheads="1"/>
            </p:cNvSpPr>
            <p:nvPr/>
          </p:nvSpPr>
          <p:spPr bwMode="auto">
            <a:xfrm>
              <a:off x="4617" y="11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4" name="Oval 164"/>
            <p:cNvSpPr>
              <a:spLocks noChangeArrowheads="1"/>
            </p:cNvSpPr>
            <p:nvPr/>
          </p:nvSpPr>
          <p:spPr bwMode="auto">
            <a:xfrm>
              <a:off x="5038" y="121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5" name="Oval 165"/>
            <p:cNvSpPr>
              <a:spLocks noChangeArrowheads="1"/>
            </p:cNvSpPr>
            <p:nvPr/>
          </p:nvSpPr>
          <p:spPr bwMode="auto">
            <a:xfrm>
              <a:off x="4236" y="25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6" name="Oval 166"/>
            <p:cNvSpPr>
              <a:spLocks noChangeArrowheads="1"/>
            </p:cNvSpPr>
            <p:nvPr/>
          </p:nvSpPr>
          <p:spPr bwMode="auto">
            <a:xfrm>
              <a:off x="5078" y="93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7" name="Oval 167"/>
            <p:cNvSpPr>
              <a:spLocks noChangeArrowheads="1"/>
            </p:cNvSpPr>
            <p:nvPr/>
          </p:nvSpPr>
          <p:spPr bwMode="auto">
            <a:xfrm>
              <a:off x="4869" y="67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8" name="Oval 168"/>
            <p:cNvSpPr>
              <a:spLocks noChangeArrowheads="1"/>
            </p:cNvSpPr>
            <p:nvPr/>
          </p:nvSpPr>
          <p:spPr bwMode="auto">
            <a:xfrm>
              <a:off x="5367" y="16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49" name="Oval 169"/>
            <p:cNvSpPr>
              <a:spLocks noChangeArrowheads="1"/>
            </p:cNvSpPr>
            <p:nvPr/>
          </p:nvSpPr>
          <p:spPr bwMode="auto">
            <a:xfrm>
              <a:off x="4739" y="56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0" name="Oval 170"/>
            <p:cNvSpPr>
              <a:spLocks noChangeArrowheads="1"/>
            </p:cNvSpPr>
            <p:nvPr/>
          </p:nvSpPr>
          <p:spPr bwMode="auto">
            <a:xfrm>
              <a:off x="5005" y="80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1" name="Oval 171"/>
            <p:cNvSpPr>
              <a:spLocks noChangeArrowheads="1"/>
            </p:cNvSpPr>
            <p:nvPr/>
          </p:nvSpPr>
          <p:spPr bwMode="auto">
            <a:xfrm>
              <a:off x="5295" y="136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2" name="Oval 172"/>
            <p:cNvSpPr>
              <a:spLocks noChangeArrowheads="1"/>
            </p:cNvSpPr>
            <p:nvPr/>
          </p:nvSpPr>
          <p:spPr bwMode="auto">
            <a:xfrm>
              <a:off x="5173" y="110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3" name="Oval 173"/>
            <p:cNvSpPr>
              <a:spLocks noChangeArrowheads="1"/>
            </p:cNvSpPr>
            <p:nvPr/>
          </p:nvSpPr>
          <p:spPr bwMode="auto">
            <a:xfrm>
              <a:off x="3979" y="1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4" name="Oval 174"/>
            <p:cNvSpPr>
              <a:spLocks noChangeArrowheads="1"/>
            </p:cNvSpPr>
            <p:nvPr/>
          </p:nvSpPr>
          <p:spPr bwMode="auto">
            <a:xfrm>
              <a:off x="3685" y="12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5" name="Oval 175"/>
            <p:cNvSpPr>
              <a:spLocks noChangeArrowheads="1"/>
            </p:cNvSpPr>
            <p:nvPr/>
          </p:nvSpPr>
          <p:spPr bwMode="auto">
            <a:xfrm>
              <a:off x="4438" y="33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6" name="Oval 176"/>
            <p:cNvSpPr>
              <a:spLocks noChangeArrowheads="1"/>
            </p:cNvSpPr>
            <p:nvPr/>
          </p:nvSpPr>
          <p:spPr bwMode="auto">
            <a:xfrm>
              <a:off x="5236" y="122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7" name="Oval 177"/>
            <p:cNvSpPr>
              <a:spLocks noChangeArrowheads="1"/>
            </p:cNvSpPr>
            <p:nvPr/>
          </p:nvSpPr>
          <p:spPr bwMode="auto">
            <a:xfrm>
              <a:off x="4103" y="5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8" name="Oval 178"/>
            <p:cNvSpPr>
              <a:spLocks noChangeArrowheads="1"/>
            </p:cNvSpPr>
            <p:nvPr/>
          </p:nvSpPr>
          <p:spPr bwMode="auto">
            <a:xfrm>
              <a:off x="4614" y="46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59" name="Oval 179"/>
            <p:cNvSpPr>
              <a:spLocks noChangeArrowheads="1"/>
            </p:cNvSpPr>
            <p:nvPr/>
          </p:nvSpPr>
          <p:spPr bwMode="auto">
            <a:xfrm>
              <a:off x="3833" y="79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0" name="Rectangle 180" descr="Wide downward diagonal"/>
            <p:cNvSpPr>
              <a:spLocks noChangeArrowheads="1"/>
            </p:cNvSpPr>
            <p:nvPr/>
          </p:nvSpPr>
          <p:spPr bwMode="auto">
            <a:xfrm>
              <a:off x="4593" y="289"/>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1" name="Rectangle 181" descr="Wide downward diagonal"/>
            <p:cNvSpPr>
              <a:spLocks noChangeArrowheads="1"/>
            </p:cNvSpPr>
            <p:nvPr/>
          </p:nvSpPr>
          <p:spPr bwMode="auto">
            <a:xfrm>
              <a:off x="4966" y="58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2" name="Rectangle 182" descr="Wide downward diagonal"/>
            <p:cNvSpPr>
              <a:spLocks noChangeArrowheads="1"/>
            </p:cNvSpPr>
            <p:nvPr/>
          </p:nvSpPr>
          <p:spPr bwMode="auto">
            <a:xfrm>
              <a:off x="5213" y="89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3" name="Rectangle 184" descr="Wide downward diagonal"/>
            <p:cNvSpPr>
              <a:spLocks noChangeArrowheads="1"/>
            </p:cNvSpPr>
            <p:nvPr/>
          </p:nvSpPr>
          <p:spPr bwMode="auto">
            <a:xfrm>
              <a:off x="5078" y="72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4" name="Rectangle 185" descr="Wide downward diagonal"/>
            <p:cNvSpPr>
              <a:spLocks noChangeArrowheads="1"/>
            </p:cNvSpPr>
            <p:nvPr/>
          </p:nvSpPr>
          <p:spPr bwMode="auto">
            <a:xfrm>
              <a:off x="4862" y="47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5" name="Rectangle 186" descr="Wide downward diagonal"/>
            <p:cNvSpPr>
              <a:spLocks noChangeArrowheads="1"/>
            </p:cNvSpPr>
            <p:nvPr/>
          </p:nvSpPr>
          <p:spPr bwMode="auto">
            <a:xfrm>
              <a:off x="4298" y="13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6" name="Rectangle 187" descr="Wide downward diagonal"/>
            <p:cNvSpPr>
              <a:spLocks noChangeArrowheads="1"/>
            </p:cNvSpPr>
            <p:nvPr/>
          </p:nvSpPr>
          <p:spPr bwMode="auto">
            <a:xfrm>
              <a:off x="4448" y="20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7" name="Rectangle 188" descr="Wide downward diagonal"/>
            <p:cNvSpPr>
              <a:spLocks noChangeArrowheads="1"/>
            </p:cNvSpPr>
            <p:nvPr/>
          </p:nvSpPr>
          <p:spPr bwMode="auto">
            <a:xfrm>
              <a:off x="5247" y="62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8" name="Rectangle 189" descr="Wide downward diagonal"/>
            <p:cNvSpPr>
              <a:spLocks noChangeArrowheads="1"/>
            </p:cNvSpPr>
            <p:nvPr/>
          </p:nvSpPr>
          <p:spPr bwMode="auto">
            <a:xfrm>
              <a:off x="5316" y="107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69" name="Rectangle 190" descr="Wide downward diagonal"/>
            <p:cNvSpPr>
              <a:spLocks noChangeArrowheads="1"/>
            </p:cNvSpPr>
            <p:nvPr/>
          </p:nvSpPr>
          <p:spPr bwMode="auto">
            <a:xfrm>
              <a:off x="5408" y="133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0" name="Rectangle 191" descr="Wide downward diagonal"/>
            <p:cNvSpPr>
              <a:spLocks noChangeArrowheads="1"/>
            </p:cNvSpPr>
            <p:nvPr/>
          </p:nvSpPr>
          <p:spPr bwMode="auto">
            <a:xfrm>
              <a:off x="5042" y="40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1" name="Rectangle 192" descr="Wide downward diagonal"/>
            <p:cNvSpPr>
              <a:spLocks noChangeArrowheads="1"/>
            </p:cNvSpPr>
            <p:nvPr/>
          </p:nvSpPr>
          <p:spPr bwMode="auto">
            <a:xfrm>
              <a:off x="4139" y="90"/>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2" name="Rectangle 193" descr="Wide downward diagonal"/>
            <p:cNvSpPr>
              <a:spLocks noChangeArrowheads="1"/>
            </p:cNvSpPr>
            <p:nvPr/>
          </p:nvSpPr>
          <p:spPr bwMode="auto">
            <a:xfrm>
              <a:off x="4751" y="378"/>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3" name="Rectangle 195" descr="Wide downward diagonal"/>
            <p:cNvSpPr>
              <a:spLocks noChangeArrowheads="1"/>
            </p:cNvSpPr>
            <p:nvPr/>
          </p:nvSpPr>
          <p:spPr bwMode="auto">
            <a:xfrm>
              <a:off x="4873" y="27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4" name="Rectangle 196" descr="Wide downward diagonal"/>
            <p:cNvSpPr>
              <a:spLocks noChangeArrowheads="1"/>
            </p:cNvSpPr>
            <p:nvPr/>
          </p:nvSpPr>
          <p:spPr bwMode="auto">
            <a:xfrm>
              <a:off x="4679" y="163"/>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5" name="Rectangle 197" descr="Wide downward diagonal"/>
            <p:cNvSpPr>
              <a:spLocks noChangeArrowheads="1"/>
            </p:cNvSpPr>
            <p:nvPr/>
          </p:nvSpPr>
          <p:spPr bwMode="auto">
            <a:xfrm>
              <a:off x="5200" y="145"/>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6" name="Rectangle 198" descr="Wide downward diagonal"/>
            <p:cNvSpPr>
              <a:spLocks noChangeArrowheads="1"/>
            </p:cNvSpPr>
            <p:nvPr/>
          </p:nvSpPr>
          <p:spPr bwMode="auto">
            <a:xfrm>
              <a:off x="5323" y="384"/>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7" name="Oval 199"/>
            <p:cNvSpPr>
              <a:spLocks noChangeArrowheads="1"/>
            </p:cNvSpPr>
            <p:nvPr/>
          </p:nvSpPr>
          <p:spPr bwMode="auto">
            <a:xfrm>
              <a:off x="4269" y="72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8" name="Oval 200"/>
            <p:cNvSpPr>
              <a:spLocks noChangeArrowheads="1"/>
            </p:cNvSpPr>
            <p:nvPr/>
          </p:nvSpPr>
          <p:spPr bwMode="auto">
            <a:xfrm>
              <a:off x="4692" y="7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79" name="Oval 201"/>
            <p:cNvSpPr>
              <a:spLocks noChangeArrowheads="1"/>
            </p:cNvSpPr>
            <p:nvPr/>
          </p:nvSpPr>
          <p:spPr bwMode="auto">
            <a:xfrm>
              <a:off x="4894" y="94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0" name="Oval 202"/>
            <p:cNvSpPr>
              <a:spLocks noChangeArrowheads="1"/>
            </p:cNvSpPr>
            <p:nvPr/>
          </p:nvSpPr>
          <p:spPr bwMode="auto">
            <a:xfrm>
              <a:off x="4403" y="506"/>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1" name="Oval 203"/>
            <p:cNvSpPr>
              <a:spLocks noChangeArrowheads="1"/>
            </p:cNvSpPr>
            <p:nvPr/>
          </p:nvSpPr>
          <p:spPr bwMode="auto">
            <a:xfrm>
              <a:off x="3765" y="53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2" name="Oval 204"/>
            <p:cNvSpPr>
              <a:spLocks noChangeArrowheads="1"/>
            </p:cNvSpPr>
            <p:nvPr/>
          </p:nvSpPr>
          <p:spPr bwMode="auto">
            <a:xfrm>
              <a:off x="4040" y="3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3" name="Oval 205"/>
            <p:cNvSpPr>
              <a:spLocks noChangeArrowheads="1"/>
            </p:cNvSpPr>
            <p:nvPr/>
          </p:nvSpPr>
          <p:spPr bwMode="auto">
            <a:xfrm>
              <a:off x="4580" y="88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4" name="Oval 206"/>
            <p:cNvSpPr>
              <a:spLocks noChangeArrowheads="1"/>
            </p:cNvSpPr>
            <p:nvPr/>
          </p:nvSpPr>
          <p:spPr bwMode="auto">
            <a:xfrm>
              <a:off x="4360" y="108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 name="Oval 207"/>
            <p:cNvSpPr>
              <a:spLocks noChangeArrowheads="1"/>
            </p:cNvSpPr>
            <p:nvPr/>
          </p:nvSpPr>
          <p:spPr bwMode="auto">
            <a:xfrm>
              <a:off x="5126" y="142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6" name="Oval 208"/>
            <p:cNvSpPr>
              <a:spLocks noChangeArrowheads="1"/>
            </p:cNvSpPr>
            <p:nvPr/>
          </p:nvSpPr>
          <p:spPr bwMode="auto">
            <a:xfrm>
              <a:off x="5154" y="167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7" name="Oval 209"/>
            <p:cNvSpPr>
              <a:spLocks noChangeArrowheads="1"/>
            </p:cNvSpPr>
            <p:nvPr/>
          </p:nvSpPr>
          <p:spPr bwMode="auto">
            <a:xfrm>
              <a:off x="4034" y="98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8" name="Oval 210"/>
            <p:cNvSpPr>
              <a:spLocks noChangeArrowheads="1"/>
            </p:cNvSpPr>
            <p:nvPr/>
          </p:nvSpPr>
          <p:spPr bwMode="auto">
            <a:xfrm>
              <a:off x="3792" y="98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9" name="Oval 211"/>
            <p:cNvSpPr>
              <a:spLocks noChangeArrowheads="1"/>
            </p:cNvSpPr>
            <p:nvPr/>
          </p:nvSpPr>
          <p:spPr bwMode="auto">
            <a:xfrm>
              <a:off x="4131" y="114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0" name="Oval 212"/>
            <p:cNvSpPr>
              <a:spLocks noChangeArrowheads="1"/>
            </p:cNvSpPr>
            <p:nvPr/>
          </p:nvSpPr>
          <p:spPr bwMode="auto">
            <a:xfrm>
              <a:off x="4127" y="138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1" name="Oval 213"/>
            <p:cNvSpPr>
              <a:spLocks noChangeArrowheads="1"/>
            </p:cNvSpPr>
            <p:nvPr/>
          </p:nvSpPr>
          <p:spPr bwMode="auto">
            <a:xfrm>
              <a:off x="4869" y="119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2" name="Oval 214"/>
            <p:cNvSpPr>
              <a:spLocks noChangeArrowheads="1"/>
            </p:cNvSpPr>
            <p:nvPr/>
          </p:nvSpPr>
          <p:spPr bwMode="auto">
            <a:xfrm>
              <a:off x="4376" y="127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3" name="Oval 215"/>
            <p:cNvSpPr>
              <a:spLocks noChangeArrowheads="1"/>
            </p:cNvSpPr>
            <p:nvPr/>
          </p:nvSpPr>
          <p:spPr bwMode="auto">
            <a:xfrm>
              <a:off x="3886" y="147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4" name="Oval 216"/>
            <p:cNvSpPr>
              <a:spLocks noChangeArrowheads="1"/>
            </p:cNvSpPr>
            <p:nvPr/>
          </p:nvSpPr>
          <p:spPr bwMode="auto">
            <a:xfrm>
              <a:off x="4875" y="148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5" name="Oval 217"/>
            <p:cNvSpPr>
              <a:spLocks noChangeArrowheads="1"/>
            </p:cNvSpPr>
            <p:nvPr/>
          </p:nvSpPr>
          <p:spPr bwMode="auto">
            <a:xfrm>
              <a:off x="4356" y="156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6" name="Oval 218"/>
            <p:cNvSpPr>
              <a:spLocks noChangeArrowheads="1"/>
            </p:cNvSpPr>
            <p:nvPr/>
          </p:nvSpPr>
          <p:spPr bwMode="auto">
            <a:xfrm>
              <a:off x="4642" y="141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7" name="Oval 219"/>
            <p:cNvSpPr>
              <a:spLocks noChangeArrowheads="1"/>
            </p:cNvSpPr>
            <p:nvPr/>
          </p:nvSpPr>
          <p:spPr bwMode="auto">
            <a:xfrm>
              <a:off x="3840" y="13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8" name="Oval 220"/>
            <p:cNvSpPr>
              <a:spLocks noChangeArrowheads="1"/>
            </p:cNvSpPr>
            <p:nvPr/>
          </p:nvSpPr>
          <p:spPr bwMode="auto">
            <a:xfrm>
              <a:off x="3957" y="72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99" name="Oval 221"/>
            <p:cNvSpPr>
              <a:spLocks noChangeArrowheads="1"/>
            </p:cNvSpPr>
            <p:nvPr/>
          </p:nvSpPr>
          <p:spPr bwMode="auto">
            <a:xfrm>
              <a:off x="4053" y="8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0" name="Oval 222"/>
            <p:cNvSpPr>
              <a:spLocks noChangeArrowheads="1"/>
            </p:cNvSpPr>
            <p:nvPr/>
          </p:nvSpPr>
          <p:spPr bwMode="auto">
            <a:xfrm>
              <a:off x="4149" y="917"/>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1" name="Oval 223"/>
            <p:cNvSpPr>
              <a:spLocks noChangeArrowheads="1"/>
            </p:cNvSpPr>
            <p:nvPr/>
          </p:nvSpPr>
          <p:spPr bwMode="auto">
            <a:xfrm>
              <a:off x="4504" y="1430"/>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2" name="Oval 224"/>
            <p:cNvSpPr>
              <a:spLocks noChangeArrowheads="1"/>
            </p:cNvSpPr>
            <p:nvPr/>
          </p:nvSpPr>
          <p:spPr bwMode="auto">
            <a:xfrm>
              <a:off x="4600" y="16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3" name="Oval 225"/>
            <p:cNvSpPr>
              <a:spLocks noChangeArrowheads="1"/>
            </p:cNvSpPr>
            <p:nvPr/>
          </p:nvSpPr>
          <p:spPr bwMode="auto">
            <a:xfrm>
              <a:off x="4912" y="1659"/>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4" name="Oval 226"/>
            <p:cNvSpPr>
              <a:spLocks noChangeArrowheads="1"/>
            </p:cNvSpPr>
            <p:nvPr/>
          </p:nvSpPr>
          <p:spPr bwMode="auto">
            <a:xfrm>
              <a:off x="3749" y="165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5" name="Oval 227"/>
            <p:cNvSpPr>
              <a:spLocks noChangeArrowheads="1"/>
            </p:cNvSpPr>
            <p:nvPr/>
          </p:nvSpPr>
          <p:spPr bwMode="auto">
            <a:xfrm>
              <a:off x="4078" y="166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6" name="Oval 228"/>
            <p:cNvSpPr>
              <a:spLocks noChangeArrowheads="1"/>
            </p:cNvSpPr>
            <p:nvPr/>
          </p:nvSpPr>
          <p:spPr bwMode="auto">
            <a:xfrm>
              <a:off x="3798" y="1252"/>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7" name="Oval 229"/>
            <p:cNvSpPr>
              <a:spLocks noChangeArrowheads="1"/>
            </p:cNvSpPr>
            <p:nvPr/>
          </p:nvSpPr>
          <p:spPr bwMode="auto">
            <a:xfrm>
              <a:off x="3698" y="138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8" name="Oval 230"/>
            <p:cNvSpPr>
              <a:spLocks noChangeArrowheads="1"/>
            </p:cNvSpPr>
            <p:nvPr/>
          </p:nvSpPr>
          <p:spPr bwMode="auto">
            <a:xfrm>
              <a:off x="4000" y="120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09" name="Oval 231"/>
            <p:cNvSpPr>
              <a:spLocks noChangeArrowheads="1"/>
            </p:cNvSpPr>
            <p:nvPr/>
          </p:nvSpPr>
          <p:spPr bwMode="auto">
            <a:xfrm>
              <a:off x="4483" y="721"/>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0" name="Oval 232"/>
            <p:cNvSpPr>
              <a:spLocks noChangeArrowheads="1"/>
            </p:cNvSpPr>
            <p:nvPr/>
          </p:nvSpPr>
          <p:spPr bwMode="auto">
            <a:xfrm>
              <a:off x="3894" y="1348"/>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1" name="Oval 233"/>
            <p:cNvSpPr>
              <a:spLocks noChangeArrowheads="1"/>
            </p:cNvSpPr>
            <p:nvPr/>
          </p:nvSpPr>
          <p:spPr bwMode="auto">
            <a:xfrm>
              <a:off x="4444" y="915"/>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2" name="Oval 234"/>
            <p:cNvSpPr>
              <a:spLocks noChangeArrowheads="1"/>
            </p:cNvSpPr>
            <p:nvPr/>
          </p:nvSpPr>
          <p:spPr bwMode="auto">
            <a:xfrm>
              <a:off x="4208" y="1593"/>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3" name="Rectangle 235" descr="Wide downward diagonal"/>
            <p:cNvSpPr>
              <a:spLocks noChangeArrowheads="1"/>
            </p:cNvSpPr>
            <p:nvPr/>
          </p:nvSpPr>
          <p:spPr bwMode="auto">
            <a:xfrm>
              <a:off x="5343" y="831"/>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4" name="Rectangle 237" descr="Wide downward diagonal"/>
            <p:cNvSpPr>
              <a:spLocks noChangeArrowheads="1"/>
            </p:cNvSpPr>
            <p:nvPr/>
          </p:nvSpPr>
          <p:spPr bwMode="auto">
            <a:xfrm>
              <a:off x="5360" y="1196"/>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5" name="Rectangle 238" descr="Wide downward diagonal"/>
            <p:cNvSpPr>
              <a:spLocks noChangeArrowheads="1"/>
            </p:cNvSpPr>
            <p:nvPr/>
          </p:nvSpPr>
          <p:spPr bwMode="auto">
            <a:xfrm>
              <a:off x="5456" y="153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16" name="Rectangle 239" descr="Wide downward diagonal"/>
            <p:cNvSpPr>
              <a:spLocks noChangeArrowheads="1"/>
            </p:cNvSpPr>
            <p:nvPr/>
          </p:nvSpPr>
          <p:spPr bwMode="auto">
            <a:xfrm>
              <a:off x="4979" y="157"/>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Tree>
    <p:extLst>
      <p:ext uri="{BB962C8B-B14F-4D97-AF65-F5344CB8AC3E}">
        <p14:creationId xmlns:p14="http://schemas.microsoft.com/office/powerpoint/2010/main" xmlns="" val="1721101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2B10C5-6136-4B96-BD57-A9B3066A3734}" type="slidenum">
              <a:rPr lang="en-US" altLang="zh-CN" smtClean="0">
                <a:solidFill>
                  <a:prstClr val="black">
                    <a:tint val="75000"/>
                  </a:prstClr>
                </a:solidFill>
              </a:rPr>
              <a:pPr>
                <a:defRPr/>
              </a:pPr>
              <a:t>18</a:t>
            </a:fld>
            <a:endParaRPr lang="en-US" altLang="zh-CN">
              <a:solidFill>
                <a:prstClr val="black">
                  <a:tint val="75000"/>
                </a:prstClr>
              </a:solidFill>
            </a:endParaRPr>
          </a:p>
        </p:txBody>
      </p:sp>
      <p:grpSp>
        <p:nvGrpSpPr>
          <p:cNvPr id="3" name="组合 2"/>
          <p:cNvGrpSpPr/>
          <p:nvPr/>
        </p:nvGrpSpPr>
        <p:grpSpPr>
          <a:xfrm>
            <a:off x="76199" y="2286226"/>
            <a:ext cx="8834437" cy="3059113"/>
            <a:chOff x="309563" y="3822700"/>
            <a:chExt cx="8834437" cy="3059113"/>
          </a:xfrm>
        </p:grpSpPr>
        <p:sp>
          <p:nvSpPr>
            <p:cNvPr id="4" name="Rectangle 222"/>
            <p:cNvSpPr>
              <a:spLocks noChangeArrowheads="1"/>
            </p:cNvSpPr>
            <p:nvPr/>
          </p:nvSpPr>
          <p:spPr bwMode="auto">
            <a:xfrm>
              <a:off x="3630613"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Rectangle 223"/>
            <p:cNvSpPr>
              <a:spLocks noChangeArrowheads="1"/>
            </p:cNvSpPr>
            <p:nvPr/>
          </p:nvSpPr>
          <p:spPr bwMode="auto">
            <a:xfrm>
              <a:off x="38465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224"/>
            <p:cNvSpPr>
              <a:spLocks noChangeArrowheads="1"/>
            </p:cNvSpPr>
            <p:nvPr/>
          </p:nvSpPr>
          <p:spPr bwMode="auto">
            <a:xfrm>
              <a:off x="40655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225"/>
            <p:cNvSpPr>
              <a:spLocks noChangeArrowheads="1"/>
            </p:cNvSpPr>
            <p:nvPr/>
          </p:nvSpPr>
          <p:spPr bwMode="auto">
            <a:xfrm>
              <a:off x="4284663"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226"/>
            <p:cNvSpPr>
              <a:spLocks noChangeArrowheads="1"/>
            </p:cNvSpPr>
            <p:nvPr/>
          </p:nvSpPr>
          <p:spPr bwMode="auto">
            <a:xfrm>
              <a:off x="450056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227"/>
            <p:cNvSpPr>
              <a:spLocks noChangeArrowheads="1"/>
            </p:cNvSpPr>
            <p:nvPr/>
          </p:nvSpPr>
          <p:spPr bwMode="auto">
            <a:xfrm>
              <a:off x="471963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 name="Rectangle 228"/>
            <p:cNvSpPr>
              <a:spLocks noChangeArrowheads="1"/>
            </p:cNvSpPr>
            <p:nvPr/>
          </p:nvSpPr>
          <p:spPr bwMode="auto">
            <a:xfrm>
              <a:off x="4938713"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229"/>
            <p:cNvSpPr>
              <a:spLocks noChangeArrowheads="1"/>
            </p:cNvSpPr>
            <p:nvPr/>
          </p:nvSpPr>
          <p:spPr bwMode="auto">
            <a:xfrm>
              <a:off x="515620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230"/>
            <p:cNvSpPr>
              <a:spLocks noChangeArrowheads="1"/>
            </p:cNvSpPr>
            <p:nvPr/>
          </p:nvSpPr>
          <p:spPr bwMode="auto">
            <a:xfrm>
              <a:off x="53736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231"/>
            <p:cNvSpPr>
              <a:spLocks noChangeArrowheads="1"/>
            </p:cNvSpPr>
            <p:nvPr/>
          </p:nvSpPr>
          <p:spPr bwMode="auto">
            <a:xfrm>
              <a:off x="5592763"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Rectangle 232"/>
            <p:cNvSpPr>
              <a:spLocks noChangeArrowheads="1"/>
            </p:cNvSpPr>
            <p:nvPr/>
          </p:nvSpPr>
          <p:spPr bwMode="auto">
            <a:xfrm>
              <a:off x="3630613"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Rectangle 233"/>
            <p:cNvSpPr>
              <a:spLocks noChangeArrowheads="1"/>
            </p:cNvSpPr>
            <p:nvPr/>
          </p:nvSpPr>
          <p:spPr bwMode="auto">
            <a:xfrm>
              <a:off x="38465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234"/>
            <p:cNvSpPr>
              <a:spLocks noChangeArrowheads="1"/>
            </p:cNvSpPr>
            <p:nvPr/>
          </p:nvSpPr>
          <p:spPr bwMode="auto">
            <a:xfrm>
              <a:off x="40655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Rectangle 235"/>
            <p:cNvSpPr>
              <a:spLocks noChangeArrowheads="1"/>
            </p:cNvSpPr>
            <p:nvPr/>
          </p:nvSpPr>
          <p:spPr bwMode="auto">
            <a:xfrm>
              <a:off x="4284663"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236"/>
            <p:cNvSpPr>
              <a:spLocks noChangeArrowheads="1"/>
            </p:cNvSpPr>
            <p:nvPr/>
          </p:nvSpPr>
          <p:spPr bwMode="auto">
            <a:xfrm>
              <a:off x="450056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Rectangle 237"/>
            <p:cNvSpPr>
              <a:spLocks noChangeArrowheads="1"/>
            </p:cNvSpPr>
            <p:nvPr/>
          </p:nvSpPr>
          <p:spPr bwMode="auto">
            <a:xfrm>
              <a:off x="471963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Rectangle 238"/>
            <p:cNvSpPr>
              <a:spLocks noChangeArrowheads="1"/>
            </p:cNvSpPr>
            <p:nvPr/>
          </p:nvSpPr>
          <p:spPr bwMode="auto">
            <a:xfrm>
              <a:off x="4938713"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Rectangle 239"/>
            <p:cNvSpPr>
              <a:spLocks noChangeArrowheads="1"/>
            </p:cNvSpPr>
            <p:nvPr/>
          </p:nvSpPr>
          <p:spPr bwMode="auto">
            <a:xfrm>
              <a:off x="515620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Rectangle 240"/>
            <p:cNvSpPr>
              <a:spLocks noChangeArrowheads="1"/>
            </p:cNvSpPr>
            <p:nvPr/>
          </p:nvSpPr>
          <p:spPr bwMode="auto">
            <a:xfrm>
              <a:off x="53736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 name="Rectangle 241"/>
            <p:cNvSpPr>
              <a:spLocks noChangeArrowheads="1"/>
            </p:cNvSpPr>
            <p:nvPr/>
          </p:nvSpPr>
          <p:spPr bwMode="auto">
            <a:xfrm>
              <a:off x="5592763"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Rectangle 242"/>
            <p:cNvSpPr>
              <a:spLocks noChangeArrowheads="1"/>
            </p:cNvSpPr>
            <p:nvPr/>
          </p:nvSpPr>
          <p:spPr bwMode="auto">
            <a:xfrm>
              <a:off x="3630613"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 name="Rectangle 243"/>
            <p:cNvSpPr>
              <a:spLocks noChangeArrowheads="1"/>
            </p:cNvSpPr>
            <p:nvPr/>
          </p:nvSpPr>
          <p:spPr bwMode="auto">
            <a:xfrm>
              <a:off x="38465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 name="Rectangle 244"/>
            <p:cNvSpPr>
              <a:spLocks noChangeArrowheads="1"/>
            </p:cNvSpPr>
            <p:nvPr/>
          </p:nvSpPr>
          <p:spPr bwMode="auto">
            <a:xfrm>
              <a:off x="40655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 name="Rectangle 245"/>
            <p:cNvSpPr>
              <a:spLocks noChangeArrowheads="1"/>
            </p:cNvSpPr>
            <p:nvPr/>
          </p:nvSpPr>
          <p:spPr bwMode="auto">
            <a:xfrm>
              <a:off x="4284663"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 name="Rectangle 246"/>
            <p:cNvSpPr>
              <a:spLocks noChangeArrowheads="1"/>
            </p:cNvSpPr>
            <p:nvPr/>
          </p:nvSpPr>
          <p:spPr bwMode="auto">
            <a:xfrm>
              <a:off x="450056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 name="Rectangle 247"/>
            <p:cNvSpPr>
              <a:spLocks noChangeArrowheads="1"/>
            </p:cNvSpPr>
            <p:nvPr/>
          </p:nvSpPr>
          <p:spPr bwMode="auto">
            <a:xfrm>
              <a:off x="471963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 name="Rectangle 248"/>
            <p:cNvSpPr>
              <a:spLocks noChangeArrowheads="1"/>
            </p:cNvSpPr>
            <p:nvPr/>
          </p:nvSpPr>
          <p:spPr bwMode="auto">
            <a:xfrm>
              <a:off x="4938713"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 name="Rectangle 249"/>
            <p:cNvSpPr>
              <a:spLocks noChangeArrowheads="1"/>
            </p:cNvSpPr>
            <p:nvPr/>
          </p:nvSpPr>
          <p:spPr bwMode="auto">
            <a:xfrm>
              <a:off x="515620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 name="Rectangle 250"/>
            <p:cNvSpPr>
              <a:spLocks noChangeArrowheads="1"/>
            </p:cNvSpPr>
            <p:nvPr/>
          </p:nvSpPr>
          <p:spPr bwMode="auto">
            <a:xfrm>
              <a:off x="53736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 name="Rectangle 251"/>
            <p:cNvSpPr>
              <a:spLocks noChangeArrowheads="1"/>
            </p:cNvSpPr>
            <p:nvPr/>
          </p:nvSpPr>
          <p:spPr bwMode="auto">
            <a:xfrm>
              <a:off x="5592763"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Rectangle 252"/>
            <p:cNvSpPr>
              <a:spLocks noChangeArrowheads="1"/>
            </p:cNvSpPr>
            <p:nvPr/>
          </p:nvSpPr>
          <p:spPr bwMode="auto">
            <a:xfrm>
              <a:off x="3630613"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Rectangle 253"/>
            <p:cNvSpPr>
              <a:spLocks noChangeArrowheads="1"/>
            </p:cNvSpPr>
            <p:nvPr/>
          </p:nvSpPr>
          <p:spPr bwMode="auto">
            <a:xfrm>
              <a:off x="38465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 name="Rectangle 254"/>
            <p:cNvSpPr>
              <a:spLocks noChangeArrowheads="1"/>
            </p:cNvSpPr>
            <p:nvPr/>
          </p:nvSpPr>
          <p:spPr bwMode="auto">
            <a:xfrm>
              <a:off x="40655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 name="Rectangle 255"/>
            <p:cNvSpPr>
              <a:spLocks noChangeArrowheads="1"/>
            </p:cNvSpPr>
            <p:nvPr/>
          </p:nvSpPr>
          <p:spPr bwMode="auto">
            <a:xfrm>
              <a:off x="4284663"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256"/>
            <p:cNvSpPr>
              <a:spLocks noChangeArrowheads="1"/>
            </p:cNvSpPr>
            <p:nvPr/>
          </p:nvSpPr>
          <p:spPr bwMode="auto">
            <a:xfrm>
              <a:off x="450056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Rectangle 257"/>
            <p:cNvSpPr>
              <a:spLocks noChangeArrowheads="1"/>
            </p:cNvSpPr>
            <p:nvPr/>
          </p:nvSpPr>
          <p:spPr bwMode="auto">
            <a:xfrm>
              <a:off x="471963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 name="Rectangle 258"/>
            <p:cNvSpPr>
              <a:spLocks noChangeArrowheads="1"/>
            </p:cNvSpPr>
            <p:nvPr/>
          </p:nvSpPr>
          <p:spPr bwMode="auto">
            <a:xfrm>
              <a:off x="4938713"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Rectangle 259"/>
            <p:cNvSpPr>
              <a:spLocks noChangeArrowheads="1"/>
            </p:cNvSpPr>
            <p:nvPr/>
          </p:nvSpPr>
          <p:spPr bwMode="auto">
            <a:xfrm>
              <a:off x="515620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2" name="Rectangle 260"/>
            <p:cNvSpPr>
              <a:spLocks noChangeArrowheads="1"/>
            </p:cNvSpPr>
            <p:nvPr/>
          </p:nvSpPr>
          <p:spPr bwMode="auto">
            <a:xfrm>
              <a:off x="53736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 name="Rectangle 261"/>
            <p:cNvSpPr>
              <a:spLocks noChangeArrowheads="1"/>
            </p:cNvSpPr>
            <p:nvPr/>
          </p:nvSpPr>
          <p:spPr bwMode="auto">
            <a:xfrm>
              <a:off x="5592763"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 name="Rectangle 262"/>
            <p:cNvSpPr>
              <a:spLocks noChangeArrowheads="1"/>
            </p:cNvSpPr>
            <p:nvPr/>
          </p:nvSpPr>
          <p:spPr bwMode="auto">
            <a:xfrm>
              <a:off x="3630613"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Rectangle 263"/>
            <p:cNvSpPr>
              <a:spLocks noChangeArrowheads="1"/>
            </p:cNvSpPr>
            <p:nvPr/>
          </p:nvSpPr>
          <p:spPr bwMode="auto">
            <a:xfrm>
              <a:off x="38465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Rectangle 264"/>
            <p:cNvSpPr>
              <a:spLocks noChangeArrowheads="1"/>
            </p:cNvSpPr>
            <p:nvPr/>
          </p:nvSpPr>
          <p:spPr bwMode="auto">
            <a:xfrm>
              <a:off x="40655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7" name="Rectangle 265"/>
            <p:cNvSpPr>
              <a:spLocks noChangeArrowheads="1"/>
            </p:cNvSpPr>
            <p:nvPr/>
          </p:nvSpPr>
          <p:spPr bwMode="auto">
            <a:xfrm>
              <a:off x="4284663"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 name="Rectangle 266"/>
            <p:cNvSpPr>
              <a:spLocks noChangeArrowheads="1"/>
            </p:cNvSpPr>
            <p:nvPr/>
          </p:nvSpPr>
          <p:spPr bwMode="auto">
            <a:xfrm>
              <a:off x="450056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 name="Rectangle 267"/>
            <p:cNvSpPr>
              <a:spLocks noChangeArrowheads="1"/>
            </p:cNvSpPr>
            <p:nvPr/>
          </p:nvSpPr>
          <p:spPr bwMode="auto">
            <a:xfrm>
              <a:off x="471963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Rectangle 268"/>
            <p:cNvSpPr>
              <a:spLocks noChangeArrowheads="1"/>
            </p:cNvSpPr>
            <p:nvPr/>
          </p:nvSpPr>
          <p:spPr bwMode="auto">
            <a:xfrm>
              <a:off x="4938713"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 name="Rectangle 269"/>
            <p:cNvSpPr>
              <a:spLocks noChangeArrowheads="1"/>
            </p:cNvSpPr>
            <p:nvPr/>
          </p:nvSpPr>
          <p:spPr bwMode="auto">
            <a:xfrm>
              <a:off x="515620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 name="Rectangle 270"/>
            <p:cNvSpPr>
              <a:spLocks noChangeArrowheads="1"/>
            </p:cNvSpPr>
            <p:nvPr/>
          </p:nvSpPr>
          <p:spPr bwMode="auto">
            <a:xfrm>
              <a:off x="53736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 name="Rectangle 271"/>
            <p:cNvSpPr>
              <a:spLocks noChangeArrowheads="1"/>
            </p:cNvSpPr>
            <p:nvPr/>
          </p:nvSpPr>
          <p:spPr bwMode="auto">
            <a:xfrm>
              <a:off x="5592763"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 name="Rectangle 272"/>
            <p:cNvSpPr>
              <a:spLocks noChangeArrowheads="1"/>
            </p:cNvSpPr>
            <p:nvPr/>
          </p:nvSpPr>
          <p:spPr bwMode="auto">
            <a:xfrm>
              <a:off x="3630613"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Rectangle 273"/>
            <p:cNvSpPr>
              <a:spLocks noChangeArrowheads="1"/>
            </p:cNvSpPr>
            <p:nvPr/>
          </p:nvSpPr>
          <p:spPr bwMode="auto">
            <a:xfrm>
              <a:off x="38465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Rectangle 274"/>
            <p:cNvSpPr>
              <a:spLocks noChangeArrowheads="1"/>
            </p:cNvSpPr>
            <p:nvPr/>
          </p:nvSpPr>
          <p:spPr bwMode="auto">
            <a:xfrm>
              <a:off x="40655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Rectangle 275"/>
            <p:cNvSpPr>
              <a:spLocks noChangeArrowheads="1"/>
            </p:cNvSpPr>
            <p:nvPr/>
          </p:nvSpPr>
          <p:spPr bwMode="auto">
            <a:xfrm>
              <a:off x="4284663"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Rectangle 276"/>
            <p:cNvSpPr>
              <a:spLocks noChangeArrowheads="1"/>
            </p:cNvSpPr>
            <p:nvPr/>
          </p:nvSpPr>
          <p:spPr bwMode="auto">
            <a:xfrm>
              <a:off x="450056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Rectangle 277"/>
            <p:cNvSpPr>
              <a:spLocks noChangeArrowheads="1"/>
            </p:cNvSpPr>
            <p:nvPr/>
          </p:nvSpPr>
          <p:spPr bwMode="auto">
            <a:xfrm>
              <a:off x="471963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0" name="Rectangle 278"/>
            <p:cNvSpPr>
              <a:spLocks noChangeArrowheads="1"/>
            </p:cNvSpPr>
            <p:nvPr/>
          </p:nvSpPr>
          <p:spPr bwMode="auto">
            <a:xfrm>
              <a:off x="4938713"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Rectangle 279"/>
            <p:cNvSpPr>
              <a:spLocks noChangeArrowheads="1"/>
            </p:cNvSpPr>
            <p:nvPr/>
          </p:nvSpPr>
          <p:spPr bwMode="auto">
            <a:xfrm>
              <a:off x="515620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 name="Rectangle 280"/>
            <p:cNvSpPr>
              <a:spLocks noChangeArrowheads="1"/>
            </p:cNvSpPr>
            <p:nvPr/>
          </p:nvSpPr>
          <p:spPr bwMode="auto">
            <a:xfrm>
              <a:off x="53736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3" name="Rectangle 281"/>
            <p:cNvSpPr>
              <a:spLocks noChangeArrowheads="1"/>
            </p:cNvSpPr>
            <p:nvPr/>
          </p:nvSpPr>
          <p:spPr bwMode="auto">
            <a:xfrm>
              <a:off x="5592763"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 name="Rectangle 282"/>
            <p:cNvSpPr>
              <a:spLocks noChangeArrowheads="1"/>
            </p:cNvSpPr>
            <p:nvPr/>
          </p:nvSpPr>
          <p:spPr bwMode="auto">
            <a:xfrm>
              <a:off x="3630613"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5" name="Rectangle 283"/>
            <p:cNvSpPr>
              <a:spLocks noChangeArrowheads="1"/>
            </p:cNvSpPr>
            <p:nvPr/>
          </p:nvSpPr>
          <p:spPr bwMode="auto">
            <a:xfrm>
              <a:off x="38465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6" name="Rectangle 284"/>
            <p:cNvSpPr>
              <a:spLocks noChangeArrowheads="1"/>
            </p:cNvSpPr>
            <p:nvPr/>
          </p:nvSpPr>
          <p:spPr bwMode="auto">
            <a:xfrm>
              <a:off x="40655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 name="Rectangle 285"/>
            <p:cNvSpPr>
              <a:spLocks noChangeArrowheads="1"/>
            </p:cNvSpPr>
            <p:nvPr/>
          </p:nvSpPr>
          <p:spPr bwMode="auto">
            <a:xfrm>
              <a:off x="4284663"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8" name="Rectangle 286"/>
            <p:cNvSpPr>
              <a:spLocks noChangeArrowheads="1"/>
            </p:cNvSpPr>
            <p:nvPr/>
          </p:nvSpPr>
          <p:spPr bwMode="auto">
            <a:xfrm>
              <a:off x="450056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Rectangle 287"/>
            <p:cNvSpPr>
              <a:spLocks noChangeArrowheads="1"/>
            </p:cNvSpPr>
            <p:nvPr/>
          </p:nvSpPr>
          <p:spPr bwMode="auto">
            <a:xfrm>
              <a:off x="471963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 name="Rectangle 288"/>
            <p:cNvSpPr>
              <a:spLocks noChangeArrowheads="1"/>
            </p:cNvSpPr>
            <p:nvPr/>
          </p:nvSpPr>
          <p:spPr bwMode="auto">
            <a:xfrm>
              <a:off x="4938713"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Rectangle 289"/>
            <p:cNvSpPr>
              <a:spLocks noChangeArrowheads="1"/>
            </p:cNvSpPr>
            <p:nvPr/>
          </p:nvSpPr>
          <p:spPr bwMode="auto">
            <a:xfrm>
              <a:off x="515620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 name="Rectangle 290"/>
            <p:cNvSpPr>
              <a:spLocks noChangeArrowheads="1"/>
            </p:cNvSpPr>
            <p:nvPr/>
          </p:nvSpPr>
          <p:spPr bwMode="auto">
            <a:xfrm>
              <a:off x="53736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Rectangle 291"/>
            <p:cNvSpPr>
              <a:spLocks noChangeArrowheads="1"/>
            </p:cNvSpPr>
            <p:nvPr/>
          </p:nvSpPr>
          <p:spPr bwMode="auto">
            <a:xfrm>
              <a:off x="5592763"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4" name="Rectangle 292"/>
            <p:cNvSpPr>
              <a:spLocks noChangeArrowheads="1"/>
            </p:cNvSpPr>
            <p:nvPr/>
          </p:nvSpPr>
          <p:spPr bwMode="auto">
            <a:xfrm>
              <a:off x="3630613"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5" name="Rectangle 293"/>
            <p:cNvSpPr>
              <a:spLocks noChangeArrowheads="1"/>
            </p:cNvSpPr>
            <p:nvPr/>
          </p:nvSpPr>
          <p:spPr bwMode="auto">
            <a:xfrm>
              <a:off x="38465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294"/>
            <p:cNvSpPr>
              <a:spLocks noChangeArrowheads="1"/>
            </p:cNvSpPr>
            <p:nvPr/>
          </p:nvSpPr>
          <p:spPr bwMode="auto">
            <a:xfrm>
              <a:off x="40655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 name="Rectangle 295"/>
            <p:cNvSpPr>
              <a:spLocks noChangeArrowheads="1"/>
            </p:cNvSpPr>
            <p:nvPr/>
          </p:nvSpPr>
          <p:spPr bwMode="auto">
            <a:xfrm>
              <a:off x="4284663"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 name="Rectangle 296"/>
            <p:cNvSpPr>
              <a:spLocks noChangeArrowheads="1"/>
            </p:cNvSpPr>
            <p:nvPr/>
          </p:nvSpPr>
          <p:spPr bwMode="auto">
            <a:xfrm>
              <a:off x="450056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 name="Rectangle 297"/>
            <p:cNvSpPr>
              <a:spLocks noChangeArrowheads="1"/>
            </p:cNvSpPr>
            <p:nvPr/>
          </p:nvSpPr>
          <p:spPr bwMode="auto">
            <a:xfrm>
              <a:off x="471963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Rectangle 298"/>
            <p:cNvSpPr>
              <a:spLocks noChangeArrowheads="1"/>
            </p:cNvSpPr>
            <p:nvPr/>
          </p:nvSpPr>
          <p:spPr bwMode="auto">
            <a:xfrm>
              <a:off x="4938713"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Rectangle 299"/>
            <p:cNvSpPr>
              <a:spLocks noChangeArrowheads="1"/>
            </p:cNvSpPr>
            <p:nvPr/>
          </p:nvSpPr>
          <p:spPr bwMode="auto">
            <a:xfrm>
              <a:off x="515620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 name="Rectangle 300"/>
            <p:cNvSpPr>
              <a:spLocks noChangeArrowheads="1"/>
            </p:cNvSpPr>
            <p:nvPr/>
          </p:nvSpPr>
          <p:spPr bwMode="auto">
            <a:xfrm>
              <a:off x="53736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3" name="Rectangle 301"/>
            <p:cNvSpPr>
              <a:spLocks noChangeArrowheads="1"/>
            </p:cNvSpPr>
            <p:nvPr/>
          </p:nvSpPr>
          <p:spPr bwMode="auto">
            <a:xfrm>
              <a:off x="5592763"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4" name="Rectangle 302"/>
            <p:cNvSpPr>
              <a:spLocks noChangeArrowheads="1"/>
            </p:cNvSpPr>
            <p:nvPr/>
          </p:nvSpPr>
          <p:spPr bwMode="auto">
            <a:xfrm>
              <a:off x="3630613"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5" name="Rectangle 303"/>
            <p:cNvSpPr>
              <a:spLocks noChangeArrowheads="1"/>
            </p:cNvSpPr>
            <p:nvPr/>
          </p:nvSpPr>
          <p:spPr bwMode="auto">
            <a:xfrm>
              <a:off x="38465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6" name="Rectangle 304"/>
            <p:cNvSpPr>
              <a:spLocks noChangeArrowheads="1"/>
            </p:cNvSpPr>
            <p:nvPr/>
          </p:nvSpPr>
          <p:spPr bwMode="auto">
            <a:xfrm>
              <a:off x="40655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7" name="Rectangle 305"/>
            <p:cNvSpPr>
              <a:spLocks noChangeArrowheads="1"/>
            </p:cNvSpPr>
            <p:nvPr/>
          </p:nvSpPr>
          <p:spPr bwMode="auto">
            <a:xfrm>
              <a:off x="4284663"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8" name="Rectangle 306"/>
            <p:cNvSpPr>
              <a:spLocks noChangeArrowheads="1"/>
            </p:cNvSpPr>
            <p:nvPr/>
          </p:nvSpPr>
          <p:spPr bwMode="auto">
            <a:xfrm>
              <a:off x="450056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9" name="Rectangle 307"/>
            <p:cNvSpPr>
              <a:spLocks noChangeArrowheads="1"/>
            </p:cNvSpPr>
            <p:nvPr/>
          </p:nvSpPr>
          <p:spPr bwMode="auto">
            <a:xfrm>
              <a:off x="471963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0" name="Rectangle 308"/>
            <p:cNvSpPr>
              <a:spLocks noChangeArrowheads="1"/>
            </p:cNvSpPr>
            <p:nvPr/>
          </p:nvSpPr>
          <p:spPr bwMode="auto">
            <a:xfrm>
              <a:off x="4938713"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 name="Rectangle 309"/>
            <p:cNvSpPr>
              <a:spLocks noChangeArrowheads="1"/>
            </p:cNvSpPr>
            <p:nvPr/>
          </p:nvSpPr>
          <p:spPr bwMode="auto">
            <a:xfrm>
              <a:off x="515620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 name="Rectangle 310"/>
            <p:cNvSpPr>
              <a:spLocks noChangeArrowheads="1"/>
            </p:cNvSpPr>
            <p:nvPr/>
          </p:nvSpPr>
          <p:spPr bwMode="auto">
            <a:xfrm>
              <a:off x="53736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3" name="Rectangle 311"/>
            <p:cNvSpPr>
              <a:spLocks noChangeArrowheads="1"/>
            </p:cNvSpPr>
            <p:nvPr/>
          </p:nvSpPr>
          <p:spPr bwMode="auto">
            <a:xfrm>
              <a:off x="5592763"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Rectangle 312"/>
            <p:cNvSpPr>
              <a:spLocks noChangeArrowheads="1"/>
            </p:cNvSpPr>
            <p:nvPr/>
          </p:nvSpPr>
          <p:spPr bwMode="auto">
            <a:xfrm>
              <a:off x="3630613"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5" name="Rectangle 313"/>
            <p:cNvSpPr>
              <a:spLocks noChangeArrowheads="1"/>
            </p:cNvSpPr>
            <p:nvPr/>
          </p:nvSpPr>
          <p:spPr bwMode="auto">
            <a:xfrm>
              <a:off x="38465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6" name="Rectangle 314"/>
            <p:cNvSpPr>
              <a:spLocks noChangeArrowheads="1"/>
            </p:cNvSpPr>
            <p:nvPr/>
          </p:nvSpPr>
          <p:spPr bwMode="auto">
            <a:xfrm>
              <a:off x="40655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7" name="Rectangle 315"/>
            <p:cNvSpPr>
              <a:spLocks noChangeArrowheads="1"/>
            </p:cNvSpPr>
            <p:nvPr/>
          </p:nvSpPr>
          <p:spPr bwMode="auto">
            <a:xfrm>
              <a:off x="4284663"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8" name="Rectangle 316"/>
            <p:cNvSpPr>
              <a:spLocks noChangeArrowheads="1"/>
            </p:cNvSpPr>
            <p:nvPr/>
          </p:nvSpPr>
          <p:spPr bwMode="auto">
            <a:xfrm>
              <a:off x="450056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Rectangle 317"/>
            <p:cNvSpPr>
              <a:spLocks noChangeArrowheads="1"/>
            </p:cNvSpPr>
            <p:nvPr/>
          </p:nvSpPr>
          <p:spPr bwMode="auto">
            <a:xfrm>
              <a:off x="471963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0" name="Rectangle 318"/>
            <p:cNvSpPr>
              <a:spLocks noChangeArrowheads="1"/>
            </p:cNvSpPr>
            <p:nvPr/>
          </p:nvSpPr>
          <p:spPr bwMode="auto">
            <a:xfrm>
              <a:off x="4938713"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1" name="Rectangle 319"/>
            <p:cNvSpPr>
              <a:spLocks noChangeArrowheads="1"/>
            </p:cNvSpPr>
            <p:nvPr/>
          </p:nvSpPr>
          <p:spPr bwMode="auto">
            <a:xfrm>
              <a:off x="515620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 name="Rectangle 320"/>
            <p:cNvSpPr>
              <a:spLocks noChangeArrowheads="1"/>
            </p:cNvSpPr>
            <p:nvPr/>
          </p:nvSpPr>
          <p:spPr bwMode="auto">
            <a:xfrm>
              <a:off x="53736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 name="Rectangle 321"/>
            <p:cNvSpPr>
              <a:spLocks noChangeArrowheads="1"/>
            </p:cNvSpPr>
            <p:nvPr/>
          </p:nvSpPr>
          <p:spPr bwMode="auto">
            <a:xfrm>
              <a:off x="5592763"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4" name="Line 322"/>
            <p:cNvSpPr>
              <a:spLocks noChangeShapeType="1"/>
            </p:cNvSpPr>
            <p:nvPr/>
          </p:nvSpPr>
          <p:spPr bwMode="auto">
            <a:xfrm>
              <a:off x="3630613" y="6459538"/>
              <a:ext cx="217963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 name="Line 323"/>
            <p:cNvSpPr>
              <a:spLocks noChangeShapeType="1"/>
            </p:cNvSpPr>
            <p:nvPr/>
          </p:nvSpPr>
          <p:spPr bwMode="auto">
            <a:xfrm flipV="1">
              <a:off x="3630613"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 name="Oval 324"/>
            <p:cNvSpPr>
              <a:spLocks noChangeArrowheads="1"/>
            </p:cNvSpPr>
            <p:nvPr/>
          </p:nvSpPr>
          <p:spPr bwMode="auto">
            <a:xfrm>
              <a:off x="4087813" y="531971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 name="Oval 325"/>
            <p:cNvSpPr>
              <a:spLocks noChangeArrowheads="1"/>
            </p:cNvSpPr>
            <p:nvPr/>
          </p:nvSpPr>
          <p:spPr bwMode="auto">
            <a:xfrm>
              <a:off x="4295775" y="51323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 name="Rectangle 326" descr="Wide downward diagonal"/>
            <p:cNvSpPr>
              <a:spLocks noChangeArrowheads="1"/>
            </p:cNvSpPr>
            <p:nvPr/>
          </p:nvSpPr>
          <p:spPr bwMode="auto">
            <a:xfrm>
              <a:off x="4735513"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 name="Rectangle 327" descr="Wide downward diagonal"/>
            <p:cNvSpPr>
              <a:spLocks noChangeArrowheads="1"/>
            </p:cNvSpPr>
            <p:nvPr/>
          </p:nvSpPr>
          <p:spPr bwMode="auto">
            <a:xfrm>
              <a:off x="4902200"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 name="Rectangle 328" descr="Wide downward diagonal"/>
            <p:cNvSpPr>
              <a:spLocks noChangeArrowheads="1"/>
            </p:cNvSpPr>
            <p:nvPr/>
          </p:nvSpPr>
          <p:spPr bwMode="auto">
            <a:xfrm>
              <a:off x="4656138"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1" name="Rectangle 329" descr="Wide downward diagonal"/>
            <p:cNvSpPr>
              <a:spLocks noChangeArrowheads="1"/>
            </p:cNvSpPr>
            <p:nvPr/>
          </p:nvSpPr>
          <p:spPr bwMode="auto">
            <a:xfrm>
              <a:off x="4908550"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 name="Rectangle 330" descr="Wide downward diagonal"/>
            <p:cNvSpPr>
              <a:spLocks noChangeArrowheads="1"/>
            </p:cNvSpPr>
            <p:nvPr/>
          </p:nvSpPr>
          <p:spPr bwMode="auto">
            <a:xfrm>
              <a:off x="5070475"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 name="Oval 331"/>
            <p:cNvSpPr>
              <a:spLocks noChangeArrowheads="1"/>
            </p:cNvSpPr>
            <p:nvPr/>
          </p:nvSpPr>
          <p:spPr bwMode="auto">
            <a:xfrm>
              <a:off x="4202113" y="44386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4" name="Oval 332"/>
            <p:cNvSpPr>
              <a:spLocks noChangeArrowheads="1"/>
            </p:cNvSpPr>
            <p:nvPr/>
          </p:nvSpPr>
          <p:spPr bwMode="auto">
            <a:xfrm>
              <a:off x="4475163"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 name="Oval 333"/>
            <p:cNvSpPr>
              <a:spLocks noChangeArrowheads="1"/>
            </p:cNvSpPr>
            <p:nvPr/>
          </p:nvSpPr>
          <p:spPr bwMode="auto">
            <a:xfrm>
              <a:off x="4029075" y="50800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6" name="Text Box 335"/>
            <p:cNvSpPr txBox="1">
              <a:spLocks noChangeArrowheads="1"/>
            </p:cNvSpPr>
            <p:nvPr/>
          </p:nvSpPr>
          <p:spPr bwMode="auto">
            <a:xfrm>
              <a:off x="3324225"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17" name="Text Box 336"/>
            <p:cNvSpPr txBox="1">
              <a:spLocks noChangeArrowheads="1"/>
            </p:cNvSpPr>
            <p:nvPr/>
          </p:nvSpPr>
          <p:spPr bwMode="auto">
            <a:xfrm>
              <a:off x="37163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18" name="Text Box 337"/>
            <p:cNvSpPr txBox="1">
              <a:spLocks noChangeArrowheads="1"/>
            </p:cNvSpPr>
            <p:nvPr/>
          </p:nvSpPr>
          <p:spPr bwMode="auto">
            <a:xfrm>
              <a:off x="39338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19" name="Text Box 338"/>
            <p:cNvSpPr txBox="1">
              <a:spLocks noChangeArrowheads="1"/>
            </p:cNvSpPr>
            <p:nvPr/>
          </p:nvSpPr>
          <p:spPr bwMode="auto">
            <a:xfrm>
              <a:off x="41529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20" name="Text Box 339"/>
            <p:cNvSpPr txBox="1">
              <a:spLocks noChangeArrowheads="1"/>
            </p:cNvSpPr>
            <p:nvPr/>
          </p:nvSpPr>
          <p:spPr bwMode="auto">
            <a:xfrm>
              <a:off x="43719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21" name="Text Box 340"/>
            <p:cNvSpPr txBox="1">
              <a:spLocks noChangeArrowheads="1"/>
            </p:cNvSpPr>
            <p:nvPr/>
          </p:nvSpPr>
          <p:spPr bwMode="auto">
            <a:xfrm>
              <a:off x="45878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22" name="Text Box 341"/>
            <p:cNvSpPr txBox="1">
              <a:spLocks noChangeArrowheads="1"/>
            </p:cNvSpPr>
            <p:nvPr/>
          </p:nvSpPr>
          <p:spPr bwMode="auto">
            <a:xfrm>
              <a:off x="48069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23" name="Text Box 342"/>
            <p:cNvSpPr txBox="1">
              <a:spLocks noChangeArrowheads="1"/>
            </p:cNvSpPr>
            <p:nvPr/>
          </p:nvSpPr>
          <p:spPr bwMode="auto">
            <a:xfrm>
              <a:off x="50260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24" name="Text Box 343"/>
            <p:cNvSpPr txBox="1">
              <a:spLocks noChangeArrowheads="1"/>
            </p:cNvSpPr>
            <p:nvPr/>
          </p:nvSpPr>
          <p:spPr bwMode="auto">
            <a:xfrm>
              <a:off x="52419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25" name="Text Box 344"/>
            <p:cNvSpPr txBox="1">
              <a:spLocks noChangeArrowheads="1"/>
            </p:cNvSpPr>
            <p:nvPr/>
          </p:nvSpPr>
          <p:spPr bwMode="auto">
            <a:xfrm>
              <a:off x="54610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26" name="Text Box 345"/>
            <p:cNvSpPr txBox="1">
              <a:spLocks noChangeArrowheads="1"/>
            </p:cNvSpPr>
            <p:nvPr/>
          </p:nvSpPr>
          <p:spPr bwMode="auto">
            <a:xfrm>
              <a:off x="5635625"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127" name="Text Box 346"/>
            <p:cNvSpPr txBox="1">
              <a:spLocks noChangeArrowheads="1"/>
            </p:cNvSpPr>
            <p:nvPr/>
          </p:nvSpPr>
          <p:spPr bwMode="auto">
            <a:xfrm>
              <a:off x="3368675"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128" name="Text Box 347"/>
            <p:cNvSpPr txBox="1">
              <a:spLocks noChangeArrowheads="1"/>
            </p:cNvSpPr>
            <p:nvPr/>
          </p:nvSpPr>
          <p:spPr bwMode="auto">
            <a:xfrm>
              <a:off x="3368675"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129" name="Text Box 348"/>
            <p:cNvSpPr txBox="1">
              <a:spLocks noChangeArrowheads="1"/>
            </p:cNvSpPr>
            <p:nvPr/>
          </p:nvSpPr>
          <p:spPr bwMode="auto">
            <a:xfrm>
              <a:off x="3368675"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130" name="Text Box 349"/>
            <p:cNvSpPr txBox="1">
              <a:spLocks noChangeArrowheads="1"/>
            </p:cNvSpPr>
            <p:nvPr/>
          </p:nvSpPr>
          <p:spPr bwMode="auto">
            <a:xfrm>
              <a:off x="3368675"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131" name="Text Box 350"/>
            <p:cNvSpPr txBox="1">
              <a:spLocks noChangeArrowheads="1"/>
            </p:cNvSpPr>
            <p:nvPr/>
          </p:nvSpPr>
          <p:spPr bwMode="auto">
            <a:xfrm>
              <a:off x="3368675"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132" name="Text Box 351"/>
            <p:cNvSpPr txBox="1">
              <a:spLocks noChangeArrowheads="1"/>
            </p:cNvSpPr>
            <p:nvPr/>
          </p:nvSpPr>
          <p:spPr bwMode="auto">
            <a:xfrm>
              <a:off x="3368675"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133" name="Text Box 352"/>
            <p:cNvSpPr txBox="1">
              <a:spLocks noChangeArrowheads="1"/>
            </p:cNvSpPr>
            <p:nvPr/>
          </p:nvSpPr>
          <p:spPr bwMode="auto">
            <a:xfrm>
              <a:off x="3368675"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134" name="Text Box 353"/>
            <p:cNvSpPr txBox="1">
              <a:spLocks noChangeArrowheads="1"/>
            </p:cNvSpPr>
            <p:nvPr/>
          </p:nvSpPr>
          <p:spPr bwMode="auto">
            <a:xfrm>
              <a:off x="3368675"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135" name="Text Box 354"/>
            <p:cNvSpPr txBox="1">
              <a:spLocks noChangeArrowheads="1"/>
            </p:cNvSpPr>
            <p:nvPr/>
          </p:nvSpPr>
          <p:spPr bwMode="auto">
            <a:xfrm>
              <a:off x="3368675"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136" name="Arc 495"/>
            <p:cNvSpPr>
              <a:spLocks/>
            </p:cNvSpPr>
            <p:nvPr/>
          </p:nvSpPr>
          <p:spPr bwMode="auto">
            <a:xfrm rot="11000847">
              <a:off x="4349750" y="4213225"/>
              <a:ext cx="1498600" cy="1452563"/>
            </a:xfrm>
            <a:custGeom>
              <a:avLst/>
              <a:gdLst>
                <a:gd name="G0" fmla="+- 1178 0 0"/>
                <a:gd name="G1" fmla="+- 21600 0 0"/>
                <a:gd name="G2" fmla="+- 21600 0 0"/>
                <a:gd name="T0" fmla="*/ 0 w 22740"/>
                <a:gd name="T1" fmla="*/ 32 h 21600"/>
                <a:gd name="T2" fmla="*/ 22740 w 22740"/>
                <a:gd name="T3" fmla="*/ 20312 h 21600"/>
                <a:gd name="T4" fmla="*/ 1178 w 22740"/>
                <a:gd name="T5" fmla="*/ 21600 h 21600"/>
              </a:gdLst>
              <a:ahLst/>
              <a:cxnLst>
                <a:cxn ang="0">
                  <a:pos x="T0" y="T1"/>
                </a:cxn>
                <a:cxn ang="0">
                  <a:pos x="T2" y="T3"/>
                </a:cxn>
                <a:cxn ang="0">
                  <a:pos x="T4" y="T5"/>
                </a:cxn>
              </a:cxnLst>
              <a:rect l="0" t="0" r="r" b="b"/>
              <a:pathLst>
                <a:path w="22740" h="21600" fill="none" extrusionOk="0">
                  <a:moveTo>
                    <a:pt x="0" y="32"/>
                  </a:moveTo>
                  <a:cubicBezTo>
                    <a:pt x="392" y="10"/>
                    <a:pt x="785" y="-1"/>
                    <a:pt x="1178" y="0"/>
                  </a:cubicBezTo>
                  <a:cubicBezTo>
                    <a:pt x="12607" y="0"/>
                    <a:pt x="22058" y="8903"/>
                    <a:pt x="22739" y="20312"/>
                  </a:cubicBezTo>
                </a:path>
                <a:path w="22740" h="21600" stroke="0" extrusionOk="0">
                  <a:moveTo>
                    <a:pt x="0" y="32"/>
                  </a:moveTo>
                  <a:cubicBezTo>
                    <a:pt x="392" y="10"/>
                    <a:pt x="785" y="-1"/>
                    <a:pt x="1178" y="0"/>
                  </a:cubicBezTo>
                  <a:cubicBezTo>
                    <a:pt x="12607" y="0"/>
                    <a:pt x="22058" y="8903"/>
                    <a:pt x="22739" y="20312"/>
                  </a:cubicBezTo>
                  <a:lnTo>
                    <a:pt x="1178" y="21600"/>
                  </a:lnTo>
                  <a:close/>
                </a:path>
              </a:pathLst>
            </a:custGeom>
            <a:noFill/>
            <a:ln w="63500">
              <a:solidFill>
                <a:srgbClr val="FF66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37" name="Oval 496"/>
            <p:cNvSpPr>
              <a:spLocks noChangeArrowheads="1"/>
            </p:cNvSpPr>
            <p:nvPr/>
          </p:nvSpPr>
          <p:spPr bwMode="auto">
            <a:xfrm>
              <a:off x="4068763" y="47942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8" name="Oval 497"/>
            <p:cNvSpPr>
              <a:spLocks noChangeArrowheads="1"/>
            </p:cNvSpPr>
            <p:nvPr/>
          </p:nvSpPr>
          <p:spPr bwMode="auto">
            <a:xfrm>
              <a:off x="4410075" y="54752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9" name="Oval 498"/>
            <p:cNvSpPr>
              <a:spLocks noChangeArrowheads="1"/>
            </p:cNvSpPr>
            <p:nvPr/>
          </p:nvSpPr>
          <p:spPr bwMode="auto">
            <a:xfrm>
              <a:off x="4638675" y="56007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0" name="Oval 499"/>
            <p:cNvSpPr>
              <a:spLocks noChangeArrowheads="1"/>
            </p:cNvSpPr>
            <p:nvPr/>
          </p:nvSpPr>
          <p:spPr bwMode="auto">
            <a:xfrm>
              <a:off x="5191125" y="561657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1" name="Oval 500"/>
            <p:cNvSpPr>
              <a:spLocks noChangeArrowheads="1"/>
            </p:cNvSpPr>
            <p:nvPr/>
          </p:nvSpPr>
          <p:spPr bwMode="auto">
            <a:xfrm>
              <a:off x="5233988" y="571976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 name="Oval 501"/>
            <p:cNvSpPr>
              <a:spLocks noChangeArrowheads="1"/>
            </p:cNvSpPr>
            <p:nvPr/>
          </p:nvSpPr>
          <p:spPr bwMode="auto">
            <a:xfrm>
              <a:off x="4198938" y="47053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 name="Oval 502"/>
            <p:cNvSpPr>
              <a:spLocks noChangeArrowheads="1"/>
            </p:cNvSpPr>
            <p:nvPr/>
          </p:nvSpPr>
          <p:spPr bwMode="auto">
            <a:xfrm>
              <a:off x="4895850" y="58626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4" name="Oval 503"/>
            <p:cNvSpPr>
              <a:spLocks noChangeArrowheads="1"/>
            </p:cNvSpPr>
            <p:nvPr/>
          </p:nvSpPr>
          <p:spPr bwMode="auto">
            <a:xfrm>
              <a:off x="4860925" y="55387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5" name="Oval 504"/>
            <p:cNvSpPr>
              <a:spLocks noChangeArrowheads="1"/>
            </p:cNvSpPr>
            <p:nvPr/>
          </p:nvSpPr>
          <p:spPr bwMode="auto">
            <a:xfrm>
              <a:off x="5046663" y="5692775"/>
              <a:ext cx="87312"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6" name="Oval 505"/>
            <p:cNvSpPr>
              <a:spLocks noChangeArrowheads="1"/>
            </p:cNvSpPr>
            <p:nvPr/>
          </p:nvSpPr>
          <p:spPr bwMode="auto">
            <a:xfrm>
              <a:off x="4289425" y="45418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7" name="Oval 506"/>
            <p:cNvSpPr>
              <a:spLocks noChangeArrowheads="1"/>
            </p:cNvSpPr>
            <p:nvPr/>
          </p:nvSpPr>
          <p:spPr bwMode="auto">
            <a:xfrm>
              <a:off x="4368800" y="475932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8" name="Rectangle 507" descr="Wide downward diagonal"/>
            <p:cNvSpPr>
              <a:spLocks noChangeArrowheads="1"/>
            </p:cNvSpPr>
            <p:nvPr/>
          </p:nvSpPr>
          <p:spPr bwMode="auto">
            <a:xfrm>
              <a:off x="4791075"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9" name="Rectangle 508" descr="Wide downward diagonal"/>
            <p:cNvSpPr>
              <a:spLocks noChangeArrowheads="1"/>
            </p:cNvSpPr>
            <p:nvPr/>
          </p:nvSpPr>
          <p:spPr bwMode="auto">
            <a:xfrm>
              <a:off x="5159375"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0" name="Rectangle 509" descr="Wide downward diagonal"/>
            <p:cNvSpPr>
              <a:spLocks noChangeArrowheads="1"/>
            </p:cNvSpPr>
            <p:nvPr/>
          </p:nvSpPr>
          <p:spPr bwMode="auto">
            <a:xfrm>
              <a:off x="4862513"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1" name="Rectangle 510" descr="Wide downward diagonal"/>
            <p:cNvSpPr>
              <a:spLocks noChangeArrowheads="1"/>
            </p:cNvSpPr>
            <p:nvPr/>
          </p:nvSpPr>
          <p:spPr bwMode="auto">
            <a:xfrm>
              <a:off x="5287963"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2" name="Rectangle 511" descr="Wide downward diagonal"/>
            <p:cNvSpPr>
              <a:spLocks noChangeArrowheads="1"/>
            </p:cNvSpPr>
            <p:nvPr/>
          </p:nvSpPr>
          <p:spPr bwMode="auto">
            <a:xfrm>
              <a:off x="5019675"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 name="Rectangle 512" descr="Wide downward diagonal"/>
            <p:cNvSpPr>
              <a:spLocks noChangeArrowheads="1"/>
            </p:cNvSpPr>
            <p:nvPr/>
          </p:nvSpPr>
          <p:spPr bwMode="auto">
            <a:xfrm>
              <a:off x="4652963"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 name="Rectangle 515"/>
            <p:cNvSpPr>
              <a:spLocks noChangeArrowheads="1"/>
            </p:cNvSpPr>
            <p:nvPr/>
          </p:nvSpPr>
          <p:spPr bwMode="auto">
            <a:xfrm>
              <a:off x="6751638"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5" name="Rectangle 516"/>
            <p:cNvSpPr>
              <a:spLocks noChangeArrowheads="1"/>
            </p:cNvSpPr>
            <p:nvPr/>
          </p:nvSpPr>
          <p:spPr bwMode="auto">
            <a:xfrm>
              <a:off x="696753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6" name="Rectangle 517"/>
            <p:cNvSpPr>
              <a:spLocks noChangeArrowheads="1"/>
            </p:cNvSpPr>
            <p:nvPr/>
          </p:nvSpPr>
          <p:spPr bwMode="auto">
            <a:xfrm>
              <a:off x="71866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7" name="Rectangle 518"/>
            <p:cNvSpPr>
              <a:spLocks noChangeArrowheads="1"/>
            </p:cNvSpPr>
            <p:nvPr/>
          </p:nvSpPr>
          <p:spPr bwMode="auto">
            <a:xfrm>
              <a:off x="7405688"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8" name="Rectangle 519"/>
            <p:cNvSpPr>
              <a:spLocks noChangeArrowheads="1"/>
            </p:cNvSpPr>
            <p:nvPr/>
          </p:nvSpPr>
          <p:spPr bwMode="auto">
            <a:xfrm>
              <a:off x="7621588"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9" name="Rectangle 520"/>
            <p:cNvSpPr>
              <a:spLocks noChangeArrowheads="1"/>
            </p:cNvSpPr>
            <p:nvPr/>
          </p:nvSpPr>
          <p:spPr bwMode="auto">
            <a:xfrm>
              <a:off x="784066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0" name="Rectangle 521"/>
            <p:cNvSpPr>
              <a:spLocks noChangeArrowheads="1"/>
            </p:cNvSpPr>
            <p:nvPr/>
          </p:nvSpPr>
          <p:spPr bwMode="auto">
            <a:xfrm>
              <a:off x="805973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1" name="Rectangle 522"/>
            <p:cNvSpPr>
              <a:spLocks noChangeArrowheads="1"/>
            </p:cNvSpPr>
            <p:nvPr/>
          </p:nvSpPr>
          <p:spPr bwMode="auto">
            <a:xfrm>
              <a:off x="8277225"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2" name="Rectangle 523"/>
            <p:cNvSpPr>
              <a:spLocks noChangeArrowheads="1"/>
            </p:cNvSpPr>
            <p:nvPr/>
          </p:nvSpPr>
          <p:spPr bwMode="auto">
            <a:xfrm>
              <a:off x="8494713"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 name="Rectangle 524"/>
            <p:cNvSpPr>
              <a:spLocks noChangeArrowheads="1"/>
            </p:cNvSpPr>
            <p:nvPr/>
          </p:nvSpPr>
          <p:spPr bwMode="auto">
            <a:xfrm>
              <a:off x="871378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4" name="Rectangle 525"/>
            <p:cNvSpPr>
              <a:spLocks noChangeArrowheads="1"/>
            </p:cNvSpPr>
            <p:nvPr/>
          </p:nvSpPr>
          <p:spPr bwMode="auto">
            <a:xfrm>
              <a:off x="6751638"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5" name="Rectangle 526"/>
            <p:cNvSpPr>
              <a:spLocks noChangeArrowheads="1"/>
            </p:cNvSpPr>
            <p:nvPr/>
          </p:nvSpPr>
          <p:spPr bwMode="auto">
            <a:xfrm>
              <a:off x="696753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6" name="Rectangle 527"/>
            <p:cNvSpPr>
              <a:spLocks noChangeArrowheads="1"/>
            </p:cNvSpPr>
            <p:nvPr/>
          </p:nvSpPr>
          <p:spPr bwMode="auto">
            <a:xfrm>
              <a:off x="71866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7" name="Rectangle 528"/>
            <p:cNvSpPr>
              <a:spLocks noChangeArrowheads="1"/>
            </p:cNvSpPr>
            <p:nvPr/>
          </p:nvSpPr>
          <p:spPr bwMode="auto">
            <a:xfrm>
              <a:off x="7405688"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8" name="Rectangle 529"/>
            <p:cNvSpPr>
              <a:spLocks noChangeArrowheads="1"/>
            </p:cNvSpPr>
            <p:nvPr/>
          </p:nvSpPr>
          <p:spPr bwMode="auto">
            <a:xfrm>
              <a:off x="7621588"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9" name="Rectangle 530"/>
            <p:cNvSpPr>
              <a:spLocks noChangeArrowheads="1"/>
            </p:cNvSpPr>
            <p:nvPr/>
          </p:nvSpPr>
          <p:spPr bwMode="auto">
            <a:xfrm>
              <a:off x="784066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0" name="Rectangle 531"/>
            <p:cNvSpPr>
              <a:spLocks noChangeArrowheads="1"/>
            </p:cNvSpPr>
            <p:nvPr/>
          </p:nvSpPr>
          <p:spPr bwMode="auto">
            <a:xfrm>
              <a:off x="805973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1" name="Rectangle 532"/>
            <p:cNvSpPr>
              <a:spLocks noChangeArrowheads="1"/>
            </p:cNvSpPr>
            <p:nvPr/>
          </p:nvSpPr>
          <p:spPr bwMode="auto">
            <a:xfrm>
              <a:off x="8277225"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2" name="Rectangle 533"/>
            <p:cNvSpPr>
              <a:spLocks noChangeArrowheads="1"/>
            </p:cNvSpPr>
            <p:nvPr/>
          </p:nvSpPr>
          <p:spPr bwMode="auto">
            <a:xfrm>
              <a:off x="8494713"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3" name="Rectangle 534"/>
            <p:cNvSpPr>
              <a:spLocks noChangeArrowheads="1"/>
            </p:cNvSpPr>
            <p:nvPr/>
          </p:nvSpPr>
          <p:spPr bwMode="auto">
            <a:xfrm>
              <a:off x="871378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4" name="Rectangle 535"/>
            <p:cNvSpPr>
              <a:spLocks noChangeArrowheads="1"/>
            </p:cNvSpPr>
            <p:nvPr/>
          </p:nvSpPr>
          <p:spPr bwMode="auto">
            <a:xfrm>
              <a:off x="6751638"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5" name="Rectangle 536"/>
            <p:cNvSpPr>
              <a:spLocks noChangeArrowheads="1"/>
            </p:cNvSpPr>
            <p:nvPr/>
          </p:nvSpPr>
          <p:spPr bwMode="auto">
            <a:xfrm>
              <a:off x="696753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6" name="Rectangle 537"/>
            <p:cNvSpPr>
              <a:spLocks noChangeArrowheads="1"/>
            </p:cNvSpPr>
            <p:nvPr/>
          </p:nvSpPr>
          <p:spPr bwMode="auto">
            <a:xfrm>
              <a:off x="71866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7" name="Rectangle 538"/>
            <p:cNvSpPr>
              <a:spLocks noChangeArrowheads="1"/>
            </p:cNvSpPr>
            <p:nvPr/>
          </p:nvSpPr>
          <p:spPr bwMode="auto">
            <a:xfrm>
              <a:off x="7405688"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8" name="Rectangle 539"/>
            <p:cNvSpPr>
              <a:spLocks noChangeArrowheads="1"/>
            </p:cNvSpPr>
            <p:nvPr/>
          </p:nvSpPr>
          <p:spPr bwMode="auto">
            <a:xfrm>
              <a:off x="7621588"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9" name="Rectangle 540"/>
            <p:cNvSpPr>
              <a:spLocks noChangeArrowheads="1"/>
            </p:cNvSpPr>
            <p:nvPr/>
          </p:nvSpPr>
          <p:spPr bwMode="auto">
            <a:xfrm>
              <a:off x="784066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0" name="Rectangle 541"/>
            <p:cNvSpPr>
              <a:spLocks noChangeArrowheads="1"/>
            </p:cNvSpPr>
            <p:nvPr/>
          </p:nvSpPr>
          <p:spPr bwMode="auto">
            <a:xfrm>
              <a:off x="805973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1" name="Rectangle 542"/>
            <p:cNvSpPr>
              <a:spLocks noChangeArrowheads="1"/>
            </p:cNvSpPr>
            <p:nvPr/>
          </p:nvSpPr>
          <p:spPr bwMode="auto">
            <a:xfrm>
              <a:off x="8277225"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2" name="Rectangle 543"/>
            <p:cNvSpPr>
              <a:spLocks noChangeArrowheads="1"/>
            </p:cNvSpPr>
            <p:nvPr/>
          </p:nvSpPr>
          <p:spPr bwMode="auto">
            <a:xfrm>
              <a:off x="8494713"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3" name="Rectangle 544"/>
            <p:cNvSpPr>
              <a:spLocks noChangeArrowheads="1"/>
            </p:cNvSpPr>
            <p:nvPr/>
          </p:nvSpPr>
          <p:spPr bwMode="auto">
            <a:xfrm>
              <a:off x="871378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 name="Rectangle 545"/>
            <p:cNvSpPr>
              <a:spLocks noChangeArrowheads="1"/>
            </p:cNvSpPr>
            <p:nvPr/>
          </p:nvSpPr>
          <p:spPr bwMode="auto">
            <a:xfrm>
              <a:off x="6751638"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5" name="Rectangle 546"/>
            <p:cNvSpPr>
              <a:spLocks noChangeArrowheads="1"/>
            </p:cNvSpPr>
            <p:nvPr/>
          </p:nvSpPr>
          <p:spPr bwMode="auto">
            <a:xfrm>
              <a:off x="696753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6" name="Rectangle 547"/>
            <p:cNvSpPr>
              <a:spLocks noChangeArrowheads="1"/>
            </p:cNvSpPr>
            <p:nvPr/>
          </p:nvSpPr>
          <p:spPr bwMode="auto">
            <a:xfrm>
              <a:off x="71866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7" name="Rectangle 548"/>
            <p:cNvSpPr>
              <a:spLocks noChangeArrowheads="1"/>
            </p:cNvSpPr>
            <p:nvPr/>
          </p:nvSpPr>
          <p:spPr bwMode="auto">
            <a:xfrm>
              <a:off x="7405688"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8" name="Rectangle 549"/>
            <p:cNvSpPr>
              <a:spLocks noChangeArrowheads="1"/>
            </p:cNvSpPr>
            <p:nvPr/>
          </p:nvSpPr>
          <p:spPr bwMode="auto">
            <a:xfrm>
              <a:off x="7621588"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9" name="Rectangle 550"/>
            <p:cNvSpPr>
              <a:spLocks noChangeArrowheads="1"/>
            </p:cNvSpPr>
            <p:nvPr/>
          </p:nvSpPr>
          <p:spPr bwMode="auto">
            <a:xfrm>
              <a:off x="784066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0" name="Rectangle 551"/>
            <p:cNvSpPr>
              <a:spLocks noChangeArrowheads="1"/>
            </p:cNvSpPr>
            <p:nvPr/>
          </p:nvSpPr>
          <p:spPr bwMode="auto">
            <a:xfrm>
              <a:off x="805973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1" name="Rectangle 552"/>
            <p:cNvSpPr>
              <a:spLocks noChangeArrowheads="1"/>
            </p:cNvSpPr>
            <p:nvPr/>
          </p:nvSpPr>
          <p:spPr bwMode="auto">
            <a:xfrm>
              <a:off x="8277225"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2" name="Rectangle 553"/>
            <p:cNvSpPr>
              <a:spLocks noChangeArrowheads="1"/>
            </p:cNvSpPr>
            <p:nvPr/>
          </p:nvSpPr>
          <p:spPr bwMode="auto">
            <a:xfrm>
              <a:off x="8494713"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3" name="Rectangle 554"/>
            <p:cNvSpPr>
              <a:spLocks noChangeArrowheads="1"/>
            </p:cNvSpPr>
            <p:nvPr/>
          </p:nvSpPr>
          <p:spPr bwMode="auto">
            <a:xfrm>
              <a:off x="871378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 name="Rectangle 555"/>
            <p:cNvSpPr>
              <a:spLocks noChangeArrowheads="1"/>
            </p:cNvSpPr>
            <p:nvPr/>
          </p:nvSpPr>
          <p:spPr bwMode="auto">
            <a:xfrm>
              <a:off x="6751638"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5" name="Rectangle 556"/>
            <p:cNvSpPr>
              <a:spLocks noChangeArrowheads="1"/>
            </p:cNvSpPr>
            <p:nvPr/>
          </p:nvSpPr>
          <p:spPr bwMode="auto">
            <a:xfrm>
              <a:off x="696753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6" name="Rectangle 557"/>
            <p:cNvSpPr>
              <a:spLocks noChangeArrowheads="1"/>
            </p:cNvSpPr>
            <p:nvPr/>
          </p:nvSpPr>
          <p:spPr bwMode="auto">
            <a:xfrm>
              <a:off x="71866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7" name="Rectangle 558"/>
            <p:cNvSpPr>
              <a:spLocks noChangeArrowheads="1"/>
            </p:cNvSpPr>
            <p:nvPr/>
          </p:nvSpPr>
          <p:spPr bwMode="auto">
            <a:xfrm>
              <a:off x="7405688"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8" name="Rectangle 559"/>
            <p:cNvSpPr>
              <a:spLocks noChangeArrowheads="1"/>
            </p:cNvSpPr>
            <p:nvPr/>
          </p:nvSpPr>
          <p:spPr bwMode="auto">
            <a:xfrm>
              <a:off x="7621588"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9" name="Rectangle 560"/>
            <p:cNvSpPr>
              <a:spLocks noChangeArrowheads="1"/>
            </p:cNvSpPr>
            <p:nvPr/>
          </p:nvSpPr>
          <p:spPr bwMode="auto">
            <a:xfrm>
              <a:off x="784066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0" name="Rectangle 561"/>
            <p:cNvSpPr>
              <a:spLocks noChangeArrowheads="1"/>
            </p:cNvSpPr>
            <p:nvPr/>
          </p:nvSpPr>
          <p:spPr bwMode="auto">
            <a:xfrm>
              <a:off x="805973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1" name="Rectangle 562"/>
            <p:cNvSpPr>
              <a:spLocks noChangeArrowheads="1"/>
            </p:cNvSpPr>
            <p:nvPr/>
          </p:nvSpPr>
          <p:spPr bwMode="auto">
            <a:xfrm>
              <a:off x="8277225"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2" name="Rectangle 563"/>
            <p:cNvSpPr>
              <a:spLocks noChangeArrowheads="1"/>
            </p:cNvSpPr>
            <p:nvPr/>
          </p:nvSpPr>
          <p:spPr bwMode="auto">
            <a:xfrm>
              <a:off x="8494713"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3" name="Rectangle 564"/>
            <p:cNvSpPr>
              <a:spLocks noChangeArrowheads="1"/>
            </p:cNvSpPr>
            <p:nvPr/>
          </p:nvSpPr>
          <p:spPr bwMode="auto">
            <a:xfrm>
              <a:off x="871378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4" name="Rectangle 565"/>
            <p:cNvSpPr>
              <a:spLocks noChangeArrowheads="1"/>
            </p:cNvSpPr>
            <p:nvPr/>
          </p:nvSpPr>
          <p:spPr bwMode="auto">
            <a:xfrm>
              <a:off x="6751638"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5" name="Rectangle 566"/>
            <p:cNvSpPr>
              <a:spLocks noChangeArrowheads="1"/>
            </p:cNvSpPr>
            <p:nvPr/>
          </p:nvSpPr>
          <p:spPr bwMode="auto">
            <a:xfrm>
              <a:off x="696753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6" name="Rectangle 567"/>
            <p:cNvSpPr>
              <a:spLocks noChangeArrowheads="1"/>
            </p:cNvSpPr>
            <p:nvPr/>
          </p:nvSpPr>
          <p:spPr bwMode="auto">
            <a:xfrm>
              <a:off x="71866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 name="Rectangle 568"/>
            <p:cNvSpPr>
              <a:spLocks noChangeArrowheads="1"/>
            </p:cNvSpPr>
            <p:nvPr/>
          </p:nvSpPr>
          <p:spPr bwMode="auto">
            <a:xfrm>
              <a:off x="7405688"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 name="Rectangle 569"/>
            <p:cNvSpPr>
              <a:spLocks noChangeArrowheads="1"/>
            </p:cNvSpPr>
            <p:nvPr/>
          </p:nvSpPr>
          <p:spPr bwMode="auto">
            <a:xfrm>
              <a:off x="7621588"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 name="Rectangle 570"/>
            <p:cNvSpPr>
              <a:spLocks noChangeArrowheads="1"/>
            </p:cNvSpPr>
            <p:nvPr/>
          </p:nvSpPr>
          <p:spPr bwMode="auto">
            <a:xfrm>
              <a:off x="784066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 name="Rectangle 571"/>
            <p:cNvSpPr>
              <a:spLocks noChangeArrowheads="1"/>
            </p:cNvSpPr>
            <p:nvPr/>
          </p:nvSpPr>
          <p:spPr bwMode="auto">
            <a:xfrm>
              <a:off x="805973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 name="Rectangle 572"/>
            <p:cNvSpPr>
              <a:spLocks noChangeArrowheads="1"/>
            </p:cNvSpPr>
            <p:nvPr/>
          </p:nvSpPr>
          <p:spPr bwMode="auto">
            <a:xfrm>
              <a:off x="8277225"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 name="Rectangle 573"/>
            <p:cNvSpPr>
              <a:spLocks noChangeArrowheads="1"/>
            </p:cNvSpPr>
            <p:nvPr/>
          </p:nvSpPr>
          <p:spPr bwMode="auto">
            <a:xfrm>
              <a:off x="8494713"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3" name="Rectangle 574"/>
            <p:cNvSpPr>
              <a:spLocks noChangeArrowheads="1"/>
            </p:cNvSpPr>
            <p:nvPr/>
          </p:nvSpPr>
          <p:spPr bwMode="auto">
            <a:xfrm>
              <a:off x="871378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4" name="Rectangle 575"/>
            <p:cNvSpPr>
              <a:spLocks noChangeArrowheads="1"/>
            </p:cNvSpPr>
            <p:nvPr/>
          </p:nvSpPr>
          <p:spPr bwMode="auto">
            <a:xfrm>
              <a:off x="6751638"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 name="Rectangle 576"/>
            <p:cNvSpPr>
              <a:spLocks noChangeArrowheads="1"/>
            </p:cNvSpPr>
            <p:nvPr/>
          </p:nvSpPr>
          <p:spPr bwMode="auto">
            <a:xfrm>
              <a:off x="696753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6" name="Rectangle 577"/>
            <p:cNvSpPr>
              <a:spLocks noChangeArrowheads="1"/>
            </p:cNvSpPr>
            <p:nvPr/>
          </p:nvSpPr>
          <p:spPr bwMode="auto">
            <a:xfrm>
              <a:off x="71866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7" name="Rectangle 578"/>
            <p:cNvSpPr>
              <a:spLocks noChangeArrowheads="1"/>
            </p:cNvSpPr>
            <p:nvPr/>
          </p:nvSpPr>
          <p:spPr bwMode="auto">
            <a:xfrm>
              <a:off x="7405688"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8" name="Rectangle 579"/>
            <p:cNvSpPr>
              <a:spLocks noChangeArrowheads="1"/>
            </p:cNvSpPr>
            <p:nvPr/>
          </p:nvSpPr>
          <p:spPr bwMode="auto">
            <a:xfrm>
              <a:off x="7621588"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9" name="Rectangle 580"/>
            <p:cNvSpPr>
              <a:spLocks noChangeArrowheads="1"/>
            </p:cNvSpPr>
            <p:nvPr/>
          </p:nvSpPr>
          <p:spPr bwMode="auto">
            <a:xfrm>
              <a:off x="784066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0" name="Rectangle 581"/>
            <p:cNvSpPr>
              <a:spLocks noChangeArrowheads="1"/>
            </p:cNvSpPr>
            <p:nvPr/>
          </p:nvSpPr>
          <p:spPr bwMode="auto">
            <a:xfrm>
              <a:off x="805973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1" name="Rectangle 582"/>
            <p:cNvSpPr>
              <a:spLocks noChangeArrowheads="1"/>
            </p:cNvSpPr>
            <p:nvPr/>
          </p:nvSpPr>
          <p:spPr bwMode="auto">
            <a:xfrm>
              <a:off x="8277225"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2" name="Rectangle 583"/>
            <p:cNvSpPr>
              <a:spLocks noChangeArrowheads="1"/>
            </p:cNvSpPr>
            <p:nvPr/>
          </p:nvSpPr>
          <p:spPr bwMode="auto">
            <a:xfrm>
              <a:off x="8494713"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3" name="Rectangle 584"/>
            <p:cNvSpPr>
              <a:spLocks noChangeArrowheads="1"/>
            </p:cNvSpPr>
            <p:nvPr/>
          </p:nvSpPr>
          <p:spPr bwMode="auto">
            <a:xfrm>
              <a:off x="871378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4" name="Rectangle 585"/>
            <p:cNvSpPr>
              <a:spLocks noChangeArrowheads="1"/>
            </p:cNvSpPr>
            <p:nvPr/>
          </p:nvSpPr>
          <p:spPr bwMode="auto">
            <a:xfrm>
              <a:off x="6751638"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5" name="Rectangle 586"/>
            <p:cNvSpPr>
              <a:spLocks noChangeArrowheads="1"/>
            </p:cNvSpPr>
            <p:nvPr/>
          </p:nvSpPr>
          <p:spPr bwMode="auto">
            <a:xfrm>
              <a:off x="696753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6" name="Rectangle 587"/>
            <p:cNvSpPr>
              <a:spLocks noChangeArrowheads="1"/>
            </p:cNvSpPr>
            <p:nvPr/>
          </p:nvSpPr>
          <p:spPr bwMode="auto">
            <a:xfrm>
              <a:off x="71866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7" name="Rectangle 588"/>
            <p:cNvSpPr>
              <a:spLocks noChangeArrowheads="1"/>
            </p:cNvSpPr>
            <p:nvPr/>
          </p:nvSpPr>
          <p:spPr bwMode="auto">
            <a:xfrm>
              <a:off x="7405688"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8" name="Rectangle 589"/>
            <p:cNvSpPr>
              <a:spLocks noChangeArrowheads="1"/>
            </p:cNvSpPr>
            <p:nvPr/>
          </p:nvSpPr>
          <p:spPr bwMode="auto">
            <a:xfrm>
              <a:off x="7621588"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9" name="Rectangle 590"/>
            <p:cNvSpPr>
              <a:spLocks noChangeArrowheads="1"/>
            </p:cNvSpPr>
            <p:nvPr/>
          </p:nvSpPr>
          <p:spPr bwMode="auto">
            <a:xfrm>
              <a:off x="784066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0" name="Rectangle 591"/>
            <p:cNvSpPr>
              <a:spLocks noChangeArrowheads="1"/>
            </p:cNvSpPr>
            <p:nvPr/>
          </p:nvSpPr>
          <p:spPr bwMode="auto">
            <a:xfrm>
              <a:off x="805973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1" name="Rectangle 592"/>
            <p:cNvSpPr>
              <a:spLocks noChangeArrowheads="1"/>
            </p:cNvSpPr>
            <p:nvPr/>
          </p:nvSpPr>
          <p:spPr bwMode="auto">
            <a:xfrm>
              <a:off x="8277225"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2" name="Rectangle 593"/>
            <p:cNvSpPr>
              <a:spLocks noChangeArrowheads="1"/>
            </p:cNvSpPr>
            <p:nvPr/>
          </p:nvSpPr>
          <p:spPr bwMode="auto">
            <a:xfrm>
              <a:off x="8494713"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3" name="Rectangle 594"/>
            <p:cNvSpPr>
              <a:spLocks noChangeArrowheads="1"/>
            </p:cNvSpPr>
            <p:nvPr/>
          </p:nvSpPr>
          <p:spPr bwMode="auto">
            <a:xfrm>
              <a:off x="871378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4" name="Rectangle 595"/>
            <p:cNvSpPr>
              <a:spLocks noChangeArrowheads="1"/>
            </p:cNvSpPr>
            <p:nvPr/>
          </p:nvSpPr>
          <p:spPr bwMode="auto">
            <a:xfrm>
              <a:off x="6751638"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5" name="Rectangle 596"/>
            <p:cNvSpPr>
              <a:spLocks noChangeArrowheads="1"/>
            </p:cNvSpPr>
            <p:nvPr/>
          </p:nvSpPr>
          <p:spPr bwMode="auto">
            <a:xfrm>
              <a:off x="696753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6" name="Rectangle 597"/>
            <p:cNvSpPr>
              <a:spLocks noChangeArrowheads="1"/>
            </p:cNvSpPr>
            <p:nvPr/>
          </p:nvSpPr>
          <p:spPr bwMode="auto">
            <a:xfrm>
              <a:off x="71866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7" name="Rectangle 598"/>
            <p:cNvSpPr>
              <a:spLocks noChangeArrowheads="1"/>
            </p:cNvSpPr>
            <p:nvPr/>
          </p:nvSpPr>
          <p:spPr bwMode="auto">
            <a:xfrm>
              <a:off x="7405688"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8" name="Rectangle 599"/>
            <p:cNvSpPr>
              <a:spLocks noChangeArrowheads="1"/>
            </p:cNvSpPr>
            <p:nvPr/>
          </p:nvSpPr>
          <p:spPr bwMode="auto">
            <a:xfrm>
              <a:off x="7621588"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39" name="Rectangle 600"/>
            <p:cNvSpPr>
              <a:spLocks noChangeArrowheads="1"/>
            </p:cNvSpPr>
            <p:nvPr/>
          </p:nvSpPr>
          <p:spPr bwMode="auto">
            <a:xfrm>
              <a:off x="784066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 name="Rectangle 601"/>
            <p:cNvSpPr>
              <a:spLocks noChangeArrowheads="1"/>
            </p:cNvSpPr>
            <p:nvPr/>
          </p:nvSpPr>
          <p:spPr bwMode="auto">
            <a:xfrm>
              <a:off x="805973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1" name="Rectangle 602"/>
            <p:cNvSpPr>
              <a:spLocks noChangeArrowheads="1"/>
            </p:cNvSpPr>
            <p:nvPr/>
          </p:nvSpPr>
          <p:spPr bwMode="auto">
            <a:xfrm>
              <a:off x="8277225"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2" name="Rectangle 603"/>
            <p:cNvSpPr>
              <a:spLocks noChangeArrowheads="1"/>
            </p:cNvSpPr>
            <p:nvPr/>
          </p:nvSpPr>
          <p:spPr bwMode="auto">
            <a:xfrm>
              <a:off x="8494713"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3" name="Rectangle 604"/>
            <p:cNvSpPr>
              <a:spLocks noChangeArrowheads="1"/>
            </p:cNvSpPr>
            <p:nvPr/>
          </p:nvSpPr>
          <p:spPr bwMode="auto">
            <a:xfrm>
              <a:off x="871378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4" name="Rectangle 605"/>
            <p:cNvSpPr>
              <a:spLocks noChangeArrowheads="1"/>
            </p:cNvSpPr>
            <p:nvPr/>
          </p:nvSpPr>
          <p:spPr bwMode="auto">
            <a:xfrm>
              <a:off x="6751638"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5" name="Rectangle 606"/>
            <p:cNvSpPr>
              <a:spLocks noChangeArrowheads="1"/>
            </p:cNvSpPr>
            <p:nvPr/>
          </p:nvSpPr>
          <p:spPr bwMode="auto">
            <a:xfrm>
              <a:off x="696753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6" name="Rectangle 607"/>
            <p:cNvSpPr>
              <a:spLocks noChangeArrowheads="1"/>
            </p:cNvSpPr>
            <p:nvPr/>
          </p:nvSpPr>
          <p:spPr bwMode="auto">
            <a:xfrm>
              <a:off x="71866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7" name="Rectangle 608"/>
            <p:cNvSpPr>
              <a:spLocks noChangeArrowheads="1"/>
            </p:cNvSpPr>
            <p:nvPr/>
          </p:nvSpPr>
          <p:spPr bwMode="auto">
            <a:xfrm>
              <a:off x="7405688"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8" name="Rectangle 609"/>
            <p:cNvSpPr>
              <a:spLocks noChangeArrowheads="1"/>
            </p:cNvSpPr>
            <p:nvPr/>
          </p:nvSpPr>
          <p:spPr bwMode="auto">
            <a:xfrm>
              <a:off x="7621588"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9" name="Rectangle 610"/>
            <p:cNvSpPr>
              <a:spLocks noChangeArrowheads="1"/>
            </p:cNvSpPr>
            <p:nvPr/>
          </p:nvSpPr>
          <p:spPr bwMode="auto">
            <a:xfrm>
              <a:off x="784066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0" name="Rectangle 611"/>
            <p:cNvSpPr>
              <a:spLocks noChangeArrowheads="1"/>
            </p:cNvSpPr>
            <p:nvPr/>
          </p:nvSpPr>
          <p:spPr bwMode="auto">
            <a:xfrm>
              <a:off x="805973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1" name="Rectangle 612"/>
            <p:cNvSpPr>
              <a:spLocks noChangeArrowheads="1"/>
            </p:cNvSpPr>
            <p:nvPr/>
          </p:nvSpPr>
          <p:spPr bwMode="auto">
            <a:xfrm>
              <a:off x="8277225"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2" name="Rectangle 613"/>
            <p:cNvSpPr>
              <a:spLocks noChangeArrowheads="1"/>
            </p:cNvSpPr>
            <p:nvPr/>
          </p:nvSpPr>
          <p:spPr bwMode="auto">
            <a:xfrm>
              <a:off x="8494713"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3" name="Rectangle 614"/>
            <p:cNvSpPr>
              <a:spLocks noChangeArrowheads="1"/>
            </p:cNvSpPr>
            <p:nvPr/>
          </p:nvSpPr>
          <p:spPr bwMode="auto">
            <a:xfrm>
              <a:off x="871378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4" name="Line 615"/>
            <p:cNvSpPr>
              <a:spLocks noChangeShapeType="1"/>
            </p:cNvSpPr>
            <p:nvPr/>
          </p:nvSpPr>
          <p:spPr bwMode="auto">
            <a:xfrm>
              <a:off x="6751638" y="6459538"/>
              <a:ext cx="2179637"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5" name="Line 616"/>
            <p:cNvSpPr>
              <a:spLocks noChangeShapeType="1"/>
            </p:cNvSpPr>
            <p:nvPr/>
          </p:nvSpPr>
          <p:spPr bwMode="auto">
            <a:xfrm flipV="1">
              <a:off x="6751638"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6" name="Oval 617"/>
            <p:cNvSpPr>
              <a:spLocks noChangeArrowheads="1"/>
            </p:cNvSpPr>
            <p:nvPr/>
          </p:nvSpPr>
          <p:spPr bwMode="auto">
            <a:xfrm>
              <a:off x="7208838" y="531971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7" name="Oval 618"/>
            <p:cNvSpPr>
              <a:spLocks noChangeArrowheads="1"/>
            </p:cNvSpPr>
            <p:nvPr/>
          </p:nvSpPr>
          <p:spPr bwMode="auto">
            <a:xfrm>
              <a:off x="7416800" y="51323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8" name="Rectangle 619" descr="Wide downward diagonal"/>
            <p:cNvSpPr>
              <a:spLocks noChangeArrowheads="1"/>
            </p:cNvSpPr>
            <p:nvPr/>
          </p:nvSpPr>
          <p:spPr bwMode="auto">
            <a:xfrm>
              <a:off x="7856538" y="50006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59" name="Rectangle 620" descr="Wide downward diagonal"/>
            <p:cNvSpPr>
              <a:spLocks noChangeArrowheads="1"/>
            </p:cNvSpPr>
            <p:nvPr/>
          </p:nvSpPr>
          <p:spPr bwMode="auto">
            <a:xfrm>
              <a:off x="8023225" y="49609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0" name="Rectangle 621" descr="Wide downward diagonal"/>
            <p:cNvSpPr>
              <a:spLocks noChangeArrowheads="1"/>
            </p:cNvSpPr>
            <p:nvPr/>
          </p:nvSpPr>
          <p:spPr bwMode="auto">
            <a:xfrm>
              <a:off x="7777163"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1" name="Rectangle 622" descr="Wide downward diagonal"/>
            <p:cNvSpPr>
              <a:spLocks noChangeArrowheads="1"/>
            </p:cNvSpPr>
            <p:nvPr/>
          </p:nvSpPr>
          <p:spPr bwMode="auto">
            <a:xfrm>
              <a:off x="8029575" y="51784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2" name="Rectangle 623" descr="Wide downward diagonal"/>
            <p:cNvSpPr>
              <a:spLocks noChangeArrowheads="1"/>
            </p:cNvSpPr>
            <p:nvPr/>
          </p:nvSpPr>
          <p:spPr bwMode="auto">
            <a:xfrm>
              <a:off x="8191500"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3" name="Oval 624"/>
            <p:cNvSpPr>
              <a:spLocks noChangeArrowheads="1"/>
            </p:cNvSpPr>
            <p:nvPr/>
          </p:nvSpPr>
          <p:spPr bwMode="auto">
            <a:xfrm>
              <a:off x="7323138" y="44386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4" name="Oval 625"/>
            <p:cNvSpPr>
              <a:spLocks noChangeArrowheads="1"/>
            </p:cNvSpPr>
            <p:nvPr/>
          </p:nvSpPr>
          <p:spPr bwMode="auto">
            <a:xfrm>
              <a:off x="7596188"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5" name="Oval 626"/>
            <p:cNvSpPr>
              <a:spLocks noChangeArrowheads="1"/>
            </p:cNvSpPr>
            <p:nvPr/>
          </p:nvSpPr>
          <p:spPr bwMode="auto">
            <a:xfrm>
              <a:off x="7150100" y="50800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 name="Text Box 627"/>
            <p:cNvSpPr txBox="1">
              <a:spLocks noChangeArrowheads="1"/>
            </p:cNvSpPr>
            <p:nvPr/>
          </p:nvSpPr>
          <p:spPr bwMode="auto">
            <a:xfrm>
              <a:off x="6445250"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67" name="Text Box 628"/>
            <p:cNvSpPr txBox="1">
              <a:spLocks noChangeArrowheads="1"/>
            </p:cNvSpPr>
            <p:nvPr/>
          </p:nvSpPr>
          <p:spPr bwMode="auto">
            <a:xfrm>
              <a:off x="68373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68" name="Text Box 629"/>
            <p:cNvSpPr txBox="1">
              <a:spLocks noChangeArrowheads="1"/>
            </p:cNvSpPr>
            <p:nvPr/>
          </p:nvSpPr>
          <p:spPr bwMode="auto">
            <a:xfrm>
              <a:off x="70548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69" name="Text Box 630"/>
            <p:cNvSpPr txBox="1">
              <a:spLocks noChangeArrowheads="1"/>
            </p:cNvSpPr>
            <p:nvPr/>
          </p:nvSpPr>
          <p:spPr bwMode="auto">
            <a:xfrm>
              <a:off x="72739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70" name="Text Box 631"/>
            <p:cNvSpPr txBox="1">
              <a:spLocks noChangeArrowheads="1"/>
            </p:cNvSpPr>
            <p:nvPr/>
          </p:nvSpPr>
          <p:spPr bwMode="auto">
            <a:xfrm>
              <a:off x="74930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71" name="Text Box 632"/>
            <p:cNvSpPr txBox="1">
              <a:spLocks noChangeArrowheads="1"/>
            </p:cNvSpPr>
            <p:nvPr/>
          </p:nvSpPr>
          <p:spPr bwMode="auto">
            <a:xfrm>
              <a:off x="770890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72" name="Text Box 633"/>
            <p:cNvSpPr txBox="1">
              <a:spLocks noChangeArrowheads="1"/>
            </p:cNvSpPr>
            <p:nvPr/>
          </p:nvSpPr>
          <p:spPr bwMode="auto">
            <a:xfrm>
              <a:off x="79279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73" name="Text Box 634"/>
            <p:cNvSpPr txBox="1">
              <a:spLocks noChangeArrowheads="1"/>
            </p:cNvSpPr>
            <p:nvPr/>
          </p:nvSpPr>
          <p:spPr bwMode="auto">
            <a:xfrm>
              <a:off x="81470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74" name="Text Box 635"/>
            <p:cNvSpPr txBox="1">
              <a:spLocks noChangeArrowheads="1"/>
            </p:cNvSpPr>
            <p:nvPr/>
          </p:nvSpPr>
          <p:spPr bwMode="auto">
            <a:xfrm>
              <a:off x="8362950"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75" name="Text Box 636"/>
            <p:cNvSpPr txBox="1">
              <a:spLocks noChangeArrowheads="1"/>
            </p:cNvSpPr>
            <p:nvPr/>
          </p:nvSpPr>
          <p:spPr bwMode="auto">
            <a:xfrm>
              <a:off x="858202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76" name="Text Box 637"/>
            <p:cNvSpPr txBox="1">
              <a:spLocks noChangeArrowheads="1"/>
            </p:cNvSpPr>
            <p:nvPr/>
          </p:nvSpPr>
          <p:spPr bwMode="auto">
            <a:xfrm>
              <a:off x="8756650"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277" name="Text Box 638"/>
            <p:cNvSpPr txBox="1">
              <a:spLocks noChangeArrowheads="1"/>
            </p:cNvSpPr>
            <p:nvPr/>
          </p:nvSpPr>
          <p:spPr bwMode="auto">
            <a:xfrm>
              <a:off x="6489700"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278" name="Text Box 639"/>
            <p:cNvSpPr txBox="1">
              <a:spLocks noChangeArrowheads="1"/>
            </p:cNvSpPr>
            <p:nvPr/>
          </p:nvSpPr>
          <p:spPr bwMode="auto">
            <a:xfrm>
              <a:off x="6489700"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279" name="Text Box 640"/>
            <p:cNvSpPr txBox="1">
              <a:spLocks noChangeArrowheads="1"/>
            </p:cNvSpPr>
            <p:nvPr/>
          </p:nvSpPr>
          <p:spPr bwMode="auto">
            <a:xfrm>
              <a:off x="6489700"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280" name="Text Box 641"/>
            <p:cNvSpPr txBox="1">
              <a:spLocks noChangeArrowheads="1"/>
            </p:cNvSpPr>
            <p:nvPr/>
          </p:nvSpPr>
          <p:spPr bwMode="auto">
            <a:xfrm>
              <a:off x="6489700"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281" name="Text Box 642"/>
            <p:cNvSpPr txBox="1">
              <a:spLocks noChangeArrowheads="1"/>
            </p:cNvSpPr>
            <p:nvPr/>
          </p:nvSpPr>
          <p:spPr bwMode="auto">
            <a:xfrm>
              <a:off x="6489700"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282" name="Text Box 643"/>
            <p:cNvSpPr txBox="1">
              <a:spLocks noChangeArrowheads="1"/>
            </p:cNvSpPr>
            <p:nvPr/>
          </p:nvSpPr>
          <p:spPr bwMode="auto">
            <a:xfrm>
              <a:off x="6489700"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283" name="Text Box 644"/>
            <p:cNvSpPr txBox="1">
              <a:spLocks noChangeArrowheads="1"/>
            </p:cNvSpPr>
            <p:nvPr/>
          </p:nvSpPr>
          <p:spPr bwMode="auto">
            <a:xfrm>
              <a:off x="6489700"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284" name="Text Box 645"/>
            <p:cNvSpPr txBox="1">
              <a:spLocks noChangeArrowheads="1"/>
            </p:cNvSpPr>
            <p:nvPr/>
          </p:nvSpPr>
          <p:spPr bwMode="auto">
            <a:xfrm>
              <a:off x="6489700"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285" name="Text Box 646"/>
            <p:cNvSpPr txBox="1">
              <a:spLocks noChangeArrowheads="1"/>
            </p:cNvSpPr>
            <p:nvPr/>
          </p:nvSpPr>
          <p:spPr bwMode="auto">
            <a:xfrm>
              <a:off x="6489700"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286" name="Oval 648"/>
            <p:cNvSpPr>
              <a:spLocks noChangeArrowheads="1"/>
            </p:cNvSpPr>
            <p:nvPr/>
          </p:nvSpPr>
          <p:spPr bwMode="auto">
            <a:xfrm>
              <a:off x="7189788" y="47942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7" name="Oval 649"/>
            <p:cNvSpPr>
              <a:spLocks noChangeArrowheads="1"/>
            </p:cNvSpPr>
            <p:nvPr/>
          </p:nvSpPr>
          <p:spPr bwMode="auto">
            <a:xfrm>
              <a:off x="7531100" y="54752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8" name="Oval 650"/>
            <p:cNvSpPr>
              <a:spLocks noChangeArrowheads="1"/>
            </p:cNvSpPr>
            <p:nvPr/>
          </p:nvSpPr>
          <p:spPr bwMode="auto">
            <a:xfrm>
              <a:off x="7759700" y="560070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9" name="Oval 651"/>
            <p:cNvSpPr>
              <a:spLocks noChangeArrowheads="1"/>
            </p:cNvSpPr>
            <p:nvPr/>
          </p:nvSpPr>
          <p:spPr bwMode="auto">
            <a:xfrm>
              <a:off x="8312150" y="561657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0" name="Oval 652"/>
            <p:cNvSpPr>
              <a:spLocks noChangeArrowheads="1"/>
            </p:cNvSpPr>
            <p:nvPr/>
          </p:nvSpPr>
          <p:spPr bwMode="auto">
            <a:xfrm>
              <a:off x="8355013" y="5719763"/>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1" name="Oval 653"/>
            <p:cNvSpPr>
              <a:spLocks noChangeArrowheads="1"/>
            </p:cNvSpPr>
            <p:nvPr/>
          </p:nvSpPr>
          <p:spPr bwMode="auto">
            <a:xfrm>
              <a:off x="7319963" y="470535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2" name="Oval 654"/>
            <p:cNvSpPr>
              <a:spLocks noChangeArrowheads="1"/>
            </p:cNvSpPr>
            <p:nvPr/>
          </p:nvSpPr>
          <p:spPr bwMode="auto">
            <a:xfrm>
              <a:off x="8016875" y="58626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3" name="Oval 655"/>
            <p:cNvSpPr>
              <a:spLocks noChangeArrowheads="1"/>
            </p:cNvSpPr>
            <p:nvPr/>
          </p:nvSpPr>
          <p:spPr bwMode="auto">
            <a:xfrm>
              <a:off x="7981950" y="553878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4" name="Oval 656"/>
            <p:cNvSpPr>
              <a:spLocks noChangeArrowheads="1"/>
            </p:cNvSpPr>
            <p:nvPr/>
          </p:nvSpPr>
          <p:spPr bwMode="auto">
            <a:xfrm>
              <a:off x="8167688" y="5692775"/>
              <a:ext cx="87312"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 name="Oval 657"/>
            <p:cNvSpPr>
              <a:spLocks noChangeArrowheads="1"/>
            </p:cNvSpPr>
            <p:nvPr/>
          </p:nvSpPr>
          <p:spPr bwMode="auto">
            <a:xfrm>
              <a:off x="7410450" y="4541838"/>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6" name="Oval 658"/>
            <p:cNvSpPr>
              <a:spLocks noChangeArrowheads="1"/>
            </p:cNvSpPr>
            <p:nvPr/>
          </p:nvSpPr>
          <p:spPr bwMode="auto">
            <a:xfrm>
              <a:off x="7489825" y="4759325"/>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7" name="Rectangle 659" descr="Wide downward diagonal"/>
            <p:cNvSpPr>
              <a:spLocks noChangeArrowheads="1"/>
            </p:cNvSpPr>
            <p:nvPr/>
          </p:nvSpPr>
          <p:spPr bwMode="auto">
            <a:xfrm>
              <a:off x="7912100" y="49117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8" name="Rectangle 660" descr="Wide downward diagonal"/>
            <p:cNvSpPr>
              <a:spLocks noChangeArrowheads="1"/>
            </p:cNvSpPr>
            <p:nvPr/>
          </p:nvSpPr>
          <p:spPr bwMode="auto">
            <a:xfrm>
              <a:off x="8280400" y="52228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9" name="Rectangle 661" descr="Wide downward diagonal"/>
            <p:cNvSpPr>
              <a:spLocks noChangeArrowheads="1"/>
            </p:cNvSpPr>
            <p:nvPr/>
          </p:nvSpPr>
          <p:spPr bwMode="auto">
            <a:xfrm>
              <a:off x="7983538" y="471805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0" name="Rectangle 662" descr="Wide downward diagonal"/>
            <p:cNvSpPr>
              <a:spLocks noChangeArrowheads="1"/>
            </p:cNvSpPr>
            <p:nvPr/>
          </p:nvSpPr>
          <p:spPr bwMode="auto">
            <a:xfrm>
              <a:off x="8408988" y="53546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1" name="Rectangle 663" descr="Wide downward diagonal"/>
            <p:cNvSpPr>
              <a:spLocks noChangeArrowheads="1"/>
            </p:cNvSpPr>
            <p:nvPr/>
          </p:nvSpPr>
          <p:spPr bwMode="auto">
            <a:xfrm>
              <a:off x="8140700" y="533400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2" name="Rectangle 664" descr="Wide downward diagonal"/>
            <p:cNvSpPr>
              <a:spLocks noChangeArrowheads="1"/>
            </p:cNvSpPr>
            <p:nvPr/>
          </p:nvSpPr>
          <p:spPr bwMode="auto">
            <a:xfrm>
              <a:off x="7773988" y="46132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3" name="Rectangle 666"/>
            <p:cNvSpPr>
              <a:spLocks noChangeArrowheads="1"/>
            </p:cNvSpPr>
            <p:nvPr/>
          </p:nvSpPr>
          <p:spPr bwMode="auto">
            <a:xfrm>
              <a:off x="615950"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4" name="Rectangle 667"/>
            <p:cNvSpPr>
              <a:spLocks noChangeArrowheads="1"/>
            </p:cNvSpPr>
            <p:nvPr/>
          </p:nvSpPr>
          <p:spPr bwMode="auto">
            <a:xfrm>
              <a:off x="831850"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5" name="Rectangle 668"/>
            <p:cNvSpPr>
              <a:spLocks noChangeArrowheads="1"/>
            </p:cNvSpPr>
            <p:nvPr/>
          </p:nvSpPr>
          <p:spPr bwMode="auto">
            <a:xfrm>
              <a:off x="105092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6" name="Rectangle 669"/>
            <p:cNvSpPr>
              <a:spLocks noChangeArrowheads="1"/>
            </p:cNvSpPr>
            <p:nvPr/>
          </p:nvSpPr>
          <p:spPr bwMode="auto">
            <a:xfrm>
              <a:off x="1270000" y="62357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 name="Rectangle 670"/>
            <p:cNvSpPr>
              <a:spLocks noChangeArrowheads="1"/>
            </p:cNvSpPr>
            <p:nvPr/>
          </p:nvSpPr>
          <p:spPr bwMode="auto">
            <a:xfrm>
              <a:off x="1485900"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8" name="Rectangle 671"/>
            <p:cNvSpPr>
              <a:spLocks noChangeArrowheads="1"/>
            </p:cNvSpPr>
            <p:nvPr/>
          </p:nvSpPr>
          <p:spPr bwMode="auto">
            <a:xfrm>
              <a:off x="170497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9" name="Rectangle 672"/>
            <p:cNvSpPr>
              <a:spLocks noChangeArrowheads="1"/>
            </p:cNvSpPr>
            <p:nvPr/>
          </p:nvSpPr>
          <p:spPr bwMode="auto">
            <a:xfrm>
              <a:off x="192405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0" name="Rectangle 673"/>
            <p:cNvSpPr>
              <a:spLocks noChangeArrowheads="1"/>
            </p:cNvSpPr>
            <p:nvPr/>
          </p:nvSpPr>
          <p:spPr bwMode="auto">
            <a:xfrm>
              <a:off x="2141538" y="62357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1" name="Rectangle 674"/>
            <p:cNvSpPr>
              <a:spLocks noChangeArrowheads="1"/>
            </p:cNvSpPr>
            <p:nvPr/>
          </p:nvSpPr>
          <p:spPr bwMode="auto">
            <a:xfrm>
              <a:off x="2359025" y="62357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2" name="Rectangle 675"/>
            <p:cNvSpPr>
              <a:spLocks noChangeArrowheads="1"/>
            </p:cNvSpPr>
            <p:nvPr/>
          </p:nvSpPr>
          <p:spPr bwMode="auto">
            <a:xfrm>
              <a:off x="2578100" y="62357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 name="Rectangle 676"/>
            <p:cNvSpPr>
              <a:spLocks noChangeArrowheads="1"/>
            </p:cNvSpPr>
            <p:nvPr/>
          </p:nvSpPr>
          <p:spPr bwMode="auto">
            <a:xfrm>
              <a:off x="615950"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4" name="Rectangle 677"/>
            <p:cNvSpPr>
              <a:spLocks noChangeArrowheads="1"/>
            </p:cNvSpPr>
            <p:nvPr/>
          </p:nvSpPr>
          <p:spPr bwMode="auto">
            <a:xfrm>
              <a:off x="831850"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5" name="Rectangle 678"/>
            <p:cNvSpPr>
              <a:spLocks noChangeArrowheads="1"/>
            </p:cNvSpPr>
            <p:nvPr/>
          </p:nvSpPr>
          <p:spPr bwMode="auto">
            <a:xfrm>
              <a:off x="105092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6" name="Rectangle 679"/>
            <p:cNvSpPr>
              <a:spLocks noChangeArrowheads="1"/>
            </p:cNvSpPr>
            <p:nvPr/>
          </p:nvSpPr>
          <p:spPr bwMode="auto">
            <a:xfrm>
              <a:off x="1270000" y="6015038"/>
              <a:ext cx="215900"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7" name="Rectangle 680"/>
            <p:cNvSpPr>
              <a:spLocks noChangeArrowheads="1"/>
            </p:cNvSpPr>
            <p:nvPr/>
          </p:nvSpPr>
          <p:spPr bwMode="auto">
            <a:xfrm>
              <a:off x="1485900"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8" name="Rectangle 681"/>
            <p:cNvSpPr>
              <a:spLocks noChangeArrowheads="1"/>
            </p:cNvSpPr>
            <p:nvPr/>
          </p:nvSpPr>
          <p:spPr bwMode="auto">
            <a:xfrm>
              <a:off x="170497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9" name="Rectangle 682"/>
            <p:cNvSpPr>
              <a:spLocks noChangeArrowheads="1"/>
            </p:cNvSpPr>
            <p:nvPr/>
          </p:nvSpPr>
          <p:spPr bwMode="auto">
            <a:xfrm>
              <a:off x="192405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0" name="Rectangle 683"/>
            <p:cNvSpPr>
              <a:spLocks noChangeArrowheads="1"/>
            </p:cNvSpPr>
            <p:nvPr/>
          </p:nvSpPr>
          <p:spPr bwMode="auto">
            <a:xfrm>
              <a:off x="2141538" y="6015038"/>
              <a:ext cx="217487"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1" name="Rectangle 684"/>
            <p:cNvSpPr>
              <a:spLocks noChangeArrowheads="1"/>
            </p:cNvSpPr>
            <p:nvPr/>
          </p:nvSpPr>
          <p:spPr bwMode="auto">
            <a:xfrm>
              <a:off x="2359025" y="6015038"/>
              <a:ext cx="219075"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2" name="Rectangle 685"/>
            <p:cNvSpPr>
              <a:spLocks noChangeArrowheads="1"/>
            </p:cNvSpPr>
            <p:nvPr/>
          </p:nvSpPr>
          <p:spPr bwMode="auto">
            <a:xfrm>
              <a:off x="2578100" y="6015038"/>
              <a:ext cx="217488" cy="220662"/>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3" name="Rectangle 686"/>
            <p:cNvSpPr>
              <a:spLocks noChangeArrowheads="1"/>
            </p:cNvSpPr>
            <p:nvPr/>
          </p:nvSpPr>
          <p:spPr bwMode="auto">
            <a:xfrm>
              <a:off x="615950"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4" name="Rectangle 687"/>
            <p:cNvSpPr>
              <a:spLocks noChangeArrowheads="1"/>
            </p:cNvSpPr>
            <p:nvPr/>
          </p:nvSpPr>
          <p:spPr bwMode="auto">
            <a:xfrm>
              <a:off x="831850"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5" name="Rectangle 688"/>
            <p:cNvSpPr>
              <a:spLocks noChangeArrowheads="1"/>
            </p:cNvSpPr>
            <p:nvPr/>
          </p:nvSpPr>
          <p:spPr bwMode="auto">
            <a:xfrm>
              <a:off x="105092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6" name="Rectangle 689"/>
            <p:cNvSpPr>
              <a:spLocks noChangeArrowheads="1"/>
            </p:cNvSpPr>
            <p:nvPr/>
          </p:nvSpPr>
          <p:spPr bwMode="auto">
            <a:xfrm>
              <a:off x="1270000" y="5791200"/>
              <a:ext cx="215900"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7" name="Rectangle 690"/>
            <p:cNvSpPr>
              <a:spLocks noChangeArrowheads="1"/>
            </p:cNvSpPr>
            <p:nvPr/>
          </p:nvSpPr>
          <p:spPr bwMode="auto">
            <a:xfrm>
              <a:off x="1485900"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8" name="Rectangle 691"/>
            <p:cNvSpPr>
              <a:spLocks noChangeArrowheads="1"/>
            </p:cNvSpPr>
            <p:nvPr/>
          </p:nvSpPr>
          <p:spPr bwMode="auto">
            <a:xfrm>
              <a:off x="170497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29" name="Rectangle 692"/>
            <p:cNvSpPr>
              <a:spLocks noChangeArrowheads="1"/>
            </p:cNvSpPr>
            <p:nvPr/>
          </p:nvSpPr>
          <p:spPr bwMode="auto">
            <a:xfrm>
              <a:off x="192405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0" name="Rectangle 693"/>
            <p:cNvSpPr>
              <a:spLocks noChangeArrowheads="1"/>
            </p:cNvSpPr>
            <p:nvPr/>
          </p:nvSpPr>
          <p:spPr bwMode="auto">
            <a:xfrm>
              <a:off x="2141538" y="5791200"/>
              <a:ext cx="217487"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1" name="Rectangle 694"/>
            <p:cNvSpPr>
              <a:spLocks noChangeArrowheads="1"/>
            </p:cNvSpPr>
            <p:nvPr/>
          </p:nvSpPr>
          <p:spPr bwMode="auto">
            <a:xfrm>
              <a:off x="2359025" y="5791200"/>
              <a:ext cx="219075"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2" name="Rectangle 695"/>
            <p:cNvSpPr>
              <a:spLocks noChangeArrowheads="1"/>
            </p:cNvSpPr>
            <p:nvPr/>
          </p:nvSpPr>
          <p:spPr bwMode="auto">
            <a:xfrm>
              <a:off x="2578100" y="5791200"/>
              <a:ext cx="217488" cy="223838"/>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3" name="Rectangle 696"/>
            <p:cNvSpPr>
              <a:spLocks noChangeArrowheads="1"/>
            </p:cNvSpPr>
            <p:nvPr/>
          </p:nvSpPr>
          <p:spPr bwMode="auto">
            <a:xfrm>
              <a:off x="615950"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4" name="Rectangle 697"/>
            <p:cNvSpPr>
              <a:spLocks noChangeArrowheads="1"/>
            </p:cNvSpPr>
            <p:nvPr/>
          </p:nvSpPr>
          <p:spPr bwMode="auto">
            <a:xfrm>
              <a:off x="831850"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5" name="Rectangle 698"/>
            <p:cNvSpPr>
              <a:spLocks noChangeArrowheads="1"/>
            </p:cNvSpPr>
            <p:nvPr/>
          </p:nvSpPr>
          <p:spPr bwMode="auto">
            <a:xfrm>
              <a:off x="105092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6" name="Rectangle 699"/>
            <p:cNvSpPr>
              <a:spLocks noChangeArrowheads="1"/>
            </p:cNvSpPr>
            <p:nvPr/>
          </p:nvSpPr>
          <p:spPr bwMode="auto">
            <a:xfrm>
              <a:off x="1270000" y="5568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 name="Rectangle 700"/>
            <p:cNvSpPr>
              <a:spLocks noChangeArrowheads="1"/>
            </p:cNvSpPr>
            <p:nvPr/>
          </p:nvSpPr>
          <p:spPr bwMode="auto">
            <a:xfrm>
              <a:off x="1485900"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8" name="Rectangle 701"/>
            <p:cNvSpPr>
              <a:spLocks noChangeArrowheads="1"/>
            </p:cNvSpPr>
            <p:nvPr/>
          </p:nvSpPr>
          <p:spPr bwMode="auto">
            <a:xfrm>
              <a:off x="170497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9" name="Rectangle 702"/>
            <p:cNvSpPr>
              <a:spLocks noChangeArrowheads="1"/>
            </p:cNvSpPr>
            <p:nvPr/>
          </p:nvSpPr>
          <p:spPr bwMode="auto">
            <a:xfrm>
              <a:off x="192405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0" name="Rectangle 703"/>
            <p:cNvSpPr>
              <a:spLocks noChangeArrowheads="1"/>
            </p:cNvSpPr>
            <p:nvPr/>
          </p:nvSpPr>
          <p:spPr bwMode="auto">
            <a:xfrm>
              <a:off x="2141538" y="5568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1" name="Rectangle 704"/>
            <p:cNvSpPr>
              <a:spLocks noChangeArrowheads="1"/>
            </p:cNvSpPr>
            <p:nvPr/>
          </p:nvSpPr>
          <p:spPr bwMode="auto">
            <a:xfrm>
              <a:off x="2359025" y="5568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2" name="Rectangle 705"/>
            <p:cNvSpPr>
              <a:spLocks noChangeArrowheads="1"/>
            </p:cNvSpPr>
            <p:nvPr/>
          </p:nvSpPr>
          <p:spPr bwMode="auto">
            <a:xfrm>
              <a:off x="2578100" y="5568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3" name="Rectangle 706"/>
            <p:cNvSpPr>
              <a:spLocks noChangeArrowheads="1"/>
            </p:cNvSpPr>
            <p:nvPr/>
          </p:nvSpPr>
          <p:spPr bwMode="auto">
            <a:xfrm>
              <a:off x="615950"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4" name="Rectangle 707"/>
            <p:cNvSpPr>
              <a:spLocks noChangeArrowheads="1"/>
            </p:cNvSpPr>
            <p:nvPr/>
          </p:nvSpPr>
          <p:spPr bwMode="auto">
            <a:xfrm>
              <a:off x="831850"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5" name="Rectangle 708"/>
            <p:cNvSpPr>
              <a:spLocks noChangeArrowheads="1"/>
            </p:cNvSpPr>
            <p:nvPr/>
          </p:nvSpPr>
          <p:spPr bwMode="auto">
            <a:xfrm>
              <a:off x="105092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6" name="Rectangle 709"/>
            <p:cNvSpPr>
              <a:spLocks noChangeArrowheads="1"/>
            </p:cNvSpPr>
            <p:nvPr/>
          </p:nvSpPr>
          <p:spPr bwMode="auto">
            <a:xfrm>
              <a:off x="1270000" y="5346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7" name="Rectangle 710"/>
            <p:cNvSpPr>
              <a:spLocks noChangeArrowheads="1"/>
            </p:cNvSpPr>
            <p:nvPr/>
          </p:nvSpPr>
          <p:spPr bwMode="auto">
            <a:xfrm>
              <a:off x="1485900"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8" name="Rectangle 711"/>
            <p:cNvSpPr>
              <a:spLocks noChangeArrowheads="1"/>
            </p:cNvSpPr>
            <p:nvPr/>
          </p:nvSpPr>
          <p:spPr bwMode="auto">
            <a:xfrm>
              <a:off x="170497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9" name="Rectangle 712"/>
            <p:cNvSpPr>
              <a:spLocks noChangeArrowheads="1"/>
            </p:cNvSpPr>
            <p:nvPr/>
          </p:nvSpPr>
          <p:spPr bwMode="auto">
            <a:xfrm>
              <a:off x="192405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0" name="Rectangle 713"/>
            <p:cNvSpPr>
              <a:spLocks noChangeArrowheads="1"/>
            </p:cNvSpPr>
            <p:nvPr/>
          </p:nvSpPr>
          <p:spPr bwMode="auto">
            <a:xfrm>
              <a:off x="2141538" y="5346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1" name="Rectangle 714"/>
            <p:cNvSpPr>
              <a:spLocks noChangeArrowheads="1"/>
            </p:cNvSpPr>
            <p:nvPr/>
          </p:nvSpPr>
          <p:spPr bwMode="auto">
            <a:xfrm>
              <a:off x="2359025" y="5346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2" name="Rectangle 715"/>
            <p:cNvSpPr>
              <a:spLocks noChangeArrowheads="1"/>
            </p:cNvSpPr>
            <p:nvPr/>
          </p:nvSpPr>
          <p:spPr bwMode="auto">
            <a:xfrm>
              <a:off x="2578100" y="5346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3" name="Rectangle 716"/>
            <p:cNvSpPr>
              <a:spLocks noChangeArrowheads="1"/>
            </p:cNvSpPr>
            <p:nvPr/>
          </p:nvSpPr>
          <p:spPr bwMode="auto">
            <a:xfrm>
              <a:off x="615950"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4" name="Rectangle 717"/>
            <p:cNvSpPr>
              <a:spLocks noChangeArrowheads="1"/>
            </p:cNvSpPr>
            <p:nvPr/>
          </p:nvSpPr>
          <p:spPr bwMode="auto">
            <a:xfrm>
              <a:off x="831850"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5" name="Rectangle 718"/>
            <p:cNvSpPr>
              <a:spLocks noChangeArrowheads="1"/>
            </p:cNvSpPr>
            <p:nvPr/>
          </p:nvSpPr>
          <p:spPr bwMode="auto">
            <a:xfrm>
              <a:off x="105092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6" name="Rectangle 719"/>
            <p:cNvSpPr>
              <a:spLocks noChangeArrowheads="1"/>
            </p:cNvSpPr>
            <p:nvPr/>
          </p:nvSpPr>
          <p:spPr bwMode="auto">
            <a:xfrm>
              <a:off x="1270000" y="5124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7" name="Rectangle 720"/>
            <p:cNvSpPr>
              <a:spLocks noChangeArrowheads="1"/>
            </p:cNvSpPr>
            <p:nvPr/>
          </p:nvSpPr>
          <p:spPr bwMode="auto">
            <a:xfrm>
              <a:off x="1485900"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8" name="Rectangle 721"/>
            <p:cNvSpPr>
              <a:spLocks noChangeArrowheads="1"/>
            </p:cNvSpPr>
            <p:nvPr/>
          </p:nvSpPr>
          <p:spPr bwMode="auto">
            <a:xfrm>
              <a:off x="170497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9" name="Rectangle 722"/>
            <p:cNvSpPr>
              <a:spLocks noChangeArrowheads="1"/>
            </p:cNvSpPr>
            <p:nvPr/>
          </p:nvSpPr>
          <p:spPr bwMode="auto">
            <a:xfrm>
              <a:off x="192405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0" name="Rectangle 723"/>
            <p:cNvSpPr>
              <a:spLocks noChangeArrowheads="1"/>
            </p:cNvSpPr>
            <p:nvPr/>
          </p:nvSpPr>
          <p:spPr bwMode="auto">
            <a:xfrm>
              <a:off x="2141538" y="5124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1" name="Rectangle 724"/>
            <p:cNvSpPr>
              <a:spLocks noChangeArrowheads="1"/>
            </p:cNvSpPr>
            <p:nvPr/>
          </p:nvSpPr>
          <p:spPr bwMode="auto">
            <a:xfrm>
              <a:off x="2359025" y="5124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2" name="Rectangle 725"/>
            <p:cNvSpPr>
              <a:spLocks noChangeArrowheads="1"/>
            </p:cNvSpPr>
            <p:nvPr/>
          </p:nvSpPr>
          <p:spPr bwMode="auto">
            <a:xfrm>
              <a:off x="2578100" y="5124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3" name="Rectangle 726"/>
            <p:cNvSpPr>
              <a:spLocks noChangeArrowheads="1"/>
            </p:cNvSpPr>
            <p:nvPr/>
          </p:nvSpPr>
          <p:spPr bwMode="auto">
            <a:xfrm>
              <a:off x="615950"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4" name="Rectangle 727"/>
            <p:cNvSpPr>
              <a:spLocks noChangeArrowheads="1"/>
            </p:cNvSpPr>
            <p:nvPr/>
          </p:nvSpPr>
          <p:spPr bwMode="auto">
            <a:xfrm>
              <a:off x="831850"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5" name="Rectangle 728"/>
            <p:cNvSpPr>
              <a:spLocks noChangeArrowheads="1"/>
            </p:cNvSpPr>
            <p:nvPr/>
          </p:nvSpPr>
          <p:spPr bwMode="auto">
            <a:xfrm>
              <a:off x="105092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6" name="Rectangle 729"/>
            <p:cNvSpPr>
              <a:spLocks noChangeArrowheads="1"/>
            </p:cNvSpPr>
            <p:nvPr/>
          </p:nvSpPr>
          <p:spPr bwMode="auto">
            <a:xfrm>
              <a:off x="1270000" y="49022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7" name="Rectangle 730"/>
            <p:cNvSpPr>
              <a:spLocks noChangeArrowheads="1"/>
            </p:cNvSpPr>
            <p:nvPr/>
          </p:nvSpPr>
          <p:spPr bwMode="auto">
            <a:xfrm>
              <a:off x="1485900"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8" name="Rectangle 731"/>
            <p:cNvSpPr>
              <a:spLocks noChangeArrowheads="1"/>
            </p:cNvSpPr>
            <p:nvPr/>
          </p:nvSpPr>
          <p:spPr bwMode="auto">
            <a:xfrm>
              <a:off x="170497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9" name="Rectangle 732"/>
            <p:cNvSpPr>
              <a:spLocks noChangeArrowheads="1"/>
            </p:cNvSpPr>
            <p:nvPr/>
          </p:nvSpPr>
          <p:spPr bwMode="auto">
            <a:xfrm>
              <a:off x="192405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0" name="Rectangle 733"/>
            <p:cNvSpPr>
              <a:spLocks noChangeArrowheads="1"/>
            </p:cNvSpPr>
            <p:nvPr/>
          </p:nvSpPr>
          <p:spPr bwMode="auto">
            <a:xfrm>
              <a:off x="2141538" y="49022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1" name="Rectangle 734"/>
            <p:cNvSpPr>
              <a:spLocks noChangeArrowheads="1"/>
            </p:cNvSpPr>
            <p:nvPr/>
          </p:nvSpPr>
          <p:spPr bwMode="auto">
            <a:xfrm>
              <a:off x="2359025" y="49022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2" name="Rectangle 735"/>
            <p:cNvSpPr>
              <a:spLocks noChangeArrowheads="1"/>
            </p:cNvSpPr>
            <p:nvPr/>
          </p:nvSpPr>
          <p:spPr bwMode="auto">
            <a:xfrm>
              <a:off x="2578100" y="49022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3" name="Rectangle 736"/>
            <p:cNvSpPr>
              <a:spLocks noChangeArrowheads="1"/>
            </p:cNvSpPr>
            <p:nvPr/>
          </p:nvSpPr>
          <p:spPr bwMode="auto">
            <a:xfrm>
              <a:off x="615950"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4" name="Rectangle 737"/>
            <p:cNvSpPr>
              <a:spLocks noChangeArrowheads="1"/>
            </p:cNvSpPr>
            <p:nvPr/>
          </p:nvSpPr>
          <p:spPr bwMode="auto">
            <a:xfrm>
              <a:off x="831850"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5" name="Rectangle 738"/>
            <p:cNvSpPr>
              <a:spLocks noChangeArrowheads="1"/>
            </p:cNvSpPr>
            <p:nvPr/>
          </p:nvSpPr>
          <p:spPr bwMode="auto">
            <a:xfrm>
              <a:off x="105092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6" name="Rectangle 739"/>
            <p:cNvSpPr>
              <a:spLocks noChangeArrowheads="1"/>
            </p:cNvSpPr>
            <p:nvPr/>
          </p:nvSpPr>
          <p:spPr bwMode="auto">
            <a:xfrm>
              <a:off x="1270000" y="46799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7" name="Rectangle 740"/>
            <p:cNvSpPr>
              <a:spLocks noChangeArrowheads="1"/>
            </p:cNvSpPr>
            <p:nvPr/>
          </p:nvSpPr>
          <p:spPr bwMode="auto">
            <a:xfrm>
              <a:off x="1485900"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8" name="Rectangle 741"/>
            <p:cNvSpPr>
              <a:spLocks noChangeArrowheads="1"/>
            </p:cNvSpPr>
            <p:nvPr/>
          </p:nvSpPr>
          <p:spPr bwMode="auto">
            <a:xfrm>
              <a:off x="170497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9" name="Rectangle 742"/>
            <p:cNvSpPr>
              <a:spLocks noChangeArrowheads="1"/>
            </p:cNvSpPr>
            <p:nvPr/>
          </p:nvSpPr>
          <p:spPr bwMode="auto">
            <a:xfrm>
              <a:off x="192405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0" name="Rectangle 743"/>
            <p:cNvSpPr>
              <a:spLocks noChangeArrowheads="1"/>
            </p:cNvSpPr>
            <p:nvPr/>
          </p:nvSpPr>
          <p:spPr bwMode="auto">
            <a:xfrm>
              <a:off x="2141538" y="46799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1" name="Rectangle 744"/>
            <p:cNvSpPr>
              <a:spLocks noChangeArrowheads="1"/>
            </p:cNvSpPr>
            <p:nvPr/>
          </p:nvSpPr>
          <p:spPr bwMode="auto">
            <a:xfrm>
              <a:off x="2359025" y="46799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2" name="Rectangle 745"/>
            <p:cNvSpPr>
              <a:spLocks noChangeArrowheads="1"/>
            </p:cNvSpPr>
            <p:nvPr/>
          </p:nvSpPr>
          <p:spPr bwMode="auto">
            <a:xfrm>
              <a:off x="2578100" y="46799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3" name="Rectangle 746"/>
            <p:cNvSpPr>
              <a:spLocks noChangeArrowheads="1"/>
            </p:cNvSpPr>
            <p:nvPr/>
          </p:nvSpPr>
          <p:spPr bwMode="auto">
            <a:xfrm>
              <a:off x="615950"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4" name="Rectangle 747"/>
            <p:cNvSpPr>
              <a:spLocks noChangeArrowheads="1"/>
            </p:cNvSpPr>
            <p:nvPr/>
          </p:nvSpPr>
          <p:spPr bwMode="auto">
            <a:xfrm>
              <a:off x="831850"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5" name="Rectangle 748"/>
            <p:cNvSpPr>
              <a:spLocks noChangeArrowheads="1"/>
            </p:cNvSpPr>
            <p:nvPr/>
          </p:nvSpPr>
          <p:spPr bwMode="auto">
            <a:xfrm>
              <a:off x="105092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6" name="Rectangle 749"/>
            <p:cNvSpPr>
              <a:spLocks noChangeArrowheads="1"/>
            </p:cNvSpPr>
            <p:nvPr/>
          </p:nvSpPr>
          <p:spPr bwMode="auto">
            <a:xfrm>
              <a:off x="1270000" y="445770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7" name="Rectangle 750"/>
            <p:cNvSpPr>
              <a:spLocks noChangeArrowheads="1"/>
            </p:cNvSpPr>
            <p:nvPr/>
          </p:nvSpPr>
          <p:spPr bwMode="auto">
            <a:xfrm>
              <a:off x="1485900"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8" name="Rectangle 751"/>
            <p:cNvSpPr>
              <a:spLocks noChangeArrowheads="1"/>
            </p:cNvSpPr>
            <p:nvPr/>
          </p:nvSpPr>
          <p:spPr bwMode="auto">
            <a:xfrm>
              <a:off x="170497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 name="Rectangle 752"/>
            <p:cNvSpPr>
              <a:spLocks noChangeArrowheads="1"/>
            </p:cNvSpPr>
            <p:nvPr/>
          </p:nvSpPr>
          <p:spPr bwMode="auto">
            <a:xfrm>
              <a:off x="192405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0" name="Rectangle 753"/>
            <p:cNvSpPr>
              <a:spLocks noChangeArrowheads="1"/>
            </p:cNvSpPr>
            <p:nvPr/>
          </p:nvSpPr>
          <p:spPr bwMode="auto">
            <a:xfrm>
              <a:off x="2141538" y="445770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1" name="Rectangle 754"/>
            <p:cNvSpPr>
              <a:spLocks noChangeArrowheads="1"/>
            </p:cNvSpPr>
            <p:nvPr/>
          </p:nvSpPr>
          <p:spPr bwMode="auto">
            <a:xfrm>
              <a:off x="2359025" y="445770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2" name="Rectangle 755"/>
            <p:cNvSpPr>
              <a:spLocks noChangeArrowheads="1"/>
            </p:cNvSpPr>
            <p:nvPr/>
          </p:nvSpPr>
          <p:spPr bwMode="auto">
            <a:xfrm>
              <a:off x="2578100" y="445770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3" name="Rectangle 756"/>
            <p:cNvSpPr>
              <a:spLocks noChangeArrowheads="1"/>
            </p:cNvSpPr>
            <p:nvPr/>
          </p:nvSpPr>
          <p:spPr bwMode="auto">
            <a:xfrm>
              <a:off x="615950"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4" name="Rectangle 757"/>
            <p:cNvSpPr>
              <a:spLocks noChangeArrowheads="1"/>
            </p:cNvSpPr>
            <p:nvPr/>
          </p:nvSpPr>
          <p:spPr bwMode="auto">
            <a:xfrm>
              <a:off x="831850"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5" name="Rectangle 758"/>
            <p:cNvSpPr>
              <a:spLocks noChangeArrowheads="1"/>
            </p:cNvSpPr>
            <p:nvPr/>
          </p:nvSpPr>
          <p:spPr bwMode="auto">
            <a:xfrm>
              <a:off x="105092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6" name="Rectangle 759"/>
            <p:cNvSpPr>
              <a:spLocks noChangeArrowheads="1"/>
            </p:cNvSpPr>
            <p:nvPr/>
          </p:nvSpPr>
          <p:spPr bwMode="auto">
            <a:xfrm>
              <a:off x="1270000" y="4235450"/>
              <a:ext cx="215900"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7" name="Rectangle 760"/>
            <p:cNvSpPr>
              <a:spLocks noChangeArrowheads="1"/>
            </p:cNvSpPr>
            <p:nvPr/>
          </p:nvSpPr>
          <p:spPr bwMode="auto">
            <a:xfrm>
              <a:off x="1485900"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8" name="Rectangle 761"/>
            <p:cNvSpPr>
              <a:spLocks noChangeArrowheads="1"/>
            </p:cNvSpPr>
            <p:nvPr/>
          </p:nvSpPr>
          <p:spPr bwMode="auto">
            <a:xfrm>
              <a:off x="170497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 name="Rectangle 762"/>
            <p:cNvSpPr>
              <a:spLocks noChangeArrowheads="1"/>
            </p:cNvSpPr>
            <p:nvPr/>
          </p:nvSpPr>
          <p:spPr bwMode="auto">
            <a:xfrm>
              <a:off x="192405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0" name="Rectangle 763"/>
            <p:cNvSpPr>
              <a:spLocks noChangeArrowheads="1"/>
            </p:cNvSpPr>
            <p:nvPr/>
          </p:nvSpPr>
          <p:spPr bwMode="auto">
            <a:xfrm>
              <a:off x="2141538" y="4235450"/>
              <a:ext cx="217487"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1" name="Rectangle 764"/>
            <p:cNvSpPr>
              <a:spLocks noChangeArrowheads="1"/>
            </p:cNvSpPr>
            <p:nvPr/>
          </p:nvSpPr>
          <p:spPr bwMode="auto">
            <a:xfrm>
              <a:off x="2359025" y="4235450"/>
              <a:ext cx="219075"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2" name="Rectangle 765"/>
            <p:cNvSpPr>
              <a:spLocks noChangeArrowheads="1"/>
            </p:cNvSpPr>
            <p:nvPr/>
          </p:nvSpPr>
          <p:spPr bwMode="auto">
            <a:xfrm>
              <a:off x="2578100" y="4235450"/>
              <a:ext cx="217488" cy="22225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3" name="Line 766"/>
            <p:cNvSpPr>
              <a:spLocks noChangeShapeType="1"/>
            </p:cNvSpPr>
            <p:nvPr/>
          </p:nvSpPr>
          <p:spPr bwMode="auto">
            <a:xfrm>
              <a:off x="615950" y="6459538"/>
              <a:ext cx="2179638"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4" name="Line 767"/>
            <p:cNvSpPr>
              <a:spLocks noChangeShapeType="1"/>
            </p:cNvSpPr>
            <p:nvPr/>
          </p:nvSpPr>
          <p:spPr bwMode="auto">
            <a:xfrm flipV="1">
              <a:off x="615950" y="4235450"/>
              <a:ext cx="0" cy="2224088"/>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5" name="Oval 768"/>
            <p:cNvSpPr>
              <a:spLocks noChangeArrowheads="1"/>
            </p:cNvSpPr>
            <p:nvPr/>
          </p:nvSpPr>
          <p:spPr bwMode="auto">
            <a:xfrm>
              <a:off x="1073150" y="5319713"/>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6" name="Oval 769"/>
            <p:cNvSpPr>
              <a:spLocks noChangeArrowheads="1"/>
            </p:cNvSpPr>
            <p:nvPr/>
          </p:nvSpPr>
          <p:spPr bwMode="auto">
            <a:xfrm>
              <a:off x="1281113" y="51323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7" name="Rectangle 770" descr="Wide downward diagonal"/>
            <p:cNvSpPr>
              <a:spLocks noChangeArrowheads="1"/>
            </p:cNvSpPr>
            <p:nvPr/>
          </p:nvSpPr>
          <p:spPr bwMode="auto">
            <a:xfrm>
              <a:off x="1720850" y="500062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8" name="Rectangle 771" descr="Wide downward diagonal"/>
            <p:cNvSpPr>
              <a:spLocks noChangeArrowheads="1"/>
            </p:cNvSpPr>
            <p:nvPr/>
          </p:nvSpPr>
          <p:spPr bwMode="auto">
            <a:xfrm>
              <a:off x="1887538" y="4960938"/>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9" name="Rectangle 772" descr="Wide downward diagonal"/>
            <p:cNvSpPr>
              <a:spLocks noChangeArrowheads="1"/>
            </p:cNvSpPr>
            <p:nvPr/>
          </p:nvSpPr>
          <p:spPr bwMode="auto">
            <a:xfrm>
              <a:off x="1641475" y="4794250"/>
              <a:ext cx="88900"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0" name="Rectangle 773" descr="Wide downward diagonal"/>
            <p:cNvSpPr>
              <a:spLocks noChangeArrowheads="1"/>
            </p:cNvSpPr>
            <p:nvPr/>
          </p:nvSpPr>
          <p:spPr bwMode="auto">
            <a:xfrm>
              <a:off x="1893888" y="51784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1" name="Rectangle 774" descr="Wide downward diagonal"/>
            <p:cNvSpPr>
              <a:spLocks noChangeArrowheads="1"/>
            </p:cNvSpPr>
            <p:nvPr/>
          </p:nvSpPr>
          <p:spPr bwMode="auto">
            <a:xfrm>
              <a:off x="2055813" y="5000625"/>
              <a:ext cx="85725"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2" name="Oval 775"/>
            <p:cNvSpPr>
              <a:spLocks noChangeArrowheads="1"/>
            </p:cNvSpPr>
            <p:nvPr/>
          </p:nvSpPr>
          <p:spPr bwMode="auto">
            <a:xfrm>
              <a:off x="1187450" y="44386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3" name="Oval 776"/>
            <p:cNvSpPr>
              <a:spLocks noChangeArrowheads="1"/>
            </p:cNvSpPr>
            <p:nvPr/>
          </p:nvSpPr>
          <p:spPr bwMode="auto">
            <a:xfrm>
              <a:off x="1460500" y="5224463"/>
              <a:ext cx="85725"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4" name="Oval 777"/>
            <p:cNvSpPr>
              <a:spLocks noChangeArrowheads="1"/>
            </p:cNvSpPr>
            <p:nvPr/>
          </p:nvSpPr>
          <p:spPr bwMode="auto">
            <a:xfrm>
              <a:off x="1014413" y="50800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5" name="Text Box 778"/>
            <p:cNvSpPr txBox="1">
              <a:spLocks noChangeArrowheads="1"/>
            </p:cNvSpPr>
            <p:nvPr/>
          </p:nvSpPr>
          <p:spPr bwMode="auto">
            <a:xfrm>
              <a:off x="309563" y="4186238"/>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16" name="Text Box 779"/>
            <p:cNvSpPr txBox="1">
              <a:spLocks noChangeArrowheads="1"/>
            </p:cNvSpPr>
            <p:nvPr/>
          </p:nvSpPr>
          <p:spPr bwMode="auto">
            <a:xfrm>
              <a:off x="701675"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17" name="Text Box 780"/>
            <p:cNvSpPr txBox="1">
              <a:spLocks noChangeArrowheads="1"/>
            </p:cNvSpPr>
            <p:nvPr/>
          </p:nvSpPr>
          <p:spPr bwMode="auto">
            <a:xfrm>
              <a:off x="9191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18" name="Text Box 781"/>
            <p:cNvSpPr txBox="1">
              <a:spLocks noChangeArrowheads="1"/>
            </p:cNvSpPr>
            <p:nvPr/>
          </p:nvSpPr>
          <p:spPr bwMode="auto">
            <a:xfrm>
              <a:off x="11382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19" name="Text Box 782"/>
            <p:cNvSpPr txBox="1">
              <a:spLocks noChangeArrowheads="1"/>
            </p:cNvSpPr>
            <p:nvPr/>
          </p:nvSpPr>
          <p:spPr bwMode="auto">
            <a:xfrm>
              <a:off x="135731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20" name="Text Box 783"/>
            <p:cNvSpPr txBox="1">
              <a:spLocks noChangeArrowheads="1"/>
            </p:cNvSpPr>
            <p:nvPr/>
          </p:nvSpPr>
          <p:spPr bwMode="auto">
            <a:xfrm>
              <a:off x="157321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21" name="Text Box 784"/>
            <p:cNvSpPr txBox="1">
              <a:spLocks noChangeArrowheads="1"/>
            </p:cNvSpPr>
            <p:nvPr/>
          </p:nvSpPr>
          <p:spPr bwMode="auto">
            <a:xfrm>
              <a:off x="179228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22" name="Text Box 785"/>
            <p:cNvSpPr txBox="1">
              <a:spLocks noChangeArrowheads="1"/>
            </p:cNvSpPr>
            <p:nvPr/>
          </p:nvSpPr>
          <p:spPr bwMode="auto">
            <a:xfrm>
              <a:off x="20113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23" name="Text Box 786"/>
            <p:cNvSpPr txBox="1">
              <a:spLocks noChangeArrowheads="1"/>
            </p:cNvSpPr>
            <p:nvPr/>
          </p:nvSpPr>
          <p:spPr bwMode="auto">
            <a:xfrm>
              <a:off x="2227263"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24" name="Text Box 787"/>
            <p:cNvSpPr txBox="1">
              <a:spLocks noChangeArrowheads="1"/>
            </p:cNvSpPr>
            <p:nvPr/>
          </p:nvSpPr>
          <p:spPr bwMode="auto">
            <a:xfrm>
              <a:off x="2446338" y="65436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25" name="Text Box 788"/>
            <p:cNvSpPr txBox="1">
              <a:spLocks noChangeArrowheads="1"/>
            </p:cNvSpPr>
            <p:nvPr/>
          </p:nvSpPr>
          <p:spPr bwMode="auto">
            <a:xfrm>
              <a:off x="2620963" y="6545263"/>
              <a:ext cx="387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10</a:t>
              </a:r>
            </a:p>
          </p:txBody>
        </p:sp>
        <p:sp>
          <p:nvSpPr>
            <p:cNvPr id="426" name="Text Box 789"/>
            <p:cNvSpPr txBox="1">
              <a:spLocks noChangeArrowheads="1"/>
            </p:cNvSpPr>
            <p:nvPr/>
          </p:nvSpPr>
          <p:spPr bwMode="auto">
            <a:xfrm>
              <a:off x="354013" y="61880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1</a:t>
              </a:r>
            </a:p>
          </p:txBody>
        </p:sp>
        <p:sp>
          <p:nvSpPr>
            <p:cNvPr id="427" name="Text Box 790"/>
            <p:cNvSpPr txBox="1">
              <a:spLocks noChangeArrowheads="1"/>
            </p:cNvSpPr>
            <p:nvPr/>
          </p:nvSpPr>
          <p:spPr bwMode="auto">
            <a:xfrm>
              <a:off x="354013" y="5967413"/>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2</a:t>
              </a:r>
            </a:p>
          </p:txBody>
        </p:sp>
        <p:sp>
          <p:nvSpPr>
            <p:cNvPr id="428" name="Text Box 791"/>
            <p:cNvSpPr txBox="1">
              <a:spLocks noChangeArrowheads="1"/>
            </p:cNvSpPr>
            <p:nvPr/>
          </p:nvSpPr>
          <p:spPr bwMode="auto">
            <a:xfrm>
              <a:off x="354013" y="574357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3</a:t>
              </a:r>
            </a:p>
          </p:txBody>
        </p:sp>
        <p:sp>
          <p:nvSpPr>
            <p:cNvPr id="429" name="Text Box 792"/>
            <p:cNvSpPr txBox="1">
              <a:spLocks noChangeArrowheads="1"/>
            </p:cNvSpPr>
            <p:nvPr/>
          </p:nvSpPr>
          <p:spPr bwMode="auto">
            <a:xfrm>
              <a:off x="354013" y="55213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4</a:t>
              </a:r>
            </a:p>
          </p:txBody>
        </p:sp>
        <p:sp>
          <p:nvSpPr>
            <p:cNvPr id="430" name="Text Box 793"/>
            <p:cNvSpPr txBox="1">
              <a:spLocks noChangeArrowheads="1"/>
            </p:cNvSpPr>
            <p:nvPr/>
          </p:nvSpPr>
          <p:spPr bwMode="auto">
            <a:xfrm>
              <a:off x="354013" y="5297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5</a:t>
              </a:r>
            </a:p>
          </p:txBody>
        </p:sp>
        <p:sp>
          <p:nvSpPr>
            <p:cNvPr id="431" name="Text Box 794"/>
            <p:cNvSpPr txBox="1">
              <a:spLocks noChangeArrowheads="1"/>
            </p:cNvSpPr>
            <p:nvPr/>
          </p:nvSpPr>
          <p:spPr bwMode="auto">
            <a:xfrm>
              <a:off x="354013" y="5076825"/>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6</a:t>
              </a:r>
            </a:p>
          </p:txBody>
        </p:sp>
        <p:sp>
          <p:nvSpPr>
            <p:cNvPr id="432" name="Text Box 795"/>
            <p:cNvSpPr txBox="1">
              <a:spLocks noChangeArrowheads="1"/>
            </p:cNvSpPr>
            <p:nvPr/>
          </p:nvSpPr>
          <p:spPr bwMode="auto">
            <a:xfrm>
              <a:off x="354013" y="48529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7</a:t>
              </a:r>
            </a:p>
          </p:txBody>
        </p:sp>
        <p:sp>
          <p:nvSpPr>
            <p:cNvPr id="433" name="Text Box 796"/>
            <p:cNvSpPr txBox="1">
              <a:spLocks noChangeArrowheads="1"/>
            </p:cNvSpPr>
            <p:nvPr/>
          </p:nvSpPr>
          <p:spPr bwMode="auto">
            <a:xfrm>
              <a:off x="354013" y="463073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8</a:t>
              </a:r>
            </a:p>
          </p:txBody>
        </p:sp>
        <p:sp>
          <p:nvSpPr>
            <p:cNvPr id="434" name="Text Box 797"/>
            <p:cNvSpPr txBox="1">
              <a:spLocks noChangeArrowheads="1"/>
            </p:cNvSpPr>
            <p:nvPr/>
          </p:nvSpPr>
          <p:spPr bwMode="auto">
            <a:xfrm>
              <a:off x="354013" y="4408488"/>
              <a:ext cx="285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zh-CN" sz="1600">
                  <a:ea typeface="宋体" pitchFamily="2" charset="-122"/>
                </a:rPr>
                <a:t>9</a:t>
              </a:r>
            </a:p>
          </p:txBody>
        </p:sp>
        <p:sp>
          <p:nvSpPr>
            <p:cNvPr id="435" name="Oval 799"/>
            <p:cNvSpPr>
              <a:spLocks noChangeArrowheads="1"/>
            </p:cNvSpPr>
            <p:nvPr/>
          </p:nvSpPr>
          <p:spPr bwMode="auto">
            <a:xfrm>
              <a:off x="1054100" y="47942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6" name="Oval 800"/>
            <p:cNvSpPr>
              <a:spLocks noChangeArrowheads="1"/>
            </p:cNvSpPr>
            <p:nvPr/>
          </p:nvSpPr>
          <p:spPr bwMode="auto">
            <a:xfrm>
              <a:off x="1395413" y="54752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7" name="Oval 801"/>
            <p:cNvSpPr>
              <a:spLocks noChangeArrowheads="1"/>
            </p:cNvSpPr>
            <p:nvPr/>
          </p:nvSpPr>
          <p:spPr bwMode="auto">
            <a:xfrm>
              <a:off x="1624013" y="56007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8" name="Oval 802"/>
            <p:cNvSpPr>
              <a:spLocks noChangeArrowheads="1"/>
            </p:cNvSpPr>
            <p:nvPr/>
          </p:nvSpPr>
          <p:spPr bwMode="auto">
            <a:xfrm>
              <a:off x="2185988" y="5600700"/>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9" name="Oval 803"/>
            <p:cNvSpPr>
              <a:spLocks noChangeArrowheads="1"/>
            </p:cNvSpPr>
            <p:nvPr/>
          </p:nvSpPr>
          <p:spPr bwMode="auto">
            <a:xfrm>
              <a:off x="2219325" y="5719763"/>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0" name="Oval 804"/>
            <p:cNvSpPr>
              <a:spLocks noChangeArrowheads="1"/>
            </p:cNvSpPr>
            <p:nvPr/>
          </p:nvSpPr>
          <p:spPr bwMode="auto">
            <a:xfrm>
              <a:off x="1184275" y="4705350"/>
              <a:ext cx="87313"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1" name="Oval 805"/>
            <p:cNvSpPr>
              <a:spLocks noChangeArrowheads="1"/>
            </p:cNvSpPr>
            <p:nvPr/>
          </p:nvSpPr>
          <p:spPr bwMode="auto">
            <a:xfrm>
              <a:off x="1881188" y="586263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2" name="Oval 806"/>
            <p:cNvSpPr>
              <a:spLocks noChangeArrowheads="1"/>
            </p:cNvSpPr>
            <p:nvPr/>
          </p:nvSpPr>
          <p:spPr bwMode="auto">
            <a:xfrm>
              <a:off x="1846263" y="553878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3" name="Oval 807"/>
            <p:cNvSpPr>
              <a:spLocks noChangeArrowheads="1"/>
            </p:cNvSpPr>
            <p:nvPr/>
          </p:nvSpPr>
          <p:spPr bwMode="auto">
            <a:xfrm>
              <a:off x="2032000" y="5692775"/>
              <a:ext cx="87313" cy="87313"/>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4" name="Oval 808"/>
            <p:cNvSpPr>
              <a:spLocks noChangeArrowheads="1"/>
            </p:cNvSpPr>
            <p:nvPr/>
          </p:nvSpPr>
          <p:spPr bwMode="auto">
            <a:xfrm>
              <a:off x="1274763" y="4541838"/>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5" name="Oval 809"/>
            <p:cNvSpPr>
              <a:spLocks noChangeArrowheads="1"/>
            </p:cNvSpPr>
            <p:nvPr/>
          </p:nvSpPr>
          <p:spPr bwMode="auto">
            <a:xfrm>
              <a:off x="1354138" y="4759325"/>
              <a:ext cx="87312" cy="889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6" name="Rectangle 810" descr="Wide downward diagonal"/>
            <p:cNvSpPr>
              <a:spLocks noChangeArrowheads="1"/>
            </p:cNvSpPr>
            <p:nvPr/>
          </p:nvSpPr>
          <p:spPr bwMode="auto">
            <a:xfrm>
              <a:off x="1776413" y="491172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7" name="Rectangle 811" descr="Wide downward diagonal"/>
            <p:cNvSpPr>
              <a:spLocks noChangeArrowheads="1"/>
            </p:cNvSpPr>
            <p:nvPr/>
          </p:nvSpPr>
          <p:spPr bwMode="auto">
            <a:xfrm>
              <a:off x="2144713" y="5222875"/>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8" name="Rectangle 812" descr="Wide downward diagonal"/>
            <p:cNvSpPr>
              <a:spLocks noChangeArrowheads="1"/>
            </p:cNvSpPr>
            <p:nvPr/>
          </p:nvSpPr>
          <p:spPr bwMode="auto">
            <a:xfrm>
              <a:off x="1847850" y="4718050"/>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9" name="Rectangle 813" descr="Wide downward diagonal"/>
            <p:cNvSpPr>
              <a:spLocks noChangeArrowheads="1"/>
            </p:cNvSpPr>
            <p:nvPr/>
          </p:nvSpPr>
          <p:spPr bwMode="auto">
            <a:xfrm>
              <a:off x="2273300" y="5354638"/>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0" name="Rectangle 814" descr="Wide downward diagonal"/>
            <p:cNvSpPr>
              <a:spLocks noChangeArrowheads="1"/>
            </p:cNvSpPr>
            <p:nvPr/>
          </p:nvSpPr>
          <p:spPr bwMode="auto">
            <a:xfrm>
              <a:off x="2005013" y="5334000"/>
              <a:ext cx="87312"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1" name="Rectangle 815" descr="Wide downward diagonal"/>
            <p:cNvSpPr>
              <a:spLocks noChangeArrowheads="1"/>
            </p:cNvSpPr>
            <p:nvPr/>
          </p:nvSpPr>
          <p:spPr bwMode="auto">
            <a:xfrm>
              <a:off x="1638300" y="4613275"/>
              <a:ext cx="87313" cy="889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2" name="Line 356"/>
            <p:cNvSpPr>
              <a:spLocks noChangeShapeType="1"/>
            </p:cNvSpPr>
            <p:nvPr/>
          </p:nvSpPr>
          <p:spPr bwMode="auto">
            <a:xfrm>
              <a:off x="1131888" y="4237038"/>
              <a:ext cx="1497012" cy="2149475"/>
            </a:xfrm>
            <a:prstGeom prst="line">
              <a:avLst/>
            </a:prstGeom>
            <a:noFill/>
            <a:ln w="76200">
              <a:solidFill>
                <a:srgbClr val="FF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3" name="Freeform 816"/>
            <p:cNvSpPr>
              <a:spLocks/>
            </p:cNvSpPr>
            <p:nvPr/>
          </p:nvSpPr>
          <p:spPr bwMode="auto">
            <a:xfrm>
              <a:off x="7558088" y="4270375"/>
              <a:ext cx="1317625" cy="2055813"/>
            </a:xfrm>
            <a:custGeom>
              <a:avLst/>
              <a:gdLst>
                <a:gd name="T0" fmla="*/ 0 w 830"/>
                <a:gd name="T1" fmla="*/ 0 h 1295"/>
                <a:gd name="T2" fmla="*/ 95 w 830"/>
                <a:gd name="T3" fmla="*/ 508 h 1295"/>
                <a:gd name="T4" fmla="*/ 370 w 830"/>
                <a:gd name="T5" fmla="*/ 788 h 1295"/>
                <a:gd name="T6" fmla="*/ 656 w 830"/>
                <a:gd name="T7" fmla="*/ 851 h 1295"/>
                <a:gd name="T8" fmla="*/ 830 w 830"/>
                <a:gd name="T9" fmla="*/ 1295 h 1295"/>
              </a:gdLst>
              <a:ahLst/>
              <a:cxnLst>
                <a:cxn ang="0">
                  <a:pos x="T0" y="T1"/>
                </a:cxn>
                <a:cxn ang="0">
                  <a:pos x="T2" y="T3"/>
                </a:cxn>
                <a:cxn ang="0">
                  <a:pos x="T4" y="T5"/>
                </a:cxn>
                <a:cxn ang="0">
                  <a:pos x="T6" y="T7"/>
                </a:cxn>
                <a:cxn ang="0">
                  <a:pos x="T8" y="T9"/>
                </a:cxn>
              </a:cxnLst>
              <a:rect l="0" t="0" r="r" b="b"/>
              <a:pathLst>
                <a:path w="830" h="1295">
                  <a:moveTo>
                    <a:pt x="0" y="0"/>
                  </a:moveTo>
                  <a:cubicBezTo>
                    <a:pt x="16" y="188"/>
                    <a:pt x="33" y="377"/>
                    <a:pt x="95" y="508"/>
                  </a:cubicBezTo>
                  <a:cubicBezTo>
                    <a:pt x="157" y="639"/>
                    <a:pt x="277" y="731"/>
                    <a:pt x="370" y="788"/>
                  </a:cubicBezTo>
                  <a:cubicBezTo>
                    <a:pt x="463" y="845"/>
                    <a:pt x="579" y="766"/>
                    <a:pt x="656" y="851"/>
                  </a:cubicBezTo>
                  <a:cubicBezTo>
                    <a:pt x="733" y="936"/>
                    <a:pt x="804" y="1221"/>
                    <a:pt x="830" y="1295"/>
                  </a:cubicBezTo>
                </a:path>
              </a:pathLst>
            </a:custGeom>
            <a:noFill/>
            <a:ln w="63500" cap="flat" cmpd="sng">
              <a:solidFill>
                <a:srgbClr val="FF6600"/>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454" name="Text Box 817"/>
            <p:cNvSpPr txBox="1">
              <a:spLocks noChangeArrowheads="1"/>
            </p:cNvSpPr>
            <p:nvPr/>
          </p:nvSpPr>
          <p:spPr bwMode="auto">
            <a:xfrm>
              <a:off x="839788" y="3822700"/>
              <a:ext cx="17986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dirty="0">
                  <a:ea typeface="宋体" pitchFamily="2" charset="-122"/>
                </a:rPr>
                <a:t>Accuracy = 94%</a:t>
              </a:r>
              <a:r>
                <a:rPr lang="en-US" altLang="zh-CN" dirty="0">
                  <a:ea typeface="宋体" pitchFamily="2" charset="-122"/>
                </a:rPr>
                <a:t> </a:t>
              </a:r>
            </a:p>
          </p:txBody>
        </p:sp>
        <p:sp>
          <p:nvSpPr>
            <p:cNvPr id="455" name="Text Box 818"/>
            <p:cNvSpPr txBox="1">
              <a:spLocks noChangeArrowheads="1"/>
            </p:cNvSpPr>
            <p:nvPr/>
          </p:nvSpPr>
          <p:spPr bwMode="auto">
            <a:xfrm>
              <a:off x="3821113" y="3822700"/>
              <a:ext cx="19129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sp>
          <p:nvSpPr>
            <p:cNvPr id="456" name="Text Box 819"/>
            <p:cNvSpPr txBox="1">
              <a:spLocks noChangeArrowheads="1"/>
            </p:cNvSpPr>
            <p:nvPr/>
          </p:nvSpPr>
          <p:spPr bwMode="auto">
            <a:xfrm>
              <a:off x="6859588" y="3822700"/>
              <a:ext cx="19129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en-US" altLang="zh-CN" sz="1800">
                  <a:ea typeface="宋体" pitchFamily="2" charset="-122"/>
                </a:rPr>
                <a:t>Accuracy = 100%</a:t>
              </a:r>
              <a:r>
                <a:rPr lang="en-US" altLang="zh-CN">
                  <a:ea typeface="宋体" pitchFamily="2" charset="-122"/>
                </a:rPr>
                <a:t> </a:t>
              </a:r>
            </a:p>
          </p:txBody>
        </p:sp>
      </p:grpSp>
      <p:sp>
        <p:nvSpPr>
          <p:cNvPr id="457" name="Rectangle 59"/>
          <p:cNvSpPr>
            <a:spLocks noChangeArrowheads="1"/>
          </p:cNvSpPr>
          <p:nvPr/>
        </p:nvSpPr>
        <p:spPr bwMode="auto">
          <a:xfrm>
            <a:off x="720725" y="539969"/>
            <a:ext cx="4698722"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数据挖掘目标</a:t>
            </a:r>
            <a:endParaRPr lang="en-US" altLang="zh-CN" sz="3200" dirty="0">
              <a:latin typeface="Rockwell" pitchFamily="18" charset="0"/>
              <a:ea typeface="黑体" pitchFamily="49" charset="-122"/>
              <a:cs typeface="+mj-cs"/>
            </a:endParaRPr>
          </a:p>
        </p:txBody>
      </p:sp>
      <p:sp>
        <p:nvSpPr>
          <p:cNvPr id="458" name="TextBox 457"/>
          <p:cNvSpPr txBox="1"/>
          <p:nvPr/>
        </p:nvSpPr>
        <p:spPr>
          <a:xfrm>
            <a:off x="363537" y="1188041"/>
            <a:ext cx="8353424" cy="584775"/>
          </a:xfrm>
          <a:prstGeom prst="rect">
            <a:avLst/>
          </a:prstGeom>
          <a:solidFill>
            <a:schemeClr val="accent3"/>
          </a:solidFill>
          <a:ln>
            <a:solidFill>
              <a:schemeClr val="accent1"/>
            </a:solidFill>
          </a:ln>
        </p:spPr>
        <p:txBody>
          <a:bodyPr wrap="square" rtlCol="0">
            <a:spAutoFit/>
          </a:bodyPr>
          <a:lstStyle/>
          <a:p>
            <a:r>
              <a:rPr lang="zh-CN" altLang="en-US" sz="3200" dirty="0">
                <a:latin typeface="黑体" panose="02010609060101010101" pitchFamily="49" charset="-122"/>
                <a:ea typeface="黑体" panose="02010609060101010101" pitchFamily="49" charset="-122"/>
              </a:rPr>
              <a:t>目标</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找到</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f(x)</a:t>
            </a:r>
            <a:r>
              <a:rPr lang="zh-CN" altLang="en-US" sz="3200" dirty="0" smtClean="0">
                <a:latin typeface="黑体" panose="02010609060101010101" pitchFamily="49" charset="-122"/>
                <a:ea typeface="黑体" panose="02010609060101010101" pitchFamily="49" charset="-122"/>
              </a:rPr>
              <a:t>拟合已观测数据！</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975559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250825" y="1087115"/>
            <a:ext cx="8569325" cy="5150197"/>
          </a:xfrm>
        </p:spPr>
        <p:txBody>
          <a:bodyPr/>
          <a:lstStyle/>
          <a:p>
            <a:r>
              <a:rPr lang="zh-CN" altLang="en-US" sz="2800" b="1" dirty="0" smtClean="0">
                <a:solidFill>
                  <a:srgbClr val="0066FF"/>
                </a:solidFill>
              </a:rPr>
              <a:t>按</a:t>
            </a:r>
            <a:r>
              <a:rPr lang="zh-CN" altLang="en-US" sz="2800" b="1" dirty="0">
                <a:solidFill>
                  <a:srgbClr val="0066FF"/>
                </a:solidFill>
              </a:rPr>
              <a:t>训练方式，机器学习可分为：</a:t>
            </a:r>
            <a:r>
              <a:rPr lang="zh-CN" altLang="en-US" sz="2800" dirty="0"/>
              <a:t> </a:t>
            </a:r>
          </a:p>
          <a:p>
            <a:pPr>
              <a:buFont typeface="Wingdings" pitchFamily="2" charset="2"/>
              <a:buNone/>
            </a:pPr>
            <a:r>
              <a:rPr lang="zh-CN" altLang="en-US" sz="2800" dirty="0"/>
              <a:t>（</a:t>
            </a:r>
            <a:r>
              <a:rPr lang="en-US" altLang="zh-CN" sz="2800" dirty="0"/>
              <a:t>1</a:t>
            </a:r>
            <a:r>
              <a:rPr lang="zh-CN" altLang="en-US" sz="2800" dirty="0"/>
              <a:t>）</a:t>
            </a:r>
            <a:r>
              <a:rPr lang="zh-CN" altLang="en-US" sz="2800" dirty="0">
                <a:solidFill>
                  <a:srgbClr val="0066FF"/>
                </a:solidFill>
              </a:rPr>
              <a:t>有监督的学习</a:t>
            </a:r>
            <a:r>
              <a:rPr lang="zh-CN" altLang="en-US" sz="2800" dirty="0"/>
              <a:t>；有训练样本，学习机通过学习获得训练样本包含的知识，并用其作为判断测试样本的类别的依据。</a:t>
            </a:r>
          </a:p>
          <a:p>
            <a:pPr>
              <a:buFont typeface="Wingdings" pitchFamily="2" charset="2"/>
              <a:buNone/>
            </a:pPr>
            <a:r>
              <a:rPr lang="zh-CN" altLang="en-US" sz="2800" dirty="0"/>
              <a:t>（</a:t>
            </a:r>
            <a:r>
              <a:rPr lang="en-US" altLang="zh-CN" sz="2800" dirty="0"/>
              <a:t>2</a:t>
            </a:r>
            <a:r>
              <a:rPr lang="zh-CN" altLang="en-US" sz="2800" dirty="0"/>
              <a:t>）</a:t>
            </a:r>
            <a:r>
              <a:rPr lang="zh-CN" altLang="en-US" sz="2800" dirty="0">
                <a:solidFill>
                  <a:srgbClr val="0066FF"/>
                </a:solidFill>
              </a:rPr>
              <a:t>无监督的学习</a:t>
            </a:r>
            <a:r>
              <a:rPr lang="zh-CN" altLang="en-US" sz="2800" dirty="0"/>
              <a:t>：无训练样本，仅根据测试样本的在特征空间分布情况判断其类别。</a:t>
            </a:r>
          </a:p>
          <a:p>
            <a:pPr>
              <a:buFont typeface="Wingdings" pitchFamily="2" charset="2"/>
              <a:buNone/>
            </a:pPr>
            <a:r>
              <a:rPr lang="zh-CN" altLang="en-US" sz="2800" dirty="0"/>
              <a:t>（</a:t>
            </a:r>
            <a:r>
              <a:rPr lang="en-US" altLang="zh-CN" sz="2800" dirty="0"/>
              <a:t>3</a:t>
            </a:r>
            <a:r>
              <a:rPr lang="zh-CN" altLang="en-US" sz="2800" dirty="0"/>
              <a:t>）</a:t>
            </a:r>
            <a:r>
              <a:rPr lang="zh-CN" altLang="en-US" sz="2800" dirty="0">
                <a:solidFill>
                  <a:srgbClr val="0066FF"/>
                </a:solidFill>
              </a:rPr>
              <a:t>半监督的学习</a:t>
            </a:r>
            <a:r>
              <a:rPr lang="zh-CN" altLang="en-US" sz="2800" dirty="0"/>
              <a:t>：有少量训练样本，学习机以从训练样本获得的知识为基础，结合测试样本的分布情况逐步修正已有知识，并判断测试样本的类别。</a:t>
            </a:r>
          </a:p>
          <a:p>
            <a:pPr>
              <a:buFont typeface="Wingdings" pitchFamily="2" charset="2"/>
              <a:buNone/>
            </a:pPr>
            <a:r>
              <a:rPr lang="zh-CN" altLang="en-US" sz="2800" dirty="0"/>
              <a:t>（</a:t>
            </a:r>
            <a:r>
              <a:rPr lang="en-US" altLang="zh-CN" sz="2800" dirty="0"/>
              <a:t>4</a:t>
            </a:r>
            <a:r>
              <a:rPr lang="zh-CN" altLang="en-US" sz="2800" dirty="0"/>
              <a:t>）</a:t>
            </a:r>
            <a:r>
              <a:rPr lang="zh-CN" altLang="en-US" sz="2800" dirty="0">
                <a:solidFill>
                  <a:srgbClr val="0066FF"/>
                </a:solidFill>
              </a:rPr>
              <a:t>强化学习</a:t>
            </a:r>
            <a:r>
              <a:rPr lang="zh-CN" altLang="en-US" sz="2800" dirty="0"/>
              <a:t>：没有训练样本，但有对学习机每一步是否更接近目标的奖惩措施。</a:t>
            </a:r>
          </a:p>
          <a:p>
            <a:endParaRPr lang="en-US" altLang="zh-CN" sz="2800" dirty="0"/>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a:t>
            </a:r>
            <a:r>
              <a:rPr lang="zh-CN" altLang="en-US" sz="3200" dirty="0">
                <a:latin typeface="Rockwell" pitchFamily="18" charset="0"/>
                <a:ea typeface="黑体" pitchFamily="49" charset="-122"/>
                <a:cs typeface="+mj-cs"/>
              </a:rPr>
              <a:t>分类问题</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822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latin typeface="宋体" pitchFamily="2" charset="-122"/>
              </a:rPr>
              <a:t>数据挖掘的定义</a:t>
            </a:r>
          </a:p>
        </p:txBody>
      </p:sp>
      <p:sp>
        <p:nvSpPr>
          <p:cNvPr id="34819" name="Rectangle 3"/>
          <p:cNvSpPr>
            <a:spLocks noGrp="1" noChangeArrowheads="1"/>
          </p:cNvSpPr>
          <p:nvPr>
            <p:ph type="body" idx="1"/>
          </p:nvPr>
        </p:nvSpPr>
        <p:spPr>
          <a:xfrm>
            <a:off x="457200" y="1600200"/>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5740053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solidFill>
                  <a:srgbClr val="FF0000"/>
                </a:solidFill>
              </a:rPr>
              <a:t>关联</a:t>
            </a:r>
            <a:r>
              <a:rPr lang="zh-CN" altLang="en-US" dirty="0" smtClean="0">
                <a:solidFill>
                  <a:srgbClr val="FF0000"/>
                </a:solidFill>
              </a:rPr>
              <a:t>规则</a:t>
            </a:r>
            <a:endParaRPr lang="en-US" altLang="zh-CN" dirty="0" smtClean="0">
              <a:solidFill>
                <a:srgbClr val="FF0000"/>
              </a:solidFill>
            </a:endParaRPr>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20</a:t>
            </a:fld>
            <a:endParaRPr lang="zh-CN" altLang="en-US"/>
          </a:p>
        </p:txBody>
      </p:sp>
      <p:sp>
        <p:nvSpPr>
          <p:cNvPr id="7" name="Rectangle 59"/>
          <p:cNvSpPr>
            <a:spLocks noChangeArrowheads="1"/>
          </p:cNvSpPr>
          <p:nvPr/>
        </p:nvSpPr>
        <p:spPr bwMode="auto">
          <a:xfrm>
            <a:off x="720724" y="548680"/>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95463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02840" y="692274"/>
            <a:ext cx="8229600" cy="2376686"/>
          </a:xfrm>
        </p:spPr>
        <p:txBody>
          <a:bodyPr/>
          <a:lstStyle/>
          <a:p>
            <a:pPr marL="0" indent="0">
              <a:lnSpc>
                <a:spcPct val="80000"/>
              </a:lnSpc>
              <a:buNone/>
            </a:pPr>
            <a:r>
              <a:rPr lang="zh-CN" altLang="en-US" sz="3600" b="1" dirty="0" smtClean="0">
                <a:solidFill>
                  <a:srgbClr val="0066FF"/>
                </a:solidFill>
              </a:rPr>
              <a:t>关联</a:t>
            </a:r>
            <a:r>
              <a:rPr lang="zh-CN" altLang="en-US" sz="3600" b="1" dirty="0">
                <a:solidFill>
                  <a:srgbClr val="0066FF"/>
                </a:solidFill>
              </a:rPr>
              <a:t>规则挖掘</a:t>
            </a:r>
          </a:p>
          <a:p>
            <a:pPr>
              <a:lnSpc>
                <a:spcPct val="80000"/>
              </a:lnSpc>
            </a:pPr>
            <a:r>
              <a:rPr lang="zh-CN" altLang="en-US" sz="2800" dirty="0"/>
              <a:t>关联规则挖掘发现大量数据中项集之间有趣的关联或相关联系。设</a:t>
            </a:r>
            <a:r>
              <a:rPr lang="en-US" altLang="zh-CN" sz="2800" b="1" i="1" dirty="0"/>
              <a:t>I</a:t>
            </a:r>
            <a:r>
              <a:rPr lang="en-US" altLang="zh-CN" sz="2800" i="1" dirty="0"/>
              <a:t> </a:t>
            </a:r>
            <a:r>
              <a:rPr lang="en-US" altLang="zh-CN" sz="2800" dirty="0"/>
              <a:t>= { </a:t>
            </a:r>
            <a:r>
              <a:rPr lang="en-US" altLang="zh-CN" sz="2800" i="1" dirty="0"/>
              <a:t>i</a:t>
            </a:r>
            <a:r>
              <a:rPr lang="en-US" altLang="zh-CN" sz="2800" i="1" baseline="-25000" dirty="0"/>
              <a:t>1</a:t>
            </a:r>
            <a:r>
              <a:rPr lang="en-US" altLang="zh-CN" sz="2800" i="1" dirty="0"/>
              <a:t> , i</a:t>
            </a:r>
            <a:r>
              <a:rPr lang="en-US" altLang="zh-CN" sz="2800" i="1" baseline="-25000" dirty="0"/>
              <a:t>2</a:t>
            </a:r>
            <a:r>
              <a:rPr lang="en-US" altLang="zh-CN" sz="2800" i="1" dirty="0"/>
              <a:t> ,..., </a:t>
            </a:r>
            <a:r>
              <a:rPr lang="en-US" altLang="zh-CN" sz="2800" i="1" dirty="0" err="1"/>
              <a:t>i</a:t>
            </a:r>
            <a:r>
              <a:rPr lang="en-US" altLang="zh-CN" sz="2800" i="1" baseline="-25000" dirty="0" err="1"/>
              <a:t>m</a:t>
            </a:r>
            <a:r>
              <a:rPr lang="en-US" altLang="zh-CN" sz="2800" i="1" dirty="0"/>
              <a:t> </a:t>
            </a:r>
            <a:r>
              <a:rPr lang="en-US" altLang="zh-CN" sz="2800" dirty="0"/>
              <a:t>}</a:t>
            </a:r>
            <a:r>
              <a:rPr lang="zh-CN" altLang="en-US" sz="2800" dirty="0"/>
              <a:t>是项的集合。设任务相关的数据</a:t>
            </a:r>
            <a:r>
              <a:rPr lang="en-US" altLang="zh-CN" sz="2800" i="1" dirty="0"/>
              <a:t>D</a:t>
            </a:r>
            <a:r>
              <a:rPr lang="zh-CN" altLang="en-US" sz="2800" dirty="0"/>
              <a:t>是数据库事务的集合，其中每个事务</a:t>
            </a:r>
            <a:r>
              <a:rPr lang="en-US" altLang="zh-CN" sz="2800" i="1" dirty="0"/>
              <a:t>T</a:t>
            </a:r>
            <a:r>
              <a:rPr lang="zh-CN" altLang="en-US" sz="2800" dirty="0"/>
              <a:t>是项的集合，使得</a:t>
            </a:r>
            <a:r>
              <a:rPr lang="en-US" altLang="zh-CN" sz="2800" i="1" dirty="0"/>
              <a:t>T </a:t>
            </a:r>
            <a:r>
              <a:rPr lang="en-US" altLang="zh-CN" sz="2800" dirty="0">
                <a:sym typeface="Symbol" pitchFamily="18" charset="2"/>
              </a:rPr>
              <a:t></a:t>
            </a:r>
            <a:r>
              <a:rPr lang="en-US" altLang="zh-CN" sz="2800" dirty="0"/>
              <a:t> </a:t>
            </a:r>
            <a:r>
              <a:rPr lang="en-US" altLang="zh-CN" sz="2800" b="1" i="1" dirty="0"/>
              <a:t>I</a:t>
            </a:r>
            <a:r>
              <a:rPr lang="zh-CN" altLang="en-US" sz="2800" dirty="0"/>
              <a:t>。设</a:t>
            </a:r>
            <a:r>
              <a:rPr lang="en-US" altLang="zh-CN" sz="2800" i="1" dirty="0"/>
              <a:t>A</a:t>
            </a:r>
            <a:r>
              <a:rPr lang="zh-CN" altLang="en-US" sz="2800" dirty="0"/>
              <a:t>是一个项集，事务</a:t>
            </a:r>
            <a:r>
              <a:rPr lang="en-US" altLang="zh-CN" sz="2800" i="1" dirty="0"/>
              <a:t>T</a:t>
            </a:r>
            <a:r>
              <a:rPr lang="zh-CN" altLang="en-US" sz="2800" dirty="0"/>
              <a:t>包含</a:t>
            </a:r>
            <a:r>
              <a:rPr lang="en-US" altLang="zh-CN" sz="2800" i="1" dirty="0"/>
              <a:t>A</a:t>
            </a:r>
            <a:r>
              <a:rPr lang="zh-CN" altLang="en-US" sz="2800" dirty="0"/>
              <a:t>当且仅当</a:t>
            </a:r>
            <a:r>
              <a:rPr lang="en-US" altLang="zh-CN" sz="2800" i="1" dirty="0"/>
              <a:t>A </a:t>
            </a:r>
            <a:r>
              <a:rPr lang="en-US" altLang="zh-CN" sz="2800" dirty="0">
                <a:sym typeface="Symbol" pitchFamily="18" charset="2"/>
              </a:rPr>
              <a:t></a:t>
            </a:r>
            <a:r>
              <a:rPr lang="en-US" altLang="zh-CN" sz="2800" dirty="0"/>
              <a:t> </a:t>
            </a:r>
            <a:r>
              <a:rPr lang="en-US" altLang="zh-CN" sz="2800" i="1" dirty="0"/>
              <a:t>T</a:t>
            </a:r>
            <a:r>
              <a:rPr lang="zh-CN" altLang="en-US" sz="2800" dirty="0" smtClean="0"/>
              <a:t>。</a:t>
            </a:r>
            <a:endParaRPr lang="zh-CN" altLang="en-US" sz="2800" dirty="0"/>
          </a:p>
        </p:txBody>
      </p:sp>
      <p:sp>
        <p:nvSpPr>
          <p:cNvPr id="3" name="Rectangle 3"/>
          <p:cNvSpPr txBox="1">
            <a:spLocks noChangeArrowheads="1"/>
          </p:cNvSpPr>
          <p:nvPr/>
        </p:nvSpPr>
        <p:spPr>
          <a:xfrm>
            <a:off x="1525556" y="5051697"/>
            <a:ext cx="6578632" cy="1689671"/>
          </a:xfrm>
          <a:prstGeom prst="rect">
            <a:avLst/>
          </a:prstGeom>
          <a:solidFill>
            <a:schemeClr val="accent3"/>
          </a:solidFill>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20000"/>
              </a:lnSpc>
            </a:pPr>
            <a:r>
              <a:rPr lang="zh-CN" altLang="en-US" dirty="0" smtClean="0">
                <a:latin typeface="黑体" panose="02010609060101010101" pitchFamily="49" charset="-122"/>
                <a:ea typeface="黑体" panose="02010609060101010101" pitchFamily="49" charset="-122"/>
              </a:rPr>
              <a:t>超市中什么产品会一起购买？</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啤酒和尿布</a:t>
            </a:r>
          </a:p>
          <a:p>
            <a:pPr lvl="1">
              <a:lnSpc>
                <a:spcPct val="120000"/>
              </a:lnSpc>
            </a:pPr>
            <a:r>
              <a:rPr lang="zh-CN" altLang="en-US" dirty="0" smtClean="0">
                <a:latin typeface="黑体" panose="02010609060101010101" pitchFamily="49" charset="-122"/>
                <a:ea typeface="黑体" panose="02010609060101010101" pitchFamily="49" charset="-122"/>
              </a:rPr>
              <a:t>在买了一台</a:t>
            </a:r>
            <a:r>
              <a:rPr lang="en-US" altLang="zh-CN" dirty="0" smtClean="0">
                <a:latin typeface="黑体" panose="02010609060101010101" pitchFamily="49" charset="-122"/>
                <a:ea typeface="黑体" panose="02010609060101010101" pitchFamily="49" charset="-122"/>
              </a:rPr>
              <a:t>PC</a:t>
            </a:r>
            <a:r>
              <a:rPr lang="zh-CN" altLang="en-US" dirty="0" smtClean="0">
                <a:latin typeface="黑体" panose="02010609060101010101" pitchFamily="49" charset="-122"/>
                <a:ea typeface="黑体" panose="02010609060101010101" pitchFamily="49" charset="-122"/>
              </a:rPr>
              <a:t>之后下一步会购买</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哪种</a:t>
            </a:r>
            <a:r>
              <a:rPr lang="en-US" altLang="zh-CN" dirty="0" smtClean="0">
                <a:latin typeface="黑体" panose="02010609060101010101" pitchFamily="49" charset="-122"/>
                <a:ea typeface="黑体" panose="02010609060101010101" pitchFamily="49" charset="-122"/>
              </a:rPr>
              <a:t>DNA</a:t>
            </a:r>
            <a:r>
              <a:rPr lang="zh-CN" altLang="en-US" dirty="0" smtClean="0">
                <a:latin typeface="黑体" panose="02010609060101010101" pitchFamily="49" charset="-122"/>
                <a:ea typeface="黑体" panose="02010609060101010101" pitchFamily="49" charset="-122"/>
              </a:rPr>
              <a:t>对这种药物敏感</a:t>
            </a:r>
            <a:r>
              <a:rPr lang="en-US" altLang="zh-CN" dirty="0" smtClean="0">
                <a:latin typeface="黑体" panose="02010609060101010101" pitchFamily="49" charset="-122"/>
                <a:ea typeface="黑体" panose="02010609060101010101" pitchFamily="49" charset="-122"/>
              </a:rPr>
              <a:t>?</a:t>
            </a:r>
          </a:p>
          <a:p>
            <a:pPr lvl="1">
              <a:lnSpc>
                <a:spcPct val="120000"/>
              </a:lnSpc>
            </a:pPr>
            <a:r>
              <a:rPr lang="zh-CN" altLang="en-US" dirty="0" smtClean="0">
                <a:latin typeface="黑体" panose="02010609060101010101" pitchFamily="49" charset="-122"/>
                <a:ea typeface="黑体" panose="02010609060101010101" pitchFamily="49" charset="-122"/>
              </a:rPr>
              <a:t>我们如何自动对</a:t>
            </a:r>
            <a:r>
              <a:rPr lang="en-US" altLang="zh-CN" dirty="0" smtClean="0">
                <a:latin typeface="黑体" panose="02010609060101010101" pitchFamily="49" charset="-122"/>
                <a:ea typeface="黑体" panose="02010609060101010101" pitchFamily="49" charset="-122"/>
              </a:rPr>
              <a:t>Web</a:t>
            </a:r>
            <a:r>
              <a:rPr lang="zh-CN" altLang="en-US" dirty="0" smtClean="0">
                <a:latin typeface="黑体" panose="02010609060101010101" pitchFamily="49" charset="-122"/>
                <a:ea typeface="黑体" panose="02010609060101010101" pitchFamily="49" charset="-122"/>
              </a:rPr>
              <a:t>文档进行分类</a:t>
            </a:r>
            <a:r>
              <a:rPr lang="en-US" altLang="zh-CN" dirty="0" smtClean="0">
                <a:latin typeface="黑体" panose="02010609060101010101" pitchFamily="49" charset="-122"/>
                <a:ea typeface="黑体" panose="02010609060101010101" pitchFamily="49" charset="-122"/>
              </a:rPr>
              <a:t>?</a:t>
            </a:r>
          </a:p>
          <a:p>
            <a:pPr>
              <a:buFont typeface="Wingdings" pitchFamily="2" charset="2"/>
              <a:buNone/>
            </a:pPr>
            <a:endParaRPr lang="en-US" altLang="zh-CN" dirty="0">
              <a:latin typeface="黑体" panose="02010609060101010101" pitchFamily="49" charset="-122"/>
              <a:ea typeface="黑体" panose="02010609060101010101" pitchFamily="49" charset="-122"/>
            </a:endParaRPr>
          </a:p>
        </p:txBody>
      </p:sp>
      <p:pic>
        <p:nvPicPr>
          <p:cNvPr id="4" name="Picture 5" descr="beer-and-diaper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36096" y="3671877"/>
            <a:ext cx="1596612" cy="1348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右箭头 4"/>
          <p:cNvSpPr/>
          <p:nvPr/>
        </p:nvSpPr>
        <p:spPr>
          <a:xfrm>
            <a:off x="3983318" y="4383438"/>
            <a:ext cx="1207807" cy="259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9" descr="http://kseeker.narod.ru/0006-basket.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0697" y="3306708"/>
            <a:ext cx="2915295" cy="1639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1" descr="https://encrypted-tbn2.gstatic.com/images?q=tbn:ANd9GcRVYdAFd7eiR2xNTrEPzrD1EjxYrzDrsCCh-uCvEH9rsEK81U_Ak-iURq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57001" y="2792244"/>
            <a:ext cx="975707" cy="10289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右箭头 7"/>
          <p:cNvSpPr/>
          <p:nvPr/>
        </p:nvSpPr>
        <p:spPr>
          <a:xfrm>
            <a:off x="3983317" y="3419178"/>
            <a:ext cx="1207807" cy="258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a:spLocks noChangeArrowheads="1"/>
          </p:cNvSpPr>
          <p:nvPr/>
        </p:nvSpPr>
        <p:spPr bwMode="auto">
          <a:xfrm>
            <a:off x="960697" y="6294672"/>
            <a:ext cx="7980103" cy="369332"/>
          </a:xfrm>
          <a:prstGeom prst="rect">
            <a:avLst/>
          </a:prstGeom>
          <a:solidFill>
            <a:srgbClr val="FFC000"/>
          </a:solidFill>
          <a:ln w="9525">
            <a:solidFill>
              <a:srgbClr val="FF0000"/>
            </a:solidFill>
            <a:miter lim="800000"/>
            <a:headEnd/>
            <a:tailEnd/>
          </a:ln>
        </p:spPr>
        <p:txBody>
          <a:bodyPr wrap="square">
            <a:spAutoFit/>
          </a:bodyPr>
          <a:lstStyle/>
          <a:p>
            <a:r>
              <a:rPr lang="zh-CN" altLang="en-US"/>
              <a:t>定义：从数据集中找出对象或项集之间同时发生的关联或顺序关系。</a:t>
            </a:r>
          </a:p>
        </p:txBody>
      </p:sp>
      <p:sp>
        <p:nvSpPr>
          <p:cNvPr id="10" name="TextBox 9"/>
          <p:cNvSpPr txBox="1"/>
          <p:nvPr/>
        </p:nvSpPr>
        <p:spPr>
          <a:xfrm>
            <a:off x="7524328" y="3212976"/>
            <a:ext cx="1210588" cy="400110"/>
          </a:xfrm>
          <a:prstGeom prst="rect">
            <a:avLst/>
          </a:prstGeom>
          <a:solidFill>
            <a:srgbClr val="FF0000"/>
          </a:solidFill>
          <a:ln>
            <a:solidFill>
              <a:schemeClr val="accent1"/>
            </a:solidFill>
          </a:ln>
        </p:spPr>
        <p:txBody>
          <a:bodyPr wrap="none" rtlCol="0">
            <a:spAutoFit/>
          </a:bodyPr>
          <a:lstStyle/>
          <a:p>
            <a:r>
              <a:rPr lang="zh-CN" altLang="en-US" dirty="0" smtClean="0"/>
              <a:t>事先已知</a:t>
            </a:r>
            <a:endParaRPr lang="zh-CN" altLang="en-US" dirty="0"/>
          </a:p>
        </p:txBody>
      </p:sp>
      <p:sp>
        <p:nvSpPr>
          <p:cNvPr id="12" name="TextBox 11"/>
          <p:cNvSpPr txBox="1"/>
          <p:nvPr/>
        </p:nvSpPr>
        <p:spPr>
          <a:xfrm>
            <a:off x="7537876" y="4183383"/>
            <a:ext cx="1210588" cy="400110"/>
          </a:xfrm>
          <a:prstGeom prst="rect">
            <a:avLst/>
          </a:prstGeom>
          <a:solidFill>
            <a:schemeClr val="accent5"/>
          </a:solidFill>
          <a:ln>
            <a:solidFill>
              <a:schemeClr val="accent1"/>
            </a:solidFill>
          </a:ln>
        </p:spPr>
        <p:txBody>
          <a:bodyPr wrap="none" rtlCol="0">
            <a:spAutoFit/>
          </a:bodyPr>
          <a:lstStyle/>
          <a:p>
            <a:r>
              <a:rPr lang="zh-CN" altLang="en-US" dirty="0" smtClean="0"/>
              <a:t>事先未知</a:t>
            </a:r>
            <a:endParaRPr lang="zh-CN" altLang="en-US" dirty="0"/>
          </a:p>
        </p:txBody>
      </p:sp>
    </p:spTree>
    <p:extLst>
      <p:ext uri="{BB962C8B-B14F-4D97-AF65-F5344CB8AC3E}">
        <p14:creationId xmlns:p14="http://schemas.microsoft.com/office/powerpoint/2010/main" xmlns="" val="314145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solidFill>
                  <a:srgbClr val="FF0000"/>
                </a:solidFill>
              </a:rPr>
              <a:t>聚类分析</a:t>
            </a:r>
            <a:endParaRPr lang="en-US" altLang="zh-CN" dirty="0" smtClean="0">
              <a:solidFill>
                <a:srgbClr val="FF0000"/>
              </a:solidFill>
            </a:endParaRPr>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22</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1428834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395536" y="1196752"/>
            <a:ext cx="8229600" cy="5688632"/>
          </a:xfrm>
        </p:spPr>
        <p:txBody>
          <a:bodyPr/>
          <a:lstStyle/>
          <a:p>
            <a:pPr>
              <a:lnSpc>
                <a:spcPct val="80000"/>
              </a:lnSpc>
            </a:pPr>
            <a:endParaRPr lang="en-US" altLang="zh-CN" dirty="0" smtClean="0">
              <a:solidFill>
                <a:srgbClr val="0066FF"/>
              </a:solidFill>
            </a:endParaRPr>
          </a:p>
          <a:p>
            <a:pPr>
              <a:lnSpc>
                <a:spcPct val="80000"/>
              </a:lnSpc>
            </a:pPr>
            <a:r>
              <a:rPr lang="zh-CN" altLang="en-US" dirty="0" smtClean="0">
                <a:solidFill>
                  <a:srgbClr val="0066FF"/>
                </a:solidFill>
              </a:rPr>
              <a:t>基于</a:t>
            </a:r>
            <a:r>
              <a:rPr lang="zh-CN" altLang="en-US" dirty="0">
                <a:solidFill>
                  <a:srgbClr val="0066FF"/>
                </a:solidFill>
              </a:rPr>
              <a:t>层次的方法：</a:t>
            </a:r>
            <a:r>
              <a:rPr lang="zh-CN" altLang="en-US" dirty="0"/>
              <a:t>层次的方法对给定数据集合进行层次的分解。根据层次的分解如何形成，层次的方法可以被分为凝聚或分裂方法。 （</a:t>
            </a:r>
            <a:r>
              <a:rPr lang="en-US" altLang="zh-CN" dirty="0"/>
              <a:t>Chameleon </a:t>
            </a:r>
            <a:r>
              <a:rPr lang="zh-CN" altLang="en-US" dirty="0"/>
              <a:t>，</a:t>
            </a:r>
            <a:r>
              <a:rPr lang="en-US" altLang="zh-CN" dirty="0"/>
              <a:t>CURE</a:t>
            </a:r>
            <a:r>
              <a:rPr lang="zh-CN" altLang="en-US" dirty="0"/>
              <a:t>，</a:t>
            </a:r>
            <a:r>
              <a:rPr lang="en-US" altLang="zh-CN" dirty="0"/>
              <a:t>BIRCH</a:t>
            </a:r>
            <a:r>
              <a:rPr lang="zh-CN" altLang="en-US" dirty="0"/>
              <a:t>） </a:t>
            </a:r>
          </a:p>
          <a:p>
            <a:pPr>
              <a:lnSpc>
                <a:spcPct val="80000"/>
              </a:lnSpc>
            </a:pPr>
            <a:r>
              <a:rPr lang="zh-CN" altLang="en-US" dirty="0">
                <a:solidFill>
                  <a:srgbClr val="0066FF"/>
                </a:solidFill>
              </a:rPr>
              <a:t>基于密度的方法：</a:t>
            </a:r>
            <a:r>
              <a:rPr lang="zh-CN" altLang="en-US" dirty="0"/>
              <a:t>只要临近区域的密度超过某个阈值，就继续聚类。避免仅生成球状聚类。（</a:t>
            </a:r>
            <a:r>
              <a:rPr lang="en-US" altLang="zh-CN" dirty="0"/>
              <a:t>DBSCAN</a:t>
            </a:r>
            <a:r>
              <a:rPr lang="zh-CN" altLang="en-US" dirty="0"/>
              <a:t>，</a:t>
            </a:r>
            <a:r>
              <a:rPr lang="en-US" altLang="zh-CN" dirty="0"/>
              <a:t>OPTICS</a:t>
            </a:r>
            <a:r>
              <a:rPr lang="zh-CN" altLang="en-US" dirty="0"/>
              <a:t>，</a:t>
            </a:r>
            <a:r>
              <a:rPr lang="en-US" altLang="zh-CN" dirty="0"/>
              <a:t>DENCLUE</a:t>
            </a:r>
            <a:r>
              <a:rPr lang="zh-CN" altLang="en-US" dirty="0"/>
              <a:t>）</a:t>
            </a:r>
          </a:p>
          <a:p>
            <a:pPr>
              <a:lnSpc>
                <a:spcPct val="80000"/>
              </a:lnSpc>
            </a:pPr>
            <a:r>
              <a:rPr lang="zh-CN" altLang="en-US" dirty="0">
                <a:solidFill>
                  <a:srgbClr val="0066FF"/>
                </a:solidFill>
              </a:rPr>
              <a:t>基于网格的方法：</a:t>
            </a:r>
            <a:r>
              <a:rPr lang="zh-CN" altLang="en-US" dirty="0"/>
              <a:t>基于网格的方法把对象空间量化为有限数目的单元，所有的聚类操作都在这个量化的空间上进行。这种方法的主要优点是它的处理速度很快。（</a:t>
            </a:r>
            <a:r>
              <a:rPr lang="en-US" altLang="zh-CN" dirty="0"/>
              <a:t>STING</a:t>
            </a:r>
            <a:r>
              <a:rPr lang="zh-CN" altLang="en-US" dirty="0"/>
              <a:t>，</a:t>
            </a:r>
            <a:r>
              <a:rPr lang="en-US" altLang="zh-CN" dirty="0"/>
              <a:t>CLIQUE</a:t>
            </a:r>
            <a:r>
              <a:rPr lang="zh-CN" altLang="en-US" dirty="0"/>
              <a:t>，</a:t>
            </a:r>
            <a:r>
              <a:rPr lang="en-US" altLang="zh-CN" dirty="0" err="1"/>
              <a:t>WaveCluster</a:t>
            </a:r>
            <a:r>
              <a:rPr lang="zh-CN" altLang="en-US" dirty="0"/>
              <a:t>）</a:t>
            </a:r>
          </a:p>
          <a:p>
            <a:pPr>
              <a:lnSpc>
                <a:spcPct val="80000"/>
              </a:lnSpc>
            </a:pPr>
            <a:r>
              <a:rPr lang="zh-CN" altLang="en-US" dirty="0">
                <a:solidFill>
                  <a:srgbClr val="0066FF"/>
                </a:solidFill>
              </a:rPr>
              <a:t>基于模型的方法：</a:t>
            </a:r>
            <a:r>
              <a:rPr lang="zh-CN" altLang="en-US" dirty="0"/>
              <a:t>为每个簇假设一个模型，发现数据对模型的最好匹配。（</a:t>
            </a:r>
            <a:r>
              <a:rPr lang="en-US" altLang="zh-CN" dirty="0"/>
              <a:t>COBWEB</a:t>
            </a:r>
            <a:r>
              <a:rPr lang="zh-CN" altLang="en-US" dirty="0"/>
              <a:t>，</a:t>
            </a:r>
            <a:r>
              <a:rPr lang="en-US" altLang="zh-CN" dirty="0"/>
              <a:t>CLASSIT</a:t>
            </a:r>
            <a:r>
              <a:rPr lang="zh-CN" altLang="en-US" dirty="0"/>
              <a:t>，</a:t>
            </a:r>
            <a:r>
              <a:rPr lang="en-US" altLang="zh-CN" dirty="0" err="1"/>
              <a:t>AutoClass</a:t>
            </a:r>
            <a:r>
              <a:rPr lang="zh-CN" altLang="en-US" dirty="0"/>
              <a:t>）  </a:t>
            </a:r>
          </a:p>
        </p:txBody>
      </p:sp>
      <p:sp>
        <p:nvSpPr>
          <p:cNvPr id="4"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聚类方法分类</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3264820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598488" y="197768"/>
            <a:ext cx="7772400" cy="11430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zh-CN" altLang="en-US" sz="3200" kern="0" dirty="0" smtClean="0">
                <a:solidFill>
                  <a:schemeClr val="tx2"/>
                </a:solidFill>
                <a:latin typeface="黑体" pitchFamily="49" charset="-122"/>
                <a:ea typeface="黑体" pitchFamily="49" charset="-122"/>
                <a:cs typeface="+mj-cs"/>
              </a:rPr>
              <a:t>聚类</a:t>
            </a:r>
            <a:r>
              <a:rPr lang="en-US" altLang="zh-CN" sz="3200" kern="0" dirty="0" smtClean="0">
                <a:solidFill>
                  <a:schemeClr val="tx2"/>
                </a:solidFill>
                <a:latin typeface="黑体" pitchFamily="49" charset="-122"/>
                <a:ea typeface="黑体" pitchFamily="49" charset="-122"/>
                <a:cs typeface="+mj-cs"/>
              </a:rPr>
              <a:t>-</a:t>
            </a:r>
            <a:r>
              <a:rPr lang="zh-CN" altLang="en-US" sz="3200" kern="0" dirty="0" smtClean="0">
                <a:solidFill>
                  <a:schemeClr val="tx2"/>
                </a:solidFill>
                <a:latin typeface="黑体" pitchFamily="49" charset="-122"/>
                <a:ea typeface="黑体" pitchFamily="49" charset="-122"/>
                <a:cs typeface="+mj-cs"/>
              </a:rPr>
              <a:t>定义相似度</a:t>
            </a:r>
            <a:endParaRPr lang="en-US" altLang="zh-CN" sz="3200" kern="0" dirty="0">
              <a:solidFill>
                <a:schemeClr val="tx2"/>
              </a:solidFill>
              <a:latin typeface="黑体" pitchFamily="49" charset="-122"/>
              <a:ea typeface="黑体" pitchFamily="49" charset="-122"/>
              <a:cs typeface="+mj-cs"/>
            </a:endParaRPr>
          </a:p>
        </p:txBody>
      </p:sp>
      <p:sp>
        <p:nvSpPr>
          <p:cNvPr id="151555" name="Text Box 3"/>
          <p:cNvSpPr txBox="1">
            <a:spLocks noChangeArrowheads="1"/>
          </p:cNvSpPr>
          <p:nvPr/>
        </p:nvSpPr>
        <p:spPr bwMode="auto">
          <a:xfrm>
            <a:off x="379413" y="927100"/>
            <a:ext cx="83486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The quality or state of being similar; likeness; resemblance; as, a similarity of features.</a:t>
            </a:r>
            <a:r>
              <a:rPr lang="en-US" altLang="zh-CN" b="1">
                <a:latin typeface="Arial Unicode MS" pitchFamily="34" charset="-122"/>
                <a:ea typeface="Arial Unicode MS" pitchFamily="34" charset="-122"/>
                <a:cs typeface="Arial Unicode MS" pitchFamily="34" charset="-122"/>
              </a:rPr>
              <a:t> </a:t>
            </a:r>
            <a:endParaRPr lang="en-US" altLang="zh-CN" sz="1600" b="1"/>
          </a:p>
        </p:txBody>
      </p:sp>
      <p:pic>
        <p:nvPicPr>
          <p:cNvPr id="151557"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81163"/>
            <a:ext cx="7480300" cy="5176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1558" name="Text Box 6"/>
          <p:cNvSpPr txBox="1">
            <a:spLocks noChangeArrowheads="1"/>
          </p:cNvSpPr>
          <p:nvPr/>
        </p:nvSpPr>
        <p:spPr bwMode="auto">
          <a:xfrm>
            <a:off x="6937375" y="1247775"/>
            <a:ext cx="20335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a:t>Webster's Dictionary</a:t>
            </a:r>
          </a:p>
        </p:txBody>
      </p:sp>
      <p:sp>
        <p:nvSpPr>
          <p:cNvPr id="2" name="灯片编号占位符 1"/>
          <p:cNvSpPr>
            <a:spLocks noGrp="1"/>
          </p:cNvSpPr>
          <p:nvPr>
            <p:ph type="sldNum" sz="quarter" idx="12"/>
          </p:nvPr>
        </p:nvSpPr>
        <p:spPr/>
        <p:txBody>
          <a:bodyPr/>
          <a:lstStyle/>
          <a:p>
            <a:pPr>
              <a:defRPr/>
            </a:pPr>
            <a:fld id="{92A3D065-242F-477E-ADBC-08AD8EAD0826}" type="slidenum">
              <a:rPr lang="zh-CN" altLang="en-US" smtClean="0"/>
              <a:pPr>
                <a:defRPr/>
              </a:pPr>
              <a:t>24</a:t>
            </a:fld>
            <a:endParaRPr lang="zh-CN" altLang="en-US" dirty="0"/>
          </a:p>
        </p:txBody>
      </p:sp>
      <p:sp>
        <p:nvSpPr>
          <p:cNvPr id="151556" name="Text Box 4"/>
          <p:cNvSpPr txBox="1">
            <a:spLocks noChangeArrowheads="1"/>
          </p:cNvSpPr>
          <p:nvPr/>
        </p:nvSpPr>
        <p:spPr bwMode="auto">
          <a:xfrm>
            <a:off x="182563" y="6309320"/>
            <a:ext cx="8545512" cy="523220"/>
          </a:xfrm>
          <a:prstGeom prst="rect">
            <a:avLst/>
          </a:prstGeom>
          <a:solidFill>
            <a:schemeClr val="accent6"/>
          </a:solidFill>
          <a:ln>
            <a:solidFill>
              <a:schemeClr val="accent1"/>
            </a:solidFill>
          </a:ln>
          <a:effectLs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dirty="0" smtClean="0">
                <a:solidFill>
                  <a:schemeClr val="bg1"/>
                </a:solidFill>
                <a:latin typeface="黑体" panose="02010609060101010101" pitchFamily="49" charset="-122"/>
                <a:ea typeface="黑体" panose="02010609060101010101" pitchFamily="49" charset="-122"/>
              </a:rPr>
              <a:t>实体的相似度</a:t>
            </a:r>
            <a:r>
              <a:rPr lang="en-US" altLang="zh-CN" sz="2800" dirty="0" smtClean="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实体特征的相似度</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971600" y="2132856"/>
            <a:ext cx="2088232" cy="28083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44008" y="2708920"/>
            <a:ext cx="1872208" cy="22322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3013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0"/>
                                        </p:tgtEl>
                                        <p:attrNameLst>
                                          <p:attrName>ppt_x</p:attrName>
                                        </p:attrNameLst>
                                      </p:cBhvr>
                                      <p:tavLst>
                                        <p:tav tm="0">
                                          <p:val>
                                            <p:strVal val="ppt_x"/>
                                          </p:val>
                                        </p:tav>
                                        <p:tav tm="100000">
                                          <p:val>
                                            <p:strVal val="ppt_x"/>
                                          </p:val>
                                        </p:tav>
                                      </p:tavLst>
                                    </p:anim>
                                    <p:anim calcmode="lin" valueType="num">
                                      <p:cBhvr additive="base">
                                        <p:cTn id="11" dur="500"/>
                                        <p:tgtEl>
                                          <p:spTgt spid="10"/>
                                        </p:tgtEl>
                                        <p:attrNameLst>
                                          <p:attrName>ppt_y</p:attrName>
                                        </p:attrNameLst>
                                      </p:cBhvr>
                                      <p:tavLst>
                                        <p:tav tm="0">
                                          <p:val>
                                            <p:strVal val="ppt_y"/>
                                          </p:val>
                                        </p:tav>
                                        <p:tav tm="100000">
                                          <p:val>
                                            <p:strVal val="1+ppt_h/2"/>
                                          </p:val>
                                        </p:tav>
                                      </p:tavLst>
                                    </p:anim>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3485976"/>
            <a:ext cx="9144000" cy="3327400"/>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1" name="Rectangle 3"/>
          <p:cNvSpPr>
            <a:spLocks noChangeArrowheads="1"/>
          </p:cNvSpPr>
          <p:nvPr/>
        </p:nvSpPr>
        <p:spPr bwMode="auto">
          <a:xfrm>
            <a:off x="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2" name="Rectangle 4"/>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33" name="Rectangle 5"/>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3" name="Group 6"/>
          <p:cNvGrpSpPr>
            <a:grpSpLocks/>
          </p:cNvGrpSpPr>
          <p:nvPr/>
        </p:nvGrpSpPr>
        <p:grpSpPr bwMode="auto">
          <a:xfrm>
            <a:off x="57150" y="1185862"/>
            <a:ext cx="9144000" cy="2243138"/>
            <a:chOff x="36" y="642"/>
            <a:chExt cx="5760" cy="1413"/>
          </a:xfrm>
        </p:grpSpPr>
        <p:pic>
          <p:nvPicPr>
            <p:cNvPr id="150570" name="Picture 7"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8" y="789"/>
              <a:ext cx="513" cy="1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571" name="Picture 8"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74" y="828"/>
              <a:ext cx="514" cy="1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72" name="Rectangle 9"/>
            <p:cNvSpPr>
              <a:spLocks noChangeArrowheads="1"/>
            </p:cNvSpPr>
            <p:nvPr/>
          </p:nvSpPr>
          <p:spPr bwMode="auto">
            <a:xfrm>
              <a:off x="36" y="1365"/>
              <a:ext cx="576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73" name="Picture 10"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33" y="920"/>
              <a:ext cx="569" cy="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574" name="Picture 1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499" y="865"/>
              <a:ext cx="635" cy="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5" name="Picture 1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995" y="753"/>
              <a:ext cx="580" cy="1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6" name="Picture 1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14" y="806"/>
              <a:ext cx="592" cy="1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7" name="Picture 1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227" y="1090"/>
              <a:ext cx="454" cy="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8" name="Picture 1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95" y="1096"/>
              <a:ext cx="306" cy="6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79" name="Picture 1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381" y="642"/>
              <a:ext cx="459" cy="1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0535" name="Rectangle 18"/>
          <p:cNvSpPr>
            <a:spLocks noChangeArrowheads="1"/>
          </p:cNvSpPr>
          <p:nvPr/>
        </p:nvSpPr>
        <p:spPr bwMode="auto">
          <a:xfrm>
            <a:off x="2400300" y="3776663"/>
            <a:ext cx="54102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nvGrpSpPr>
          <p:cNvPr id="4" name="Group 19"/>
          <p:cNvGrpSpPr>
            <a:grpSpLocks/>
          </p:cNvGrpSpPr>
          <p:nvPr/>
        </p:nvGrpSpPr>
        <p:grpSpPr bwMode="auto">
          <a:xfrm>
            <a:off x="150813" y="3910013"/>
            <a:ext cx="8743950" cy="2481262"/>
            <a:chOff x="96" y="2583"/>
            <a:chExt cx="5508" cy="1563"/>
          </a:xfrm>
        </p:grpSpPr>
        <p:grpSp>
          <p:nvGrpSpPr>
            <p:cNvPr id="5" name="Group 20"/>
            <p:cNvGrpSpPr>
              <a:grpSpLocks/>
            </p:cNvGrpSpPr>
            <p:nvPr/>
          </p:nvGrpSpPr>
          <p:grpSpPr bwMode="auto">
            <a:xfrm>
              <a:off x="120" y="2802"/>
              <a:ext cx="5484" cy="1344"/>
              <a:chOff x="120" y="2802"/>
              <a:chExt cx="5484" cy="1344"/>
            </a:xfrm>
          </p:grpSpPr>
          <p:grpSp>
            <p:nvGrpSpPr>
              <p:cNvPr id="6" name="Group 21"/>
              <p:cNvGrpSpPr>
                <a:grpSpLocks/>
              </p:cNvGrpSpPr>
              <p:nvPr/>
            </p:nvGrpSpPr>
            <p:grpSpPr bwMode="auto">
              <a:xfrm>
                <a:off x="120" y="2802"/>
                <a:ext cx="2286" cy="1344"/>
                <a:chOff x="156" y="2634"/>
                <a:chExt cx="2286" cy="1344"/>
              </a:xfrm>
            </p:grpSpPr>
            <p:sp>
              <p:nvSpPr>
                <p:cNvPr id="150568" name="Rectangle 22"/>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9" name="Rectangle 23"/>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nvGrpSpPr>
              <p:cNvPr id="7" name="Group 24"/>
              <p:cNvGrpSpPr>
                <a:grpSpLocks/>
              </p:cNvGrpSpPr>
              <p:nvPr/>
            </p:nvGrpSpPr>
            <p:grpSpPr bwMode="auto">
              <a:xfrm>
                <a:off x="3318" y="2802"/>
                <a:ext cx="2286" cy="1344"/>
                <a:chOff x="156" y="2634"/>
                <a:chExt cx="2286" cy="1344"/>
              </a:xfrm>
            </p:grpSpPr>
            <p:sp>
              <p:nvSpPr>
                <p:cNvPr id="150566" name="Rectangle 25"/>
                <p:cNvSpPr>
                  <a:spLocks noChangeArrowheads="1"/>
                </p:cNvSpPr>
                <p:nvPr/>
              </p:nvSpPr>
              <p:spPr bwMode="auto">
                <a:xfrm>
                  <a:off x="156"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150567" name="Rectangle 26"/>
                <p:cNvSpPr>
                  <a:spLocks noChangeArrowheads="1"/>
                </p:cNvSpPr>
                <p:nvPr/>
              </p:nvSpPr>
              <p:spPr bwMode="auto">
                <a:xfrm>
                  <a:off x="1362" y="2634"/>
                  <a:ext cx="1080" cy="1344"/>
                </a:xfrm>
                <a:prstGeom prst="rect">
                  <a:avLst/>
                </a:prstGeom>
                <a:solidFill>
                  <a:srgbClr val="FFFFFF"/>
                </a:solidFill>
                <a:ln w="158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grpSp>
        <p:sp>
          <p:nvSpPr>
            <p:cNvPr id="150545" name="Rectangle 27"/>
            <p:cNvSpPr>
              <a:spLocks noChangeArrowheads="1"/>
            </p:cNvSpPr>
            <p:nvPr/>
          </p:nvSpPr>
          <p:spPr bwMode="auto">
            <a:xfrm>
              <a:off x="96" y="2583"/>
              <a:ext cx="3408"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pic>
          <p:nvPicPr>
            <p:cNvPr id="150546" name="Picture 28"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 y="3460"/>
              <a:ext cx="303" cy="6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7" name="Picture 29"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8" y="2841"/>
              <a:ext cx="304" cy="6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8" name="Picture 30"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2" y="2859"/>
              <a:ext cx="336" cy="5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49" name="Picture 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70" y="3523"/>
              <a:ext cx="375" cy="55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0" name="Picture 3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828" y="2821"/>
              <a:ext cx="343" cy="61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1" name="Picture 3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72" y="3033"/>
              <a:ext cx="375" cy="64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2" name="Picture 34"/>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846" y="3608"/>
              <a:ext cx="269" cy="4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3" name="Picture 35"/>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59" y="3702"/>
              <a:ext cx="181" cy="4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4" name="Picture 36"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5" y="2887"/>
              <a:ext cx="272" cy="83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5" name="Picture 37" descr="Edna Krabappe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6" y="2878"/>
              <a:ext cx="303" cy="6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6" name="Picture 38" descr="Principal Seymour  Skinn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8" y="3477"/>
              <a:ext cx="304" cy="6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7" name="Picture 39" descr="Groundskeeper Willi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04" y="3561"/>
              <a:ext cx="336" cy="5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50558" name="Picture 4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14" y="2821"/>
              <a:ext cx="375" cy="55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59" name="Picture 4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5226" y="2833"/>
              <a:ext cx="343" cy="61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0" name="Picture 4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4540" y="3524"/>
              <a:ext cx="351" cy="6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1" name="Picture 4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590" y="3002"/>
              <a:ext cx="269" cy="4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2" name="Picture 44"/>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699" y="3642"/>
              <a:ext cx="181" cy="41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0563" name="Picture 45" descr="C:\Documents and Settings\eamonn\Desktop\bios_family_marge.gi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377" y="2845"/>
              <a:ext cx="272" cy="83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grpSp>
      <p:sp>
        <p:nvSpPr>
          <p:cNvPr id="150537" name="Text Box 46"/>
          <p:cNvSpPr txBox="1">
            <a:spLocks noChangeArrowheads="1"/>
          </p:cNvSpPr>
          <p:nvPr/>
        </p:nvSpPr>
        <p:spPr bwMode="auto">
          <a:xfrm>
            <a:off x="1839913" y="6389688"/>
            <a:ext cx="26600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School Employees</a:t>
            </a:r>
            <a:r>
              <a:rPr lang="en-US" altLang="zh-CN" sz="1600" dirty="0"/>
              <a:t> </a:t>
            </a:r>
          </a:p>
        </p:txBody>
      </p:sp>
      <p:sp>
        <p:nvSpPr>
          <p:cNvPr id="150538" name="Text Box 47"/>
          <p:cNvSpPr txBox="1">
            <a:spLocks noChangeArrowheads="1"/>
          </p:cNvSpPr>
          <p:nvPr/>
        </p:nvSpPr>
        <p:spPr bwMode="auto">
          <a:xfrm>
            <a:off x="0" y="6364288"/>
            <a:ext cx="20701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a:t>Simpson's Family</a:t>
            </a:r>
            <a:r>
              <a:rPr lang="en-US" altLang="zh-CN" sz="2000"/>
              <a:t> </a:t>
            </a:r>
          </a:p>
        </p:txBody>
      </p:sp>
      <p:sp>
        <p:nvSpPr>
          <p:cNvPr id="150539" name="Text Box 48"/>
          <p:cNvSpPr txBox="1">
            <a:spLocks noChangeArrowheads="1"/>
          </p:cNvSpPr>
          <p:nvPr/>
        </p:nvSpPr>
        <p:spPr bwMode="auto">
          <a:xfrm>
            <a:off x="7107238" y="6364288"/>
            <a:ext cx="18399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Males</a:t>
            </a:r>
            <a:r>
              <a:rPr lang="en-US" altLang="zh-CN" sz="1600"/>
              <a:t> </a:t>
            </a:r>
          </a:p>
        </p:txBody>
      </p:sp>
      <p:sp>
        <p:nvSpPr>
          <p:cNvPr id="150540" name="Text Box 49"/>
          <p:cNvSpPr txBox="1">
            <a:spLocks noChangeArrowheads="1"/>
          </p:cNvSpPr>
          <p:nvPr/>
        </p:nvSpPr>
        <p:spPr bwMode="auto">
          <a:xfrm>
            <a:off x="5173663" y="6364288"/>
            <a:ext cx="18399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Females</a:t>
            </a:r>
            <a:r>
              <a:rPr lang="en-US" altLang="zh-CN" sz="1600"/>
              <a:t> </a:t>
            </a:r>
          </a:p>
        </p:txBody>
      </p:sp>
      <p:sp>
        <p:nvSpPr>
          <p:cNvPr id="158770" name="Text Box 50"/>
          <p:cNvSpPr txBox="1">
            <a:spLocks noChangeArrowheads="1"/>
          </p:cNvSpPr>
          <p:nvPr/>
        </p:nvSpPr>
        <p:spPr bwMode="auto">
          <a:xfrm>
            <a:off x="2158757" y="3511550"/>
            <a:ext cx="5365571" cy="646331"/>
          </a:xfrm>
          <a:prstGeom prst="rect">
            <a:avLst/>
          </a:prstGeom>
          <a:solidFill>
            <a:srgbClr val="FF0000"/>
          </a:solidFill>
          <a:ln>
            <a:solidFill>
              <a:schemeClr val="accent1"/>
            </a:solidFill>
          </a:ln>
          <a:effectLst/>
          <a:extLst/>
        </p:spPr>
        <p:txBody>
          <a:bodyPr wrap="none">
            <a:spAutoFit/>
          </a:bodyPr>
          <a:lstStyle/>
          <a:p>
            <a:pPr fontAlgn="auto">
              <a:spcBef>
                <a:spcPts val="0"/>
              </a:spcBef>
              <a:spcAft>
                <a:spcPts val="0"/>
              </a:spcAft>
              <a:defRPr/>
            </a:pPr>
            <a:r>
              <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Clustering is </a:t>
            </a:r>
            <a:r>
              <a:rPr lang="en-US" altLang="zh-CN"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subjective</a:t>
            </a:r>
            <a:r>
              <a:rPr lang="zh-CN" altLang="en-US" sz="3600" dirty="0" smtClean="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3600" dirty="0">
              <a:solidFill>
                <a:schemeClr val="tx2"/>
              </a:solidFill>
              <a:effectLst>
                <a:outerShdw blurRad="38100" dist="38100" dir="2700000" algn="tl">
                  <a:srgbClr val="C0C0C0"/>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58771" name="Text Box 51"/>
          <p:cNvSpPr txBox="1">
            <a:spLocks noChangeArrowheads="1"/>
          </p:cNvSpPr>
          <p:nvPr/>
        </p:nvSpPr>
        <p:spPr bwMode="auto">
          <a:xfrm>
            <a:off x="3253421" y="550421"/>
            <a:ext cx="341632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sz="3600" dirty="0" smtClean="0">
                <a:effectLst>
                  <a:outerShdw blurRad="38100" dist="38100" dir="2700000" algn="tl">
                    <a:srgbClr val="C0C0C0"/>
                  </a:outerShdw>
                </a:effectLst>
                <a:latin typeface="黑体" panose="02010609060101010101" pitchFamily="49" charset="-122"/>
                <a:ea typeface="黑体" panose="02010609060101010101" pitchFamily="49" charset="-122"/>
              </a:rPr>
              <a:t>可能的聚类方式</a:t>
            </a:r>
            <a:endParaRPr lang="en-US" altLang="zh-CN" sz="36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DD8CA8D7-DF29-4A65-8606-59E55EAFC76B}" type="slidenum">
              <a:rPr lang="zh-CN" altLang="en-US" smtClean="0"/>
              <a:pPr>
                <a:defRPr/>
              </a:pPr>
              <a:t>25</a:t>
            </a:fld>
            <a:endParaRPr lang="zh-CN" altLang="en-US"/>
          </a:p>
        </p:txBody>
      </p:sp>
    </p:spTree>
    <p:extLst>
      <p:ext uri="{BB962C8B-B14F-4D97-AF65-F5344CB8AC3E}">
        <p14:creationId xmlns:p14="http://schemas.microsoft.com/office/powerpoint/2010/main" xmlns="" val="2882599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zh-CN" altLang="en-US" dirty="0" smtClean="0"/>
              <a:t>社交</a:t>
            </a:r>
            <a:r>
              <a:rPr lang="zh-CN" altLang="en-US" dirty="0"/>
              <a:t>网络</a:t>
            </a:r>
            <a:r>
              <a:rPr lang="zh-CN" altLang="en-US" dirty="0" smtClean="0"/>
              <a:t>应用：分类、聚类和推荐</a:t>
            </a:r>
            <a:endParaRPr lang="en-US" dirty="0"/>
          </a:p>
        </p:txBody>
      </p:sp>
      <p:sp>
        <p:nvSpPr>
          <p:cNvPr id="41986" name="Content Placeholder 2"/>
          <p:cNvSpPr>
            <a:spLocks noGrp="1"/>
          </p:cNvSpPr>
          <p:nvPr>
            <p:ph idx="1"/>
          </p:nvPr>
        </p:nvSpPr>
        <p:spPr/>
        <p:txBody>
          <a:bodyPr/>
          <a:lstStyle/>
          <a:p>
            <a:r>
              <a:rPr lang="zh-CN" altLang="en-US" sz="2400" dirty="0" smtClean="0"/>
              <a:t>数据挖掘技术在社交媒体分析中的应用</a:t>
            </a:r>
            <a:endParaRPr lang="en-US" sz="2400" dirty="0" smtClean="0"/>
          </a:p>
          <a:p>
            <a:pPr lvl="1"/>
            <a:r>
              <a:rPr lang="en-US" sz="2000" dirty="0" smtClean="0"/>
              <a:t>Tag suggestion, Product/Friend/Group Recommendation</a:t>
            </a:r>
          </a:p>
        </p:txBody>
      </p:sp>
      <p:sp>
        <p:nvSpPr>
          <p:cNvPr id="4" name="Slide Number Placeholder 3"/>
          <p:cNvSpPr>
            <a:spLocks noGrp="1"/>
          </p:cNvSpPr>
          <p:nvPr>
            <p:ph type="sldNum" sz="quarter" idx="12"/>
          </p:nvPr>
        </p:nvSpPr>
        <p:spPr/>
        <p:txBody>
          <a:bodyPr/>
          <a:lstStyle/>
          <a:p>
            <a:pPr>
              <a:defRPr/>
            </a:pPr>
            <a:fld id="{CC79EEC5-12AC-4381-8469-29047E3F5917}" type="slidenum">
              <a:rPr lang="en-US"/>
              <a:pPr>
                <a:defRPr/>
              </a:pPr>
              <a:t>26</a:t>
            </a:fld>
            <a:endParaRPr lang="en-US"/>
          </a:p>
        </p:txBody>
      </p:sp>
      <p:pic>
        <p:nvPicPr>
          <p:cNvPr id="41988" name="Picture 4"/>
          <p:cNvPicPr>
            <a:picLocks noChangeAspect="1"/>
          </p:cNvPicPr>
          <p:nvPr/>
        </p:nvPicPr>
        <p:blipFill>
          <a:blip r:embed="rId2" cstate="print"/>
          <a:srcRect/>
          <a:stretch>
            <a:fillRect/>
          </a:stretch>
        </p:blipFill>
        <p:spPr bwMode="auto">
          <a:xfrm>
            <a:off x="703263" y="3645024"/>
            <a:ext cx="7812087" cy="1370013"/>
          </a:xfrm>
          <a:prstGeom prst="rect">
            <a:avLst/>
          </a:prstGeom>
          <a:noFill/>
          <a:ln w="9525">
            <a:noFill/>
            <a:miter lim="800000"/>
            <a:headEnd/>
            <a:tailEnd/>
          </a:ln>
        </p:spPr>
      </p:pic>
      <p:sp>
        <p:nvSpPr>
          <p:cNvPr id="41989" name="TextBox 5"/>
          <p:cNvSpPr txBox="1">
            <a:spLocks noChangeArrowheads="1"/>
          </p:cNvSpPr>
          <p:nvPr/>
        </p:nvSpPr>
        <p:spPr bwMode="auto">
          <a:xfrm>
            <a:off x="3676650" y="4692403"/>
            <a:ext cx="1210588" cy="400110"/>
          </a:xfrm>
          <a:prstGeom prst="rect">
            <a:avLst/>
          </a:prstGeom>
          <a:solidFill>
            <a:schemeClr val="accent4"/>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链接预测</a:t>
            </a:r>
            <a:endParaRPr lang="en-US" dirty="0">
              <a:latin typeface="黑体" panose="02010609060101010101" pitchFamily="49" charset="-122"/>
              <a:ea typeface="黑体" panose="02010609060101010101" pitchFamily="49" charset="-122"/>
            </a:endParaRPr>
          </a:p>
        </p:txBody>
      </p:sp>
      <p:pic>
        <p:nvPicPr>
          <p:cNvPr id="41990" name="Picture 6"/>
          <p:cNvPicPr>
            <a:picLocks noChangeAspect="1"/>
          </p:cNvPicPr>
          <p:nvPr/>
        </p:nvPicPr>
        <p:blipFill>
          <a:blip r:embed="rId3" cstate="print"/>
          <a:srcRect/>
          <a:stretch>
            <a:fillRect/>
          </a:stretch>
        </p:blipFill>
        <p:spPr bwMode="auto">
          <a:xfrm>
            <a:off x="852488" y="5080719"/>
            <a:ext cx="7834312" cy="1444625"/>
          </a:xfrm>
          <a:prstGeom prst="rect">
            <a:avLst/>
          </a:prstGeom>
          <a:noFill/>
          <a:ln w="9525">
            <a:noFill/>
            <a:miter lim="800000"/>
            <a:headEnd/>
            <a:tailEnd/>
          </a:ln>
        </p:spPr>
      </p:pic>
      <p:sp>
        <p:nvSpPr>
          <p:cNvPr id="41991" name="TextBox 7"/>
          <p:cNvSpPr txBox="1">
            <a:spLocks noChangeArrowheads="1"/>
          </p:cNvSpPr>
          <p:nvPr/>
        </p:nvSpPr>
        <p:spPr bwMode="auto">
          <a:xfrm>
            <a:off x="3368675" y="6443488"/>
            <a:ext cx="1980029" cy="400110"/>
          </a:xfrm>
          <a:prstGeom prst="rect">
            <a:avLst/>
          </a:prstGeom>
          <a:solidFill>
            <a:schemeClr val="accent5"/>
          </a:solidFill>
          <a:ln w="9525">
            <a:solidFill>
              <a:schemeClr val="accent1"/>
            </a:solid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基于网络的分类</a:t>
            </a:r>
            <a:endParaRPr lang="en-US" dirty="0">
              <a:latin typeface="黑体" panose="02010609060101010101" pitchFamily="49" charset="-122"/>
              <a:ea typeface="黑体" panose="02010609060101010101" pitchFamily="49" charset="-122"/>
            </a:endParaRPr>
          </a:p>
        </p:txBody>
      </p:sp>
      <p:pic>
        <p:nvPicPr>
          <p:cNvPr id="9" name="Picture 4"/>
          <p:cNvPicPr>
            <a:picLocks noChangeAspect="1"/>
          </p:cNvPicPr>
          <p:nvPr/>
        </p:nvPicPr>
        <p:blipFill>
          <a:blip r:embed="rId4" cstate="print"/>
          <a:srcRect/>
          <a:stretch>
            <a:fillRect/>
          </a:stretch>
        </p:blipFill>
        <p:spPr bwMode="auto">
          <a:xfrm>
            <a:off x="755576" y="2204864"/>
            <a:ext cx="7794625" cy="1460500"/>
          </a:xfrm>
          <a:prstGeom prst="rect">
            <a:avLst/>
          </a:prstGeom>
          <a:noFill/>
          <a:ln w="9525">
            <a:noFill/>
            <a:miter lim="800000"/>
            <a:headEnd/>
            <a:tailEnd/>
          </a:ln>
        </p:spPr>
      </p:pic>
      <p:sp>
        <p:nvSpPr>
          <p:cNvPr id="10" name="TextBox 5"/>
          <p:cNvSpPr txBox="1">
            <a:spLocks noChangeArrowheads="1"/>
          </p:cNvSpPr>
          <p:nvPr/>
        </p:nvSpPr>
        <p:spPr bwMode="auto">
          <a:xfrm>
            <a:off x="3707904" y="3429000"/>
            <a:ext cx="1210588" cy="400110"/>
          </a:xfrm>
          <a:prstGeom prst="rect">
            <a:avLst/>
          </a:prstGeom>
          <a:solidFill>
            <a:schemeClr val="accent3"/>
          </a:solidFill>
          <a:ln w="9525">
            <a:noFill/>
            <a:miter lim="800000"/>
            <a:headEnd/>
            <a:tailEnd/>
          </a:ln>
        </p:spPr>
        <p:txBody>
          <a:bodyPr wrap="none">
            <a:spAutoFit/>
          </a:bodyPr>
          <a:lstStyle/>
          <a:p>
            <a:r>
              <a:rPr lang="zh-CN" altLang="en-US" dirty="0" smtClean="0">
                <a:latin typeface="黑体" panose="02010609060101010101" pitchFamily="49" charset="-122"/>
                <a:ea typeface="黑体" panose="02010609060101010101" pitchFamily="49" charset="-122"/>
              </a:rPr>
              <a:t>社群检测</a:t>
            </a:r>
            <a:endParaRPr 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806579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solidFill>
                  <a:srgbClr val="FF0000"/>
                </a:solidFill>
              </a:rPr>
              <a:t>决策树</a:t>
            </a:r>
            <a:endParaRPr lang="en-US" altLang="zh-CN" dirty="0" smtClean="0">
              <a:solidFill>
                <a:srgbClr val="FF0000"/>
              </a:solidFill>
            </a:endParaRPr>
          </a:p>
          <a:p>
            <a:r>
              <a:rPr lang="zh-CN" altLang="en-US" dirty="0" smtClean="0"/>
              <a:t>朴素贝叶斯分类器</a:t>
            </a:r>
            <a:endParaRPr lang="en-US" altLang="zh-CN" dirty="0" smtClean="0"/>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27</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08031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7200" y="575642"/>
            <a:ext cx="8229600" cy="2421310"/>
          </a:xfrm>
        </p:spPr>
        <p:txBody>
          <a:bodyPr/>
          <a:lstStyle/>
          <a:p>
            <a:pPr marL="0" indent="0">
              <a:lnSpc>
                <a:spcPct val="80000"/>
              </a:lnSpc>
              <a:buNone/>
            </a:pPr>
            <a:endParaRPr lang="zh-CN" altLang="en-US" sz="4400" b="1" dirty="0" smtClean="0">
              <a:solidFill>
                <a:srgbClr val="0066FF"/>
              </a:solidFill>
            </a:endParaRPr>
          </a:p>
          <a:p>
            <a:pPr>
              <a:lnSpc>
                <a:spcPct val="80000"/>
              </a:lnSpc>
            </a:pPr>
            <a:r>
              <a:rPr lang="zh-CN" altLang="en-US" sz="2800" dirty="0" smtClean="0"/>
              <a:t>决策树</a:t>
            </a:r>
            <a:r>
              <a:rPr lang="zh-CN" altLang="en-US" sz="2800" dirty="0"/>
              <a:t>学习是归纳推理算法。它是一种逼近离散函数的方法，且对噪声数据有很好的健壮性。在这种方法中学习到的知识被表示为决策树，决策树也能再被表示为多个</a:t>
            </a:r>
            <a:r>
              <a:rPr lang="en-US" altLang="zh-CN" sz="2800" dirty="0"/>
              <a:t>if-then</a:t>
            </a:r>
            <a:r>
              <a:rPr lang="zh-CN" altLang="en-US" sz="2800" dirty="0"/>
              <a:t>的规则，以提高可读性</a:t>
            </a:r>
            <a:r>
              <a:rPr lang="zh-CN" altLang="en-US" sz="2800" dirty="0" smtClean="0"/>
              <a:t>。</a:t>
            </a:r>
            <a:endParaRPr lang="zh-CN" altLang="en-US" sz="2800" dirty="0"/>
          </a:p>
        </p:txBody>
      </p:sp>
      <p:pic>
        <p:nvPicPr>
          <p:cNvPr id="4" name="Picture 4" descr="fig7_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31133" y="4256045"/>
            <a:ext cx="4712867" cy="18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对象 4"/>
          <p:cNvGraphicFramePr>
            <a:graphicFrameLocks/>
          </p:cNvGraphicFramePr>
          <p:nvPr>
            <p:extLst>
              <p:ext uri="{D42A27DB-BD31-4B8C-83A1-F6EECF244321}">
                <p14:modId xmlns:p14="http://schemas.microsoft.com/office/powerpoint/2010/main" xmlns="" val="4227526199"/>
              </p:ext>
            </p:extLst>
          </p:nvPr>
        </p:nvGraphicFramePr>
        <p:xfrm>
          <a:off x="152400" y="3933056"/>
          <a:ext cx="4419600" cy="2667000"/>
        </p:xfrm>
        <a:graphic>
          <a:graphicData uri="http://schemas.openxmlformats.org/presentationml/2006/ole">
            <p:oleObj spid="_x0000_s30746" name="Worksheet" r:id="rId4" imgW="5778000" imgH="3948840" progId="Excel.Sheet.8">
              <p:embed/>
            </p:oleObj>
          </a:graphicData>
        </a:graphic>
      </p:graphicFrame>
      <p:sp>
        <p:nvSpPr>
          <p:cNvPr id="3" name="TextBox 2"/>
          <p:cNvSpPr txBox="1"/>
          <p:nvPr/>
        </p:nvSpPr>
        <p:spPr>
          <a:xfrm>
            <a:off x="251520" y="3145488"/>
            <a:ext cx="8648521" cy="400110"/>
          </a:xfrm>
          <a:prstGeom prst="rect">
            <a:avLst/>
          </a:prstGeom>
          <a:solidFill>
            <a:schemeClr val="accent6"/>
          </a:solidFill>
          <a:ln w="12700">
            <a:solidFill>
              <a:schemeClr val="tx1"/>
            </a:solidFill>
          </a:ln>
        </p:spPr>
        <p:txBody>
          <a:bodyPr wrap="none" rtlCol="0">
            <a:spAutoFit/>
          </a:bodyPr>
          <a:lstStyle/>
          <a:p>
            <a:r>
              <a:rPr lang="zh-CN" altLang="en-US" dirty="0" smtClean="0">
                <a:latin typeface="黑体" panose="02010609060101010101" pitchFamily="49" charset="-122"/>
                <a:ea typeface="黑体" panose="02010609060101010101" pitchFamily="49" charset="-122"/>
              </a:rPr>
              <a:t>实例：通过年龄、收入、是否为学生、信用记录来预测用户是否会购买电脑</a:t>
            </a:r>
            <a:endParaRPr lang="zh-CN" altLang="en-US" dirty="0">
              <a:latin typeface="黑体" panose="02010609060101010101" pitchFamily="49" charset="-122"/>
              <a:ea typeface="黑体" panose="02010609060101010101" pitchFamily="49" charset="-122"/>
            </a:endParaRPr>
          </a:p>
        </p:txBody>
      </p:sp>
      <p:sp>
        <p:nvSpPr>
          <p:cNvPr id="6"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a:t>
            </a:r>
            <a:r>
              <a:rPr lang="en-US" altLang="zh-CN" sz="3200" dirty="0" smtClean="0">
                <a:latin typeface="Rockwell" pitchFamily="18" charset="0"/>
                <a:ea typeface="黑体" pitchFamily="49" charset="-122"/>
                <a:cs typeface="+mj-cs"/>
              </a:rPr>
              <a:t>-</a:t>
            </a:r>
            <a:r>
              <a:rPr lang="zh-CN" altLang="en-US" sz="3200" dirty="0" smtClean="0">
                <a:latin typeface="Rockwell" pitchFamily="18" charset="0"/>
                <a:ea typeface="黑体" pitchFamily="49" charset="-122"/>
                <a:cs typeface="+mj-cs"/>
              </a:rPr>
              <a:t>决策树</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2124699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solidFill>
                  <a:srgbClr val="FF0000"/>
                </a:solidFill>
              </a:rPr>
              <a:t>朴素</a:t>
            </a:r>
            <a:r>
              <a:rPr lang="zh-CN" altLang="en-US" dirty="0" smtClean="0">
                <a:solidFill>
                  <a:srgbClr val="FF0000"/>
                </a:solidFill>
              </a:rPr>
              <a:t>贝叶斯分类器</a:t>
            </a:r>
            <a:endParaRPr lang="en-US" altLang="zh-CN" dirty="0" smtClean="0">
              <a:solidFill>
                <a:srgbClr val="FF0000"/>
              </a:solidFill>
            </a:endParaRPr>
          </a:p>
          <a:p>
            <a:r>
              <a:rPr lang="en-US" altLang="zh-CN" dirty="0" smtClean="0"/>
              <a:t>K</a:t>
            </a:r>
            <a:r>
              <a:rPr lang="zh-CN" altLang="en-US" dirty="0" smtClean="0"/>
              <a:t>近邻分类</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29</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3802401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a:t>数据挖掘是多学科的产物</a:t>
            </a:r>
          </a:p>
        </p:txBody>
      </p:sp>
    </p:spTree>
    <p:extLst>
      <p:ext uri="{BB962C8B-B14F-4D97-AF65-F5344CB8AC3E}">
        <p14:creationId xmlns:p14="http://schemas.microsoft.com/office/powerpoint/2010/main" xmlns="" val="14596341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62756" y="1268760"/>
            <a:ext cx="8218488" cy="3528392"/>
          </a:xfrm>
        </p:spPr>
        <p:txBody>
          <a:bodyPr/>
          <a:lstStyle/>
          <a:p>
            <a:pPr>
              <a:lnSpc>
                <a:spcPct val="90000"/>
              </a:lnSpc>
            </a:pPr>
            <a:r>
              <a:rPr lang="zh-CN" altLang="en-US" sz="2400" dirty="0" smtClean="0"/>
              <a:t>朴素</a:t>
            </a:r>
            <a:r>
              <a:rPr lang="zh-CN" altLang="en-US" sz="2400" dirty="0"/>
              <a:t>贝叶斯分类器是一种基于贝叶斯理论的分类器。它的特点是以概率形式表达所有形式的不确定，学习和推理都由概率规则实现，学习的结果可以解释为对不同可能的信任程度。</a:t>
            </a:r>
            <a:r>
              <a:rPr lang="zh-CN" altLang="en-US" sz="2400" i="1" dirty="0"/>
              <a:t> </a:t>
            </a:r>
          </a:p>
          <a:p>
            <a:pPr>
              <a:lnSpc>
                <a:spcPct val="90000"/>
              </a:lnSpc>
            </a:pPr>
            <a:r>
              <a:rPr lang="en-US" altLang="zh-CN" sz="2400" i="1" dirty="0"/>
              <a:t>P(H)</a:t>
            </a:r>
            <a:r>
              <a:rPr lang="zh-CN" altLang="en-US" sz="2400" dirty="0"/>
              <a:t>是</a:t>
            </a:r>
            <a:r>
              <a:rPr lang="zh-CN" altLang="en-US" sz="2400" b="1" dirty="0">
                <a:solidFill>
                  <a:srgbClr val="0066FF"/>
                </a:solidFill>
              </a:rPr>
              <a:t>先验概率</a:t>
            </a:r>
            <a:r>
              <a:rPr lang="zh-CN" altLang="en-US" sz="2400" dirty="0"/>
              <a:t>，或</a:t>
            </a:r>
            <a:r>
              <a:rPr lang="en-US" altLang="zh-CN" sz="2400" i="1" dirty="0"/>
              <a:t>H</a:t>
            </a:r>
            <a:r>
              <a:rPr lang="zh-CN" altLang="en-US" sz="2400" dirty="0"/>
              <a:t>的先验概率。</a:t>
            </a:r>
            <a:r>
              <a:rPr lang="en-US" altLang="zh-CN" sz="2400" i="1" dirty="0"/>
              <a:t>P(H|X)</a:t>
            </a:r>
            <a:r>
              <a:rPr lang="zh-CN" altLang="en-US" sz="2400" dirty="0"/>
              <a:t>是</a:t>
            </a:r>
            <a:r>
              <a:rPr lang="zh-CN" altLang="en-US" sz="2400" b="1" dirty="0">
                <a:solidFill>
                  <a:srgbClr val="0066FF"/>
                </a:solidFill>
              </a:rPr>
              <a:t>后验概率</a:t>
            </a:r>
            <a:r>
              <a:rPr lang="zh-CN" altLang="en-US" sz="2400" dirty="0"/>
              <a:t>，或条件</a:t>
            </a:r>
            <a:r>
              <a:rPr lang="en-US" altLang="zh-CN" sz="2400" i="1" dirty="0"/>
              <a:t>X</a:t>
            </a:r>
            <a:r>
              <a:rPr lang="zh-CN" altLang="en-US" sz="2400" dirty="0"/>
              <a:t>下，</a:t>
            </a:r>
            <a:r>
              <a:rPr lang="en-US" altLang="zh-CN" sz="2400" i="1" dirty="0"/>
              <a:t>H</a:t>
            </a:r>
            <a:r>
              <a:rPr lang="zh-CN" altLang="en-US" sz="2400" dirty="0"/>
              <a:t>的后验概率。后验概率</a:t>
            </a:r>
            <a:r>
              <a:rPr lang="en-US" altLang="zh-CN" sz="2400" i="1" dirty="0"/>
              <a:t>P(H|X)</a:t>
            </a:r>
            <a:r>
              <a:rPr lang="zh-CN" altLang="en-US" sz="2400" dirty="0"/>
              <a:t>比先验概率</a:t>
            </a:r>
            <a:r>
              <a:rPr lang="en-US" altLang="zh-CN" sz="2400" i="1" dirty="0"/>
              <a:t>P(H)</a:t>
            </a:r>
            <a:r>
              <a:rPr lang="zh-CN" altLang="en-US" sz="2400" dirty="0"/>
              <a:t>基于更多的信息。</a:t>
            </a:r>
            <a:r>
              <a:rPr lang="en-US" altLang="zh-CN" sz="2400" i="1" dirty="0"/>
              <a:t>P(H)</a:t>
            </a:r>
            <a:r>
              <a:rPr lang="zh-CN" altLang="en-US" sz="2400" dirty="0"/>
              <a:t>是独立于</a:t>
            </a:r>
            <a:r>
              <a:rPr lang="en-US" altLang="zh-CN" sz="2400" i="1" dirty="0"/>
              <a:t>X</a:t>
            </a:r>
            <a:r>
              <a:rPr lang="zh-CN" altLang="en-US" sz="2400" dirty="0"/>
              <a:t>的。</a:t>
            </a:r>
          </a:p>
          <a:p>
            <a:pPr>
              <a:lnSpc>
                <a:spcPct val="90000"/>
              </a:lnSpc>
            </a:pPr>
            <a:endParaRPr lang="zh-CN" altLang="en-US" sz="2400" dirty="0"/>
          </a:p>
          <a:p>
            <a:pPr>
              <a:lnSpc>
                <a:spcPct val="90000"/>
              </a:lnSpc>
            </a:pPr>
            <a:endParaRPr lang="zh-CN" altLang="en-US" sz="2400" dirty="0"/>
          </a:p>
        </p:txBody>
      </p:sp>
      <p:sp>
        <p:nvSpPr>
          <p:cNvPr id="59397" name="Rectangle 5"/>
          <p:cNvSpPr>
            <a:spLocks noChangeArrowheads="1"/>
          </p:cNvSpPr>
          <p:nvPr/>
        </p:nvSpPr>
        <p:spPr bwMode="auto">
          <a:xfrm>
            <a:off x="0" y="5948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399" name="Rectangle 7"/>
          <p:cNvSpPr>
            <a:spLocks noChangeArrowheads="1"/>
          </p:cNvSpPr>
          <p:nvPr/>
        </p:nvSpPr>
        <p:spPr bwMode="auto">
          <a:xfrm>
            <a:off x="0" y="339323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1" name="Rectangle 9"/>
          <p:cNvSpPr>
            <a:spLocks noChangeArrowheads="1"/>
          </p:cNvSpPr>
          <p:nvPr/>
        </p:nvSpPr>
        <p:spPr bwMode="auto">
          <a:xfrm>
            <a:off x="0" y="3207494"/>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03" name="Rectangle 11"/>
          <p:cNvSpPr>
            <a:spLocks noChangeArrowheads="1"/>
          </p:cNvSpPr>
          <p:nvPr/>
        </p:nvSpPr>
        <p:spPr bwMode="auto">
          <a:xfrm>
            <a:off x="0" y="3221781"/>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402" name="Object 10"/>
          <p:cNvGraphicFramePr>
            <a:graphicFrameLocks noChangeAspect="1"/>
          </p:cNvGraphicFramePr>
          <p:nvPr>
            <p:extLst>
              <p:ext uri="{D42A27DB-BD31-4B8C-83A1-F6EECF244321}">
                <p14:modId xmlns:p14="http://schemas.microsoft.com/office/powerpoint/2010/main" xmlns="" val="720691103"/>
              </p:ext>
            </p:extLst>
          </p:nvPr>
        </p:nvGraphicFramePr>
        <p:xfrm>
          <a:off x="1220788" y="3618656"/>
          <a:ext cx="6496050" cy="1106488"/>
        </p:xfrm>
        <a:graphic>
          <a:graphicData uri="http://schemas.openxmlformats.org/presentationml/2006/ole">
            <p:oleObj spid="_x0000_s27674" name="公式" r:id="rId3" imgW="3213100" imgH="546100" progId="Equation.3">
              <p:embed/>
            </p:oleObj>
          </a:graphicData>
        </a:graphic>
      </p:graphicFrame>
      <p:sp>
        <p:nvSpPr>
          <p:cNvPr id="8" name="Rectangle 10"/>
          <p:cNvSpPr>
            <a:spLocks noChangeArrowheads="1"/>
          </p:cNvSpPr>
          <p:nvPr/>
        </p:nvSpPr>
        <p:spPr bwMode="auto">
          <a:xfrm>
            <a:off x="611188" y="4797425"/>
            <a:ext cx="8137525" cy="1800225"/>
          </a:xfrm>
          <a:prstGeom prst="rect">
            <a:avLst/>
          </a:prstGeom>
          <a:solidFill>
            <a:schemeClr val="accent4"/>
          </a:solidFill>
          <a:ln>
            <a:solidFill>
              <a:schemeClr val="accent1"/>
            </a:solidFill>
          </a:ln>
          <a:effectLst/>
          <a:extLst/>
        </p:spPr>
        <p:txBody>
          <a:bodyPr>
            <a:spAutoFit/>
          </a:bodyPr>
          <a:lstStyle/>
          <a:p>
            <a:r>
              <a:rPr lang="zh-CN" altLang="en-US" sz="2800" b="0" dirty="0">
                <a:latin typeface="黑体" panose="02010609060101010101" pitchFamily="49" charset="-122"/>
                <a:ea typeface="黑体" panose="02010609060101010101" pitchFamily="49" charset="-122"/>
              </a:rPr>
              <a:t>朴素贝叶斯分类能够奏效的前提是，</a:t>
            </a:r>
            <a:r>
              <a:rPr lang="en-US" altLang="zh-CN" sz="2800" b="0" i="1" dirty="0">
                <a:latin typeface="黑体" panose="02010609060101010101" pitchFamily="49" charset="-122"/>
                <a:ea typeface="黑体" panose="02010609060101010101" pitchFamily="49" charset="-122"/>
              </a:rPr>
              <a:t>P(X|H)</a:t>
            </a: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相对比较容易计算。假定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表示红色和圆的，</a:t>
            </a:r>
            <a:r>
              <a:rPr lang="en-US" altLang="zh-CN" sz="2800" b="0" i="1" dirty="0">
                <a:latin typeface="黑体" panose="02010609060101010101" pitchFamily="49" charset="-122"/>
                <a:ea typeface="黑体" panose="02010609060101010101" pitchFamily="49" charset="-122"/>
              </a:rPr>
              <a:t>H</a:t>
            </a:r>
            <a:r>
              <a:rPr lang="zh-CN" altLang="en-US" sz="2800" b="0" dirty="0">
                <a:latin typeface="黑体" panose="02010609060101010101" pitchFamily="49" charset="-122"/>
                <a:ea typeface="黑体" panose="02010609060101010101" pitchFamily="49" charset="-122"/>
              </a:rPr>
              <a:t>表示假定</a:t>
            </a:r>
            <a:r>
              <a:rPr lang="en-US" altLang="zh-CN" sz="2800" b="0" i="1" dirty="0">
                <a:latin typeface="黑体" panose="02010609060101010101" pitchFamily="49" charset="-122"/>
                <a:ea typeface="黑体" panose="02010609060101010101" pitchFamily="49" charset="-122"/>
              </a:rPr>
              <a:t>X</a:t>
            </a:r>
            <a:r>
              <a:rPr lang="zh-CN" altLang="en-US" sz="2800" b="0" dirty="0">
                <a:latin typeface="黑体" panose="02010609060101010101" pitchFamily="49" charset="-122"/>
                <a:ea typeface="黑体" panose="02010609060101010101" pitchFamily="49" charset="-122"/>
              </a:rPr>
              <a:t>是苹果；则</a:t>
            </a:r>
            <a:r>
              <a:rPr lang="en-US" altLang="zh-CN" sz="2800" b="0" i="1" dirty="0">
                <a:latin typeface="黑体" panose="02010609060101010101" pitchFamily="49" charset="-122"/>
                <a:ea typeface="黑体" panose="02010609060101010101" pitchFamily="49" charset="-122"/>
              </a:rPr>
              <a:t>P(X|H)</a:t>
            </a:r>
            <a:r>
              <a:rPr lang="zh-CN" altLang="en-US" sz="2800" b="0" dirty="0">
                <a:latin typeface="黑体" panose="02010609060101010101" pitchFamily="49" charset="-122"/>
                <a:ea typeface="黑体" panose="02010609060101010101" pitchFamily="49" charset="-122"/>
              </a:rPr>
              <a:t>表示已知苹果，它既红又圆的概率。</a:t>
            </a:r>
          </a:p>
        </p:txBody>
      </p:sp>
      <p:sp>
        <p:nvSpPr>
          <p:cNvPr id="9" name="Rectangle 59"/>
          <p:cNvSpPr>
            <a:spLocks noChangeArrowheads="1"/>
          </p:cNvSpPr>
          <p:nvPr/>
        </p:nvSpPr>
        <p:spPr bwMode="auto">
          <a:xfrm>
            <a:off x="0" y="539969"/>
            <a:ext cx="9144000"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smtClean="0">
                <a:latin typeface="Rockwell" pitchFamily="18" charset="0"/>
                <a:ea typeface="黑体" pitchFamily="49" charset="-122"/>
                <a:cs typeface="+mj-cs"/>
              </a:rPr>
              <a:t>数据挖掘方法</a:t>
            </a:r>
            <a:r>
              <a:rPr lang="en-US" altLang="zh-CN" sz="3200" dirty="0" smtClean="0">
                <a:latin typeface="Rockwell" pitchFamily="18" charset="0"/>
                <a:ea typeface="黑体" pitchFamily="49" charset="-122"/>
                <a:cs typeface="+mj-cs"/>
              </a:rPr>
              <a:t>-</a:t>
            </a:r>
            <a:r>
              <a:rPr lang="zh-CN" altLang="en-US" sz="3200" dirty="0">
                <a:latin typeface="Rockwell" pitchFamily="18" charset="0"/>
                <a:ea typeface="黑体" pitchFamily="49" charset="-122"/>
                <a:cs typeface="+mj-cs"/>
              </a:rPr>
              <a:t>朴素贝叶斯（</a:t>
            </a:r>
            <a:r>
              <a:rPr lang="en-US" altLang="zh-CN" sz="3200" dirty="0">
                <a:latin typeface="Rockwell" pitchFamily="18" charset="0"/>
                <a:ea typeface="黑体" pitchFamily="49" charset="-122"/>
                <a:cs typeface="+mj-cs"/>
              </a:rPr>
              <a:t>Naive Bayes</a:t>
            </a:r>
            <a:r>
              <a:rPr lang="zh-CN" altLang="en-US" sz="3200" dirty="0">
                <a:latin typeface="Rockwell" pitchFamily="18" charset="0"/>
                <a:ea typeface="黑体" pitchFamily="49" charset="-122"/>
                <a:cs typeface="+mj-cs"/>
              </a:rPr>
              <a:t>）分类器</a:t>
            </a:r>
          </a:p>
        </p:txBody>
      </p:sp>
    </p:spTree>
    <p:extLst>
      <p:ext uri="{BB962C8B-B14F-4D97-AF65-F5344CB8AC3E}">
        <p14:creationId xmlns:p14="http://schemas.microsoft.com/office/powerpoint/2010/main" xmlns="" val="1141416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Rectangle 16"/>
          <p:cNvSpPr>
            <a:spLocks noChangeArrowheads="1"/>
          </p:cNvSpPr>
          <p:nvPr/>
        </p:nvSpPr>
        <p:spPr bwMode="auto">
          <a:xfrm>
            <a:off x="153988" y="830163"/>
            <a:ext cx="5341937" cy="2453779"/>
          </a:xfrm>
          <a:prstGeom prst="rect">
            <a:avLst/>
          </a:prstGeom>
          <a:solidFill>
            <a:srgbClr val="CCECFF"/>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7170" name="Rectangle 2"/>
          <p:cNvSpPr>
            <a:spLocks noGrp="1" noChangeArrowheads="1"/>
          </p:cNvSpPr>
          <p:nvPr>
            <p:ph type="body" idx="1"/>
          </p:nvPr>
        </p:nvSpPr>
        <p:spPr>
          <a:xfrm>
            <a:off x="-165100" y="836513"/>
            <a:ext cx="5746750" cy="2880519"/>
          </a:xfrm>
        </p:spPr>
        <p:txBody>
          <a:bodyPr/>
          <a:lstStyle/>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假设有如下两个类别：</a:t>
            </a:r>
            <a:endParaRPr lang="en-US" altLang="zh-CN" sz="2400" dirty="0">
              <a:latin typeface="黑体" panose="02010609060101010101" pitchFamily="49" charset="-122"/>
            </a:endParaRPr>
          </a:p>
          <a:p>
            <a:pPr>
              <a:lnSpc>
                <a:spcPct val="90000"/>
              </a:lnSpc>
              <a:buFontTx/>
              <a:buNone/>
            </a:pPr>
            <a:r>
              <a:rPr lang="en-US" altLang="zh-CN" sz="2800" i="1" dirty="0">
                <a:latin typeface="黑体" panose="02010609060101010101" pitchFamily="49" charset="-122"/>
              </a:rPr>
              <a:t>		c</a:t>
            </a:r>
            <a:r>
              <a:rPr lang="en-US" altLang="zh-CN" sz="2800" i="1" baseline="-25000" dirty="0">
                <a:latin typeface="黑体" panose="02010609060101010101" pitchFamily="49" charset="-122"/>
              </a:rPr>
              <a:t>1 </a:t>
            </a:r>
            <a:r>
              <a:rPr lang="en-US" altLang="zh-CN" sz="2400" dirty="0">
                <a:latin typeface="黑体" panose="02010609060101010101" pitchFamily="49" charset="-122"/>
              </a:rPr>
              <a:t>= </a:t>
            </a:r>
            <a:r>
              <a:rPr lang="en-US" altLang="zh-CN" sz="2400" dirty="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a:latin typeface="黑体" panose="02010609060101010101" pitchFamily="49" charset="-122"/>
              </a:rPr>
              <a:t>, and </a:t>
            </a:r>
            <a:r>
              <a:rPr lang="en-US" altLang="zh-CN" sz="2800" i="1" dirty="0">
                <a:latin typeface="黑体" panose="02010609060101010101" pitchFamily="49" charset="-122"/>
              </a:rPr>
              <a:t>c</a:t>
            </a:r>
            <a:r>
              <a:rPr lang="en-US" altLang="zh-CN" sz="2800" i="1" baseline="-25000" dirty="0">
                <a:latin typeface="黑体" panose="02010609060101010101" pitchFamily="49" charset="-122"/>
              </a:rPr>
              <a:t>2 </a:t>
            </a:r>
            <a:r>
              <a:rPr lang="en-US" altLang="zh-CN" sz="2400" dirty="0">
                <a:latin typeface="黑体" panose="02010609060101010101" pitchFamily="49" charset="-122"/>
              </a:rPr>
              <a:t>=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p>
          <a:p>
            <a:pPr>
              <a:lnSpc>
                <a:spcPct val="90000"/>
              </a:lnSpc>
              <a:buFontTx/>
              <a:buNone/>
            </a:pPr>
            <a:r>
              <a:rPr lang="en-US" altLang="zh-CN" sz="2400" dirty="0">
                <a:latin typeface="黑体" panose="02010609060101010101" pitchFamily="49" charset="-122"/>
              </a:rPr>
              <a:t>	</a:t>
            </a:r>
            <a:r>
              <a:rPr lang="zh-CN" altLang="en-US" sz="2400" dirty="0" smtClean="0">
                <a:latin typeface="黑体" panose="02010609060101010101" pitchFamily="49" charset="-122"/>
              </a:rPr>
              <a:t>预测名字为</a:t>
            </a:r>
            <a:r>
              <a:rPr lang="en-US" altLang="zh-CN" sz="2400" dirty="0" smtClean="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a:t>
            </a:r>
            <a:r>
              <a:rPr lang="zh-CN" altLang="en-US" sz="2400" dirty="0" smtClean="0">
                <a:latin typeface="黑体" panose="02010609060101010101" pitchFamily="49" charset="-122"/>
              </a:rPr>
              <a:t>是</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dirty="0" smtClean="0">
                <a:latin typeface="黑体" panose="02010609060101010101" pitchFamily="49" charset="-122"/>
              </a:rPr>
              <a:t> </a:t>
            </a:r>
            <a:r>
              <a:rPr lang="en-US" altLang="zh-CN" sz="2400" dirty="0">
                <a:latin typeface="黑体" panose="02010609060101010101" pitchFamily="49" charset="-122"/>
              </a:rPr>
              <a:t>or </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dirty="0">
                <a:latin typeface="黑体" panose="02010609060101010101" pitchFamily="49" charset="-122"/>
              </a:rPr>
              <a:t>, </a:t>
            </a:r>
            <a:r>
              <a:rPr lang="en-US" altLang="zh-CN" dirty="0" err="1" smtClean="0">
                <a:latin typeface="黑体" panose="02010609060101010101" pitchFamily="49" charset="-122"/>
              </a:rPr>
              <a:t>i</a:t>
            </a:r>
            <a:r>
              <a:rPr lang="en-US" altLang="zh-CN" sz="2400" dirty="0" err="1" smtClean="0">
                <a:latin typeface="黑体" panose="02010609060101010101" pitchFamily="49" charset="-122"/>
              </a:rPr>
              <a:t>.e</a:t>
            </a:r>
            <a:r>
              <a:rPr lang="en-US" altLang="zh-CN" sz="2400" dirty="0" smtClean="0">
                <a:latin typeface="黑体" panose="02010609060101010101" pitchFamily="49" charset="-122"/>
              </a:rPr>
              <a:t> </a:t>
            </a:r>
            <a:r>
              <a:rPr lang="en-US" altLang="zh-CN" sz="2400" i="1" dirty="0" smtClean="0">
                <a:latin typeface="黑体" panose="02010609060101010101" pitchFamily="49" charset="-122"/>
              </a:rPr>
              <a:t>p</a:t>
            </a:r>
            <a:r>
              <a:rPr lang="en-US" altLang="zh-CN" sz="2400" dirty="0" smtClean="0">
                <a:latin typeface="黑体" panose="02010609060101010101" pitchFamily="49" charset="-122"/>
              </a:rPr>
              <a:t>(</a:t>
            </a:r>
            <a:r>
              <a:rPr lang="en-US" altLang="zh-CN" sz="2400" dirty="0" smtClean="0">
                <a:solidFill>
                  <a:srgbClr val="0000FF"/>
                </a:solidFill>
                <a:effectLst>
                  <a:outerShdw blurRad="38100" dist="38100" dir="2700000" algn="tl">
                    <a:srgbClr val="C0C0C0"/>
                  </a:outerShdw>
                </a:effectLst>
                <a:latin typeface="黑体" panose="02010609060101010101" pitchFamily="49" charset="-122"/>
              </a:rPr>
              <a:t>male</a:t>
            </a:r>
            <a:r>
              <a:rPr lang="en-US" altLang="zh-CN" sz="2400" i="1" baseline="-25000" dirty="0" smtClean="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a:latin typeface="黑体" panose="02010609060101010101" pitchFamily="49" charset="-122"/>
              </a:rPr>
              <a:t>) or </a:t>
            </a:r>
            <a:r>
              <a:rPr lang="en-US" altLang="zh-CN" sz="2400" i="1" dirty="0">
                <a:latin typeface="黑体" panose="02010609060101010101" pitchFamily="49" charset="-122"/>
              </a:rPr>
              <a:t>p</a:t>
            </a:r>
            <a:r>
              <a:rPr lang="en-US" altLang="zh-CN" sz="2400" dirty="0">
                <a:latin typeface="黑体" panose="02010609060101010101" pitchFamily="49" charset="-122"/>
              </a:rPr>
              <a:t>(</a:t>
            </a:r>
            <a:r>
              <a:rPr lang="en-US" altLang="zh-CN" sz="2400" dirty="0">
                <a:solidFill>
                  <a:srgbClr val="FF0000"/>
                </a:solidFill>
                <a:effectLst>
                  <a:outerShdw blurRad="38100" dist="38100" dir="2700000" algn="tl">
                    <a:srgbClr val="C0C0C0"/>
                  </a:outerShdw>
                </a:effectLst>
                <a:latin typeface="黑体" panose="02010609060101010101" pitchFamily="49" charset="-122"/>
              </a:rPr>
              <a:t>female</a:t>
            </a:r>
            <a:r>
              <a:rPr lang="en-US" altLang="zh-CN" sz="2400" i="1" baseline="-25000" dirty="0">
                <a:latin typeface="黑体" panose="02010609060101010101" pitchFamily="49" charset="-122"/>
              </a:rPr>
              <a:t> </a:t>
            </a:r>
            <a:r>
              <a:rPr lang="en-US" altLang="zh-CN" sz="2400" dirty="0">
                <a:latin typeface="黑体" panose="02010609060101010101" pitchFamily="49" charset="-122"/>
              </a:rPr>
              <a:t>| </a:t>
            </a:r>
            <a:r>
              <a:rPr lang="en-US" altLang="zh-CN" sz="2400" i="1" dirty="0">
                <a:latin typeface="黑体" panose="02010609060101010101" pitchFamily="49" charset="-122"/>
              </a:rPr>
              <a:t>drew</a:t>
            </a:r>
            <a:r>
              <a:rPr lang="en-US" altLang="zh-CN" sz="2400" dirty="0" smtClean="0">
                <a:latin typeface="黑体" panose="02010609060101010101" pitchFamily="49" charset="-122"/>
              </a:rPr>
              <a:t>)</a:t>
            </a:r>
            <a:r>
              <a:rPr lang="zh-CN" altLang="en-US" dirty="0" smtClean="0">
                <a:latin typeface="黑体" panose="02010609060101010101" pitchFamily="49" charset="-122"/>
              </a:rPr>
              <a:t>哪个大？</a:t>
            </a:r>
            <a:endParaRPr lang="en-US" altLang="zh-CN" sz="2400" dirty="0">
              <a:latin typeface="黑体" panose="02010609060101010101" pitchFamily="49" charset="-122"/>
            </a:endParaRPr>
          </a:p>
          <a:p>
            <a:pPr>
              <a:lnSpc>
                <a:spcPct val="90000"/>
              </a:lnSpc>
              <a:buFontTx/>
              <a:buNone/>
            </a:pPr>
            <a:r>
              <a:rPr lang="en-US" altLang="zh-CN" sz="2400" dirty="0">
                <a:latin typeface="黑体" panose="02010609060101010101" pitchFamily="49" charset="-122"/>
              </a:rPr>
              <a:t> </a:t>
            </a:r>
            <a:r>
              <a:rPr lang="en-US" altLang="zh-CN" dirty="0">
                <a:latin typeface="黑体" panose="02010609060101010101" pitchFamily="49" charset="-122"/>
              </a:rPr>
              <a:t>			</a:t>
            </a:r>
          </a:p>
        </p:txBody>
      </p:sp>
      <p:sp>
        <p:nvSpPr>
          <p:cNvPr id="7174" name="Rectangle 6"/>
          <p:cNvSpPr>
            <a:spLocks noChangeArrowheads="1"/>
          </p:cNvSpPr>
          <p:nvPr/>
        </p:nvSpPr>
        <p:spPr bwMode="auto">
          <a:xfrm>
            <a:off x="592138" y="5308600"/>
            <a:ext cx="7239000"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drew</a:t>
            </a:r>
            <a:r>
              <a:rPr lang="en-US" altLang="zh-CN">
                <a:ea typeface="宋体" pitchFamily="2" charset="-122"/>
              </a:rPr>
              <a:t>) = </a:t>
            </a:r>
            <a:r>
              <a:rPr lang="en-US" altLang="zh-CN" i="1">
                <a:ea typeface="宋体" pitchFamily="2" charset="-122"/>
              </a:rPr>
              <a:t>p</a:t>
            </a:r>
            <a:r>
              <a:rPr lang="en-US" altLang="zh-CN">
                <a:ea typeface="宋体" pitchFamily="2" charset="-122"/>
              </a:rPr>
              <a:t>(</a:t>
            </a:r>
            <a:r>
              <a:rPr lang="en-US" altLang="zh-CN" i="1">
                <a:ea typeface="宋体" pitchFamily="2" charset="-122"/>
              </a:rPr>
              <a:t>drew </a:t>
            </a:r>
            <a:r>
              <a:rPr lang="en-US" altLang="zh-CN">
                <a:ea typeface="宋体" pitchFamily="2" charset="-122"/>
              </a:rPr>
              <a:t>| </a:t>
            </a:r>
            <a:r>
              <a:rPr lang="en-US" altLang="zh-CN">
                <a:solidFill>
                  <a:srgbClr val="0000FF"/>
                </a:solidFill>
                <a:effectLst>
                  <a:outerShdw blurRad="38100" dist="38100" dir="2700000" algn="tl">
                    <a:srgbClr val="C0C0C0"/>
                  </a:outerShdw>
                </a:effectLst>
                <a:ea typeface="宋体" pitchFamily="2" charset="-122"/>
              </a:rPr>
              <a:t>male</a:t>
            </a:r>
            <a:r>
              <a:rPr lang="en-US" altLang="zh-CN" i="1" baseline="-25000">
                <a:ea typeface="宋体" pitchFamily="2" charset="-122"/>
              </a:rPr>
              <a:t> </a:t>
            </a:r>
            <a:r>
              <a:rPr lang="en-US" altLang="zh-CN">
                <a:ea typeface="宋体" pitchFamily="2" charset="-122"/>
              </a:rPr>
              <a:t>) </a:t>
            </a:r>
            <a:r>
              <a:rPr lang="en-US" altLang="zh-CN" i="1">
                <a:ea typeface="宋体" pitchFamily="2" charset="-122"/>
              </a:rPr>
              <a:t>p</a:t>
            </a:r>
            <a:r>
              <a:rPr lang="en-US" altLang="zh-CN">
                <a:ea typeface="宋体" pitchFamily="2" charset="-122"/>
              </a:rPr>
              <a:t>(</a:t>
            </a:r>
            <a:r>
              <a:rPr lang="en-US" altLang="zh-CN">
                <a:solidFill>
                  <a:srgbClr val="0000FF"/>
                </a:solidFill>
                <a:effectLst>
                  <a:outerShdw blurRad="38100" dist="38100" dir="2700000" algn="tl">
                    <a:srgbClr val="C0C0C0"/>
                  </a:outerShdw>
                </a:effectLst>
                <a:ea typeface="宋体" pitchFamily="2" charset="-122"/>
              </a:rPr>
              <a:t>male</a:t>
            </a:r>
            <a:r>
              <a:rPr lang="en-US" altLang="zh-CN">
                <a:ea typeface="宋体" pitchFamily="2" charset="-122"/>
              </a:rPr>
              <a:t>)</a:t>
            </a:r>
          </a:p>
          <a:p>
            <a:pPr algn="l">
              <a:lnSpc>
                <a:spcPct val="90000"/>
              </a:lnSpc>
              <a:spcBef>
                <a:spcPct val="50000"/>
              </a:spcBef>
            </a:pPr>
            <a:r>
              <a:rPr lang="en-US" altLang="zh-CN" i="1">
                <a:ea typeface="宋体" pitchFamily="2" charset="-122"/>
              </a:rPr>
              <a:t>		 	p(drew)</a:t>
            </a:r>
            <a:br>
              <a:rPr lang="en-US" altLang="zh-CN" i="1">
                <a:ea typeface="宋体" pitchFamily="2" charset="-122"/>
              </a:rPr>
            </a:br>
            <a:endParaRPr lang="en-US" altLang="zh-CN" i="1">
              <a:ea typeface="宋体" pitchFamily="2" charset="-122"/>
            </a:endParaRPr>
          </a:p>
        </p:txBody>
      </p:sp>
      <p:sp>
        <p:nvSpPr>
          <p:cNvPr id="7175" name="Line 7"/>
          <p:cNvSpPr>
            <a:spLocks noChangeShapeType="1"/>
          </p:cNvSpPr>
          <p:nvPr/>
        </p:nvSpPr>
        <p:spPr bwMode="auto">
          <a:xfrm>
            <a:off x="2752725" y="5776913"/>
            <a:ext cx="27432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7176" name="Text Box 8"/>
          <p:cNvSpPr txBox="1">
            <a:spLocks noChangeArrowheads="1"/>
          </p:cNvSpPr>
          <p:nvPr/>
        </p:nvSpPr>
        <p:spPr bwMode="auto">
          <a:xfrm>
            <a:off x="5732463" y="1037605"/>
            <a:ext cx="1866900" cy="1311275"/>
          </a:xfrm>
          <a:prstGeom prst="rect">
            <a:avLst/>
          </a:prstGeom>
          <a:solidFill>
            <a:schemeClr val="accent6"/>
          </a:solidFill>
          <a:ln>
            <a:noFill/>
          </a:ln>
          <a:effectLst/>
        </p:spPr>
        <p:txBody>
          <a:bodyPr>
            <a:spAutoFit/>
          </a:bodyPr>
          <a:lstStyle/>
          <a:p>
            <a:pPr algn="l"/>
            <a:r>
              <a:rPr lang="en-US" altLang="zh-CN" sz="2000" dirty="0">
                <a:solidFill>
                  <a:schemeClr val="accent1"/>
                </a:solidFill>
                <a:ea typeface="宋体" pitchFamily="2" charset="-122"/>
              </a:rPr>
              <a:t>(Note: “Drew can be a  male or female name”)</a:t>
            </a:r>
          </a:p>
        </p:txBody>
      </p:sp>
      <p:pic>
        <p:nvPicPr>
          <p:cNvPr id="7178" name="Picture 10" descr="http://www.broadwaytovegas.com/drewcarey.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96200" y="2189163"/>
            <a:ext cx="1333500" cy="1617662"/>
          </a:xfrm>
          <a:prstGeom prst="rect">
            <a:avLst/>
          </a:prstGeom>
          <a:noFill/>
          <a:extLst>
            <a:ext uri="{909E8E84-426E-40DD-AFC4-6F175D3DCCD1}">
              <a14:hiddenFill xmlns:a14="http://schemas.microsoft.com/office/drawing/2010/main" xmlns="">
                <a:solidFill>
                  <a:srgbClr val="FFFFFF"/>
                </a:solidFill>
              </a14:hiddenFill>
            </a:ext>
          </a:extLst>
        </p:spPr>
      </p:pic>
      <p:pic>
        <p:nvPicPr>
          <p:cNvPr id="7182" name="Picture 14" descr="http://television_mag.club-internet.fr/tele/tele.nsf/0/6AA44E566817F0E8C1256C230058BB75/$file/drew_barrymore_bi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26363" y="106363"/>
            <a:ext cx="1270000" cy="1693862"/>
          </a:xfrm>
          <a:prstGeom prst="rect">
            <a:avLst/>
          </a:prstGeom>
          <a:noFill/>
          <a:extLst>
            <a:ext uri="{909E8E84-426E-40DD-AFC4-6F175D3DCCD1}">
              <a14:hiddenFill xmlns:a14="http://schemas.microsoft.com/office/drawing/2010/main" xmlns="">
                <a:solidFill>
                  <a:srgbClr val="FFFFFF"/>
                </a:solidFill>
              </a14:hiddenFill>
            </a:ext>
          </a:extLst>
        </p:spPr>
      </p:pic>
      <p:sp>
        <p:nvSpPr>
          <p:cNvPr id="7183" name="Text Box 15"/>
          <p:cNvSpPr txBox="1">
            <a:spLocks noChangeArrowheads="1"/>
          </p:cNvSpPr>
          <p:nvPr/>
        </p:nvSpPr>
        <p:spPr bwMode="auto">
          <a:xfrm>
            <a:off x="2120900" y="4024313"/>
            <a:ext cx="414496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给定性别为“</a:t>
            </a:r>
            <a:r>
              <a:rPr lang="en-US" altLang="zh-CN" sz="2000" dirty="0" smtClean="0">
                <a:ea typeface="宋体" pitchFamily="2" charset="-122"/>
              </a:rPr>
              <a:t>male</a:t>
            </a:r>
            <a:r>
              <a:rPr lang="zh-CN" altLang="en-US" sz="2000" dirty="0" smtClean="0">
                <a:ea typeface="宋体" pitchFamily="2" charset="-122"/>
              </a:rPr>
              <a:t>”</a:t>
            </a:r>
            <a:r>
              <a:rPr lang="en-US" altLang="zh-CN" sz="2000" dirty="0" smtClean="0">
                <a:ea typeface="宋体" pitchFamily="2" charset="-122"/>
              </a:rPr>
              <a:t>,</a:t>
            </a:r>
            <a:r>
              <a:rPr lang="zh-CN" altLang="en-US"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a:ea typeface="宋体" pitchFamily="2" charset="-122"/>
              </a:rPr>
              <a:t>” </a:t>
            </a:r>
            <a:r>
              <a:rPr lang="zh-CN" altLang="en-US" dirty="0" smtClean="0">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5" name="Line 17"/>
          <p:cNvSpPr>
            <a:spLocks noChangeShapeType="1"/>
          </p:cNvSpPr>
          <p:nvPr/>
        </p:nvSpPr>
        <p:spPr bwMode="auto">
          <a:xfrm flipH="1">
            <a:off x="4016375" y="4702175"/>
            <a:ext cx="188913" cy="554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6" name="Text Box 18"/>
          <p:cNvSpPr txBox="1">
            <a:spLocks noChangeArrowheads="1"/>
          </p:cNvSpPr>
          <p:nvPr/>
        </p:nvSpPr>
        <p:spPr bwMode="auto">
          <a:xfrm>
            <a:off x="6159500" y="4757738"/>
            <a:ext cx="2573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dirty="0" smtClean="0">
                <a:ea typeface="宋体" pitchFamily="2" charset="-122"/>
              </a:rPr>
              <a:t>性别为</a:t>
            </a:r>
            <a:r>
              <a:rPr lang="en-US" altLang="zh-CN" sz="2000" dirty="0" smtClean="0">
                <a:ea typeface="宋体" pitchFamily="2" charset="-122"/>
              </a:rPr>
              <a:t> </a:t>
            </a:r>
            <a:r>
              <a:rPr lang="en-US" altLang="zh-CN" sz="2000" dirty="0" smtClean="0">
                <a:solidFill>
                  <a:srgbClr val="0000FF"/>
                </a:solidFill>
                <a:ea typeface="宋体" pitchFamily="2" charset="-122"/>
              </a:rPr>
              <a:t>male</a:t>
            </a:r>
            <a:r>
              <a:rPr lang="zh-CN" altLang="en-US" sz="2000" dirty="0" smtClean="0">
                <a:solidFill>
                  <a:srgbClr val="0000FF"/>
                </a:solidFill>
                <a:ea typeface="宋体" pitchFamily="2" charset="-122"/>
              </a:rPr>
              <a:t>的概率</a:t>
            </a:r>
            <a:r>
              <a:rPr lang="en-US" altLang="zh-CN" sz="2000" dirty="0" smtClean="0">
                <a:ea typeface="宋体" pitchFamily="2" charset="-122"/>
              </a:rPr>
              <a:t>?</a:t>
            </a:r>
            <a:endParaRPr lang="en-US" altLang="zh-CN" sz="2000" dirty="0">
              <a:ea typeface="宋体" pitchFamily="2" charset="-122"/>
            </a:endParaRPr>
          </a:p>
        </p:txBody>
      </p:sp>
      <p:sp>
        <p:nvSpPr>
          <p:cNvPr id="7187" name="Line 19"/>
          <p:cNvSpPr>
            <a:spLocks noChangeShapeType="1"/>
          </p:cNvSpPr>
          <p:nvPr/>
        </p:nvSpPr>
        <p:spPr bwMode="auto">
          <a:xfrm flipH="1">
            <a:off x="5707063" y="5153025"/>
            <a:ext cx="487362" cy="2714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 name="Text Box 20"/>
          <p:cNvSpPr txBox="1">
            <a:spLocks noChangeArrowheads="1"/>
          </p:cNvSpPr>
          <p:nvPr/>
        </p:nvSpPr>
        <p:spPr bwMode="auto">
          <a:xfrm>
            <a:off x="5875338" y="5695950"/>
            <a:ext cx="2924175"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sz="2000" dirty="0" smtClean="0">
                <a:ea typeface="宋体" pitchFamily="2" charset="-122"/>
              </a:rPr>
              <a:t>名字为</a:t>
            </a:r>
            <a:r>
              <a:rPr lang="en-US" altLang="zh-CN" sz="2000" dirty="0" smtClean="0">
                <a:ea typeface="宋体" pitchFamily="2" charset="-122"/>
              </a:rPr>
              <a:t> </a:t>
            </a:r>
            <a:r>
              <a:rPr lang="en-US" altLang="zh-CN" sz="2000" dirty="0">
                <a:ea typeface="宋体" pitchFamily="2" charset="-122"/>
              </a:rPr>
              <a:t>“</a:t>
            </a:r>
            <a:r>
              <a:rPr lang="en-US" altLang="zh-CN" sz="2000" i="1" dirty="0">
                <a:ea typeface="宋体" pitchFamily="2" charset="-122"/>
              </a:rPr>
              <a:t>drew</a:t>
            </a:r>
            <a:r>
              <a:rPr lang="en-US" altLang="zh-CN" sz="2000" dirty="0" smtClean="0">
                <a:ea typeface="宋体" pitchFamily="2" charset="-122"/>
              </a:rPr>
              <a:t>”</a:t>
            </a:r>
            <a:r>
              <a:rPr lang="zh-CN" altLang="en-US" sz="2000" dirty="0" smtClean="0">
                <a:ea typeface="宋体" pitchFamily="2" charset="-122"/>
              </a:rPr>
              <a:t>的概率</a:t>
            </a:r>
            <a:r>
              <a:rPr lang="en-US" altLang="zh-CN" sz="2000" dirty="0" smtClean="0">
                <a:ea typeface="宋体" pitchFamily="2" charset="-122"/>
              </a:rPr>
              <a:t>? </a:t>
            </a:r>
            <a:r>
              <a:rPr lang="en-US" altLang="zh-CN" sz="1600" dirty="0">
                <a:ea typeface="宋体" pitchFamily="2" charset="-122"/>
              </a:rPr>
              <a:t>(actually irrelevant, since it is that same for all classes)</a:t>
            </a:r>
          </a:p>
        </p:txBody>
      </p:sp>
      <p:sp>
        <p:nvSpPr>
          <p:cNvPr id="7189" name="Line 21"/>
          <p:cNvSpPr>
            <a:spLocks noChangeShapeType="1"/>
          </p:cNvSpPr>
          <p:nvPr/>
        </p:nvSpPr>
        <p:spPr bwMode="auto">
          <a:xfrm flipH="1" flipV="1">
            <a:off x="4535488" y="6081713"/>
            <a:ext cx="1255712" cy="269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90" name="Rectangle 22"/>
          <p:cNvSpPr>
            <a:spLocks noChangeArrowheads="1"/>
          </p:cNvSpPr>
          <p:nvPr/>
        </p:nvSpPr>
        <p:spPr bwMode="auto">
          <a:xfrm>
            <a:off x="7712075" y="3792538"/>
            <a:ext cx="11715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Carey</a:t>
            </a:r>
          </a:p>
        </p:txBody>
      </p:sp>
      <p:sp>
        <p:nvSpPr>
          <p:cNvPr id="7191" name="Rectangle 23"/>
          <p:cNvSpPr>
            <a:spLocks noChangeArrowheads="1"/>
          </p:cNvSpPr>
          <p:nvPr/>
        </p:nvSpPr>
        <p:spPr bwMode="auto">
          <a:xfrm>
            <a:off x="7575550" y="1792288"/>
            <a:ext cx="15684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00">
                <a:ea typeface="宋体" pitchFamily="2" charset="-122"/>
              </a:rPr>
              <a:t>Drew Barrymore</a:t>
            </a:r>
          </a:p>
        </p:txBody>
      </p:sp>
    </p:spTree>
    <p:extLst>
      <p:ext uri="{BB962C8B-B14F-4D97-AF65-F5344CB8AC3E}">
        <p14:creationId xmlns:p14="http://schemas.microsoft.com/office/powerpoint/2010/main" xmlns="" val="2026042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ChangeArrowheads="1"/>
          </p:cNvSpPr>
          <p:nvPr/>
        </p:nvSpPr>
        <p:spPr bwMode="auto">
          <a:xfrm>
            <a:off x="744538" y="4672013"/>
            <a:ext cx="4699000" cy="177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d</a:t>
            </a:r>
            <a:r>
              <a:rPr lang="en-US" altLang="zh-CN" sz="3200">
                <a:ea typeface="宋体" pitchFamily="2" charset="-122"/>
              </a:rPr>
              <a:t>) =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d </a:t>
            </a:r>
            <a:r>
              <a:rPr lang="en-US" altLang="zh-CN" sz="3200">
                <a:ea typeface="宋体" pitchFamily="2" charset="-122"/>
              </a:rPr>
              <a:t>| c</a:t>
            </a:r>
            <a:r>
              <a:rPr lang="en-US" altLang="zh-CN" sz="3200" i="1" baseline="-25000">
                <a:ea typeface="宋体" pitchFamily="2" charset="-122"/>
              </a:rPr>
              <a:t>j </a:t>
            </a:r>
            <a:r>
              <a:rPr lang="en-US" altLang="zh-CN" sz="3200">
                <a:ea typeface="宋体" pitchFamily="2" charset="-122"/>
              </a:rPr>
              <a:t>) </a:t>
            </a:r>
            <a:r>
              <a:rPr lang="en-US" altLang="zh-CN" sz="3200" i="1">
                <a:ea typeface="宋体" pitchFamily="2" charset="-122"/>
              </a:rPr>
              <a:t>p</a:t>
            </a:r>
            <a:r>
              <a:rPr lang="en-US" altLang="zh-CN" sz="3200">
                <a:ea typeface="宋体" pitchFamily="2" charset="-122"/>
              </a:rPr>
              <a:t>(</a:t>
            </a:r>
            <a:r>
              <a:rPr lang="en-US" altLang="zh-CN" sz="3200" i="1">
                <a:ea typeface="宋体" pitchFamily="2" charset="-122"/>
              </a:rPr>
              <a:t>c</a:t>
            </a:r>
            <a:r>
              <a:rPr lang="en-US" altLang="zh-CN" sz="3200" i="1" baseline="-25000">
                <a:ea typeface="宋体" pitchFamily="2" charset="-122"/>
              </a:rPr>
              <a:t>j</a:t>
            </a:r>
            <a:r>
              <a:rPr lang="en-US" altLang="zh-CN" sz="3200">
                <a:ea typeface="宋体" pitchFamily="2" charset="-122"/>
              </a:rPr>
              <a:t>)	         </a:t>
            </a:r>
            <a:r>
              <a:rPr lang="en-US" altLang="zh-CN" sz="3200" i="1">
                <a:ea typeface="宋体" pitchFamily="2" charset="-122"/>
              </a:rPr>
              <a:t>p(d)</a:t>
            </a:r>
            <a:br>
              <a:rPr lang="en-US" altLang="zh-CN" sz="3200" i="1">
                <a:ea typeface="宋体" pitchFamily="2" charset="-122"/>
              </a:rPr>
            </a:br>
            <a:endParaRPr lang="en-US" altLang="zh-CN" sz="3200" i="1">
              <a:ea typeface="宋体" pitchFamily="2" charset="-122"/>
            </a:endParaRPr>
          </a:p>
        </p:txBody>
      </p:sp>
      <p:sp>
        <p:nvSpPr>
          <p:cNvPr id="8199" name="Line 7"/>
          <p:cNvSpPr>
            <a:spLocks noChangeShapeType="1"/>
          </p:cNvSpPr>
          <p:nvPr/>
        </p:nvSpPr>
        <p:spPr bwMode="auto">
          <a:xfrm>
            <a:off x="2474913" y="5387975"/>
            <a:ext cx="2027237"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202" name="Text Box 10"/>
          <p:cNvSpPr txBox="1">
            <a:spLocks noChangeArrowheads="1"/>
          </p:cNvSpPr>
          <p:nvPr/>
        </p:nvSpPr>
        <p:spPr bwMode="auto">
          <a:xfrm>
            <a:off x="379413" y="3475038"/>
            <a:ext cx="19002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graphicFrame>
        <p:nvGraphicFramePr>
          <p:cNvPr id="8270" name="Group 78"/>
          <p:cNvGraphicFramePr>
            <a:graphicFrameLocks noGrp="1"/>
          </p:cNvGraphicFramePr>
          <p:nvPr>
            <p:extLst>
              <p:ext uri="{D42A27DB-BD31-4B8C-83A1-F6EECF244321}">
                <p14:modId xmlns:p14="http://schemas.microsoft.com/office/powerpoint/2010/main" xmlns="" val="234336464"/>
              </p:ext>
            </p:extLst>
          </p:nvPr>
        </p:nvGraphicFramePr>
        <p:xfrm>
          <a:off x="6565900" y="1659632"/>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243" name="Picture 51" descr="http://www.hollandsentinel.com/images/092402/bancu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351" y="592857"/>
            <a:ext cx="2134393" cy="2847255"/>
          </a:xfrm>
          <a:prstGeom prst="rect">
            <a:avLst/>
          </a:prstGeom>
          <a:noFill/>
          <a:extLst>
            <a:ext uri="{909E8E84-426E-40DD-AFC4-6F175D3DCCD1}">
              <a14:hiddenFill xmlns:a14="http://schemas.microsoft.com/office/drawing/2010/main" xmlns="">
                <a:solidFill>
                  <a:srgbClr val="FFFFFF"/>
                </a:solidFill>
              </a14:hiddenFill>
            </a:ext>
          </a:extLst>
        </p:spPr>
      </p:pic>
      <p:sp>
        <p:nvSpPr>
          <p:cNvPr id="8246" name="Oval 54"/>
          <p:cNvSpPr>
            <a:spLocks noChangeArrowheads="1"/>
          </p:cNvSpPr>
          <p:nvPr/>
        </p:nvSpPr>
        <p:spPr bwMode="auto">
          <a:xfrm>
            <a:off x="395536" y="764704"/>
            <a:ext cx="1493838" cy="1550987"/>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Text Box 79"/>
          <p:cNvSpPr txBox="1">
            <a:spLocks noChangeArrowheads="1"/>
          </p:cNvSpPr>
          <p:nvPr/>
        </p:nvSpPr>
        <p:spPr bwMode="auto">
          <a:xfrm>
            <a:off x="2593975" y="581779"/>
            <a:ext cx="63103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400" dirty="0">
                <a:effectLst>
                  <a:outerShdw blurRad="38100" dist="38100" dir="2700000" algn="tl">
                    <a:srgbClr val="C0C0C0"/>
                  </a:outerShdw>
                </a:effectLst>
                <a:ea typeface="宋体" pitchFamily="2" charset="-122"/>
              </a:rPr>
              <a:t>This is Officer Drew (who arrested me in 1997). Is Officer Drew a </a:t>
            </a:r>
            <a:r>
              <a:rPr lang="en-US" altLang="zh-CN" sz="2400" dirty="0">
                <a:solidFill>
                  <a:srgbClr val="0000FF"/>
                </a:solidFill>
                <a:effectLst>
                  <a:outerShdw blurRad="38100" dist="38100" dir="2700000" algn="tl">
                    <a:srgbClr val="C0C0C0"/>
                  </a:outerShdw>
                </a:effectLst>
                <a:ea typeface="宋体" pitchFamily="2" charset="-122"/>
              </a:rPr>
              <a:t>Male</a:t>
            </a:r>
            <a:r>
              <a:rPr lang="en-US" altLang="zh-CN" sz="2400" dirty="0">
                <a:effectLst>
                  <a:outerShdw blurRad="38100" dist="38100" dir="2700000" algn="tl">
                    <a:srgbClr val="C0C0C0"/>
                  </a:outerShdw>
                </a:effectLst>
                <a:ea typeface="宋体" pitchFamily="2" charset="-122"/>
              </a:rPr>
              <a:t> or </a:t>
            </a:r>
            <a:r>
              <a:rPr lang="en-US" altLang="zh-CN" sz="2400" dirty="0">
                <a:solidFill>
                  <a:srgbClr val="FF0000"/>
                </a:solidFill>
                <a:effectLst>
                  <a:outerShdw blurRad="38100" dist="38100" dir="2700000" algn="tl">
                    <a:srgbClr val="C0C0C0"/>
                  </a:outerShdw>
                </a:effectLst>
                <a:ea typeface="宋体" pitchFamily="2" charset="-122"/>
              </a:rPr>
              <a:t>Female</a:t>
            </a:r>
            <a:r>
              <a:rPr lang="en-US" altLang="zh-CN" sz="2400" dirty="0">
                <a:effectLst>
                  <a:outerShdw blurRad="38100" dist="38100" dir="2700000" algn="tl">
                    <a:srgbClr val="C0C0C0"/>
                  </a:outerShdw>
                </a:effectLst>
                <a:ea typeface="宋体" pitchFamily="2" charset="-122"/>
              </a:rPr>
              <a:t>?</a:t>
            </a:r>
          </a:p>
        </p:txBody>
      </p:sp>
      <p:sp>
        <p:nvSpPr>
          <p:cNvPr id="8272" name="Text Box 80"/>
          <p:cNvSpPr txBox="1">
            <a:spLocks noChangeArrowheads="1"/>
          </p:cNvSpPr>
          <p:nvPr/>
        </p:nvSpPr>
        <p:spPr bwMode="auto">
          <a:xfrm>
            <a:off x="2643188" y="1799332"/>
            <a:ext cx="3890962" cy="1015663"/>
          </a:xfrm>
          <a:prstGeom prst="rect">
            <a:avLst/>
          </a:prstGeom>
          <a:solidFill>
            <a:schemeClr val="accent6"/>
          </a:solidFill>
          <a:ln>
            <a:solidFill>
              <a:schemeClr val="accent1"/>
            </a:solidFill>
          </a:ln>
          <a:effectLst/>
        </p:spPr>
        <p:txBody>
          <a:bodyPr>
            <a:spAutoFit/>
          </a:bodyPr>
          <a:lstStyle/>
          <a:p>
            <a:pPr algn="l"/>
            <a:r>
              <a:rPr lang="zh-CN" altLang="en-US" dirty="0" smtClean="0">
                <a:latin typeface="黑体" panose="02010609060101010101" pitchFamily="49" charset="-122"/>
                <a:ea typeface="黑体" panose="02010609060101010101" pitchFamily="49" charset="-122"/>
              </a:rPr>
              <a:t>假设数据库中已有名字和性别的对应数据。可以以此为已观测数据来应用贝叶斯分类器。</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3592149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44488" y="4217988"/>
            <a:ext cx="5638800" cy="2209800"/>
          </a:xfrm>
          <a:prstGeom prst="rect">
            <a:avLst/>
          </a:prstGeom>
          <a:solidFill>
            <a:srgbClr val="FFFF99"/>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a:p>
        </p:txBody>
      </p:sp>
      <p:sp>
        <p:nvSpPr>
          <p:cNvPr id="61480" name="Rectangle 40"/>
          <p:cNvSpPr>
            <a:spLocks noChangeArrowheads="1"/>
          </p:cNvSpPr>
          <p:nvPr/>
        </p:nvSpPr>
        <p:spPr bwMode="auto">
          <a:xfrm>
            <a:off x="496888" y="4217988"/>
            <a:ext cx="7239000" cy="931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0000FF"/>
                </a:solidFill>
                <a:effectLst>
                  <a:outerShdw blurRad="38100" dist="38100" dir="2700000" algn="tl">
                    <a:srgbClr val="C0C0C0"/>
                  </a:outerShdw>
                </a:effectLst>
                <a:ea typeface="宋体" pitchFamily="2" charset="-122"/>
              </a:rPr>
              <a:t>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1/3 * </a:t>
            </a:r>
            <a:r>
              <a:rPr lang="en-US" altLang="zh-CN" b="1" dirty="0">
                <a:ea typeface="宋体" pitchFamily="2" charset="-122"/>
              </a:rPr>
              <a:t> </a:t>
            </a:r>
            <a:r>
              <a:rPr lang="en-US" altLang="zh-CN" b="1" i="1" dirty="0">
                <a:ea typeface="宋体" pitchFamily="2" charset="-122"/>
              </a:rPr>
              <a:t>3/8	  = 0.125</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1" name="Line 41"/>
          <p:cNvSpPr>
            <a:spLocks noChangeShapeType="1"/>
          </p:cNvSpPr>
          <p:nvPr/>
        </p:nvSpPr>
        <p:spPr bwMode="auto">
          <a:xfrm>
            <a:off x="2706688" y="46751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2" name="Rectangle 42"/>
          <p:cNvSpPr>
            <a:spLocks noChangeArrowheads="1"/>
          </p:cNvSpPr>
          <p:nvPr/>
        </p:nvSpPr>
        <p:spPr bwMode="auto">
          <a:xfrm>
            <a:off x="420688" y="5437188"/>
            <a:ext cx="7239000" cy="931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90000"/>
              </a:lnSpc>
              <a:spcBef>
                <a:spcPct val="50000"/>
              </a:spcBef>
            </a:pPr>
            <a:r>
              <a:rPr lang="en-US" altLang="zh-CN" i="1" dirty="0">
                <a:ea typeface="宋体" pitchFamily="2" charset="-122"/>
              </a:rPr>
              <a:t>p</a:t>
            </a:r>
            <a:r>
              <a:rPr lang="en-US" altLang="zh-CN" dirty="0">
                <a:ea typeface="宋体" pitchFamily="2" charset="-122"/>
              </a:rPr>
              <a:t>(</a:t>
            </a:r>
            <a:r>
              <a:rPr lang="en-US" altLang="zh-CN" dirty="0">
                <a:solidFill>
                  <a:srgbClr val="FF0000"/>
                </a:solidFill>
                <a:effectLst>
                  <a:outerShdw blurRad="38100" dist="38100" dir="2700000" algn="tl">
                    <a:srgbClr val="C0C0C0"/>
                  </a:outerShdw>
                </a:effectLst>
                <a:ea typeface="宋体" pitchFamily="2" charset="-122"/>
              </a:rPr>
              <a:t>female</a:t>
            </a:r>
            <a:r>
              <a:rPr lang="en-US" altLang="zh-CN" i="1" baseline="-25000" dirty="0">
                <a:ea typeface="宋体" pitchFamily="2" charset="-122"/>
              </a:rPr>
              <a:t> </a:t>
            </a:r>
            <a:r>
              <a:rPr lang="en-US" altLang="zh-CN" dirty="0">
                <a:ea typeface="宋体" pitchFamily="2" charset="-122"/>
              </a:rPr>
              <a:t>| </a:t>
            </a:r>
            <a:r>
              <a:rPr lang="en-US" altLang="zh-CN" i="1" dirty="0">
                <a:ea typeface="宋体" pitchFamily="2" charset="-122"/>
              </a:rPr>
              <a:t>drew</a:t>
            </a:r>
            <a:r>
              <a:rPr lang="en-US" altLang="zh-CN" dirty="0">
                <a:ea typeface="宋体" pitchFamily="2" charset="-122"/>
              </a:rPr>
              <a:t>) = </a:t>
            </a:r>
            <a:r>
              <a:rPr lang="en-US" altLang="zh-CN" b="1" i="1" dirty="0">
                <a:ea typeface="宋体" pitchFamily="2" charset="-122"/>
              </a:rPr>
              <a:t>2/5 * </a:t>
            </a:r>
            <a:r>
              <a:rPr lang="en-US" altLang="zh-CN" b="1" dirty="0">
                <a:ea typeface="宋体" pitchFamily="2" charset="-122"/>
              </a:rPr>
              <a:t> </a:t>
            </a:r>
            <a:r>
              <a:rPr lang="en-US" altLang="zh-CN" b="1" i="1" dirty="0">
                <a:ea typeface="宋体" pitchFamily="2" charset="-122"/>
              </a:rPr>
              <a:t>5/8	    = 0.250</a:t>
            </a:r>
            <a:endParaRPr lang="en-US" altLang="zh-CN" b="1" dirty="0">
              <a:ea typeface="宋体" pitchFamily="2" charset="-122"/>
            </a:endParaRPr>
          </a:p>
          <a:p>
            <a:pPr algn="l">
              <a:lnSpc>
                <a:spcPct val="90000"/>
              </a:lnSpc>
              <a:spcBef>
                <a:spcPct val="50000"/>
              </a:spcBef>
            </a:pPr>
            <a:r>
              <a:rPr lang="en-US" altLang="zh-CN" b="1" i="1" dirty="0">
                <a:ea typeface="宋体" pitchFamily="2" charset="-122"/>
              </a:rPr>
              <a:t>		        3/8</a:t>
            </a:r>
            <a:r>
              <a:rPr lang="en-US" altLang="zh-CN" i="1" dirty="0">
                <a:ea typeface="宋体" pitchFamily="2" charset="-122"/>
              </a:rPr>
              <a:t>                      </a:t>
            </a:r>
            <a:r>
              <a:rPr lang="en-US" altLang="zh-CN" b="1" i="1" dirty="0">
                <a:solidFill>
                  <a:srgbClr val="CCCCFF"/>
                </a:solidFill>
                <a:ea typeface="宋体" pitchFamily="2" charset="-122"/>
              </a:rPr>
              <a:t>3/8</a:t>
            </a:r>
          </a:p>
        </p:txBody>
      </p:sp>
      <p:sp>
        <p:nvSpPr>
          <p:cNvPr id="61483" name="Line 43"/>
          <p:cNvSpPr>
            <a:spLocks noChangeShapeType="1"/>
          </p:cNvSpPr>
          <p:nvPr/>
        </p:nvSpPr>
        <p:spPr bwMode="auto">
          <a:xfrm>
            <a:off x="2782888" y="58943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4" name="Line 44"/>
          <p:cNvSpPr>
            <a:spLocks noChangeShapeType="1"/>
          </p:cNvSpPr>
          <p:nvPr/>
        </p:nvSpPr>
        <p:spPr bwMode="auto">
          <a:xfrm>
            <a:off x="4611688" y="46751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61485" name="Line 45"/>
          <p:cNvSpPr>
            <a:spLocks noChangeShapeType="1"/>
          </p:cNvSpPr>
          <p:nvPr/>
        </p:nvSpPr>
        <p:spPr bwMode="auto">
          <a:xfrm>
            <a:off x="4611688" y="5894388"/>
            <a:ext cx="10668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pic>
        <p:nvPicPr>
          <p:cNvPr id="61486" name="Picture 46" descr="http://www.hollandsentinel.com/images/092402/bancu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1301" y="660662"/>
            <a:ext cx="2026443" cy="2703250"/>
          </a:xfrm>
          <a:prstGeom prst="rect">
            <a:avLst/>
          </a:prstGeom>
          <a:noFill/>
          <a:extLst>
            <a:ext uri="{909E8E84-426E-40DD-AFC4-6F175D3DCCD1}">
              <a14:hiddenFill xmlns:a14="http://schemas.microsoft.com/office/drawing/2010/main" xmlns="">
                <a:solidFill>
                  <a:srgbClr val="FFFFFF"/>
                </a:solidFill>
              </a14:hiddenFill>
            </a:ext>
          </a:extLst>
        </p:spPr>
      </p:pic>
      <p:sp>
        <p:nvSpPr>
          <p:cNvPr id="61488" name="Text Box 48"/>
          <p:cNvSpPr txBox="1">
            <a:spLocks noChangeArrowheads="1"/>
          </p:cNvSpPr>
          <p:nvPr/>
        </p:nvSpPr>
        <p:spPr bwMode="auto">
          <a:xfrm>
            <a:off x="403225" y="3382963"/>
            <a:ext cx="1900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b="1">
                <a:ea typeface="宋体" pitchFamily="2" charset="-122"/>
              </a:rPr>
              <a:t>Officer Drew</a:t>
            </a:r>
          </a:p>
        </p:txBody>
      </p:sp>
      <p:sp>
        <p:nvSpPr>
          <p:cNvPr id="61489" name="Rectangle 49"/>
          <p:cNvSpPr>
            <a:spLocks noChangeArrowheads="1"/>
          </p:cNvSpPr>
          <p:nvPr/>
        </p:nvSpPr>
        <p:spPr bwMode="auto">
          <a:xfrm>
            <a:off x="2692400" y="2471738"/>
            <a:ext cx="4699000" cy="1563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d</a:t>
            </a:r>
            <a:r>
              <a:rPr lang="en-US" altLang="zh-CN" sz="2800">
                <a:ea typeface="宋体" pitchFamily="2" charset="-122"/>
              </a:rPr>
              <a:t>) =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d </a:t>
            </a:r>
            <a:r>
              <a:rPr lang="en-US" altLang="zh-CN" sz="2800">
                <a:ea typeface="宋体" pitchFamily="2" charset="-122"/>
              </a:rPr>
              <a:t>| c</a:t>
            </a:r>
            <a:r>
              <a:rPr lang="en-US" altLang="zh-CN" sz="2800" i="1" baseline="-25000">
                <a:ea typeface="宋体" pitchFamily="2" charset="-122"/>
              </a:rPr>
              <a:t>j </a:t>
            </a:r>
            <a:r>
              <a:rPr lang="en-US" altLang="zh-CN" sz="2800">
                <a:ea typeface="宋体" pitchFamily="2" charset="-122"/>
              </a:rPr>
              <a:t>) </a:t>
            </a:r>
            <a:r>
              <a:rPr lang="en-US" altLang="zh-CN" sz="2800" i="1">
                <a:ea typeface="宋体" pitchFamily="2" charset="-122"/>
              </a:rPr>
              <a:t>p</a:t>
            </a:r>
            <a:r>
              <a:rPr lang="en-US" altLang="zh-CN" sz="2800">
                <a:ea typeface="宋体" pitchFamily="2" charset="-122"/>
              </a:rPr>
              <a:t>(</a:t>
            </a:r>
            <a:r>
              <a:rPr lang="en-US" altLang="zh-CN" sz="2800" i="1">
                <a:ea typeface="宋体" pitchFamily="2" charset="-122"/>
              </a:rPr>
              <a:t>c</a:t>
            </a:r>
            <a:r>
              <a:rPr lang="en-US" altLang="zh-CN" sz="2800" i="1" baseline="-25000">
                <a:ea typeface="宋体" pitchFamily="2" charset="-122"/>
              </a:rPr>
              <a:t>j</a:t>
            </a:r>
            <a:r>
              <a:rPr lang="en-US" altLang="zh-CN" sz="2800">
                <a:ea typeface="宋体" pitchFamily="2" charset="-122"/>
              </a:rPr>
              <a:t>)	         			</a:t>
            </a:r>
            <a:r>
              <a:rPr lang="en-US" altLang="zh-CN" sz="2800" i="1">
                <a:ea typeface="宋体" pitchFamily="2" charset="-122"/>
              </a:rPr>
              <a:t>p(d)</a:t>
            </a:r>
            <a:br>
              <a:rPr lang="en-US" altLang="zh-CN" sz="2800" i="1">
                <a:ea typeface="宋体" pitchFamily="2" charset="-122"/>
              </a:rPr>
            </a:br>
            <a:endParaRPr lang="en-US" altLang="zh-CN" sz="2800" i="1">
              <a:ea typeface="宋体" pitchFamily="2" charset="-122"/>
            </a:endParaRPr>
          </a:p>
        </p:txBody>
      </p:sp>
      <p:sp>
        <p:nvSpPr>
          <p:cNvPr id="61490" name="Line 50"/>
          <p:cNvSpPr>
            <a:spLocks noChangeShapeType="1"/>
          </p:cNvSpPr>
          <p:nvPr/>
        </p:nvSpPr>
        <p:spPr bwMode="auto">
          <a:xfrm>
            <a:off x="4164013" y="3105150"/>
            <a:ext cx="1892300" cy="0"/>
          </a:xfrm>
          <a:prstGeom prst="line">
            <a:avLst/>
          </a:prstGeom>
          <a:noFill/>
          <a:ln w="349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61491" name="Group 51"/>
          <p:cNvGraphicFramePr>
            <a:graphicFrameLocks noGrp="1"/>
          </p:cNvGraphicFramePr>
          <p:nvPr/>
        </p:nvGraphicFramePr>
        <p:xfrm>
          <a:off x="6545263" y="610344"/>
          <a:ext cx="2398712" cy="4114800"/>
        </p:xfrm>
        <a:graphic>
          <a:graphicData uri="http://schemas.openxmlformats.org/drawingml/2006/table">
            <a:tbl>
              <a:tblPr/>
              <a:tblGrid>
                <a:gridCol w="1216025"/>
                <a:gridCol w="1182687"/>
              </a:tblGrid>
              <a:tr h="23336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Claudia</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Drew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Alberto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Karin</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Nina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Sergio</a:t>
                      </a:r>
                      <a:r>
                        <a:rPr kumimoji="0" lang="en-US" altLang="zh-CN" sz="2400" b="0" i="0" u="none" strike="noStrike" cap="none" normalizeH="0" baseline="0" smtClean="0">
                          <a:ln>
                            <a:noFill/>
                          </a:ln>
                          <a:solidFill>
                            <a:schemeClr val="tx1"/>
                          </a:solidFill>
                          <a:effectLst/>
                          <a:latin typeface="Verdana" pitchFamily="34"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23" name="Text Box 83"/>
          <p:cNvSpPr txBox="1">
            <a:spLocks noChangeArrowheads="1"/>
          </p:cNvSpPr>
          <p:nvPr/>
        </p:nvSpPr>
        <p:spPr bwMode="auto">
          <a:xfrm>
            <a:off x="6616700" y="4768850"/>
            <a:ext cx="237331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dirty="0">
                <a:ea typeface="宋体" pitchFamily="2" charset="-122"/>
              </a:rPr>
              <a:t>Officer Drew </a:t>
            </a:r>
            <a:r>
              <a:rPr lang="zh-CN" altLang="en-US" dirty="0" smtClean="0">
                <a:ea typeface="宋体" pitchFamily="2" charset="-122"/>
              </a:rPr>
              <a:t>的性别更可能为</a:t>
            </a:r>
            <a:r>
              <a:rPr lang="en-US" altLang="zh-CN" dirty="0" smtClean="0">
                <a:solidFill>
                  <a:srgbClr val="FF0000"/>
                </a:solidFill>
                <a:effectLst>
                  <a:outerShdw blurRad="38100" dist="38100" dir="2700000" algn="tl">
                    <a:srgbClr val="C0C0C0"/>
                  </a:outerShdw>
                </a:effectLst>
                <a:ea typeface="宋体" pitchFamily="2" charset="-122"/>
              </a:rPr>
              <a:t>Female</a:t>
            </a:r>
            <a:r>
              <a:rPr lang="en-US" altLang="zh-CN" dirty="0">
                <a:ea typeface="宋体" pitchFamily="2" charset="-122"/>
              </a:rPr>
              <a:t>.</a:t>
            </a:r>
          </a:p>
        </p:txBody>
      </p:sp>
      <p:sp>
        <p:nvSpPr>
          <p:cNvPr id="61524" name="Line 84"/>
          <p:cNvSpPr>
            <a:spLocks noChangeShapeType="1"/>
          </p:cNvSpPr>
          <p:nvPr/>
        </p:nvSpPr>
        <p:spPr bwMode="auto">
          <a:xfrm flipH="1" flipV="1">
            <a:off x="5753100" y="4575175"/>
            <a:ext cx="777875" cy="427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525" name="Line 85"/>
          <p:cNvSpPr>
            <a:spLocks noChangeShapeType="1"/>
          </p:cNvSpPr>
          <p:nvPr/>
        </p:nvSpPr>
        <p:spPr bwMode="auto">
          <a:xfrm flipH="1">
            <a:off x="5745163" y="5499100"/>
            <a:ext cx="785812" cy="141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607232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412776"/>
            <a:ext cx="8229600" cy="4713387"/>
          </a:xfrm>
        </p:spPr>
        <p:txBody>
          <a:bodyPr/>
          <a:lstStyle/>
          <a:p>
            <a:r>
              <a:rPr lang="zh-CN" altLang="en-US" dirty="0"/>
              <a:t>关联</a:t>
            </a:r>
            <a:r>
              <a:rPr lang="zh-CN" altLang="en-US" dirty="0" smtClean="0"/>
              <a:t>规则</a:t>
            </a:r>
            <a:endParaRPr lang="en-US" altLang="zh-CN" dirty="0" smtClean="0"/>
          </a:p>
          <a:p>
            <a:r>
              <a:rPr lang="zh-CN" altLang="en-US" dirty="0" smtClean="0"/>
              <a:t>聚类分析</a:t>
            </a:r>
            <a:endParaRPr lang="en-US" altLang="zh-CN" dirty="0" smtClean="0"/>
          </a:p>
          <a:p>
            <a:r>
              <a:rPr lang="zh-CN" altLang="en-US" dirty="0" smtClean="0"/>
              <a:t>决策树</a:t>
            </a:r>
            <a:endParaRPr lang="en-US" altLang="zh-CN" dirty="0" smtClean="0"/>
          </a:p>
          <a:p>
            <a:r>
              <a:rPr lang="zh-CN" altLang="en-US" dirty="0" smtClean="0"/>
              <a:t>人工神经网络</a:t>
            </a:r>
            <a:endParaRPr lang="en-US" altLang="zh-CN" dirty="0" smtClean="0"/>
          </a:p>
          <a:p>
            <a:r>
              <a:rPr lang="zh-CN" altLang="en-US" dirty="0"/>
              <a:t>朴素</a:t>
            </a:r>
            <a:r>
              <a:rPr lang="zh-CN" altLang="en-US" dirty="0" smtClean="0"/>
              <a:t>贝叶斯分类器</a:t>
            </a:r>
            <a:endParaRPr lang="en-US" altLang="zh-CN" dirty="0" smtClean="0"/>
          </a:p>
          <a:p>
            <a:r>
              <a:rPr lang="en-US" altLang="zh-CN" dirty="0" smtClean="0">
                <a:solidFill>
                  <a:srgbClr val="FF0000"/>
                </a:solidFill>
              </a:rPr>
              <a:t>K</a:t>
            </a:r>
            <a:r>
              <a:rPr lang="zh-CN" altLang="en-US" dirty="0" smtClean="0">
                <a:solidFill>
                  <a:srgbClr val="FF0000"/>
                </a:solidFill>
              </a:rPr>
              <a:t>近邻分类</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742DB3AC-D2BC-4DB6-9D4C-BA7E8BAEA783}" type="slidenum">
              <a:rPr lang="zh-CN" altLang="en-US" smtClean="0"/>
              <a:pPr>
                <a:defRPr/>
              </a:pPr>
              <a:t>34</a:t>
            </a:fld>
            <a:endParaRPr lang="zh-CN" altLang="en-US"/>
          </a:p>
        </p:txBody>
      </p:sp>
      <p:sp>
        <p:nvSpPr>
          <p:cNvPr id="7" name="Rectangle 59"/>
          <p:cNvSpPr>
            <a:spLocks noChangeArrowheads="1"/>
          </p:cNvSpPr>
          <p:nvPr/>
        </p:nvSpPr>
        <p:spPr bwMode="auto">
          <a:xfrm>
            <a:off x="720724" y="611977"/>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a:t>
            </a:r>
            <a:endParaRPr lang="en-US" altLang="zh-CN" sz="3200" dirty="0">
              <a:latin typeface="Rockwell" pitchFamily="18" charset="0"/>
              <a:ea typeface="黑体" pitchFamily="49" charset="-122"/>
              <a:cs typeface="+mj-cs"/>
            </a:endParaRPr>
          </a:p>
        </p:txBody>
      </p:sp>
    </p:spTree>
    <p:extLst>
      <p:ext uri="{BB962C8B-B14F-4D97-AF65-F5344CB8AC3E}">
        <p14:creationId xmlns:p14="http://schemas.microsoft.com/office/powerpoint/2010/main" xmlns="" val="1479142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1159123"/>
            <a:ext cx="8229600" cy="5078189"/>
          </a:xfrm>
        </p:spPr>
        <p:txBody>
          <a:bodyPr/>
          <a:lstStyle/>
          <a:p>
            <a:r>
              <a:rPr lang="en-US" altLang="zh-CN" sz="2800" dirty="0" smtClean="0"/>
              <a:t>K-</a:t>
            </a:r>
            <a:r>
              <a:rPr lang="zh-CN" altLang="en-US" sz="2800" dirty="0"/>
              <a:t>近邻（</a:t>
            </a:r>
            <a:r>
              <a:rPr lang="en-US" altLang="zh-CN" sz="2800" dirty="0"/>
              <a:t>K-NN</a:t>
            </a:r>
            <a:r>
              <a:rPr lang="zh-CN" altLang="en-US" sz="2800" dirty="0"/>
              <a:t>）分类是</a:t>
            </a:r>
            <a:r>
              <a:rPr lang="zh-CN" altLang="en-US" sz="2800" dirty="0">
                <a:solidFill>
                  <a:srgbClr val="0066FF"/>
                </a:solidFill>
              </a:rPr>
              <a:t>基于范例</a:t>
            </a:r>
            <a:r>
              <a:rPr lang="zh-CN" altLang="en-US" sz="2800" dirty="0"/>
              <a:t>的分类方法，它的基本思想是：给定待分类样本后，考虑在训练样本集中与该待分类样本距离最近（最相似）的</a:t>
            </a:r>
            <a:r>
              <a:rPr lang="en-US" altLang="zh-CN" sz="2800" dirty="0"/>
              <a:t>K </a:t>
            </a:r>
            <a:r>
              <a:rPr lang="zh-CN" altLang="en-US" sz="2800" dirty="0"/>
              <a:t>个样本，根据这</a:t>
            </a:r>
            <a:r>
              <a:rPr lang="en-US" altLang="zh-CN" sz="2800" dirty="0"/>
              <a:t>K </a:t>
            </a:r>
            <a:r>
              <a:rPr lang="zh-CN" altLang="en-US" sz="2800" dirty="0"/>
              <a:t>个样本中大多数样本所属的类别判定待分类样本的类别。</a:t>
            </a:r>
          </a:p>
          <a:p>
            <a:r>
              <a:rPr lang="zh-CN" altLang="en-US" sz="2800" dirty="0"/>
              <a:t>它的特例是</a:t>
            </a:r>
            <a:r>
              <a:rPr lang="en-US" altLang="zh-CN" sz="2800" dirty="0"/>
              <a:t>1- NN</a:t>
            </a:r>
            <a:r>
              <a:rPr lang="zh-CN" altLang="en-US" sz="2800" dirty="0"/>
              <a:t>，即分类时选出待分类样本的最近邻，并以此最近邻的类标记来判断样本的类。</a:t>
            </a:r>
          </a:p>
          <a:p>
            <a:r>
              <a:rPr lang="en-US" altLang="zh-CN" sz="2800" dirty="0"/>
              <a:t>K-NN</a:t>
            </a:r>
            <a:r>
              <a:rPr lang="zh-CN" altLang="en-US" sz="2800" dirty="0"/>
              <a:t>算法的优点在于它有较高的精确程度，研究表明，</a:t>
            </a:r>
            <a:r>
              <a:rPr lang="en-US" altLang="zh-CN" sz="2800" dirty="0"/>
              <a:t>K-NN</a:t>
            </a:r>
            <a:r>
              <a:rPr lang="zh-CN" altLang="en-US" sz="2800" dirty="0"/>
              <a:t>的分类效果要明显好于朴素贝叶斯分类、决策树分类。</a:t>
            </a:r>
          </a:p>
        </p:txBody>
      </p:sp>
      <p:sp>
        <p:nvSpPr>
          <p:cNvPr id="3" name="Rectangle 59"/>
          <p:cNvSpPr>
            <a:spLocks noChangeArrowheads="1"/>
          </p:cNvSpPr>
          <p:nvPr/>
        </p:nvSpPr>
        <p:spPr bwMode="auto">
          <a:xfrm>
            <a:off x="720724" y="57434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xmlns="" val="3175298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341784"/>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zh-CN" altLang="en-US" sz="4400" b="1" dirty="0">
              <a:solidFill>
                <a:srgbClr val="0066FF"/>
              </a:solidFill>
            </a:endParaRPr>
          </a:p>
        </p:txBody>
      </p:sp>
      <p:sp>
        <p:nvSpPr>
          <p:cNvPr id="249859" name="Rectangle 3"/>
          <p:cNvSpPr>
            <a:spLocks noChangeArrowheads="1"/>
          </p:cNvSpPr>
          <p:nvPr/>
        </p:nvSpPr>
        <p:spPr bwMode="auto">
          <a:xfrm>
            <a:off x="4699000" y="3922713"/>
            <a:ext cx="4343400" cy="1676400"/>
          </a:xfrm>
          <a:prstGeom prst="rect">
            <a:avLst/>
          </a:prstGeom>
          <a:solidFill>
            <a:srgbClr val="CCFFFF"/>
          </a:solidFill>
          <a:ln>
            <a:noFill/>
          </a:ln>
          <a:effectLst>
            <a:outerShdw dist="107763" dir="81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85132" name="Text Box 140"/>
          <p:cNvSpPr txBox="1">
            <a:spLocks noChangeArrowheads="1"/>
          </p:cNvSpPr>
          <p:nvPr/>
        </p:nvSpPr>
        <p:spPr bwMode="auto">
          <a:xfrm>
            <a:off x="4699000" y="3998913"/>
            <a:ext cx="4279900"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lang="en-US" altLang="zh-CN" b="1" dirty="0">
                <a:latin typeface="+mn-lt"/>
                <a:ea typeface="宋体" charset="-122"/>
              </a:rPr>
              <a:t>If</a:t>
            </a:r>
            <a:r>
              <a:rPr lang="en-US" altLang="zh-CN" dirty="0">
                <a:latin typeface="+mn-lt"/>
                <a:ea typeface="宋体" charset="-122"/>
              </a:rPr>
              <a:t> the </a:t>
            </a:r>
            <a:r>
              <a:rPr lang="en-US" altLang="zh-CN" b="1" dirty="0">
                <a:latin typeface="+mn-lt"/>
                <a:ea typeface="宋体" charset="-122"/>
              </a:rPr>
              <a:t>nearest</a:t>
            </a:r>
            <a:r>
              <a:rPr lang="en-US" altLang="zh-CN" dirty="0">
                <a:latin typeface="+mn-lt"/>
                <a:ea typeface="宋体" charset="-122"/>
              </a:rPr>
              <a:t> instance to the </a:t>
            </a:r>
            <a:r>
              <a:rPr lang="en-US" altLang="zh-CN" dirty="0">
                <a:solidFill>
                  <a:srgbClr val="990099"/>
                </a:solidFill>
                <a:effectLst>
                  <a:outerShdw blurRad="38100" dist="38100" dir="2700000" algn="tl">
                    <a:srgbClr val="C0C0C0"/>
                  </a:outerShdw>
                </a:effectLst>
                <a:latin typeface="+mn-lt"/>
                <a:ea typeface="宋体" charset="-122"/>
              </a:rPr>
              <a:t>previously unseen instance </a:t>
            </a:r>
            <a:r>
              <a:rPr lang="en-US" altLang="zh-CN" b="1" dirty="0">
                <a:latin typeface="+mn-lt"/>
                <a:ea typeface="宋体" charset="-122"/>
              </a:rPr>
              <a:t>is a </a:t>
            </a:r>
            <a:r>
              <a:rPr lang="en-US" altLang="zh-CN" b="1" dirty="0" err="1" smtClean="0">
                <a:solidFill>
                  <a:srgbClr val="FF0000"/>
                </a:solidFill>
                <a:latin typeface="+mn-lt"/>
                <a:ea typeface="宋体" charset="-122"/>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dirty="0">
                <a:latin typeface="+mn-lt"/>
                <a:ea typeface="宋体" charset="-122"/>
              </a:rPr>
              <a:t>      class is </a:t>
            </a:r>
            <a:r>
              <a:rPr lang="en-US" altLang="zh-CN" b="1" dirty="0">
                <a:solidFill>
                  <a:srgbClr val="FF0000"/>
                </a:solidFill>
                <a:latin typeface="+mn-lt"/>
              </a:rPr>
              <a:t>A</a:t>
            </a:r>
            <a:endParaRPr lang="en-US" altLang="zh-CN" b="1" dirty="0">
              <a:solidFill>
                <a:srgbClr val="0000FF"/>
              </a:solidFill>
              <a:latin typeface="+mn-lt"/>
              <a:ea typeface="宋体" charset="-122"/>
            </a:endParaRPr>
          </a:p>
          <a:p>
            <a:pPr fontAlgn="auto">
              <a:spcBef>
                <a:spcPts val="0"/>
              </a:spcBef>
              <a:spcAft>
                <a:spcPts val="0"/>
              </a:spcAft>
              <a:defRPr/>
            </a:pPr>
            <a:r>
              <a:rPr lang="en-US" altLang="zh-CN" b="1" dirty="0">
                <a:latin typeface="+mn-lt"/>
                <a:ea typeface="宋体" charset="-122"/>
              </a:rPr>
              <a:t>else</a:t>
            </a:r>
            <a:r>
              <a:rPr lang="en-US" altLang="zh-CN" dirty="0">
                <a:latin typeface="+mn-lt"/>
                <a:ea typeface="宋体" charset="-122"/>
              </a:rPr>
              <a:t> </a:t>
            </a:r>
          </a:p>
          <a:p>
            <a:pPr fontAlgn="auto">
              <a:spcBef>
                <a:spcPts val="0"/>
              </a:spcBef>
              <a:spcAft>
                <a:spcPts val="0"/>
              </a:spcAft>
              <a:defRPr/>
            </a:pPr>
            <a:r>
              <a:rPr lang="en-US" altLang="zh-CN" dirty="0">
                <a:latin typeface="+mn-lt"/>
                <a:ea typeface="宋体" charset="-122"/>
              </a:rPr>
              <a:t>      class is </a:t>
            </a:r>
            <a:r>
              <a:rPr lang="en-US" altLang="zh-CN" b="1" dirty="0">
                <a:solidFill>
                  <a:srgbClr val="0000FF"/>
                </a:solidFill>
                <a:latin typeface="+mn-lt"/>
              </a:rPr>
              <a:t>B</a:t>
            </a:r>
            <a:endParaRPr lang="en-US" altLang="zh-CN" b="1" dirty="0">
              <a:solidFill>
                <a:srgbClr val="0000FF"/>
              </a:solidFill>
              <a:latin typeface="+mn-lt"/>
              <a:ea typeface="宋体" charset="-122"/>
            </a:endParaRPr>
          </a:p>
        </p:txBody>
      </p:sp>
      <p:grpSp>
        <p:nvGrpSpPr>
          <p:cNvPr id="3" name="Group 141"/>
          <p:cNvGrpSpPr>
            <a:grpSpLocks/>
          </p:cNvGrpSpPr>
          <p:nvPr/>
        </p:nvGrpSpPr>
        <p:grpSpPr bwMode="auto">
          <a:xfrm>
            <a:off x="5029200" y="5791200"/>
            <a:ext cx="536575" cy="708025"/>
            <a:chOff x="3552" y="3711"/>
            <a:chExt cx="338" cy="446"/>
          </a:xfrm>
        </p:grpSpPr>
        <p:sp>
          <p:nvSpPr>
            <p:cNvPr id="250015" name="Text Box 142"/>
            <p:cNvSpPr txBox="1">
              <a:spLocks noChangeArrowheads="1"/>
            </p:cNvSpPr>
            <p:nvPr/>
          </p:nvSpPr>
          <p:spPr bwMode="auto">
            <a:xfrm>
              <a:off x="3648" y="3711"/>
              <a:ext cx="242"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dirty="0">
                  <a:solidFill>
                    <a:srgbClr val="FF0000"/>
                  </a:solidFill>
                </a:rPr>
                <a:t>A</a:t>
              </a:r>
              <a:endParaRPr lang="en-US" altLang="zh-CN" sz="2000" b="1" dirty="0">
                <a:solidFill>
                  <a:srgbClr val="0000FF"/>
                </a:solidFill>
              </a:endParaRPr>
            </a:p>
            <a:p>
              <a:pPr eaLnBrk="1" hangingPunct="1"/>
              <a:r>
                <a:rPr lang="en-US" altLang="zh-CN" b="1" dirty="0">
                  <a:solidFill>
                    <a:srgbClr val="0000FF"/>
                  </a:solidFill>
                </a:rPr>
                <a:t>B</a:t>
              </a:r>
              <a:endParaRPr lang="en-US" altLang="zh-CN" sz="2000" b="1" dirty="0">
                <a:solidFill>
                  <a:srgbClr val="0000FF"/>
                </a:solidFill>
              </a:endParaRPr>
            </a:p>
          </p:txBody>
        </p:sp>
        <p:sp>
          <p:nvSpPr>
            <p:cNvPr id="250016" name="Rectangle 143" descr="Wide downward diagonal"/>
            <p:cNvSpPr>
              <a:spLocks noChangeArrowheads="1"/>
            </p:cNvSpPr>
            <p:nvPr/>
          </p:nvSpPr>
          <p:spPr bwMode="auto">
            <a:xfrm>
              <a:off x="3552" y="3792"/>
              <a:ext cx="96" cy="96"/>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50017" name="Oval 144"/>
            <p:cNvSpPr>
              <a:spLocks noChangeArrowheads="1"/>
            </p:cNvSpPr>
            <p:nvPr/>
          </p:nvSpPr>
          <p:spPr bwMode="auto">
            <a:xfrm>
              <a:off x="3552" y="3984"/>
              <a:ext cx="96" cy="96"/>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grpSp>
      <p:sp>
        <p:nvSpPr>
          <p:cNvPr id="249862" name="Text Box 145"/>
          <p:cNvSpPr txBox="1">
            <a:spLocks noChangeArrowheads="1"/>
          </p:cNvSpPr>
          <p:nvPr/>
        </p:nvSpPr>
        <p:spPr bwMode="auto">
          <a:xfrm>
            <a:off x="7246938" y="3049588"/>
            <a:ext cx="1674812" cy="73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Joe Hodges</a:t>
            </a:r>
            <a:r>
              <a:rPr lang="en-US" altLang="zh-CN" b="1"/>
              <a:t> </a:t>
            </a:r>
          </a:p>
          <a:p>
            <a:pPr eaLnBrk="1" hangingPunct="1"/>
            <a:r>
              <a:rPr lang="en-US" altLang="zh-CN"/>
              <a:t>1922-2000</a:t>
            </a:r>
          </a:p>
        </p:txBody>
      </p:sp>
      <p:sp>
        <p:nvSpPr>
          <p:cNvPr id="249863" name="Text Box 148"/>
          <p:cNvSpPr txBox="1">
            <a:spLocks noChangeArrowheads="1"/>
          </p:cNvSpPr>
          <p:nvPr/>
        </p:nvSpPr>
        <p:spPr bwMode="auto">
          <a:xfrm>
            <a:off x="5453063" y="3040063"/>
            <a:ext cx="1528762" cy="1096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Evelyn Fix</a:t>
            </a:r>
          </a:p>
          <a:p>
            <a:pPr eaLnBrk="1" hangingPunct="1"/>
            <a:r>
              <a:rPr lang="en-US" altLang="zh-CN" b="1" dirty="0"/>
              <a:t> </a:t>
            </a:r>
            <a:r>
              <a:rPr lang="en-US" altLang="zh-CN" dirty="0"/>
              <a:t>1904-1965</a:t>
            </a:r>
            <a:br>
              <a:rPr lang="en-US" altLang="zh-CN" dirty="0"/>
            </a:br>
            <a:endParaRPr lang="en-US" altLang="zh-CN" dirty="0"/>
          </a:p>
        </p:txBody>
      </p:sp>
      <p:pic>
        <p:nvPicPr>
          <p:cNvPr id="249864" name="Picture 151" descr="http://www.catlab.unh.edu/people/images/silhouett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24475" y="1354460"/>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49865" name="Object 867"/>
          <p:cNvGraphicFramePr>
            <a:graphicFrameLocks noChangeAspect="1"/>
          </p:cNvGraphicFramePr>
          <p:nvPr/>
        </p:nvGraphicFramePr>
        <p:xfrm>
          <a:off x="7415213" y="1344935"/>
          <a:ext cx="1476375" cy="1657350"/>
        </p:xfrm>
        <a:graphic>
          <a:graphicData uri="http://schemas.openxmlformats.org/presentationml/2006/ole">
            <p:oleObj spid="_x0000_s22555" name="Bitmap Image" r:id="rId4" imgW="1476190" imgH="1657581" progId="PBrush">
              <p:embed/>
            </p:oleObj>
          </a:graphicData>
        </a:graphic>
      </p:graphicFrame>
      <p:sp>
        <p:nvSpPr>
          <p:cNvPr id="249868" name="Rectangle 870"/>
          <p:cNvSpPr>
            <a:spLocks noChangeArrowheads="1"/>
          </p:cNvSpPr>
          <p:nvPr/>
        </p:nvSpPr>
        <p:spPr bwMode="auto">
          <a:xfrm>
            <a:off x="685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69" name="Rectangle 871"/>
          <p:cNvSpPr>
            <a:spLocks noChangeArrowheads="1"/>
          </p:cNvSpPr>
          <p:nvPr/>
        </p:nvSpPr>
        <p:spPr bwMode="auto">
          <a:xfrm>
            <a:off x="1066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0" name="Rectangle 872"/>
          <p:cNvSpPr>
            <a:spLocks noChangeArrowheads="1"/>
          </p:cNvSpPr>
          <p:nvPr/>
        </p:nvSpPr>
        <p:spPr bwMode="auto">
          <a:xfrm>
            <a:off x="1447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1" name="Rectangle 873"/>
          <p:cNvSpPr>
            <a:spLocks noChangeArrowheads="1"/>
          </p:cNvSpPr>
          <p:nvPr/>
        </p:nvSpPr>
        <p:spPr bwMode="auto">
          <a:xfrm>
            <a:off x="1828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2" name="Rectangle 874"/>
          <p:cNvSpPr>
            <a:spLocks noChangeArrowheads="1"/>
          </p:cNvSpPr>
          <p:nvPr/>
        </p:nvSpPr>
        <p:spPr bwMode="auto">
          <a:xfrm>
            <a:off x="2209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3" name="Rectangle 875"/>
          <p:cNvSpPr>
            <a:spLocks noChangeArrowheads="1"/>
          </p:cNvSpPr>
          <p:nvPr/>
        </p:nvSpPr>
        <p:spPr bwMode="auto">
          <a:xfrm>
            <a:off x="2590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4" name="Rectangle 876"/>
          <p:cNvSpPr>
            <a:spLocks noChangeArrowheads="1"/>
          </p:cNvSpPr>
          <p:nvPr/>
        </p:nvSpPr>
        <p:spPr bwMode="auto">
          <a:xfrm>
            <a:off x="2971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5" name="Rectangle 877"/>
          <p:cNvSpPr>
            <a:spLocks noChangeArrowheads="1"/>
          </p:cNvSpPr>
          <p:nvPr/>
        </p:nvSpPr>
        <p:spPr bwMode="auto">
          <a:xfrm>
            <a:off x="3352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6" name="Rectangle 878"/>
          <p:cNvSpPr>
            <a:spLocks noChangeArrowheads="1"/>
          </p:cNvSpPr>
          <p:nvPr/>
        </p:nvSpPr>
        <p:spPr bwMode="auto">
          <a:xfrm>
            <a:off x="3733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7" name="Rectangle 879"/>
          <p:cNvSpPr>
            <a:spLocks noChangeArrowheads="1"/>
          </p:cNvSpPr>
          <p:nvPr/>
        </p:nvSpPr>
        <p:spPr bwMode="auto">
          <a:xfrm>
            <a:off x="4114800" y="5600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8" name="Rectangle 880"/>
          <p:cNvSpPr>
            <a:spLocks noChangeArrowheads="1"/>
          </p:cNvSpPr>
          <p:nvPr/>
        </p:nvSpPr>
        <p:spPr bwMode="auto">
          <a:xfrm>
            <a:off x="685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79" name="Rectangle 881"/>
          <p:cNvSpPr>
            <a:spLocks noChangeArrowheads="1"/>
          </p:cNvSpPr>
          <p:nvPr/>
        </p:nvSpPr>
        <p:spPr bwMode="auto">
          <a:xfrm>
            <a:off x="1066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0" name="Rectangle 882"/>
          <p:cNvSpPr>
            <a:spLocks noChangeArrowheads="1"/>
          </p:cNvSpPr>
          <p:nvPr/>
        </p:nvSpPr>
        <p:spPr bwMode="auto">
          <a:xfrm>
            <a:off x="1447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1" name="Rectangle 883"/>
          <p:cNvSpPr>
            <a:spLocks noChangeArrowheads="1"/>
          </p:cNvSpPr>
          <p:nvPr/>
        </p:nvSpPr>
        <p:spPr bwMode="auto">
          <a:xfrm>
            <a:off x="1828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2" name="Rectangle 884"/>
          <p:cNvSpPr>
            <a:spLocks noChangeArrowheads="1"/>
          </p:cNvSpPr>
          <p:nvPr/>
        </p:nvSpPr>
        <p:spPr bwMode="auto">
          <a:xfrm>
            <a:off x="2209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3" name="Rectangle 885"/>
          <p:cNvSpPr>
            <a:spLocks noChangeArrowheads="1"/>
          </p:cNvSpPr>
          <p:nvPr/>
        </p:nvSpPr>
        <p:spPr bwMode="auto">
          <a:xfrm>
            <a:off x="2590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4" name="Rectangle 886"/>
          <p:cNvSpPr>
            <a:spLocks noChangeArrowheads="1"/>
          </p:cNvSpPr>
          <p:nvPr/>
        </p:nvSpPr>
        <p:spPr bwMode="auto">
          <a:xfrm>
            <a:off x="2971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5" name="Rectangle 887"/>
          <p:cNvSpPr>
            <a:spLocks noChangeArrowheads="1"/>
          </p:cNvSpPr>
          <p:nvPr/>
        </p:nvSpPr>
        <p:spPr bwMode="auto">
          <a:xfrm>
            <a:off x="3352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6" name="Rectangle 888"/>
          <p:cNvSpPr>
            <a:spLocks noChangeArrowheads="1"/>
          </p:cNvSpPr>
          <p:nvPr/>
        </p:nvSpPr>
        <p:spPr bwMode="auto">
          <a:xfrm>
            <a:off x="3733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7" name="Rectangle 889"/>
          <p:cNvSpPr>
            <a:spLocks noChangeArrowheads="1"/>
          </p:cNvSpPr>
          <p:nvPr/>
        </p:nvSpPr>
        <p:spPr bwMode="auto">
          <a:xfrm>
            <a:off x="4114800" y="5219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8" name="Rectangle 890"/>
          <p:cNvSpPr>
            <a:spLocks noChangeArrowheads="1"/>
          </p:cNvSpPr>
          <p:nvPr/>
        </p:nvSpPr>
        <p:spPr bwMode="auto">
          <a:xfrm>
            <a:off x="685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89" name="Rectangle 891"/>
          <p:cNvSpPr>
            <a:spLocks noChangeArrowheads="1"/>
          </p:cNvSpPr>
          <p:nvPr/>
        </p:nvSpPr>
        <p:spPr bwMode="auto">
          <a:xfrm>
            <a:off x="1066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0" name="Rectangle 892"/>
          <p:cNvSpPr>
            <a:spLocks noChangeArrowheads="1"/>
          </p:cNvSpPr>
          <p:nvPr/>
        </p:nvSpPr>
        <p:spPr bwMode="auto">
          <a:xfrm>
            <a:off x="1447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1" name="Rectangle 893"/>
          <p:cNvSpPr>
            <a:spLocks noChangeArrowheads="1"/>
          </p:cNvSpPr>
          <p:nvPr/>
        </p:nvSpPr>
        <p:spPr bwMode="auto">
          <a:xfrm>
            <a:off x="1828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2" name="Rectangle 894"/>
          <p:cNvSpPr>
            <a:spLocks noChangeArrowheads="1"/>
          </p:cNvSpPr>
          <p:nvPr/>
        </p:nvSpPr>
        <p:spPr bwMode="auto">
          <a:xfrm>
            <a:off x="2209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3" name="Rectangle 895"/>
          <p:cNvSpPr>
            <a:spLocks noChangeArrowheads="1"/>
          </p:cNvSpPr>
          <p:nvPr/>
        </p:nvSpPr>
        <p:spPr bwMode="auto">
          <a:xfrm>
            <a:off x="2590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4" name="Rectangle 896"/>
          <p:cNvSpPr>
            <a:spLocks noChangeArrowheads="1"/>
          </p:cNvSpPr>
          <p:nvPr/>
        </p:nvSpPr>
        <p:spPr bwMode="auto">
          <a:xfrm>
            <a:off x="2971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5" name="Rectangle 897"/>
          <p:cNvSpPr>
            <a:spLocks noChangeArrowheads="1"/>
          </p:cNvSpPr>
          <p:nvPr/>
        </p:nvSpPr>
        <p:spPr bwMode="auto">
          <a:xfrm>
            <a:off x="3352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6" name="Rectangle 898"/>
          <p:cNvSpPr>
            <a:spLocks noChangeArrowheads="1"/>
          </p:cNvSpPr>
          <p:nvPr/>
        </p:nvSpPr>
        <p:spPr bwMode="auto">
          <a:xfrm>
            <a:off x="3733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7" name="Rectangle 899"/>
          <p:cNvSpPr>
            <a:spLocks noChangeArrowheads="1"/>
          </p:cNvSpPr>
          <p:nvPr/>
        </p:nvSpPr>
        <p:spPr bwMode="auto">
          <a:xfrm>
            <a:off x="4114800" y="4838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8" name="Rectangle 900"/>
          <p:cNvSpPr>
            <a:spLocks noChangeArrowheads="1"/>
          </p:cNvSpPr>
          <p:nvPr/>
        </p:nvSpPr>
        <p:spPr bwMode="auto">
          <a:xfrm>
            <a:off x="685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899" name="Rectangle 901"/>
          <p:cNvSpPr>
            <a:spLocks noChangeArrowheads="1"/>
          </p:cNvSpPr>
          <p:nvPr/>
        </p:nvSpPr>
        <p:spPr bwMode="auto">
          <a:xfrm>
            <a:off x="1066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0" name="Rectangle 902"/>
          <p:cNvSpPr>
            <a:spLocks noChangeArrowheads="1"/>
          </p:cNvSpPr>
          <p:nvPr/>
        </p:nvSpPr>
        <p:spPr bwMode="auto">
          <a:xfrm>
            <a:off x="1447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1" name="Rectangle 903"/>
          <p:cNvSpPr>
            <a:spLocks noChangeArrowheads="1"/>
          </p:cNvSpPr>
          <p:nvPr/>
        </p:nvSpPr>
        <p:spPr bwMode="auto">
          <a:xfrm>
            <a:off x="1828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2" name="Rectangle 904"/>
          <p:cNvSpPr>
            <a:spLocks noChangeArrowheads="1"/>
          </p:cNvSpPr>
          <p:nvPr/>
        </p:nvSpPr>
        <p:spPr bwMode="auto">
          <a:xfrm>
            <a:off x="2209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3" name="Rectangle 905"/>
          <p:cNvSpPr>
            <a:spLocks noChangeArrowheads="1"/>
          </p:cNvSpPr>
          <p:nvPr/>
        </p:nvSpPr>
        <p:spPr bwMode="auto">
          <a:xfrm>
            <a:off x="2590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4" name="Rectangle 906"/>
          <p:cNvSpPr>
            <a:spLocks noChangeArrowheads="1"/>
          </p:cNvSpPr>
          <p:nvPr/>
        </p:nvSpPr>
        <p:spPr bwMode="auto">
          <a:xfrm>
            <a:off x="2971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5" name="Rectangle 907"/>
          <p:cNvSpPr>
            <a:spLocks noChangeArrowheads="1"/>
          </p:cNvSpPr>
          <p:nvPr/>
        </p:nvSpPr>
        <p:spPr bwMode="auto">
          <a:xfrm>
            <a:off x="3352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6" name="Rectangle 908"/>
          <p:cNvSpPr>
            <a:spLocks noChangeArrowheads="1"/>
          </p:cNvSpPr>
          <p:nvPr/>
        </p:nvSpPr>
        <p:spPr bwMode="auto">
          <a:xfrm>
            <a:off x="3733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7" name="Rectangle 909"/>
          <p:cNvSpPr>
            <a:spLocks noChangeArrowheads="1"/>
          </p:cNvSpPr>
          <p:nvPr/>
        </p:nvSpPr>
        <p:spPr bwMode="auto">
          <a:xfrm>
            <a:off x="4114800" y="4457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8" name="Rectangle 910"/>
          <p:cNvSpPr>
            <a:spLocks noChangeArrowheads="1"/>
          </p:cNvSpPr>
          <p:nvPr/>
        </p:nvSpPr>
        <p:spPr bwMode="auto">
          <a:xfrm>
            <a:off x="685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09" name="Rectangle 911"/>
          <p:cNvSpPr>
            <a:spLocks noChangeArrowheads="1"/>
          </p:cNvSpPr>
          <p:nvPr/>
        </p:nvSpPr>
        <p:spPr bwMode="auto">
          <a:xfrm>
            <a:off x="1066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0" name="Rectangle 912"/>
          <p:cNvSpPr>
            <a:spLocks noChangeArrowheads="1"/>
          </p:cNvSpPr>
          <p:nvPr/>
        </p:nvSpPr>
        <p:spPr bwMode="auto">
          <a:xfrm>
            <a:off x="1447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1" name="Rectangle 913"/>
          <p:cNvSpPr>
            <a:spLocks noChangeArrowheads="1"/>
          </p:cNvSpPr>
          <p:nvPr/>
        </p:nvSpPr>
        <p:spPr bwMode="auto">
          <a:xfrm>
            <a:off x="1828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2" name="Rectangle 914"/>
          <p:cNvSpPr>
            <a:spLocks noChangeArrowheads="1"/>
          </p:cNvSpPr>
          <p:nvPr/>
        </p:nvSpPr>
        <p:spPr bwMode="auto">
          <a:xfrm>
            <a:off x="2209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3" name="Rectangle 915"/>
          <p:cNvSpPr>
            <a:spLocks noChangeArrowheads="1"/>
          </p:cNvSpPr>
          <p:nvPr/>
        </p:nvSpPr>
        <p:spPr bwMode="auto">
          <a:xfrm>
            <a:off x="2590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4" name="Rectangle 916"/>
          <p:cNvSpPr>
            <a:spLocks noChangeArrowheads="1"/>
          </p:cNvSpPr>
          <p:nvPr/>
        </p:nvSpPr>
        <p:spPr bwMode="auto">
          <a:xfrm>
            <a:off x="2971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5" name="Rectangle 917"/>
          <p:cNvSpPr>
            <a:spLocks noChangeArrowheads="1"/>
          </p:cNvSpPr>
          <p:nvPr/>
        </p:nvSpPr>
        <p:spPr bwMode="auto">
          <a:xfrm>
            <a:off x="3352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6" name="Rectangle 918"/>
          <p:cNvSpPr>
            <a:spLocks noChangeArrowheads="1"/>
          </p:cNvSpPr>
          <p:nvPr/>
        </p:nvSpPr>
        <p:spPr bwMode="auto">
          <a:xfrm>
            <a:off x="3733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7" name="Rectangle 919"/>
          <p:cNvSpPr>
            <a:spLocks noChangeArrowheads="1"/>
          </p:cNvSpPr>
          <p:nvPr/>
        </p:nvSpPr>
        <p:spPr bwMode="auto">
          <a:xfrm>
            <a:off x="4114800" y="4076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8" name="Rectangle 920"/>
          <p:cNvSpPr>
            <a:spLocks noChangeArrowheads="1"/>
          </p:cNvSpPr>
          <p:nvPr/>
        </p:nvSpPr>
        <p:spPr bwMode="auto">
          <a:xfrm>
            <a:off x="685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19" name="Rectangle 921"/>
          <p:cNvSpPr>
            <a:spLocks noChangeArrowheads="1"/>
          </p:cNvSpPr>
          <p:nvPr/>
        </p:nvSpPr>
        <p:spPr bwMode="auto">
          <a:xfrm>
            <a:off x="1066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0" name="Rectangle 922"/>
          <p:cNvSpPr>
            <a:spLocks noChangeArrowheads="1"/>
          </p:cNvSpPr>
          <p:nvPr/>
        </p:nvSpPr>
        <p:spPr bwMode="auto">
          <a:xfrm>
            <a:off x="1447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1" name="Rectangle 923"/>
          <p:cNvSpPr>
            <a:spLocks noChangeArrowheads="1"/>
          </p:cNvSpPr>
          <p:nvPr/>
        </p:nvSpPr>
        <p:spPr bwMode="auto">
          <a:xfrm>
            <a:off x="1828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2" name="Rectangle 924"/>
          <p:cNvSpPr>
            <a:spLocks noChangeArrowheads="1"/>
          </p:cNvSpPr>
          <p:nvPr/>
        </p:nvSpPr>
        <p:spPr bwMode="auto">
          <a:xfrm>
            <a:off x="2209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3" name="Rectangle 925"/>
          <p:cNvSpPr>
            <a:spLocks noChangeArrowheads="1"/>
          </p:cNvSpPr>
          <p:nvPr/>
        </p:nvSpPr>
        <p:spPr bwMode="auto">
          <a:xfrm>
            <a:off x="2590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4" name="Rectangle 926"/>
          <p:cNvSpPr>
            <a:spLocks noChangeArrowheads="1"/>
          </p:cNvSpPr>
          <p:nvPr/>
        </p:nvSpPr>
        <p:spPr bwMode="auto">
          <a:xfrm>
            <a:off x="2971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5" name="Rectangle 927"/>
          <p:cNvSpPr>
            <a:spLocks noChangeArrowheads="1"/>
          </p:cNvSpPr>
          <p:nvPr/>
        </p:nvSpPr>
        <p:spPr bwMode="auto">
          <a:xfrm>
            <a:off x="3352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6" name="Rectangle 928"/>
          <p:cNvSpPr>
            <a:spLocks noChangeArrowheads="1"/>
          </p:cNvSpPr>
          <p:nvPr/>
        </p:nvSpPr>
        <p:spPr bwMode="auto">
          <a:xfrm>
            <a:off x="3733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7" name="Rectangle 929"/>
          <p:cNvSpPr>
            <a:spLocks noChangeArrowheads="1"/>
          </p:cNvSpPr>
          <p:nvPr/>
        </p:nvSpPr>
        <p:spPr bwMode="auto">
          <a:xfrm>
            <a:off x="4114800" y="3695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8" name="Rectangle 930"/>
          <p:cNvSpPr>
            <a:spLocks noChangeArrowheads="1"/>
          </p:cNvSpPr>
          <p:nvPr/>
        </p:nvSpPr>
        <p:spPr bwMode="auto">
          <a:xfrm>
            <a:off x="685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29" name="Rectangle 931"/>
          <p:cNvSpPr>
            <a:spLocks noChangeArrowheads="1"/>
          </p:cNvSpPr>
          <p:nvPr/>
        </p:nvSpPr>
        <p:spPr bwMode="auto">
          <a:xfrm>
            <a:off x="1066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0" name="Rectangle 932"/>
          <p:cNvSpPr>
            <a:spLocks noChangeArrowheads="1"/>
          </p:cNvSpPr>
          <p:nvPr/>
        </p:nvSpPr>
        <p:spPr bwMode="auto">
          <a:xfrm>
            <a:off x="1447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1" name="Rectangle 933"/>
          <p:cNvSpPr>
            <a:spLocks noChangeArrowheads="1"/>
          </p:cNvSpPr>
          <p:nvPr/>
        </p:nvSpPr>
        <p:spPr bwMode="auto">
          <a:xfrm>
            <a:off x="1828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2" name="Rectangle 934"/>
          <p:cNvSpPr>
            <a:spLocks noChangeArrowheads="1"/>
          </p:cNvSpPr>
          <p:nvPr/>
        </p:nvSpPr>
        <p:spPr bwMode="auto">
          <a:xfrm>
            <a:off x="2209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3" name="Rectangle 935"/>
          <p:cNvSpPr>
            <a:spLocks noChangeArrowheads="1"/>
          </p:cNvSpPr>
          <p:nvPr/>
        </p:nvSpPr>
        <p:spPr bwMode="auto">
          <a:xfrm>
            <a:off x="2590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4" name="Rectangle 936"/>
          <p:cNvSpPr>
            <a:spLocks noChangeArrowheads="1"/>
          </p:cNvSpPr>
          <p:nvPr/>
        </p:nvSpPr>
        <p:spPr bwMode="auto">
          <a:xfrm>
            <a:off x="2971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5" name="Rectangle 937"/>
          <p:cNvSpPr>
            <a:spLocks noChangeArrowheads="1"/>
          </p:cNvSpPr>
          <p:nvPr/>
        </p:nvSpPr>
        <p:spPr bwMode="auto">
          <a:xfrm>
            <a:off x="3352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6" name="Rectangle 938"/>
          <p:cNvSpPr>
            <a:spLocks noChangeArrowheads="1"/>
          </p:cNvSpPr>
          <p:nvPr/>
        </p:nvSpPr>
        <p:spPr bwMode="auto">
          <a:xfrm>
            <a:off x="3733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7" name="Rectangle 939"/>
          <p:cNvSpPr>
            <a:spLocks noChangeArrowheads="1"/>
          </p:cNvSpPr>
          <p:nvPr/>
        </p:nvSpPr>
        <p:spPr bwMode="auto">
          <a:xfrm>
            <a:off x="4114800" y="3314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8" name="Rectangle 940"/>
          <p:cNvSpPr>
            <a:spLocks noChangeArrowheads="1"/>
          </p:cNvSpPr>
          <p:nvPr/>
        </p:nvSpPr>
        <p:spPr bwMode="auto">
          <a:xfrm>
            <a:off x="685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39" name="Rectangle 941"/>
          <p:cNvSpPr>
            <a:spLocks noChangeArrowheads="1"/>
          </p:cNvSpPr>
          <p:nvPr/>
        </p:nvSpPr>
        <p:spPr bwMode="auto">
          <a:xfrm>
            <a:off x="1066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0" name="Rectangle 942"/>
          <p:cNvSpPr>
            <a:spLocks noChangeArrowheads="1"/>
          </p:cNvSpPr>
          <p:nvPr/>
        </p:nvSpPr>
        <p:spPr bwMode="auto">
          <a:xfrm>
            <a:off x="1447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1" name="Rectangle 943"/>
          <p:cNvSpPr>
            <a:spLocks noChangeArrowheads="1"/>
          </p:cNvSpPr>
          <p:nvPr/>
        </p:nvSpPr>
        <p:spPr bwMode="auto">
          <a:xfrm>
            <a:off x="1828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2" name="Rectangle 944"/>
          <p:cNvSpPr>
            <a:spLocks noChangeArrowheads="1"/>
          </p:cNvSpPr>
          <p:nvPr/>
        </p:nvSpPr>
        <p:spPr bwMode="auto">
          <a:xfrm>
            <a:off x="2209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3" name="Rectangle 945"/>
          <p:cNvSpPr>
            <a:spLocks noChangeArrowheads="1"/>
          </p:cNvSpPr>
          <p:nvPr/>
        </p:nvSpPr>
        <p:spPr bwMode="auto">
          <a:xfrm>
            <a:off x="2590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4" name="Rectangle 946"/>
          <p:cNvSpPr>
            <a:spLocks noChangeArrowheads="1"/>
          </p:cNvSpPr>
          <p:nvPr/>
        </p:nvSpPr>
        <p:spPr bwMode="auto">
          <a:xfrm>
            <a:off x="2971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5" name="Rectangle 947"/>
          <p:cNvSpPr>
            <a:spLocks noChangeArrowheads="1"/>
          </p:cNvSpPr>
          <p:nvPr/>
        </p:nvSpPr>
        <p:spPr bwMode="auto">
          <a:xfrm>
            <a:off x="3352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6" name="Rectangle 948"/>
          <p:cNvSpPr>
            <a:spLocks noChangeArrowheads="1"/>
          </p:cNvSpPr>
          <p:nvPr/>
        </p:nvSpPr>
        <p:spPr bwMode="auto">
          <a:xfrm>
            <a:off x="3733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7" name="Rectangle 949"/>
          <p:cNvSpPr>
            <a:spLocks noChangeArrowheads="1"/>
          </p:cNvSpPr>
          <p:nvPr/>
        </p:nvSpPr>
        <p:spPr bwMode="auto">
          <a:xfrm>
            <a:off x="4114800" y="2933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8" name="Rectangle 950"/>
          <p:cNvSpPr>
            <a:spLocks noChangeArrowheads="1"/>
          </p:cNvSpPr>
          <p:nvPr/>
        </p:nvSpPr>
        <p:spPr bwMode="auto">
          <a:xfrm>
            <a:off x="685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49" name="Rectangle 951"/>
          <p:cNvSpPr>
            <a:spLocks noChangeArrowheads="1"/>
          </p:cNvSpPr>
          <p:nvPr/>
        </p:nvSpPr>
        <p:spPr bwMode="auto">
          <a:xfrm>
            <a:off x="1066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0" name="Rectangle 952"/>
          <p:cNvSpPr>
            <a:spLocks noChangeArrowheads="1"/>
          </p:cNvSpPr>
          <p:nvPr/>
        </p:nvSpPr>
        <p:spPr bwMode="auto">
          <a:xfrm>
            <a:off x="1447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1" name="Rectangle 953"/>
          <p:cNvSpPr>
            <a:spLocks noChangeArrowheads="1"/>
          </p:cNvSpPr>
          <p:nvPr/>
        </p:nvSpPr>
        <p:spPr bwMode="auto">
          <a:xfrm>
            <a:off x="1828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2" name="Rectangle 954"/>
          <p:cNvSpPr>
            <a:spLocks noChangeArrowheads="1"/>
          </p:cNvSpPr>
          <p:nvPr/>
        </p:nvSpPr>
        <p:spPr bwMode="auto">
          <a:xfrm>
            <a:off x="2209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3" name="Rectangle 955"/>
          <p:cNvSpPr>
            <a:spLocks noChangeArrowheads="1"/>
          </p:cNvSpPr>
          <p:nvPr/>
        </p:nvSpPr>
        <p:spPr bwMode="auto">
          <a:xfrm>
            <a:off x="2590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4" name="Rectangle 956"/>
          <p:cNvSpPr>
            <a:spLocks noChangeArrowheads="1"/>
          </p:cNvSpPr>
          <p:nvPr/>
        </p:nvSpPr>
        <p:spPr bwMode="auto">
          <a:xfrm>
            <a:off x="2971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5" name="Rectangle 957"/>
          <p:cNvSpPr>
            <a:spLocks noChangeArrowheads="1"/>
          </p:cNvSpPr>
          <p:nvPr/>
        </p:nvSpPr>
        <p:spPr bwMode="auto">
          <a:xfrm>
            <a:off x="3352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6" name="Rectangle 958"/>
          <p:cNvSpPr>
            <a:spLocks noChangeArrowheads="1"/>
          </p:cNvSpPr>
          <p:nvPr/>
        </p:nvSpPr>
        <p:spPr bwMode="auto">
          <a:xfrm>
            <a:off x="3733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7" name="Rectangle 959"/>
          <p:cNvSpPr>
            <a:spLocks noChangeArrowheads="1"/>
          </p:cNvSpPr>
          <p:nvPr/>
        </p:nvSpPr>
        <p:spPr bwMode="auto">
          <a:xfrm>
            <a:off x="4114800" y="2552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8" name="Rectangle 960"/>
          <p:cNvSpPr>
            <a:spLocks noChangeArrowheads="1"/>
          </p:cNvSpPr>
          <p:nvPr/>
        </p:nvSpPr>
        <p:spPr bwMode="auto">
          <a:xfrm>
            <a:off x="685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59" name="Rectangle 961"/>
          <p:cNvSpPr>
            <a:spLocks noChangeArrowheads="1"/>
          </p:cNvSpPr>
          <p:nvPr/>
        </p:nvSpPr>
        <p:spPr bwMode="auto">
          <a:xfrm>
            <a:off x="1066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0" name="Rectangle 962"/>
          <p:cNvSpPr>
            <a:spLocks noChangeArrowheads="1"/>
          </p:cNvSpPr>
          <p:nvPr/>
        </p:nvSpPr>
        <p:spPr bwMode="auto">
          <a:xfrm>
            <a:off x="1447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1" name="Rectangle 963"/>
          <p:cNvSpPr>
            <a:spLocks noChangeArrowheads="1"/>
          </p:cNvSpPr>
          <p:nvPr/>
        </p:nvSpPr>
        <p:spPr bwMode="auto">
          <a:xfrm>
            <a:off x="1828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2" name="Rectangle 964"/>
          <p:cNvSpPr>
            <a:spLocks noChangeArrowheads="1"/>
          </p:cNvSpPr>
          <p:nvPr/>
        </p:nvSpPr>
        <p:spPr bwMode="auto">
          <a:xfrm>
            <a:off x="2209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3" name="Rectangle 965"/>
          <p:cNvSpPr>
            <a:spLocks noChangeArrowheads="1"/>
          </p:cNvSpPr>
          <p:nvPr/>
        </p:nvSpPr>
        <p:spPr bwMode="auto">
          <a:xfrm>
            <a:off x="2590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4" name="Rectangle 966"/>
          <p:cNvSpPr>
            <a:spLocks noChangeArrowheads="1"/>
          </p:cNvSpPr>
          <p:nvPr/>
        </p:nvSpPr>
        <p:spPr bwMode="auto">
          <a:xfrm>
            <a:off x="2971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5" name="Rectangle 967"/>
          <p:cNvSpPr>
            <a:spLocks noChangeArrowheads="1"/>
          </p:cNvSpPr>
          <p:nvPr/>
        </p:nvSpPr>
        <p:spPr bwMode="auto">
          <a:xfrm>
            <a:off x="3352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6" name="Rectangle 968"/>
          <p:cNvSpPr>
            <a:spLocks noChangeArrowheads="1"/>
          </p:cNvSpPr>
          <p:nvPr/>
        </p:nvSpPr>
        <p:spPr bwMode="auto">
          <a:xfrm>
            <a:off x="3733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7" name="Rectangle 969"/>
          <p:cNvSpPr>
            <a:spLocks noChangeArrowheads="1"/>
          </p:cNvSpPr>
          <p:nvPr/>
        </p:nvSpPr>
        <p:spPr bwMode="auto">
          <a:xfrm>
            <a:off x="4114800" y="2171700"/>
            <a:ext cx="381000" cy="381000"/>
          </a:xfrm>
          <a:prstGeom prst="rect">
            <a:avLst/>
          </a:prstGeom>
          <a:noFill/>
          <a:ln w="0">
            <a:solidFill>
              <a:srgbClr val="C0C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68" name="Line 970"/>
          <p:cNvSpPr>
            <a:spLocks noChangeShapeType="1"/>
          </p:cNvSpPr>
          <p:nvPr/>
        </p:nvSpPr>
        <p:spPr bwMode="auto">
          <a:xfrm>
            <a:off x="685800" y="5981700"/>
            <a:ext cx="3810000" cy="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9969" name="Line 971"/>
          <p:cNvSpPr>
            <a:spLocks noChangeShapeType="1"/>
          </p:cNvSpPr>
          <p:nvPr/>
        </p:nvSpPr>
        <p:spPr bwMode="auto">
          <a:xfrm flipV="1">
            <a:off x="685800" y="2171700"/>
            <a:ext cx="0" cy="3810000"/>
          </a:xfrm>
          <a:prstGeom prst="line">
            <a:avLst/>
          </a:prstGeom>
          <a:noFill/>
          <a:ln w="222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4" name="Group 982"/>
          <p:cNvGrpSpPr>
            <a:grpSpLocks/>
          </p:cNvGrpSpPr>
          <p:nvPr/>
        </p:nvGrpSpPr>
        <p:grpSpPr bwMode="auto">
          <a:xfrm>
            <a:off x="152400" y="2019300"/>
            <a:ext cx="4476750" cy="4435475"/>
            <a:chOff x="1104" y="703"/>
            <a:chExt cx="2820" cy="2794"/>
          </a:xfrm>
        </p:grpSpPr>
        <p:sp>
          <p:nvSpPr>
            <p:cNvPr id="249995" name="Text Box 983"/>
            <p:cNvSpPr txBox="1">
              <a:spLocks noChangeArrowheads="1"/>
            </p:cNvSpPr>
            <p:nvPr/>
          </p:nvSpPr>
          <p:spPr bwMode="auto">
            <a:xfrm>
              <a:off x="1104" y="703"/>
              <a:ext cx="2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49996" name="Text Box 984"/>
            <p:cNvSpPr txBox="1">
              <a:spLocks noChangeArrowheads="1"/>
            </p:cNvSpPr>
            <p:nvPr/>
          </p:nvSpPr>
          <p:spPr bwMode="auto">
            <a:xfrm>
              <a:off x="153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49997" name="Text Box 985"/>
            <p:cNvSpPr txBox="1">
              <a:spLocks noChangeArrowheads="1"/>
            </p:cNvSpPr>
            <p:nvPr/>
          </p:nvSpPr>
          <p:spPr bwMode="auto">
            <a:xfrm>
              <a:off x="177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49998" name="Text Box 986"/>
            <p:cNvSpPr txBox="1">
              <a:spLocks noChangeArrowheads="1"/>
            </p:cNvSpPr>
            <p:nvPr/>
          </p:nvSpPr>
          <p:spPr bwMode="auto">
            <a:xfrm>
              <a:off x="201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49999" name="Text Box 987"/>
            <p:cNvSpPr txBox="1">
              <a:spLocks noChangeArrowheads="1"/>
            </p:cNvSpPr>
            <p:nvPr/>
          </p:nvSpPr>
          <p:spPr bwMode="auto">
            <a:xfrm>
              <a:off x="225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00" name="Text Box 988"/>
            <p:cNvSpPr txBox="1">
              <a:spLocks noChangeArrowheads="1"/>
            </p:cNvSpPr>
            <p:nvPr/>
          </p:nvSpPr>
          <p:spPr bwMode="auto">
            <a:xfrm>
              <a:off x="249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01" name="Text Box 989"/>
            <p:cNvSpPr txBox="1">
              <a:spLocks noChangeArrowheads="1"/>
            </p:cNvSpPr>
            <p:nvPr/>
          </p:nvSpPr>
          <p:spPr bwMode="auto">
            <a:xfrm>
              <a:off x="273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02" name="Text Box 990"/>
            <p:cNvSpPr txBox="1">
              <a:spLocks noChangeArrowheads="1"/>
            </p:cNvSpPr>
            <p:nvPr/>
          </p:nvSpPr>
          <p:spPr bwMode="auto">
            <a:xfrm>
              <a:off x="297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03" name="Text Box 991"/>
            <p:cNvSpPr txBox="1">
              <a:spLocks noChangeArrowheads="1"/>
            </p:cNvSpPr>
            <p:nvPr/>
          </p:nvSpPr>
          <p:spPr bwMode="auto">
            <a:xfrm>
              <a:off x="321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04" name="Text Box 992"/>
            <p:cNvSpPr txBox="1">
              <a:spLocks noChangeArrowheads="1"/>
            </p:cNvSpPr>
            <p:nvPr/>
          </p:nvSpPr>
          <p:spPr bwMode="auto">
            <a:xfrm>
              <a:off x="3456" y="3247"/>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sp>
          <p:nvSpPr>
            <p:cNvPr id="250005" name="Text Box 993"/>
            <p:cNvSpPr txBox="1">
              <a:spLocks noChangeArrowheads="1"/>
            </p:cNvSpPr>
            <p:nvPr/>
          </p:nvSpPr>
          <p:spPr bwMode="auto">
            <a:xfrm>
              <a:off x="3648" y="3247"/>
              <a:ext cx="27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10</a:t>
              </a:r>
            </a:p>
          </p:txBody>
        </p:sp>
        <p:sp>
          <p:nvSpPr>
            <p:cNvPr id="250006" name="Text Box 994"/>
            <p:cNvSpPr txBox="1">
              <a:spLocks noChangeArrowheads="1"/>
            </p:cNvSpPr>
            <p:nvPr/>
          </p:nvSpPr>
          <p:spPr bwMode="auto">
            <a:xfrm>
              <a:off x="1152" y="286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1</a:t>
              </a:r>
            </a:p>
          </p:txBody>
        </p:sp>
        <p:sp>
          <p:nvSpPr>
            <p:cNvPr id="250007" name="Text Box 995"/>
            <p:cNvSpPr txBox="1">
              <a:spLocks noChangeArrowheads="1"/>
            </p:cNvSpPr>
            <p:nvPr/>
          </p:nvSpPr>
          <p:spPr bwMode="auto">
            <a:xfrm>
              <a:off x="1152" y="262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2</a:t>
              </a:r>
            </a:p>
          </p:txBody>
        </p:sp>
        <p:sp>
          <p:nvSpPr>
            <p:cNvPr id="250008" name="Text Box 996"/>
            <p:cNvSpPr txBox="1">
              <a:spLocks noChangeArrowheads="1"/>
            </p:cNvSpPr>
            <p:nvPr/>
          </p:nvSpPr>
          <p:spPr bwMode="auto">
            <a:xfrm>
              <a:off x="1152" y="238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3</a:t>
              </a:r>
            </a:p>
          </p:txBody>
        </p:sp>
        <p:sp>
          <p:nvSpPr>
            <p:cNvPr id="250009" name="Text Box 997"/>
            <p:cNvSpPr txBox="1">
              <a:spLocks noChangeArrowheads="1"/>
            </p:cNvSpPr>
            <p:nvPr/>
          </p:nvSpPr>
          <p:spPr bwMode="auto">
            <a:xfrm>
              <a:off x="1152" y="214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4</a:t>
              </a:r>
            </a:p>
          </p:txBody>
        </p:sp>
        <p:sp>
          <p:nvSpPr>
            <p:cNvPr id="250010" name="Text Box 998"/>
            <p:cNvSpPr txBox="1">
              <a:spLocks noChangeArrowheads="1"/>
            </p:cNvSpPr>
            <p:nvPr/>
          </p:nvSpPr>
          <p:spPr bwMode="auto">
            <a:xfrm>
              <a:off x="1152" y="190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5</a:t>
              </a:r>
            </a:p>
          </p:txBody>
        </p:sp>
        <p:sp>
          <p:nvSpPr>
            <p:cNvPr id="250011" name="Text Box 999"/>
            <p:cNvSpPr txBox="1">
              <a:spLocks noChangeArrowheads="1"/>
            </p:cNvSpPr>
            <p:nvPr/>
          </p:nvSpPr>
          <p:spPr bwMode="auto">
            <a:xfrm>
              <a:off x="1152" y="166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6</a:t>
              </a:r>
            </a:p>
          </p:txBody>
        </p:sp>
        <p:sp>
          <p:nvSpPr>
            <p:cNvPr id="250012" name="Text Box 1000"/>
            <p:cNvSpPr txBox="1">
              <a:spLocks noChangeArrowheads="1"/>
            </p:cNvSpPr>
            <p:nvPr/>
          </p:nvSpPr>
          <p:spPr bwMode="auto">
            <a:xfrm>
              <a:off x="1152" y="142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7</a:t>
              </a:r>
            </a:p>
          </p:txBody>
        </p:sp>
        <p:sp>
          <p:nvSpPr>
            <p:cNvPr id="250013" name="Text Box 1001"/>
            <p:cNvSpPr txBox="1">
              <a:spLocks noChangeArrowheads="1"/>
            </p:cNvSpPr>
            <p:nvPr/>
          </p:nvSpPr>
          <p:spPr bwMode="auto">
            <a:xfrm>
              <a:off x="1152" y="118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8</a:t>
              </a:r>
            </a:p>
          </p:txBody>
        </p:sp>
        <p:sp>
          <p:nvSpPr>
            <p:cNvPr id="250014" name="Text Box 1002"/>
            <p:cNvSpPr txBox="1">
              <a:spLocks noChangeArrowheads="1"/>
            </p:cNvSpPr>
            <p:nvPr/>
          </p:nvSpPr>
          <p:spPr bwMode="auto">
            <a:xfrm>
              <a:off x="1152" y="943"/>
              <a:ext cx="19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t>9</a:t>
              </a:r>
            </a:p>
          </p:txBody>
        </p:sp>
      </p:grpSp>
      <p:sp>
        <p:nvSpPr>
          <p:cNvPr id="249972" name="Line 1005"/>
          <p:cNvSpPr>
            <a:spLocks noChangeShapeType="1"/>
          </p:cNvSpPr>
          <p:nvPr/>
        </p:nvSpPr>
        <p:spPr bwMode="auto">
          <a:xfrm>
            <a:off x="1828800" y="1866900"/>
            <a:ext cx="6858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9973" name="Line 1006"/>
          <p:cNvSpPr>
            <a:spLocks noChangeShapeType="1"/>
          </p:cNvSpPr>
          <p:nvPr/>
        </p:nvSpPr>
        <p:spPr bwMode="auto">
          <a:xfrm flipV="1">
            <a:off x="2657475" y="2847975"/>
            <a:ext cx="76200" cy="381000"/>
          </a:xfrm>
          <a:prstGeom prst="line">
            <a:avLst/>
          </a:prstGeom>
          <a:noFill/>
          <a:ln w="53975">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4" name="Line 1007"/>
          <p:cNvSpPr>
            <a:spLocks noChangeShapeType="1"/>
          </p:cNvSpPr>
          <p:nvPr/>
        </p:nvSpPr>
        <p:spPr bwMode="auto">
          <a:xfrm flipV="1">
            <a:off x="2667000" y="2552700"/>
            <a:ext cx="990600" cy="7048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5" name="Line 1008"/>
          <p:cNvSpPr>
            <a:spLocks noChangeShapeType="1"/>
          </p:cNvSpPr>
          <p:nvPr/>
        </p:nvSpPr>
        <p:spPr bwMode="auto">
          <a:xfrm>
            <a:off x="2724150" y="3333750"/>
            <a:ext cx="1085850" cy="1333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6" name="Line 1009"/>
          <p:cNvSpPr>
            <a:spLocks noChangeShapeType="1"/>
          </p:cNvSpPr>
          <p:nvPr/>
        </p:nvSpPr>
        <p:spPr bwMode="auto">
          <a:xfrm>
            <a:off x="2686050" y="3371850"/>
            <a:ext cx="371475" cy="952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7" name="Line 1010"/>
          <p:cNvSpPr>
            <a:spLocks noChangeShapeType="1"/>
          </p:cNvSpPr>
          <p:nvPr/>
        </p:nvSpPr>
        <p:spPr bwMode="auto">
          <a:xfrm>
            <a:off x="2686050" y="3371850"/>
            <a:ext cx="1038225" cy="847725"/>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8" name="Line 1011"/>
          <p:cNvSpPr>
            <a:spLocks noChangeShapeType="1"/>
          </p:cNvSpPr>
          <p:nvPr/>
        </p:nvSpPr>
        <p:spPr bwMode="auto">
          <a:xfrm flipH="1">
            <a:off x="1714500" y="3371850"/>
            <a:ext cx="857250" cy="5143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79" name="Line 1012"/>
          <p:cNvSpPr>
            <a:spLocks noChangeShapeType="1"/>
          </p:cNvSpPr>
          <p:nvPr/>
        </p:nvSpPr>
        <p:spPr bwMode="auto">
          <a:xfrm flipH="1">
            <a:off x="1019175" y="3352800"/>
            <a:ext cx="1533525" cy="8382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0" name="Line 1013"/>
          <p:cNvSpPr>
            <a:spLocks noChangeShapeType="1"/>
          </p:cNvSpPr>
          <p:nvPr/>
        </p:nvSpPr>
        <p:spPr bwMode="auto">
          <a:xfrm flipH="1">
            <a:off x="1181100" y="3375025"/>
            <a:ext cx="1400175" cy="133985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1" name="Line 1014"/>
          <p:cNvSpPr>
            <a:spLocks noChangeShapeType="1"/>
          </p:cNvSpPr>
          <p:nvPr/>
        </p:nvSpPr>
        <p:spPr bwMode="auto">
          <a:xfrm flipH="1">
            <a:off x="942975" y="3387725"/>
            <a:ext cx="1641475" cy="21463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2" name="Line 1015"/>
          <p:cNvSpPr>
            <a:spLocks noChangeShapeType="1"/>
          </p:cNvSpPr>
          <p:nvPr/>
        </p:nvSpPr>
        <p:spPr bwMode="auto">
          <a:xfrm flipH="1">
            <a:off x="1762125" y="3397250"/>
            <a:ext cx="828675" cy="1841500"/>
          </a:xfrm>
          <a:prstGeom prst="line">
            <a:avLst/>
          </a:prstGeom>
          <a:noFill/>
          <a:ln w="25400">
            <a:solidFill>
              <a:srgbClr val="80808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249983" name="AutoShape 1004"/>
          <p:cNvSpPr>
            <a:spLocks noChangeArrowheads="1"/>
          </p:cNvSpPr>
          <p:nvPr/>
        </p:nvSpPr>
        <p:spPr bwMode="auto">
          <a:xfrm>
            <a:off x="2514600" y="3205163"/>
            <a:ext cx="228600" cy="228600"/>
          </a:xfrm>
          <a:prstGeom prst="diamond">
            <a:avLst/>
          </a:prstGeom>
          <a:solidFill>
            <a:srgbClr val="9900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4" name="Oval 972"/>
          <p:cNvSpPr>
            <a:spLocks noChangeArrowheads="1"/>
          </p:cNvSpPr>
          <p:nvPr/>
        </p:nvSpPr>
        <p:spPr bwMode="auto">
          <a:xfrm>
            <a:off x="1066800" y="46863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5" name="Oval 973"/>
          <p:cNvSpPr>
            <a:spLocks noChangeArrowheads="1"/>
          </p:cNvSpPr>
          <p:nvPr/>
        </p:nvSpPr>
        <p:spPr bwMode="auto">
          <a:xfrm>
            <a:off x="1676400" y="52197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6" name="Rectangle 974" descr="Wide downward diagonal"/>
          <p:cNvSpPr>
            <a:spLocks noChangeArrowheads="1"/>
          </p:cNvSpPr>
          <p:nvPr/>
        </p:nvSpPr>
        <p:spPr bwMode="auto">
          <a:xfrm>
            <a:off x="2667000" y="27051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7" name="Rectangle 975" descr="Wide downward diagonal"/>
          <p:cNvSpPr>
            <a:spLocks noChangeArrowheads="1"/>
          </p:cNvSpPr>
          <p:nvPr/>
        </p:nvSpPr>
        <p:spPr bwMode="auto">
          <a:xfrm>
            <a:off x="3048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8" name="Rectangle 976" descr="Wide downward diagonal"/>
          <p:cNvSpPr>
            <a:spLocks noChangeArrowheads="1"/>
          </p:cNvSpPr>
          <p:nvPr/>
        </p:nvSpPr>
        <p:spPr bwMode="auto">
          <a:xfrm>
            <a:off x="3657600" y="24003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89" name="Rectangle 977" descr="Wide downward diagonal"/>
          <p:cNvSpPr>
            <a:spLocks noChangeArrowheads="1"/>
          </p:cNvSpPr>
          <p:nvPr/>
        </p:nvSpPr>
        <p:spPr bwMode="auto">
          <a:xfrm>
            <a:off x="3810000" y="3390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0" name="Rectangle 978" descr="Wide downward diagonal"/>
          <p:cNvSpPr>
            <a:spLocks noChangeArrowheads="1"/>
          </p:cNvSpPr>
          <p:nvPr/>
        </p:nvSpPr>
        <p:spPr bwMode="auto">
          <a:xfrm>
            <a:off x="3733800" y="4152900"/>
            <a:ext cx="152400" cy="152400"/>
          </a:xfrm>
          <a:prstGeom prst="rect">
            <a:avLst/>
          </a:prstGeom>
          <a:pattFill prst="wdDn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1" name="Oval 980"/>
          <p:cNvSpPr>
            <a:spLocks noChangeArrowheads="1"/>
          </p:cNvSpPr>
          <p:nvPr/>
        </p:nvSpPr>
        <p:spPr bwMode="auto">
          <a:xfrm>
            <a:off x="838200" y="55245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2" name="Oval 981"/>
          <p:cNvSpPr>
            <a:spLocks noChangeArrowheads="1"/>
          </p:cNvSpPr>
          <p:nvPr/>
        </p:nvSpPr>
        <p:spPr bwMode="auto">
          <a:xfrm>
            <a:off x="914400" y="41529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49993" name="Oval 979"/>
          <p:cNvSpPr>
            <a:spLocks noChangeArrowheads="1"/>
          </p:cNvSpPr>
          <p:nvPr/>
        </p:nvSpPr>
        <p:spPr bwMode="auto">
          <a:xfrm>
            <a:off x="1600200" y="3848100"/>
            <a:ext cx="152400" cy="15240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ea typeface="方正舒体" pitchFamily="2" charset="-122"/>
            </a:endParaRPr>
          </a:p>
        </p:txBody>
      </p:sp>
      <p:sp>
        <p:nvSpPr>
          <p:cNvPr id="2" name="灯片编号占位符 1"/>
          <p:cNvSpPr>
            <a:spLocks noGrp="1"/>
          </p:cNvSpPr>
          <p:nvPr>
            <p:ph type="sldNum" sz="quarter" idx="12"/>
          </p:nvPr>
        </p:nvSpPr>
        <p:spPr/>
        <p:txBody>
          <a:bodyPr/>
          <a:lstStyle/>
          <a:p>
            <a:pPr>
              <a:defRPr/>
            </a:pPr>
            <a:fld id="{71DDBA5A-E34B-4B7C-B7E1-717A05DD2E25}" type="slidenum">
              <a:rPr lang="zh-CN" altLang="en-US" smtClean="0"/>
              <a:pPr>
                <a:defRPr/>
              </a:pPr>
              <a:t>36</a:t>
            </a:fld>
            <a:endParaRPr lang="zh-CN" altLang="en-US"/>
          </a:p>
        </p:txBody>
      </p:sp>
      <p:sp>
        <p:nvSpPr>
          <p:cNvPr id="159" name="Rectangle 59"/>
          <p:cNvSpPr>
            <a:spLocks noChangeArrowheads="1"/>
          </p:cNvSpPr>
          <p:nvPr/>
        </p:nvSpPr>
        <p:spPr bwMode="auto">
          <a:xfrm>
            <a:off x="720724" y="539969"/>
            <a:ext cx="8027739" cy="584775"/>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algn="ctr" eaLnBrk="0" hangingPunct="0"/>
            <a:r>
              <a:rPr lang="zh-CN" altLang="en-US" sz="3200" dirty="0">
                <a:latin typeface="Rockwell" pitchFamily="18" charset="0"/>
                <a:ea typeface="黑体" pitchFamily="49" charset="-122"/>
                <a:cs typeface="+mj-cs"/>
              </a:rPr>
              <a:t>数据</a:t>
            </a:r>
            <a:r>
              <a:rPr lang="zh-CN" altLang="en-US" sz="3200" dirty="0" smtClean="0">
                <a:latin typeface="Rockwell" pitchFamily="18" charset="0"/>
                <a:ea typeface="黑体" pitchFamily="49" charset="-122"/>
                <a:cs typeface="+mj-cs"/>
              </a:rPr>
              <a:t>挖掘方法实例 </a:t>
            </a:r>
            <a:r>
              <a:rPr lang="en-US" altLang="zh-CN" sz="3200" dirty="0" smtClean="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最近邻</a:t>
            </a:r>
            <a:r>
              <a:rPr lang="zh-CN" altLang="en-US" sz="3200" dirty="0" smtClean="0">
                <a:latin typeface="黑体" panose="02010609060101010101" pitchFamily="49" charset="-122"/>
                <a:ea typeface="黑体" panose="02010609060101010101" pitchFamily="49" charset="-122"/>
              </a:rPr>
              <a:t>分类</a:t>
            </a:r>
            <a:endParaRPr lang="en-US" altLang="zh-CN" sz="32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xmlns="" val="3964604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457200" y="1412875"/>
            <a:ext cx="8229600" cy="4718050"/>
          </a:xfrm>
        </p:spPr>
        <p:txBody>
          <a:bodyPr/>
          <a:lstStyle/>
          <a:p>
            <a:pPr marL="0" indent="0">
              <a:lnSpc>
                <a:spcPct val="80000"/>
              </a:lnSpc>
              <a:buNone/>
            </a:pPr>
            <a:r>
              <a:rPr lang="zh-CN" altLang="en-US" sz="3600" b="1" dirty="0" smtClean="0">
                <a:solidFill>
                  <a:srgbClr val="0066FF"/>
                </a:solidFill>
              </a:rPr>
              <a:t>分类</a:t>
            </a:r>
            <a:r>
              <a:rPr lang="zh-CN" altLang="en-US" sz="3600" b="1" dirty="0">
                <a:solidFill>
                  <a:srgbClr val="0066FF"/>
                </a:solidFill>
              </a:rPr>
              <a:t>精度评价指标</a:t>
            </a:r>
            <a:endParaRPr lang="zh-CN" altLang="en-US" sz="3600" dirty="0">
              <a:solidFill>
                <a:srgbClr val="0066FF"/>
              </a:solidFill>
            </a:endParaRPr>
          </a:p>
          <a:p>
            <a:pPr>
              <a:lnSpc>
                <a:spcPct val="80000"/>
              </a:lnSpc>
            </a:pPr>
            <a:r>
              <a:rPr lang="zh-CN" altLang="en-US" sz="2800" dirty="0"/>
              <a:t>理想的分类器应该将所有属于某一类的样本标记为该类；且不将任何一个不属于该类的样本标记为该类。可以采有两个指标用来评价分类器的性能：准确率（查准率）和召回率 </a:t>
            </a:r>
            <a:r>
              <a:rPr lang="en-US" altLang="zh-CN" sz="2800" dirty="0"/>
              <a:t>(</a:t>
            </a:r>
            <a:r>
              <a:rPr lang="zh-CN" altLang="en-US" sz="2800" dirty="0"/>
              <a:t>查全率</a:t>
            </a:r>
            <a:r>
              <a:rPr lang="en-US" altLang="zh-CN" sz="2800" dirty="0"/>
              <a:t>)</a:t>
            </a:r>
            <a:r>
              <a:rPr lang="zh-CN" altLang="en-US" sz="2800" dirty="0"/>
              <a:t>。对于某一特定类别</a:t>
            </a:r>
            <a:r>
              <a:rPr lang="en-US" altLang="zh-CN" sz="2800" dirty="0" err="1"/>
              <a:t>C</a:t>
            </a:r>
            <a:r>
              <a:rPr lang="en-US" altLang="zh-CN" sz="2800" i="1" baseline="-25000" dirty="0" err="1"/>
              <a:t>i</a:t>
            </a:r>
            <a:r>
              <a:rPr lang="en-US" altLang="zh-CN" sz="2800" i="1" baseline="-25000" dirty="0"/>
              <a:t> </a:t>
            </a:r>
            <a:r>
              <a:rPr lang="zh-CN" altLang="en-US" sz="2800" dirty="0"/>
              <a:t>，</a:t>
            </a:r>
            <a:endParaRPr lang="zh-CN" altLang="en-US" sz="2800" i="1" baseline="-25000" dirty="0"/>
          </a:p>
          <a:p>
            <a:pPr>
              <a:lnSpc>
                <a:spcPct val="80000"/>
              </a:lnSpc>
            </a:pPr>
            <a:endParaRPr lang="zh-CN" altLang="en-US" sz="2800" dirty="0"/>
          </a:p>
          <a:p>
            <a:pPr>
              <a:lnSpc>
                <a:spcPct val="80000"/>
              </a:lnSpc>
            </a:pPr>
            <a:r>
              <a:rPr lang="zh-CN" altLang="en-US" sz="2800" dirty="0"/>
              <a:t>准确率</a:t>
            </a:r>
            <a:r>
              <a:rPr lang="en-US" altLang="zh-CN" sz="2800" dirty="0"/>
              <a:t>(P) =</a:t>
            </a:r>
          </a:p>
          <a:p>
            <a:pPr>
              <a:lnSpc>
                <a:spcPct val="80000"/>
              </a:lnSpc>
            </a:pPr>
            <a:endParaRPr lang="en-US" altLang="zh-CN" sz="2800" dirty="0"/>
          </a:p>
          <a:p>
            <a:pPr>
              <a:lnSpc>
                <a:spcPct val="80000"/>
              </a:lnSpc>
            </a:pPr>
            <a:r>
              <a:rPr lang="zh-CN" altLang="en-US" sz="2800" dirty="0"/>
              <a:t>召回率</a:t>
            </a:r>
            <a:r>
              <a:rPr lang="en-US" altLang="zh-CN" sz="2800" dirty="0"/>
              <a:t>(R) =</a:t>
            </a:r>
          </a:p>
          <a:p>
            <a:pPr>
              <a:lnSpc>
                <a:spcPct val="80000"/>
              </a:lnSpc>
            </a:pPr>
            <a:endParaRPr lang="en-US" altLang="zh-CN" sz="2800" dirty="0"/>
          </a:p>
        </p:txBody>
      </p:sp>
      <p:sp>
        <p:nvSpPr>
          <p:cNvPr id="124932" name="Rectangle 4"/>
          <p:cNvSpPr>
            <a:spLocks noGrp="1" noChangeArrowheads="1"/>
          </p:cNvSpPr>
          <p:nvPr>
            <p:ph type="title"/>
          </p:nvPr>
        </p:nvSpPr>
        <p:spPr>
          <a:xfrm>
            <a:off x="395288" y="341784"/>
            <a:ext cx="8229600" cy="1143000"/>
          </a:xfrm>
          <a:noFill/>
          <a:ln/>
        </p:spPr>
        <p:txBody>
          <a:bodyPr/>
          <a:lstStyle/>
          <a:p>
            <a:r>
              <a:rPr lang="zh-CN" altLang="en-US" b="0" dirty="0" smtClean="0"/>
              <a:t>性能</a:t>
            </a:r>
            <a:r>
              <a:rPr lang="zh-CN" altLang="en-US" b="0" dirty="0"/>
              <a:t>评估</a:t>
            </a:r>
          </a:p>
        </p:txBody>
      </p:sp>
      <p:sp>
        <p:nvSpPr>
          <p:cNvPr id="1249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493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7" name="Object 9"/>
          <p:cNvGraphicFramePr>
            <a:graphicFrameLocks noChangeAspect="1"/>
          </p:cNvGraphicFramePr>
          <p:nvPr>
            <p:extLst>
              <p:ext uri="{D42A27DB-BD31-4B8C-83A1-F6EECF244321}">
                <p14:modId xmlns:p14="http://schemas.microsoft.com/office/powerpoint/2010/main" xmlns="" val="1598837906"/>
              </p:ext>
            </p:extLst>
          </p:nvPr>
        </p:nvGraphicFramePr>
        <p:xfrm>
          <a:off x="2916238" y="3992563"/>
          <a:ext cx="4751387" cy="900112"/>
        </p:xfrm>
        <a:graphic>
          <a:graphicData uri="http://schemas.openxmlformats.org/presentationml/2006/ole">
            <p:oleObj spid="_x0000_s20531" name="公式" r:id="rId3" imgW="2324100" imgH="444500" progId="Equation.3">
              <p:embed/>
            </p:oleObj>
          </a:graphicData>
        </a:graphic>
      </p:graphicFrame>
      <p:sp>
        <p:nvSpPr>
          <p:cNvPr id="12494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9" name="Object 11"/>
          <p:cNvGraphicFramePr>
            <a:graphicFrameLocks noChangeAspect="1"/>
          </p:cNvGraphicFramePr>
          <p:nvPr>
            <p:extLst>
              <p:ext uri="{D42A27DB-BD31-4B8C-83A1-F6EECF244321}">
                <p14:modId xmlns:p14="http://schemas.microsoft.com/office/powerpoint/2010/main" xmlns="" val="3274339715"/>
              </p:ext>
            </p:extLst>
          </p:nvPr>
        </p:nvGraphicFramePr>
        <p:xfrm>
          <a:off x="2916238" y="4929188"/>
          <a:ext cx="4751387" cy="914400"/>
        </p:xfrm>
        <a:graphic>
          <a:graphicData uri="http://schemas.openxmlformats.org/presentationml/2006/ole">
            <p:oleObj spid="_x0000_s20532" name="公式" r:id="rId4" imgW="2324100" imgH="444500" progId="Equation.3">
              <p:embed/>
            </p:oleObj>
          </a:graphicData>
        </a:graphic>
      </p:graphicFrame>
    </p:spTree>
    <p:extLst>
      <p:ext uri="{BB962C8B-B14F-4D97-AF65-F5344CB8AC3E}">
        <p14:creationId xmlns:p14="http://schemas.microsoft.com/office/powerpoint/2010/main" xmlns="" val="133293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457200" y="727670"/>
            <a:ext cx="8229600" cy="5581650"/>
          </a:xfrm>
        </p:spPr>
        <p:txBody>
          <a:bodyPr/>
          <a:lstStyle/>
          <a:p>
            <a:pPr marL="0" indent="0">
              <a:lnSpc>
                <a:spcPct val="90000"/>
              </a:lnSpc>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pPr>
              <a:lnSpc>
                <a:spcPct val="90000"/>
              </a:lnSpc>
            </a:pPr>
            <a:r>
              <a:rPr lang="zh-CN" altLang="en-US" sz="2800" dirty="0"/>
              <a:t>对于同一分类器，这准确率和查全率的变化趋势通常是相反的，片面追求其中一个指标而完全不顾及另一个是没有意义的。</a:t>
            </a:r>
          </a:p>
          <a:p>
            <a:pPr>
              <a:lnSpc>
                <a:spcPct val="90000"/>
              </a:lnSpc>
            </a:pPr>
            <a:r>
              <a:rPr lang="zh-CN" altLang="en-US" sz="2800" dirty="0"/>
              <a:t>为综合考虑准确率和查全率，可以使用一种能够全面评价分类器性能的指标：</a:t>
            </a:r>
            <a:r>
              <a:rPr lang="en-US" altLang="zh-CN" sz="2800" dirty="0"/>
              <a:t>F-1</a:t>
            </a:r>
            <a:r>
              <a:rPr lang="zh-CN" altLang="en-US" sz="2800" dirty="0"/>
              <a:t>。</a:t>
            </a:r>
          </a:p>
          <a:p>
            <a:pPr>
              <a:lnSpc>
                <a:spcPct val="90000"/>
              </a:lnSpc>
            </a:pPr>
            <a:endParaRPr lang="zh-CN" altLang="en-US" sz="2800" dirty="0"/>
          </a:p>
          <a:p>
            <a:pPr>
              <a:lnSpc>
                <a:spcPct val="90000"/>
              </a:lnSpc>
            </a:pPr>
            <a:r>
              <a:rPr lang="en-US" altLang="zh-CN" sz="2800" dirty="0"/>
              <a:t>F-1 =</a:t>
            </a:r>
          </a:p>
          <a:p>
            <a:pPr>
              <a:lnSpc>
                <a:spcPct val="90000"/>
              </a:lnSpc>
            </a:pPr>
            <a:endParaRPr lang="en-US" altLang="zh-CN" sz="2800" dirty="0"/>
          </a:p>
          <a:p>
            <a:pPr>
              <a:lnSpc>
                <a:spcPct val="90000"/>
              </a:lnSpc>
            </a:pPr>
            <a:r>
              <a:rPr lang="en-US" altLang="zh-CN" sz="2800" dirty="0"/>
              <a:t>F-1</a:t>
            </a:r>
            <a:r>
              <a:rPr lang="zh-CN" altLang="en-US" sz="2800" dirty="0"/>
              <a:t>综合考虑了上述两指标，且偏向于准确率和查全率中较小的一个，只有当准确率和查全率都较大时，</a:t>
            </a:r>
            <a:r>
              <a:rPr lang="en-US" altLang="zh-CN" sz="2800" dirty="0"/>
              <a:t>F-1</a:t>
            </a:r>
            <a:r>
              <a:rPr lang="zh-CN" altLang="en-US" sz="2800" dirty="0"/>
              <a:t>指标才会比较大。</a:t>
            </a:r>
          </a:p>
        </p:txBody>
      </p:sp>
      <p:sp>
        <p:nvSpPr>
          <p:cNvPr id="12595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extLst>
              <p:ext uri="{D42A27DB-BD31-4B8C-83A1-F6EECF244321}">
                <p14:modId xmlns:p14="http://schemas.microsoft.com/office/powerpoint/2010/main" xmlns="" val="650327875"/>
              </p:ext>
            </p:extLst>
          </p:nvPr>
        </p:nvGraphicFramePr>
        <p:xfrm>
          <a:off x="1706563" y="3500438"/>
          <a:ext cx="3211512" cy="947737"/>
        </p:xfrm>
        <a:graphic>
          <a:graphicData uri="http://schemas.openxmlformats.org/presentationml/2006/ole">
            <p:oleObj spid="_x0000_s19482" name="公式" r:id="rId3" imgW="1422400" imgH="419100" progId="Equation.3">
              <p:embed/>
            </p:oleObj>
          </a:graphicData>
        </a:graphic>
      </p:graphicFrame>
    </p:spTree>
    <p:extLst>
      <p:ext uri="{BB962C8B-B14F-4D97-AF65-F5344CB8AC3E}">
        <p14:creationId xmlns:p14="http://schemas.microsoft.com/office/powerpoint/2010/main" xmlns="" val="783064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583208"/>
            <a:ext cx="8229600" cy="5726112"/>
          </a:xfrm>
        </p:spPr>
        <p:txBody>
          <a:bodyPr/>
          <a:lstStyle/>
          <a:p>
            <a:pPr marL="0" indent="0">
              <a:buNone/>
            </a:pPr>
            <a:r>
              <a:rPr lang="zh-CN" altLang="en-US" sz="3600" b="1" dirty="0" smtClean="0">
                <a:solidFill>
                  <a:srgbClr val="0066FF"/>
                </a:solidFill>
              </a:rPr>
              <a:t>分类</a:t>
            </a:r>
            <a:r>
              <a:rPr lang="zh-CN" altLang="en-US" sz="3600" b="1" dirty="0">
                <a:solidFill>
                  <a:srgbClr val="0066FF"/>
                </a:solidFill>
              </a:rPr>
              <a:t>精度评价指标（续）</a:t>
            </a:r>
            <a:endParaRPr lang="zh-CN" altLang="en-US" sz="3600" dirty="0"/>
          </a:p>
          <a:p>
            <a:r>
              <a:rPr lang="zh-CN" altLang="en-US" sz="2800" dirty="0"/>
              <a:t>多数分类器可以通过调整参数获得不同的准确率和查全率，当分类器的参数调节到正好使准确率和查全率相等时，该值称为</a:t>
            </a:r>
            <a:r>
              <a:rPr lang="en-US" altLang="zh-CN" sz="2800" dirty="0"/>
              <a:t>P/R</a:t>
            </a:r>
            <a:r>
              <a:rPr lang="zh-CN" altLang="en-US" sz="2800" dirty="0"/>
              <a:t>无损耗</a:t>
            </a:r>
            <a:r>
              <a:rPr lang="en-US" altLang="zh-CN" sz="2800" dirty="0"/>
              <a:t>(</a:t>
            </a:r>
            <a:r>
              <a:rPr lang="zh-CN" altLang="en-US" sz="2800" dirty="0"/>
              <a:t>平衡</a:t>
            </a:r>
            <a:r>
              <a:rPr lang="en-US" altLang="zh-CN" sz="2800" dirty="0"/>
              <a:t>)</a:t>
            </a:r>
            <a:r>
              <a:rPr lang="zh-CN" altLang="en-US" sz="2800" dirty="0"/>
              <a:t>点。它也是一种综合考虑准确率和查全率的指标。 </a:t>
            </a:r>
          </a:p>
          <a:p>
            <a:r>
              <a:rPr lang="zh-CN" altLang="en-US" sz="2800" dirty="0"/>
              <a:t>在综合考虑全部类别的条件下，精确度</a:t>
            </a:r>
            <a:r>
              <a:rPr lang="en-US" altLang="zh-CN" sz="2800" dirty="0"/>
              <a:t>(Accuracy)</a:t>
            </a:r>
            <a:r>
              <a:rPr lang="zh-CN" altLang="en-US" sz="2800" dirty="0"/>
              <a:t>也是一个常用的指标，它是指所有分类正确的样本数在所有样本中所占的比例。</a:t>
            </a:r>
          </a:p>
          <a:p>
            <a:endParaRPr lang="zh-CN" altLang="en-US" sz="2800" dirty="0"/>
          </a:p>
          <a:p>
            <a:r>
              <a:rPr lang="zh-CN" altLang="en-US" sz="2800" dirty="0"/>
              <a:t>精确度</a:t>
            </a:r>
            <a:r>
              <a:rPr lang="en-US" altLang="zh-CN" sz="2800" dirty="0"/>
              <a:t>(A) =</a:t>
            </a:r>
          </a:p>
        </p:txBody>
      </p:sp>
      <p:sp>
        <p:nvSpPr>
          <p:cNvPr id="12698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extLst>
              <p:ext uri="{D42A27DB-BD31-4B8C-83A1-F6EECF244321}">
                <p14:modId xmlns:p14="http://schemas.microsoft.com/office/powerpoint/2010/main" xmlns="" val="1370467632"/>
              </p:ext>
            </p:extLst>
          </p:nvPr>
        </p:nvGraphicFramePr>
        <p:xfrm>
          <a:off x="2916238" y="4689698"/>
          <a:ext cx="4392612" cy="971550"/>
        </p:xfrm>
        <a:graphic>
          <a:graphicData uri="http://schemas.openxmlformats.org/presentationml/2006/ole">
            <p:oleObj spid="_x0000_s18458" name="公式" r:id="rId3" imgW="1892300" imgH="419100" progId="Equation.3">
              <p:embed/>
            </p:oleObj>
          </a:graphicData>
        </a:graphic>
      </p:graphicFrame>
    </p:spTree>
    <p:extLst>
      <p:ext uri="{BB962C8B-B14F-4D97-AF65-F5344CB8AC3E}">
        <p14:creationId xmlns:p14="http://schemas.microsoft.com/office/powerpoint/2010/main" xmlns="" val="2975259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06" y="620688"/>
            <a:ext cx="9361040" cy="647700"/>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统计分析和数据挖掘的区别</a:t>
            </a:r>
            <a:r>
              <a:rPr lang="en-US" altLang="zh-CN" dirty="0"/>
              <a:t>-</a:t>
            </a:r>
            <a:r>
              <a:rPr lang="zh-CN" altLang="en-US" dirty="0"/>
              <a:t>孙悟空跟二郎神打仗</a:t>
            </a:r>
          </a:p>
        </p:txBody>
      </p:sp>
      <p:sp>
        <p:nvSpPr>
          <p:cNvPr id="3" name="内容占位符 2"/>
          <p:cNvSpPr>
            <a:spLocks noGrp="1"/>
          </p:cNvSpPr>
          <p:nvPr>
            <p:ph idx="1"/>
          </p:nvPr>
        </p:nvSpPr>
        <p:spPr>
          <a:xfrm>
            <a:off x="5724128" y="1600201"/>
            <a:ext cx="2962672" cy="1900807"/>
          </a:xfrm>
        </p:spPr>
        <p:txBody>
          <a:bodyPr>
            <a:normAutofit fontScale="62500" lnSpcReduction="20000"/>
          </a:bodyPr>
          <a:lstStyle/>
          <a:p>
            <a:r>
              <a:rPr lang="zh-CN" altLang="en-US" b="1" dirty="0" smtClean="0"/>
              <a:t>统计分析：</a:t>
            </a:r>
            <a:r>
              <a:rPr lang="zh-CN" altLang="en-US" dirty="0" smtClean="0"/>
              <a:t>两人斗争</a:t>
            </a:r>
            <a:r>
              <a:rPr lang="en-US" altLang="zh-CN" dirty="0" smtClean="0"/>
              <a:t>4567</a:t>
            </a:r>
            <a:r>
              <a:rPr lang="zh-CN" altLang="en-US" dirty="0" smtClean="0"/>
              <a:t>次，其中孙悟空赢</a:t>
            </a:r>
            <a:r>
              <a:rPr lang="en-US" altLang="zh-CN" dirty="0" smtClean="0"/>
              <a:t>3456</a:t>
            </a:r>
            <a:r>
              <a:rPr lang="zh-CN" altLang="en-US" dirty="0" smtClean="0"/>
              <a:t>次。另外，孙悟空斗牛魔王，胜率是</a:t>
            </a:r>
            <a:r>
              <a:rPr lang="en-US" altLang="zh-CN" dirty="0" smtClean="0"/>
              <a:t>89%</a:t>
            </a:r>
            <a:r>
              <a:rPr lang="zh-CN" altLang="en-US" dirty="0" smtClean="0"/>
              <a:t>，二郎神斗牛魔王胜率是</a:t>
            </a:r>
            <a:r>
              <a:rPr lang="en-US" altLang="zh-CN" dirty="0" smtClean="0"/>
              <a:t>71%</a:t>
            </a:r>
          </a:p>
          <a:p>
            <a:r>
              <a:rPr lang="zh-CN" altLang="en-US" b="1" dirty="0" smtClean="0"/>
              <a:t>关联分析</a:t>
            </a:r>
            <a:r>
              <a:rPr lang="zh-CN" altLang="en-US" dirty="0" smtClean="0"/>
              <a:t>：计算死自动找到出身、教育、经验、单身四个因素。得出结论是孙悟空赢。</a:t>
            </a:r>
            <a:endParaRPr lang="zh-CN" altLang="en-US" dirty="0"/>
          </a:p>
        </p:txBody>
      </p:sp>
      <p:pic>
        <p:nvPicPr>
          <p:cNvPr id="1026" name="Picture 2" descr="数据挖掘"/>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556792"/>
            <a:ext cx="5238750" cy="47815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5657447" y="3789040"/>
            <a:ext cx="3402210"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1800" b="1" dirty="0" smtClean="0">
                <a:latin typeface="Angsana New" panose="02020603050405020304" pitchFamily="18" charset="-34"/>
                <a:cs typeface="Angsana New" panose="02020603050405020304" pitchFamily="18" charset="-34"/>
              </a:rPr>
              <a:t>贫苦</a:t>
            </a:r>
            <a:r>
              <a:rPr lang="zh-CN" altLang="en-US" sz="1800" b="1" dirty="0">
                <a:latin typeface="Angsana New" panose="02020603050405020304" pitchFamily="18" charset="-34"/>
                <a:cs typeface="Angsana New" panose="02020603050405020304" pitchFamily="18" charset="-34"/>
              </a:rPr>
              <a:t>出身的孩子一般比皇亲国戚功夫练得刻苦</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打架</a:t>
            </a:r>
            <a:r>
              <a:rPr lang="zh-CN" altLang="en-US" sz="1800" b="1" dirty="0">
                <a:latin typeface="Angsana New" panose="02020603050405020304" pitchFamily="18" charset="-34"/>
                <a:cs typeface="Angsana New" panose="02020603050405020304" pitchFamily="18" charset="-34"/>
              </a:rPr>
              <a:t>经验丰富 的人因为擅长利用环境而机会更多</a:t>
            </a:r>
            <a:r>
              <a:rPr lang="zh-CN" altLang="en-US" sz="1800" b="1" dirty="0" smtClean="0">
                <a:latin typeface="Angsana New" panose="02020603050405020304" pitchFamily="18" charset="-34"/>
                <a:cs typeface="Angsana New" panose="02020603050405020304" pitchFamily="18" charset="-34"/>
              </a:rPr>
              <a:t>；</a:t>
            </a:r>
            <a:endParaRPr lang="en-US" altLang="zh-CN" sz="1800" b="1" dirty="0" smtClean="0">
              <a:latin typeface="Angsana New" panose="02020603050405020304" pitchFamily="18" charset="-34"/>
              <a:cs typeface="Angsana New" panose="02020603050405020304" pitchFamily="18" charset="-34"/>
            </a:endParaRPr>
          </a:p>
          <a:p>
            <a:r>
              <a:rPr lang="zh-CN" altLang="en-US" sz="1800" b="1" dirty="0" smtClean="0">
                <a:latin typeface="Angsana New" panose="02020603050405020304" pitchFamily="18" charset="-34"/>
                <a:cs typeface="Angsana New" panose="02020603050405020304" pitchFamily="18" charset="-34"/>
              </a:rPr>
              <a:t>在</a:t>
            </a:r>
            <a:r>
              <a:rPr lang="zh-CN" altLang="en-US" sz="1800" b="1" dirty="0">
                <a:latin typeface="Angsana New" panose="02020603050405020304" pitchFamily="18" charset="-34"/>
                <a:cs typeface="Angsana New" panose="02020603050405020304" pitchFamily="18" charset="-34"/>
              </a:rPr>
              <a:t>都遇得到明师的情况下，贫苦出身的孩子功夫可能会高些；单身的人功夫总比同样环境非单身的高</a:t>
            </a:r>
            <a:r>
              <a:rPr lang="zh-CN" altLang="en-US" sz="1800" b="1" dirty="0" smtClean="0">
                <a:latin typeface="Angsana New" panose="02020603050405020304" pitchFamily="18" charset="-34"/>
                <a:cs typeface="Angsana New" panose="02020603050405020304" pitchFamily="18" charset="-34"/>
              </a:rPr>
              <a:t>。</a:t>
            </a:r>
            <a:endParaRPr lang="zh-CN" altLang="en-US" sz="18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xmlns="" val="3798974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b="1" dirty="0">
                <a:latin typeface="黑体" panose="02010609060101010101" pitchFamily="49" charset="-122"/>
              </a:rPr>
              <a:t>数据挖掘与统计学</a:t>
            </a:r>
          </a:p>
        </p:txBody>
      </p:sp>
      <p:sp>
        <p:nvSpPr>
          <p:cNvPr id="151555" name="Rectangle 3"/>
          <p:cNvSpPr>
            <a:spLocks noGrp="1" noChangeArrowheads="1"/>
          </p:cNvSpPr>
          <p:nvPr>
            <p:ph type="body" idx="1"/>
          </p:nvPr>
        </p:nvSpPr>
        <p:spPr/>
        <p:txBody>
          <a:bodyPr/>
          <a:lstStyle/>
          <a:p>
            <a:pPr>
              <a:buFont typeface="Wingdings" pitchFamily="2" charset="2"/>
              <a:buNone/>
            </a:pPr>
            <a:r>
              <a:rPr lang="en-US" altLang="zh-CN" sz="2800" dirty="0"/>
              <a:t>          </a:t>
            </a:r>
            <a:r>
              <a:rPr lang="zh-CN" altLang="en-US" sz="2800" dirty="0"/>
              <a:t>统计学和数据挖掘有着共同的目标：</a:t>
            </a:r>
            <a:r>
              <a:rPr lang="zh-CN" altLang="en-US" sz="2800" b="1" dirty="0">
                <a:solidFill>
                  <a:srgbClr val="CC3399"/>
                </a:solidFill>
              </a:rPr>
              <a:t>发现数据中的结构</a:t>
            </a:r>
            <a:r>
              <a:rPr lang="zh-CN" altLang="en-US" sz="2800" dirty="0"/>
              <a:t>。</a:t>
            </a:r>
          </a:p>
          <a:p>
            <a:pPr>
              <a:buFont typeface="Wingdings" pitchFamily="2" charset="2"/>
              <a:buNone/>
            </a:pPr>
            <a:r>
              <a:rPr lang="zh-CN" altLang="en-US" sz="2800" dirty="0"/>
              <a:t>         事实上，由于它们的目标相似，一些人（尤其是统计学家）认为数据挖掘是统计学的分支</a:t>
            </a:r>
            <a:r>
              <a:rPr lang="zh-CN" altLang="en-US" sz="2800" dirty="0" smtClean="0"/>
              <a:t>。因为</a:t>
            </a:r>
            <a:r>
              <a:rPr lang="zh-CN" altLang="en-US" sz="2800" dirty="0"/>
              <a:t>数据挖掘还应用了其它领域的思想、工具和方法，尤其是计算机学科，例如数据库技术和机器学习，而且它所关注的某些领域和统计学家所关注的有很大不同。 </a:t>
            </a:r>
          </a:p>
        </p:txBody>
      </p:sp>
    </p:spTree>
    <p:extLst>
      <p:ext uri="{BB962C8B-B14F-4D97-AF65-F5344CB8AC3E}">
        <p14:creationId xmlns:p14="http://schemas.microsoft.com/office/powerpoint/2010/main" xmlns="" val="268098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b="1" dirty="0">
                <a:latin typeface="黑体" panose="02010609060101010101" pitchFamily="49" charset="-122"/>
              </a:rPr>
              <a:t>数据挖掘被关注的原因</a:t>
            </a:r>
          </a:p>
        </p:txBody>
      </p:sp>
      <p:sp>
        <p:nvSpPr>
          <p:cNvPr id="161795" name="Rectangle 3"/>
          <p:cNvSpPr>
            <a:spLocks noGrp="1" noChangeArrowheads="1"/>
          </p:cNvSpPr>
          <p:nvPr>
            <p:ph type="body" idx="1"/>
          </p:nvPr>
        </p:nvSpPr>
        <p:spPr>
          <a:xfrm>
            <a:off x="827584" y="1412875"/>
            <a:ext cx="7859216" cy="2016125"/>
          </a:xfrm>
          <a:solidFill>
            <a:schemeClr val="accent5"/>
          </a:solidFill>
        </p:spPr>
        <p:txBody>
          <a:bodyPr/>
          <a:lstStyle/>
          <a:p>
            <a:pPr>
              <a:buFont typeface="Wingdings" pitchFamily="2" charset="2"/>
              <a:buNone/>
            </a:pPr>
            <a:r>
              <a:rPr lang="en-US" altLang="zh-CN" dirty="0"/>
              <a:t>          </a:t>
            </a:r>
            <a:r>
              <a:rPr lang="zh-CN" altLang="en-US" dirty="0"/>
              <a:t>数据挖掘引起了信息产业界的极大关注，其主要原因是存在大量数据，可以广泛使用，并且迫切需要</a:t>
            </a:r>
            <a:r>
              <a:rPr lang="zh-CN" altLang="en-US" b="1" dirty="0">
                <a:solidFill>
                  <a:srgbClr val="CC3399"/>
                </a:solidFill>
              </a:rPr>
              <a:t>将这些数据转换成有用的信息和知识。</a:t>
            </a:r>
            <a:r>
              <a:rPr lang="zh-CN" altLang="en-US" dirty="0"/>
              <a:t>获取的信息和知识可以广泛用于各种应用，包括商务管理、生产控制、市场分析、工程设计和科学探索等。 </a:t>
            </a:r>
          </a:p>
        </p:txBody>
      </p:sp>
      <p:sp>
        <p:nvSpPr>
          <p:cNvPr id="2" name="矩形 1"/>
          <p:cNvSpPr/>
          <p:nvPr/>
        </p:nvSpPr>
        <p:spPr>
          <a:xfrm>
            <a:off x="827584" y="3717033"/>
            <a:ext cx="7920880" cy="2016224"/>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0066"/>
              </a:buClr>
              <a:buSzPct val="80000"/>
              <a:buFont typeface="Wingdings" pitchFamily="2" charset="2"/>
              <a:buNone/>
            </a:pPr>
            <a:r>
              <a:rPr lang="zh-CN" altLang="en-US" sz="2400" dirty="0">
                <a:latin typeface="Rockwell" pitchFamily="18" charset="0"/>
                <a:ea typeface="黑体" pitchFamily="49" charset="-122"/>
              </a:rPr>
              <a:t>数据挖掘是信息技术自然进化的结果 </a:t>
            </a:r>
            <a:endParaRPr lang="en-US" altLang="zh-CN" sz="2400" dirty="0" smtClean="0">
              <a:latin typeface="Rockwell" pitchFamily="18" charset="0"/>
              <a:ea typeface="黑体" pitchFamily="49" charset="-122"/>
            </a:endParaRP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smtClean="0">
                <a:latin typeface="Rockwell" pitchFamily="18" charset="0"/>
                <a:ea typeface="黑体" pitchFamily="49" charset="-122"/>
              </a:rPr>
              <a:t>数据库</a:t>
            </a:r>
            <a:r>
              <a:rPr lang="zh-CN" altLang="en-US" sz="2400" dirty="0">
                <a:latin typeface="Rockwell" pitchFamily="18" charset="0"/>
                <a:ea typeface="黑体" pitchFamily="49" charset="-122"/>
              </a:rPr>
              <a:t>、数据仓库和</a:t>
            </a:r>
            <a:r>
              <a:rPr lang="en-US" altLang="zh-CN" sz="2400" dirty="0" err="1">
                <a:latin typeface="Rockwell" pitchFamily="18" charset="0"/>
                <a:ea typeface="黑体" pitchFamily="49" charset="-122"/>
              </a:rPr>
              <a:t>Intenet</a:t>
            </a:r>
            <a:r>
              <a:rPr lang="zh-CN" altLang="en-US" sz="2400" dirty="0">
                <a:latin typeface="Rockwell" pitchFamily="18" charset="0"/>
                <a:ea typeface="黑体" pitchFamily="49" charset="-122"/>
              </a:rPr>
              <a:t>等信息技术的发展。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计算机性能的提高和先进的体系结构的发展。</a:t>
            </a:r>
          </a:p>
          <a:p>
            <a:pPr marL="342900" indent="-342900" eaLnBrk="0" hangingPunct="0">
              <a:spcBef>
                <a:spcPct val="20000"/>
              </a:spcBef>
              <a:buClr>
                <a:srgbClr val="000066"/>
              </a:buClr>
              <a:buSzPct val="80000"/>
              <a:buFont typeface="Wingdings" panose="05000000000000000000" pitchFamily="2" charset="2"/>
              <a:buChar char="n"/>
            </a:pPr>
            <a:r>
              <a:rPr lang="zh-CN" altLang="en-US" sz="2400" dirty="0">
                <a:latin typeface="Rockwell" pitchFamily="18" charset="0"/>
                <a:ea typeface="黑体" pitchFamily="49" charset="-122"/>
              </a:rPr>
              <a:t>统计学和人工智能等方法在数据分析中的研究和应用。  </a:t>
            </a:r>
          </a:p>
        </p:txBody>
      </p:sp>
    </p:spTree>
    <p:extLst>
      <p:ext uri="{BB962C8B-B14F-4D97-AF65-F5344CB8AC3E}">
        <p14:creationId xmlns:p14="http://schemas.microsoft.com/office/powerpoint/2010/main" xmlns="" val="93175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WordArt 2"/>
          <p:cNvSpPr>
            <a:spLocks noChangeArrowheads="1" noChangeShapeType="1" noTextEdit="1"/>
          </p:cNvSpPr>
          <p:nvPr/>
        </p:nvSpPr>
        <p:spPr bwMode="auto">
          <a:xfrm>
            <a:off x="2895600" y="1065213"/>
            <a:ext cx="3675063"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lang="zh-CN" altLang="en-US" sz="3200" b="1" dirty="0" smtClean="0">
                <a:latin typeface="黑体" panose="02010609060101010101" pitchFamily="49" charset="-122"/>
                <a:ea typeface="黑体" pitchFamily="49" charset="-122"/>
                <a:cs typeface="+mj-cs"/>
              </a:rPr>
              <a:t>四个概念的不同</a:t>
            </a:r>
            <a:endParaRPr lang="zh-CN" altLang="en-US" sz="3200" b="1" dirty="0">
              <a:latin typeface="黑体" panose="02010609060101010101" pitchFamily="49" charset="-122"/>
              <a:ea typeface="黑体" pitchFamily="49" charset="-122"/>
              <a:cs typeface="+mj-cs"/>
            </a:endParaRPr>
          </a:p>
        </p:txBody>
      </p:sp>
      <p:graphicFrame>
        <p:nvGraphicFramePr>
          <p:cNvPr id="2" name="图示 1"/>
          <p:cNvGraphicFramePr/>
          <p:nvPr>
            <p:extLst>
              <p:ext uri="{D42A27DB-BD31-4B8C-83A1-F6EECF244321}">
                <p14:modId xmlns:p14="http://schemas.microsoft.com/office/powerpoint/2010/main" xmlns="" val="1990168715"/>
              </p:ext>
            </p:extLst>
          </p:nvPr>
        </p:nvGraphicFramePr>
        <p:xfrm>
          <a:off x="539552" y="1844824"/>
          <a:ext cx="8136904" cy="425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1783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692696"/>
            <a:ext cx="8229600" cy="647700"/>
          </a:xfrm>
        </p:spPr>
        <p:txBody>
          <a:bodyPr/>
          <a:lstStyle/>
          <a:p>
            <a:r>
              <a:rPr lang="zh-CN" altLang="en-US" sz="3200" dirty="0"/>
              <a:t>数据挖掘视为数据库中知识发现过程基本步骤的主要环节</a:t>
            </a:r>
            <a:r>
              <a:rPr lang="zh-CN" altLang="en-US" dirty="0"/>
              <a:t> </a:t>
            </a:r>
          </a:p>
        </p:txBody>
      </p:sp>
      <p:graphicFrame>
        <p:nvGraphicFramePr>
          <p:cNvPr id="3" name="图示 2"/>
          <p:cNvGraphicFramePr/>
          <p:nvPr>
            <p:extLst>
              <p:ext uri="{D42A27DB-BD31-4B8C-83A1-F6EECF244321}">
                <p14:modId xmlns:p14="http://schemas.microsoft.com/office/powerpoint/2010/main" xmlns="" val="1825207412"/>
              </p:ext>
            </p:extLst>
          </p:nvPr>
        </p:nvGraphicFramePr>
        <p:xfrm>
          <a:off x="179512" y="1628800"/>
          <a:ext cx="8856984" cy="515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80564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marL="838200" indent="-838200"/>
            <a:r>
              <a:rPr lang="zh-CN" altLang="en-US" dirty="0">
                <a:latin typeface="Times New Roman" pitchFamily="18" charset="0"/>
              </a:rPr>
              <a:t>数据挖掘的应用</a:t>
            </a:r>
          </a:p>
        </p:txBody>
      </p:sp>
      <p:graphicFrame>
        <p:nvGraphicFramePr>
          <p:cNvPr id="2" name="图示 1"/>
          <p:cNvGraphicFramePr/>
          <p:nvPr>
            <p:extLst>
              <p:ext uri="{D42A27DB-BD31-4B8C-83A1-F6EECF244321}">
                <p14:modId xmlns:p14="http://schemas.microsoft.com/office/powerpoint/2010/main" xmlns="" val="3970720163"/>
              </p:ext>
            </p:extLst>
          </p:nvPr>
        </p:nvGraphicFramePr>
        <p:xfrm>
          <a:off x="457200" y="1412875"/>
          <a:ext cx="8229600" cy="4713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70627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Template>
  <TotalTime>9972</TotalTime>
  <Words>2857</Words>
  <Application>Microsoft Office PowerPoint</Application>
  <PresentationFormat>全屏显示(4:3)</PresentationFormat>
  <Paragraphs>487</Paragraphs>
  <Slides>40</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Office 主题</vt:lpstr>
      <vt:lpstr>Worksheet</vt:lpstr>
      <vt:lpstr>公式</vt:lpstr>
      <vt:lpstr>Bitmap Image</vt:lpstr>
      <vt:lpstr>幻灯片 1</vt:lpstr>
      <vt:lpstr>数据挖掘的定义</vt:lpstr>
      <vt:lpstr>数据挖掘是多学科的产物</vt:lpstr>
      <vt:lpstr>统计分析和数据挖掘的区别-孙悟空跟二郎神打仗</vt:lpstr>
      <vt:lpstr>数据挖掘与统计学</vt:lpstr>
      <vt:lpstr>数据挖掘被关注的原因</vt:lpstr>
      <vt:lpstr>幻灯片 7</vt:lpstr>
      <vt:lpstr>数据挖掘视为数据库中知识发现过程基本步骤的主要环节 </vt:lpstr>
      <vt:lpstr>数据挖掘的应用</vt:lpstr>
      <vt:lpstr>数据挖掘应用实例：市场分析和管理</vt:lpstr>
      <vt:lpstr>数据挖掘应用实例：欺骗性检测和管理</vt:lpstr>
      <vt:lpstr>数据挖掘应用实例：欺骗性检测和管理</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社交网络应用：分类、聚类和推荐</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性能评估</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计算机科学的挑战与方法 如何“腾云驾雾”——云计算</dc:title>
  <dc:creator>wty</dc:creator>
  <cp:lastModifiedBy>2014CB340304</cp:lastModifiedBy>
  <cp:revision>435</cp:revision>
  <dcterms:created xsi:type="dcterms:W3CDTF">2013-10-19T01:45:07Z</dcterms:created>
  <dcterms:modified xsi:type="dcterms:W3CDTF">2015-06-28T05:00:26Z</dcterms:modified>
</cp:coreProperties>
</file>