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86" r:id="rId4"/>
    <p:sldId id="288" r:id="rId5"/>
    <p:sldId id="297" r:id="rId6"/>
    <p:sldId id="290" r:id="rId7"/>
    <p:sldId id="289" r:id="rId8"/>
    <p:sldId id="291" r:id="rId9"/>
    <p:sldId id="292" r:id="rId10"/>
    <p:sldId id="296" r:id="rId11"/>
    <p:sldId id="293" r:id="rId12"/>
    <p:sldId id="295" r:id="rId13"/>
    <p:sldId id="282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4" autoAdjust="0"/>
  </p:normalViewPr>
  <p:slideViewPr>
    <p:cSldViewPr snapToGrid="0" snapToObjects="1">
      <p:cViewPr varScale="1">
        <p:scale>
          <a:sx n="70" d="100"/>
          <a:sy n="70" d="100"/>
        </p:scale>
        <p:origin x="-2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8" y="74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90F02-2651-BD4B-812A-A894B70C1D71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D760B2-92A3-B242-96A4-2AFBE9D803FF}">
      <dgm:prSet phldrT="[Text]"/>
      <dgm:spPr/>
      <dgm:t>
        <a:bodyPr/>
        <a:lstStyle/>
        <a:p>
          <a:r>
            <a:rPr lang="zh-CN" altLang="en-US" b="0" i="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需求</a:t>
          </a:r>
          <a:endParaRPr lang="en-US" b="0" i="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F45FBCE0-6606-6547-BB5E-4B5E80B1661A}" type="parTrans" cxnId="{6C6E21CB-29DC-2044-8B87-528C8D3D80EF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F064408A-B0DB-DB46-9AFA-6752E7803D7B}" type="sibTrans" cxnId="{6C6E21CB-29DC-2044-8B87-528C8D3D80EF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C58CF2D1-1F11-F240-8DA1-9778607B7573}">
      <dgm:prSet phldrT="[Text]" custT="1"/>
      <dgm:spPr/>
      <dgm:t>
        <a:bodyPr/>
        <a:lstStyle/>
        <a:p>
          <a:r>
            <a:rPr lang="zh-CN" altLang="en-US" sz="2400" b="0" i="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记录搜索</a:t>
          </a:r>
          <a:endParaRPr lang="en-US" sz="1800" b="0" i="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ED28B677-4835-EF4D-853A-259F136765AC}" type="parTrans" cxnId="{6AFD8C81-8086-4846-9371-C62D21D28D60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60D481B4-9E95-1949-86C9-9FE7C60674D4}" type="sibTrans" cxnId="{6AFD8C81-8086-4846-9371-C62D21D28D60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96E454EE-7E17-464E-9687-F9BC9574F7D5}">
      <dgm:prSet phldrT="[Text]"/>
      <dgm:spPr/>
      <dgm:t>
        <a:bodyPr/>
        <a:lstStyle/>
        <a:p>
          <a:r>
            <a:rPr lang="zh-CN" altLang="en-US" b="0" i="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应用</a:t>
          </a:r>
          <a:endParaRPr lang="en-US" b="0" i="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E79A09DF-F2D2-3D49-B6B8-E2EA79709720}" type="parTrans" cxnId="{80BCB810-F3F6-DD46-ACE9-613C8FF09E42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B148A8BC-5380-E946-A16F-D4261E010D84}" type="sibTrans" cxnId="{80BCB810-F3F6-DD46-ACE9-613C8FF09E42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6B066D28-B39D-DC4C-8F83-FFE084AD7753}">
      <dgm:prSet phldrT="[Text]" custT="1"/>
      <dgm:spPr/>
      <dgm:t>
        <a:bodyPr/>
        <a:lstStyle/>
        <a:p>
          <a:r>
            <a:rPr lang="zh-CN" altLang="en-US" sz="2400" b="0" i="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企业</a:t>
          </a:r>
          <a:endParaRPr lang="en-US" sz="1800" b="0" i="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7E72AA3B-15FB-0A47-AE74-DD122ED31C1F}" type="parTrans" cxnId="{FE172323-E256-074F-9500-6E502CAFC1E6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C2C36B9A-D85C-944D-B01C-73AEEC14C4CE}" type="sibTrans" cxnId="{FE172323-E256-074F-9500-6E502CAFC1E6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8C4AC06E-74CF-604C-9F0E-4B05648DABC7}">
      <dgm:prSet phldrT="[Text]"/>
      <dgm:spPr/>
      <dgm:t>
        <a:bodyPr/>
        <a:lstStyle/>
        <a:p>
          <a:r>
            <a:rPr lang="zh-CN" altLang="en-US" b="0" i="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技术</a:t>
          </a:r>
          <a:endParaRPr lang="en-US" b="0" i="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85DB66A4-1398-BA44-8688-B22FB38F7506}" type="parTrans" cxnId="{8CBB8B77-D01A-5A42-A21A-ACBDDC4C32C4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FA37A2B0-1D82-D149-A512-15450D42DB50}" type="sibTrans" cxnId="{8CBB8B77-D01A-5A42-A21A-ACBDDC4C32C4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D0EC492F-F023-6244-AB5C-2EBF60379BFE}">
      <dgm:prSet phldrT="[Text]" custT="1"/>
      <dgm:spPr/>
      <dgm:t>
        <a:bodyPr/>
        <a:lstStyle/>
        <a:p>
          <a:r>
            <a:rPr lang="zh-CN" altLang="en-US" sz="2400" b="0" i="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数据库</a:t>
          </a:r>
          <a:endParaRPr lang="en-US" sz="1800" b="0" i="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5D7125AD-F5E0-5342-84C1-6FF03322E3E7}" type="parTrans" cxnId="{D39D1D8C-E9F2-594F-A291-AB99868976F1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4484A0F4-A60A-BC49-9DBC-F99443918D4C}" type="sibTrans" cxnId="{D39D1D8C-E9F2-594F-A291-AB99868976F1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93696B28-5CD4-EB47-ACE6-D758B3B08878}">
      <dgm:prSet phldrT="[Text]" custT="1"/>
      <dgm:spPr/>
      <dgm:t>
        <a:bodyPr/>
        <a:lstStyle/>
        <a:p>
          <a:r>
            <a:rPr lang="zh-CN" altLang="en-US" sz="2400" b="0" i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智慧搜索</a:t>
          </a:r>
          <a:endParaRPr lang="en-US" sz="1100" b="0" i="0" dirty="0">
            <a:solidFill>
              <a:srgbClr val="0000FF"/>
            </a:solidFill>
            <a:latin typeface="+mj-lt"/>
            <a:ea typeface="黑体" panose="02010609060101010101" pitchFamily="49" charset="-122"/>
            <a:cs typeface="华文黑体"/>
          </a:endParaRPr>
        </a:p>
      </dgm:t>
    </dgm:pt>
    <dgm:pt modelId="{9C75E2D0-AFB5-584C-BA41-470AAF9EF03C}" type="parTrans" cxnId="{858A216C-1E61-1049-9474-9F6713653FF3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B4844922-F402-6C49-8FBF-7435E0B6BE8B}" type="sibTrans" cxnId="{858A216C-1E61-1049-9474-9F6713653FF3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2CD36475-5BA4-E24C-8B03-9E04556C0305}">
      <dgm:prSet custT="1"/>
      <dgm:spPr/>
      <dgm:t>
        <a:bodyPr/>
        <a:lstStyle/>
        <a:p>
          <a:r>
            <a:rPr lang="zh-CN" altLang="en-US" sz="2400" b="0" i="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文本搜索</a:t>
          </a:r>
          <a:endParaRPr lang="en-US" sz="1800" b="0" i="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B27A9F74-A16F-1F41-9ECF-C0C0FD8302FA}" type="parTrans" cxnId="{728695A5-FCAC-9847-A1C3-2E5DD2B04272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C0CB2AFB-2734-9947-9AC0-B9472A2D9164}" type="sibTrans" cxnId="{728695A5-FCAC-9847-A1C3-2E5DD2B04272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06AAE180-22B0-134E-A573-911E7FF1DC2E}">
      <dgm:prSet custT="1"/>
      <dgm:spPr/>
      <dgm:t>
        <a:bodyPr/>
        <a:lstStyle/>
        <a:p>
          <a:r>
            <a:rPr lang="en-US" altLang="zh-CN" sz="2400" b="0" i="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Web</a:t>
          </a:r>
          <a:endParaRPr lang="en-US" sz="1800" b="0" i="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73E5ECF9-58E8-0941-9AC9-29DD871E4410}" type="parTrans" cxnId="{BBD62060-8CE3-734D-83F4-8E443DD4C948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6EA8E6F5-A4CD-5B46-A981-E02A630E428F}" type="sibTrans" cxnId="{BBD62060-8CE3-734D-83F4-8E443DD4C948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87937C81-A075-9040-A6CE-149F4AAD0F7F}">
      <dgm:prSet custT="1"/>
      <dgm:spPr/>
      <dgm:t>
        <a:bodyPr/>
        <a:lstStyle/>
        <a:p>
          <a:r>
            <a:rPr lang="zh-CN" altLang="en-US" sz="2400" b="0" i="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信息检索</a:t>
          </a:r>
          <a:endParaRPr lang="en-US" sz="2400" b="0" i="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03DA5446-7841-B748-8F75-3B4DD9CFF290}" type="parTrans" cxnId="{84EF62D1-5B64-8C41-B4E0-1EA412DBE4F1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67E37ECC-7E39-1F4E-A36A-6C6160A84C4D}" type="sibTrans" cxnId="{84EF62D1-5B64-8C41-B4E0-1EA412DBE4F1}">
      <dgm:prSet/>
      <dgm:spPr/>
      <dgm:t>
        <a:bodyPr/>
        <a:lstStyle/>
        <a:p>
          <a:endParaRPr lang="en-US" b="0" i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EADDE917-3365-404E-84C4-08DA9FD50A7F}">
      <dgm:prSet custT="1"/>
      <dgm:spPr/>
      <dgm:t>
        <a:bodyPr/>
        <a:lstStyle/>
        <a:p>
          <a:r>
            <a:rPr lang="zh-CN" altLang="en-US" sz="2400" b="0" i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实体搜索</a:t>
          </a:r>
          <a:endParaRPr lang="en-US" sz="2400" b="0" i="0" dirty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8AA66712-2CC1-DA4C-80E3-6591242C1E75}" type="parTrans" cxnId="{BC4C5B02-8FC8-4946-8A4F-F37C07ADDA8F}">
      <dgm:prSet/>
      <dgm:spPr/>
      <dgm:t>
        <a:bodyPr/>
        <a:lstStyle/>
        <a:p>
          <a:endParaRPr lang="en-US"/>
        </a:p>
      </dgm:t>
    </dgm:pt>
    <dgm:pt modelId="{DD7FD05C-E074-D14E-8F2A-BC4E3D2DB4A3}" type="sibTrans" cxnId="{BC4C5B02-8FC8-4946-8A4F-F37C07ADDA8F}">
      <dgm:prSet/>
      <dgm:spPr/>
      <dgm:t>
        <a:bodyPr/>
        <a:lstStyle/>
        <a:p>
          <a:endParaRPr lang="en-US"/>
        </a:p>
      </dgm:t>
    </dgm:pt>
    <dgm:pt modelId="{55800C80-FFA2-474C-8269-CCC143DE1567}">
      <dgm:prSet custT="1"/>
      <dgm:spPr/>
      <dgm:t>
        <a:bodyPr/>
        <a:lstStyle/>
        <a:p>
          <a:r>
            <a:rPr lang="zh-CN" altLang="en-US" sz="2400" b="0" i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网络空间</a:t>
          </a:r>
          <a:endParaRPr lang="en-US" sz="2400" b="0" i="0" dirty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gm:t>
    </dgm:pt>
    <dgm:pt modelId="{293AFAA4-5853-4D49-872D-525A0F346FE9}" type="parTrans" cxnId="{B96DE44C-4D34-2A47-823C-DCDE7610226C}">
      <dgm:prSet/>
      <dgm:spPr/>
      <dgm:t>
        <a:bodyPr/>
        <a:lstStyle/>
        <a:p>
          <a:endParaRPr lang="en-US"/>
        </a:p>
      </dgm:t>
    </dgm:pt>
    <dgm:pt modelId="{34802C9E-DEBE-5247-B741-64B466BE6BE4}" type="sibTrans" cxnId="{B96DE44C-4D34-2A47-823C-DCDE7610226C}">
      <dgm:prSet/>
      <dgm:spPr/>
      <dgm:t>
        <a:bodyPr/>
        <a:lstStyle/>
        <a:p>
          <a:endParaRPr lang="en-US"/>
        </a:p>
      </dgm:t>
    </dgm:pt>
    <dgm:pt modelId="{B998F2D0-94CC-5D47-91DD-51BF3C6EBC2A}" type="pres">
      <dgm:prSet presAssocID="{47990F02-2651-BD4B-812A-A894B70C1D7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0B8B4F-86F2-5C49-9ECF-4C0ED97CC5F3}" type="pres">
      <dgm:prSet presAssocID="{93D760B2-92A3-B242-96A4-2AFBE9D803FF}" presName="horFlow" presStyleCnt="0"/>
      <dgm:spPr/>
      <dgm:t>
        <a:bodyPr/>
        <a:lstStyle/>
        <a:p>
          <a:endParaRPr lang="en-US"/>
        </a:p>
      </dgm:t>
    </dgm:pt>
    <dgm:pt modelId="{CC40B8B8-CB12-B542-88EC-F17B9A91CA4C}" type="pres">
      <dgm:prSet presAssocID="{93D760B2-92A3-B242-96A4-2AFBE9D803FF}" presName="bigChev" presStyleLbl="node1" presStyleIdx="0" presStyleCnt="3"/>
      <dgm:spPr/>
      <dgm:t>
        <a:bodyPr/>
        <a:lstStyle/>
        <a:p>
          <a:endParaRPr lang="en-US"/>
        </a:p>
      </dgm:t>
    </dgm:pt>
    <dgm:pt modelId="{E736625D-FBC3-8447-B4BE-38EEDA0DFFF2}" type="pres">
      <dgm:prSet presAssocID="{ED28B677-4835-EF4D-853A-259F136765AC}" presName="parTrans" presStyleCnt="0"/>
      <dgm:spPr/>
      <dgm:t>
        <a:bodyPr/>
        <a:lstStyle/>
        <a:p>
          <a:endParaRPr lang="en-US"/>
        </a:p>
      </dgm:t>
    </dgm:pt>
    <dgm:pt modelId="{3D729BAF-566B-9F4F-9E7F-9D198F7DAF59}" type="pres">
      <dgm:prSet presAssocID="{C58CF2D1-1F11-F240-8DA1-9778607B7573}" presName="node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3E711-7FB1-914E-A2E5-B6969067D421}" type="pres">
      <dgm:prSet presAssocID="{60D481B4-9E95-1949-86C9-9FE7C60674D4}" presName="sibTrans" presStyleCnt="0"/>
      <dgm:spPr/>
      <dgm:t>
        <a:bodyPr/>
        <a:lstStyle/>
        <a:p>
          <a:endParaRPr lang="en-US"/>
        </a:p>
      </dgm:t>
    </dgm:pt>
    <dgm:pt modelId="{BD7A7120-A32D-9748-927E-1C666CEA5155}" type="pres">
      <dgm:prSet presAssocID="{2CD36475-5BA4-E24C-8B03-9E04556C0305}" presName="node" presStyleLbl="align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409E0-F2AB-984B-8442-7A672F6CAEAE}" type="pres">
      <dgm:prSet presAssocID="{C0CB2AFB-2734-9947-9AC0-B9472A2D9164}" presName="sibTrans" presStyleCnt="0"/>
      <dgm:spPr/>
      <dgm:t>
        <a:bodyPr/>
        <a:lstStyle/>
        <a:p>
          <a:endParaRPr lang="en-US"/>
        </a:p>
      </dgm:t>
    </dgm:pt>
    <dgm:pt modelId="{42465290-1E8C-254E-AC15-98E1DDA68431}" type="pres">
      <dgm:prSet presAssocID="{EADDE917-3365-404E-84C4-08DA9FD50A7F}" presName="node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32949-15A9-4E4E-89F4-D6BB8EA601FA}" type="pres">
      <dgm:prSet presAssocID="{93D760B2-92A3-B242-96A4-2AFBE9D803FF}" presName="vSp" presStyleCnt="0"/>
      <dgm:spPr/>
      <dgm:t>
        <a:bodyPr/>
        <a:lstStyle/>
        <a:p>
          <a:endParaRPr lang="en-US"/>
        </a:p>
      </dgm:t>
    </dgm:pt>
    <dgm:pt modelId="{21C08F50-351C-2344-A746-3B5314951FB8}" type="pres">
      <dgm:prSet presAssocID="{96E454EE-7E17-464E-9687-F9BC9574F7D5}" presName="horFlow" presStyleCnt="0"/>
      <dgm:spPr/>
      <dgm:t>
        <a:bodyPr/>
        <a:lstStyle/>
        <a:p>
          <a:endParaRPr lang="en-US"/>
        </a:p>
      </dgm:t>
    </dgm:pt>
    <dgm:pt modelId="{465EEA5F-BFC1-1040-B68B-0EC765A68E09}" type="pres">
      <dgm:prSet presAssocID="{96E454EE-7E17-464E-9687-F9BC9574F7D5}" presName="bigChev" presStyleLbl="node1" presStyleIdx="1" presStyleCnt="3"/>
      <dgm:spPr/>
      <dgm:t>
        <a:bodyPr/>
        <a:lstStyle/>
        <a:p>
          <a:endParaRPr lang="en-US"/>
        </a:p>
      </dgm:t>
    </dgm:pt>
    <dgm:pt modelId="{EDB2F689-54E7-CB44-BC91-9E0F6CA75428}" type="pres">
      <dgm:prSet presAssocID="{7E72AA3B-15FB-0A47-AE74-DD122ED31C1F}" presName="parTrans" presStyleCnt="0"/>
      <dgm:spPr/>
      <dgm:t>
        <a:bodyPr/>
        <a:lstStyle/>
        <a:p>
          <a:endParaRPr lang="en-US"/>
        </a:p>
      </dgm:t>
    </dgm:pt>
    <dgm:pt modelId="{D41EECE9-6EAE-1C4B-939E-9A5C4B058E8C}" type="pres">
      <dgm:prSet presAssocID="{6B066D28-B39D-DC4C-8F83-FFE084AD7753}" presName="node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F2B7A-6A54-B74E-8FAB-C6A742D947A5}" type="pres">
      <dgm:prSet presAssocID="{C2C36B9A-D85C-944D-B01C-73AEEC14C4CE}" presName="sibTrans" presStyleCnt="0"/>
      <dgm:spPr/>
      <dgm:t>
        <a:bodyPr/>
        <a:lstStyle/>
        <a:p>
          <a:endParaRPr lang="en-US"/>
        </a:p>
      </dgm:t>
    </dgm:pt>
    <dgm:pt modelId="{75E04244-F468-1F4A-B109-2E82558F98F8}" type="pres">
      <dgm:prSet presAssocID="{06AAE180-22B0-134E-A573-911E7FF1DC2E}" presName="node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AFE8C-E754-8F4C-A78A-65E5D5ECFB5E}" type="pres">
      <dgm:prSet presAssocID="{6EA8E6F5-A4CD-5B46-A981-E02A630E428F}" presName="sibTrans" presStyleCnt="0"/>
      <dgm:spPr/>
      <dgm:t>
        <a:bodyPr/>
        <a:lstStyle/>
        <a:p>
          <a:endParaRPr lang="en-US"/>
        </a:p>
      </dgm:t>
    </dgm:pt>
    <dgm:pt modelId="{364E904C-7CC3-C940-A0E0-4EF56CCE5E5C}" type="pres">
      <dgm:prSet presAssocID="{55800C80-FFA2-474C-8269-CCC143DE1567}" presName="node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87454-D5B6-D342-BCB0-AE9EAAE6E77B}" type="pres">
      <dgm:prSet presAssocID="{96E454EE-7E17-464E-9687-F9BC9574F7D5}" presName="vSp" presStyleCnt="0"/>
      <dgm:spPr/>
      <dgm:t>
        <a:bodyPr/>
        <a:lstStyle/>
        <a:p>
          <a:endParaRPr lang="en-US"/>
        </a:p>
      </dgm:t>
    </dgm:pt>
    <dgm:pt modelId="{296CF067-CE0E-CC49-A3E1-78D74A0F5684}" type="pres">
      <dgm:prSet presAssocID="{8C4AC06E-74CF-604C-9F0E-4B05648DABC7}" presName="horFlow" presStyleCnt="0"/>
      <dgm:spPr/>
      <dgm:t>
        <a:bodyPr/>
        <a:lstStyle/>
        <a:p>
          <a:endParaRPr lang="en-US"/>
        </a:p>
      </dgm:t>
    </dgm:pt>
    <dgm:pt modelId="{BA5F8CAC-85F0-334E-BCD8-3EB2B3565C8C}" type="pres">
      <dgm:prSet presAssocID="{8C4AC06E-74CF-604C-9F0E-4B05648DABC7}" presName="bigChev" presStyleLbl="node1" presStyleIdx="2" presStyleCnt="3"/>
      <dgm:spPr/>
      <dgm:t>
        <a:bodyPr/>
        <a:lstStyle/>
        <a:p>
          <a:endParaRPr lang="en-US"/>
        </a:p>
      </dgm:t>
    </dgm:pt>
    <dgm:pt modelId="{0DD12936-07B7-E845-9F69-40D8D3A22721}" type="pres">
      <dgm:prSet presAssocID="{5D7125AD-F5E0-5342-84C1-6FF03322E3E7}" presName="parTrans" presStyleCnt="0"/>
      <dgm:spPr/>
      <dgm:t>
        <a:bodyPr/>
        <a:lstStyle/>
        <a:p>
          <a:endParaRPr lang="en-US"/>
        </a:p>
      </dgm:t>
    </dgm:pt>
    <dgm:pt modelId="{6602BFA0-0B64-244D-B334-34C054199FA5}" type="pres">
      <dgm:prSet presAssocID="{D0EC492F-F023-6244-AB5C-2EBF60379BFE}" presName="node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50738-EF78-6C44-8417-9B403991A94A}" type="pres">
      <dgm:prSet presAssocID="{4484A0F4-A60A-BC49-9DBC-F99443918D4C}" presName="sibTrans" presStyleCnt="0"/>
      <dgm:spPr/>
      <dgm:t>
        <a:bodyPr/>
        <a:lstStyle/>
        <a:p>
          <a:endParaRPr lang="en-US"/>
        </a:p>
      </dgm:t>
    </dgm:pt>
    <dgm:pt modelId="{FF8D00A1-17B3-E244-B396-4DEA92D14C74}" type="pres">
      <dgm:prSet presAssocID="{87937C81-A075-9040-A6CE-149F4AAD0F7F}" presName="node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608DC-3589-154A-9F44-1264909A0140}" type="pres">
      <dgm:prSet presAssocID="{67E37ECC-7E39-1F4E-A36A-6C6160A84C4D}" presName="sibTrans" presStyleCnt="0"/>
      <dgm:spPr/>
      <dgm:t>
        <a:bodyPr/>
        <a:lstStyle/>
        <a:p>
          <a:endParaRPr lang="en-US"/>
        </a:p>
      </dgm:t>
    </dgm:pt>
    <dgm:pt modelId="{6440EEDF-2044-4545-BF1D-2D20BC1B03A6}" type="pres">
      <dgm:prSet presAssocID="{93696B28-5CD4-EB47-ACE6-D758B3B08878}" presName="node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B8B77-D01A-5A42-A21A-ACBDDC4C32C4}" srcId="{47990F02-2651-BD4B-812A-A894B70C1D71}" destId="{8C4AC06E-74CF-604C-9F0E-4B05648DABC7}" srcOrd="2" destOrd="0" parTransId="{85DB66A4-1398-BA44-8688-B22FB38F7506}" sibTransId="{FA37A2B0-1D82-D149-A512-15450D42DB50}"/>
    <dgm:cxn modelId="{FE172323-E256-074F-9500-6E502CAFC1E6}" srcId="{96E454EE-7E17-464E-9687-F9BC9574F7D5}" destId="{6B066D28-B39D-DC4C-8F83-FFE084AD7753}" srcOrd="0" destOrd="0" parTransId="{7E72AA3B-15FB-0A47-AE74-DD122ED31C1F}" sibTransId="{C2C36B9A-D85C-944D-B01C-73AEEC14C4CE}"/>
    <dgm:cxn modelId="{80BCB810-F3F6-DD46-ACE9-613C8FF09E42}" srcId="{47990F02-2651-BD4B-812A-A894B70C1D71}" destId="{96E454EE-7E17-464E-9687-F9BC9574F7D5}" srcOrd="1" destOrd="0" parTransId="{E79A09DF-F2D2-3D49-B6B8-E2EA79709720}" sibTransId="{B148A8BC-5380-E946-A16F-D4261E010D84}"/>
    <dgm:cxn modelId="{4E1A208E-8191-7843-9AC9-8765C2FE82AD}" type="presOf" srcId="{C58CF2D1-1F11-F240-8DA1-9778607B7573}" destId="{3D729BAF-566B-9F4F-9E7F-9D198F7DAF59}" srcOrd="0" destOrd="0" presId="urn:microsoft.com/office/officeart/2005/8/layout/lProcess3"/>
    <dgm:cxn modelId="{84EF62D1-5B64-8C41-B4E0-1EA412DBE4F1}" srcId="{8C4AC06E-74CF-604C-9F0E-4B05648DABC7}" destId="{87937C81-A075-9040-A6CE-149F4AAD0F7F}" srcOrd="1" destOrd="0" parTransId="{03DA5446-7841-B748-8F75-3B4DD9CFF290}" sibTransId="{67E37ECC-7E39-1F4E-A36A-6C6160A84C4D}"/>
    <dgm:cxn modelId="{52B24E24-5E29-5A41-A34B-9772A1B11CC4}" type="presOf" srcId="{8C4AC06E-74CF-604C-9F0E-4B05648DABC7}" destId="{BA5F8CAC-85F0-334E-BCD8-3EB2B3565C8C}" srcOrd="0" destOrd="0" presId="urn:microsoft.com/office/officeart/2005/8/layout/lProcess3"/>
    <dgm:cxn modelId="{728695A5-FCAC-9847-A1C3-2E5DD2B04272}" srcId="{93D760B2-92A3-B242-96A4-2AFBE9D803FF}" destId="{2CD36475-5BA4-E24C-8B03-9E04556C0305}" srcOrd="1" destOrd="0" parTransId="{B27A9F74-A16F-1F41-9ECF-C0C0FD8302FA}" sibTransId="{C0CB2AFB-2734-9947-9AC0-B9472A2D9164}"/>
    <dgm:cxn modelId="{BD1429A5-4B6F-3449-8B8E-9192D2F71185}" type="presOf" srcId="{EADDE917-3365-404E-84C4-08DA9FD50A7F}" destId="{42465290-1E8C-254E-AC15-98E1DDA68431}" srcOrd="0" destOrd="0" presId="urn:microsoft.com/office/officeart/2005/8/layout/lProcess3"/>
    <dgm:cxn modelId="{FFF373E6-E737-874B-B4E2-6CA3F60C8C92}" type="presOf" srcId="{D0EC492F-F023-6244-AB5C-2EBF60379BFE}" destId="{6602BFA0-0B64-244D-B334-34C054199FA5}" srcOrd="0" destOrd="0" presId="urn:microsoft.com/office/officeart/2005/8/layout/lProcess3"/>
    <dgm:cxn modelId="{03676C13-8076-4444-A5F2-91DBC5DC78CC}" type="presOf" srcId="{47990F02-2651-BD4B-812A-A894B70C1D71}" destId="{B998F2D0-94CC-5D47-91DD-51BF3C6EBC2A}" srcOrd="0" destOrd="0" presId="urn:microsoft.com/office/officeart/2005/8/layout/lProcess3"/>
    <dgm:cxn modelId="{D39D1D8C-E9F2-594F-A291-AB99868976F1}" srcId="{8C4AC06E-74CF-604C-9F0E-4B05648DABC7}" destId="{D0EC492F-F023-6244-AB5C-2EBF60379BFE}" srcOrd="0" destOrd="0" parTransId="{5D7125AD-F5E0-5342-84C1-6FF03322E3E7}" sibTransId="{4484A0F4-A60A-BC49-9DBC-F99443918D4C}"/>
    <dgm:cxn modelId="{BBD62060-8CE3-734D-83F4-8E443DD4C948}" srcId="{96E454EE-7E17-464E-9687-F9BC9574F7D5}" destId="{06AAE180-22B0-134E-A573-911E7FF1DC2E}" srcOrd="1" destOrd="0" parTransId="{73E5ECF9-58E8-0941-9AC9-29DD871E4410}" sibTransId="{6EA8E6F5-A4CD-5B46-A981-E02A630E428F}"/>
    <dgm:cxn modelId="{FD678FCF-D840-374C-B63F-8A2738179FA9}" type="presOf" srcId="{6B066D28-B39D-DC4C-8F83-FFE084AD7753}" destId="{D41EECE9-6EAE-1C4B-939E-9A5C4B058E8C}" srcOrd="0" destOrd="0" presId="urn:microsoft.com/office/officeart/2005/8/layout/lProcess3"/>
    <dgm:cxn modelId="{81AA7DF2-F00C-6544-A02A-42803345A83A}" type="presOf" srcId="{93D760B2-92A3-B242-96A4-2AFBE9D803FF}" destId="{CC40B8B8-CB12-B542-88EC-F17B9A91CA4C}" srcOrd="0" destOrd="0" presId="urn:microsoft.com/office/officeart/2005/8/layout/lProcess3"/>
    <dgm:cxn modelId="{36B2BD72-594D-9E44-9B67-3CCC614C3FF6}" type="presOf" srcId="{55800C80-FFA2-474C-8269-CCC143DE1567}" destId="{364E904C-7CC3-C940-A0E0-4EF56CCE5E5C}" srcOrd="0" destOrd="0" presId="urn:microsoft.com/office/officeart/2005/8/layout/lProcess3"/>
    <dgm:cxn modelId="{6C6E21CB-29DC-2044-8B87-528C8D3D80EF}" srcId="{47990F02-2651-BD4B-812A-A894B70C1D71}" destId="{93D760B2-92A3-B242-96A4-2AFBE9D803FF}" srcOrd="0" destOrd="0" parTransId="{F45FBCE0-6606-6547-BB5E-4B5E80B1661A}" sibTransId="{F064408A-B0DB-DB46-9AFA-6752E7803D7B}"/>
    <dgm:cxn modelId="{86E1095C-987D-4C41-862F-D1392C732787}" type="presOf" srcId="{93696B28-5CD4-EB47-ACE6-D758B3B08878}" destId="{6440EEDF-2044-4545-BF1D-2D20BC1B03A6}" srcOrd="0" destOrd="0" presId="urn:microsoft.com/office/officeart/2005/8/layout/lProcess3"/>
    <dgm:cxn modelId="{4AAB8AB2-C8D8-BA49-A64B-CDE32391D448}" type="presOf" srcId="{87937C81-A075-9040-A6CE-149F4AAD0F7F}" destId="{FF8D00A1-17B3-E244-B396-4DEA92D14C74}" srcOrd="0" destOrd="0" presId="urn:microsoft.com/office/officeart/2005/8/layout/lProcess3"/>
    <dgm:cxn modelId="{F46F614A-4309-FF47-9997-1FB04E061F40}" type="presOf" srcId="{06AAE180-22B0-134E-A573-911E7FF1DC2E}" destId="{75E04244-F468-1F4A-B109-2E82558F98F8}" srcOrd="0" destOrd="0" presId="urn:microsoft.com/office/officeart/2005/8/layout/lProcess3"/>
    <dgm:cxn modelId="{24D54E0B-F6C1-DE4D-A2AA-6CD7CACB8270}" type="presOf" srcId="{96E454EE-7E17-464E-9687-F9BC9574F7D5}" destId="{465EEA5F-BFC1-1040-B68B-0EC765A68E09}" srcOrd="0" destOrd="0" presId="urn:microsoft.com/office/officeart/2005/8/layout/lProcess3"/>
    <dgm:cxn modelId="{57E196AB-61B4-DD4E-8424-5D1CFC6C0520}" type="presOf" srcId="{2CD36475-5BA4-E24C-8B03-9E04556C0305}" destId="{BD7A7120-A32D-9748-927E-1C666CEA5155}" srcOrd="0" destOrd="0" presId="urn:microsoft.com/office/officeart/2005/8/layout/lProcess3"/>
    <dgm:cxn modelId="{6AFD8C81-8086-4846-9371-C62D21D28D60}" srcId="{93D760B2-92A3-B242-96A4-2AFBE9D803FF}" destId="{C58CF2D1-1F11-F240-8DA1-9778607B7573}" srcOrd="0" destOrd="0" parTransId="{ED28B677-4835-EF4D-853A-259F136765AC}" sibTransId="{60D481B4-9E95-1949-86C9-9FE7C60674D4}"/>
    <dgm:cxn modelId="{B96DE44C-4D34-2A47-823C-DCDE7610226C}" srcId="{96E454EE-7E17-464E-9687-F9BC9574F7D5}" destId="{55800C80-FFA2-474C-8269-CCC143DE1567}" srcOrd="2" destOrd="0" parTransId="{293AFAA4-5853-4D49-872D-525A0F346FE9}" sibTransId="{34802C9E-DEBE-5247-B741-64B466BE6BE4}"/>
    <dgm:cxn modelId="{BC4C5B02-8FC8-4946-8A4F-F37C07ADDA8F}" srcId="{93D760B2-92A3-B242-96A4-2AFBE9D803FF}" destId="{EADDE917-3365-404E-84C4-08DA9FD50A7F}" srcOrd="2" destOrd="0" parTransId="{8AA66712-2CC1-DA4C-80E3-6591242C1E75}" sibTransId="{DD7FD05C-E074-D14E-8F2A-BC4E3D2DB4A3}"/>
    <dgm:cxn modelId="{858A216C-1E61-1049-9474-9F6713653FF3}" srcId="{8C4AC06E-74CF-604C-9F0E-4B05648DABC7}" destId="{93696B28-5CD4-EB47-ACE6-D758B3B08878}" srcOrd="2" destOrd="0" parTransId="{9C75E2D0-AFB5-584C-BA41-470AAF9EF03C}" sibTransId="{B4844922-F402-6C49-8FBF-7435E0B6BE8B}"/>
    <dgm:cxn modelId="{B881B19F-8FF4-DF4E-BF56-85ECED59BE63}" type="presParOf" srcId="{B998F2D0-94CC-5D47-91DD-51BF3C6EBC2A}" destId="{BE0B8B4F-86F2-5C49-9ECF-4C0ED97CC5F3}" srcOrd="0" destOrd="0" presId="urn:microsoft.com/office/officeart/2005/8/layout/lProcess3"/>
    <dgm:cxn modelId="{509BFF36-502B-314E-A43A-36331AD0A656}" type="presParOf" srcId="{BE0B8B4F-86F2-5C49-9ECF-4C0ED97CC5F3}" destId="{CC40B8B8-CB12-B542-88EC-F17B9A91CA4C}" srcOrd="0" destOrd="0" presId="urn:microsoft.com/office/officeart/2005/8/layout/lProcess3"/>
    <dgm:cxn modelId="{093A520B-9DAD-E948-95CE-DBD4FB1E0727}" type="presParOf" srcId="{BE0B8B4F-86F2-5C49-9ECF-4C0ED97CC5F3}" destId="{E736625D-FBC3-8447-B4BE-38EEDA0DFFF2}" srcOrd="1" destOrd="0" presId="urn:microsoft.com/office/officeart/2005/8/layout/lProcess3"/>
    <dgm:cxn modelId="{CD9BFB9E-D423-8841-96F1-47951BAA0793}" type="presParOf" srcId="{BE0B8B4F-86F2-5C49-9ECF-4C0ED97CC5F3}" destId="{3D729BAF-566B-9F4F-9E7F-9D198F7DAF59}" srcOrd="2" destOrd="0" presId="urn:microsoft.com/office/officeart/2005/8/layout/lProcess3"/>
    <dgm:cxn modelId="{EA6581B5-E0D1-8B46-AD5E-FACAB05C49A5}" type="presParOf" srcId="{BE0B8B4F-86F2-5C49-9ECF-4C0ED97CC5F3}" destId="{49E3E711-7FB1-914E-A2E5-B6969067D421}" srcOrd="3" destOrd="0" presId="urn:microsoft.com/office/officeart/2005/8/layout/lProcess3"/>
    <dgm:cxn modelId="{4D391B27-3101-CC43-B123-08CDA11AD3EC}" type="presParOf" srcId="{BE0B8B4F-86F2-5C49-9ECF-4C0ED97CC5F3}" destId="{BD7A7120-A32D-9748-927E-1C666CEA5155}" srcOrd="4" destOrd="0" presId="urn:microsoft.com/office/officeart/2005/8/layout/lProcess3"/>
    <dgm:cxn modelId="{D0EFA691-F89D-5C4C-86B8-C26BD884390F}" type="presParOf" srcId="{BE0B8B4F-86F2-5C49-9ECF-4C0ED97CC5F3}" destId="{7C0409E0-F2AB-984B-8442-7A672F6CAEAE}" srcOrd="5" destOrd="0" presId="urn:microsoft.com/office/officeart/2005/8/layout/lProcess3"/>
    <dgm:cxn modelId="{A381B568-D541-9048-A7F0-866655E7BCF5}" type="presParOf" srcId="{BE0B8B4F-86F2-5C49-9ECF-4C0ED97CC5F3}" destId="{42465290-1E8C-254E-AC15-98E1DDA68431}" srcOrd="6" destOrd="0" presId="urn:microsoft.com/office/officeart/2005/8/layout/lProcess3"/>
    <dgm:cxn modelId="{A80DB6C0-EE73-0246-87F0-4D1B42D6CCB1}" type="presParOf" srcId="{B998F2D0-94CC-5D47-91DD-51BF3C6EBC2A}" destId="{90432949-15A9-4E4E-89F4-D6BB8EA601FA}" srcOrd="1" destOrd="0" presId="urn:microsoft.com/office/officeart/2005/8/layout/lProcess3"/>
    <dgm:cxn modelId="{F3D1E1C7-E96A-E544-85DE-E919728B6A59}" type="presParOf" srcId="{B998F2D0-94CC-5D47-91DD-51BF3C6EBC2A}" destId="{21C08F50-351C-2344-A746-3B5314951FB8}" srcOrd="2" destOrd="0" presId="urn:microsoft.com/office/officeart/2005/8/layout/lProcess3"/>
    <dgm:cxn modelId="{7984E69E-D1DD-7848-829E-445048A77159}" type="presParOf" srcId="{21C08F50-351C-2344-A746-3B5314951FB8}" destId="{465EEA5F-BFC1-1040-B68B-0EC765A68E09}" srcOrd="0" destOrd="0" presId="urn:microsoft.com/office/officeart/2005/8/layout/lProcess3"/>
    <dgm:cxn modelId="{DEA27049-734A-3049-BFAB-0B4BAB41CDF3}" type="presParOf" srcId="{21C08F50-351C-2344-A746-3B5314951FB8}" destId="{EDB2F689-54E7-CB44-BC91-9E0F6CA75428}" srcOrd="1" destOrd="0" presId="urn:microsoft.com/office/officeart/2005/8/layout/lProcess3"/>
    <dgm:cxn modelId="{468D2240-D889-004C-BCE6-314608C5359A}" type="presParOf" srcId="{21C08F50-351C-2344-A746-3B5314951FB8}" destId="{D41EECE9-6EAE-1C4B-939E-9A5C4B058E8C}" srcOrd="2" destOrd="0" presId="urn:microsoft.com/office/officeart/2005/8/layout/lProcess3"/>
    <dgm:cxn modelId="{4B0C3575-4DA0-BF49-80AF-54782DE7FE74}" type="presParOf" srcId="{21C08F50-351C-2344-A746-3B5314951FB8}" destId="{9C9F2B7A-6A54-B74E-8FAB-C6A742D947A5}" srcOrd="3" destOrd="0" presId="urn:microsoft.com/office/officeart/2005/8/layout/lProcess3"/>
    <dgm:cxn modelId="{FF739968-FDAE-AE4D-8032-097081CC89EE}" type="presParOf" srcId="{21C08F50-351C-2344-A746-3B5314951FB8}" destId="{75E04244-F468-1F4A-B109-2E82558F98F8}" srcOrd="4" destOrd="0" presId="urn:microsoft.com/office/officeart/2005/8/layout/lProcess3"/>
    <dgm:cxn modelId="{373DA9A5-706C-504B-8982-FEBF2A7E839C}" type="presParOf" srcId="{21C08F50-351C-2344-A746-3B5314951FB8}" destId="{031AFE8C-E754-8F4C-A78A-65E5D5ECFB5E}" srcOrd="5" destOrd="0" presId="urn:microsoft.com/office/officeart/2005/8/layout/lProcess3"/>
    <dgm:cxn modelId="{78093CD4-B5F2-AA4F-8196-2A9107C865E8}" type="presParOf" srcId="{21C08F50-351C-2344-A746-3B5314951FB8}" destId="{364E904C-7CC3-C940-A0E0-4EF56CCE5E5C}" srcOrd="6" destOrd="0" presId="urn:microsoft.com/office/officeart/2005/8/layout/lProcess3"/>
    <dgm:cxn modelId="{DB55B3C9-38AF-E041-BD0C-5079EF59C895}" type="presParOf" srcId="{B998F2D0-94CC-5D47-91DD-51BF3C6EBC2A}" destId="{DCA87454-D5B6-D342-BCB0-AE9EAAE6E77B}" srcOrd="3" destOrd="0" presId="urn:microsoft.com/office/officeart/2005/8/layout/lProcess3"/>
    <dgm:cxn modelId="{3ECD33AF-343F-B64C-941F-5E7D8E6B854D}" type="presParOf" srcId="{B998F2D0-94CC-5D47-91DD-51BF3C6EBC2A}" destId="{296CF067-CE0E-CC49-A3E1-78D74A0F5684}" srcOrd="4" destOrd="0" presId="urn:microsoft.com/office/officeart/2005/8/layout/lProcess3"/>
    <dgm:cxn modelId="{01425FE8-E46E-114A-B995-EB5F0077C142}" type="presParOf" srcId="{296CF067-CE0E-CC49-A3E1-78D74A0F5684}" destId="{BA5F8CAC-85F0-334E-BCD8-3EB2B3565C8C}" srcOrd="0" destOrd="0" presId="urn:microsoft.com/office/officeart/2005/8/layout/lProcess3"/>
    <dgm:cxn modelId="{6294EDB3-90B9-7840-AD7C-1CAF017BF3F7}" type="presParOf" srcId="{296CF067-CE0E-CC49-A3E1-78D74A0F5684}" destId="{0DD12936-07B7-E845-9F69-40D8D3A22721}" srcOrd="1" destOrd="0" presId="urn:microsoft.com/office/officeart/2005/8/layout/lProcess3"/>
    <dgm:cxn modelId="{3F6EBFF2-AEBA-BA44-93E0-E7ECB36188C4}" type="presParOf" srcId="{296CF067-CE0E-CC49-A3E1-78D74A0F5684}" destId="{6602BFA0-0B64-244D-B334-34C054199FA5}" srcOrd="2" destOrd="0" presId="urn:microsoft.com/office/officeart/2005/8/layout/lProcess3"/>
    <dgm:cxn modelId="{63B17E90-2C4B-4046-A518-8DAEA59E8544}" type="presParOf" srcId="{296CF067-CE0E-CC49-A3E1-78D74A0F5684}" destId="{C4D50738-EF78-6C44-8417-9B403991A94A}" srcOrd="3" destOrd="0" presId="urn:microsoft.com/office/officeart/2005/8/layout/lProcess3"/>
    <dgm:cxn modelId="{C740B5CF-A2B3-3E4A-A8B1-48DFB9AFFDDF}" type="presParOf" srcId="{296CF067-CE0E-CC49-A3E1-78D74A0F5684}" destId="{FF8D00A1-17B3-E244-B396-4DEA92D14C74}" srcOrd="4" destOrd="0" presId="urn:microsoft.com/office/officeart/2005/8/layout/lProcess3"/>
    <dgm:cxn modelId="{130EDA32-C945-974E-AEFC-D3E9E41AA85B}" type="presParOf" srcId="{296CF067-CE0E-CC49-A3E1-78D74A0F5684}" destId="{79C608DC-3589-154A-9F44-1264909A0140}" srcOrd="5" destOrd="0" presId="urn:microsoft.com/office/officeart/2005/8/layout/lProcess3"/>
    <dgm:cxn modelId="{7006C77F-92E0-5A4B-9187-7E0A30BD1259}" type="presParOf" srcId="{296CF067-CE0E-CC49-A3E1-78D74A0F5684}" destId="{6440EEDF-2044-4545-BF1D-2D20BC1B03A6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03632E-DBCE-6741-86DA-54BB85555738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FC14C5-171A-0944-BB64-1EB990C90AFA}">
      <dgm:prSet phldrT="[Text]"/>
      <dgm:spPr/>
      <dgm:t>
        <a:bodyPr/>
        <a:lstStyle/>
        <a:p>
          <a:r>
            <a:rPr lang="zh-CN" altLang="en-US" dirty="0" smtClean="0">
              <a:latin typeface="黑体"/>
              <a:ea typeface="黑体"/>
              <a:cs typeface="黑体"/>
            </a:rPr>
            <a:t>搜索技术</a:t>
          </a:r>
          <a:endParaRPr lang="en-US" dirty="0">
            <a:latin typeface="黑体"/>
            <a:ea typeface="黑体"/>
            <a:cs typeface="黑体"/>
          </a:endParaRPr>
        </a:p>
      </dgm:t>
    </dgm:pt>
    <dgm:pt modelId="{7725ECCF-638F-E845-8412-189A3E373537}" type="parTrans" cxnId="{ADBCC5A5-FC2F-FC46-B357-6F0995F7974B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F524060B-D803-A345-A653-D413C9621481}" type="sibTrans" cxnId="{ADBCC5A5-FC2F-FC46-B357-6F0995F7974B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54361D4F-6C37-A64C-9B7D-7AFD193F7135}">
      <dgm:prSet phldrT="[Text]"/>
      <dgm:spPr/>
      <dgm:t>
        <a:bodyPr/>
        <a:lstStyle/>
        <a:p>
          <a:r>
            <a:rPr lang="zh-CN" altLang="en-US" dirty="0" smtClean="0">
              <a:latin typeface="黑体"/>
              <a:ea typeface="黑体"/>
              <a:cs typeface="黑体"/>
            </a:rPr>
            <a:t>搜索模型，语言模型，用户建模，到排表，排序算法，交互方式</a:t>
          </a:r>
          <a:endParaRPr lang="en-US" dirty="0">
            <a:latin typeface="黑体"/>
            <a:ea typeface="黑体"/>
            <a:cs typeface="黑体"/>
          </a:endParaRPr>
        </a:p>
      </dgm:t>
    </dgm:pt>
    <dgm:pt modelId="{5F6B0074-7C14-9542-B824-9A5CC2B7F1AD}" type="parTrans" cxnId="{1A664BDC-7D19-D94A-96F5-62721C2556C8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EB6B6C7E-08D7-8040-8816-13B5EBD98729}" type="sibTrans" cxnId="{1A664BDC-7D19-D94A-96F5-62721C2556C8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80961CEA-BBFD-9C45-8BFA-7828946AC380}">
      <dgm:prSet phldrT="[Text]"/>
      <dgm:spPr/>
      <dgm:t>
        <a:bodyPr/>
        <a:lstStyle/>
        <a:p>
          <a:r>
            <a:rPr lang="zh-CN" altLang="en-US" dirty="0" smtClean="0">
              <a:latin typeface="黑体"/>
              <a:ea typeface="黑体"/>
              <a:cs typeface="黑体"/>
            </a:rPr>
            <a:t>实体抽取</a:t>
          </a:r>
          <a:endParaRPr lang="en-US" dirty="0">
            <a:latin typeface="黑体"/>
            <a:ea typeface="黑体"/>
            <a:cs typeface="黑体"/>
          </a:endParaRPr>
        </a:p>
      </dgm:t>
    </dgm:pt>
    <dgm:pt modelId="{D90A8C36-533B-DD45-B21D-B0FAA40A2D60}" type="parTrans" cxnId="{0C8B8D6D-8337-6241-A716-7EE4C4F71164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38E67F68-0ED8-BC4B-B99B-6B2B019E7D74}" type="sibTrans" cxnId="{0C8B8D6D-8337-6241-A716-7EE4C4F71164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2170BC78-FEDC-494D-8575-74D293611BA7}">
      <dgm:prSet phldrT="[Text]"/>
      <dgm:spPr/>
      <dgm:t>
        <a:bodyPr/>
        <a:lstStyle/>
        <a:p>
          <a:r>
            <a:rPr lang="zh-CN" altLang="en-US" dirty="0" smtClean="0">
              <a:latin typeface="黑体"/>
              <a:ea typeface="黑体"/>
              <a:cs typeface="黑体"/>
            </a:rPr>
            <a:t>实体抽取／实体识别，实体表达，信息补全，实体链接，实体建模</a:t>
          </a:r>
          <a:endParaRPr lang="en-US" dirty="0">
            <a:latin typeface="黑体"/>
            <a:ea typeface="黑体"/>
            <a:cs typeface="黑体"/>
          </a:endParaRPr>
        </a:p>
      </dgm:t>
    </dgm:pt>
    <dgm:pt modelId="{43A89A5F-1BBB-884F-BC07-81365CA2D5E4}" type="parTrans" cxnId="{4AA973E5-7E9F-0D4E-874F-93A709DBF5EE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6AFB5A02-D5D7-5445-ABC3-D522162212D7}" type="sibTrans" cxnId="{4AA973E5-7E9F-0D4E-874F-93A709DBF5EE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E2515625-56A6-3942-8966-6F7DE3887B3D}">
      <dgm:prSet phldrT="[Text]"/>
      <dgm:spPr/>
      <dgm:t>
        <a:bodyPr/>
        <a:lstStyle/>
        <a:p>
          <a:r>
            <a:rPr lang="zh-CN" altLang="en-US" dirty="0" smtClean="0">
              <a:latin typeface="黑体"/>
              <a:ea typeface="黑体"/>
              <a:cs typeface="黑体"/>
            </a:rPr>
            <a:t>相似查询</a:t>
          </a:r>
          <a:endParaRPr lang="en-US" dirty="0">
            <a:latin typeface="黑体"/>
            <a:ea typeface="黑体"/>
            <a:cs typeface="黑体"/>
          </a:endParaRPr>
        </a:p>
      </dgm:t>
    </dgm:pt>
    <dgm:pt modelId="{FBC261AB-E6D0-4A41-98B3-62A76E6CF196}" type="parTrans" cxnId="{2941A4DE-26EC-AA46-9402-8B86001594DA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57A52A32-CB16-8A4A-80D1-A5C7D5F48FEA}" type="sibTrans" cxnId="{2941A4DE-26EC-AA46-9402-8B86001594DA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38F71851-662B-1345-8188-2DD583264A61}">
      <dgm:prSet phldrT="[Text]"/>
      <dgm:spPr/>
      <dgm:t>
        <a:bodyPr/>
        <a:lstStyle/>
        <a:p>
          <a:r>
            <a:rPr lang="en-US" altLang="zh-CN" dirty="0" smtClean="0">
              <a:latin typeface="黑体"/>
              <a:ea typeface="黑体"/>
              <a:cs typeface="黑体"/>
            </a:rPr>
            <a:t>DB+IR</a:t>
          </a:r>
          <a:r>
            <a:rPr lang="zh-CN" altLang="en-US" dirty="0" smtClean="0">
              <a:latin typeface="黑体"/>
              <a:ea typeface="黑体"/>
              <a:cs typeface="黑体"/>
            </a:rPr>
            <a:t>检索，时空检索，相似视频检索，图检索，自定义相似函数，近似查询，用户反馈</a:t>
          </a:r>
          <a:endParaRPr lang="en-US" dirty="0">
            <a:latin typeface="黑体"/>
            <a:ea typeface="黑体"/>
            <a:cs typeface="黑体"/>
          </a:endParaRPr>
        </a:p>
      </dgm:t>
    </dgm:pt>
    <dgm:pt modelId="{CA2E8D85-F5B4-F84A-A4B6-54155AA05726}" type="parTrans" cxnId="{C94314AF-B89A-E643-B38E-7885880C248F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4363A2A8-EDE2-1740-88EE-5A71E5923EB4}" type="sibTrans" cxnId="{C94314AF-B89A-E643-B38E-7885880C248F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B3BC4599-9C77-4648-8D26-1ECF621ED169}">
      <dgm:prSet phldrT="[Text]"/>
      <dgm:spPr/>
      <dgm:t>
        <a:bodyPr/>
        <a:lstStyle/>
        <a:p>
          <a:r>
            <a:rPr lang="zh-CN" altLang="en-US" dirty="0" smtClean="0">
              <a:latin typeface="黑体"/>
              <a:ea typeface="黑体"/>
              <a:cs typeface="黑体"/>
            </a:rPr>
            <a:t>高效处理</a:t>
          </a:r>
          <a:endParaRPr lang="en-US" dirty="0">
            <a:latin typeface="黑体"/>
            <a:ea typeface="黑体"/>
            <a:cs typeface="黑体"/>
          </a:endParaRPr>
        </a:p>
      </dgm:t>
    </dgm:pt>
    <dgm:pt modelId="{6AA41ECB-22CC-6B49-ABAB-D20C785FDB36}" type="parTrans" cxnId="{74F5C547-6648-4542-82C8-90AD581BC028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68EC7984-AC70-0446-9E22-8523055C1185}" type="sibTrans" cxnId="{74F5C547-6648-4542-82C8-90AD581BC028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12418CCB-DB1B-1C4B-AEE4-B962A1C4B882}">
      <dgm:prSet phldrT="[Text]"/>
      <dgm:spPr/>
      <dgm:t>
        <a:bodyPr/>
        <a:lstStyle/>
        <a:p>
          <a:r>
            <a:rPr lang="zh-CN" altLang="en-US" dirty="0" smtClean="0">
              <a:latin typeface="黑体"/>
              <a:ea typeface="黑体"/>
              <a:cs typeface="黑体"/>
            </a:rPr>
            <a:t>其它支持</a:t>
          </a:r>
          <a:endParaRPr lang="en-US" dirty="0">
            <a:latin typeface="黑体"/>
            <a:ea typeface="黑体"/>
            <a:cs typeface="黑体"/>
          </a:endParaRPr>
        </a:p>
      </dgm:t>
    </dgm:pt>
    <dgm:pt modelId="{C56279A1-90C2-614D-AFDC-131D0F1D5718}" type="parTrans" cxnId="{8EDD8F2C-BD09-3E47-B289-B17331FF683A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7B1891FB-F62E-D84C-88E3-A726762F5B0C}" type="sibTrans" cxnId="{8EDD8F2C-BD09-3E47-B289-B17331FF683A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D6ED1F7E-DB2B-4140-AF95-1AACDABDE5BD}">
      <dgm:prSet phldrT="[Text]"/>
      <dgm:spPr/>
      <dgm:t>
        <a:bodyPr/>
        <a:lstStyle/>
        <a:p>
          <a:r>
            <a:rPr lang="zh-CN" altLang="en-US" dirty="0" smtClean="0">
              <a:latin typeface="黑体"/>
              <a:ea typeface="黑体"/>
              <a:cs typeface="黑体"/>
            </a:rPr>
            <a:t>高维空间索引，多空间倒排表及使用，数据采集与存储，大数据处理平台</a:t>
          </a:r>
          <a:endParaRPr lang="en-US" dirty="0">
            <a:latin typeface="黑体"/>
            <a:ea typeface="黑体"/>
            <a:cs typeface="黑体"/>
          </a:endParaRPr>
        </a:p>
      </dgm:t>
    </dgm:pt>
    <dgm:pt modelId="{8541114C-7409-DE48-87E4-C2712B0CD190}" type="parTrans" cxnId="{34D1AA42-9F70-0546-A6B3-EA3DF1BB4BD6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D55C09B4-548E-9048-A9DE-BE5C6BF5E611}" type="sibTrans" cxnId="{34D1AA42-9F70-0546-A6B3-EA3DF1BB4BD6}">
      <dgm:prSet/>
      <dgm:spPr/>
      <dgm:t>
        <a:bodyPr/>
        <a:lstStyle/>
        <a:p>
          <a:endParaRPr lang="en-US">
            <a:latin typeface="黑体"/>
            <a:ea typeface="黑体"/>
            <a:cs typeface="黑体"/>
          </a:endParaRPr>
        </a:p>
      </dgm:t>
    </dgm:pt>
    <dgm:pt modelId="{39798E91-BD82-E940-A64B-8A0BB9994CC2}">
      <dgm:prSet phldrT="[Text]"/>
      <dgm:spPr/>
      <dgm:t>
        <a:bodyPr/>
        <a:lstStyle/>
        <a:p>
          <a:r>
            <a:rPr lang="zh-CN" altLang="en-US" dirty="0" smtClean="0">
              <a:latin typeface="黑体"/>
              <a:ea typeface="黑体"/>
              <a:cs typeface="黑体"/>
            </a:rPr>
            <a:t>非结构化数据管理</a:t>
          </a:r>
          <a:r>
            <a:rPr lang="zh-CN" altLang="en-US" dirty="0" smtClean="0">
              <a:latin typeface="黑体"/>
              <a:ea typeface="黑体"/>
              <a:cs typeface="黑体"/>
            </a:rPr>
            <a:t>，</a:t>
          </a:r>
          <a:r>
            <a:rPr lang="zh-CN" altLang="en-US" dirty="0" smtClean="0">
              <a:latin typeface="黑体"/>
              <a:ea typeface="黑体"/>
              <a:cs typeface="黑体"/>
            </a:rPr>
            <a:t>计算语言学，</a:t>
          </a:r>
          <a:r>
            <a:rPr lang="zh-CN" altLang="en-US" dirty="0" smtClean="0">
              <a:latin typeface="黑体"/>
              <a:ea typeface="黑体"/>
              <a:cs typeface="黑体"/>
            </a:rPr>
            <a:t>数据质量</a:t>
          </a:r>
          <a:r>
            <a:rPr lang="zh-CN" altLang="en-US" dirty="0" smtClean="0">
              <a:latin typeface="黑体"/>
              <a:ea typeface="黑体"/>
              <a:cs typeface="黑体"/>
            </a:rPr>
            <a:t>管理，知识库的构建与使用，溯源支持，数据空间探索</a:t>
          </a:r>
          <a:endParaRPr lang="en-US" dirty="0">
            <a:latin typeface="黑体"/>
            <a:ea typeface="黑体"/>
            <a:cs typeface="黑体"/>
          </a:endParaRPr>
        </a:p>
      </dgm:t>
    </dgm:pt>
    <dgm:pt modelId="{BCC8425A-59AC-8F4D-BE75-5C213BEFF855}" type="parTrans" cxnId="{268C29CB-BEC0-C446-BFE9-1A4425D6EFFE}">
      <dgm:prSet/>
      <dgm:spPr/>
      <dgm:t>
        <a:bodyPr/>
        <a:lstStyle/>
        <a:p>
          <a:endParaRPr lang="en-US"/>
        </a:p>
      </dgm:t>
    </dgm:pt>
    <dgm:pt modelId="{C550E419-4C9F-3148-B3B6-283DA86DF6C6}" type="sibTrans" cxnId="{268C29CB-BEC0-C446-BFE9-1A4425D6EFFE}">
      <dgm:prSet/>
      <dgm:spPr/>
      <dgm:t>
        <a:bodyPr/>
        <a:lstStyle/>
        <a:p>
          <a:endParaRPr lang="en-US"/>
        </a:p>
      </dgm:t>
    </dgm:pt>
    <dgm:pt modelId="{9E5138E5-8487-1640-84B1-20453756346A}" type="pres">
      <dgm:prSet presAssocID="{0003632E-DBCE-6741-86DA-54BB855557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0C1E74-2DDD-F54C-A780-E22740539AE3}" type="pres">
      <dgm:prSet presAssocID="{5CFC14C5-171A-0944-BB64-1EB990C90AFA}" presName="linNode" presStyleCnt="0"/>
      <dgm:spPr/>
    </dgm:pt>
    <dgm:pt modelId="{EF20B7F6-686D-1E4B-860A-906E784FE692}" type="pres">
      <dgm:prSet presAssocID="{5CFC14C5-171A-0944-BB64-1EB990C90AF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DCF14-C91D-FE4C-BBBF-AFE46277A621}" type="pres">
      <dgm:prSet presAssocID="{5CFC14C5-171A-0944-BB64-1EB990C90AF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9E394-9EF6-3548-BB6A-7E2C15B5F1BD}" type="pres">
      <dgm:prSet presAssocID="{F524060B-D803-A345-A653-D413C9621481}" presName="sp" presStyleCnt="0"/>
      <dgm:spPr/>
    </dgm:pt>
    <dgm:pt modelId="{68FB9F82-579F-E44B-90ED-9D6F2820CFCE}" type="pres">
      <dgm:prSet presAssocID="{80961CEA-BBFD-9C45-8BFA-7828946AC380}" presName="linNode" presStyleCnt="0"/>
      <dgm:spPr/>
    </dgm:pt>
    <dgm:pt modelId="{74D3DF8C-03D9-D94B-94FF-B8D1821F4EA5}" type="pres">
      <dgm:prSet presAssocID="{80961CEA-BBFD-9C45-8BFA-7828946AC3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E2407-418D-5243-B5D7-B0BCE13674BB}" type="pres">
      <dgm:prSet presAssocID="{80961CEA-BBFD-9C45-8BFA-7828946AC3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16D4F-9210-9A41-87F4-09F15B5F23C3}" type="pres">
      <dgm:prSet presAssocID="{38E67F68-0ED8-BC4B-B99B-6B2B019E7D74}" presName="sp" presStyleCnt="0"/>
      <dgm:spPr/>
    </dgm:pt>
    <dgm:pt modelId="{BDA28B91-DB06-6641-B09B-4F8A68ACEA06}" type="pres">
      <dgm:prSet presAssocID="{E2515625-56A6-3942-8966-6F7DE3887B3D}" presName="linNode" presStyleCnt="0"/>
      <dgm:spPr/>
    </dgm:pt>
    <dgm:pt modelId="{D106B8EF-1D95-2049-B1AD-A84203DD9889}" type="pres">
      <dgm:prSet presAssocID="{E2515625-56A6-3942-8966-6F7DE3887B3D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D1260-8334-FD4B-9E12-143439F02F92}" type="pres">
      <dgm:prSet presAssocID="{E2515625-56A6-3942-8966-6F7DE3887B3D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FB295-8067-7E43-8094-BB939E60B8DD}" type="pres">
      <dgm:prSet presAssocID="{57A52A32-CB16-8A4A-80D1-A5C7D5F48FEA}" presName="sp" presStyleCnt="0"/>
      <dgm:spPr/>
    </dgm:pt>
    <dgm:pt modelId="{F2CE3251-DCEA-6C4D-8C31-EF894EFF4C40}" type="pres">
      <dgm:prSet presAssocID="{B3BC4599-9C77-4648-8D26-1ECF621ED169}" presName="linNode" presStyleCnt="0"/>
      <dgm:spPr/>
    </dgm:pt>
    <dgm:pt modelId="{00A35C3F-8A0E-3E46-AC07-C507D54DC0AB}" type="pres">
      <dgm:prSet presAssocID="{B3BC4599-9C77-4648-8D26-1ECF621ED169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1B17A-B816-CE41-8B6A-D985443C6522}" type="pres">
      <dgm:prSet presAssocID="{B3BC4599-9C77-4648-8D26-1ECF621ED169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104F3-E47B-EB4B-A82A-E5EA1DD66ACB}" type="pres">
      <dgm:prSet presAssocID="{68EC7984-AC70-0446-9E22-8523055C1185}" presName="sp" presStyleCnt="0"/>
      <dgm:spPr/>
    </dgm:pt>
    <dgm:pt modelId="{32ECDB49-049A-1747-A126-2C128DABAC29}" type="pres">
      <dgm:prSet presAssocID="{12418CCB-DB1B-1C4B-AEE4-B962A1C4B882}" presName="linNode" presStyleCnt="0"/>
      <dgm:spPr/>
    </dgm:pt>
    <dgm:pt modelId="{D1F65355-2079-0C41-B1ED-91B9415CE8C1}" type="pres">
      <dgm:prSet presAssocID="{12418CCB-DB1B-1C4B-AEE4-B962A1C4B882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D4D27-0F15-364E-8233-D2B6187F8F00}" type="pres">
      <dgm:prSet presAssocID="{12418CCB-DB1B-1C4B-AEE4-B962A1C4B882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D2A77F-320E-8648-AAF0-6A8F23A7D16B}" type="presOf" srcId="{12418CCB-DB1B-1C4B-AEE4-B962A1C4B882}" destId="{D1F65355-2079-0C41-B1ED-91B9415CE8C1}" srcOrd="0" destOrd="0" presId="urn:microsoft.com/office/officeart/2005/8/layout/vList5"/>
    <dgm:cxn modelId="{5A0E6562-0731-F845-9077-C2C0688F0B34}" type="presOf" srcId="{5CFC14C5-171A-0944-BB64-1EB990C90AFA}" destId="{EF20B7F6-686D-1E4B-860A-906E784FE692}" srcOrd="0" destOrd="0" presId="urn:microsoft.com/office/officeart/2005/8/layout/vList5"/>
    <dgm:cxn modelId="{CFC9C587-F241-FB47-984E-9199D6F54A57}" type="presOf" srcId="{D6ED1F7E-DB2B-4140-AF95-1AACDABDE5BD}" destId="{EA21B17A-B816-CE41-8B6A-D985443C6522}" srcOrd="0" destOrd="0" presId="urn:microsoft.com/office/officeart/2005/8/layout/vList5"/>
    <dgm:cxn modelId="{1A664BDC-7D19-D94A-96F5-62721C2556C8}" srcId="{5CFC14C5-171A-0944-BB64-1EB990C90AFA}" destId="{54361D4F-6C37-A64C-9B7D-7AFD193F7135}" srcOrd="0" destOrd="0" parTransId="{5F6B0074-7C14-9542-B824-9A5CC2B7F1AD}" sibTransId="{EB6B6C7E-08D7-8040-8816-13B5EBD98729}"/>
    <dgm:cxn modelId="{1CAFE174-4CD0-E747-86E4-2318BEFB93F6}" type="presOf" srcId="{E2515625-56A6-3942-8966-6F7DE3887B3D}" destId="{D106B8EF-1D95-2049-B1AD-A84203DD9889}" srcOrd="0" destOrd="0" presId="urn:microsoft.com/office/officeart/2005/8/layout/vList5"/>
    <dgm:cxn modelId="{34D1AA42-9F70-0546-A6B3-EA3DF1BB4BD6}" srcId="{B3BC4599-9C77-4648-8D26-1ECF621ED169}" destId="{D6ED1F7E-DB2B-4140-AF95-1AACDABDE5BD}" srcOrd="0" destOrd="0" parTransId="{8541114C-7409-DE48-87E4-C2712B0CD190}" sibTransId="{D55C09B4-548E-9048-A9DE-BE5C6BF5E611}"/>
    <dgm:cxn modelId="{8EDD8F2C-BD09-3E47-B289-B17331FF683A}" srcId="{0003632E-DBCE-6741-86DA-54BB85555738}" destId="{12418CCB-DB1B-1C4B-AEE4-B962A1C4B882}" srcOrd="4" destOrd="0" parTransId="{C56279A1-90C2-614D-AFDC-131D0F1D5718}" sibTransId="{7B1891FB-F62E-D84C-88E3-A726762F5B0C}"/>
    <dgm:cxn modelId="{9AC7A5BB-0F67-0F4F-A1F0-081B3E27A054}" type="presOf" srcId="{38F71851-662B-1345-8188-2DD583264A61}" destId="{6E2D1260-8334-FD4B-9E12-143439F02F92}" srcOrd="0" destOrd="0" presId="urn:microsoft.com/office/officeart/2005/8/layout/vList5"/>
    <dgm:cxn modelId="{D14D1C99-EF44-A546-9D3A-2DB888D08CD1}" type="presOf" srcId="{80961CEA-BBFD-9C45-8BFA-7828946AC380}" destId="{74D3DF8C-03D9-D94B-94FF-B8D1821F4EA5}" srcOrd="0" destOrd="0" presId="urn:microsoft.com/office/officeart/2005/8/layout/vList5"/>
    <dgm:cxn modelId="{E6497936-CFFB-CD4A-AB85-BB52BA3D3C5B}" type="presOf" srcId="{39798E91-BD82-E940-A64B-8A0BB9994CC2}" destId="{AB9D4D27-0F15-364E-8233-D2B6187F8F00}" srcOrd="0" destOrd="0" presId="urn:microsoft.com/office/officeart/2005/8/layout/vList5"/>
    <dgm:cxn modelId="{5D9AD644-9E9C-9546-AC3F-5E9A4F273799}" type="presOf" srcId="{0003632E-DBCE-6741-86DA-54BB85555738}" destId="{9E5138E5-8487-1640-84B1-20453756346A}" srcOrd="0" destOrd="0" presId="urn:microsoft.com/office/officeart/2005/8/layout/vList5"/>
    <dgm:cxn modelId="{0C8B8D6D-8337-6241-A716-7EE4C4F71164}" srcId="{0003632E-DBCE-6741-86DA-54BB85555738}" destId="{80961CEA-BBFD-9C45-8BFA-7828946AC380}" srcOrd="1" destOrd="0" parTransId="{D90A8C36-533B-DD45-B21D-B0FAA40A2D60}" sibTransId="{38E67F68-0ED8-BC4B-B99B-6B2B019E7D74}"/>
    <dgm:cxn modelId="{74F5C547-6648-4542-82C8-90AD581BC028}" srcId="{0003632E-DBCE-6741-86DA-54BB85555738}" destId="{B3BC4599-9C77-4648-8D26-1ECF621ED169}" srcOrd="3" destOrd="0" parTransId="{6AA41ECB-22CC-6B49-ABAB-D20C785FDB36}" sibTransId="{68EC7984-AC70-0446-9E22-8523055C1185}"/>
    <dgm:cxn modelId="{7042A789-9037-E046-88E4-3B480CC98975}" type="presOf" srcId="{B3BC4599-9C77-4648-8D26-1ECF621ED169}" destId="{00A35C3F-8A0E-3E46-AC07-C507D54DC0AB}" srcOrd="0" destOrd="0" presId="urn:microsoft.com/office/officeart/2005/8/layout/vList5"/>
    <dgm:cxn modelId="{C8263175-07E7-0D4A-B04B-610E9D50E14A}" type="presOf" srcId="{2170BC78-FEDC-494D-8575-74D293611BA7}" destId="{D44E2407-418D-5243-B5D7-B0BCE13674BB}" srcOrd="0" destOrd="0" presId="urn:microsoft.com/office/officeart/2005/8/layout/vList5"/>
    <dgm:cxn modelId="{268C29CB-BEC0-C446-BFE9-1A4425D6EFFE}" srcId="{12418CCB-DB1B-1C4B-AEE4-B962A1C4B882}" destId="{39798E91-BD82-E940-A64B-8A0BB9994CC2}" srcOrd="0" destOrd="0" parTransId="{BCC8425A-59AC-8F4D-BE75-5C213BEFF855}" sibTransId="{C550E419-4C9F-3148-B3B6-283DA86DF6C6}"/>
    <dgm:cxn modelId="{B03048C1-1D07-4846-8996-4149B2394716}" type="presOf" srcId="{54361D4F-6C37-A64C-9B7D-7AFD193F7135}" destId="{783DCF14-C91D-FE4C-BBBF-AFE46277A621}" srcOrd="0" destOrd="0" presId="urn:microsoft.com/office/officeart/2005/8/layout/vList5"/>
    <dgm:cxn modelId="{4AA973E5-7E9F-0D4E-874F-93A709DBF5EE}" srcId="{80961CEA-BBFD-9C45-8BFA-7828946AC380}" destId="{2170BC78-FEDC-494D-8575-74D293611BA7}" srcOrd="0" destOrd="0" parTransId="{43A89A5F-1BBB-884F-BC07-81365CA2D5E4}" sibTransId="{6AFB5A02-D5D7-5445-ABC3-D522162212D7}"/>
    <dgm:cxn modelId="{2941A4DE-26EC-AA46-9402-8B86001594DA}" srcId="{0003632E-DBCE-6741-86DA-54BB85555738}" destId="{E2515625-56A6-3942-8966-6F7DE3887B3D}" srcOrd="2" destOrd="0" parTransId="{FBC261AB-E6D0-4A41-98B3-62A76E6CF196}" sibTransId="{57A52A32-CB16-8A4A-80D1-A5C7D5F48FEA}"/>
    <dgm:cxn modelId="{C94314AF-B89A-E643-B38E-7885880C248F}" srcId="{E2515625-56A6-3942-8966-6F7DE3887B3D}" destId="{38F71851-662B-1345-8188-2DD583264A61}" srcOrd="0" destOrd="0" parTransId="{CA2E8D85-F5B4-F84A-A4B6-54155AA05726}" sibTransId="{4363A2A8-EDE2-1740-88EE-5A71E5923EB4}"/>
    <dgm:cxn modelId="{ADBCC5A5-FC2F-FC46-B357-6F0995F7974B}" srcId="{0003632E-DBCE-6741-86DA-54BB85555738}" destId="{5CFC14C5-171A-0944-BB64-1EB990C90AFA}" srcOrd="0" destOrd="0" parTransId="{7725ECCF-638F-E845-8412-189A3E373537}" sibTransId="{F524060B-D803-A345-A653-D413C9621481}"/>
    <dgm:cxn modelId="{FAD59A69-793F-8746-8353-2D1FC8545901}" type="presParOf" srcId="{9E5138E5-8487-1640-84B1-20453756346A}" destId="{F10C1E74-2DDD-F54C-A780-E22740539AE3}" srcOrd="0" destOrd="0" presId="urn:microsoft.com/office/officeart/2005/8/layout/vList5"/>
    <dgm:cxn modelId="{64858EEE-E104-9C4E-A18D-293191B55E19}" type="presParOf" srcId="{F10C1E74-2DDD-F54C-A780-E22740539AE3}" destId="{EF20B7F6-686D-1E4B-860A-906E784FE692}" srcOrd="0" destOrd="0" presId="urn:microsoft.com/office/officeart/2005/8/layout/vList5"/>
    <dgm:cxn modelId="{0F0B86E1-6235-BE48-A762-A01BD7656BD4}" type="presParOf" srcId="{F10C1E74-2DDD-F54C-A780-E22740539AE3}" destId="{783DCF14-C91D-FE4C-BBBF-AFE46277A621}" srcOrd="1" destOrd="0" presId="urn:microsoft.com/office/officeart/2005/8/layout/vList5"/>
    <dgm:cxn modelId="{F04FE12B-C36E-F44C-8F98-97336791FFAD}" type="presParOf" srcId="{9E5138E5-8487-1640-84B1-20453756346A}" destId="{E6B9E394-9EF6-3548-BB6A-7E2C15B5F1BD}" srcOrd="1" destOrd="0" presId="urn:microsoft.com/office/officeart/2005/8/layout/vList5"/>
    <dgm:cxn modelId="{21D722D5-B60A-3D4D-A6AE-5ABD812BCD81}" type="presParOf" srcId="{9E5138E5-8487-1640-84B1-20453756346A}" destId="{68FB9F82-579F-E44B-90ED-9D6F2820CFCE}" srcOrd="2" destOrd="0" presId="urn:microsoft.com/office/officeart/2005/8/layout/vList5"/>
    <dgm:cxn modelId="{28804C84-FE93-244B-A33C-626506972F70}" type="presParOf" srcId="{68FB9F82-579F-E44B-90ED-9D6F2820CFCE}" destId="{74D3DF8C-03D9-D94B-94FF-B8D1821F4EA5}" srcOrd="0" destOrd="0" presId="urn:microsoft.com/office/officeart/2005/8/layout/vList5"/>
    <dgm:cxn modelId="{D21620A0-C947-D84B-AB13-C723E51FAE69}" type="presParOf" srcId="{68FB9F82-579F-E44B-90ED-9D6F2820CFCE}" destId="{D44E2407-418D-5243-B5D7-B0BCE13674BB}" srcOrd="1" destOrd="0" presId="urn:microsoft.com/office/officeart/2005/8/layout/vList5"/>
    <dgm:cxn modelId="{A03065A4-D4D0-6E42-861E-E178A330266C}" type="presParOf" srcId="{9E5138E5-8487-1640-84B1-20453756346A}" destId="{AE616D4F-9210-9A41-87F4-09F15B5F23C3}" srcOrd="3" destOrd="0" presId="urn:microsoft.com/office/officeart/2005/8/layout/vList5"/>
    <dgm:cxn modelId="{061E76F6-3079-7142-B62E-EEF9C0CB008B}" type="presParOf" srcId="{9E5138E5-8487-1640-84B1-20453756346A}" destId="{BDA28B91-DB06-6641-B09B-4F8A68ACEA06}" srcOrd="4" destOrd="0" presId="urn:microsoft.com/office/officeart/2005/8/layout/vList5"/>
    <dgm:cxn modelId="{C86EF1C6-4CEC-7245-A9C2-85914069F385}" type="presParOf" srcId="{BDA28B91-DB06-6641-B09B-4F8A68ACEA06}" destId="{D106B8EF-1D95-2049-B1AD-A84203DD9889}" srcOrd="0" destOrd="0" presId="urn:microsoft.com/office/officeart/2005/8/layout/vList5"/>
    <dgm:cxn modelId="{14A16692-0E34-374D-8F36-573928ED0F6F}" type="presParOf" srcId="{BDA28B91-DB06-6641-B09B-4F8A68ACEA06}" destId="{6E2D1260-8334-FD4B-9E12-143439F02F92}" srcOrd="1" destOrd="0" presId="urn:microsoft.com/office/officeart/2005/8/layout/vList5"/>
    <dgm:cxn modelId="{961649DD-AE32-694A-ACA3-5F1021AE9365}" type="presParOf" srcId="{9E5138E5-8487-1640-84B1-20453756346A}" destId="{692FB295-8067-7E43-8094-BB939E60B8DD}" srcOrd="5" destOrd="0" presId="urn:microsoft.com/office/officeart/2005/8/layout/vList5"/>
    <dgm:cxn modelId="{E45EFD54-B486-594C-AE5C-6FFD82C94AF5}" type="presParOf" srcId="{9E5138E5-8487-1640-84B1-20453756346A}" destId="{F2CE3251-DCEA-6C4D-8C31-EF894EFF4C40}" srcOrd="6" destOrd="0" presId="urn:microsoft.com/office/officeart/2005/8/layout/vList5"/>
    <dgm:cxn modelId="{F1481F86-373E-6846-B85A-3E48781506CC}" type="presParOf" srcId="{F2CE3251-DCEA-6C4D-8C31-EF894EFF4C40}" destId="{00A35C3F-8A0E-3E46-AC07-C507D54DC0AB}" srcOrd="0" destOrd="0" presId="urn:microsoft.com/office/officeart/2005/8/layout/vList5"/>
    <dgm:cxn modelId="{1B57F372-F981-F845-914E-0628D39150D7}" type="presParOf" srcId="{F2CE3251-DCEA-6C4D-8C31-EF894EFF4C40}" destId="{EA21B17A-B816-CE41-8B6A-D985443C6522}" srcOrd="1" destOrd="0" presId="urn:microsoft.com/office/officeart/2005/8/layout/vList5"/>
    <dgm:cxn modelId="{A265303C-04A7-104F-92F0-8E3D08D62D4B}" type="presParOf" srcId="{9E5138E5-8487-1640-84B1-20453756346A}" destId="{A3D104F3-E47B-EB4B-A82A-E5EA1DD66ACB}" srcOrd="7" destOrd="0" presId="urn:microsoft.com/office/officeart/2005/8/layout/vList5"/>
    <dgm:cxn modelId="{8C6061AE-95D9-BA4E-881E-625DE2272CEB}" type="presParOf" srcId="{9E5138E5-8487-1640-84B1-20453756346A}" destId="{32ECDB49-049A-1747-A126-2C128DABAC29}" srcOrd="8" destOrd="0" presId="urn:microsoft.com/office/officeart/2005/8/layout/vList5"/>
    <dgm:cxn modelId="{FD1C0803-3325-6042-A674-8E469FB3667A}" type="presParOf" srcId="{32ECDB49-049A-1747-A126-2C128DABAC29}" destId="{D1F65355-2079-0C41-B1ED-91B9415CE8C1}" srcOrd="0" destOrd="0" presId="urn:microsoft.com/office/officeart/2005/8/layout/vList5"/>
    <dgm:cxn modelId="{892D2BEE-4E86-C34A-BAD0-7387E7D0CCF1}" type="presParOf" srcId="{32ECDB49-049A-1747-A126-2C128DABAC29}" destId="{AB9D4D27-0F15-364E-8233-D2B6187F8F0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80321E-FCBC-1C48-B4E6-6A41702864B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2AC0FA89-08BA-AE45-89EE-768C66E03406}">
      <dgm:prSet phldrT="[Text]"/>
      <dgm:spPr/>
      <dgm:t>
        <a:bodyPr/>
        <a:lstStyle/>
        <a:p>
          <a:r>
            <a:rPr lang="zh-CN" altLang="en-US" dirty="0" smtClean="0"/>
            <a:t>数据</a:t>
          </a:r>
          <a:endParaRPr lang="en-US" dirty="0"/>
        </a:p>
      </dgm:t>
    </dgm:pt>
    <dgm:pt modelId="{A41390A3-AC5B-FE40-8C2A-CA0C18E0CD24}" type="parTrans" cxnId="{2864393A-8B20-DC49-9FA4-B40196CCC8A2}">
      <dgm:prSet/>
      <dgm:spPr/>
      <dgm:t>
        <a:bodyPr/>
        <a:lstStyle/>
        <a:p>
          <a:endParaRPr lang="en-US"/>
        </a:p>
      </dgm:t>
    </dgm:pt>
    <dgm:pt modelId="{C0931F02-2E98-8941-8BEF-497162ADD723}" type="sibTrans" cxnId="{2864393A-8B20-DC49-9FA4-B40196CCC8A2}">
      <dgm:prSet/>
      <dgm:spPr/>
      <dgm:t>
        <a:bodyPr/>
        <a:lstStyle/>
        <a:p>
          <a:endParaRPr lang="en-US"/>
        </a:p>
      </dgm:t>
    </dgm:pt>
    <dgm:pt modelId="{775441F1-7AE2-AF44-9C9D-AF7C2A6E97E1}">
      <dgm:prSet phldrT="[Text]"/>
      <dgm:spPr/>
      <dgm:t>
        <a:bodyPr/>
        <a:lstStyle/>
        <a:p>
          <a:r>
            <a:rPr lang="zh-CN" altLang="en-US" dirty="0" smtClean="0"/>
            <a:t>信息</a:t>
          </a:r>
          <a:endParaRPr lang="en-US" dirty="0"/>
        </a:p>
      </dgm:t>
    </dgm:pt>
    <dgm:pt modelId="{33595893-6B3B-774B-A80E-5D24EC356C1A}" type="parTrans" cxnId="{97F0CE2D-0B1C-3847-8143-3B90072C1514}">
      <dgm:prSet/>
      <dgm:spPr/>
      <dgm:t>
        <a:bodyPr/>
        <a:lstStyle/>
        <a:p>
          <a:endParaRPr lang="en-US"/>
        </a:p>
      </dgm:t>
    </dgm:pt>
    <dgm:pt modelId="{C3CD90DE-9262-484A-B91C-A9B5E8ACE95F}" type="sibTrans" cxnId="{97F0CE2D-0B1C-3847-8143-3B90072C1514}">
      <dgm:prSet/>
      <dgm:spPr/>
      <dgm:t>
        <a:bodyPr/>
        <a:lstStyle/>
        <a:p>
          <a:endParaRPr lang="en-US"/>
        </a:p>
      </dgm:t>
    </dgm:pt>
    <dgm:pt modelId="{F2007435-FA0B-CC42-929E-30478631C844}">
      <dgm:prSet phldrT="[Text]"/>
      <dgm:spPr/>
      <dgm:t>
        <a:bodyPr/>
        <a:lstStyle/>
        <a:p>
          <a:r>
            <a:rPr lang="zh-CN" altLang="en-US" dirty="0" smtClean="0"/>
            <a:t>知识</a:t>
          </a:r>
          <a:endParaRPr lang="en-US" dirty="0"/>
        </a:p>
      </dgm:t>
    </dgm:pt>
    <dgm:pt modelId="{029F0A7B-6065-C74D-B490-E33ECED18E74}" type="parTrans" cxnId="{B800B5B1-EA58-BD4A-B214-21017170DBC1}">
      <dgm:prSet/>
      <dgm:spPr/>
      <dgm:t>
        <a:bodyPr/>
        <a:lstStyle/>
        <a:p>
          <a:endParaRPr lang="en-US"/>
        </a:p>
      </dgm:t>
    </dgm:pt>
    <dgm:pt modelId="{C429D06A-99C5-D540-9E60-EDE5DEAC6216}" type="sibTrans" cxnId="{B800B5B1-EA58-BD4A-B214-21017170DBC1}">
      <dgm:prSet/>
      <dgm:spPr/>
      <dgm:t>
        <a:bodyPr/>
        <a:lstStyle/>
        <a:p>
          <a:endParaRPr lang="en-US"/>
        </a:p>
      </dgm:t>
    </dgm:pt>
    <dgm:pt modelId="{86A5248E-589B-0D43-8B46-3ECC015E472A}">
      <dgm:prSet phldrT="[Text]"/>
      <dgm:spPr/>
      <dgm:t>
        <a:bodyPr/>
        <a:lstStyle/>
        <a:p>
          <a:r>
            <a:rPr lang="zh-CN" altLang="en-US" dirty="0" smtClean="0"/>
            <a:t>智慧</a:t>
          </a:r>
          <a:endParaRPr lang="en-US" dirty="0"/>
        </a:p>
      </dgm:t>
    </dgm:pt>
    <dgm:pt modelId="{11FA0959-EE7B-3043-A321-F0C27C1D4F00}" type="parTrans" cxnId="{A6E4E455-87F6-0843-88F3-CD20AAD1854A}">
      <dgm:prSet/>
      <dgm:spPr/>
      <dgm:t>
        <a:bodyPr/>
        <a:lstStyle/>
        <a:p>
          <a:endParaRPr lang="en-US"/>
        </a:p>
      </dgm:t>
    </dgm:pt>
    <dgm:pt modelId="{7433BF4B-C212-FC4B-8AB5-E1D563179FD0}" type="sibTrans" cxnId="{A6E4E455-87F6-0843-88F3-CD20AAD1854A}">
      <dgm:prSet/>
      <dgm:spPr/>
      <dgm:t>
        <a:bodyPr/>
        <a:lstStyle/>
        <a:p>
          <a:endParaRPr lang="en-US"/>
        </a:p>
      </dgm:t>
    </dgm:pt>
    <dgm:pt modelId="{D0ED8765-CA87-7A4E-AB85-E098B03D8E9B}" type="pres">
      <dgm:prSet presAssocID="{8D80321E-FCBC-1C48-B4E6-6A41702864B5}" presName="Name0" presStyleCnt="0">
        <dgm:presLayoutVars>
          <dgm:dir/>
          <dgm:animLvl val="lvl"/>
          <dgm:resizeHandles val="exact"/>
        </dgm:presLayoutVars>
      </dgm:prSet>
      <dgm:spPr/>
    </dgm:pt>
    <dgm:pt modelId="{809585D8-FA27-1D44-9617-864163EAB373}" type="pres">
      <dgm:prSet presAssocID="{2AC0FA89-08BA-AE45-89EE-768C66E0340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CFA6F-5D19-1649-90D3-F67B4B27E2CE}" type="pres">
      <dgm:prSet presAssocID="{C0931F02-2E98-8941-8BEF-497162ADD723}" presName="parTxOnlySpace" presStyleCnt="0"/>
      <dgm:spPr/>
    </dgm:pt>
    <dgm:pt modelId="{17C55C56-A207-5941-9B89-0E49C7F260FE}" type="pres">
      <dgm:prSet presAssocID="{775441F1-7AE2-AF44-9C9D-AF7C2A6E97E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C1494-3BCE-9C4B-9F90-700BBAE70BC9}" type="pres">
      <dgm:prSet presAssocID="{C3CD90DE-9262-484A-B91C-A9B5E8ACE95F}" presName="parTxOnlySpace" presStyleCnt="0"/>
      <dgm:spPr/>
    </dgm:pt>
    <dgm:pt modelId="{EB403C4D-F29D-134C-A31B-7565F884A36B}" type="pres">
      <dgm:prSet presAssocID="{F2007435-FA0B-CC42-929E-30478631C84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9AB48-2D6C-474A-9B93-0CBB501277CD}" type="pres">
      <dgm:prSet presAssocID="{C429D06A-99C5-D540-9E60-EDE5DEAC6216}" presName="parTxOnlySpace" presStyleCnt="0"/>
      <dgm:spPr/>
    </dgm:pt>
    <dgm:pt modelId="{8B67701A-C55D-0244-973C-09DCF3FBB1B3}" type="pres">
      <dgm:prSet presAssocID="{86A5248E-589B-0D43-8B46-3ECC015E472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764304-5744-7440-9D1A-CBE6EE67EBFB}" type="presOf" srcId="{775441F1-7AE2-AF44-9C9D-AF7C2A6E97E1}" destId="{17C55C56-A207-5941-9B89-0E49C7F260FE}" srcOrd="0" destOrd="0" presId="urn:microsoft.com/office/officeart/2005/8/layout/chevron1"/>
    <dgm:cxn modelId="{0FBBFA5E-63F7-5948-8744-26CB8703F3BE}" type="presOf" srcId="{F2007435-FA0B-CC42-929E-30478631C844}" destId="{EB403C4D-F29D-134C-A31B-7565F884A36B}" srcOrd="0" destOrd="0" presId="urn:microsoft.com/office/officeart/2005/8/layout/chevron1"/>
    <dgm:cxn modelId="{4E592637-C932-6C43-87A2-95BD88A26789}" type="presOf" srcId="{86A5248E-589B-0D43-8B46-3ECC015E472A}" destId="{8B67701A-C55D-0244-973C-09DCF3FBB1B3}" srcOrd="0" destOrd="0" presId="urn:microsoft.com/office/officeart/2005/8/layout/chevron1"/>
    <dgm:cxn modelId="{B800B5B1-EA58-BD4A-B214-21017170DBC1}" srcId="{8D80321E-FCBC-1C48-B4E6-6A41702864B5}" destId="{F2007435-FA0B-CC42-929E-30478631C844}" srcOrd="2" destOrd="0" parTransId="{029F0A7B-6065-C74D-B490-E33ECED18E74}" sibTransId="{C429D06A-99C5-D540-9E60-EDE5DEAC6216}"/>
    <dgm:cxn modelId="{686C42FC-45FB-9A4C-A2CE-49ED3A7642F1}" type="presOf" srcId="{8D80321E-FCBC-1C48-B4E6-6A41702864B5}" destId="{D0ED8765-CA87-7A4E-AB85-E098B03D8E9B}" srcOrd="0" destOrd="0" presId="urn:microsoft.com/office/officeart/2005/8/layout/chevron1"/>
    <dgm:cxn modelId="{2864393A-8B20-DC49-9FA4-B40196CCC8A2}" srcId="{8D80321E-FCBC-1C48-B4E6-6A41702864B5}" destId="{2AC0FA89-08BA-AE45-89EE-768C66E03406}" srcOrd="0" destOrd="0" parTransId="{A41390A3-AC5B-FE40-8C2A-CA0C18E0CD24}" sibTransId="{C0931F02-2E98-8941-8BEF-497162ADD723}"/>
    <dgm:cxn modelId="{B0AE188C-4564-134B-9925-DCC7A96A7A10}" type="presOf" srcId="{2AC0FA89-08BA-AE45-89EE-768C66E03406}" destId="{809585D8-FA27-1D44-9617-864163EAB373}" srcOrd="0" destOrd="0" presId="urn:microsoft.com/office/officeart/2005/8/layout/chevron1"/>
    <dgm:cxn modelId="{97F0CE2D-0B1C-3847-8143-3B90072C1514}" srcId="{8D80321E-FCBC-1C48-B4E6-6A41702864B5}" destId="{775441F1-7AE2-AF44-9C9D-AF7C2A6E97E1}" srcOrd="1" destOrd="0" parTransId="{33595893-6B3B-774B-A80E-5D24EC356C1A}" sibTransId="{C3CD90DE-9262-484A-B91C-A9B5E8ACE95F}"/>
    <dgm:cxn modelId="{A6E4E455-87F6-0843-88F3-CD20AAD1854A}" srcId="{8D80321E-FCBC-1C48-B4E6-6A41702864B5}" destId="{86A5248E-589B-0D43-8B46-3ECC015E472A}" srcOrd="3" destOrd="0" parTransId="{11FA0959-EE7B-3043-A321-F0C27C1D4F00}" sibTransId="{7433BF4B-C212-FC4B-8AB5-E1D563179FD0}"/>
    <dgm:cxn modelId="{6DABD97C-8540-C846-86F8-AD6D28030867}" type="presParOf" srcId="{D0ED8765-CA87-7A4E-AB85-E098B03D8E9B}" destId="{809585D8-FA27-1D44-9617-864163EAB373}" srcOrd="0" destOrd="0" presId="urn:microsoft.com/office/officeart/2005/8/layout/chevron1"/>
    <dgm:cxn modelId="{74ADB81E-C4E2-D945-90D9-FC0564B4EFDA}" type="presParOf" srcId="{D0ED8765-CA87-7A4E-AB85-E098B03D8E9B}" destId="{6ABCFA6F-5D19-1649-90D3-F67B4B27E2CE}" srcOrd="1" destOrd="0" presId="urn:microsoft.com/office/officeart/2005/8/layout/chevron1"/>
    <dgm:cxn modelId="{BAABB4C8-A85C-9741-AB36-84CCD1CB5F22}" type="presParOf" srcId="{D0ED8765-CA87-7A4E-AB85-E098B03D8E9B}" destId="{17C55C56-A207-5941-9B89-0E49C7F260FE}" srcOrd="2" destOrd="0" presId="urn:microsoft.com/office/officeart/2005/8/layout/chevron1"/>
    <dgm:cxn modelId="{14EFA760-0D40-E54C-A62F-EE01FCBFD3EB}" type="presParOf" srcId="{D0ED8765-CA87-7A4E-AB85-E098B03D8E9B}" destId="{AFEC1494-3BCE-9C4B-9F90-700BBAE70BC9}" srcOrd="3" destOrd="0" presId="urn:microsoft.com/office/officeart/2005/8/layout/chevron1"/>
    <dgm:cxn modelId="{B2DBEB8C-78DE-DA48-B20D-E0E3516D8658}" type="presParOf" srcId="{D0ED8765-CA87-7A4E-AB85-E098B03D8E9B}" destId="{EB403C4D-F29D-134C-A31B-7565F884A36B}" srcOrd="4" destOrd="0" presId="urn:microsoft.com/office/officeart/2005/8/layout/chevron1"/>
    <dgm:cxn modelId="{688D9AC0-26E9-3940-B63F-914F8C614623}" type="presParOf" srcId="{D0ED8765-CA87-7A4E-AB85-E098B03D8E9B}" destId="{D5F9AB48-2D6C-474A-9B93-0CBB501277CD}" srcOrd="5" destOrd="0" presId="urn:microsoft.com/office/officeart/2005/8/layout/chevron1"/>
    <dgm:cxn modelId="{092A9335-B90B-3D4C-BB03-141B9DCB108D}" type="presParOf" srcId="{D0ED8765-CA87-7A4E-AB85-E098B03D8E9B}" destId="{8B67701A-C55D-0244-973C-09DCF3FBB1B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93803F-51CF-7B4B-AA9B-89341F51C963}" type="doc">
      <dgm:prSet loTypeId="urn:microsoft.com/office/officeart/2005/8/layout/hChevron3" loCatId="" qsTypeId="urn:microsoft.com/office/officeart/2005/8/quickstyle/simple1" qsCatId="simple" csTypeId="urn:microsoft.com/office/officeart/2005/8/colors/accent3_2" csCatId="accent3" phldr="1"/>
      <dgm:spPr/>
    </dgm:pt>
    <dgm:pt modelId="{5EFDB824-A133-0C48-ADBC-BE4168E338D4}">
      <dgm:prSet phldrT="[Text]"/>
      <dgm:spPr/>
      <dgm:t>
        <a:bodyPr/>
        <a:lstStyle/>
        <a:p>
          <a:r>
            <a:rPr lang="zh-CN" altLang="en-US" dirty="0" smtClean="0"/>
            <a:t>数据获取</a:t>
          </a:r>
          <a:endParaRPr lang="en-US" dirty="0"/>
        </a:p>
      </dgm:t>
    </dgm:pt>
    <dgm:pt modelId="{577A1822-24F6-2841-B528-07A138C3023E}" type="parTrans" cxnId="{7177D381-5F1E-A349-B14C-031F139D5812}">
      <dgm:prSet/>
      <dgm:spPr/>
      <dgm:t>
        <a:bodyPr/>
        <a:lstStyle/>
        <a:p>
          <a:endParaRPr lang="en-US"/>
        </a:p>
      </dgm:t>
    </dgm:pt>
    <dgm:pt modelId="{594500F5-80D4-6748-9074-804D7DBCC82F}" type="sibTrans" cxnId="{7177D381-5F1E-A349-B14C-031F139D5812}">
      <dgm:prSet/>
      <dgm:spPr/>
      <dgm:t>
        <a:bodyPr/>
        <a:lstStyle/>
        <a:p>
          <a:endParaRPr lang="en-US"/>
        </a:p>
      </dgm:t>
    </dgm:pt>
    <dgm:pt modelId="{D3582AA2-07D0-AE47-84E0-72F67C2DB04C}">
      <dgm:prSet phldrT="[Text]"/>
      <dgm:spPr/>
      <dgm:t>
        <a:bodyPr/>
        <a:lstStyle/>
        <a:p>
          <a:r>
            <a:rPr lang="zh-CN" altLang="en-US" dirty="0" smtClean="0"/>
            <a:t>实体抽取</a:t>
          </a:r>
          <a:endParaRPr lang="en-US" dirty="0"/>
        </a:p>
      </dgm:t>
    </dgm:pt>
    <dgm:pt modelId="{23AFBE1B-1B25-6E4E-9A5D-EDFE13321E9A}" type="parTrans" cxnId="{A4FDD92E-75F3-B94F-A1B4-A63D44C33A04}">
      <dgm:prSet/>
      <dgm:spPr/>
      <dgm:t>
        <a:bodyPr/>
        <a:lstStyle/>
        <a:p>
          <a:endParaRPr lang="en-US"/>
        </a:p>
      </dgm:t>
    </dgm:pt>
    <dgm:pt modelId="{8AD688D8-0136-704F-A985-16EF49983C2C}" type="sibTrans" cxnId="{A4FDD92E-75F3-B94F-A1B4-A63D44C33A04}">
      <dgm:prSet/>
      <dgm:spPr/>
      <dgm:t>
        <a:bodyPr/>
        <a:lstStyle/>
        <a:p>
          <a:endParaRPr lang="en-US"/>
        </a:p>
      </dgm:t>
    </dgm:pt>
    <dgm:pt modelId="{BD09F37D-4FB1-0F42-BA8B-E947B4FF6677}">
      <dgm:prSet phldrT="[Text]"/>
      <dgm:spPr/>
      <dgm:t>
        <a:bodyPr/>
        <a:lstStyle/>
        <a:p>
          <a:r>
            <a:rPr lang="zh-CN" altLang="en-US" dirty="0" smtClean="0"/>
            <a:t>集成</a:t>
          </a:r>
          <a:endParaRPr lang="en-US" dirty="0"/>
        </a:p>
      </dgm:t>
    </dgm:pt>
    <dgm:pt modelId="{1E3B5853-419C-0C4A-A9BF-0C1D6AE20B2C}" type="parTrans" cxnId="{3D59B5C8-25CC-C742-9190-CE702060B482}">
      <dgm:prSet/>
      <dgm:spPr/>
      <dgm:t>
        <a:bodyPr/>
        <a:lstStyle/>
        <a:p>
          <a:endParaRPr lang="en-US"/>
        </a:p>
      </dgm:t>
    </dgm:pt>
    <dgm:pt modelId="{78D6D83C-671A-E741-9F12-A34F83E37F81}" type="sibTrans" cxnId="{3D59B5C8-25CC-C742-9190-CE702060B482}">
      <dgm:prSet/>
      <dgm:spPr/>
      <dgm:t>
        <a:bodyPr/>
        <a:lstStyle/>
        <a:p>
          <a:endParaRPr lang="en-US"/>
        </a:p>
      </dgm:t>
    </dgm:pt>
    <dgm:pt modelId="{AF868489-3173-8147-9879-AE3352626D6D}">
      <dgm:prSet phldrT="[Text]"/>
      <dgm:spPr/>
      <dgm:t>
        <a:bodyPr/>
        <a:lstStyle/>
        <a:p>
          <a:r>
            <a:rPr lang="zh-CN" altLang="en-US" dirty="0" smtClean="0"/>
            <a:t>分析</a:t>
          </a:r>
          <a:endParaRPr lang="en-US" dirty="0"/>
        </a:p>
      </dgm:t>
    </dgm:pt>
    <dgm:pt modelId="{6A755BDC-6186-1642-A453-5D8B1586A4A9}" type="parTrans" cxnId="{72D7DC75-FCC5-AB47-8211-D2DA66BC04ED}">
      <dgm:prSet/>
      <dgm:spPr/>
      <dgm:t>
        <a:bodyPr/>
        <a:lstStyle/>
        <a:p>
          <a:endParaRPr lang="en-US"/>
        </a:p>
      </dgm:t>
    </dgm:pt>
    <dgm:pt modelId="{AAA08FA3-73C3-354F-B6EB-61312B8D6AA8}" type="sibTrans" cxnId="{72D7DC75-FCC5-AB47-8211-D2DA66BC04ED}">
      <dgm:prSet/>
      <dgm:spPr/>
      <dgm:t>
        <a:bodyPr/>
        <a:lstStyle/>
        <a:p>
          <a:endParaRPr lang="en-US"/>
        </a:p>
      </dgm:t>
    </dgm:pt>
    <dgm:pt modelId="{290023E2-9197-2745-8DAA-651F106EAEC0}">
      <dgm:prSet phldrT="[Text]"/>
      <dgm:spPr/>
      <dgm:t>
        <a:bodyPr/>
        <a:lstStyle/>
        <a:p>
          <a:r>
            <a:rPr lang="zh-CN" altLang="en-US" dirty="0" smtClean="0"/>
            <a:t>解释</a:t>
          </a:r>
          <a:endParaRPr lang="en-US" dirty="0"/>
        </a:p>
      </dgm:t>
    </dgm:pt>
    <dgm:pt modelId="{DCD6A49B-97A4-084E-8422-35BFA23EAF07}" type="parTrans" cxnId="{D819AF0A-A6B7-2440-8F30-6AC5873B040F}">
      <dgm:prSet/>
      <dgm:spPr/>
      <dgm:t>
        <a:bodyPr/>
        <a:lstStyle/>
        <a:p>
          <a:endParaRPr lang="en-US"/>
        </a:p>
      </dgm:t>
    </dgm:pt>
    <dgm:pt modelId="{B32A0CFA-252B-8B4A-9F9B-3D3F86D69903}" type="sibTrans" cxnId="{D819AF0A-A6B7-2440-8F30-6AC5873B040F}">
      <dgm:prSet/>
      <dgm:spPr/>
      <dgm:t>
        <a:bodyPr/>
        <a:lstStyle/>
        <a:p>
          <a:endParaRPr lang="en-US"/>
        </a:p>
      </dgm:t>
    </dgm:pt>
    <dgm:pt modelId="{4D14EF48-843D-444D-9A9F-8015E2E50294}">
      <dgm:prSet phldrT="[Text]"/>
      <dgm:spPr/>
      <dgm:t>
        <a:bodyPr/>
        <a:lstStyle/>
        <a:p>
          <a:r>
            <a:rPr lang="zh-CN" altLang="en-US" dirty="0" smtClean="0"/>
            <a:t>搜索</a:t>
          </a:r>
          <a:endParaRPr lang="en-US" dirty="0"/>
        </a:p>
      </dgm:t>
    </dgm:pt>
    <dgm:pt modelId="{46D2EAC6-58EB-CA4D-9749-B51485D5E5E1}" type="parTrans" cxnId="{E390081D-4EC4-BD4A-8E68-AF722DD683F5}">
      <dgm:prSet/>
      <dgm:spPr/>
      <dgm:t>
        <a:bodyPr/>
        <a:lstStyle/>
        <a:p>
          <a:endParaRPr lang="en-US"/>
        </a:p>
      </dgm:t>
    </dgm:pt>
    <dgm:pt modelId="{7B2C6E24-7178-6142-94D6-90271808F786}" type="sibTrans" cxnId="{E390081D-4EC4-BD4A-8E68-AF722DD683F5}">
      <dgm:prSet/>
      <dgm:spPr/>
      <dgm:t>
        <a:bodyPr/>
        <a:lstStyle/>
        <a:p>
          <a:endParaRPr lang="en-US"/>
        </a:p>
      </dgm:t>
    </dgm:pt>
    <dgm:pt modelId="{30FB573F-2D92-5E4A-81EC-AE27CC9ED2B4}" type="pres">
      <dgm:prSet presAssocID="{E893803F-51CF-7B4B-AA9B-89341F51C963}" presName="Name0" presStyleCnt="0">
        <dgm:presLayoutVars>
          <dgm:dir/>
          <dgm:resizeHandles val="exact"/>
        </dgm:presLayoutVars>
      </dgm:prSet>
      <dgm:spPr/>
    </dgm:pt>
    <dgm:pt modelId="{7AE33CEF-B473-2E45-AEE9-E6E3F8FA1070}" type="pres">
      <dgm:prSet presAssocID="{5EFDB824-A133-0C48-ADBC-BE4168E338D4}" presName="parTxOnly" presStyleLbl="node1" presStyleIdx="0" presStyleCnt="6" custScaleX="131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B85C7-1B49-CC43-BF12-187AE1C26DB7}" type="pres">
      <dgm:prSet presAssocID="{594500F5-80D4-6748-9074-804D7DBCC82F}" presName="parSpace" presStyleCnt="0"/>
      <dgm:spPr/>
    </dgm:pt>
    <dgm:pt modelId="{CC359816-4EDC-3C47-B78C-E4590CCDDDDB}" type="pres">
      <dgm:prSet presAssocID="{D3582AA2-07D0-AE47-84E0-72F67C2DB04C}" presName="parTxOnly" presStyleLbl="node1" presStyleIdx="1" presStyleCnt="6" custScaleX="1678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28C3-7963-E141-8F66-8E1C8EA2B603}" type="pres">
      <dgm:prSet presAssocID="{8AD688D8-0136-704F-A985-16EF49983C2C}" presName="parSpace" presStyleCnt="0"/>
      <dgm:spPr/>
    </dgm:pt>
    <dgm:pt modelId="{7BC95621-5F6C-D84D-96BC-076C532AB356}" type="pres">
      <dgm:prSet presAssocID="{BD09F37D-4FB1-0F42-BA8B-E947B4FF6677}" presName="parTxOnly" presStyleLbl="node1" presStyleIdx="2" presStyleCnt="6" custScaleX="1065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2FC4E-EF76-6642-9AAE-BCF1DA5738C5}" type="pres">
      <dgm:prSet presAssocID="{78D6D83C-671A-E741-9F12-A34F83E37F81}" presName="parSpace" presStyleCnt="0"/>
      <dgm:spPr/>
    </dgm:pt>
    <dgm:pt modelId="{7841F2DB-C712-B241-9276-D3877CC373DD}" type="pres">
      <dgm:prSet presAssocID="{AF868489-3173-8147-9879-AE3352626D6D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F0ACA-0F0E-5244-B4DC-209782DF4410}" type="pres">
      <dgm:prSet presAssocID="{AAA08FA3-73C3-354F-B6EB-61312B8D6AA8}" presName="parSpace" presStyleCnt="0"/>
      <dgm:spPr/>
    </dgm:pt>
    <dgm:pt modelId="{36371157-279D-784F-B41B-2DF3030717DA}" type="pres">
      <dgm:prSet presAssocID="{4D14EF48-843D-444D-9A9F-8015E2E50294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68172-1E3C-254E-9288-F873A2A863DA}" type="pres">
      <dgm:prSet presAssocID="{7B2C6E24-7178-6142-94D6-90271808F786}" presName="parSpace" presStyleCnt="0"/>
      <dgm:spPr/>
    </dgm:pt>
    <dgm:pt modelId="{6D336F38-9A9E-254C-A948-B55267A89E6D}" type="pres">
      <dgm:prSet presAssocID="{290023E2-9197-2745-8DAA-651F106EAEC0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DD92E-75F3-B94F-A1B4-A63D44C33A04}" srcId="{E893803F-51CF-7B4B-AA9B-89341F51C963}" destId="{D3582AA2-07D0-AE47-84E0-72F67C2DB04C}" srcOrd="1" destOrd="0" parTransId="{23AFBE1B-1B25-6E4E-9A5D-EDFE13321E9A}" sibTransId="{8AD688D8-0136-704F-A985-16EF49983C2C}"/>
    <dgm:cxn modelId="{C31A66CD-056B-494B-A401-19BDA99595D2}" type="presOf" srcId="{D3582AA2-07D0-AE47-84E0-72F67C2DB04C}" destId="{CC359816-4EDC-3C47-B78C-E4590CCDDDDB}" srcOrd="0" destOrd="0" presId="urn:microsoft.com/office/officeart/2005/8/layout/hChevron3"/>
    <dgm:cxn modelId="{3D59B5C8-25CC-C742-9190-CE702060B482}" srcId="{E893803F-51CF-7B4B-AA9B-89341F51C963}" destId="{BD09F37D-4FB1-0F42-BA8B-E947B4FF6677}" srcOrd="2" destOrd="0" parTransId="{1E3B5853-419C-0C4A-A9BF-0C1D6AE20B2C}" sibTransId="{78D6D83C-671A-E741-9F12-A34F83E37F81}"/>
    <dgm:cxn modelId="{7177D381-5F1E-A349-B14C-031F139D5812}" srcId="{E893803F-51CF-7B4B-AA9B-89341F51C963}" destId="{5EFDB824-A133-0C48-ADBC-BE4168E338D4}" srcOrd="0" destOrd="0" parTransId="{577A1822-24F6-2841-B528-07A138C3023E}" sibTransId="{594500F5-80D4-6748-9074-804D7DBCC82F}"/>
    <dgm:cxn modelId="{D819AF0A-A6B7-2440-8F30-6AC5873B040F}" srcId="{E893803F-51CF-7B4B-AA9B-89341F51C963}" destId="{290023E2-9197-2745-8DAA-651F106EAEC0}" srcOrd="5" destOrd="0" parTransId="{DCD6A49B-97A4-084E-8422-35BFA23EAF07}" sibTransId="{B32A0CFA-252B-8B4A-9F9B-3D3F86D69903}"/>
    <dgm:cxn modelId="{72D7DC75-FCC5-AB47-8211-D2DA66BC04ED}" srcId="{E893803F-51CF-7B4B-AA9B-89341F51C963}" destId="{AF868489-3173-8147-9879-AE3352626D6D}" srcOrd="3" destOrd="0" parTransId="{6A755BDC-6186-1642-A453-5D8B1586A4A9}" sibTransId="{AAA08FA3-73C3-354F-B6EB-61312B8D6AA8}"/>
    <dgm:cxn modelId="{E390081D-4EC4-BD4A-8E68-AF722DD683F5}" srcId="{E893803F-51CF-7B4B-AA9B-89341F51C963}" destId="{4D14EF48-843D-444D-9A9F-8015E2E50294}" srcOrd="4" destOrd="0" parTransId="{46D2EAC6-58EB-CA4D-9749-B51485D5E5E1}" sibTransId="{7B2C6E24-7178-6142-94D6-90271808F786}"/>
    <dgm:cxn modelId="{20F221EB-D1DE-A742-940D-EEA9E59137C9}" type="presOf" srcId="{290023E2-9197-2745-8DAA-651F106EAEC0}" destId="{6D336F38-9A9E-254C-A948-B55267A89E6D}" srcOrd="0" destOrd="0" presId="urn:microsoft.com/office/officeart/2005/8/layout/hChevron3"/>
    <dgm:cxn modelId="{91113C9F-7A4B-DF48-A2C9-CF544CE589D5}" type="presOf" srcId="{4D14EF48-843D-444D-9A9F-8015E2E50294}" destId="{36371157-279D-784F-B41B-2DF3030717DA}" srcOrd="0" destOrd="0" presId="urn:microsoft.com/office/officeart/2005/8/layout/hChevron3"/>
    <dgm:cxn modelId="{4E927F99-A43C-5C4E-B529-947C4F4F3F1D}" type="presOf" srcId="{AF868489-3173-8147-9879-AE3352626D6D}" destId="{7841F2DB-C712-B241-9276-D3877CC373DD}" srcOrd="0" destOrd="0" presId="urn:microsoft.com/office/officeart/2005/8/layout/hChevron3"/>
    <dgm:cxn modelId="{5CE16AFB-A710-3247-B2AD-76C7546D7123}" type="presOf" srcId="{E893803F-51CF-7B4B-AA9B-89341F51C963}" destId="{30FB573F-2D92-5E4A-81EC-AE27CC9ED2B4}" srcOrd="0" destOrd="0" presId="urn:microsoft.com/office/officeart/2005/8/layout/hChevron3"/>
    <dgm:cxn modelId="{C9966EE8-D89A-A249-9E22-67A11A3EA8E5}" type="presOf" srcId="{BD09F37D-4FB1-0F42-BA8B-E947B4FF6677}" destId="{7BC95621-5F6C-D84D-96BC-076C532AB356}" srcOrd="0" destOrd="0" presId="urn:microsoft.com/office/officeart/2005/8/layout/hChevron3"/>
    <dgm:cxn modelId="{09A1161B-ACFA-6048-B4DC-1A59C8AF9EB1}" type="presOf" srcId="{5EFDB824-A133-0C48-ADBC-BE4168E338D4}" destId="{7AE33CEF-B473-2E45-AEE9-E6E3F8FA1070}" srcOrd="0" destOrd="0" presId="urn:microsoft.com/office/officeart/2005/8/layout/hChevron3"/>
    <dgm:cxn modelId="{B9D91D2D-1FF6-6049-B05B-8263E72A6192}" type="presParOf" srcId="{30FB573F-2D92-5E4A-81EC-AE27CC9ED2B4}" destId="{7AE33CEF-B473-2E45-AEE9-E6E3F8FA1070}" srcOrd="0" destOrd="0" presId="urn:microsoft.com/office/officeart/2005/8/layout/hChevron3"/>
    <dgm:cxn modelId="{100AAE02-50EC-D842-AB51-EFCF745D8CE6}" type="presParOf" srcId="{30FB573F-2D92-5E4A-81EC-AE27CC9ED2B4}" destId="{10DB85C7-1B49-CC43-BF12-187AE1C26DB7}" srcOrd="1" destOrd="0" presId="urn:microsoft.com/office/officeart/2005/8/layout/hChevron3"/>
    <dgm:cxn modelId="{BEA6856B-8333-6A47-9534-D36E362C0E12}" type="presParOf" srcId="{30FB573F-2D92-5E4A-81EC-AE27CC9ED2B4}" destId="{CC359816-4EDC-3C47-B78C-E4590CCDDDDB}" srcOrd="2" destOrd="0" presId="urn:microsoft.com/office/officeart/2005/8/layout/hChevron3"/>
    <dgm:cxn modelId="{84197EB4-9093-5248-A5D0-5B5363C9DC70}" type="presParOf" srcId="{30FB573F-2D92-5E4A-81EC-AE27CC9ED2B4}" destId="{CC2328C3-7963-E141-8F66-8E1C8EA2B603}" srcOrd="3" destOrd="0" presId="urn:microsoft.com/office/officeart/2005/8/layout/hChevron3"/>
    <dgm:cxn modelId="{94975F86-253E-D249-AC02-801CFC10F441}" type="presParOf" srcId="{30FB573F-2D92-5E4A-81EC-AE27CC9ED2B4}" destId="{7BC95621-5F6C-D84D-96BC-076C532AB356}" srcOrd="4" destOrd="0" presId="urn:microsoft.com/office/officeart/2005/8/layout/hChevron3"/>
    <dgm:cxn modelId="{E68EF5AA-748D-6244-B0C5-4CA5895D7561}" type="presParOf" srcId="{30FB573F-2D92-5E4A-81EC-AE27CC9ED2B4}" destId="{B8F2FC4E-EF76-6642-9AAE-BCF1DA5738C5}" srcOrd="5" destOrd="0" presId="urn:microsoft.com/office/officeart/2005/8/layout/hChevron3"/>
    <dgm:cxn modelId="{1A504EE0-CEC2-0441-95FC-ACA33CE52E29}" type="presParOf" srcId="{30FB573F-2D92-5E4A-81EC-AE27CC9ED2B4}" destId="{7841F2DB-C712-B241-9276-D3877CC373DD}" srcOrd="6" destOrd="0" presId="urn:microsoft.com/office/officeart/2005/8/layout/hChevron3"/>
    <dgm:cxn modelId="{B1EAF31D-43C6-D44C-A2CA-558C454FF9AB}" type="presParOf" srcId="{30FB573F-2D92-5E4A-81EC-AE27CC9ED2B4}" destId="{CE9F0ACA-0F0E-5244-B4DC-209782DF4410}" srcOrd="7" destOrd="0" presId="urn:microsoft.com/office/officeart/2005/8/layout/hChevron3"/>
    <dgm:cxn modelId="{4877604D-71BE-9240-B4EA-73B79EF18F4D}" type="presParOf" srcId="{30FB573F-2D92-5E4A-81EC-AE27CC9ED2B4}" destId="{36371157-279D-784F-B41B-2DF3030717DA}" srcOrd="8" destOrd="0" presId="urn:microsoft.com/office/officeart/2005/8/layout/hChevron3"/>
    <dgm:cxn modelId="{6D86DD69-69F3-1241-A8BC-F33D40C6C530}" type="presParOf" srcId="{30FB573F-2D92-5E4A-81EC-AE27CC9ED2B4}" destId="{E3468172-1E3C-254E-9288-F873A2A863DA}" srcOrd="9" destOrd="0" presId="urn:microsoft.com/office/officeart/2005/8/layout/hChevron3"/>
    <dgm:cxn modelId="{FD7F106A-9562-9949-9204-3626FB8CFF76}" type="presParOf" srcId="{30FB573F-2D92-5E4A-81EC-AE27CC9ED2B4}" destId="{6D336F38-9A9E-254C-A948-B55267A89E6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93803F-51CF-7B4B-AA9B-89341F51C963}" type="doc">
      <dgm:prSet loTypeId="urn:microsoft.com/office/officeart/2005/8/layout/hChevron3" loCatId="" qsTypeId="urn:microsoft.com/office/officeart/2005/8/quickstyle/simple1" qsCatId="simple" csTypeId="urn:microsoft.com/office/officeart/2005/8/colors/accent4_2" csCatId="accent4" phldr="1"/>
      <dgm:spPr/>
    </dgm:pt>
    <dgm:pt modelId="{5EFDB824-A133-0C48-ADBC-BE4168E338D4}">
      <dgm:prSet phldrT="[Text]" custT="1"/>
      <dgm:spPr/>
      <dgm:t>
        <a:bodyPr/>
        <a:lstStyle/>
        <a:p>
          <a:r>
            <a:rPr lang="zh-CN" altLang="en-US" sz="2800" dirty="0" smtClean="0"/>
            <a:t>数据获取</a:t>
          </a:r>
          <a:endParaRPr lang="en-US" sz="2800" dirty="0"/>
        </a:p>
      </dgm:t>
    </dgm:pt>
    <dgm:pt modelId="{577A1822-24F6-2841-B528-07A138C3023E}" type="parTrans" cxnId="{7177D381-5F1E-A349-B14C-031F139D5812}">
      <dgm:prSet/>
      <dgm:spPr/>
      <dgm:t>
        <a:bodyPr/>
        <a:lstStyle/>
        <a:p>
          <a:endParaRPr lang="en-US"/>
        </a:p>
      </dgm:t>
    </dgm:pt>
    <dgm:pt modelId="{594500F5-80D4-6748-9074-804D7DBCC82F}" type="sibTrans" cxnId="{7177D381-5F1E-A349-B14C-031F139D5812}">
      <dgm:prSet/>
      <dgm:spPr/>
      <dgm:t>
        <a:bodyPr/>
        <a:lstStyle/>
        <a:p>
          <a:endParaRPr lang="en-US"/>
        </a:p>
      </dgm:t>
    </dgm:pt>
    <dgm:pt modelId="{D3582AA2-07D0-AE47-84E0-72F67C2DB04C}">
      <dgm:prSet phldrT="[Text]" custT="1"/>
      <dgm:spPr/>
      <dgm:t>
        <a:bodyPr/>
        <a:lstStyle/>
        <a:p>
          <a:r>
            <a:rPr lang="zh-CN" altLang="en-US" sz="2800" dirty="0" smtClean="0"/>
            <a:t>关键词抽取</a:t>
          </a:r>
          <a:endParaRPr lang="en-US" sz="2800" dirty="0"/>
        </a:p>
      </dgm:t>
    </dgm:pt>
    <dgm:pt modelId="{23AFBE1B-1B25-6E4E-9A5D-EDFE13321E9A}" type="parTrans" cxnId="{A4FDD92E-75F3-B94F-A1B4-A63D44C33A04}">
      <dgm:prSet/>
      <dgm:spPr/>
      <dgm:t>
        <a:bodyPr/>
        <a:lstStyle/>
        <a:p>
          <a:endParaRPr lang="en-US"/>
        </a:p>
      </dgm:t>
    </dgm:pt>
    <dgm:pt modelId="{8AD688D8-0136-704F-A985-16EF49983C2C}" type="sibTrans" cxnId="{A4FDD92E-75F3-B94F-A1B4-A63D44C33A04}">
      <dgm:prSet/>
      <dgm:spPr/>
      <dgm:t>
        <a:bodyPr/>
        <a:lstStyle/>
        <a:p>
          <a:endParaRPr lang="en-US"/>
        </a:p>
      </dgm:t>
    </dgm:pt>
    <dgm:pt modelId="{BD09F37D-4FB1-0F42-BA8B-E947B4FF6677}">
      <dgm:prSet phldrT="[Text]" custT="1"/>
      <dgm:spPr/>
      <dgm:t>
        <a:bodyPr/>
        <a:lstStyle/>
        <a:p>
          <a:r>
            <a:rPr lang="zh-CN" altLang="en-US" sz="2800" dirty="0" smtClean="0"/>
            <a:t>组织</a:t>
          </a:r>
          <a:endParaRPr lang="en-US" sz="2800" dirty="0"/>
        </a:p>
      </dgm:t>
    </dgm:pt>
    <dgm:pt modelId="{1E3B5853-419C-0C4A-A9BF-0C1D6AE20B2C}" type="parTrans" cxnId="{3D59B5C8-25CC-C742-9190-CE702060B482}">
      <dgm:prSet/>
      <dgm:spPr/>
      <dgm:t>
        <a:bodyPr/>
        <a:lstStyle/>
        <a:p>
          <a:endParaRPr lang="en-US"/>
        </a:p>
      </dgm:t>
    </dgm:pt>
    <dgm:pt modelId="{78D6D83C-671A-E741-9F12-A34F83E37F81}" type="sibTrans" cxnId="{3D59B5C8-25CC-C742-9190-CE702060B482}">
      <dgm:prSet/>
      <dgm:spPr/>
      <dgm:t>
        <a:bodyPr/>
        <a:lstStyle/>
        <a:p>
          <a:endParaRPr lang="en-US"/>
        </a:p>
      </dgm:t>
    </dgm:pt>
    <dgm:pt modelId="{AF868489-3173-8147-9879-AE3352626D6D}">
      <dgm:prSet phldrT="[Text]" custT="1"/>
      <dgm:spPr/>
      <dgm:t>
        <a:bodyPr/>
        <a:lstStyle/>
        <a:p>
          <a:r>
            <a:rPr lang="zh-CN" altLang="en-US" sz="2800" dirty="0" smtClean="0"/>
            <a:t>搜索</a:t>
          </a:r>
          <a:endParaRPr lang="en-US" sz="2800" dirty="0"/>
        </a:p>
      </dgm:t>
    </dgm:pt>
    <dgm:pt modelId="{6A755BDC-6186-1642-A453-5D8B1586A4A9}" type="parTrans" cxnId="{72D7DC75-FCC5-AB47-8211-D2DA66BC04ED}">
      <dgm:prSet/>
      <dgm:spPr/>
      <dgm:t>
        <a:bodyPr/>
        <a:lstStyle/>
        <a:p>
          <a:endParaRPr lang="en-US"/>
        </a:p>
      </dgm:t>
    </dgm:pt>
    <dgm:pt modelId="{AAA08FA3-73C3-354F-B6EB-61312B8D6AA8}" type="sibTrans" cxnId="{72D7DC75-FCC5-AB47-8211-D2DA66BC04ED}">
      <dgm:prSet/>
      <dgm:spPr/>
      <dgm:t>
        <a:bodyPr/>
        <a:lstStyle/>
        <a:p>
          <a:endParaRPr lang="en-US"/>
        </a:p>
      </dgm:t>
    </dgm:pt>
    <dgm:pt modelId="{30FB573F-2D92-5E4A-81EC-AE27CC9ED2B4}" type="pres">
      <dgm:prSet presAssocID="{E893803F-51CF-7B4B-AA9B-89341F51C963}" presName="Name0" presStyleCnt="0">
        <dgm:presLayoutVars>
          <dgm:dir/>
          <dgm:resizeHandles val="exact"/>
        </dgm:presLayoutVars>
      </dgm:prSet>
      <dgm:spPr/>
    </dgm:pt>
    <dgm:pt modelId="{7AE33CEF-B473-2E45-AEE9-E6E3F8FA1070}" type="pres">
      <dgm:prSet presAssocID="{5EFDB824-A133-0C48-ADBC-BE4168E338D4}" presName="parTxOnly" presStyleLbl="node1" presStyleIdx="0" presStyleCnt="4" custScaleX="131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B85C7-1B49-CC43-BF12-187AE1C26DB7}" type="pres">
      <dgm:prSet presAssocID="{594500F5-80D4-6748-9074-804D7DBCC82F}" presName="parSpace" presStyleCnt="0"/>
      <dgm:spPr/>
    </dgm:pt>
    <dgm:pt modelId="{CC359816-4EDC-3C47-B78C-E4590CCDDDDB}" type="pres">
      <dgm:prSet presAssocID="{D3582AA2-07D0-AE47-84E0-72F67C2DB04C}" presName="parTxOnly" presStyleLbl="node1" presStyleIdx="1" presStyleCnt="4" custScaleX="1678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28C3-7963-E141-8F66-8E1C8EA2B603}" type="pres">
      <dgm:prSet presAssocID="{8AD688D8-0136-704F-A985-16EF49983C2C}" presName="parSpace" presStyleCnt="0"/>
      <dgm:spPr/>
    </dgm:pt>
    <dgm:pt modelId="{7BC95621-5F6C-D84D-96BC-076C532AB356}" type="pres">
      <dgm:prSet presAssocID="{BD09F37D-4FB1-0F42-BA8B-E947B4FF6677}" presName="parTxOnly" presStyleLbl="node1" presStyleIdx="2" presStyleCnt="4" custScaleX="1065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2FC4E-EF76-6642-9AAE-BCF1DA5738C5}" type="pres">
      <dgm:prSet presAssocID="{78D6D83C-671A-E741-9F12-A34F83E37F81}" presName="parSpace" presStyleCnt="0"/>
      <dgm:spPr/>
    </dgm:pt>
    <dgm:pt modelId="{7841F2DB-C712-B241-9276-D3877CC373DD}" type="pres">
      <dgm:prSet presAssocID="{AF868489-3173-8147-9879-AE3352626D6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2C0F8C-4732-4E44-A2AD-24CBBF8C4E12}" type="presOf" srcId="{D3582AA2-07D0-AE47-84E0-72F67C2DB04C}" destId="{CC359816-4EDC-3C47-B78C-E4590CCDDDDB}" srcOrd="0" destOrd="0" presId="urn:microsoft.com/office/officeart/2005/8/layout/hChevron3"/>
    <dgm:cxn modelId="{72D7DC75-FCC5-AB47-8211-D2DA66BC04ED}" srcId="{E893803F-51CF-7B4B-AA9B-89341F51C963}" destId="{AF868489-3173-8147-9879-AE3352626D6D}" srcOrd="3" destOrd="0" parTransId="{6A755BDC-6186-1642-A453-5D8B1586A4A9}" sibTransId="{AAA08FA3-73C3-354F-B6EB-61312B8D6AA8}"/>
    <dgm:cxn modelId="{B0E00C18-3120-864A-9A26-E1E4E113EF1B}" type="presOf" srcId="{5EFDB824-A133-0C48-ADBC-BE4168E338D4}" destId="{7AE33CEF-B473-2E45-AEE9-E6E3F8FA1070}" srcOrd="0" destOrd="0" presId="urn:microsoft.com/office/officeart/2005/8/layout/hChevron3"/>
    <dgm:cxn modelId="{A4FDD92E-75F3-B94F-A1B4-A63D44C33A04}" srcId="{E893803F-51CF-7B4B-AA9B-89341F51C963}" destId="{D3582AA2-07D0-AE47-84E0-72F67C2DB04C}" srcOrd="1" destOrd="0" parTransId="{23AFBE1B-1B25-6E4E-9A5D-EDFE13321E9A}" sibTransId="{8AD688D8-0136-704F-A985-16EF49983C2C}"/>
    <dgm:cxn modelId="{2ADD861F-874A-5C47-A28A-BAA69C6646B6}" type="presOf" srcId="{AF868489-3173-8147-9879-AE3352626D6D}" destId="{7841F2DB-C712-B241-9276-D3877CC373DD}" srcOrd="0" destOrd="0" presId="urn:microsoft.com/office/officeart/2005/8/layout/hChevron3"/>
    <dgm:cxn modelId="{3D59B5C8-25CC-C742-9190-CE702060B482}" srcId="{E893803F-51CF-7B4B-AA9B-89341F51C963}" destId="{BD09F37D-4FB1-0F42-BA8B-E947B4FF6677}" srcOrd="2" destOrd="0" parTransId="{1E3B5853-419C-0C4A-A9BF-0C1D6AE20B2C}" sibTransId="{78D6D83C-671A-E741-9F12-A34F83E37F81}"/>
    <dgm:cxn modelId="{7177D381-5F1E-A349-B14C-031F139D5812}" srcId="{E893803F-51CF-7B4B-AA9B-89341F51C963}" destId="{5EFDB824-A133-0C48-ADBC-BE4168E338D4}" srcOrd="0" destOrd="0" parTransId="{577A1822-24F6-2841-B528-07A138C3023E}" sibTransId="{594500F5-80D4-6748-9074-804D7DBCC82F}"/>
    <dgm:cxn modelId="{E49C274F-F00F-6E48-A02C-08CD0193A54F}" type="presOf" srcId="{BD09F37D-4FB1-0F42-BA8B-E947B4FF6677}" destId="{7BC95621-5F6C-D84D-96BC-076C532AB356}" srcOrd="0" destOrd="0" presId="urn:microsoft.com/office/officeart/2005/8/layout/hChevron3"/>
    <dgm:cxn modelId="{C9AC0AE0-4513-894F-AA94-7894F6254CCD}" type="presOf" srcId="{E893803F-51CF-7B4B-AA9B-89341F51C963}" destId="{30FB573F-2D92-5E4A-81EC-AE27CC9ED2B4}" srcOrd="0" destOrd="0" presId="urn:microsoft.com/office/officeart/2005/8/layout/hChevron3"/>
    <dgm:cxn modelId="{2774A01B-F90B-A946-86AC-37C10BD39DE1}" type="presParOf" srcId="{30FB573F-2D92-5E4A-81EC-AE27CC9ED2B4}" destId="{7AE33CEF-B473-2E45-AEE9-E6E3F8FA1070}" srcOrd="0" destOrd="0" presId="urn:microsoft.com/office/officeart/2005/8/layout/hChevron3"/>
    <dgm:cxn modelId="{A89D1531-BE24-AB43-8216-D34926D09CB1}" type="presParOf" srcId="{30FB573F-2D92-5E4A-81EC-AE27CC9ED2B4}" destId="{10DB85C7-1B49-CC43-BF12-187AE1C26DB7}" srcOrd="1" destOrd="0" presId="urn:microsoft.com/office/officeart/2005/8/layout/hChevron3"/>
    <dgm:cxn modelId="{F1F72852-3327-D34C-9BE4-8CECC4105884}" type="presParOf" srcId="{30FB573F-2D92-5E4A-81EC-AE27CC9ED2B4}" destId="{CC359816-4EDC-3C47-B78C-E4590CCDDDDB}" srcOrd="2" destOrd="0" presId="urn:microsoft.com/office/officeart/2005/8/layout/hChevron3"/>
    <dgm:cxn modelId="{A6083512-8919-DC41-9D88-EF1681C9A653}" type="presParOf" srcId="{30FB573F-2D92-5E4A-81EC-AE27CC9ED2B4}" destId="{CC2328C3-7963-E141-8F66-8E1C8EA2B603}" srcOrd="3" destOrd="0" presId="urn:microsoft.com/office/officeart/2005/8/layout/hChevron3"/>
    <dgm:cxn modelId="{F16FC149-53D7-E243-93AC-F21B4A741260}" type="presParOf" srcId="{30FB573F-2D92-5E4A-81EC-AE27CC9ED2B4}" destId="{7BC95621-5F6C-D84D-96BC-076C532AB356}" srcOrd="4" destOrd="0" presId="urn:microsoft.com/office/officeart/2005/8/layout/hChevron3"/>
    <dgm:cxn modelId="{095D5EDA-21FB-BB47-8997-AFBF47BF410E}" type="presParOf" srcId="{30FB573F-2D92-5E4A-81EC-AE27CC9ED2B4}" destId="{B8F2FC4E-EF76-6642-9AAE-BCF1DA5738C5}" srcOrd="5" destOrd="0" presId="urn:microsoft.com/office/officeart/2005/8/layout/hChevron3"/>
    <dgm:cxn modelId="{83595F6B-B6A5-0D47-8676-B487B81C44D6}" type="presParOf" srcId="{30FB573F-2D92-5E4A-81EC-AE27CC9ED2B4}" destId="{7841F2DB-C712-B241-9276-D3877CC373D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80321E-FCBC-1C48-B4E6-6A41702864B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2AC0FA89-08BA-AE45-89EE-768C66E03406}">
      <dgm:prSet phldrT="[Text]"/>
      <dgm:spPr/>
      <dgm:t>
        <a:bodyPr/>
        <a:lstStyle/>
        <a:p>
          <a:r>
            <a:rPr lang="zh-CN" altLang="en-US" dirty="0" smtClean="0"/>
            <a:t>数据</a:t>
          </a:r>
          <a:endParaRPr lang="en-US" dirty="0"/>
        </a:p>
      </dgm:t>
    </dgm:pt>
    <dgm:pt modelId="{A41390A3-AC5B-FE40-8C2A-CA0C18E0CD24}" type="parTrans" cxnId="{2864393A-8B20-DC49-9FA4-B40196CCC8A2}">
      <dgm:prSet/>
      <dgm:spPr/>
      <dgm:t>
        <a:bodyPr/>
        <a:lstStyle/>
        <a:p>
          <a:endParaRPr lang="en-US"/>
        </a:p>
      </dgm:t>
    </dgm:pt>
    <dgm:pt modelId="{C0931F02-2E98-8941-8BEF-497162ADD723}" type="sibTrans" cxnId="{2864393A-8B20-DC49-9FA4-B40196CCC8A2}">
      <dgm:prSet/>
      <dgm:spPr/>
      <dgm:t>
        <a:bodyPr/>
        <a:lstStyle/>
        <a:p>
          <a:endParaRPr lang="en-US"/>
        </a:p>
      </dgm:t>
    </dgm:pt>
    <dgm:pt modelId="{775441F1-7AE2-AF44-9C9D-AF7C2A6E97E1}">
      <dgm:prSet phldrT="[Text]"/>
      <dgm:spPr/>
      <dgm:t>
        <a:bodyPr/>
        <a:lstStyle/>
        <a:p>
          <a:r>
            <a:rPr lang="zh-CN" altLang="en-US" dirty="0" smtClean="0"/>
            <a:t>信息</a:t>
          </a:r>
          <a:endParaRPr lang="en-US" dirty="0"/>
        </a:p>
      </dgm:t>
    </dgm:pt>
    <dgm:pt modelId="{33595893-6B3B-774B-A80E-5D24EC356C1A}" type="parTrans" cxnId="{97F0CE2D-0B1C-3847-8143-3B90072C1514}">
      <dgm:prSet/>
      <dgm:spPr/>
      <dgm:t>
        <a:bodyPr/>
        <a:lstStyle/>
        <a:p>
          <a:endParaRPr lang="en-US"/>
        </a:p>
      </dgm:t>
    </dgm:pt>
    <dgm:pt modelId="{C3CD90DE-9262-484A-B91C-A9B5E8ACE95F}" type="sibTrans" cxnId="{97F0CE2D-0B1C-3847-8143-3B90072C1514}">
      <dgm:prSet/>
      <dgm:spPr/>
      <dgm:t>
        <a:bodyPr/>
        <a:lstStyle/>
        <a:p>
          <a:endParaRPr lang="en-US"/>
        </a:p>
      </dgm:t>
    </dgm:pt>
    <dgm:pt modelId="{F2007435-FA0B-CC42-929E-30478631C844}">
      <dgm:prSet phldrT="[Text]"/>
      <dgm:spPr/>
      <dgm:t>
        <a:bodyPr/>
        <a:lstStyle/>
        <a:p>
          <a:r>
            <a:rPr lang="zh-CN" altLang="en-US" dirty="0" smtClean="0"/>
            <a:t>知识</a:t>
          </a:r>
          <a:endParaRPr lang="en-US" dirty="0"/>
        </a:p>
      </dgm:t>
    </dgm:pt>
    <dgm:pt modelId="{029F0A7B-6065-C74D-B490-E33ECED18E74}" type="parTrans" cxnId="{B800B5B1-EA58-BD4A-B214-21017170DBC1}">
      <dgm:prSet/>
      <dgm:spPr/>
      <dgm:t>
        <a:bodyPr/>
        <a:lstStyle/>
        <a:p>
          <a:endParaRPr lang="en-US"/>
        </a:p>
      </dgm:t>
    </dgm:pt>
    <dgm:pt modelId="{C429D06A-99C5-D540-9E60-EDE5DEAC6216}" type="sibTrans" cxnId="{B800B5B1-EA58-BD4A-B214-21017170DBC1}">
      <dgm:prSet/>
      <dgm:spPr/>
      <dgm:t>
        <a:bodyPr/>
        <a:lstStyle/>
        <a:p>
          <a:endParaRPr lang="en-US"/>
        </a:p>
      </dgm:t>
    </dgm:pt>
    <dgm:pt modelId="{86A5248E-589B-0D43-8B46-3ECC015E472A}">
      <dgm:prSet phldrT="[Text]"/>
      <dgm:spPr/>
      <dgm:t>
        <a:bodyPr/>
        <a:lstStyle/>
        <a:p>
          <a:r>
            <a:rPr lang="zh-CN" altLang="en-US" dirty="0" smtClean="0"/>
            <a:t>智慧</a:t>
          </a:r>
          <a:endParaRPr lang="en-US" dirty="0"/>
        </a:p>
      </dgm:t>
    </dgm:pt>
    <dgm:pt modelId="{11FA0959-EE7B-3043-A321-F0C27C1D4F00}" type="parTrans" cxnId="{A6E4E455-87F6-0843-88F3-CD20AAD1854A}">
      <dgm:prSet/>
      <dgm:spPr/>
      <dgm:t>
        <a:bodyPr/>
        <a:lstStyle/>
        <a:p>
          <a:endParaRPr lang="en-US"/>
        </a:p>
      </dgm:t>
    </dgm:pt>
    <dgm:pt modelId="{7433BF4B-C212-FC4B-8AB5-E1D563179FD0}" type="sibTrans" cxnId="{A6E4E455-87F6-0843-88F3-CD20AAD1854A}">
      <dgm:prSet/>
      <dgm:spPr/>
      <dgm:t>
        <a:bodyPr/>
        <a:lstStyle/>
        <a:p>
          <a:endParaRPr lang="en-US"/>
        </a:p>
      </dgm:t>
    </dgm:pt>
    <dgm:pt modelId="{D0ED8765-CA87-7A4E-AB85-E098B03D8E9B}" type="pres">
      <dgm:prSet presAssocID="{8D80321E-FCBC-1C48-B4E6-6A41702864B5}" presName="Name0" presStyleCnt="0">
        <dgm:presLayoutVars>
          <dgm:dir/>
          <dgm:animLvl val="lvl"/>
          <dgm:resizeHandles val="exact"/>
        </dgm:presLayoutVars>
      </dgm:prSet>
      <dgm:spPr/>
    </dgm:pt>
    <dgm:pt modelId="{809585D8-FA27-1D44-9617-864163EAB373}" type="pres">
      <dgm:prSet presAssocID="{2AC0FA89-08BA-AE45-89EE-768C66E0340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CFA6F-5D19-1649-90D3-F67B4B27E2CE}" type="pres">
      <dgm:prSet presAssocID="{C0931F02-2E98-8941-8BEF-497162ADD723}" presName="parTxOnlySpace" presStyleCnt="0"/>
      <dgm:spPr/>
    </dgm:pt>
    <dgm:pt modelId="{17C55C56-A207-5941-9B89-0E49C7F260FE}" type="pres">
      <dgm:prSet presAssocID="{775441F1-7AE2-AF44-9C9D-AF7C2A6E97E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C1494-3BCE-9C4B-9F90-700BBAE70BC9}" type="pres">
      <dgm:prSet presAssocID="{C3CD90DE-9262-484A-B91C-A9B5E8ACE95F}" presName="parTxOnlySpace" presStyleCnt="0"/>
      <dgm:spPr/>
    </dgm:pt>
    <dgm:pt modelId="{EB403C4D-F29D-134C-A31B-7565F884A36B}" type="pres">
      <dgm:prSet presAssocID="{F2007435-FA0B-CC42-929E-30478631C84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9AB48-2D6C-474A-9B93-0CBB501277CD}" type="pres">
      <dgm:prSet presAssocID="{C429D06A-99C5-D540-9E60-EDE5DEAC6216}" presName="parTxOnlySpace" presStyleCnt="0"/>
      <dgm:spPr/>
    </dgm:pt>
    <dgm:pt modelId="{8B67701A-C55D-0244-973C-09DCF3FBB1B3}" type="pres">
      <dgm:prSet presAssocID="{86A5248E-589B-0D43-8B46-3ECC015E472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F0CE2D-0B1C-3847-8143-3B90072C1514}" srcId="{8D80321E-FCBC-1C48-B4E6-6A41702864B5}" destId="{775441F1-7AE2-AF44-9C9D-AF7C2A6E97E1}" srcOrd="1" destOrd="0" parTransId="{33595893-6B3B-774B-A80E-5D24EC356C1A}" sibTransId="{C3CD90DE-9262-484A-B91C-A9B5E8ACE95F}"/>
    <dgm:cxn modelId="{E6C8DDD9-BDBF-F645-ABE2-6BB7267D4AFA}" type="presOf" srcId="{2AC0FA89-08BA-AE45-89EE-768C66E03406}" destId="{809585D8-FA27-1D44-9617-864163EAB373}" srcOrd="0" destOrd="0" presId="urn:microsoft.com/office/officeart/2005/8/layout/chevron1"/>
    <dgm:cxn modelId="{A6E4E455-87F6-0843-88F3-CD20AAD1854A}" srcId="{8D80321E-FCBC-1C48-B4E6-6A41702864B5}" destId="{86A5248E-589B-0D43-8B46-3ECC015E472A}" srcOrd="3" destOrd="0" parTransId="{11FA0959-EE7B-3043-A321-F0C27C1D4F00}" sibTransId="{7433BF4B-C212-FC4B-8AB5-E1D563179FD0}"/>
    <dgm:cxn modelId="{832FC0CB-B9CC-1345-84D6-9D217C14ADF5}" type="presOf" srcId="{86A5248E-589B-0D43-8B46-3ECC015E472A}" destId="{8B67701A-C55D-0244-973C-09DCF3FBB1B3}" srcOrd="0" destOrd="0" presId="urn:microsoft.com/office/officeart/2005/8/layout/chevron1"/>
    <dgm:cxn modelId="{B800B5B1-EA58-BD4A-B214-21017170DBC1}" srcId="{8D80321E-FCBC-1C48-B4E6-6A41702864B5}" destId="{F2007435-FA0B-CC42-929E-30478631C844}" srcOrd="2" destOrd="0" parTransId="{029F0A7B-6065-C74D-B490-E33ECED18E74}" sibTransId="{C429D06A-99C5-D540-9E60-EDE5DEAC6216}"/>
    <dgm:cxn modelId="{B826A1E5-3F42-F041-9B74-9FACB316CC50}" type="presOf" srcId="{775441F1-7AE2-AF44-9C9D-AF7C2A6E97E1}" destId="{17C55C56-A207-5941-9B89-0E49C7F260FE}" srcOrd="0" destOrd="0" presId="urn:microsoft.com/office/officeart/2005/8/layout/chevron1"/>
    <dgm:cxn modelId="{C373DF4C-C397-0949-AD51-55D47F0CFE72}" type="presOf" srcId="{8D80321E-FCBC-1C48-B4E6-6A41702864B5}" destId="{D0ED8765-CA87-7A4E-AB85-E098B03D8E9B}" srcOrd="0" destOrd="0" presId="urn:microsoft.com/office/officeart/2005/8/layout/chevron1"/>
    <dgm:cxn modelId="{159C67DF-C6E8-3241-8716-DABFA2880C9A}" type="presOf" srcId="{F2007435-FA0B-CC42-929E-30478631C844}" destId="{EB403C4D-F29D-134C-A31B-7565F884A36B}" srcOrd="0" destOrd="0" presId="urn:microsoft.com/office/officeart/2005/8/layout/chevron1"/>
    <dgm:cxn modelId="{2864393A-8B20-DC49-9FA4-B40196CCC8A2}" srcId="{8D80321E-FCBC-1C48-B4E6-6A41702864B5}" destId="{2AC0FA89-08BA-AE45-89EE-768C66E03406}" srcOrd="0" destOrd="0" parTransId="{A41390A3-AC5B-FE40-8C2A-CA0C18E0CD24}" sibTransId="{C0931F02-2E98-8941-8BEF-497162ADD723}"/>
    <dgm:cxn modelId="{42FB6CB5-D1E5-C44A-88CF-09750374D0F1}" type="presParOf" srcId="{D0ED8765-CA87-7A4E-AB85-E098B03D8E9B}" destId="{809585D8-FA27-1D44-9617-864163EAB373}" srcOrd="0" destOrd="0" presId="urn:microsoft.com/office/officeart/2005/8/layout/chevron1"/>
    <dgm:cxn modelId="{E0B18DA4-932D-2648-8886-3F7E55BB7ED8}" type="presParOf" srcId="{D0ED8765-CA87-7A4E-AB85-E098B03D8E9B}" destId="{6ABCFA6F-5D19-1649-90D3-F67B4B27E2CE}" srcOrd="1" destOrd="0" presId="urn:microsoft.com/office/officeart/2005/8/layout/chevron1"/>
    <dgm:cxn modelId="{3994C2E6-B69F-6246-A823-0B3285A22BEB}" type="presParOf" srcId="{D0ED8765-CA87-7A4E-AB85-E098B03D8E9B}" destId="{17C55C56-A207-5941-9B89-0E49C7F260FE}" srcOrd="2" destOrd="0" presId="urn:microsoft.com/office/officeart/2005/8/layout/chevron1"/>
    <dgm:cxn modelId="{0FAD1D96-5A28-994E-8092-A9000BFB63D9}" type="presParOf" srcId="{D0ED8765-CA87-7A4E-AB85-E098B03D8E9B}" destId="{AFEC1494-3BCE-9C4B-9F90-700BBAE70BC9}" srcOrd="3" destOrd="0" presId="urn:microsoft.com/office/officeart/2005/8/layout/chevron1"/>
    <dgm:cxn modelId="{207C818B-02ED-1C48-A392-E6554450B336}" type="presParOf" srcId="{D0ED8765-CA87-7A4E-AB85-E098B03D8E9B}" destId="{EB403C4D-F29D-134C-A31B-7565F884A36B}" srcOrd="4" destOrd="0" presId="urn:microsoft.com/office/officeart/2005/8/layout/chevron1"/>
    <dgm:cxn modelId="{A8728A58-ED63-8545-8F3D-FC06D9130202}" type="presParOf" srcId="{D0ED8765-CA87-7A4E-AB85-E098B03D8E9B}" destId="{D5F9AB48-2D6C-474A-9B93-0CBB501277CD}" srcOrd="5" destOrd="0" presId="urn:microsoft.com/office/officeart/2005/8/layout/chevron1"/>
    <dgm:cxn modelId="{3B99B3B8-D7E3-2441-9DBF-1EC1C0AF184F}" type="presParOf" srcId="{D0ED8765-CA87-7A4E-AB85-E098B03D8E9B}" destId="{8B67701A-C55D-0244-973C-09DCF3FBB1B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93803F-51CF-7B4B-AA9B-89341F51C963}" type="doc">
      <dgm:prSet loTypeId="urn:microsoft.com/office/officeart/2005/8/layout/hChevron3" loCatId="" qsTypeId="urn:microsoft.com/office/officeart/2005/8/quickstyle/simple1" qsCatId="simple" csTypeId="urn:microsoft.com/office/officeart/2005/8/colors/accent3_2" csCatId="accent3" phldr="1"/>
      <dgm:spPr/>
    </dgm:pt>
    <dgm:pt modelId="{5EFDB824-A133-0C48-ADBC-BE4168E338D4}">
      <dgm:prSet phldrT="[Text]"/>
      <dgm:spPr/>
      <dgm:t>
        <a:bodyPr/>
        <a:lstStyle/>
        <a:p>
          <a:r>
            <a:rPr lang="zh-CN" altLang="en-US" dirty="0" smtClean="0"/>
            <a:t>数据获取</a:t>
          </a:r>
          <a:endParaRPr lang="en-US" dirty="0"/>
        </a:p>
      </dgm:t>
    </dgm:pt>
    <dgm:pt modelId="{577A1822-24F6-2841-B528-07A138C3023E}" type="parTrans" cxnId="{7177D381-5F1E-A349-B14C-031F139D5812}">
      <dgm:prSet/>
      <dgm:spPr/>
      <dgm:t>
        <a:bodyPr/>
        <a:lstStyle/>
        <a:p>
          <a:endParaRPr lang="en-US"/>
        </a:p>
      </dgm:t>
    </dgm:pt>
    <dgm:pt modelId="{594500F5-80D4-6748-9074-804D7DBCC82F}" type="sibTrans" cxnId="{7177D381-5F1E-A349-B14C-031F139D5812}">
      <dgm:prSet/>
      <dgm:spPr/>
      <dgm:t>
        <a:bodyPr/>
        <a:lstStyle/>
        <a:p>
          <a:endParaRPr lang="en-US"/>
        </a:p>
      </dgm:t>
    </dgm:pt>
    <dgm:pt modelId="{D3582AA2-07D0-AE47-84E0-72F67C2DB04C}">
      <dgm:prSet phldrT="[Text]"/>
      <dgm:spPr/>
      <dgm:t>
        <a:bodyPr/>
        <a:lstStyle/>
        <a:p>
          <a:r>
            <a:rPr lang="zh-CN" altLang="en-US" dirty="0" smtClean="0"/>
            <a:t>实体抽取</a:t>
          </a:r>
          <a:endParaRPr lang="en-US" dirty="0"/>
        </a:p>
      </dgm:t>
    </dgm:pt>
    <dgm:pt modelId="{23AFBE1B-1B25-6E4E-9A5D-EDFE13321E9A}" type="parTrans" cxnId="{A4FDD92E-75F3-B94F-A1B4-A63D44C33A04}">
      <dgm:prSet/>
      <dgm:spPr/>
      <dgm:t>
        <a:bodyPr/>
        <a:lstStyle/>
        <a:p>
          <a:endParaRPr lang="en-US"/>
        </a:p>
      </dgm:t>
    </dgm:pt>
    <dgm:pt modelId="{8AD688D8-0136-704F-A985-16EF49983C2C}" type="sibTrans" cxnId="{A4FDD92E-75F3-B94F-A1B4-A63D44C33A04}">
      <dgm:prSet/>
      <dgm:spPr/>
      <dgm:t>
        <a:bodyPr/>
        <a:lstStyle/>
        <a:p>
          <a:endParaRPr lang="en-US"/>
        </a:p>
      </dgm:t>
    </dgm:pt>
    <dgm:pt modelId="{BD09F37D-4FB1-0F42-BA8B-E947B4FF6677}">
      <dgm:prSet phldrT="[Text]"/>
      <dgm:spPr/>
      <dgm:t>
        <a:bodyPr/>
        <a:lstStyle/>
        <a:p>
          <a:r>
            <a:rPr lang="zh-CN" altLang="en-US" dirty="0" smtClean="0"/>
            <a:t>集成</a:t>
          </a:r>
          <a:endParaRPr lang="en-US" dirty="0"/>
        </a:p>
      </dgm:t>
    </dgm:pt>
    <dgm:pt modelId="{1E3B5853-419C-0C4A-A9BF-0C1D6AE20B2C}" type="parTrans" cxnId="{3D59B5C8-25CC-C742-9190-CE702060B482}">
      <dgm:prSet/>
      <dgm:spPr/>
      <dgm:t>
        <a:bodyPr/>
        <a:lstStyle/>
        <a:p>
          <a:endParaRPr lang="en-US"/>
        </a:p>
      </dgm:t>
    </dgm:pt>
    <dgm:pt modelId="{78D6D83C-671A-E741-9F12-A34F83E37F81}" type="sibTrans" cxnId="{3D59B5C8-25CC-C742-9190-CE702060B482}">
      <dgm:prSet/>
      <dgm:spPr/>
      <dgm:t>
        <a:bodyPr/>
        <a:lstStyle/>
        <a:p>
          <a:endParaRPr lang="en-US"/>
        </a:p>
      </dgm:t>
    </dgm:pt>
    <dgm:pt modelId="{AF868489-3173-8147-9879-AE3352626D6D}">
      <dgm:prSet phldrT="[Text]"/>
      <dgm:spPr/>
      <dgm:t>
        <a:bodyPr/>
        <a:lstStyle/>
        <a:p>
          <a:r>
            <a:rPr lang="zh-CN" altLang="en-US" dirty="0" smtClean="0"/>
            <a:t>分析</a:t>
          </a:r>
          <a:endParaRPr lang="en-US" dirty="0"/>
        </a:p>
      </dgm:t>
    </dgm:pt>
    <dgm:pt modelId="{6A755BDC-6186-1642-A453-5D8B1586A4A9}" type="parTrans" cxnId="{72D7DC75-FCC5-AB47-8211-D2DA66BC04ED}">
      <dgm:prSet/>
      <dgm:spPr/>
      <dgm:t>
        <a:bodyPr/>
        <a:lstStyle/>
        <a:p>
          <a:endParaRPr lang="en-US"/>
        </a:p>
      </dgm:t>
    </dgm:pt>
    <dgm:pt modelId="{AAA08FA3-73C3-354F-B6EB-61312B8D6AA8}" type="sibTrans" cxnId="{72D7DC75-FCC5-AB47-8211-D2DA66BC04ED}">
      <dgm:prSet/>
      <dgm:spPr/>
      <dgm:t>
        <a:bodyPr/>
        <a:lstStyle/>
        <a:p>
          <a:endParaRPr lang="en-US"/>
        </a:p>
      </dgm:t>
    </dgm:pt>
    <dgm:pt modelId="{290023E2-9197-2745-8DAA-651F106EAEC0}">
      <dgm:prSet phldrT="[Text]"/>
      <dgm:spPr/>
      <dgm:t>
        <a:bodyPr/>
        <a:lstStyle/>
        <a:p>
          <a:r>
            <a:rPr lang="zh-CN" altLang="en-US" dirty="0" smtClean="0"/>
            <a:t>解释</a:t>
          </a:r>
          <a:endParaRPr lang="en-US" dirty="0"/>
        </a:p>
      </dgm:t>
    </dgm:pt>
    <dgm:pt modelId="{DCD6A49B-97A4-084E-8422-35BFA23EAF07}" type="parTrans" cxnId="{D819AF0A-A6B7-2440-8F30-6AC5873B040F}">
      <dgm:prSet/>
      <dgm:spPr/>
      <dgm:t>
        <a:bodyPr/>
        <a:lstStyle/>
        <a:p>
          <a:endParaRPr lang="en-US"/>
        </a:p>
      </dgm:t>
    </dgm:pt>
    <dgm:pt modelId="{B32A0CFA-252B-8B4A-9F9B-3D3F86D69903}" type="sibTrans" cxnId="{D819AF0A-A6B7-2440-8F30-6AC5873B040F}">
      <dgm:prSet/>
      <dgm:spPr/>
      <dgm:t>
        <a:bodyPr/>
        <a:lstStyle/>
        <a:p>
          <a:endParaRPr lang="en-US"/>
        </a:p>
      </dgm:t>
    </dgm:pt>
    <dgm:pt modelId="{4D14EF48-843D-444D-9A9F-8015E2E50294}">
      <dgm:prSet phldrT="[Text]"/>
      <dgm:spPr/>
      <dgm:t>
        <a:bodyPr/>
        <a:lstStyle/>
        <a:p>
          <a:r>
            <a:rPr lang="zh-CN" altLang="en-US" dirty="0" smtClean="0"/>
            <a:t>搜索</a:t>
          </a:r>
          <a:endParaRPr lang="en-US" dirty="0"/>
        </a:p>
      </dgm:t>
    </dgm:pt>
    <dgm:pt modelId="{46D2EAC6-58EB-CA4D-9749-B51485D5E5E1}" type="parTrans" cxnId="{E390081D-4EC4-BD4A-8E68-AF722DD683F5}">
      <dgm:prSet/>
      <dgm:spPr/>
      <dgm:t>
        <a:bodyPr/>
        <a:lstStyle/>
        <a:p>
          <a:endParaRPr lang="en-US"/>
        </a:p>
      </dgm:t>
    </dgm:pt>
    <dgm:pt modelId="{7B2C6E24-7178-6142-94D6-90271808F786}" type="sibTrans" cxnId="{E390081D-4EC4-BD4A-8E68-AF722DD683F5}">
      <dgm:prSet/>
      <dgm:spPr/>
      <dgm:t>
        <a:bodyPr/>
        <a:lstStyle/>
        <a:p>
          <a:endParaRPr lang="en-US"/>
        </a:p>
      </dgm:t>
    </dgm:pt>
    <dgm:pt modelId="{30FB573F-2D92-5E4A-81EC-AE27CC9ED2B4}" type="pres">
      <dgm:prSet presAssocID="{E893803F-51CF-7B4B-AA9B-89341F51C963}" presName="Name0" presStyleCnt="0">
        <dgm:presLayoutVars>
          <dgm:dir/>
          <dgm:resizeHandles val="exact"/>
        </dgm:presLayoutVars>
      </dgm:prSet>
      <dgm:spPr/>
    </dgm:pt>
    <dgm:pt modelId="{7AE33CEF-B473-2E45-AEE9-E6E3F8FA1070}" type="pres">
      <dgm:prSet presAssocID="{5EFDB824-A133-0C48-ADBC-BE4168E338D4}" presName="parTxOnly" presStyleLbl="node1" presStyleIdx="0" presStyleCnt="6" custScaleX="131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B85C7-1B49-CC43-BF12-187AE1C26DB7}" type="pres">
      <dgm:prSet presAssocID="{594500F5-80D4-6748-9074-804D7DBCC82F}" presName="parSpace" presStyleCnt="0"/>
      <dgm:spPr/>
    </dgm:pt>
    <dgm:pt modelId="{CC359816-4EDC-3C47-B78C-E4590CCDDDDB}" type="pres">
      <dgm:prSet presAssocID="{D3582AA2-07D0-AE47-84E0-72F67C2DB04C}" presName="parTxOnly" presStyleLbl="node1" presStyleIdx="1" presStyleCnt="6" custScaleX="1678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28C3-7963-E141-8F66-8E1C8EA2B603}" type="pres">
      <dgm:prSet presAssocID="{8AD688D8-0136-704F-A985-16EF49983C2C}" presName="parSpace" presStyleCnt="0"/>
      <dgm:spPr/>
    </dgm:pt>
    <dgm:pt modelId="{7BC95621-5F6C-D84D-96BC-076C532AB356}" type="pres">
      <dgm:prSet presAssocID="{BD09F37D-4FB1-0F42-BA8B-E947B4FF6677}" presName="parTxOnly" presStyleLbl="node1" presStyleIdx="2" presStyleCnt="6" custScaleX="1065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2FC4E-EF76-6642-9AAE-BCF1DA5738C5}" type="pres">
      <dgm:prSet presAssocID="{78D6D83C-671A-E741-9F12-A34F83E37F81}" presName="parSpace" presStyleCnt="0"/>
      <dgm:spPr/>
    </dgm:pt>
    <dgm:pt modelId="{7841F2DB-C712-B241-9276-D3877CC373DD}" type="pres">
      <dgm:prSet presAssocID="{AF868489-3173-8147-9879-AE3352626D6D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F0ACA-0F0E-5244-B4DC-209782DF4410}" type="pres">
      <dgm:prSet presAssocID="{AAA08FA3-73C3-354F-B6EB-61312B8D6AA8}" presName="parSpace" presStyleCnt="0"/>
      <dgm:spPr/>
    </dgm:pt>
    <dgm:pt modelId="{36371157-279D-784F-B41B-2DF3030717DA}" type="pres">
      <dgm:prSet presAssocID="{4D14EF48-843D-444D-9A9F-8015E2E50294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68172-1E3C-254E-9288-F873A2A863DA}" type="pres">
      <dgm:prSet presAssocID="{7B2C6E24-7178-6142-94D6-90271808F786}" presName="parSpace" presStyleCnt="0"/>
      <dgm:spPr/>
    </dgm:pt>
    <dgm:pt modelId="{6D336F38-9A9E-254C-A948-B55267A89E6D}" type="pres">
      <dgm:prSet presAssocID="{290023E2-9197-2745-8DAA-651F106EAEC0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DD92E-75F3-B94F-A1B4-A63D44C33A04}" srcId="{E893803F-51CF-7B4B-AA9B-89341F51C963}" destId="{D3582AA2-07D0-AE47-84E0-72F67C2DB04C}" srcOrd="1" destOrd="0" parTransId="{23AFBE1B-1B25-6E4E-9A5D-EDFE13321E9A}" sibTransId="{8AD688D8-0136-704F-A985-16EF49983C2C}"/>
    <dgm:cxn modelId="{CBFE50A6-BD61-A344-A5D0-AC76858B449D}" type="presOf" srcId="{BD09F37D-4FB1-0F42-BA8B-E947B4FF6677}" destId="{7BC95621-5F6C-D84D-96BC-076C532AB356}" srcOrd="0" destOrd="0" presId="urn:microsoft.com/office/officeart/2005/8/layout/hChevron3"/>
    <dgm:cxn modelId="{3D59B5C8-25CC-C742-9190-CE702060B482}" srcId="{E893803F-51CF-7B4B-AA9B-89341F51C963}" destId="{BD09F37D-4FB1-0F42-BA8B-E947B4FF6677}" srcOrd="2" destOrd="0" parTransId="{1E3B5853-419C-0C4A-A9BF-0C1D6AE20B2C}" sibTransId="{78D6D83C-671A-E741-9F12-A34F83E37F81}"/>
    <dgm:cxn modelId="{5E113111-B057-9A4A-A6C0-E96B00E4F788}" type="presOf" srcId="{D3582AA2-07D0-AE47-84E0-72F67C2DB04C}" destId="{CC359816-4EDC-3C47-B78C-E4590CCDDDDB}" srcOrd="0" destOrd="0" presId="urn:microsoft.com/office/officeart/2005/8/layout/hChevron3"/>
    <dgm:cxn modelId="{7177D381-5F1E-A349-B14C-031F139D5812}" srcId="{E893803F-51CF-7B4B-AA9B-89341F51C963}" destId="{5EFDB824-A133-0C48-ADBC-BE4168E338D4}" srcOrd="0" destOrd="0" parTransId="{577A1822-24F6-2841-B528-07A138C3023E}" sibTransId="{594500F5-80D4-6748-9074-804D7DBCC82F}"/>
    <dgm:cxn modelId="{D819AF0A-A6B7-2440-8F30-6AC5873B040F}" srcId="{E893803F-51CF-7B4B-AA9B-89341F51C963}" destId="{290023E2-9197-2745-8DAA-651F106EAEC0}" srcOrd="5" destOrd="0" parTransId="{DCD6A49B-97A4-084E-8422-35BFA23EAF07}" sibTransId="{B32A0CFA-252B-8B4A-9F9B-3D3F86D69903}"/>
    <dgm:cxn modelId="{72D7DC75-FCC5-AB47-8211-D2DA66BC04ED}" srcId="{E893803F-51CF-7B4B-AA9B-89341F51C963}" destId="{AF868489-3173-8147-9879-AE3352626D6D}" srcOrd="3" destOrd="0" parTransId="{6A755BDC-6186-1642-A453-5D8B1586A4A9}" sibTransId="{AAA08FA3-73C3-354F-B6EB-61312B8D6AA8}"/>
    <dgm:cxn modelId="{E390081D-4EC4-BD4A-8E68-AF722DD683F5}" srcId="{E893803F-51CF-7B4B-AA9B-89341F51C963}" destId="{4D14EF48-843D-444D-9A9F-8015E2E50294}" srcOrd="4" destOrd="0" parTransId="{46D2EAC6-58EB-CA4D-9749-B51485D5E5E1}" sibTransId="{7B2C6E24-7178-6142-94D6-90271808F786}"/>
    <dgm:cxn modelId="{98883671-ABD0-4049-91E1-3952A1CD95F8}" type="presOf" srcId="{5EFDB824-A133-0C48-ADBC-BE4168E338D4}" destId="{7AE33CEF-B473-2E45-AEE9-E6E3F8FA1070}" srcOrd="0" destOrd="0" presId="urn:microsoft.com/office/officeart/2005/8/layout/hChevron3"/>
    <dgm:cxn modelId="{8EA06349-0F90-DA49-A974-8429C2F6450D}" type="presOf" srcId="{AF868489-3173-8147-9879-AE3352626D6D}" destId="{7841F2DB-C712-B241-9276-D3877CC373DD}" srcOrd="0" destOrd="0" presId="urn:microsoft.com/office/officeart/2005/8/layout/hChevron3"/>
    <dgm:cxn modelId="{B67C147B-ED67-9644-B3DD-4381FC876E36}" type="presOf" srcId="{290023E2-9197-2745-8DAA-651F106EAEC0}" destId="{6D336F38-9A9E-254C-A948-B55267A89E6D}" srcOrd="0" destOrd="0" presId="urn:microsoft.com/office/officeart/2005/8/layout/hChevron3"/>
    <dgm:cxn modelId="{E310D977-BA46-0C4F-8B27-862517F89E93}" type="presOf" srcId="{4D14EF48-843D-444D-9A9F-8015E2E50294}" destId="{36371157-279D-784F-B41B-2DF3030717DA}" srcOrd="0" destOrd="0" presId="urn:microsoft.com/office/officeart/2005/8/layout/hChevron3"/>
    <dgm:cxn modelId="{E2F424AA-5F55-F442-AF5B-5E54E336E26B}" type="presOf" srcId="{E893803F-51CF-7B4B-AA9B-89341F51C963}" destId="{30FB573F-2D92-5E4A-81EC-AE27CC9ED2B4}" srcOrd="0" destOrd="0" presId="urn:microsoft.com/office/officeart/2005/8/layout/hChevron3"/>
    <dgm:cxn modelId="{16AEDF3D-D210-B145-9B6F-2D48F021A9AF}" type="presParOf" srcId="{30FB573F-2D92-5E4A-81EC-AE27CC9ED2B4}" destId="{7AE33CEF-B473-2E45-AEE9-E6E3F8FA1070}" srcOrd="0" destOrd="0" presId="urn:microsoft.com/office/officeart/2005/8/layout/hChevron3"/>
    <dgm:cxn modelId="{31C27169-FCAD-3444-A257-BEC30D73A1FE}" type="presParOf" srcId="{30FB573F-2D92-5E4A-81EC-AE27CC9ED2B4}" destId="{10DB85C7-1B49-CC43-BF12-187AE1C26DB7}" srcOrd="1" destOrd="0" presId="urn:microsoft.com/office/officeart/2005/8/layout/hChevron3"/>
    <dgm:cxn modelId="{F2BFEA06-9F79-B842-A802-AF8D0671E53D}" type="presParOf" srcId="{30FB573F-2D92-5E4A-81EC-AE27CC9ED2B4}" destId="{CC359816-4EDC-3C47-B78C-E4590CCDDDDB}" srcOrd="2" destOrd="0" presId="urn:microsoft.com/office/officeart/2005/8/layout/hChevron3"/>
    <dgm:cxn modelId="{87381595-35FD-BC4C-A8F8-79E007932D1E}" type="presParOf" srcId="{30FB573F-2D92-5E4A-81EC-AE27CC9ED2B4}" destId="{CC2328C3-7963-E141-8F66-8E1C8EA2B603}" srcOrd="3" destOrd="0" presId="urn:microsoft.com/office/officeart/2005/8/layout/hChevron3"/>
    <dgm:cxn modelId="{4068F0B1-6436-A94C-B838-5FA40C7555BA}" type="presParOf" srcId="{30FB573F-2D92-5E4A-81EC-AE27CC9ED2B4}" destId="{7BC95621-5F6C-D84D-96BC-076C532AB356}" srcOrd="4" destOrd="0" presId="urn:microsoft.com/office/officeart/2005/8/layout/hChevron3"/>
    <dgm:cxn modelId="{EA006127-75A8-5B47-A601-EFA207FDC2DC}" type="presParOf" srcId="{30FB573F-2D92-5E4A-81EC-AE27CC9ED2B4}" destId="{B8F2FC4E-EF76-6642-9AAE-BCF1DA5738C5}" srcOrd="5" destOrd="0" presId="urn:microsoft.com/office/officeart/2005/8/layout/hChevron3"/>
    <dgm:cxn modelId="{479CE1C9-E2E6-6448-B572-37F97FDE2C94}" type="presParOf" srcId="{30FB573F-2D92-5E4A-81EC-AE27CC9ED2B4}" destId="{7841F2DB-C712-B241-9276-D3877CC373DD}" srcOrd="6" destOrd="0" presId="urn:microsoft.com/office/officeart/2005/8/layout/hChevron3"/>
    <dgm:cxn modelId="{A64EF5F8-5760-764D-8D91-C4923A3A7C83}" type="presParOf" srcId="{30FB573F-2D92-5E4A-81EC-AE27CC9ED2B4}" destId="{CE9F0ACA-0F0E-5244-B4DC-209782DF4410}" srcOrd="7" destOrd="0" presId="urn:microsoft.com/office/officeart/2005/8/layout/hChevron3"/>
    <dgm:cxn modelId="{FA492BC2-CFC6-9542-B6E1-724F854517D7}" type="presParOf" srcId="{30FB573F-2D92-5E4A-81EC-AE27CC9ED2B4}" destId="{36371157-279D-784F-B41B-2DF3030717DA}" srcOrd="8" destOrd="0" presId="urn:microsoft.com/office/officeart/2005/8/layout/hChevron3"/>
    <dgm:cxn modelId="{C4BF5CD9-57D5-1C4A-A620-8B0DD0DDEEDC}" type="presParOf" srcId="{30FB573F-2D92-5E4A-81EC-AE27CC9ED2B4}" destId="{E3468172-1E3C-254E-9288-F873A2A863DA}" srcOrd="9" destOrd="0" presId="urn:microsoft.com/office/officeart/2005/8/layout/hChevron3"/>
    <dgm:cxn modelId="{0989DD8D-A476-E243-BF3A-BF3509BAE10D}" type="presParOf" srcId="{30FB573F-2D92-5E4A-81EC-AE27CC9ED2B4}" destId="{6D336F38-9A9E-254C-A948-B55267A89E6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93803F-51CF-7B4B-AA9B-89341F51C963}" type="doc">
      <dgm:prSet loTypeId="urn:microsoft.com/office/officeart/2005/8/layout/hChevron3" loCatId="" qsTypeId="urn:microsoft.com/office/officeart/2005/8/quickstyle/simple1" qsCatId="simple" csTypeId="urn:microsoft.com/office/officeart/2005/8/colors/accent4_2" csCatId="accent4" phldr="1"/>
      <dgm:spPr/>
    </dgm:pt>
    <dgm:pt modelId="{5EFDB824-A133-0C48-ADBC-BE4168E338D4}">
      <dgm:prSet phldrT="[Text]" custT="1"/>
      <dgm:spPr/>
      <dgm:t>
        <a:bodyPr/>
        <a:lstStyle/>
        <a:p>
          <a:r>
            <a:rPr lang="zh-CN" altLang="en-US" sz="2400" dirty="0" smtClean="0"/>
            <a:t>数据获取</a:t>
          </a:r>
          <a:endParaRPr lang="en-US" sz="2400" dirty="0"/>
        </a:p>
      </dgm:t>
    </dgm:pt>
    <dgm:pt modelId="{577A1822-24F6-2841-B528-07A138C3023E}" type="parTrans" cxnId="{7177D381-5F1E-A349-B14C-031F139D5812}">
      <dgm:prSet/>
      <dgm:spPr/>
      <dgm:t>
        <a:bodyPr/>
        <a:lstStyle/>
        <a:p>
          <a:endParaRPr lang="en-US" sz="1600"/>
        </a:p>
      </dgm:t>
    </dgm:pt>
    <dgm:pt modelId="{594500F5-80D4-6748-9074-804D7DBCC82F}" type="sibTrans" cxnId="{7177D381-5F1E-A349-B14C-031F139D5812}">
      <dgm:prSet/>
      <dgm:spPr/>
      <dgm:t>
        <a:bodyPr/>
        <a:lstStyle/>
        <a:p>
          <a:endParaRPr lang="en-US" sz="1600"/>
        </a:p>
      </dgm:t>
    </dgm:pt>
    <dgm:pt modelId="{D3582AA2-07D0-AE47-84E0-72F67C2DB04C}">
      <dgm:prSet phldrT="[Text]" custT="1"/>
      <dgm:spPr/>
      <dgm:t>
        <a:bodyPr/>
        <a:lstStyle/>
        <a:p>
          <a:r>
            <a:rPr lang="zh-CN" altLang="en-US" sz="2400" dirty="0" smtClean="0"/>
            <a:t>关键词抽取</a:t>
          </a:r>
          <a:endParaRPr lang="en-US" sz="2400" dirty="0"/>
        </a:p>
      </dgm:t>
    </dgm:pt>
    <dgm:pt modelId="{23AFBE1B-1B25-6E4E-9A5D-EDFE13321E9A}" type="parTrans" cxnId="{A4FDD92E-75F3-B94F-A1B4-A63D44C33A04}">
      <dgm:prSet/>
      <dgm:spPr/>
      <dgm:t>
        <a:bodyPr/>
        <a:lstStyle/>
        <a:p>
          <a:endParaRPr lang="en-US" sz="1600"/>
        </a:p>
      </dgm:t>
    </dgm:pt>
    <dgm:pt modelId="{8AD688D8-0136-704F-A985-16EF49983C2C}" type="sibTrans" cxnId="{A4FDD92E-75F3-B94F-A1B4-A63D44C33A04}">
      <dgm:prSet/>
      <dgm:spPr/>
      <dgm:t>
        <a:bodyPr/>
        <a:lstStyle/>
        <a:p>
          <a:endParaRPr lang="en-US" sz="1600"/>
        </a:p>
      </dgm:t>
    </dgm:pt>
    <dgm:pt modelId="{BD09F37D-4FB1-0F42-BA8B-E947B4FF6677}">
      <dgm:prSet phldrT="[Text]" custT="1"/>
      <dgm:spPr/>
      <dgm:t>
        <a:bodyPr/>
        <a:lstStyle/>
        <a:p>
          <a:r>
            <a:rPr lang="zh-CN" altLang="en-US" sz="2400" dirty="0" smtClean="0"/>
            <a:t>组织</a:t>
          </a:r>
          <a:endParaRPr lang="en-US" sz="2400" dirty="0"/>
        </a:p>
      </dgm:t>
    </dgm:pt>
    <dgm:pt modelId="{1E3B5853-419C-0C4A-A9BF-0C1D6AE20B2C}" type="parTrans" cxnId="{3D59B5C8-25CC-C742-9190-CE702060B482}">
      <dgm:prSet/>
      <dgm:spPr/>
      <dgm:t>
        <a:bodyPr/>
        <a:lstStyle/>
        <a:p>
          <a:endParaRPr lang="en-US" sz="1600"/>
        </a:p>
      </dgm:t>
    </dgm:pt>
    <dgm:pt modelId="{78D6D83C-671A-E741-9F12-A34F83E37F81}" type="sibTrans" cxnId="{3D59B5C8-25CC-C742-9190-CE702060B482}">
      <dgm:prSet/>
      <dgm:spPr/>
      <dgm:t>
        <a:bodyPr/>
        <a:lstStyle/>
        <a:p>
          <a:endParaRPr lang="en-US" sz="1600"/>
        </a:p>
      </dgm:t>
    </dgm:pt>
    <dgm:pt modelId="{AF868489-3173-8147-9879-AE3352626D6D}">
      <dgm:prSet phldrT="[Text]" custT="1"/>
      <dgm:spPr/>
      <dgm:t>
        <a:bodyPr/>
        <a:lstStyle/>
        <a:p>
          <a:r>
            <a:rPr lang="zh-CN" altLang="en-US" sz="2400" dirty="0" smtClean="0"/>
            <a:t>搜索</a:t>
          </a:r>
          <a:endParaRPr lang="en-US" sz="2400" dirty="0"/>
        </a:p>
      </dgm:t>
    </dgm:pt>
    <dgm:pt modelId="{6A755BDC-6186-1642-A453-5D8B1586A4A9}" type="parTrans" cxnId="{72D7DC75-FCC5-AB47-8211-D2DA66BC04ED}">
      <dgm:prSet/>
      <dgm:spPr/>
      <dgm:t>
        <a:bodyPr/>
        <a:lstStyle/>
        <a:p>
          <a:endParaRPr lang="en-US" sz="1600"/>
        </a:p>
      </dgm:t>
    </dgm:pt>
    <dgm:pt modelId="{AAA08FA3-73C3-354F-B6EB-61312B8D6AA8}" type="sibTrans" cxnId="{72D7DC75-FCC5-AB47-8211-D2DA66BC04ED}">
      <dgm:prSet/>
      <dgm:spPr/>
      <dgm:t>
        <a:bodyPr/>
        <a:lstStyle/>
        <a:p>
          <a:endParaRPr lang="en-US" sz="1600"/>
        </a:p>
      </dgm:t>
    </dgm:pt>
    <dgm:pt modelId="{30FB573F-2D92-5E4A-81EC-AE27CC9ED2B4}" type="pres">
      <dgm:prSet presAssocID="{E893803F-51CF-7B4B-AA9B-89341F51C963}" presName="Name0" presStyleCnt="0">
        <dgm:presLayoutVars>
          <dgm:dir/>
          <dgm:resizeHandles val="exact"/>
        </dgm:presLayoutVars>
      </dgm:prSet>
      <dgm:spPr/>
    </dgm:pt>
    <dgm:pt modelId="{7AE33CEF-B473-2E45-AEE9-E6E3F8FA1070}" type="pres">
      <dgm:prSet presAssocID="{5EFDB824-A133-0C48-ADBC-BE4168E338D4}" presName="parTxOnly" presStyleLbl="node1" presStyleIdx="0" presStyleCnt="4" custScaleX="131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B85C7-1B49-CC43-BF12-187AE1C26DB7}" type="pres">
      <dgm:prSet presAssocID="{594500F5-80D4-6748-9074-804D7DBCC82F}" presName="parSpace" presStyleCnt="0"/>
      <dgm:spPr/>
    </dgm:pt>
    <dgm:pt modelId="{CC359816-4EDC-3C47-B78C-E4590CCDDDDB}" type="pres">
      <dgm:prSet presAssocID="{D3582AA2-07D0-AE47-84E0-72F67C2DB04C}" presName="parTxOnly" presStyleLbl="node1" presStyleIdx="1" presStyleCnt="4" custScaleX="1678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28C3-7963-E141-8F66-8E1C8EA2B603}" type="pres">
      <dgm:prSet presAssocID="{8AD688D8-0136-704F-A985-16EF49983C2C}" presName="parSpace" presStyleCnt="0"/>
      <dgm:spPr/>
    </dgm:pt>
    <dgm:pt modelId="{7BC95621-5F6C-D84D-96BC-076C532AB356}" type="pres">
      <dgm:prSet presAssocID="{BD09F37D-4FB1-0F42-BA8B-E947B4FF6677}" presName="parTxOnly" presStyleLbl="node1" presStyleIdx="2" presStyleCnt="4" custScaleX="1065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2FC4E-EF76-6642-9AAE-BCF1DA5738C5}" type="pres">
      <dgm:prSet presAssocID="{78D6D83C-671A-E741-9F12-A34F83E37F81}" presName="parSpace" presStyleCnt="0"/>
      <dgm:spPr/>
    </dgm:pt>
    <dgm:pt modelId="{7841F2DB-C712-B241-9276-D3877CC373DD}" type="pres">
      <dgm:prSet presAssocID="{AF868489-3173-8147-9879-AE3352626D6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123130-1D6D-5B44-848A-40017D94737F}" type="presOf" srcId="{5EFDB824-A133-0C48-ADBC-BE4168E338D4}" destId="{7AE33CEF-B473-2E45-AEE9-E6E3F8FA1070}" srcOrd="0" destOrd="0" presId="urn:microsoft.com/office/officeart/2005/8/layout/hChevron3"/>
    <dgm:cxn modelId="{72D7DC75-FCC5-AB47-8211-D2DA66BC04ED}" srcId="{E893803F-51CF-7B4B-AA9B-89341F51C963}" destId="{AF868489-3173-8147-9879-AE3352626D6D}" srcOrd="3" destOrd="0" parTransId="{6A755BDC-6186-1642-A453-5D8B1586A4A9}" sibTransId="{AAA08FA3-73C3-354F-B6EB-61312B8D6AA8}"/>
    <dgm:cxn modelId="{4518975B-7A74-2949-94F5-0452D1B9F910}" type="presOf" srcId="{BD09F37D-4FB1-0F42-BA8B-E947B4FF6677}" destId="{7BC95621-5F6C-D84D-96BC-076C532AB356}" srcOrd="0" destOrd="0" presId="urn:microsoft.com/office/officeart/2005/8/layout/hChevron3"/>
    <dgm:cxn modelId="{A4FDD92E-75F3-B94F-A1B4-A63D44C33A04}" srcId="{E893803F-51CF-7B4B-AA9B-89341F51C963}" destId="{D3582AA2-07D0-AE47-84E0-72F67C2DB04C}" srcOrd="1" destOrd="0" parTransId="{23AFBE1B-1B25-6E4E-9A5D-EDFE13321E9A}" sibTransId="{8AD688D8-0136-704F-A985-16EF49983C2C}"/>
    <dgm:cxn modelId="{3D59B5C8-25CC-C742-9190-CE702060B482}" srcId="{E893803F-51CF-7B4B-AA9B-89341F51C963}" destId="{BD09F37D-4FB1-0F42-BA8B-E947B4FF6677}" srcOrd="2" destOrd="0" parTransId="{1E3B5853-419C-0C4A-A9BF-0C1D6AE20B2C}" sibTransId="{78D6D83C-671A-E741-9F12-A34F83E37F81}"/>
    <dgm:cxn modelId="{0F62E609-BF85-F340-A0E5-83E5EEB1FA9F}" type="presOf" srcId="{E893803F-51CF-7B4B-AA9B-89341F51C963}" destId="{30FB573F-2D92-5E4A-81EC-AE27CC9ED2B4}" srcOrd="0" destOrd="0" presId="urn:microsoft.com/office/officeart/2005/8/layout/hChevron3"/>
    <dgm:cxn modelId="{12C530BD-5720-4C40-857F-F267277F3119}" type="presOf" srcId="{D3582AA2-07D0-AE47-84E0-72F67C2DB04C}" destId="{CC359816-4EDC-3C47-B78C-E4590CCDDDDB}" srcOrd="0" destOrd="0" presId="urn:microsoft.com/office/officeart/2005/8/layout/hChevron3"/>
    <dgm:cxn modelId="{7177D381-5F1E-A349-B14C-031F139D5812}" srcId="{E893803F-51CF-7B4B-AA9B-89341F51C963}" destId="{5EFDB824-A133-0C48-ADBC-BE4168E338D4}" srcOrd="0" destOrd="0" parTransId="{577A1822-24F6-2841-B528-07A138C3023E}" sibTransId="{594500F5-80D4-6748-9074-804D7DBCC82F}"/>
    <dgm:cxn modelId="{A5201C07-5BF5-B54F-A9B7-E1A8234E4939}" type="presOf" srcId="{AF868489-3173-8147-9879-AE3352626D6D}" destId="{7841F2DB-C712-B241-9276-D3877CC373DD}" srcOrd="0" destOrd="0" presId="urn:microsoft.com/office/officeart/2005/8/layout/hChevron3"/>
    <dgm:cxn modelId="{4400B21F-B91A-1C49-BCD6-8CE29E47A01A}" type="presParOf" srcId="{30FB573F-2D92-5E4A-81EC-AE27CC9ED2B4}" destId="{7AE33CEF-B473-2E45-AEE9-E6E3F8FA1070}" srcOrd="0" destOrd="0" presId="urn:microsoft.com/office/officeart/2005/8/layout/hChevron3"/>
    <dgm:cxn modelId="{5881C2C3-6912-E54F-9BA7-A4C82EA4543B}" type="presParOf" srcId="{30FB573F-2D92-5E4A-81EC-AE27CC9ED2B4}" destId="{10DB85C7-1B49-CC43-BF12-187AE1C26DB7}" srcOrd="1" destOrd="0" presId="urn:microsoft.com/office/officeart/2005/8/layout/hChevron3"/>
    <dgm:cxn modelId="{53774B1E-3581-A240-AE61-601A58B8505F}" type="presParOf" srcId="{30FB573F-2D92-5E4A-81EC-AE27CC9ED2B4}" destId="{CC359816-4EDC-3C47-B78C-E4590CCDDDDB}" srcOrd="2" destOrd="0" presId="urn:microsoft.com/office/officeart/2005/8/layout/hChevron3"/>
    <dgm:cxn modelId="{063BBD43-4997-BD4C-9442-D2AB3D628C04}" type="presParOf" srcId="{30FB573F-2D92-5E4A-81EC-AE27CC9ED2B4}" destId="{CC2328C3-7963-E141-8F66-8E1C8EA2B603}" srcOrd="3" destOrd="0" presId="urn:microsoft.com/office/officeart/2005/8/layout/hChevron3"/>
    <dgm:cxn modelId="{45789C73-51E6-4740-B017-1DF03EF80BC6}" type="presParOf" srcId="{30FB573F-2D92-5E4A-81EC-AE27CC9ED2B4}" destId="{7BC95621-5F6C-D84D-96BC-076C532AB356}" srcOrd="4" destOrd="0" presId="urn:microsoft.com/office/officeart/2005/8/layout/hChevron3"/>
    <dgm:cxn modelId="{58EF89B2-E4DF-2E44-9C91-40AA6305881A}" type="presParOf" srcId="{30FB573F-2D92-5E4A-81EC-AE27CC9ED2B4}" destId="{B8F2FC4E-EF76-6642-9AAE-BCF1DA5738C5}" srcOrd="5" destOrd="0" presId="urn:microsoft.com/office/officeart/2005/8/layout/hChevron3"/>
    <dgm:cxn modelId="{0EC2E07E-2A65-6141-A45F-30A6574468D8}" type="presParOf" srcId="{30FB573F-2D92-5E4A-81EC-AE27CC9ED2B4}" destId="{7841F2DB-C712-B241-9276-D3877CC373D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0B8B8-CB12-B542-88EC-F17B9A91CA4C}">
      <dsp:nvSpPr>
        <dsp:cNvPr id="0" name=""/>
        <dsp:cNvSpPr/>
      </dsp:nvSpPr>
      <dsp:spPr>
        <a:xfrm>
          <a:off x="5204" y="608353"/>
          <a:ext cx="2670084" cy="10680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b="0" i="0" kern="120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需求</a:t>
          </a:r>
          <a:endParaRPr lang="en-US" sz="6000" b="0" i="0" kern="120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sp:txBody>
      <dsp:txXfrm>
        <a:off x="539221" y="608353"/>
        <a:ext cx="1602051" cy="1068033"/>
      </dsp:txXfrm>
    </dsp:sp>
    <dsp:sp modelId="{3D729BAF-566B-9F4F-9E7F-9D198F7DAF59}">
      <dsp:nvSpPr>
        <dsp:cNvPr id="0" name=""/>
        <dsp:cNvSpPr/>
      </dsp:nvSpPr>
      <dsp:spPr>
        <a:xfrm>
          <a:off x="2328177" y="699136"/>
          <a:ext cx="2216169" cy="8864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记录搜索</a:t>
          </a:r>
          <a:endParaRPr lang="en-US" sz="1800" b="0" i="0" kern="120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sp:txBody>
      <dsp:txXfrm>
        <a:off x="2771411" y="699136"/>
        <a:ext cx="1329702" cy="886467"/>
      </dsp:txXfrm>
    </dsp:sp>
    <dsp:sp modelId="{BD7A7120-A32D-9748-927E-1C666CEA5155}">
      <dsp:nvSpPr>
        <dsp:cNvPr id="0" name=""/>
        <dsp:cNvSpPr/>
      </dsp:nvSpPr>
      <dsp:spPr>
        <a:xfrm>
          <a:off x="4234083" y="699136"/>
          <a:ext cx="2216169" cy="8864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文本搜索</a:t>
          </a:r>
          <a:endParaRPr lang="en-US" sz="1800" b="0" i="0" kern="120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sp:txBody>
      <dsp:txXfrm>
        <a:off x="4677317" y="699136"/>
        <a:ext cx="1329702" cy="886467"/>
      </dsp:txXfrm>
    </dsp:sp>
    <dsp:sp modelId="{42465290-1E8C-254E-AC15-98E1DDA68431}">
      <dsp:nvSpPr>
        <dsp:cNvPr id="0" name=""/>
        <dsp:cNvSpPr/>
      </dsp:nvSpPr>
      <dsp:spPr>
        <a:xfrm>
          <a:off x="6139989" y="699136"/>
          <a:ext cx="2216169" cy="8864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实体搜索</a:t>
          </a:r>
          <a:endParaRPr lang="en-US" sz="2400" b="0" i="0" kern="1200" dirty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sp:txBody>
      <dsp:txXfrm>
        <a:off x="6583223" y="699136"/>
        <a:ext cx="1329702" cy="886467"/>
      </dsp:txXfrm>
    </dsp:sp>
    <dsp:sp modelId="{465EEA5F-BFC1-1040-B68B-0EC765A68E09}">
      <dsp:nvSpPr>
        <dsp:cNvPr id="0" name=""/>
        <dsp:cNvSpPr/>
      </dsp:nvSpPr>
      <dsp:spPr>
        <a:xfrm>
          <a:off x="5204" y="1825912"/>
          <a:ext cx="2670084" cy="10680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b="0" i="0" kern="120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应用</a:t>
          </a:r>
          <a:endParaRPr lang="en-US" sz="6000" b="0" i="0" kern="120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sp:txBody>
      <dsp:txXfrm>
        <a:off x="539221" y="1825912"/>
        <a:ext cx="1602051" cy="1068033"/>
      </dsp:txXfrm>
    </dsp:sp>
    <dsp:sp modelId="{D41EECE9-6EAE-1C4B-939E-9A5C4B058E8C}">
      <dsp:nvSpPr>
        <dsp:cNvPr id="0" name=""/>
        <dsp:cNvSpPr/>
      </dsp:nvSpPr>
      <dsp:spPr>
        <a:xfrm>
          <a:off x="2328177" y="1916695"/>
          <a:ext cx="2216169" cy="8864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企业</a:t>
          </a:r>
          <a:endParaRPr lang="en-US" sz="1800" b="0" i="0" kern="120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sp:txBody>
      <dsp:txXfrm>
        <a:off x="2771411" y="1916695"/>
        <a:ext cx="1329702" cy="886467"/>
      </dsp:txXfrm>
    </dsp:sp>
    <dsp:sp modelId="{75E04244-F468-1F4A-B109-2E82558F98F8}">
      <dsp:nvSpPr>
        <dsp:cNvPr id="0" name=""/>
        <dsp:cNvSpPr/>
      </dsp:nvSpPr>
      <dsp:spPr>
        <a:xfrm>
          <a:off x="4234083" y="1916695"/>
          <a:ext cx="2216169" cy="8864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i="0" kern="120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Web</a:t>
          </a:r>
          <a:endParaRPr lang="en-US" sz="1800" b="0" i="0" kern="120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sp:txBody>
      <dsp:txXfrm>
        <a:off x="4677317" y="1916695"/>
        <a:ext cx="1329702" cy="886467"/>
      </dsp:txXfrm>
    </dsp:sp>
    <dsp:sp modelId="{364E904C-7CC3-C940-A0E0-4EF56CCE5E5C}">
      <dsp:nvSpPr>
        <dsp:cNvPr id="0" name=""/>
        <dsp:cNvSpPr/>
      </dsp:nvSpPr>
      <dsp:spPr>
        <a:xfrm>
          <a:off x="6139989" y="1916695"/>
          <a:ext cx="2216169" cy="8864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网络空间</a:t>
          </a:r>
          <a:endParaRPr lang="en-US" sz="2400" b="0" i="0" kern="1200" dirty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sp:txBody>
      <dsp:txXfrm>
        <a:off x="6583223" y="1916695"/>
        <a:ext cx="1329702" cy="886467"/>
      </dsp:txXfrm>
    </dsp:sp>
    <dsp:sp modelId="{BA5F8CAC-85F0-334E-BCD8-3EB2B3565C8C}">
      <dsp:nvSpPr>
        <dsp:cNvPr id="0" name=""/>
        <dsp:cNvSpPr/>
      </dsp:nvSpPr>
      <dsp:spPr>
        <a:xfrm>
          <a:off x="5204" y="3043470"/>
          <a:ext cx="2670084" cy="10680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b="0" i="0" kern="120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技术</a:t>
          </a:r>
          <a:endParaRPr lang="en-US" sz="6000" b="0" i="0" kern="120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sp:txBody>
      <dsp:txXfrm>
        <a:off x="539221" y="3043470"/>
        <a:ext cx="1602051" cy="1068033"/>
      </dsp:txXfrm>
    </dsp:sp>
    <dsp:sp modelId="{6602BFA0-0B64-244D-B334-34C054199FA5}">
      <dsp:nvSpPr>
        <dsp:cNvPr id="0" name=""/>
        <dsp:cNvSpPr/>
      </dsp:nvSpPr>
      <dsp:spPr>
        <a:xfrm>
          <a:off x="2328177" y="3134253"/>
          <a:ext cx="2216169" cy="8864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数据库</a:t>
          </a:r>
          <a:endParaRPr lang="en-US" sz="1800" b="0" i="0" kern="120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sp:txBody>
      <dsp:txXfrm>
        <a:off x="2771411" y="3134253"/>
        <a:ext cx="1329702" cy="886467"/>
      </dsp:txXfrm>
    </dsp:sp>
    <dsp:sp modelId="{FF8D00A1-17B3-E244-B396-4DEA92D14C74}">
      <dsp:nvSpPr>
        <dsp:cNvPr id="0" name=""/>
        <dsp:cNvSpPr/>
      </dsp:nvSpPr>
      <dsp:spPr>
        <a:xfrm>
          <a:off x="4234083" y="3134253"/>
          <a:ext cx="2216169" cy="8864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信息检索</a:t>
          </a:r>
          <a:endParaRPr lang="en-US" sz="2400" b="0" i="0" kern="1200" dirty="0">
            <a:latin typeface="黑体" panose="02010609060101010101" pitchFamily="49" charset="-122"/>
            <a:ea typeface="黑体" panose="02010609060101010101" pitchFamily="49" charset="-122"/>
            <a:cs typeface="华文黑体"/>
          </a:endParaRPr>
        </a:p>
      </dsp:txBody>
      <dsp:txXfrm>
        <a:off x="4677317" y="3134253"/>
        <a:ext cx="1329702" cy="886467"/>
      </dsp:txXfrm>
    </dsp:sp>
    <dsp:sp modelId="{6440EEDF-2044-4545-BF1D-2D20BC1B03A6}">
      <dsp:nvSpPr>
        <dsp:cNvPr id="0" name=""/>
        <dsp:cNvSpPr/>
      </dsp:nvSpPr>
      <dsp:spPr>
        <a:xfrm>
          <a:off x="6139989" y="3134253"/>
          <a:ext cx="2216169" cy="8864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华文黑体"/>
            </a:rPr>
            <a:t>智慧搜索</a:t>
          </a:r>
          <a:endParaRPr lang="en-US" sz="1100" b="0" i="0" kern="1200" dirty="0">
            <a:solidFill>
              <a:srgbClr val="0000FF"/>
            </a:solidFill>
            <a:latin typeface="+mj-lt"/>
            <a:ea typeface="黑体" panose="02010609060101010101" pitchFamily="49" charset="-122"/>
            <a:cs typeface="华文黑体"/>
          </a:endParaRPr>
        </a:p>
      </dsp:txBody>
      <dsp:txXfrm>
        <a:off x="6583223" y="3134253"/>
        <a:ext cx="1329702" cy="886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DCF14-C91D-FE4C-BBBF-AFE46277A621}">
      <dsp:nvSpPr>
        <dsp:cNvPr id="0" name=""/>
        <dsp:cNvSpPr/>
      </dsp:nvSpPr>
      <dsp:spPr>
        <a:xfrm rot="5400000">
          <a:off x="5336654" y="-2237298"/>
          <a:ext cx="698146" cy="5351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黑体"/>
              <a:ea typeface="黑体"/>
              <a:cs typeface="黑体"/>
            </a:rPr>
            <a:t>搜索模型，语言模型，用户建模，到排表，排序算法，交互方式</a:t>
          </a:r>
          <a:endParaRPr lang="en-US" sz="1800" kern="1200" dirty="0">
            <a:latin typeface="黑体"/>
            <a:ea typeface="黑体"/>
            <a:cs typeface="黑体"/>
          </a:endParaRPr>
        </a:p>
      </dsp:txBody>
      <dsp:txXfrm rot="-5400000">
        <a:off x="3010092" y="123345"/>
        <a:ext cx="5317191" cy="629984"/>
      </dsp:txXfrm>
    </dsp:sp>
    <dsp:sp modelId="{EF20B7F6-686D-1E4B-860A-906E784FE692}">
      <dsp:nvSpPr>
        <dsp:cNvPr id="0" name=""/>
        <dsp:cNvSpPr/>
      </dsp:nvSpPr>
      <dsp:spPr>
        <a:xfrm>
          <a:off x="0" y="1995"/>
          <a:ext cx="3010091" cy="872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>
              <a:latin typeface="黑体"/>
              <a:ea typeface="黑体"/>
              <a:cs typeface="黑体"/>
            </a:rPr>
            <a:t>搜索技术</a:t>
          </a:r>
          <a:endParaRPr lang="en-US" sz="4400" kern="1200" dirty="0">
            <a:latin typeface="黑体"/>
            <a:ea typeface="黑体"/>
            <a:cs typeface="黑体"/>
          </a:endParaRPr>
        </a:p>
      </dsp:txBody>
      <dsp:txXfrm>
        <a:off x="42601" y="44596"/>
        <a:ext cx="2924889" cy="787481"/>
      </dsp:txXfrm>
    </dsp:sp>
    <dsp:sp modelId="{D44E2407-418D-5243-B5D7-B0BCE13674BB}">
      <dsp:nvSpPr>
        <dsp:cNvPr id="0" name=""/>
        <dsp:cNvSpPr/>
      </dsp:nvSpPr>
      <dsp:spPr>
        <a:xfrm rot="5400000">
          <a:off x="5336654" y="-1320981"/>
          <a:ext cx="698146" cy="5351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黑体"/>
              <a:ea typeface="黑体"/>
              <a:cs typeface="黑体"/>
            </a:rPr>
            <a:t>实体抽取／实体识别，实体表达，信息补全，实体链接，实体建模</a:t>
          </a:r>
          <a:endParaRPr lang="en-US" sz="1800" kern="1200" dirty="0">
            <a:latin typeface="黑体"/>
            <a:ea typeface="黑体"/>
            <a:cs typeface="黑体"/>
          </a:endParaRPr>
        </a:p>
      </dsp:txBody>
      <dsp:txXfrm rot="-5400000">
        <a:off x="3010092" y="1039662"/>
        <a:ext cx="5317191" cy="629984"/>
      </dsp:txXfrm>
    </dsp:sp>
    <dsp:sp modelId="{74D3DF8C-03D9-D94B-94FF-B8D1821F4EA5}">
      <dsp:nvSpPr>
        <dsp:cNvPr id="0" name=""/>
        <dsp:cNvSpPr/>
      </dsp:nvSpPr>
      <dsp:spPr>
        <a:xfrm>
          <a:off x="0" y="918313"/>
          <a:ext cx="3010091" cy="872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>
              <a:latin typeface="黑体"/>
              <a:ea typeface="黑体"/>
              <a:cs typeface="黑体"/>
            </a:rPr>
            <a:t>实体抽取</a:t>
          </a:r>
          <a:endParaRPr lang="en-US" sz="4400" kern="1200" dirty="0">
            <a:latin typeface="黑体"/>
            <a:ea typeface="黑体"/>
            <a:cs typeface="黑体"/>
          </a:endParaRPr>
        </a:p>
      </dsp:txBody>
      <dsp:txXfrm>
        <a:off x="42601" y="960914"/>
        <a:ext cx="2924889" cy="787481"/>
      </dsp:txXfrm>
    </dsp:sp>
    <dsp:sp modelId="{6E2D1260-8334-FD4B-9E12-143439F02F92}">
      <dsp:nvSpPr>
        <dsp:cNvPr id="0" name=""/>
        <dsp:cNvSpPr/>
      </dsp:nvSpPr>
      <dsp:spPr>
        <a:xfrm rot="5400000">
          <a:off x="5336654" y="-404663"/>
          <a:ext cx="698146" cy="5351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latin typeface="黑体"/>
              <a:ea typeface="黑体"/>
              <a:cs typeface="黑体"/>
            </a:rPr>
            <a:t>DB+IR</a:t>
          </a:r>
          <a:r>
            <a:rPr lang="zh-CN" altLang="en-US" sz="1800" kern="1200" dirty="0" smtClean="0">
              <a:latin typeface="黑体"/>
              <a:ea typeface="黑体"/>
              <a:cs typeface="黑体"/>
            </a:rPr>
            <a:t>检索，时空检索，相似视频检索，图检索，自定义相似函数，近似查询，用户反馈</a:t>
          </a:r>
          <a:endParaRPr lang="en-US" sz="1800" kern="1200" dirty="0">
            <a:latin typeface="黑体"/>
            <a:ea typeface="黑体"/>
            <a:cs typeface="黑体"/>
          </a:endParaRPr>
        </a:p>
      </dsp:txBody>
      <dsp:txXfrm rot="-5400000">
        <a:off x="3010092" y="1955980"/>
        <a:ext cx="5317191" cy="629984"/>
      </dsp:txXfrm>
    </dsp:sp>
    <dsp:sp modelId="{D106B8EF-1D95-2049-B1AD-A84203DD9889}">
      <dsp:nvSpPr>
        <dsp:cNvPr id="0" name=""/>
        <dsp:cNvSpPr/>
      </dsp:nvSpPr>
      <dsp:spPr>
        <a:xfrm>
          <a:off x="0" y="1834630"/>
          <a:ext cx="3010091" cy="872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>
              <a:latin typeface="黑体"/>
              <a:ea typeface="黑体"/>
              <a:cs typeface="黑体"/>
            </a:rPr>
            <a:t>相似查询</a:t>
          </a:r>
          <a:endParaRPr lang="en-US" sz="4400" kern="1200" dirty="0">
            <a:latin typeface="黑体"/>
            <a:ea typeface="黑体"/>
            <a:cs typeface="黑体"/>
          </a:endParaRPr>
        </a:p>
      </dsp:txBody>
      <dsp:txXfrm>
        <a:off x="42601" y="1877231"/>
        <a:ext cx="2924889" cy="787481"/>
      </dsp:txXfrm>
    </dsp:sp>
    <dsp:sp modelId="{EA21B17A-B816-CE41-8B6A-D985443C6522}">
      <dsp:nvSpPr>
        <dsp:cNvPr id="0" name=""/>
        <dsp:cNvSpPr/>
      </dsp:nvSpPr>
      <dsp:spPr>
        <a:xfrm rot="5400000">
          <a:off x="5336654" y="511653"/>
          <a:ext cx="698146" cy="5351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黑体"/>
              <a:ea typeface="黑体"/>
              <a:cs typeface="黑体"/>
            </a:rPr>
            <a:t>高维空间索引，多空间倒排表及使用，数据采集与存储，大数据处理平台</a:t>
          </a:r>
          <a:endParaRPr lang="en-US" sz="1800" kern="1200" dirty="0">
            <a:latin typeface="黑体"/>
            <a:ea typeface="黑体"/>
            <a:cs typeface="黑体"/>
          </a:endParaRPr>
        </a:p>
      </dsp:txBody>
      <dsp:txXfrm rot="-5400000">
        <a:off x="3010092" y="2872297"/>
        <a:ext cx="5317191" cy="629984"/>
      </dsp:txXfrm>
    </dsp:sp>
    <dsp:sp modelId="{00A35C3F-8A0E-3E46-AC07-C507D54DC0AB}">
      <dsp:nvSpPr>
        <dsp:cNvPr id="0" name=""/>
        <dsp:cNvSpPr/>
      </dsp:nvSpPr>
      <dsp:spPr>
        <a:xfrm>
          <a:off x="0" y="2750948"/>
          <a:ext cx="3010091" cy="872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>
              <a:latin typeface="黑体"/>
              <a:ea typeface="黑体"/>
              <a:cs typeface="黑体"/>
            </a:rPr>
            <a:t>高效处理</a:t>
          </a:r>
          <a:endParaRPr lang="en-US" sz="4400" kern="1200" dirty="0">
            <a:latin typeface="黑体"/>
            <a:ea typeface="黑体"/>
            <a:cs typeface="黑体"/>
          </a:endParaRPr>
        </a:p>
      </dsp:txBody>
      <dsp:txXfrm>
        <a:off x="42601" y="2793549"/>
        <a:ext cx="2924889" cy="787481"/>
      </dsp:txXfrm>
    </dsp:sp>
    <dsp:sp modelId="{AB9D4D27-0F15-364E-8233-D2B6187F8F00}">
      <dsp:nvSpPr>
        <dsp:cNvPr id="0" name=""/>
        <dsp:cNvSpPr/>
      </dsp:nvSpPr>
      <dsp:spPr>
        <a:xfrm rot="5400000">
          <a:off x="5336654" y="1427970"/>
          <a:ext cx="698146" cy="5351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黑体"/>
              <a:ea typeface="黑体"/>
              <a:cs typeface="黑体"/>
            </a:rPr>
            <a:t>非结构化数据管理</a:t>
          </a:r>
          <a:r>
            <a:rPr lang="zh-CN" altLang="en-US" sz="1800" kern="1200" dirty="0" smtClean="0">
              <a:latin typeface="黑体"/>
              <a:ea typeface="黑体"/>
              <a:cs typeface="黑体"/>
            </a:rPr>
            <a:t>，</a:t>
          </a:r>
          <a:r>
            <a:rPr lang="zh-CN" altLang="en-US" sz="1800" kern="1200" dirty="0" smtClean="0">
              <a:latin typeface="黑体"/>
              <a:ea typeface="黑体"/>
              <a:cs typeface="黑体"/>
            </a:rPr>
            <a:t>计算语言学，</a:t>
          </a:r>
          <a:r>
            <a:rPr lang="zh-CN" altLang="en-US" sz="1800" kern="1200" dirty="0" smtClean="0">
              <a:latin typeface="黑体"/>
              <a:ea typeface="黑体"/>
              <a:cs typeface="黑体"/>
            </a:rPr>
            <a:t>数据质量</a:t>
          </a:r>
          <a:r>
            <a:rPr lang="zh-CN" altLang="en-US" sz="1800" kern="1200" dirty="0" smtClean="0">
              <a:latin typeface="黑体"/>
              <a:ea typeface="黑体"/>
              <a:cs typeface="黑体"/>
            </a:rPr>
            <a:t>管理，知识库的构建与使用，溯源支持，数据空间探索</a:t>
          </a:r>
          <a:endParaRPr lang="en-US" sz="1800" kern="1200" dirty="0">
            <a:latin typeface="黑体"/>
            <a:ea typeface="黑体"/>
            <a:cs typeface="黑体"/>
          </a:endParaRPr>
        </a:p>
      </dsp:txBody>
      <dsp:txXfrm rot="-5400000">
        <a:off x="3010092" y="3788614"/>
        <a:ext cx="5317191" cy="629984"/>
      </dsp:txXfrm>
    </dsp:sp>
    <dsp:sp modelId="{D1F65355-2079-0C41-B1ED-91B9415CE8C1}">
      <dsp:nvSpPr>
        <dsp:cNvPr id="0" name=""/>
        <dsp:cNvSpPr/>
      </dsp:nvSpPr>
      <dsp:spPr>
        <a:xfrm>
          <a:off x="0" y="3667265"/>
          <a:ext cx="3010091" cy="872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>
              <a:latin typeface="黑体"/>
              <a:ea typeface="黑体"/>
              <a:cs typeface="黑体"/>
            </a:rPr>
            <a:t>其它支持</a:t>
          </a:r>
          <a:endParaRPr lang="en-US" sz="4400" kern="1200" dirty="0">
            <a:latin typeface="黑体"/>
            <a:ea typeface="黑体"/>
            <a:cs typeface="黑体"/>
          </a:endParaRPr>
        </a:p>
      </dsp:txBody>
      <dsp:txXfrm>
        <a:off x="42601" y="3709866"/>
        <a:ext cx="2924889" cy="787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585D8-FA27-1D44-9617-864163EAB373}">
      <dsp:nvSpPr>
        <dsp:cNvPr id="0" name=""/>
        <dsp:cNvSpPr/>
      </dsp:nvSpPr>
      <dsp:spPr>
        <a:xfrm>
          <a:off x="3903" y="108012"/>
          <a:ext cx="2272326" cy="9089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数据</a:t>
          </a:r>
          <a:endParaRPr lang="en-US" sz="4400" kern="1200" dirty="0"/>
        </a:p>
      </dsp:txBody>
      <dsp:txXfrm>
        <a:off x="458368" y="108012"/>
        <a:ext cx="1363396" cy="908930"/>
      </dsp:txXfrm>
    </dsp:sp>
    <dsp:sp modelId="{17C55C56-A207-5941-9B89-0E49C7F260FE}">
      <dsp:nvSpPr>
        <dsp:cNvPr id="0" name=""/>
        <dsp:cNvSpPr/>
      </dsp:nvSpPr>
      <dsp:spPr>
        <a:xfrm>
          <a:off x="2048997" y="108012"/>
          <a:ext cx="2272326" cy="9089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信息</a:t>
          </a:r>
          <a:endParaRPr lang="en-US" sz="4400" kern="1200" dirty="0"/>
        </a:p>
      </dsp:txBody>
      <dsp:txXfrm>
        <a:off x="2503462" y="108012"/>
        <a:ext cx="1363396" cy="908930"/>
      </dsp:txXfrm>
    </dsp:sp>
    <dsp:sp modelId="{EB403C4D-F29D-134C-A31B-7565F884A36B}">
      <dsp:nvSpPr>
        <dsp:cNvPr id="0" name=""/>
        <dsp:cNvSpPr/>
      </dsp:nvSpPr>
      <dsp:spPr>
        <a:xfrm>
          <a:off x="4094091" y="108012"/>
          <a:ext cx="2272326" cy="9089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知识</a:t>
          </a:r>
          <a:endParaRPr lang="en-US" sz="4400" kern="1200" dirty="0"/>
        </a:p>
      </dsp:txBody>
      <dsp:txXfrm>
        <a:off x="4548556" y="108012"/>
        <a:ext cx="1363396" cy="908930"/>
      </dsp:txXfrm>
    </dsp:sp>
    <dsp:sp modelId="{8B67701A-C55D-0244-973C-09DCF3FBB1B3}">
      <dsp:nvSpPr>
        <dsp:cNvPr id="0" name=""/>
        <dsp:cNvSpPr/>
      </dsp:nvSpPr>
      <dsp:spPr>
        <a:xfrm>
          <a:off x="6139184" y="108012"/>
          <a:ext cx="2272326" cy="9089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智慧</a:t>
          </a:r>
          <a:endParaRPr lang="en-US" sz="4400" kern="1200" dirty="0"/>
        </a:p>
      </dsp:txBody>
      <dsp:txXfrm>
        <a:off x="6593649" y="108012"/>
        <a:ext cx="1363396" cy="908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33CEF-B473-2E45-AEE9-E6E3F8FA1070}">
      <dsp:nvSpPr>
        <dsp:cNvPr id="0" name=""/>
        <dsp:cNvSpPr/>
      </dsp:nvSpPr>
      <dsp:spPr>
        <a:xfrm>
          <a:off x="2045" y="1743065"/>
          <a:ext cx="1895425" cy="57786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数据获取</a:t>
          </a:r>
          <a:endParaRPr lang="en-US" sz="2800" kern="1200" dirty="0"/>
        </a:p>
      </dsp:txBody>
      <dsp:txXfrm>
        <a:off x="2045" y="1743065"/>
        <a:ext cx="1750958" cy="577869"/>
      </dsp:txXfrm>
    </dsp:sp>
    <dsp:sp modelId="{CC359816-4EDC-3C47-B78C-E4590CCDDDDB}">
      <dsp:nvSpPr>
        <dsp:cNvPr id="0" name=""/>
        <dsp:cNvSpPr/>
      </dsp:nvSpPr>
      <dsp:spPr>
        <a:xfrm>
          <a:off x="1608536" y="1743065"/>
          <a:ext cx="2425086" cy="57786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实体抽取</a:t>
          </a:r>
          <a:endParaRPr lang="en-US" sz="2800" kern="1200" dirty="0"/>
        </a:p>
      </dsp:txBody>
      <dsp:txXfrm>
        <a:off x="1897471" y="1743065"/>
        <a:ext cx="1847217" cy="577869"/>
      </dsp:txXfrm>
    </dsp:sp>
    <dsp:sp modelId="{7BC95621-5F6C-D84D-96BC-076C532AB356}">
      <dsp:nvSpPr>
        <dsp:cNvPr id="0" name=""/>
        <dsp:cNvSpPr/>
      </dsp:nvSpPr>
      <dsp:spPr>
        <a:xfrm>
          <a:off x="3744688" y="1743065"/>
          <a:ext cx="1539573" cy="57786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集成</a:t>
          </a:r>
          <a:endParaRPr lang="en-US" sz="2800" kern="1200" dirty="0"/>
        </a:p>
      </dsp:txBody>
      <dsp:txXfrm>
        <a:off x="4033623" y="1743065"/>
        <a:ext cx="961704" cy="577869"/>
      </dsp:txXfrm>
    </dsp:sp>
    <dsp:sp modelId="{7841F2DB-C712-B241-9276-D3877CC373DD}">
      <dsp:nvSpPr>
        <dsp:cNvPr id="0" name=""/>
        <dsp:cNvSpPr/>
      </dsp:nvSpPr>
      <dsp:spPr>
        <a:xfrm>
          <a:off x="4995327" y="1743065"/>
          <a:ext cx="1444673" cy="57786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分析</a:t>
          </a:r>
          <a:endParaRPr lang="en-US" sz="2800" kern="1200" dirty="0"/>
        </a:p>
      </dsp:txBody>
      <dsp:txXfrm>
        <a:off x="5284262" y="1743065"/>
        <a:ext cx="866804" cy="577869"/>
      </dsp:txXfrm>
    </dsp:sp>
    <dsp:sp modelId="{36371157-279D-784F-B41B-2DF3030717DA}">
      <dsp:nvSpPr>
        <dsp:cNvPr id="0" name=""/>
        <dsp:cNvSpPr/>
      </dsp:nvSpPr>
      <dsp:spPr>
        <a:xfrm>
          <a:off x="6151066" y="1743065"/>
          <a:ext cx="1444673" cy="57786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搜索</a:t>
          </a:r>
          <a:endParaRPr lang="en-US" sz="2800" kern="1200" dirty="0"/>
        </a:p>
      </dsp:txBody>
      <dsp:txXfrm>
        <a:off x="6440001" y="1743065"/>
        <a:ext cx="866804" cy="577869"/>
      </dsp:txXfrm>
    </dsp:sp>
    <dsp:sp modelId="{6D336F38-9A9E-254C-A948-B55267A89E6D}">
      <dsp:nvSpPr>
        <dsp:cNvPr id="0" name=""/>
        <dsp:cNvSpPr/>
      </dsp:nvSpPr>
      <dsp:spPr>
        <a:xfrm>
          <a:off x="7306805" y="1743065"/>
          <a:ext cx="1444673" cy="57786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解释</a:t>
          </a:r>
          <a:endParaRPr lang="en-US" sz="2800" kern="1200" dirty="0"/>
        </a:p>
      </dsp:txBody>
      <dsp:txXfrm>
        <a:off x="7595740" y="1743065"/>
        <a:ext cx="866804" cy="577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33CEF-B473-2E45-AEE9-E6E3F8FA1070}">
      <dsp:nvSpPr>
        <dsp:cNvPr id="0" name=""/>
        <dsp:cNvSpPr/>
      </dsp:nvSpPr>
      <dsp:spPr>
        <a:xfrm>
          <a:off x="666" y="1639202"/>
          <a:ext cx="2576769" cy="78559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数据获取</a:t>
          </a:r>
          <a:endParaRPr lang="en-US" sz="2800" kern="1200" dirty="0"/>
        </a:p>
      </dsp:txBody>
      <dsp:txXfrm>
        <a:off x="666" y="1639202"/>
        <a:ext cx="2380371" cy="785594"/>
      </dsp:txXfrm>
    </dsp:sp>
    <dsp:sp modelId="{CC359816-4EDC-3C47-B78C-E4590CCDDDDB}">
      <dsp:nvSpPr>
        <dsp:cNvPr id="0" name=""/>
        <dsp:cNvSpPr/>
      </dsp:nvSpPr>
      <dsp:spPr>
        <a:xfrm>
          <a:off x="2184638" y="1639202"/>
          <a:ext cx="3296826" cy="78559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关键词抽取</a:t>
          </a:r>
          <a:endParaRPr lang="en-US" sz="2800" kern="1200" dirty="0"/>
        </a:p>
      </dsp:txBody>
      <dsp:txXfrm>
        <a:off x="2577435" y="1639202"/>
        <a:ext cx="2511232" cy="785594"/>
      </dsp:txXfrm>
    </dsp:sp>
    <dsp:sp modelId="{7BC95621-5F6C-D84D-96BC-076C532AB356}">
      <dsp:nvSpPr>
        <dsp:cNvPr id="0" name=""/>
        <dsp:cNvSpPr/>
      </dsp:nvSpPr>
      <dsp:spPr>
        <a:xfrm>
          <a:off x="5088667" y="1639202"/>
          <a:ext cx="2093000" cy="78559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组织</a:t>
          </a:r>
          <a:endParaRPr lang="en-US" sz="2800" kern="1200" dirty="0"/>
        </a:p>
      </dsp:txBody>
      <dsp:txXfrm>
        <a:off x="5481464" y="1639202"/>
        <a:ext cx="1307406" cy="785594"/>
      </dsp:txXfrm>
    </dsp:sp>
    <dsp:sp modelId="{7841F2DB-C712-B241-9276-D3877CC373DD}">
      <dsp:nvSpPr>
        <dsp:cNvPr id="0" name=""/>
        <dsp:cNvSpPr/>
      </dsp:nvSpPr>
      <dsp:spPr>
        <a:xfrm>
          <a:off x="6788871" y="1639202"/>
          <a:ext cx="1963986" cy="78559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搜索</a:t>
          </a:r>
          <a:endParaRPr lang="en-US" sz="2800" kern="1200" dirty="0"/>
        </a:p>
      </dsp:txBody>
      <dsp:txXfrm>
        <a:off x="7181668" y="1639202"/>
        <a:ext cx="1178392" cy="7855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585D8-FA27-1D44-9617-864163EAB373}">
      <dsp:nvSpPr>
        <dsp:cNvPr id="0" name=""/>
        <dsp:cNvSpPr/>
      </dsp:nvSpPr>
      <dsp:spPr>
        <a:xfrm>
          <a:off x="2807" y="91706"/>
          <a:ext cx="1634391" cy="6537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数据</a:t>
          </a:r>
          <a:endParaRPr lang="en-US" sz="3200" kern="1200" dirty="0"/>
        </a:p>
      </dsp:txBody>
      <dsp:txXfrm>
        <a:off x="329685" y="91706"/>
        <a:ext cx="980635" cy="653756"/>
      </dsp:txXfrm>
    </dsp:sp>
    <dsp:sp modelId="{17C55C56-A207-5941-9B89-0E49C7F260FE}">
      <dsp:nvSpPr>
        <dsp:cNvPr id="0" name=""/>
        <dsp:cNvSpPr/>
      </dsp:nvSpPr>
      <dsp:spPr>
        <a:xfrm>
          <a:off x="1473759" y="91706"/>
          <a:ext cx="1634391" cy="6537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信息</a:t>
          </a:r>
          <a:endParaRPr lang="en-US" sz="3200" kern="1200" dirty="0"/>
        </a:p>
      </dsp:txBody>
      <dsp:txXfrm>
        <a:off x="1800637" y="91706"/>
        <a:ext cx="980635" cy="653756"/>
      </dsp:txXfrm>
    </dsp:sp>
    <dsp:sp modelId="{EB403C4D-F29D-134C-A31B-7565F884A36B}">
      <dsp:nvSpPr>
        <dsp:cNvPr id="0" name=""/>
        <dsp:cNvSpPr/>
      </dsp:nvSpPr>
      <dsp:spPr>
        <a:xfrm>
          <a:off x="2944711" y="91706"/>
          <a:ext cx="1634391" cy="6537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知识</a:t>
          </a:r>
          <a:endParaRPr lang="en-US" sz="3200" kern="1200" dirty="0"/>
        </a:p>
      </dsp:txBody>
      <dsp:txXfrm>
        <a:off x="3271589" y="91706"/>
        <a:ext cx="980635" cy="653756"/>
      </dsp:txXfrm>
    </dsp:sp>
    <dsp:sp modelId="{8B67701A-C55D-0244-973C-09DCF3FBB1B3}">
      <dsp:nvSpPr>
        <dsp:cNvPr id="0" name=""/>
        <dsp:cNvSpPr/>
      </dsp:nvSpPr>
      <dsp:spPr>
        <a:xfrm>
          <a:off x="4415664" y="91706"/>
          <a:ext cx="1634391" cy="6537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智慧</a:t>
          </a:r>
          <a:endParaRPr lang="en-US" sz="3200" kern="1200" dirty="0"/>
        </a:p>
      </dsp:txBody>
      <dsp:txXfrm>
        <a:off x="4742542" y="91706"/>
        <a:ext cx="980635" cy="653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33CEF-B473-2E45-AEE9-E6E3F8FA1070}">
      <dsp:nvSpPr>
        <dsp:cNvPr id="0" name=""/>
        <dsp:cNvSpPr/>
      </dsp:nvSpPr>
      <dsp:spPr>
        <a:xfrm>
          <a:off x="1471" y="1304352"/>
          <a:ext cx="1363302" cy="41563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数据获取</a:t>
          </a:r>
          <a:endParaRPr lang="en-US" sz="2000" kern="1200" dirty="0"/>
        </a:p>
      </dsp:txBody>
      <dsp:txXfrm>
        <a:off x="1471" y="1304352"/>
        <a:ext cx="1259393" cy="415637"/>
      </dsp:txXfrm>
    </dsp:sp>
    <dsp:sp modelId="{CC359816-4EDC-3C47-B78C-E4590CCDDDDB}">
      <dsp:nvSpPr>
        <dsp:cNvPr id="0" name=""/>
        <dsp:cNvSpPr/>
      </dsp:nvSpPr>
      <dsp:spPr>
        <a:xfrm>
          <a:off x="1156954" y="1304352"/>
          <a:ext cx="1744265" cy="4156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实体抽取</a:t>
          </a:r>
          <a:endParaRPr lang="en-US" sz="2000" kern="1200" dirty="0"/>
        </a:p>
      </dsp:txBody>
      <dsp:txXfrm>
        <a:off x="1364773" y="1304352"/>
        <a:ext cx="1328628" cy="415637"/>
      </dsp:txXfrm>
    </dsp:sp>
    <dsp:sp modelId="{7BC95621-5F6C-D84D-96BC-076C532AB356}">
      <dsp:nvSpPr>
        <dsp:cNvPr id="0" name=""/>
        <dsp:cNvSpPr/>
      </dsp:nvSpPr>
      <dsp:spPr>
        <a:xfrm>
          <a:off x="2693400" y="1304352"/>
          <a:ext cx="1107352" cy="4156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集成</a:t>
          </a:r>
          <a:endParaRPr lang="en-US" sz="2000" kern="1200" dirty="0"/>
        </a:p>
      </dsp:txBody>
      <dsp:txXfrm>
        <a:off x="2901219" y="1304352"/>
        <a:ext cx="691715" cy="415637"/>
      </dsp:txXfrm>
    </dsp:sp>
    <dsp:sp modelId="{7841F2DB-C712-B241-9276-D3877CC373DD}">
      <dsp:nvSpPr>
        <dsp:cNvPr id="0" name=""/>
        <dsp:cNvSpPr/>
      </dsp:nvSpPr>
      <dsp:spPr>
        <a:xfrm>
          <a:off x="3592934" y="1304352"/>
          <a:ext cx="1039094" cy="4156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分析</a:t>
          </a:r>
          <a:endParaRPr lang="en-US" sz="2000" kern="1200" dirty="0"/>
        </a:p>
      </dsp:txBody>
      <dsp:txXfrm>
        <a:off x="3800753" y="1304352"/>
        <a:ext cx="623457" cy="415637"/>
      </dsp:txXfrm>
    </dsp:sp>
    <dsp:sp modelId="{36371157-279D-784F-B41B-2DF3030717DA}">
      <dsp:nvSpPr>
        <dsp:cNvPr id="0" name=""/>
        <dsp:cNvSpPr/>
      </dsp:nvSpPr>
      <dsp:spPr>
        <a:xfrm>
          <a:off x="4424210" y="1304352"/>
          <a:ext cx="1039094" cy="4156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搜索</a:t>
          </a:r>
          <a:endParaRPr lang="en-US" sz="2000" kern="1200" dirty="0"/>
        </a:p>
      </dsp:txBody>
      <dsp:txXfrm>
        <a:off x="4632029" y="1304352"/>
        <a:ext cx="623457" cy="415637"/>
      </dsp:txXfrm>
    </dsp:sp>
    <dsp:sp modelId="{6D336F38-9A9E-254C-A948-B55267A89E6D}">
      <dsp:nvSpPr>
        <dsp:cNvPr id="0" name=""/>
        <dsp:cNvSpPr/>
      </dsp:nvSpPr>
      <dsp:spPr>
        <a:xfrm>
          <a:off x="5255485" y="1304352"/>
          <a:ext cx="1039094" cy="4156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解释</a:t>
          </a:r>
          <a:endParaRPr lang="en-US" sz="2000" kern="1200" dirty="0"/>
        </a:p>
      </dsp:txBody>
      <dsp:txXfrm>
        <a:off x="5463304" y="1304352"/>
        <a:ext cx="623457" cy="4156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33CEF-B473-2E45-AEE9-E6E3F8FA1070}">
      <dsp:nvSpPr>
        <dsp:cNvPr id="0" name=""/>
        <dsp:cNvSpPr/>
      </dsp:nvSpPr>
      <dsp:spPr>
        <a:xfrm>
          <a:off x="479" y="1229648"/>
          <a:ext cx="1853364" cy="56504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数据获取</a:t>
          </a:r>
          <a:endParaRPr lang="en-US" sz="2400" kern="1200" dirty="0"/>
        </a:p>
      </dsp:txBody>
      <dsp:txXfrm>
        <a:off x="479" y="1229648"/>
        <a:ext cx="1712103" cy="565045"/>
      </dsp:txXfrm>
    </dsp:sp>
    <dsp:sp modelId="{CC359816-4EDC-3C47-B78C-E4590CCDDDDB}">
      <dsp:nvSpPr>
        <dsp:cNvPr id="0" name=""/>
        <dsp:cNvSpPr/>
      </dsp:nvSpPr>
      <dsp:spPr>
        <a:xfrm>
          <a:off x="1571321" y="1229648"/>
          <a:ext cx="2371271" cy="5650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关键词抽取</a:t>
          </a:r>
          <a:endParaRPr lang="en-US" sz="2400" kern="1200" dirty="0"/>
        </a:p>
      </dsp:txBody>
      <dsp:txXfrm>
        <a:off x="1853844" y="1229648"/>
        <a:ext cx="1806226" cy="565045"/>
      </dsp:txXfrm>
    </dsp:sp>
    <dsp:sp modelId="{7BC95621-5F6C-D84D-96BC-076C532AB356}">
      <dsp:nvSpPr>
        <dsp:cNvPr id="0" name=""/>
        <dsp:cNvSpPr/>
      </dsp:nvSpPr>
      <dsp:spPr>
        <a:xfrm>
          <a:off x="3660070" y="1229648"/>
          <a:ext cx="1505409" cy="5650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组织</a:t>
          </a:r>
          <a:endParaRPr lang="en-US" sz="2400" kern="1200" dirty="0"/>
        </a:p>
      </dsp:txBody>
      <dsp:txXfrm>
        <a:off x="3942593" y="1229648"/>
        <a:ext cx="940364" cy="565045"/>
      </dsp:txXfrm>
    </dsp:sp>
    <dsp:sp modelId="{7841F2DB-C712-B241-9276-D3877CC373DD}">
      <dsp:nvSpPr>
        <dsp:cNvPr id="0" name=""/>
        <dsp:cNvSpPr/>
      </dsp:nvSpPr>
      <dsp:spPr>
        <a:xfrm>
          <a:off x="4882956" y="1229648"/>
          <a:ext cx="1412614" cy="5650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搜索</a:t>
          </a:r>
          <a:endParaRPr lang="en-US" sz="2400" kern="1200" dirty="0"/>
        </a:p>
      </dsp:txBody>
      <dsp:txXfrm>
        <a:off x="5165479" y="1229648"/>
        <a:ext cx="847569" cy="565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4FAFA-4FF5-1941-8EFA-550CCB5A5E8A}" type="datetimeFigureOut">
              <a:rPr lang="en-US" smtClean="0"/>
              <a:t>28/09/14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4C3CF-BFC2-8349-A223-802E9B43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BED99-87E3-7A40-9E46-3D2EFEA0894F}" type="datetimeFigureOut">
              <a:rPr lang="en-US" smtClean="0"/>
              <a:t>28/09/14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B192-F7A3-8C4B-888A-F83C2526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3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B192-F7A3-8C4B-888A-F83C2526C9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F44F637-CE1F-614D-9BB9-32BB5A039442}" type="datetime1">
              <a:rPr lang="en-AU" smtClean="0"/>
              <a:t>28/09/14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6F0C-E473-A84F-9046-139A79442553}" type="datetime1">
              <a:rPr lang="en-AU" smtClean="0"/>
              <a:t>28/09/14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C88-98AB-084B-A899-0AD1A36AB0C7}" type="datetime1">
              <a:rPr lang="en-AU" smtClean="0"/>
              <a:t>28/09/14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E229-2FD8-0041-8743-ECCF0D506784}" type="datetime1">
              <a:rPr lang="en-AU" smtClean="0"/>
              <a:t>28/09/14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BB7FA86-90B6-F047-BF75-D43B5EC23F2C}" type="datetime1">
              <a:rPr lang="en-AU" smtClean="0"/>
              <a:t>28/09/14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3813B4C-BB87-D249-A399-F613B1549698}" type="datetime1">
              <a:rPr lang="en-AU" smtClean="0"/>
              <a:t>28/09/14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D0D-CA94-8F4B-B59A-5B9BC88350AC}" type="datetime1">
              <a:rPr lang="en-AU" smtClean="0"/>
              <a:t>28/09/14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0CEDF4-B66A-BC48-A936-CED942F9F5E2}" type="datetime1">
              <a:rPr lang="en-AU" smtClean="0"/>
              <a:t>28/09/14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90307-E043-5841-9B0A-3DE16542EAA1}" type="datetime1">
              <a:rPr lang="en-AU" smtClean="0"/>
              <a:t>28/09/14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193A1C1-9B25-BB47-9431-23265AD45DD2}" type="datetime1">
              <a:rPr lang="en-AU" smtClean="0"/>
              <a:t>28/09/14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2363-083B-2B42-ACC0-3629D71E27EC}" type="datetime1">
              <a:rPr lang="en-AU" smtClean="0"/>
              <a:t>28/09/14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D9-A752-DE4A-88F5-4113052C8C8A}" type="datetime1">
              <a:rPr lang="en-AU" smtClean="0"/>
              <a:t>28/09/14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3662-1AD5-5B49-BE90-D282E28EAB5E}" type="datetime1">
              <a:rPr lang="en-AU" smtClean="0"/>
              <a:t>28/09/14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40C7-A0C0-C644-8ABE-B2B603167396}" type="datetime1">
              <a:rPr lang="en-AU" smtClean="0"/>
              <a:t>28/09/14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70A6D1C-7CAA-D048-BF23-BE45DCCFCC2C}" type="datetime1">
              <a:rPr lang="en-AU" smtClean="0"/>
              <a:t>28/09/14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345C987-D775-EB4A-BE4D-38125B5B73B6}" type="datetime1">
              <a:rPr lang="en-AU" smtClean="0"/>
              <a:t>28/09/14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27D6-1728-7649-977B-ED67E22B58B6}" type="datetime1">
              <a:rPr lang="en-AU" smtClean="0"/>
              <a:t>28/09/14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CADE-34CD-2D4B-A9B3-4B8819A4910F}" type="datetime1">
              <a:rPr lang="en-AU" smtClean="0"/>
              <a:t>28/09/14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4C6F-CA8B-904A-A9AD-4EF1AEAE4E1D}" type="datetime1">
              <a:rPr lang="en-AU" smtClean="0"/>
              <a:t>28/09/14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9868-BD41-9D44-A027-E8EF87478DF5}" type="datetime1">
              <a:rPr lang="en-AU" smtClean="0"/>
              <a:t>28/09/14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3FA28F-EECE-8240-A2BC-9B476F5BDE07}" type="datetime1">
              <a:rPr lang="en-AU" smtClean="0"/>
              <a:t>28/09/14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4.xml"/><Relationship Id="rId12" Type="http://schemas.openxmlformats.org/officeDocument/2006/relationships/diagramData" Target="../diagrams/data5.xml"/><Relationship Id="rId13" Type="http://schemas.openxmlformats.org/officeDocument/2006/relationships/diagramLayout" Target="../diagrams/layout5.xml"/><Relationship Id="rId14" Type="http://schemas.openxmlformats.org/officeDocument/2006/relationships/diagramQuickStyle" Target="../diagrams/quickStyle5.xml"/><Relationship Id="rId15" Type="http://schemas.openxmlformats.org/officeDocument/2006/relationships/diagramColors" Target="../diagrams/colors5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/Relationships>
</file>

<file path=ppt/slides/_rels/slide1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7.xml"/><Relationship Id="rId12" Type="http://schemas.openxmlformats.org/officeDocument/2006/relationships/diagramData" Target="../diagrams/data8.xml"/><Relationship Id="rId13" Type="http://schemas.openxmlformats.org/officeDocument/2006/relationships/diagramLayout" Target="../diagrams/layout8.xml"/><Relationship Id="rId14" Type="http://schemas.openxmlformats.org/officeDocument/2006/relationships/diagramQuickStyle" Target="../diagrams/quickStyle8.xml"/><Relationship Id="rId15" Type="http://schemas.openxmlformats.org/officeDocument/2006/relationships/diagramColors" Target="../diagrams/colors8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3315" y="4624668"/>
            <a:ext cx="6415885" cy="1279372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网络空间智慧搜索相关理论和技术</a:t>
            </a:r>
            <a:r>
              <a:rPr lang="en-AU" altLang="zh-CN" b="1" dirty="0" smtClean="0">
                <a:latin typeface="黑体"/>
                <a:ea typeface="黑体"/>
                <a:cs typeface="黑体"/>
              </a:rPr>
              <a:t/>
            </a:r>
            <a:br>
              <a:rPr lang="en-AU" altLang="zh-CN" b="1" dirty="0" smtClean="0">
                <a:latin typeface="黑体"/>
                <a:ea typeface="黑体"/>
                <a:cs typeface="黑体"/>
              </a:rPr>
            </a:br>
            <a:r>
              <a:rPr lang="zh-CN" altLang="en-US" b="1" dirty="0" smtClean="0">
                <a:latin typeface="黑体"/>
                <a:ea typeface="黑体"/>
                <a:cs typeface="黑体"/>
              </a:rPr>
              <a:t>基于相似性的高性能精准实体搜索</a:t>
            </a:r>
            <a:endParaRPr lang="en-US" b="1" dirty="0">
              <a:latin typeface="黑体"/>
              <a:ea typeface="黑体"/>
              <a:cs typeface="黑体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404818"/>
            <a:ext cx="4038600" cy="544617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b="1" dirty="0" smtClean="0">
                <a:latin typeface="黑体"/>
                <a:ea typeface="黑体"/>
                <a:cs typeface="黑体"/>
              </a:rPr>
              <a:t>周晓方</a:t>
            </a:r>
            <a:endParaRPr lang="en-US" sz="20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309673" y="5904040"/>
            <a:ext cx="6788202" cy="836385"/>
            <a:chOff x="581951" y="1052737"/>
            <a:chExt cx="8382537" cy="1224135"/>
          </a:xfrm>
        </p:grpSpPr>
        <p:grpSp>
          <p:nvGrpSpPr>
            <p:cNvPr id="12" name="Group 11"/>
            <p:cNvGrpSpPr/>
            <p:nvPr/>
          </p:nvGrpSpPr>
          <p:grpSpPr>
            <a:xfrm>
              <a:off x="581951" y="1196753"/>
              <a:ext cx="1181738" cy="949404"/>
              <a:chOff x="223432" y="1052736"/>
              <a:chExt cx="2396129" cy="1925041"/>
            </a:xfrm>
          </p:grpSpPr>
          <p:sp>
            <p:nvSpPr>
              <p:cNvPr id="14" name="Isosceles Triangle 13"/>
              <p:cNvSpPr/>
              <p:nvPr/>
            </p:nvSpPr>
            <p:spPr>
              <a:xfrm rot="10800000">
                <a:off x="223432" y="1058653"/>
                <a:ext cx="1919123" cy="191912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705988" y="1052736"/>
                <a:ext cx="954011" cy="95956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flipV="1">
                <a:off x="1665550" y="2018215"/>
                <a:ext cx="954011" cy="95956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AutoShape 1"/>
            <p:cNvSpPr>
              <a:spLocks/>
            </p:cNvSpPr>
            <p:nvPr/>
          </p:nvSpPr>
          <p:spPr bwMode="auto">
            <a:xfrm>
              <a:off x="1926392" y="1052737"/>
              <a:ext cx="7038096" cy="12241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50800" tIns="50800" rIns="50800" bIns="5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700" dirty="0">
                  <a:solidFill>
                    <a:srgbClr val="000000"/>
                  </a:solidFill>
                  <a:latin typeface="Gurmukhi MN" charset="0"/>
                  <a:ea typeface="TimesNewRomanPS-BoldMT" charset="0"/>
                </a:rPr>
                <a:t> </a:t>
              </a:r>
              <a:r>
                <a:rPr kumimoji="0" lang="en-AU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urmukhi MN" charset="0"/>
                  <a:ea typeface="TimesNewRomanPS-BoldMT" charset="0"/>
                </a:rPr>
                <a:t>Soochow Advanced </a:t>
              </a:r>
              <a:r>
                <a:rPr kumimoji="0" lang="en-AU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urmukhi MN" charset="0"/>
                  <a:ea typeface="TimesNewRomanPS-BoldMT" charset="0"/>
                </a:rPr>
                <a:t>Data </a:t>
              </a:r>
              <a:r>
                <a:rPr kumimoji="0" lang="en-AU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urmukhi MN" charset="0"/>
                  <a:ea typeface="TimesNewRomanPS-BoldMT" charset="0"/>
                </a:rPr>
                <a:t>Analytics Lab</a:t>
              </a:r>
              <a:r>
                <a:rPr kumimoji="0" lang="en-AU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urmukhi MN" charset="0"/>
                  <a:ea typeface="TimesNewRomanPS-BoldMT" charset="0"/>
                </a:rPr>
                <a:t> </a:t>
              </a:r>
              <a:r>
                <a:rPr kumimoji="0" lang="zh-CN" altLang="en-US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urmukhi MN" charset="0"/>
                  <a:ea typeface="TimesNewRomanPS-BoldMT" charset="0"/>
                </a:rPr>
                <a:t>    </a:t>
              </a:r>
              <a:r>
                <a:rPr kumimoji="0" lang="en-AU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urmukhi MN" charset="0"/>
                  <a:ea typeface="TimesNewRomanPS-BoldMT" charset="0"/>
                </a:rPr>
                <a:t>     </a:t>
              </a:r>
              <a:r>
                <a:rPr kumimoji="0" lang="nl" altLang="en-US" sz="2600" b="0" i="0" u="none" strike="noStrike" cap="none" normalizeH="0" baseline="0" dirty="0" smtClean="0">
                  <a:ln>
                    <a:noFill/>
                  </a:ln>
                  <a:solidFill>
                    <a:srgbClr val="A6A6A6"/>
                  </a:solidFill>
                  <a:effectLst/>
                  <a:latin typeface="ª™Œƒø¨ÃÂ" charset="0"/>
                  <a:ea typeface="ª™Œƒø¨ÃÂ" charset="0"/>
                </a:rPr>
                <a:t>苏州大学先进数据分析</a:t>
              </a:r>
              <a:r>
                <a:rPr kumimoji="0" lang="zh-CN" altLang="en-US" sz="2600" b="0" i="0" u="none" strike="noStrike" cap="none" normalizeH="0" baseline="0" dirty="0" smtClean="0">
                  <a:ln>
                    <a:noFill/>
                  </a:ln>
                  <a:solidFill>
                    <a:srgbClr val="A6A6A6"/>
                  </a:solidFill>
                  <a:effectLst/>
                  <a:latin typeface="ª™Œƒø¨ÃÂ" charset="0"/>
                  <a:ea typeface="ª™Œƒø¨ÃÂ" charset="0"/>
                </a:rPr>
                <a:t>研究中心</a:t>
              </a:r>
              <a:endParaRPr lang="en-AU" altLang="en-US" sz="2600" dirty="0" smtClean="0">
                <a:solidFill>
                  <a:srgbClr val="A6A6A6"/>
                </a:solidFill>
                <a:latin typeface="ª™Œƒø¨ÃÂ" charset="0"/>
                <a:ea typeface="ª™Œƒø¨ÃÂ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99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理论与技术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256366"/>
              </p:ext>
            </p:extLst>
          </p:nvPr>
        </p:nvGraphicFramePr>
        <p:xfrm>
          <a:off x="498474" y="1981200"/>
          <a:ext cx="8361364" cy="4541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7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信息链与智慧搜索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132064"/>
              </p:ext>
            </p:extLst>
          </p:nvPr>
        </p:nvGraphicFramePr>
        <p:xfrm>
          <a:off x="377603" y="2032684"/>
          <a:ext cx="8415415" cy="1124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638123228"/>
              </p:ext>
            </p:extLst>
          </p:nvPr>
        </p:nvGraphicFramePr>
        <p:xfrm>
          <a:off x="223130" y="2436874"/>
          <a:ext cx="87535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986478389"/>
              </p:ext>
            </p:extLst>
          </p:nvPr>
        </p:nvGraphicFramePr>
        <p:xfrm>
          <a:off x="223130" y="1600200"/>
          <a:ext cx="87535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9" name="Line Callout 2 (No Border) 18"/>
          <p:cNvSpPr/>
          <p:nvPr/>
        </p:nvSpPr>
        <p:spPr>
          <a:xfrm>
            <a:off x="6084215" y="5055049"/>
            <a:ext cx="1141734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762"/>
              <a:gd name="adj6" fmla="val -33789"/>
            </a:avLst>
          </a:prstGeom>
          <a:solidFill>
            <a:srgbClr val="FFFEB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灵活实时</a:t>
            </a:r>
            <a:endParaRPr lang="en-US" altLang="zh-CN" dirty="0" smtClean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隐私安全</a:t>
            </a:r>
            <a:endParaRPr lang="en-US" dirty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0" name="Line Callout 2 (No Border) 19"/>
          <p:cNvSpPr/>
          <p:nvPr/>
        </p:nvSpPr>
        <p:spPr>
          <a:xfrm>
            <a:off x="5300000" y="5803024"/>
            <a:ext cx="2071840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9211"/>
              <a:gd name="adj6" fmla="val -41366"/>
            </a:avLst>
          </a:prstGeom>
          <a:solidFill>
            <a:srgbClr val="FFFEB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00FF"/>
                </a:solidFill>
                <a:ea typeface="黑体"/>
                <a:cs typeface="黑体"/>
              </a:rPr>
              <a:t>Just-in-time,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黑体"/>
                <a:cs typeface="黑体"/>
              </a:rPr>
              <a:t>not just-in-case</a:t>
            </a:r>
            <a:endParaRPr lang="en-US" sz="2000" dirty="0">
              <a:solidFill>
                <a:srgbClr val="0000FF"/>
              </a:solidFill>
              <a:ea typeface="黑体"/>
              <a:cs typeface="黑体"/>
            </a:endParaRPr>
          </a:p>
        </p:txBody>
      </p:sp>
      <p:sp>
        <p:nvSpPr>
          <p:cNvPr id="21" name="Line Callout 2 (No Border) 20"/>
          <p:cNvSpPr/>
          <p:nvPr/>
        </p:nvSpPr>
        <p:spPr>
          <a:xfrm>
            <a:off x="1265971" y="5051552"/>
            <a:ext cx="1239940" cy="105779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406"/>
              <a:gd name="adj6" fmla="val -28009"/>
            </a:avLst>
          </a:prstGeom>
          <a:solidFill>
            <a:srgbClr val="FFFEB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异构多源，分布实时</a:t>
            </a:r>
            <a:endParaRPr lang="en-US" dirty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2" name="Line Callout 2 (No Border) 21"/>
          <p:cNvSpPr/>
          <p:nvPr/>
        </p:nvSpPr>
        <p:spPr>
          <a:xfrm>
            <a:off x="3223678" y="5461217"/>
            <a:ext cx="1139031" cy="128309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512"/>
              <a:gd name="adj6" fmla="val -52433"/>
            </a:avLst>
          </a:prstGeom>
          <a:solidFill>
            <a:srgbClr val="FFFEB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大规模</a:t>
            </a:r>
            <a:r>
              <a:rPr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，</a:t>
            </a:r>
            <a:endParaRPr lang="en-US" altLang="zh-CN" dirty="0" smtClean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有语境，</a:t>
            </a:r>
            <a:endParaRPr lang="en-US" altLang="zh-CN" dirty="0" smtClean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可回溯</a:t>
            </a:r>
            <a:endParaRPr lang="en-US" dirty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3" name="Line Callout 2 (No Border) 22"/>
          <p:cNvSpPr/>
          <p:nvPr/>
        </p:nvSpPr>
        <p:spPr>
          <a:xfrm>
            <a:off x="8305800" y="5051552"/>
            <a:ext cx="648276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5961"/>
              <a:gd name="adj6" fmla="val -33789"/>
            </a:avLst>
          </a:prstGeom>
          <a:solidFill>
            <a:srgbClr val="FFFEB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交互</a:t>
            </a:r>
            <a:endParaRPr lang="en-US" dirty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4" name="Line Callout 2 (No Border) 23"/>
          <p:cNvSpPr/>
          <p:nvPr/>
        </p:nvSpPr>
        <p:spPr>
          <a:xfrm>
            <a:off x="7981662" y="6050393"/>
            <a:ext cx="648276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4029"/>
              <a:gd name="adj6" fmla="val -110570"/>
            </a:avLst>
          </a:prstGeom>
          <a:solidFill>
            <a:srgbClr val="FFFEB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高效</a:t>
            </a:r>
            <a:endParaRPr lang="en-US" dirty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8880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信息搜索与信息使用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76963"/>
              </p:ext>
            </p:extLst>
          </p:nvPr>
        </p:nvGraphicFramePr>
        <p:xfrm>
          <a:off x="501499" y="2032684"/>
          <a:ext cx="6052863" cy="83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72404395"/>
              </p:ext>
            </p:extLst>
          </p:nvPr>
        </p:nvGraphicFramePr>
        <p:xfrm>
          <a:off x="347026" y="2436874"/>
          <a:ext cx="6296051" cy="3024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857275235"/>
              </p:ext>
            </p:extLst>
          </p:nvPr>
        </p:nvGraphicFramePr>
        <p:xfrm>
          <a:off x="347026" y="1885219"/>
          <a:ext cx="6296051" cy="3024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Explosion 1 2"/>
          <p:cNvSpPr/>
          <p:nvPr/>
        </p:nvSpPr>
        <p:spPr>
          <a:xfrm>
            <a:off x="6520163" y="2266462"/>
            <a:ext cx="2325077" cy="1953846"/>
          </a:xfrm>
          <a:prstGeom prst="irregularSeal1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latin typeface="黑体"/>
                <a:ea typeface="黑体"/>
                <a:cs typeface="黑体"/>
              </a:rPr>
              <a:t>使用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026" y="4237703"/>
            <a:ext cx="8498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警告</a:t>
            </a:r>
            <a:endParaRPr lang="en-US" altLang="zh-CN" sz="28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457200" indent="-457200">
              <a:buFont typeface="Wingdings" charset="2"/>
              <a:buChar char="§"/>
            </a:pPr>
            <a:r>
              <a:rPr lang="zh-CN" altLang="en-US" sz="2800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智慧</a:t>
            </a:r>
            <a:r>
              <a:rPr lang="zh-CN" altLang="en-US" sz="2800" dirty="0" smtClean="0">
                <a:latin typeface="黑体"/>
                <a:ea typeface="黑体"/>
                <a:cs typeface="黑体"/>
              </a:rPr>
              <a:t>搜索进一步模糊了搜索与使用的边界</a:t>
            </a:r>
            <a:endParaRPr lang="en-US" altLang="zh-CN" sz="2800" dirty="0" smtClean="0">
              <a:latin typeface="黑体"/>
              <a:ea typeface="黑体"/>
              <a:cs typeface="黑体"/>
            </a:endParaRPr>
          </a:p>
          <a:p>
            <a:pPr marL="457200" indent="-457200">
              <a:buFont typeface="Wingdings" charset="2"/>
              <a:buChar char="§"/>
            </a:pPr>
            <a:r>
              <a:rPr lang="zh-CN" altLang="en-US" sz="2800" dirty="0" smtClean="0">
                <a:latin typeface="黑体"/>
                <a:ea typeface="黑体"/>
                <a:cs typeface="黑体"/>
              </a:rPr>
              <a:t>过度考虑信息使用会影响搜索的</a:t>
            </a:r>
            <a:r>
              <a:rPr lang="zh-CN" altLang="en-US" sz="2800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通用性</a:t>
            </a:r>
            <a:r>
              <a:rPr lang="zh-CN" altLang="en-US" sz="2800" dirty="0" smtClean="0">
                <a:latin typeface="黑体"/>
                <a:ea typeface="黑体"/>
                <a:cs typeface="黑体"/>
              </a:rPr>
              <a:t>和</a:t>
            </a:r>
            <a:r>
              <a:rPr lang="zh-CN" altLang="en-US" sz="2800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高效性</a:t>
            </a:r>
            <a:endParaRPr lang="en-US" altLang="zh-CN" sz="2800" dirty="0" smtClean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  <a:p>
            <a:pPr marL="457200" indent="-457200">
              <a:buFont typeface="Wingdings" charset="2"/>
              <a:buChar char="§"/>
            </a:pPr>
            <a:r>
              <a:rPr lang="zh-CN" altLang="en-US" sz="2800" dirty="0" smtClean="0">
                <a:latin typeface="黑体"/>
                <a:ea typeface="黑体"/>
                <a:cs typeface="黑体"/>
              </a:rPr>
              <a:t>搜索：</a:t>
            </a:r>
            <a:r>
              <a:rPr lang="zh-CN" altLang="en-US" sz="2800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快速、精确</a:t>
            </a:r>
            <a:r>
              <a:rPr lang="zh-CN" altLang="en-US" sz="2800" dirty="0" smtClean="0">
                <a:latin typeface="黑体"/>
                <a:ea typeface="黑体"/>
                <a:cs typeface="黑体"/>
              </a:rPr>
              <a:t>地找到</a:t>
            </a:r>
            <a:r>
              <a:rPr lang="zh-CN" altLang="en-US" sz="2800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相关</a:t>
            </a:r>
            <a:r>
              <a:rPr lang="zh-CN" altLang="en-US" sz="2800" dirty="0" smtClean="0">
                <a:latin typeface="黑体"/>
                <a:ea typeface="黑体"/>
                <a:cs typeface="黑体"/>
              </a:rPr>
              <a:t>信息</a:t>
            </a:r>
            <a:endParaRPr lang="en-US" altLang="zh-CN" sz="2800" dirty="0" smtClean="0">
              <a:latin typeface="黑体"/>
              <a:ea typeface="黑体"/>
              <a:cs typeface="黑体"/>
            </a:endParaRPr>
          </a:p>
          <a:p>
            <a:pPr marL="457200" indent="-457200">
              <a:buFont typeface="Wingdings" charset="2"/>
              <a:buChar char="§"/>
            </a:pPr>
            <a:r>
              <a:rPr lang="zh-CN" altLang="en-US" sz="2800" dirty="0" smtClean="0">
                <a:latin typeface="黑体"/>
                <a:ea typeface="黑体"/>
                <a:cs typeface="黑体"/>
              </a:rPr>
              <a:t>智慧搜索创新点：扩展相关性，保持快速、精准</a:t>
            </a:r>
            <a:endParaRPr 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0826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小结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下一代搜索是网络空间智慧搜索，有需求，有基础，有挑战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网络空间智慧搜索可以带动信息技术，计算机科学和信息系统的突破，为人类社会发展作出巨大贡献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基于实体的相似性搜索可以成为网络空间智慧搜索的切实载体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具体设想：建立一个基于</a:t>
            </a:r>
            <a:r>
              <a:rPr lang="en-US" altLang="zh-CN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Web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视频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和</a:t>
            </a:r>
            <a:r>
              <a:rPr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移动对象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的大型实体搜索系统，进行大规模实体抽取和互联研究，为扩展现有技术，测试新技术和可用性及性能，获得并积累用户反馈提供一个平台</a:t>
            </a:r>
            <a:endParaRPr lang="en-US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41604" y="5542889"/>
            <a:ext cx="6788202" cy="836385"/>
            <a:chOff x="581951" y="1052737"/>
            <a:chExt cx="8382537" cy="1224135"/>
          </a:xfrm>
        </p:grpSpPr>
        <p:grpSp>
          <p:nvGrpSpPr>
            <p:cNvPr id="7" name="Group 6"/>
            <p:cNvGrpSpPr/>
            <p:nvPr/>
          </p:nvGrpSpPr>
          <p:grpSpPr>
            <a:xfrm>
              <a:off x="581951" y="1196753"/>
              <a:ext cx="1181738" cy="949404"/>
              <a:chOff x="223432" y="1052736"/>
              <a:chExt cx="2396129" cy="1925041"/>
            </a:xfrm>
          </p:grpSpPr>
          <p:sp>
            <p:nvSpPr>
              <p:cNvPr id="9" name="Isosceles Triangle 8"/>
              <p:cNvSpPr/>
              <p:nvPr/>
            </p:nvSpPr>
            <p:spPr>
              <a:xfrm rot="10800000">
                <a:off x="223432" y="1058653"/>
                <a:ext cx="1919123" cy="191912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705988" y="1052736"/>
                <a:ext cx="954011" cy="95956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flipV="1">
                <a:off x="1665550" y="2018215"/>
                <a:ext cx="954011" cy="95956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utoShape 1"/>
            <p:cNvSpPr>
              <a:spLocks/>
            </p:cNvSpPr>
            <p:nvPr/>
          </p:nvSpPr>
          <p:spPr bwMode="auto">
            <a:xfrm>
              <a:off x="1926392" y="1052737"/>
              <a:ext cx="7038096" cy="12241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50800" tIns="50800" rIns="50800" bIns="5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700" dirty="0">
                  <a:solidFill>
                    <a:srgbClr val="000000"/>
                  </a:solidFill>
                  <a:latin typeface="Gurmukhi MN" charset="0"/>
                  <a:ea typeface="TimesNewRomanPS-BoldMT" charset="0"/>
                </a:rPr>
                <a:t> </a:t>
              </a:r>
              <a:r>
                <a:rPr kumimoji="0" lang="en-AU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urmukhi MN" charset="0"/>
                  <a:ea typeface="TimesNewRomanPS-BoldMT" charset="0"/>
                </a:rPr>
                <a:t>Soochow Advanced </a:t>
              </a:r>
              <a:r>
                <a:rPr kumimoji="0" lang="en-AU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urmukhi MN" charset="0"/>
                  <a:ea typeface="TimesNewRomanPS-BoldMT" charset="0"/>
                </a:rPr>
                <a:t>Data </a:t>
              </a:r>
              <a:r>
                <a:rPr kumimoji="0" lang="en-AU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urmukhi MN" charset="0"/>
                  <a:ea typeface="TimesNewRomanPS-BoldMT" charset="0"/>
                </a:rPr>
                <a:t>Analytics Lab</a:t>
              </a:r>
              <a:r>
                <a:rPr kumimoji="0" lang="en-AU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urmukhi MN" charset="0"/>
                  <a:ea typeface="TimesNewRomanPS-BoldMT" charset="0"/>
                </a:rPr>
                <a:t> </a:t>
              </a:r>
              <a:r>
                <a:rPr kumimoji="0" lang="zh-CN" altLang="en-US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urmukhi MN" charset="0"/>
                  <a:ea typeface="TimesNewRomanPS-BoldMT" charset="0"/>
                </a:rPr>
                <a:t>    </a:t>
              </a:r>
              <a:r>
                <a:rPr kumimoji="0" lang="en-AU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urmukhi MN" charset="0"/>
                  <a:ea typeface="TimesNewRomanPS-BoldMT" charset="0"/>
                </a:rPr>
                <a:t>     </a:t>
              </a:r>
              <a:r>
                <a:rPr kumimoji="0" lang="nl" altLang="en-US" sz="2600" b="0" i="0" u="none" strike="noStrike" cap="none" normalizeH="0" baseline="0" dirty="0" smtClean="0">
                  <a:ln>
                    <a:noFill/>
                  </a:ln>
                  <a:solidFill>
                    <a:srgbClr val="A6A6A6"/>
                  </a:solidFill>
                  <a:effectLst/>
                  <a:latin typeface="ª™Œƒø¨ÃÂ" charset="0"/>
                  <a:ea typeface="ª™Œƒø¨ÃÂ" charset="0"/>
                </a:rPr>
                <a:t>苏州大学先进数据分析</a:t>
              </a:r>
              <a:r>
                <a:rPr kumimoji="0" lang="zh-CN" altLang="en-US" sz="2600" b="0" i="0" u="none" strike="noStrike" cap="none" normalizeH="0" baseline="0" dirty="0" smtClean="0">
                  <a:ln>
                    <a:noFill/>
                  </a:ln>
                  <a:solidFill>
                    <a:srgbClr val="A6A6A6"/>
                  </a:solidFill>
                  <a:effectLst/>
                  <a:latin typeface="ª™Œƒø¨ÃÂ" charset="0"/>
                  <a:ea typeface="ª™Œƒø¨ÃÂ" charset="0"/>
                </a:rPr>
                <a:t>研究中心</a:t>
              </a:r>
              <a:endParaRPr lang="en-AU" altLang="en-US" sz="2600" dirty="0" smtClean="0">
                <a:solidFill>
                  <a:srgbClr val="A6A6A6"/>
                </a:solidFill>
                <a:latin typeface="ª™Œƒø¨ÃÂ" charset="0"/>
                <a:ea typeface="ª™Œƒø¨ÃÂ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42" y="1419756"/>
            <a:ext cx="1792151" cy="31210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15999" y="2000098"/>
            <a:ext cx="3138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黑体"/>
                <a:ea typeface="黑体"/>
                <a:cs typeface="黑体"/>
              </a:rPr>
              <a:t>谢谢！</a:t>
            </a:r>
            <a:endParaRPr lang="en-US" sz="6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47662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报告提纲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AU" dirty="0" smtClean="0">
                <a:latin typeface="黑体"/>
                <a:ea typeface="黑体"/>
                <a:cs typeface="黑体"/>
              </a:rPr>
              <a:t>关于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搜索</a:t>
            </a:r>
            <a:endParaRPr lang="en-AU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实体搜索的理解</a:t>
            </a:r>
            <a:endParaRPr lang="en-AU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实体搜索理论与技术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小结</a:t>
            </a:r>
            <a:endParaRPr lang="en-AU" altLang="zh-CN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搜索的历史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5" name="Content Placeholder 4" descr="Untitled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68" b="-15668"/>
          <a:stretch>
            <a:fillRect/>
          </a:stretch>
        </p:blipFill>
        <p:spPr>
          <a:xfrm>
            <a:off x="160581" y="1795855"/>
            <a:ext cx="8729538" cy="47884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7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现代搜索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928105"/>
              </p:ext>
            </p:extLst>
          </p:nvPr>
        </p:nvGraphicFramePr>
        <p:xfrm>
          <a:off x="191910" y="1849807"/>
          <a:ext cx="8361364" cy="4719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32148" y="1931318"/>
            <a:ext cx="1824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ea typeface="黑体"/>
                <a:cs typeface="黑体"/>
              </a:rPr>
              <a:t>19</a:t>
            </a:r>
            <a:r>
              <a:rPr lang="en-US" altLang="zh-CN" sz="2000" b="1" dirty="0" smtClean="0">
                <a:latin typeface="+mj-lt"/>
                <a:ea typeface="黑体"/>
                <a:cs typeface="黑体"/>
              </a:rPr>
              <a:t>7</a:t>
            </a:r>
            <a:r>
              <a:rPr lang="en-US" sz="2000" b="1" dirty="0" smtClean="0">
                <a:latin typeface="+mj-lt"/>
                <a:ea typeface="黑体"/>
                <a:cs typeface="黑体"/>
              </a:rPr>
              <a:t>0</a:t>
            </a:r>
            <a:r>
              <a:rPr lang="zh-CN" altLang="en-US" sz="2000" b="1" dirty="0" smtClean="0">
                <a:latin typeface="+mj-lt"/>
                <a:ea typeface="黑体"/>
                <a:cs typeface="黑体"/>
              </a:rPr>
              <a:t>－</a:t>
            </a:r>
            <a:r>
              <a:rPr lang="en-US" altLang="zh-CN" sz="2000" b="1" dirty="0" smtClean="0">
                <a:latin typeface="+mj-lt"/>
                <a:ea typeface="黑体"/>
                <a:cs typeface="黑体"/>
              </a:rPr>
              <a:t>1990</a:t>
            </a:r>
            <a:endParaRPr lang="en-US" sz="2000" b="1" dirty="0">
              <a:latin typeface="+mj-lt"/>
              <a:ea typeface="黑体"/>
              <a:cs typeface="黑体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1522" y="1973331"/>
            <a:ext cx="115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ea typeface="黑体"/>
                <a:cs typeface="黑体"/>
              </a:rPr>
              <a:t>20</a:t>
            </a:r>
            <a:r>
              <a:rPr lang="en-US" altLang="zh-CN" sz="2000" b="1" dirty="0" smtClean="0">
                <a:latin typeface="+mj-lt"/>
                <a:ea typeface="黑体"/>
                <a:cs typeface="黑体"/>
              </a:rPr>
              <a:t>10-</a:t>
            </a:r>
            <a:r>
              <a:rPr lang="zh-CN" altLang="en-US" sz="2000" b="1" dirty="0" smtClean="0">
                <a:latin typeface="+mj-lt"/>
                <a:ea typeface="黑体"/>
                <a:cs typeface="黑体"/>
              </a:rPr>
              <a:t>？</a:t>
            </a:r>
            <a:endParaRPr lang="en-US" sz="2000" b="1" dirty="0">
              <a:latin typeface="+mj-lt"/>
              <a:ea typeface="黑体"/>
              <a:cs typeface="黑体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1310" y="1945918"/>
            <a:ext cx="1732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ea typeface="黑体"/>
                <a:cs typeface="黑体"/>
              </a:rPr>
              <a:t>1990</a:t>
            </a:r>
            <a:r>
              <a:rPr lang="zh-CN" altLang="en-US" sz="2000" b="1" dirty="0" smtClean="0">
                <a:latin typeface="+mj-lt"/>
                <a:ea typeface="黑体"/>
                <a:cs typeface="黑体"/>
              </a:rPr>
              <a:t>－</a:t>
            </a:r>
            <a:r>
              <a:rPr lang="en-US" altLang="zh-CN" sz="2000" b="1" dirty="0" smtClean="0">
                <a:latin typeface="+mj-lt"/>
                <a:ea typeface="黑体"/>
                <a:cs typeface="黑体"/>
              </a:rPr>
              <a:t>2010</a:t>
            </a:r>
            <a:endParaRPr lang="en-US" sz="2000" b="1" dirty="0">
              <a:latin typeface="+mj-lt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65655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搜索的开放性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062834"/>
              </p:ext>
            </p:extLst>
          </p:nvPr>
        </p:nvGraphicFramePr>
        <p:xfrm>
          <a:off x="749300" y="2895600"/>
          <a:ext cx="755650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9125"/>
                <a:gridCol w="1889125"/>
                <a:gridCol w="1889125"/>
                <a:gridCol w="188912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数据库搜索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黑体"/>
                          <a:ea typeface="黑体"/>
                          <a:cs typeface="黑体"/>
                        </a:rPr>
                        <a:t>Web</a:t>
                      </a:r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搜索</a:t>
                      </a:r>
                      <a:endParaRPr lang="en-US" sz="2400" dirty="0" smtClean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智慧搜索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数据类型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封闭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封闭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开放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数据来源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封闭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开放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开放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相似性度量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封闭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半封闭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/>
                          <a:ea typeface="黑体"/>
                          <a:cs typeface="黑体"/>
                        </a:rPr>
                        <a:t>开放</a:t>
                      </a:r>
                      <a:endParaRPr lang="en-US" sz="2400" dirty="0">
                        <a:latin typeface="黑体"/>
                        <a:ea typeface="黑体"/>
                        <a:cs typeface="黑体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需求变化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信息源扩展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已有：结构化数据，海量文本数据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增加：时序数据，时空数据，多媒体数据，大图数据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来源：</a:t>
            </a:r>
            <a:r>
              <a:rPr lang="zh-TW" altLang="en-US" dirty="0" smtClean="0">
                <a:latin typeface="黑体"/>
                <a:ea typeface="黑体"/>
                <a:cs typeface="黑体"/>
              </a:rPr>
              <a:t>移动互联网</a:t>
            </a:r>
            <a:r>
              <a:rPr lang="zh-TW" altLang="en-US" dirty="0">
                <a:latin typeface="黑体"/>
                <a:ea typeface="黑体"/>
                <a:cs typeface="黑体"/>
              </a:rPr>
              <a:t>，物联网，传感器网络，</a:t>
            </a:r>
            <a:r>
              <a:rPr lang="zh-TW" altLang="en-US" dirty="0" smtClean="0">
                <a:latin typeface="黑体"/>
                <a:ea typeface="黑体"/>
                <a:cs typeface="黑体"/>
              </a:rPr>
              <a:t>社交网络，各种监控网络</a:t>
            </a:r>
            <a:endParaRPr lang="en-US" altLang="zh-TW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信息需求扩展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已有：单值匹配，关键字匹配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增加：相似性匹配，语境</a:t>
            </a:r>
            <a:r>
              <a:rPr lang="zh-CN" altLang="en-US" dirty="0" smtClean="0">
                <a:latin typeface="+mj-lt"/>
                <a:ea typeface="黑体"/>
                <a:cs typeface="黑体"/>
              </a:rPr>
              <a:t>（</a:t>
            </a:r>
            <a:r>
              <a:rPr lang="en-US" altLang="zh-CN" dirty="0" smtClean="0">
                <a:latin typeface="+mj-lt"/>
                <a:ea typeface="黑体"/>
                <a:cs typeface="黑体"/>
              </a:rPr>
              <a:t>context</a:t>
            </a:r>
            <a:r>
              <a:rPr lang="zh-CN" altLang="en-US" dirty="0" smtClean="0">
                <a:latin typeface="+mj-lt"/>
                <a:ea typeface="黑体"/>
                <a:cs typeface="黑体"/>
              </a:rPr>
              <a:t>）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理解，多源动态整合，时空关联，结果加工与理解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结论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TW" altLang="en-US" dirty="0" smtClean="0">
                <a:latin typeface="黑体"/>
                <a:ea typeface="黑体"/>
                <a:cs typeface="黑体"/>
              </a:rPr>
              <a:t>下</a:t>
            </a:r>
            <a:r>
              <a:rPr lang="zh-TW" altLang="en-US" dirty="0">
                <a:latin typeface="黑体"/>
                <a:ea typeface="黑体"/>
                <a:cs typeface="黑体"/>
              </a:rPr>
              <a:t>一代的搜索技术</a:t>
            </a:r>
            <a:r>
              <a:rPr lang="zh-TW" altLang="en-US" dirty="0" smtClean="0">
                <a:latin typeface="黑体"/>
                <a:ea typeface="黑体"/>
                <a:cs typeface="黑体"/>
              </a:rPr>
              <a:t>的核心是网络空间</a:t>
            </a:r>
            <a:r>
              <a:rPr lang="zh-TW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智慧</a:t>
            </a:r>
            <a:r>
              <a:rPr lang="zh-TW" altLang="en-US" dirty="0" smtClean="0">
                <a:latin typeface="黑体"/>
                <a:ea typeface="黑体"/>
                <a:cs typeface="黑体"/>
              </a:rPr>
              <a:t>搜索</a:t>
            </a:r>
            <a:endParaRPr lang="en-US" altLang="zh-TW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>
                <a:latin typeface="黑体"/>
                <a:ea typeface="黑体"/>
                <a:cs typeface="黑体"/>
              </a:rPr>
              <a:t>网络空间智慧搜索信息的载体和搜索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的对象是</a:t>
            </a:r>
            <a:r>
              <a:rPr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实体</a:t>
            </a:r>
            <a:endParaRPr lang="en-US" altLang="zh-CN" dirty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实体</a:t>
            </a:r>
            <a:r>
              <a:rPr lang="zh-CN" altLang="en-US" dirty="0" smtClean="0">
                <a:ea typeface="黑体"/>
                <a:cs typeface="黑体"/>
              </a:rPr>
              <a:t>（</a:t>
            </a:r>
            <a:r>
              <a:rPr lang="en-US" altLang="zh-CN" dirty="0" smtClean="0">
                <a:ea typeface="黑体"/>
                <a:cs typeface="黑体"/>
              </a:rPr>
              <a:t>Entity</a:t>
            </a:r>
            <a:r>
              <a:rPr lang="zh-CN" altLang="en-US" dirty="0" smtClean="0">
                <a:ea typeface="黑体"/>
                <a:cs typeface="黑体"/>
              </a:rPr>
              <a:t>）</a:t>
            </a:r>
            <a:endParaRPr lang="en-US" dirty="0">
              <a:ea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实体是现实世界或网络空间的一个独立对象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数据来源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已有</a:t>
            </a:r>
            <a:r>
              <a:rPr lang="en-US" altLang="zh-CN" dirty="0" smtClean="0">
                <a:latin typeface="+mj-lt"/>
                <a:ea typeface="黑体"/>
                <a:cs typeface="黑体"/>
              </a:rPr>
              <a:t>ID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的数据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2"/>
            <a:r>
              <a:rPr lang="en-US" altLang="zh-CN" dirty="0" smtClean="0">
                <a:ea typeface="黑体"/>
                <a:cs typeface="黑体"/>
              </a:rPr>
              <a:t>Key</a:t>
            </a:r>
            <a:r>
              <a:rPr lang="zh-CN" altLang="en-US" dirty="0">
                <a:ea typeface="黑体"/>
                <a:cs typeface="黑体"/>
              </a:rPr>
              <a:t>，</a:t>
            </a:r>
            <a:r>
              <a:rPr lang="en-US" altLang="zh-CN" dirty="0" smtClean="0">
                <a:ea typeface="黑体"/>
                <a:cs typeface="黑体"/>
              </a:rPr>
              <a:t>URL</a:t>
            </a:r>
            <a:r>
              <a:rPr lang="zh-CN" altLang="en-US" dirty="0" smtClean="0">
                <a:ea typeface="黑体"/>
                <a:cs typeface="黑体"/>
              </a:rPr>
              <a:t>／</a:t>
            </a:r>
            <a:r>
              <a:rPr lang="en-US" altLang="zh-CN" dirty="0" smtClean="0">
                <a:ea typeface="黑体"/>
                <a:cs typeface="黑体"/>
              </a:rPr>
              <a:t>URI</a:t>
            </a:r>
            <a:r>
              <a:rPr lang="zh-CN" altLang="en-US" dirty="0" smtClean="0">
                <a:ea typeface="黑体"/>
                <a:cs typeface="黑体"/>
              </a:rPr>
              <a:t>，</a:t>
            </a:r>
            <a:r>
              <a:rPr lang="en-US" altLang="zh-CN" dirty="0" smtClean="0">
                <a:ea typeface="黑体"/>
                <a:cs typeface="黑体"/>
              </a:rPr>
              <a:t>DOI</a:t>
            </a:r>
            <a:r>
              <a:rPr lang="zh-CN" altLang="en-US" dirty="0" smtClean="0">
                <a:ea typeface="黑体"/>
                <a:cs typeface="黑体"/>
              </a:rPr>
              <a:t>／</a:t>
            </a:r>
            <a:r>
              <a:rPr lang="en-US" altLang="zh-CN" dirty="0" smtClean="0">
                <a:ea typeface="黑体"/>
                <a:cs typeface="黑体"/>
              </a:rPr>
              <a:t>ISBN</a:t>
            </a:r>
            <a:r>
              <a:rPr lang="zh-CN" altLang="en-US" dirty="0" smtClean="0">
                <a:ea typeface="黑体"/>
                <a:cs typeface="黑体"/>
              </a:rPr>
              <a:t>，</a:t>
            </a:r>
            <a:r>
              <a:rPr lang="en-US" altLang="zh-CN" dirty="0" smtClean="0">
                <a:ea typeface="黑体"/>
                <a:cs typeface="黑体"/>
              </a:rPr>
              <a:t>RFID Tag</a:t>
            </a:r>
            <a:r>
              <a:rPr lang="zh-CN" altLang="en-US" dirty="0" smtClean="0">
                <a:ea typeface="黑体"/>
                <a:cs typeface="黑体"/>
              </a:rPr>
              <a:t>，身份证，网络用户，车牌，地点等</a:t>
            </a:r>
            <a:endParaRPr lang="en-US" altLang="zh-CN" dirty="0" smtClean="0">
              <a:ea typeface="黑体"/>
              <a:cs typeface="黑体"/>
            </a:endParaRPr>
          </a:p>
          <a:p>
            <a:pPr lvl="1"/>
            <a:r>
              <a:rPr lang="en-US" altLang="zh-CN" dirty="0" smtClean="0">
                <a:ea typeface="黑体"/>
                <a:cs typeface="黑体"/>
              </a:rPr>
              <a:t>Named entity</a:t>
            </a:r>
          </a:p>
          <a:p>
            <a:pPr lvl="2"/>
            <a:r>
              <a:rPr lang="zh-CN" altLang="en-US" dirty="0" smtClean="0">
                <a:ea typeface="黑体"/>
                <a:cs typeface="黑体"/>
              </a:rPr>
              <a:t>各种实体抽取技术</a:t>
            </a:r>
            <a:endParaRPr lang="en-US" altLang="zh-CN" dirty="0" smtClean="0"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ea typeface="黑体"/>
                <a:cs typeface="黑体"/>
              </a:rPr>
              <a:t>可以识别的数据</a:t>
            </a:r>
            <a:endParaRPr lang="en-US" altLang="zh-CN" dirty="0" smtClean="0">
              <a:ea typeface="黑体"/>
              <a:cs typeface="黑体"/>
            </a:endParaRPr>
          </a:p>
          <a:p>
            <a:pPr lvl="2"/>
            <a:r>
              <a:rPr lang="zh-CN" altLang="en-US" dirty="0" smtClean="0">
                <a:ea typeface="黑体"/>
                <a:cs typeface="黑体"/>
              </a:rPr>
              <a:t>人脸，指纹，车牌，场景</a:t>
            </a:r>
            <a:endParaRPr lang="en-US" altLang="zh-CN" dirty="0" smtClean="0"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ea typeface="黑体"/>
                <a:cs typeface="黑体"/>
              </a:rPr>
              <a:t>虚拟实体</a:t>
            </a:r>
            <a:endParaRPr lang="en-US" altLang="zh-CN" dirty="0" smtClean="0">
              <a:ea typeface="黑体"/>
              <a:cs typeface="黑体"/>
            </a:endParaRPr>
          </a:p>
          <a:p>
            <a:pPr lvl="2"/>
            <a:r>
              <a:rPr lang="zh-CN" altLang="en-US" dirty="0" smtClean="0">
                <a:ea typeface="黑体"/>
                <a:cs typeface="黑体"/>
              </a:rPr>
              <a:t>概念，关系，事件，交互，行为等</a:t>
            </a:r>
            <a:endParaRPr lang="en-US" altLang="zh-CN" dirty="0" smtClean="0">
              <a:ea typeface="黑体"/>
              <a:cs typeface="黑体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实体特性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内容属性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内容属性是数据库技术和信息检索技术的管理对象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原生属性：实体固有的原始表述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抽象属性：通过特征提取获得的具有应用针对性的属性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时空属性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位置，时间及衍化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空间：地理空间，各种网络空间，维度空间；时间包括版本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关系属性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同一实体在不同空间及不同表达之间的关系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与环境之间的关系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实体群体之间的相互关系 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现有技术的不足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现有的成熟搜索技术主要针对</a:t>
            </a:r>
            <a:r>
              <a:rPr lang="zh-CN" altLang="en-US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原生</a:t>
            </a:r>
            <a:r>
              <a:rPr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属性</a:t>
            </a:r>
            <a:endParaRPr lang="en-US" altLang="zh-CN" dirty="0" smtClean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在多媒体检索等方面也开始了对</a:t>
            </a:r>
            <a:r>
              <a:rPr lang="zh-CN" altLang="en-US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抽象属性</a:t>
            </a:r>
            <a:r>
              <a:rPr lang="zh-CN" altLang="en-US" dirty="0">
                <a:latin typeface="黑体"/>
                <a:ea typeface="黑体"/>
                <a:cs typeface="黑体"/>
              </a:rPr>
              <a:t>的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研究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这一类研究面临</a:t>
            </a:r>
            <a:r>
              <a:rPr lang="zh-CN" altLang="en-US" dirty="0">
                <a:latin typeface="黑体"/>
                <a:ea typeface="黑体"/>
                <a:cs typeface="黑体"/>
              </a:rPr>
              <a:t>着高维空间检索带来的一系列问题，具体表现在检索的低效和不可扩展性（“</a:t>
            </a:r>
            <a:r>
              <a:rPr lang="zh-CN" altLang="en-US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维度诅咒</a:t>
            </a:r>
            <a:r>
              <a:rPr lang="zh-CN" altLang="en-US" dirty="0">
                <a:latin typeface="黑体"/>
                <a:ea typeface="黑体"/>
                <a:cs typeface="黑体"/>
              </a:rPr>
              <a:t>”）和抽象属性和用户搜索意图的脱节（“</a:t>
            </a:r>
            <a:r>
              <a:rPr lang="zh-CN" altLang="en-US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语义鸿沟</a:t>
            </a:r>
            <a:r>
              <a:rPr lang="zh-CN" altLang="en-US" dirty="0">
                <a:latin typeface="黑体"/>
                <a:ea typeface="黑体"/>
                <a:cs typeface="黑体"/>
              </a:rPr>
              <a:t>”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）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各种探索尚不具备系统性和可扩展性</a:t>
            </a:r>
            <a:endParaRPr lang="zh-CN" altLang="en-US" dirty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时空属性和关系属性需要新思路，新理论和新技术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大规模实体抽取和管理</a:t>
            </a:r>
            <a:r>
              <a:rPr lang="zh-CN" altLang="zh-CN" dirty="0" smtClean="0">
                <a:latin typeface="黑体"/>
                <a:ea typeface="黑体"/>
                <a:cs typeface="黑体"/>
              </a:rPr>
              <a:t>，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 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精准、灵活、有语境的实体表达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统一且有针对性的相似性度量</a:t>
            </a:r>
            <a:r>
              <a:rPr lang="zh-CN" altLang="zh-CN" dirty="0" smtClean="0">
                <a:latin typeface="黑体"/>
                <a:ea typeface="黑体"/>
                <a:cs typeface="黑体"/>
              </a:rPr>
              <a:t>，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 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用户意图理解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结果表达与可解释性，数据空间理解，交互支持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lang="zh-CN" altLang="en-US" dirty="0" smtClean="0">
                <a:latin typeface="黑体"/>
                <a:ea typeface="黑体"/>
                <a:cs typeface="黑体"/>
              </a:rPr>
              <a:t>处理效率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6943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3478</TotalTime>
  <Words>571</Words>
  <Application>Microsoft Macintosh PowerPoint</Application>
  <PresentationFormat>On-screen Show (4:3)</PresentationFormat>
  <Paragraphs>162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Advantage</vt:lpstr>
      <vt:lpstr>网络空间智慧搜索相关理论和技术 基于相似性的高性能精准实体搜索</vt:lpstr>
      <vt:lpstr>报告提纲</vt:lpstr>
      <vt:lpstr>搜索的历史</vt:lpstr>
      <vt:lpstr>现代搜索</vt:lpstr>
      <vt:lpstr>搜索的开放性</vt:lpstr>
      <vt:lpstr>需求变化</vt:lpstr>
      <vt:lpstr>实体（Entity）</vt:lpstr>
      <vt:lpstr>实体特性</vt:lpstr>
      <vt:lpstr>现有技术的不足</vt:lpstr>
      <vt:lpstr>理论与技术</vt:lpstr>
      <vt:lpstr>信息链与智慧搜索</vt:lpstr>
      <vt:lpstr>信息搜索与信息使用</vt:lpstr>
      <vt:lpstr>小结</vt:lpstr>
      <vt:lpstr>PowerPoint Presentation</vt:lpstr>
    </vt:vector>
  </TitlesOfParts>
  <Company>The Faculty of EAIT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 Compression</dc:title>
  <dc:creator>Xiaofang Zhou</dc:creator>
  <cp:lastModifiedBy>Xiaofang Zhou</cp:lastModifiedBy>
  <cp:revision>194</cp:revision>
  <cp:lastPrinted>2014-09-28T05:36:12Z</cp:lastPrinted>
  <dcterms:created xsi:type="dcterms:W3CDTF">2013-03-07T23:31:48Z</dcterms:created>
  <dcterms:modified xsi:type="dcterms:W3CDTF">2014-09-28T05:36:16Z</dcterms:modified>
</cp:coreProperties>
</file>