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6" r:id="rId2"/>
    <p:sldId id="911" r:id="rId3"/>
    <p:sldId id="909" r:id="rId4"/>
    <p:sldId id="910" r:id="rId5"/>
    <p:sldId id="90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  <a:srgbClr val="EAEAEA"/>
    <a:srgbClr val="33CC33"/>
    <a:srgbClr val="3366CC"/>
    <a:srgbClr val="FF0000"/>
    <a:srgbClr val="FFFF66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8" autoAdjust="0"/>
    <p:restoredTop sz="94620" autoAdjust="0"/>
  </p:normalViewPr>
  <p:slideViewPr>
    <p:cSldViewPr>
      <p:cViewPr>
        <p:scale>
          <a:sx n="70" d="100"/>
          <a:sy n="70" d="100"/>
        </p:scale>
        <p:origin x="-115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5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zh-CN" altLang="en-US" sz="5400" b="1" dirty="0" smtClean="0">
                <a:solidFill>
                  <a:srgbClr val="000099"/>
                </a:solidFill>
                <a:latin typeface="+mn-ea"/>
                <a:ea typeface="+mn-ea"/>
              </a:rPr>
              <a:t>问题</a:t>
            </a:r>
            <a:endParaRPr lang="en-US" altLang="zh-CN" sz="5400" b="1" dirty="0" smtClean="0">
              <a:solidFill>
                <a:srgbClr val="000099"/>
              </a:solidFill>
              <a:latin typeface="+mn-ea"/>
              <a:ea typeface="+mn-ea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450912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</a:t>
            </a:r>
            <a:r>
              <a:rPr lang="zh-CN" altLang="en-US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帅</a:t>
            </a:r>
            <a:r>
              <a:rPr lang="en-US" altLang="zh-CN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大数据概述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数据挖掘</a:t>
            </a:r>
            <a:r>
              <a:rPr lang="zh-CN" altLang="en-US" sz="3200" kern="0" dirty="0" smtClean="0">
                <a:latin typeface="+mn-lt"/>
                <a:ea typeface="+mn-ea"/>
              </a:rPr>
              <a:t>概述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  <a:ea typeface="黑体"/>
              </a:rPr>
              <a:t> 数据仓库概述</a:t>
            </a:r>
            <a:endParaRPr lang="en-US" altLang="zh-CN" sz="3200" kern="0" dirty="0" smtClean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3200" kern="0" dirty="0" smtClean="0"/>
              <a:t>4.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  <a:ea typeface="黑体"/>
              </a:rPr>
              <a:t> 数据库概述</a:t>
            </a:r>
            <a:r>
              <a:rPr lang="en-US" altLang="zh-CN" sz="3200" kern="0" smtClean="0">
                <a:solidFill>
                  <a:srgbClr val="000000"/>
                </a:solidFill>
                <a:latin typeface="Arial"/>
                <a:ea typeface="黑体"/>
              </a:rPr>
              <a:t>…</a:t>
            </a:r>
            <a:endParaRPr lang="en-US" altLang="zh-CN" sz="3200" kern="0" dirty="0" smtClean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思考问题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分析处理现有数据，大家现在如何处理？有何困难？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如果需要分析历史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2001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的数据，大家现在如何处理？能做么？如何做？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如果多次分析数据，结论一致么？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考试问题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数据挖掘的基本方法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数据仓库的基本作用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数据挖掘和数据仓库与自己现有工作的关系，以及初步的应用思路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25267</TotalTime>
  <Words>115</Words>
  <Application>Microsoft Office PowerPoint</Application>
  <PresentationFormat>全屏显示(4:3)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幻灯片 1</vt:lpstr>
      <vt:lpstr>幻灯片 2</vt:lpstr>
      <vt:lpstr>思考问题</vt:lpstr>
      <vt:lpstr>考试问题</vt:lpstr>
      <vt:lpstr>幻灯片 5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2478</cp:revision>
  <dcterms:created xsi:type="dcterms:W3CDTF">2010-07-14T15:56:11Z</dcterms:created>
  <dcterms:modified xsi:type="dcterms:W3CDTF">2014-05-14T00:29:43Z</dcterms:modified>
</cp:coreProperties>
</file>