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6" r:id="rId2"/>
    <p:sldId id="726" r:id="rId3"/>
    <p:sldId id="727" r:id="rId4"/>
    <p:sldId id="728" r:id="rId5"/>
    <p:sldId id="729" r:id="rId6"/>
    <p:sldId id="730" r:id="rId7"/>
    <p:sldId id="731" r:id="rId8"/>
    <p:sldId id="64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8887" autoAdjust="0"/>
  </p:normalViewPr>
  <p:slideViewPr>
    <p:cSldViewPr>
      <p:cViewPr>
        <p:scale>
          <a:sx n="75" d="100"/>
          <a:sy n="75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2014/3/31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899592" y="4437112"/>
            <a:ext cx="7272808" cy="56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779184"/>
            <a:ext cx="3263930" cy="674152"/>
          </a:xfrm>
          <a:prstGeom prst="rect">
            <a:avLst/>
          </a:prstGeom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7584" y="5013176"/>
            <a:ext cx="77768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j-lt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j-lt"/>
              </a:rPr>
              <a:t> Ma, 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  <a:ea typeface="+mn-ea"/>
              </a:rPr>
              <a:t>Xiaofeng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  <a:ea typeface="+mn-ea"/>
              </a:rPr>
              <a:t>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  <a:ea typeface="+mn-ea"/>
              </a:rPr>
              <a:t>Meng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  <a:ea typeface="+mn-ea"/>
              </a:rPr>
              <a:t> &amp;</a:t>
            </a: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+mn-ea"/>
              </a:rPr>
              <a:t>  </a:t>
            </a:r>
            <a:r>
              <a:rPr lang="en-US" altLang="zh-CN" sz="2800" dirty="0" err="1" smtClean="0">
                <a:solidFill>
                  <a:srgbClr val="000099"/>
                </a:solidFill>
                <a:latin typeface="+mj-lt"/>
              </a:rPr>
              <a:t>Fusheng</a:t>
            </a:r>
            <a:r>
              <a:rPr lang="en-US" altLang="zh-CN" sz="2800" dirty="0" smtClean="0">
                <a:solidFill>
                  <a:srgbClr val="000099"/>
                </a:solidFill>
                <a:latin typeface="+mj-lt"/>
              </a:rPr>
              <a:t> Wang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99"/>
              </a:solidFill>
              <a:latin typeface="+mj-lt"/>
              <a:ea typeface="+mn-ea"/>
            </a:endParaRPr>
          </a:p>
        </p:txBody>
      </p:sp>
      <p:pic>
        <p:nvPicPr>
          <p:cNvPr id="8" name="图片 7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7457" y="5779184"/>
            <a:ext cx="2615858" cy="598486"/>
          </a:xfrm>
          <a:prstGeom prst="rect">
            <a:avLst/>
          </a:prstGeom>
        </p:spPr>
      </p:pic>
      <p:pic>
        <p:nvPicPr>
          <p:cNvPr id="11" name="图片 10" descr="images-emo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7249" y="5779184"/>
            <a:ext cx="2664296" cy="586145"/>
          </a:xfrm>
          <a:prstGeom prst="rect">
            <a:avLst/>
          </a:prstGeom>
        </p:spPr>
      </p:pic>
      <p:pic>
        <p:nvPicPr>
          <p:cNvPr id="13" name="图片 12" descr="customLog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988840"/>
            <a:ext cx="9144000" cy="2385074"/>
          </a:xfrm>
          <a:prstGeom prst="rect">
            <a:avLst/>
          </a:prstGeom>
        </p:spPr>
      </p:pic>
      <p:sp>
        <p:nvSpPr>
          <p:cNvPr id="9" name="Rectangle 15"/>
          <p:cNvSpPr>
            <a:spLocks noRot="1" noChangeArrowheads="1"/>
          </p:cNvSpPr>
          <p:nvPr/>
        </p:nvSpPr>
        <p:spPr bwMode="auto">
          <a:xfrm>
            <a:off x="107504" y="332656"/>
            <a:ext cx="8964488" cy="11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4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Introduction to </a:t>
            </a:r>
            <a:r>
              <a:rPr lang="en-US" altLang="zh-CN" sz="4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CloudDB</a:t>
            </a:r>
            <a:r>
              <a:rPr lang="en-US" altLang="zh-CN" sz="4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2014</a:t>
            </a:r>
            <a:endParaRPr lang="zh-CN" altLang="en-US" sz="4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History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Previously co-held with </a:t>
            </a:r>
            <a:r>
              <a:rPr lang="en-US" altLang="zh-CN" b="1" dirty="0" smtClean="0">
                <a:solidFill>
                  <a:srgbClr val="000099"/>
                </a:solidFill>
              </a:rPr>
              <a:t>CIKM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2009 (Hong Kong, China)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2010 (Toronto, Canada)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2011 (Glasgow, UK)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2012 (Maui, USA)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2013 (San Francisco, USA)</a:t>
            </a:r>
          </a:p>
          <a:p>
            <a:r>
              <a:rPr lang="en-US" altLang="zh-CN" b="1" dirty="0" smtClean="0"/>
              <a:t>From now on co-held with </a:t>
            </a:r>
            <a:r>
              <a:rPr lang="en-US" altLang="zh-CN" b="1" dirty="0" smtClean="0">
                <a:solidFill>
                  <a:srgbClr val="000099"/>
                </a:solidFill>
              </a:rPr>
              <a:t>ICDE</a:t>
            </a:r>
          </a:p>
          <a:p>
            <a:pPr lvl="1"/>
            <a:r>
              <a:rPr lang="en-US" altLang="zh-CN" b="1" dirty="0" err="1" smtClean="0"/>
              <a:t>CloudDB</a:t>
            </a:r>
            <a:r>
              <a:rPr lang="en-US" altLang="zh-CN" b="1" dirty="0" smtClean="0"/>
              <a:t>’ 2014 (Chicago, USA)</a:t>
            </a:r>
          </a:p>
          <a:p>
            <a:pPr lvl="1"/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Scope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429288"/>
          </a:xfrm>
        </p:spPr>
        <p:txBody>
          <a:bodyPr/>
          <a:lstStyle/>
          <a:p>
            <a:r>
              <a:rPr lang="en-US" altLang="zh-CN" dirty="0" smtClean="0"/>
              <a:t>To address the challenges </a:t>
            </a:r>
            <a:r>
              <a:rPr lang="en-US" altLang="zh-CN" dirty="0" smtClean="0">
                <a:solidFill>
                  <a:srgbClr val="FF0000"/>
                </a:solidFill>
              </a:rPr>
              <a:t>of large data management in a cloud computing environment. </a:t>
            </a:r>
          </a:p>
          <a:p>
            <a:pPr lvl="1"/>
            <a:r>
              <a:rPr lang="en-US" altLang="zh-CN" dirty="0" smtClean="0"/>
              <a:t>fundamental research issues, with an emphasis on personal and social applications of cloud-based data management. </a:t>
            </a:r>
          </a:p>
          <a:p>
            <a:pPr lvl="1"/>
            <a:r>
              <a:rPr lang="en-US" altLang="zh-CN" dirty="0" smtClean="0"/>
              <a:t>system level research related to cloud computing and data-intensive computing.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Some # from CloudB2014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r>
              <a:rPr lang="en-US" altLang="zh-CN" dirty="0" smtClean="0"/>
              <a:t> abstract submissions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r>
              <a:rPr lang="en-US" altLang="zh-CN" dirty="0" smtClean="0"/>
              <a:t> full paper submissions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papers got accepted.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countries.</a:t>
            </a:r>
          </a:p>
          <a:p>
            <a:pPr lvl="1"/>
            <a:r>
              <a:rPr lang="en-US" altLang="zh-CN" dirty="0" smtClean="0"/>
              <a:t>Australia, Japan, USA, Switzerland, Brazil, Germany, China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Program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cap="all" dirty="0" smtClean="0"/>
              <a:t>08:45AM-08:50AM : </a:t>
            </a:r>
            <a:r>
              <a:rPr lang="en-US" altLang="zh-CN" sz="2800" dirty="0" smtClean="0"/>
              <a:t>Opening session</a:t>
            </a:r>
            <a:endParaRPr lang="zh-CN" altLang="zh-CN" sz="2800" dirty="0" smtClean="0"/>
          </a:p>
          <a:p>
            <a:r>
              <a:rPr lang="en-US" altLang="zh-CN" sz="2800" b="1" cap="all" dirty="0" smtClean="0"/>
              <a:t>08:50AM-10:00AM:  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Keynote 1</a:t>
            </a:r>
          </a:p>
          <a:p>
            <a:r>
              <a:rPr lang="en-US" altLang="zh-CN" sz="2800" b="1" cap="all" dirty="0" smtClean="0">
                <a:solidFill>
                  <a:srgbClr val="C00000"/>
                </a:solidFill>
              </a:rPr>
              <a:t>10:00AM-10:30AM: </a:t>
            </a:r>
            <a:r>
              <a:rPr lang="en-US" altLang="zh-CN" sz="2800" dirty="0" smtClean="0">
                <a:solidFill>
                  <a:srgbClr val="C00000"/>
                </a:solidFill>
              </a:rPr>
              <a:t>Coffee Break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b="1" cap="all" dirty="0" smtClean="0"/>
              <a:t>10:30AM-12:10AM: </a:t>
            </a:r>
            <a:r>
              <a:rPr lang="en-US" altLang="zh-CN" sz="2800" b="1" dirty="0" smtClean="0"/>
              <a:t>Session 1 &amp; Session 2</a:t>
            </a:r>
            <a:endParaRPr lang="zh-CN" altLang="zh-CN" sz="2800" dirty="0" smtClean="0"/>
          </a:p>
          <a:p>
            <a:pPr>
              <a:spcBef>
                <a:spcPts val="3000"/>
              </a:spcBef>
            </a:pPr>
            <a:r>
              <a:rPr lang="en-US" altLang="zh-CN" sz="2800" b="1" cap="all" dirty="0" smtClean="0">
                <a:solidFill>
                  <a:srgbClr val="C00000"/>
                </a:solidFill>
              </a:rPr>
              <a:t>12:00PM-01:30PM: </a:t>
            </a:r>
            <a:r>
              <a:rPr lang="en-US" altLang="zh-CN" sz="2800" dirty="0" smtClean="0">
                <a:solidFill>
                  <a:srgbClr val="C00000"/>
                </a:solidFill>
              </a:rPr>
              <a:t>Lunch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 smtClean="0"/>
              <a:t>0</a:t>
            </a:r>
            <a:r>
              <a:rPr lang="en-US" altLang="zh-CN" sz="2800" b="1" cap="all" dirty="0" smtClean="0"/>
              <a:t>1:50PM-03:00PM: 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Keynote  2</a:t>
            </a:r>
            <a:endParaRPr lang="en-US" altLang="zh-CN" sz="2800" b="1" cap="all" dirty="0" smtClean="0">
              <a:solidFill>
                <a:srgbClr val="000099"/>
              </a:solidFill>
            </a:endParaRPr>
          </a:p>
          <a:p>
            <a:r>
              <a:rPr lang="en-US" altLang="zh-CN" sz="2800" b="1" cap="all" dirty="0" smtClean="0">
                <a:solidFill>
                  <a:srgbClr val="C00000"/>
                </a:solidFill>
              </a:rPr>
              <a:t>03:00PM-03:30PM: </a:t>
            </a:r>
            <a:r>
              <a:rPr lang="en-US" altLang="zh-CN" sz="2800" dirty="0" smtClean="0">
                <a:solidFill>
                  <a:srgbClr val="C00000"/>
                </a:solidFill>
              </a:rPr>
              <a:t>Coffee Break</a:t>
            </a:r>
          </a:p>
          <a:p>
            <a:r>
              <a:rPr lang="en-US" altLang="zh-CN" sz="2800" b="1" cap="all" dirty="0" smtClean="0"/>
              <a:t>03:30PM-05:10PM:</a:t>
            </a:r>
            <a:r>
              <a:rPr lang="en-US" altLang="zh-CN" sz="2800" b="1" dirty="0" smtClean="0"/>
              <a:t> Session 3 &amp; Session 4</a:t>
            </a:r>
            <a:endParaRPr lang="zh-CN" altLang="zh-CN" sz="2800" dirty="0" smtClean="0"/>
          </a:p>
          <a:p>
            <a:endParaRPr lang="zh-CN" altLang="zh-CN" sz="2800" dirty="0" smtClean="0"/>
          </a:p>
          <a:p>
            <a:endParaRPr lang="zh-CN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Keynote 1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 </a:t>
            </a:r>
          </a:p>
          <a:p>
            <a:pPr lvl="1"/>
            <a:r>
              <a:rPr lang="en-US" altLang="zh-CN" dirty="0" smtClean="0"/>
              <a:t>Building Big Data Processing Systems under New Computing Model</a:t>
            </a:r>
          </a:p>
          <a:p>
            <a:r>
              <a:rPr lang="en-US" altLang="zh-CN" dirty="0" smtClean="0"/>
              <a:t>Invited speaker: </a:t>
            </a:r>
            <a:r>
              <a:rPr lang="en-US" altLang="zh-CN" b="1" dirty="0" err="1" smtClean="0"/>
              <a:t>Xiaodong</a:t>
            </a:r>
            <a:r>
              <a:rPr lang="en-US" altLang="zh-CN" b="1" dirty="0" smtClean="0"/>
              <a:t> Zhang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Robert M. </a:t>
            </a:r>
            <a:r>
              <a:rPr lang="en-US" altLang="zh-CN" dirty="0" err="1" smtClean="0"/>
              <a:t>Critchfield</a:t>
            </a:r>
            <a:r>
              <a:rPr lang="en-US" altLang="zh-CN" dirty="0" smtClean="0"/>
              <a:t> Professor in Engineering and chair of the Computer Science and Engineering Department at the Ohio State University</a:t>
            </a:r>
          </a:p>
          <a:p>
            <a:pPr lvl="1"/>
            <a:r>
              <a:rPr lang="en-US" altLang="zh-CN" dirty="0" smtClean="0"/>
              <a:t>Distinguished Engineering Alumni </a:t>
            </a:r>
            <a:r>
              <a:rPr lang="en-US" altLang="zh-CN" dirty="0" smtClean="0"/>
              <a:t>Award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verdana"/>
              </a:rPr>
              <a:t>University of Colorado at Boulder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ACM </a:t>
            </a:r>
            <a:r>
              <a:rPr lang="en-US" altLang="zh-CN" dirty="0" smtClean="0"/>
              <a:t>Fellow, IEEE Fellow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50" name="Picture 2" descr="http://idke.ruc.edu.cn/clouddb2014/keynote-speakers_files/xiaodongzhang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221088"/>
            <a:ext cx="13525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</a:rPr>
              <a:t>Keynote 2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Multi-faceted Classification of Big Data Uses and Proposed Architecture Integrating High Performance Computing and the Apache Stack</a:t>
            </a:r>
            <a:endParaRPr lang="zh-CN" altLang="zh-CN" dirty="0" smtClean="0"/>
          </a:p>
          <a:p>
            <a:r>
              <a:rPr lang="en-US" altLang="zh-CN" dirty="0" smtClean="0"/>
              <a:t>Invited speaker: </a:t>
            </a:r>
            <a:r>
              <a:rPr lang="en-US" altLang="zh-CN" b="1" dirty="0" smtClean="0"/>
              <a:t>Geoffrey Charles Fox</a:t>
            </a:r>
            <a:r>
              <a:rPr lang="en-US" altLang="zh-CN" dirty="0" smtClean="0"/>
              <a:t>, </a:t>
            </a:r>
          </a:p>
          <a:p>
            <a:pPr lvl="1"/>
            <a:r>
              <a:rPr lang="en-US" altLang="zh-CN" dirty="0" smtClean="0"/>
              <a:t>Distinguished Professor of Computer Science and Informatics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Physics at Indiana University, </a:t>
            </a:r>
          </a:p>
          <a:p>
            <a:pPr lvl="1"/>
            <a:r>
              <a:rPr lang="en-US" altLang="zh-CN" dirty="0" smtClean="0"/>
              <a:t>ACM Fellow, APS Fellow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6" name="Picture 2" descr="http://idke.ruc.edu.cn/clouddb2014/keynote-speakers_files/icon_Je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077072"/>
            <a:ext cx="153352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70323"/>
            <a:ext cx="5078938" cy="201622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http://mashuai.buaa.edu.cn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mashuai@buaa.edu.cn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Address</a:t>
            </a:r>
            <a:r>
              <a:rPr lang="en-US" altLang="zh-CN" sz="2000" dirty="0" smtClean="0"/>
              <a:t>:   Room G1122,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		    New Main Building,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102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42331"/>
            <a:ext cx="1524000" cy="1990725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19350" y="4365104"/>
            <a:ext cx="85011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28536</TotalTime>
  <Words>287</Words>
  <Application>Microsoft Office PowerPoint</Application>
  <PresentationFormat>全屏显示(4:3)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幻灯片 1</vt:lpstr>
      <vt:lpstr>History</vt:lpstr>
      <vt:lpstr>Scope</vt:lpstr>
      <vt:lpstr>Some # from CloudB2014</vt:lpstr>
      <vt:lpstr>Program</vt:lpstr>
      <vt:lpstr>Keynote 1</vt:lpstr>
      <vt:lpstr>Keynote 2</vt:lpstr>
      <vt:lpstr>幻灯片 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3102</cp:revision>
  <dcterms:created xsi:type="dcterms:W3CDTF">2010-07-14T15:56:11Z</dcterms:created>
  <dcterms:modified xsi:type="dcterms:W3CDTF">2014-03-31T13:31:11Z</dcterms:modified>
</cp:coreProperties>
</file>