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A22C0-1CEC-4845-8D6E-8AFD84AFB4F9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5923-57F4-4038-9DBE-AB48F0115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F651-B4D3-478E-B401-BEDCE5298EEC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3300-8DC8-4971-8606-21C2ABCAB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85DB-1C32-4C01-A26F-E4F54CA56746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5F4BA-0E73-44B2-B2AF-1EA996FEC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EF7D1-2991-43E2-BD17-5A032ABD5339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7BC49-A0B8-4136-98D0-0305FAB8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5982A-2E23-4457-BFFC-1526FD1F538B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4637-5CEA-4330-9F8C-FE17F22EE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D1BA5-10BE-45C7-8DE6-518260043325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D890-F651-4EFC-9D43-44F760B01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C58D4-CFE7-44A9-98E6-D5303427021B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5B42-BCE9-436F-90E2-B2DE91600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35CC7-8871-4E6E-AD2E-B08CDEE12B04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D269A-207E-46D3-9F42-1255AE121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8440E-9341-4AC4-B5F9-47B7A77FC1ED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D300-FA27-499A-AE75-46E910444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8E74E-8D04-43AC-B79B-D0105EB68D4A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DAC6-8DD5-49E1-B37A-FC713EEFD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26625-F590-4679-83C0-DD44BB85F834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4D694-B008-451F-816B-389FA6B60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1A143C-ECCC-4971-B52F-E3B2BFE4BA22}" type="datetimeFigureOut">
              <a:rPr lang="en-US"/>
              <a:pPr>
                <a:defRPr/>
              </a:pPr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F1DB96-40F5-4830-ADD5-11BC1687E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大数据研究与实践的结合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李飞飞</a:t>
            </a:r>
            <a:endParaRPr lang="en-US" altLang="zh-CN" smtClean="0"/>
          </a:p>
          <a:p>
            <a:r>
              <a:rPr lang="zh-CN" altLang="en-US" smtClean="0"/>
              <a:t>犹他大学计算机系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9663" y="2392363"/>
            <a:ext cx="67627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355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8" y="2457450"/>
            <a:ext cx="6664325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563" y="2419350"/>
            <a:ext cx="6348412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588" y="2454275"/>
            <a:ext cx="664845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688" y="2519363"/>
            <a:ext cx="6589712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如何将研发和实际应用和需求相结合？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需</a:t>
            </a:r>
            <a:r>
              <a:rPr lang="zh-CN" altLang="en-US" dirty="0" smtClean="0"/>
              <a:t>要将应用和需要非常细化吗？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双刃</a:t>
            </a:r>
            <a:r>
              <a:rPr lang="zh-CN" altLang="en-US" dirty="0" smtClean="0"/>
              <a:t>剑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何准确的理解应用和</a:t>
            </a:r>
            <a:r>
              <a:rPr lang="zh-CN" altLang="en-US" dirty="0"/>
              <a:t>课题</a:t>
            </a:r>
            <a:r>
              <a:rPr lang="zh-CN" altLang="en-US" dirty="0" smtClean="0"/>
              <a:t>的需求，要求。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小而精的会议和团队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研</a:t>
            </a:r>
            <a:r>
              <a:rPr lang="zh-CN" altLang="en-US" dirty="0" smtClean="0"/>
              <a:t>发需要不断的调整思路。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如何准确的预测大数据应用的发展方向和需求？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Data, Data, Data!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Garbage in, Garbage out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结构</a:t>
            </a:r>
            <a:r>
              <a:rPr lang="zh-CN" altLang="en-US" dirty="0" smtClean="0"/>
              <a:t>化非结构化数据的互补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信</a:t>
            </a:r>
            <a:r>
              <a:rPr lang="zh-CN" altLang="en-US" dirty="0" smtClean="0"/>
              <a:t>息的获取，个性化分析和推荐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底层系统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上层应用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 如何测试？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</p:spPr>
        <p:txBody>
          <a:bodyPr/>
          <a:lstStyle/>
          <a:p>
            <a:r>
              <a:rPr lang="zh-CN" altLang="en-US" smtClean="0"/>
              <a:t>大数据研发需要哪些技术积累？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统计与概率</a:t>
            </a:r>
            <a:endParaRPr lang="en-US" altLang="zh-CN" smtClean="0"/>
          </a:p>
          <a:p>
            <a:r>
              <a:rPr lang="zh-CN" altLang="en-US" smtClean="0"/>
              <a:t>编程技术</a:t>
            </a:r>
            <a:endParaRPr lang="en-US" altLang="zh-CN" smtClean="0"/>
          </a:p>
          <a:p>
            <a:r>
              <a:rPr lang="zh-CN" altLang="en-US" smtClean="0"/>
              <a:t>系统设计与开发</a:t>
            </a:r>
            <a:endParaRPr lang="en-US" altLang="zh-CN" smtClean="0"/>
          </a:p>
          <a:p>
            <a:r>
              <a:rPr lang="zh-CN" altLang="en-US" smtClean="0"/>
              <a:t>并行与分布式计算模型</a:t>
            </a:r>
            <a:endParaRPr lang="en-US" altLang="zh-CN" smtClean="0"/>
          </a:p>
          <a:p>
            <a:r>
              <a:rPr lang="zh-CN" altLang="en-US" smtClean="0"/>
              <a:t>算法与逻辑</a:t>
            </a:r>
            <a:endParaRPr lang="en-US" altLang="zh-CN" smtClean="0"/>
          </a:p>
          <a:p>
            <a:r>
              <a:rPr lang="zh-CN" altLang="en-US" smtClean="0"/>
              <a:t>数据库与数据挖掘</a:t>
            </a:r>
            <a:endParaRPr lang="en-US" altLang="zh-CN" smtClean="0"/>
          </a:p>
          <a:p>
            <a:r>
              <a:rPr lang="zh-CN" altLang="en-US" smtClean="0"/>
              <a:t>可视化</a:t>
            </a:r>
            <a:endParaRPr lang="en-US" altLang="zh-CN" smtClean="0"/>
          </a:p>
          <a:p>
            <a:r>
              <a:rPr lang="zh-CN" altLang="en-US" smtClean="0"/>
              <a:t>移动数据平台的开发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研究人员和开发者的相同与不同之处？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研究人员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优点： 扎实的理论基础，能够将问题抽象化，建模。独立性强，有创新的自主性和条件。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缺点： 容易脱离实际，简单问题复杂化。大规模</a:t>
            </a:r>
            <a:r>
              <a:rPr lang="en-US" altLang="zh-CN" dirty="0" smtClean="0"/>
              <a:t>production-level</a:t>
            </a:r>
            <a:r>
              <a:rPr lang="zh-CN" altLang="en-US" dirty="0" smtClean="0"/>
              <a:t>系统的实际使用和开发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开</a:t>
            </a:r>
            <a:r>
              <a:rPr lang="zh-CN" altLang="en-US" dirty="0" smtClean="0"/>
              <a:t>发人员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优</a:t>
            </a:r>
            <a:r>
              <a:rPr lang="zh-CN" altLang="en-US" dirty="0" smtClean="0"/>
              <a:t>点： 更强的编程能力和实际经验。商业及</a:t>
            </a:r>
            <a:r>
              <a:rPr lang="en-US" altLang="zh-CN" dirty="0" smtClean="0"/>
              <a:t>production-level</a:t>
            </a:r>
            <a:r>
              <a:rPr lang="zh-CN" altLang="en-US" dirty="0" smtClean="0"/>
              <a:t>软件的开发流程，团队沟通和协作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缺</a:t>
            </a:r>
            <a:r>
              <a:rPr lang="zh-CN" altLang="en-US" dirty="0" smtClean="0"/>
              <a:t>点： 在大团队里面的独立性和自主创新受到各种限制。缺少理论基础指导，解决问题容易停留在</a:t>
            </a:r>
            <a:r>
              <a:rPr lang="en-US" altLang="zh-CN" dirty="0" smtClean="0"/>
              <a:t>ad-hoc (but it works)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解决方案。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如何做系统开发和研究？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338"/>
          </a:xfrm>
        </p:spPr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动</a:t>
            </a:r>
            <a:r>
              <a:rPr lang="zh-CN" altLang="en-US" dirty="0" smtClean="0"/>
              <a:t>手写程序</a:t>
            </a:r>
            <a:r>
              <a:rPr lang="zh-CN" altLang="en-US" dirty="0"/>
              <a:t>获</a:t>
            </a:r>
            <a:r>
              <a:rPr lang="zh-CN" altLang="en-US" dirty="0" smtClean="0"/>
              <a:t>得一线的经验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参</a:t>
            </a:r>
            <a:r>
              <a:rPr lang="zh-CN" altLang="en-US" dirty="0" smtClean="0"/>
              <a:t>加开源项目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学</a:t>
            </a:r>
            <a:r>
              <a:rPr lang="zh-CN" altLang="en-US" dirty="0" smtClean="0"/>
              <a:t>习并使用项目管理系统，例如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master, production, develop, 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feature branch.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</p:txBody>
      </p:sp>
      <p:pic>
        <p:nvPicPr>
          <p:cNvPr id="31747" name="Picture 2" descr="http://nvie.com/img/2009/12/Screen-shot-2009-12-24-at-11.32.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288" y="1095375"/>
            <a:ext cx="3808412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讨论的大纲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mtClean="0"/>
              <a:t>怎样能够做到理论结合实际？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怎样能够将系统开发和理论基础尽可能的有机整合？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如何将研发和实际应用和需求相结合？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如何准确的预测大数据应用的发展方向和需求？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大数据研发需要哪些技术积累？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研究人员和开发者的相同与不同之处？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怎样保持像研发的活力和创造力</a:t>
            </a:r>
            <a:r>
              <a:rPr lang="en-US" altLang="zh-CN" smtClean="0"/>
              <a:t>?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如何写论文？</a:t>
            </a: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结合实际的一个展示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6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如何做系统开发和研究？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004888"/>
            <a:ext cx="10515600" cy="517207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mtClean="0"/>
              <a:t>使用项目任务跟踪系统，例如</a:t>
            </a:r>
            <a:r>
              <a:rPr lang="en-US" altLang="zh-CN" smtClean="0"/>
              <a:t>PT (pivotaltracker)</a:t>
            </a:r>
          </a:p>
          <a:p>
            <a:endParaRPr lang="zh-CN" altLang="en-US" smtClean="0"/>
          </a:p>
        </p:txBody>
      </p:sp>
      <p:pic>
        <p:nvPicPr>
          <p:cNvPr id="32771" name="Picture 2" descr="https://d3jgo56a5b0my0.cloudfront.net/images/v7/application/screenshots/story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1782763"/>
            <a:ext cx="8386763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怎样保持做研究的动力，活力和创造力</a:t>
            </a:r>
            <a:r>
              <a:rPr lang="en-US" altLang="zh-CN" smtClean="0"/>
              <a:t>?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mtClean="0"/>
              <a:t>很难的一个问题</a:t>
            </a:r>
            <a:endParaRPr lang="en-US" altLang="zh-CN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激发自己的兴趣</a:t>
            </a:r>
            <a:r>
              <a:rPr lang="en-US" altLang="zh-CN" smtClean="0"/>
              <a:t>, </a:t>
            </a:r>
            <a:r>
              <a:rPr lang="zh-CN" altLang="en-US" smtClean="0"/>
              <a:t>还不是把研究当做一项工作和任务</a:t>
            </a:r>
            <a:endParaRPr lang="en-US" altLang="zh-CN" smtClean="0"/>
          </a:p>
          <a:p>
            <a:pPr>
              <a:lnSpc>
                <a:spcPct val="80000"/>
              </a:lnSpc>
            </a:pP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做自己真正感兴趣的课题</a:t>
            </a:r>
            <a:r>
              <a:rPr lang="en-US" altLang="zh-CN" smtClean="0"/>
              <a:t>!</a:t>
            </a:r>
          </a:p>
          <a:p>
            <a:pPr>
              <a:lnSpc>
                <a:spcPct val="80000"/>
              </a:lnSpc>
            </a:pP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多了解最新的研究成果</a:t>
            </a:r>
            <a:endParaRPr lang="en-US" altLang="zh-CN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支持个性化的发展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如何写论文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88"/>
            <a:ext cx="10515600" cy="47275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600" smtClean="0"/>
              <a:t>一定要写清楚研究课题的目的和意义，有什么实际应用需求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尽可能的用简化的语言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利用图片来解释说明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严谨的定义和逻辑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有了实验结果再开始写正文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完整的实验支持，清晰的实验结果分析图。</a:t>
            </a:r>
          </a:p>
          <a:p>
            <a:pPr>
              <a:lnSpc>
                <a:spcPct val="80000"/>
              </a:lnSpc>
            </a:pPr>
            <a:r>
              <a:rPr lang="zh-CN" altLang="en-US" sz="2600" smtClean="0"/>
              <a:t>拒绝简单问题复杂化，拒绝复杂的数学推到证明（可以放在</a:t>
            </a:r>
            <a:r>
              <a:rPr lang="en-US" altLang="zh-CN" sz="2600" smtClean="0"/>
              <a:t>Appendix</a:t>
            </a:r>
            <a:r>
              <a:rPr lang="zh-CN" altLang="en-US" sz="2600" smtClean="0"/>
              <a:t>，正文讲清楚主要逻辑发展思路）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系统的文章要讲清楚体系结构，设计的初衷，平衡点。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系统的阐述相关工作，对比现有方法和系统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r>
              <a:rPr lang="zh-CN" altLang="en-US" sz="2600" smtClean="0"/>
              <a:t>实验数据非常重要</a:t>
            </a:r>
            <a:endParaRPr lang="en-US" altLang="zh-CN" sz="2600" smtClean="0"/>
          </a:p>
          <a:p>
            <a:pPr>
              <a:lnSpc>
                <a:spcPct val="80000"/>
              </a:lnSpc>
            </a:pPr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系统与理论结合的一个展示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系统展示</a:t>
            </a:r>
            <a:r>
              <a:rPr lang="en-US" altLang="zh-CN" smtClean="0"/>
              <a:t>: </a:t>
            </a:r>
            <a:r>
              <a:rPr lang="zh-CN" altLang="en-US" smtClean="0"/>
              <a:t>数据宝系统</a:t>
            </a:r>
            <a:endParaRPr lang="en-US" altLang="zh-CN" smtClean="0"/>
          </a:p>
          <a:p>
            <a:pPr lvl="1"/>
            <a:r>
              <a:rPr lang="en-US" altLang="zh-CN" smtClean="0"/>
              <a:t>http://www.shujubaotech.com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大家需要兴趣，努力，机遇， 运气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怎样能够做到理论结合实际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从实际中找到问题</a:t>
            </a:r>
            <a:endParaRPr lang="en-US" altLang="zh-CN" smtClean="0"/>
          </a:p>
          <a:p>
            <a:pPr lvl="1"/>
            <a:r>
              <a:rPr lang="zh-CN" altLang="en-US" smtClean="0"/>
              <a:t>跳出数据库甚至是</a:t>
            </a:r>
            <a:r>
              <a:rPr lang="en-US" altLang="zh-CN" smtClean="0"/>
              <a:t>CS</a:t>
            </a:r>
            <a:r>
              <a:rPr lang="zh-CN" altLang="en-US" smtClean="0"/>
              <a:t>的领域，与其他专业及应用合作。</a:t>
            </a:r>
            <a:r>
              <a:rPr lang="en-US" altLang="zh-CN" smtClean="0"/>
              <a:t>MesoWest</a:t>
            </a:r>
            <a:r>
              <a:rPr lang="zh-CN" altLang="en-US" smtClean="0"/>
              <a:t>项目管理着超过</a:t>
            </a:r>
            <a:r>
              <a:rPr lang="en-US" altLang="zh-CN" smtClean="0"/>
              <a:t>40000</a:t>
            </a:r>
            <a:r>
              <a:rPr lang="zh-CN" altLang="en-US" smtClean="0"/>
              <a:t>个气象观测站的实时数据。</a:t>
            </a:r>
            <a:endParaRPr lang="en-US" altLang="zh-CN" smtClean="0"/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2982913"/>
            <a:ext cx="704532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怎样能够做到理论结合实际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从实际中找到问题</a:t>
            </a:r>
            <a:endParaRPr lang="en-US" altLang="zh-CN" smtClean="0"/>
          </a:p>
          <a:p>
            <a:pPr lvl="1"/>
            <a:r>
              <a:rPr lang="zh-CN" altLang="en-US" smtClean="0"/>
              <a:t>跳出数据库甚至是</a:t>
            </a:r>
            <a:r>
              <a:rPr lang="en-US" altLang="zh-CN" smtClean="0"/>
              <a:t>CS</a:t>
            </a:r>
            <a:r>
              <a:rPr lang="zh-CN" altLang="en-US" smtClean="0"/>
              <a:t>的领域，与其他专业及应用合作。</a:t>
            </a:r>
            <a:r>
              <a:rPr lang="en-US" altLang="zh-CN" smtClean="0"/>
              <a:t>MesoWest</a:t>
            </a:r>
            <a:r>
              <a:rPr lang="zh-CN" altLang="en-US" smtClean="0"/>
              <a:t>项目管理着超过</a:t>
            </a:r>
            <a:r>
              <a:rPr lang="en-US" altLang="zh-CN" smtClean="0"/>
              <a:t>40000</a:t>
            </a:r>
            <a:r>
              <a:rPr lang="zh-CN" altLang="en-US" smtClean="0"/>
              <a:t>个气象观测站的实时数据。</a:t>
            </a:r>
            <a:endParaRPr lang="en-US" altLang="zh-CN" smtClean="0"/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450" y="3011488"/>
            <a:ext cx="71294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怎样能够做到理论结合实际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解决抽象中问题</a:t>
            </a:r>
            <a:endParaRPr lang="en-US" altLang="zh-CN" smtClean="0"/>
          </a:p>
          <a:p>
            <a:pPr lvl="1"/>
            <a:r>
              <a:rPr lang="zh-CN" altLang="en-US" smtClean="0"/>
              <a:t>尽可能的使用</a:t>
            </a:r>
            <a:r>
              <a:rPr lang="en-US" altLang="zh-CN" smtClean="0"/>
              <a:t>principled approach, </a:t>
            </a:r>
            <a:r>
              <a:rPr lang="zh-CN" altLang="en-US" smtClean="0"/>
              <a:t>使得解决问题的办法有理论依据和保障，而不仅仅是</a:t>
            </a:r>
            <a:r>
              <a:rPr lang="en-US" altLang="zh-CN" smtClean="0"/>
              <a:t>heuristics</a:t>
            </a:r>
          </a:p>
          <a:p>
            <a:r>
              <a:rPr lang="zh-CN" altLang="en-US" smtClean="0"/>
              <a:t>将解决方案结合到实际的系统其中去</a:t>
            </a:r>
            <a:endParaRPr lang="en-US" altLang="zh-CN" smtClean="0"/>
          </a:p>
          <a:p>
            <a:pPr lvl="1"/>
            <a:r>
              <a:rPr lang="zh-CN" altLang="en-US" smtClean="0"/>
              <a:t>这个过程中根据实际系统和应用的需求，将理论解决方案适当的放松和调整。</a:t>
            </a:r>
            <a:endParaRPr lang="en-US" altLang="zh-CN" smtClean="0"/>
          </a:p>
          <a:p>
            <a:pPr lvl="1"/>
            <a:r>
              <a:rPr lang="en-US" altLang="zh-CN" smtClean="0"/>
              <a:t>E.g. Locality Sensitive Hashing</a:t>
            </a:r>
            <a:r>
              <a:rPr lang="zh-CN" altLang="en-US" smtClean="0"/>
              <a:t>， 严谨的理论。实际中可以用</a:t>
            </a:r>
            <a:r>
              <a:rPr lang="en-US" altLang="zh-CN" smtClean="0"/>
              <a:t>random projection </a:t>
            </a:r>
            <a:r>
              <a:rPr lang="zh-CN" altLang="en-US" smtClean="0"/>
              <a:t>来近似，效果也很好。但是有严谨的理论指导很重要。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303463"/>
            <a:ext cx="729773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19459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0" y="2289175"/>
            <a:ext cx="676275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2352675"/>
            <a:ext cx="7032625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怎样能够将系统开发和理论基础尽可能的有机整合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模型的建立与系统开发的大方向指导</a:t>
            </a:r>
            <a:endParaRPr lang="en-US" altLang="zh-CN" smtClean="0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78075"/>
            <a:ext cx="6684963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1478</Words>
  <Application>Microsoft Office PowerPoint</Application>
  <PresentationFormat>自定义</PresentationFormat>
  <Paragraphs>118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Calibri</vt:lpstr>
      <vt:lpstr>宋体</vt:lpstr>
      <vt:lpstr>Arial</vt:lpstr>
      <vt:lpstr>Calibri Light</vt:lpstr>
      <vt:lpstr>Office Theme</vt:lpstr>
      <vt:lpstr>大数据研究与实践的结合</vt:lpstr>
      <vt:lpstr>讨论的大纲</vt:lpstr>
      <vt:lpstr>怎样能够做到理论结合实际</vt:lpstr>
      <vt:lpstr>怎样能够做到理论结合实际</vt:lpstr>
      <vt:lpstr>怎样能够做到理论结合实际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怎样能够将系统开发和理论基础尽可能的有机整合</vt:lpstr>
      <vt:lpstr>如何将研发和实际应用和需求相结合？ </vt:lpstr>
      <vt:lpstr>如何准确的预测大数据应用的发展方向和需求？</vt:lpstr>
      <vt:lpstr>大数据研发需要哪些技术积累？ </vt:lpstr>
      <vt:lpstr>研究人员和开发者的相同与不同之处？ </vt:lpstr>
      <vt:lpstr>如何做系统开发和研究？ </vt:lpstr>
      <vt:lpstr>如何做系统开发和研究？ </vt:lpstr>
      <vt:lpstr>怎样保持做研究的动力，活力和创造力? </vt:lpstr>
      <vt:lpstr>如何写论文</vt:lpstr>
      <vt:lpstr>系统与理论结合的一个展示</vt:lpstr>
      <vt:lpstr>结论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大数据研究与实践的结合</dc:title>
  <dc:creator>Feifei Li</dc:creator>
  <cp:lastModifiedBy>cxg</cp:lastModifiedBy>
  <cp:revision>47</cp:revision>
  <dcterms:created xsi:type="dcterms:W3CDTF">2014-08-06T18:54:05Z</dcterms:created>
  <dcterms:modified xsi:type="dcterms:W3CDTF">2014-09-17T14:36:43Z</dcterms:modified>
</cp:coreProperties>
</file>