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02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0000FF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764" autoAdjust="0"/>
  </p:normalViewPr>
  <p:slideViewPr>
    <p:cSldViewPr>
      <p:cViewPr varScale="1">
        <p:scale>
          <a:sx n="64" d="100"/>
          <a:sy n="64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F5EE6-8BDD-411B-9607-D066D472538C}" type="datetimeFigureOut">
              <a:rPr lang="zh-CN" altLang="en-US" smtClean="0"/>
              <a:pPr/>
              <a:t>2016/2/15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4FCE4-AD5E-4420-9B57-52264FA0EB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87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4FCE4-AD5E-4420-9B57-52264FA0EB2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47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3" cstate="print">
            <a:lum bright="1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p:oleObj spid="_x0000_s2731" name="Image" r:id="rId4" imgW="11326984" imgH="4571429" progId="">
              <p:embed/>
            </p:oleObj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screen">
            <a:lum contrast="-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13" y="6456363"/>
            <a:ext cx="395287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CA6E-B8B8-4C1E-807F-DB4F326F954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55553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 userDrawn="1"/>
        </p:nvPicPr>
        <p:blipFill>
          <a:blip r:embed="rId3" cstate="print">
            <a:lum bright="1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p:oleObj spid="_x0000_s3755" name="Image" r:id="rId4" imgW="11326984" imgH="4571429" progId="">
              <p:embed/>
            </p:oleObj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screen">
            <a:lum contrast="-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10000"/>
              </a:lnSpc>
              <a:buFont typeface="Wingdings" pitchFamily="2" charset="2"/>
              <a:buChar char="p"/>
              <a:defRPr sz="3200">
                <a:latin typeface="+mn-ea"/>
                <a:ea typeface="+mn-ea"/>
              </a:defRPr>
            </a:lvl1pPr>
            <a:lvl2pPr>
              <a:lnSpc>
                <a:spcPct val="110000"/>
              </a:lnSpc>
              <a:defRPr sz="2800">
                <a:latin typeface="+mn-ea"/>
                <a:ea typeface="+mn-ea"/>
              </a:defRPr>
            </a:lvl2pPr>
            <a:lvl3pPr>
              <a:lnSpc>
                <a:spcPct val="11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1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1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64136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3" cstate="print">
            <a:lum bright="1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p:oleObj spid="_x0000_s4779" name="Image" r:id="rId4" imgW="11326984" imgH="4571429" progId="">
              <p:embed/>
            </p:oleObj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screen">
            <a:lum contrast="-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13" y="6456363"/>
            <a:ext cx="395287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80E97-1390-428D-9CB7-AFD5FEE76DF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0999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图片1副本"/>
          <p:cNvPicPr>
            <a:picLocks noChangeAspect="1" noChangeArrowheads="1"/>
          </p:cNvPicPr>
          <p:nvPr/>
        </p:nvPicPr>
        <p:blipFill>
          <a:blip r:embed="rId3" cstate="print">
            <a:lum bright="1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p:oleObj spid="_x0000_s9213" name="Image" r:id="rId4" imgW="11326984" imgH="4571429" progId="">
              <p:embed/>
            </p:oleObj>
          </a:graphicData>
        </a:graphic>
      </p:graphicFrame>
      <p:pic>
        <p:nvPicPr>
          <p:cNvPr id="4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screen">
            <a:lum contrast="-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47165088"/>
              </p:ext>
            </p:extLst>
          </p:nvPr>
        </p:nvGraphicFramePr>
        <p:xfrm>
          <a:off x="0" y="-27384"/>
          <a:ext cx="9144000" cy="2060575"/>
        </p:xfrm>
        <a:graphic>
          <a:graphicData uri="http://schemas.openxmlformats.org/presentationml/2006/ole">
            <p:oleObj spid="_x0000_s9214" name="Image" r:id="rId6" imgW="11326984" imgH="4571429" progId="">
              <p:embed/>
            </p:oleObj>
          </a:graphicData>
        </a:graphic>
      </p:graphicFrame>
      <p:pic>
        <p:nvPicPr>
          <p:cNvPr id="6" name="Picture 10" descr="buaaname"/>
          <p:cNvPicPr>
            <a:picLocks noChangeAspect="1" noChangeArrowheads="1"/>
          </p:cNvPicPr>
          <p:nvPr userDrawn="1"/>
        </p:nvPicPr>
        <p:blipFill>
          <a:blip r:embed="rId7" cstate="print">
            <a:lum bright="100000" contrast="1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73" y="476672"/>
            <a:ext cx="5373687" cy="101441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  <a:extLst/>
        </p:spPr>
      </p:pic>
      <p:pic>
        <p:nvPicPr>
          <p:cNvPr id="7" name="Picture 11" descr="xh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23" y="478259"/>
            <a:ext cx="1008062" cy="100647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  <a:extLst/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-1588" y="5589588"/>
          <a:ext cx="9144001" cy="1295400"/>
        </p:xfrm>
        <a:graphic>
          <a:graphicData uri="http://schemas.openxmlformats.org/presentationml/2006/ole">
            <p:oleObj spid="_x0000_s9215" name="Image" r:id="rId9" imgW="11326984" imgH="4571429" progId="">
              <p:embed/>
            </p:oleObj>
          </a:graphicData>
        </a:graphic>
      </p:graphicFrame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13" y="6456363"/>
            <a:ext cx="395287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93F5-76DC-4FED-A09A-349FDC8B88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981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3" cstate="print">
            <a:lum bright="1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p:oleObj spid="_x0000_s6827" name="Image" r:id="rId4" imgW="11326984" imgH="4571429" progId="">
              <p:embed/>
            </p:oleObj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screen">
            <a:lum contrast="-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112" y="33298"/>
            <a:ext cx="7043208" cy="123546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 b="1"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4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87622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24" descr="图片1副本"/>
          <p:cNvPicPr>
            <a:picLocks noChangeAspect="1" noChangeArrowheads="1"/>
          </p:cNvPicPr>
          <p:nvPr/>
        </p:nvPicPr>
        <p:blipFill>
          <a:blip r:embed="rId8" cstate="print">
            <a:lum bright="1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p:oleObj spid="_x0000_s1708" name="Image" r:id="rId9" imgW="11326984" imgH="4571429" progId="">
              <p:embed/>
            </p:oleObj>
          </a:graphicData>
        </a:graphic>
      </p:graphicFrame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330325"/>
            <a:ext cx="85852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98425" y="44450"/>
            <a:ext cx="8893175" cy="114300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8"/>
              </a:schemeClr>
            </a:outerShdw>
          </a:effectLst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5371" name="Picture 13" descr="E:\MY DOC\北航简介\LOGO\BUAA LOGO.gif"/>
          <p:cNvPicPr>
            <a:picLocks noChangeAspect="1" noChangeArrowheads="1"/>
          </p:cNvPicPr>
          <p:nvPr/>
        </p:nvPicPr>
        <p:blipFill>
          <a:blip r:embed="rId10" cstate="screen">
            <a:lum contrast="-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6363"/>
            <a:ext cx="684212" cy="401637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latin typeface="Arial" pitchFamily="34" charset="0"/>
                <a:ea typeface="黑体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3BC0E7-4266-4B26-97D6-D2DCCE068E2C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46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0000CC"/>
        </a:buClr>
        <a:buSzPct val="75000"/>
        <a:buFont typeface="Wingdings" pitchFamily="2" charset="2"/>
        <a:buChar char="p"/>
        <a:defRPr kumimoji="1" sz="3600">
          <a:solidFill>
            <a:schemeClr val="tx1"/>
          </a:solidFill>
          <a:latin typeface="+mn-lt"/>
          <a:ea typeface="+mn-ea"/>
          <a:cs typeface="微软雅黑" pitchFamily="34" charset="-122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0000CC"/>
        </a:buClr>
        <a:buSzPct val="60000"/>
        <a:buFont typeface="Wingdings" pitchFamily="2" charset="2"/>
        <a:buChar char="Ø"/>
        <a:defRPr kumimoji="1" sz="3200">
          <a:solidFill>
            <a:schemeClr val="tx1"/>
          </a:solidFill>
          <a:latin typeface="+mn-lt"/>
          <a:ea typeface="+mn-ea"/>
          <a:cs typeface="微软雅黑" pitchFamily="34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0000CC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微软雅黑" pitchFamily="34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0000FF"/>
        </a:buClr>
        <a:buFont typeface="Arial" charset="0"/>
        <a:buChar char="–"/>
        <a:defRPr kumimoji="1" sz="2400">
          <a:solidFill>
            <a:schemeClr val="tx1"/>
          </a:solidFill>
          <a:latin typeface="+mn-lt"/>
          <a:ea typeface="+mn-ea"/>
          <a:cs typeface="微软雅黑" pitchFamily="34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0000FF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  <a:cs typeface="微软雅黑" pitchFamily="34" charset="-122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国际趋势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1268760"/>
            <a:ext cx="5148758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 smtClean="0"/>
              <a:t>美国在国情咨文中提出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2016</a:t>
            </a:r>
            <a:r>
              <a:rPr lang="zh-CN" altLang="en-US" sz="2800" dirty="0" smtClean="0"/>
              <a:t>年计划投入</a:t>
            </a:r>
            <a:r>
              <a:rPr lang="en-US" altLang="zh-CN" sz="2800" dirty="0" smtClean="0"/>
              <a:t>2.15</a:t>
            </a:r>
            <a:r>
              <a:rPr lang="zh-CN" altLang="en-US" sz="2800" dirty="0" smtClean="0"/>
              <a:t>亿美元，进行“精准医疗”大型医学研究计划，以“引领一个医学时代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 smtClean="0"/>
              <a:t>《SCIENCE》</a:t>
            </a:r>
            <a:r>
              <a:rPr lang="zh-CN" altLang="en-US" sz="2800" dirty="0" smtClean="0"/>
              <a:t>创刊</a:t>
            </a:r>
            <a:r>
              <a:rPr lang="en-US" altLang="zh-CN" sz="2800" dirty="0" smtClean="0"/>
              <a:t>125</a:t>
            </a:r>
            <a:r>
              <a:rPr lang="zh-CN" altLang="en-US" sz="2800" dirty="0" smtClean="0"/>
              <a:t>周年公布的</a:t>
            </a:r>
            <a:r>
              <a:rPr lang="en-US" altLang="zh-CN" sz="2800" dirty="0" smtClean="0"/>
              <a:t>125</a:t>
            </a:r>
            <a:r>
              <a:rPr lang="zh-CN" altLang="en-US" sz="2800" dirty="0" smtClean="0"/>
              <a:t>个科学前沿</a:t>
            </a:r>
            <a:r>
              <a:rPr lang="zh-CN" altLang="en-US" sz="2800" dirty="0" smtClean="0"/>
              <a:t>问题中，人类医疗健康占据了重要地地位</a:t>
            </a:r>
            <a:endParaRPr lang="en-US" altLang="zh-CN" sz="2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F1.mediu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4176464"/>
            <a:ext cx="3419872" cy="2564904"/>
          </a:xfrm>
          <a:prstGeom prst="rect">
            <a:avLst/>
          </a:prstGeom>
        </p:spPr>
      </p:pic>
      <p:pic>
        <p:nvPicPr>
          <p:cNvPr id="7" name="图片 6" descr="pd-usa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1196752"/>
            <a:ext cx="3419872" cy="28783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8487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56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3_默认设计模板</vt:lpstr>
      <vt:lpstr>Image</vt:lpstr>
      <vt:lpstr>国际趋势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macuo</dc:creator>
  <cp:lastModifiedBy>2014CB340304</cp:lastModifiedBy>
  <cp:revision>661</cp:revision>
  <dcterms:created xsi:type="dcterms:W3CDTF">2015-01-18T11:22:35Z</dcterms:created>
  <dcterms:modified xsi:type="dcterms:W3CDTF">2016-02-15T15:53:24Z</dcterms:modified>
</cp:coreProperties>
</file>