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gif" ContentType="image/gif"/>
  <Override PartName="/ppt/notesSlides/notesSlide8.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4" r:id="rId1"/>
    <p:sldMasterId id="2147483700" r:id="rId2"/>
  </p:sldMasterIdLst>
  <p:notesMasterIdLst>
    <p:notesMasterId r:id="rId39"/>
  </p:notesMasterIdLst>
  <p:handoutMasterIdLst>
    <p:handoutMasterId r:id="rId40"/>
  </p:handoutMasterIdLst>
  <p:sldIdLst>
    <p:sldId id="1337" r:id="rId3"/>
    <p:sldId id="1338" r:id="rId4"/>
    <p:sldId id="1271" r:id="rId5"/>
    <p:sldId id="1304" r:id="rId6"/>
    <p:sldId id="1305" r:id="rId7"/>
    <p:sldId id="1306" r:id="rId8"/>
    <p:sldId id="1308" r:id="rId9"/>
    <p:sldId id="1309" r:id="rId10"/>
    <p:sldId id="1307" r:id="rId11"/>
    <p:sldId id="1310" r:id="rId12"/>
    <p:sldId id="1311" r:id="rId13"/>
    <p:sldId id="1312" r:id="rId14"/>
    <p:sldId id="1313" r:id="rId15"/>
    <p:sldId id="1314" r:id="rId16"/>
    <p:sldId id="1315" r:id="rId17"/>
    <p:sldId id="1316" r:id="rId18"/>
    <p:sldId id="1303" r:id="rId19"/>
    <p:sldId id="1326" r:id="rId20"/>
    <p:sldId id="1272" r:id="rId21"/>
    <p:sldId id="1273" r:id="rId22"/>
    <p:sldId id="1274" r:id="rId23"/>
    <p:sldId id="1275" r:id="rId24"/>
    <p:sldId id="1276" r:id="rId25"/>
    <p:sldId id="1277" r:id="rId26"/>
    <p:sldId id="1278" r:id="rId27"/>
    <p:sldId id="1280" r:id="rId28"/>
    <p:sldId id="1281" r:id="rId29"/>
    <p:sldId id="1330" r:id="rId30"/>
    <p:sldId id="1329" r:id="rId31"/>
    <p:sldId id="1296" r:id="rId32"/>
    <p:sldId id="1297" r:id="rId33"/>
    <p:sldId id="1298" r:id="rId34"/>
    <p:sldId id="1299" r:id="rId35"/>
    <p:sldId id="1300" r:id="rId36"/>
    <p:sldId id="1301" r:id="rId37"/>
    <p:sldId id="1302" r:id="rId38"/>
  </p:sldIdLst>
  <p:sldSz cx="9144000" cy="6858000" type="screen4x3"/>
  <p:notesSz cx="6797675" cy="9928225"/>
  <p:defaultTextStyle>
    <a:defPPr>
      <a:defRPr lang="zh-CN"/>
    </a:defPPr>
    <a:lvl1pPr algn="l" rtl="0" fontAlgn="base">
      <a:spcBef>
        <a:spcPct val="0"/>
      </a:spcBef>
      <a:spcAft>
        <a:spcPct val="0"/>
      </a:spcAft>
      <a:defRPr kumimoji="1" sz="2400" kern="1200">
        <a:solidFill>
          <a:schemeClr val="tx1"/>
        </a:solidFill>
        <a:latin typeface="Calibri" pitchFamily="34" charset="0"/>
        <a:ea typeface="宋体" charset="-122"/>
        <a:cs typeface="+mn-cs"/>
      </a:defRPr>
    </a:lvl1pPr>
    <a:lvl2pPr marL="457200" algn="l" rtl="0" fontAlgn="base">
      <a:spcBef>
        <a:spcPct val="0"/>
      </a:spcBef>
      <a:spcAft>
        <a:spcPct val="0"/>
      </a:spcAft>
      <a:defRPr kumimoji="1" sz="2400" kern="1200">
        <a:solidFill>
          <a:schemeClr val="tx1"/>
        </a:solidFill>
        <a:latin typeface="Calibri" pitchFamily="34" charset="0"/>
        <a:ea typeface="宋体" charset="-122"/>
        <a:cs typeface="+mn-cs"/>
      </a:defRPr>
    </a:lvl2pPr>
    <a:lvl3pPr marL="914400" algn="l" rtl="0" fontAlgn="base">
      <a:spcBef>
        <a:spcPct val="0"/>
      </a:spcBef>
      <a:spcAft>
        <a:spcPct val="0"/>
      </a:spcAft>
      <a:defRPr kumimoji="1" sz="2400" kern="1200">
        <a:solidFill>
          <a:schemeClr val="tx1"/>
        </a:solidFill>
        <a:latin typeface="Calibri" pitchFamily="34" charset="0"/>
        <a:ea typeface="宋体" charset="-122"/>
        <a:cs typeface="+mn-cs"/>
      </a:defRPr>
    </a:lvl3pPr>
    <a:lvl4pPr marL="1371600" algn="l" rtl="0" fontAlgn="base">
      <a:spcBef>
        <a:spcPct val="0"/>
      </a:spcBef>
      <a:spcAft>
        <a:spcPct val="0"/>
      </a:spcAft>
      <a:defRPr kumimoji="1" sz="2400" kern="1200">
        <a:solidFill>
          <a:schemeClr val="tx1"/>
        </a:solidFill>
        <a:latin typeface="Calibri" pitchFamily="34" charset="0"/>
        <a:ea typeface="宋体" charset="-122"/>
        <a:cs typeface="+mn-cs"/>
      </a:defRPr>
    </a:lvl4pPr>
    <a:lvl5pPr marL="1828800" algn="l" rtl="0" fontAlgn="base">
      <a:spcBef>
        <a:spcPct val="0"/>
      </a:spcBef>
      <a:spcAft>
        <a:spcPct val="0"/>
      </a:spcAft>
      <a:defRPr kumimoji="1" sz="2400" kern="1200">
        <a:solidFill>
          <a:schemeClr val="tx1"/>
        </a:solidFill>
        <a:latin typeface="Calibri" pitchFamily="34" charset="0"/>
        <a:ea typeface="宋体" charset="-122"/>
        <a:cs typeface="+mn-cs"/>
      </a:defRPr>
    </a:lvl5pPr>
    <a:lvl6pPr marL="2286000" algn="l" defTabSz="914400" rtl="0" eaLnBrk="1" latinLnBrk="0" hangingPunct="1">
      <a:defRPr kumimoji="1" sz="2400" kern="1200">
        <a:solidFill>
          <a:schemeClr val="tx1"/>
        </a:solidFill>
        <a:latin typeface="Calibri" pitchFamily="34" charset="0"/>
        <a:ea typeface="宋体" charset="-122"/>
        <a:cs typeface="+mn-cs"/>
      </a:defRPr>
    </a:lvl6pPr>
    <a:lvl7pPr marL="2743200" algn="l" defTabSz="914400" rtl="0" eaLnBrk="1" latinLnBrk="0" hangingPunct="1">
      <a:defRPr kumimoji="1" sz="2400" kern="1200">
        <a:solidFill>
          <a:schemeClr val="tx1"/>
        </a:solidFill>
        <a:latin typeface="Calibri" pitchFamily="34" charset="0"/>
        <a:ea typeface="宋体" charset="-122"/>
        <a:cs typeface="+mn-cs"/>
      </a:defRPr>
    </a:lvl7pPr>
    <a:lvl8pPr marL="3200400" algn="l" defTabSz="914400" rtl="0" eaLnBrk="1" latinLnBrk="0" hangingPunct="1">
      <a:defRPr kumimoji="1" sz="2400" kern="1200">
        <a:solidFill>
          <a:schemeClr val="tx1"/>
        </a:solidFill>
        <a:latin typeface="Calibri" pitchFamily="34" charset="0"/>
        <a:ea typeface="宋体" charset="-122"/>
        <a:cs typeface="+mn-cs"/>
      </a:defRPr>
    </a:lvl8pPr>
    <a:lvl9pPr marL="3657600" algn="l" defTabSz="914400" rtl="0" eaLnBrk="1" latinLnBrk="0" hangingPunct="1">
      <a:defRPr kumimoji="1" sz="2400" kern="1200">
        <a:solidFill>
          <a:schemeClr val="tx1"/>
        </a:solidFill>
        <a:latin typeface="Calibri" pitchFamily="34"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showPr>
  <p:clrMru>
    <a:srgbClr val="000099"/>
    <a:srgbClr val="0000FF"/>
    <a:srgbClr val="000066"/>
    <a:srgbClr val="FFCCFF"/>
    <a:srgbClr val="FF99CC"/>
    <a:srgbClr val="FFFFCC"/>
    <a:srgbClr val="B8E4F2"/>
    <a:srgbClr val="E5F517"/>
  </p:clrMru>
</p:presentationPr>
</file>

<file path=ppt/tableStyles.xml><?xml version="1.0" encoding="utf-8"?>
<a:tblStyleLst xmlns:a="http://schemas.openxmlformats.org/drawingml/2006/main" def="{5C22544A-7EE6-4342-B048-85BDC9FD1C3A}">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202B0CA-FC54-4496-8BCA-5EF66A818D29}" styleName="深色样式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976" autoAdjust="0"/>
    <p:restoredTop sz="82746" autoAdjust="0"/>
  </p:normalViewPr>
  <p:slideViewPr>
    <p:cSldViewPr>
      <p:cViewPr varScale="1">
        <p:scale>
          <a:sx n="83" d="100"/>
          <a:sy n="83" d="100"/>
        </p:scale>
        <p:origin x="-1152" y="-68"/>
      </p:cViewPr>
      <p:guideLst>
        <p:guide orient="horz" pos="2160"/>
        <p:guide pos="2880"/>
      </p:guideLst>
    </p:cSldViewPr>
  </p:slideViewPr>
  <p:outlineViewPr>
    <p:cViewPr>
      <p:scale>
        <a:sx n="33" d="100"/>
        <a:sy n="33" d="100"/>
      </p:scale>
      <p:origin x="66" y="8712"/>
    </p:cViewPr>
  </p:outlineViewPr>
  <p:notesTextViewPr>
    <p:cViewPr>
      <p:scale>
        <a:sx n="100" d="100"/>
        <a:sy n="100" d="100"/>
      </p:scale>
      <p:origin x="0" y="0"/>
    </p:cViewPr>
  </p:notesTextViewPr>
  <p:sorterViewPr>
    <p:cViewPr>
      <p:scale>
        <a:sx n="66" d="100"/>
        <a:sy n="66" d="100"/>
      </p:scale>
      <p:origin x="0" y="3557"/>
    </p:cViewPr>
  </p:sorterViewPr>
  <p:notesViewPr>
    <p:cSldViewPr>
      <p:cViewPr varScale="1">
        <p:scale>
          <a:sx n="47" d="100"/>
          <a:sy n="47" d="100"/>
        </p:scale>
        <p:origin x="-2794" y="-106"/>
      </p:cViewPr>
      <p:guideLst>
        <p:guide orient="horz" pos="3127"/>
        <p:guide pos="2141"/>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400" cy="496888"/>
          </a:xfrm>
          <a:prstGeom prst="rect">
            <a:avLst/>
          </a:prstGeom>
        </p:spPr>
        <p:txBody>
          <a:bodyPr vert="horz" lIns="91440" tIns="45720" rIns="91440" bIns="45720" rtlCol="0"/>
          <a:lstStyle>
            <a:lvl1pPr algn="l" fontAlgn="auto">
              <a:spcBef>
                <a:spcPts val="0"/>
              </a:spcBef>
              <a:spcAft>
                <a:spcPts val="0"/>
              </a:spcAft>
              <a:defRPr kumimoji="0" sz="1200">
                <a:latin typeface="+mn-lt"/>
                <a:ea typeface="+mn-ea"/>
                <a:cs typeface="+mn-cs"/>
              </a:defRPr>
            </a:lvl1pPr>
          </a:lstStyle>
          <a:p>
            <a:pPr>
              <a:defRPr/>
            </a:pPr>
            <a:endParaRPr lang="zh-CN" altLang="en-US"/>
          </a:p>
        </p:txBody>
      </p:sp>
      <p:sp>
        <p:nvSpPr>
          <p:cNvPr id="3" name="日期占位符 2"/>
          <p:cNvSpPr>
            <a:spLocks noGrp="1"/>
          </p:cNvSpPr>
          <p:nvPr>
            <p:ph type="dt" sz="quarter" idx="1"/>
          </p:nvPr>
        </p:nvSpPr>
        <p:spPr>
          <a:xfrm>
            <a:off x="3849688" y="0"/>
            <a:ext cx="2946400" cy="496888"/>
          </a:xfrm>
          <a:prstGeom prst="rect">
            <a:avLst/>
          </a:prstGeom>
        </p:spPr>
        <p:txBody>
          <a:bodyPr vert="horz" wrap="square" lIns="91440" tIns="45720" rIns="91440" bIns="45720" numCol="1" anchor="t" anchorCtr="0" compatLnSpc="1">
            <a:prstTxWarp prst="textNoShape">
              <a:avLst/>
            </a:prstTxWarp>
          </a:bodyPr>
          <a:lstStyle>
            <a:lvl1pPr algn="r">
              <a:defRPr kumimoji="0" sz="1200">
                <a:ea typeface="宋体" pitchFamily="2" charset="-122"/>
              </a:defRPr>
            </a:lvl1pPr>
          </a:lstStyle>
          <a:p>
            <a:pPr>
              <a:defRPr/>
            </a:pPr>
            <a:fld id="{D101C4B0-393A-4A06-8BA5-A5DFF3E8B047}" type="datetimeFigureOut">
              <a:rPr lang="zh-CN" altLang="en-US"/>
              <a:pPr>
                <a:defRPr/>
              </a:pPr>
              <a:t>2016/9/2</a:t>
            </a:fld>
            <a:endParaRPr lang="zh-CN" altLang="en-US"/>
          </a:p>
        </p:txBody>
      </p:sp>
      <p:sp>
        <p:nvSpPr>
          <p:cNvPr id="4" name="页脚占位符 3"/>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fontAlgn="auto">
              <a:spcBef>
                <a:spcPts val="0"/>
              </a:spcBef>
              <a:spcAft>
                <a:spcPts val="0"/>
              </a:spcAft>
              <a:defRPr kumimoji="0" sz="1200">
                <a:latin typeface="+mn-lt"/>
                <a:ea typeface="+mn-ea"/>
                <a:cs typeface="+mn-cs"/>
              </a:defRPr>
            </a:lvl1pPr>
          </a:lstStyle>
          <a:p>
            <a:pPr>
              <a:defRPr/>
            </a:pPr>
            <a:endParaRPr lang="zh-CN" altLang="en-US"/>
          </a:p>
        </p:txBody>
      </p:sp>
      <p:sp>
        <p:nvSpPr>
          <p:cNvPr id="5" name="灯片编号占位符 4"/>
          <p:cNvSpPr>
            <a:spLocks noGrp="1"/>
          </p:cNvSpPr>
          <p:nvPr>
            <p:ph type="sldNum" sz="quarter" idx="3"/>
          </p:nvPr>
        </p:nvSpPr>
        <p:spPr>
          <a:xfrm>
            <a:off x="3849688" y="9429750"/>
            <a:ext cx="2946400" cy="496888"/>
          </a:xfrm>
          <a:prstGeom prst="rect">
            <a:avLst/>
          </a:prstGeom>
        </p:spPr>
        <p:txBody>
          <a:bodyPr vert="horz" wrap="square" lIns="91440" tIns="45720" rIns="91440" bIns="45720" numCol="1" anchor="b" anchorCtr="0" compatLnSpc="1">
            <a:prstTxWarp prst="textNoShape">
              <a:avLst/>
            </a:prstTxWarp>
          </a:bodyPr>
          <a:lstStyle>
            <a:lvl1pPr algn="r">
              <a:defRPr kumimoji="0" sz="1200">
                <a:ea typeface="宋体" pitchFamily="2" charset="-122"/>
              </a:defRPr>
            </a:lvl1pPr>
          </a:lstStyle>
          <a:p>
            <a:pPr>
              <a:defRPr/>
            </a:pPr>
            <a:fld id="{6FF45284-2BBD-4C02-889F-B06BFE197009}"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400" cy="496888"/>
          </a:xfrm>
          <a:prstGeom prst="rect">
            <a:avLst/>
          </a:prstGeom>
        </p:spPr>
        <p:txBody>
          <a:bodyPr vert="horz" lIns="91440" tIns="45720" rIns="91440" bIns="45720" rtlCol="0"/>
          <a:lstStyle>
            <a:lvl1pPr algn="l" fontAlgn="auto">
              <a:spcBef>
                <a:spcPts val="0"/>
              </a:spcBef>
              <a:spcAft>
                <a:spcPts val="0"/>
              </a:spcAft>
              <a:defRPr kumimoji="0" sz="1200">
                <a:latin typeface="+mn-lt"/>
                <a:ea typeface="+mn-ea"/>
                <a:cs typeface="+mn-cs"/>
              </a:defRPr>
            </a:lvl1pPr>
          </a:lstStyle>
          <a:p>
            <a:pPr>
              <a:defRPr/>
            </a:pPr>
            <a:endParaRPr lang="zh-CN" altLang="en-US"/>
          </a:p>
        </p:txBody>
      </p:sp>
      <p:sp>
        <p:nvSpPr>
          <p:cNvPr id="3" name="日期占位符 2"/>
          <p:cNvSpPr>
            <a:spLocks noGrp="1"/>
          </p:cNvSpPr>
          <p:nvPr>
            <p:ph type="dt" idx="1"/>
          </p:nvPr>
        </p:nvSpPr>
        <p:spPr>
          <a:xfrm>
            <a:off x="3849688" y="0"/>
            <a:ext cx="2946400" cy="496888"/>
          </a:xfrm>
          <a:prstGeom prst="rect">
            <a:avLst/>
          </a:prstGeom>
        </p:spPr>
        <p:txBody>
          <a:bodyPr vert="horz" wrap="square" lIns="91440" tIns="45720" rIns="91440" bIns="45720" numCol="1" anchor="t" anchorCtr="0" compatLnSpc="1">
            <a:prstTxWarp prst="textNoShape">
              <a:avLst/>
            </a:prstTxWarp>
          </a:bodyPr>
          <a:lstStyle>
            <a:lvl1pPr algn="r">
              <a:defRPr kumimoji="0" sz="1200">
                <a:ea typeface="宋体" pitchFamily="2" charset="-122"/>
              </a:defRPr>
            </a:lvl1pPr>
          </a:lstStyle>
          <a:p>
            <a:pPr>
              <a:defRPr/>
            </a:pPr>
            <a:fld id="{23FA8BBA-69B5-41E4-BC47-6D1870C9D631}" type="datetimeFigureOut">
              <a:rPr lang="zh-CN" altLang="en-US"/>
              <a:pPr>
                <a:defRPr/>
              </a:pPr>
              <a:t>2016/9/2</a:t>
            </a:fld>
            <a:endParaRPr lang="zh-CN" altLang="en-US"/>
          </a:p>
        </p:txBody>
      </p:sp>
      <p:sp>
        <p:nvSpPr>
          <p:cNvPr id="4" name="幻灯片图像占位符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79450" y="4716463"/>
            <a:ext cx="5438775" cy="4467225"/>
          </a:xfrm>
          <a:prstGeom prst="rect">
            <a:avLst/>
          </a:prstGeom>
        </p:spPr>
        <p:txBody>
          <a:bodyPr vert="horz" wrap="square" lIns="91440" tIns="45720" rIns="91440" bIns="45720" numCol="1" anchor="t" anchorCtr="0" compatLnSpc="1">
            <a:prstTxWarp prst="textNoShape">
              <a:avLst/>
            </a:prstTxWarp>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9429750"/>
            <a:ext cx="2946400" cy="496888"/>
          </a:xfrm>
          <a:prstGeom prst="rect">
            <a:avLst/>
          </a:prstGeom>
        </p:spPr>
        <p:txBody>
          <a:bodyPr vert="horz" lIns="91440" tIns="45720" rIns="91440" bIns="45720" rtlCol="0" anchor="b"/>
          <a:lstStyle>
            <a:lvl1pPr algn="l" fontAlgn="auto">
              <a:spcBef>
                <a:spcPts val="0"/>
              </a:spcBef>
              <a:spcAft>
                <a:spcPts val="0"/>
              </a:spcAft>
              <a:defRPr kumimoji="0" sz="1200">
                <a:latin typeface="+mn-lt"/>
                <a:ea typeface="+mn-ea"/>
                <a:cs typeface="+mn-cs"/>
              </a:defRPr>
            </a:lvl1pPr>
          </a:lstStyle>
          <a:p>
            <a:pPr>
              <a:defRPr/>
            </a:pPr>
            <a:endParaRPr lang="zh-CN" altLang="en-US"/>
          </a:p>
        </p:txBody>
      </p:sp>
      <p:sp>
        <p:nvSpPr>
          <p:cNvPr id="7" name="灯片编号占位符 6"/>
          <p:cNvSpPr>
            <a:spLocks noGrp="1"/>
          </p:cNvSpPr>
          <p:nvPr>
            <p:ph type="sldNum" sz="quarter" idx="5"/>
          </p:nvPr>
        </p:nvSpPr>
        <p:spPr>
          <a:xfrm>
            <a:off x="3849688" y="9429750"/>
            <a:ext cx="2946400" cy="496888"/>
          </a:xfrm>
          <a:prstGeom prst="rect">
            <a:avLst/>
          </a:prstGeom>
        </p:spPr>
        <p:txBody>
          <a:bodyPr vert="horz" wrap="square" lIns="91440" tIns="45720" rIns="91440" bIns="45720" numCol="1" anchor="b" anchorCtr="0" compatLnSpc="1">
            <a:prstTxWarp prst="textNoShape">
              <a:avLst/>
            </a:prstTxWarp>
          </a:bodyPr>
          <a:lstStyle>
            <a:lvl1pPr algn="r">
              <a:defRPr kumimoji="0" sz="1200">
                <a:ea typeface="宋体" pitchFamily="2" charset="-122"/>
              </a:defRPr>
            </a:lvl1pPr>
          </a:lstStyle>
          <a:p>
            <a:pPr>
              <a:defRPr/>
            </a:pPr>
            <a:fld id="{B7E7AB0E-BC14-4146-B72C-71FAE724B87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宋体" charset="0"/>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6625AA3F-EDB9-4FDA-9439-27405928514D}" type="slidenum">
              <a:rPr lang="zh-CN" altLang="en-US" smtClean="0"/>
              <a:pPr/>
              <a:t>1</a:t>
            </a:fld>
            <a:endParaRPr lang="en-US" altLang="zh-CN" smtClean="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eaLnBrk="1" hangingPunct="1"/>
            <a:endParaRPr lang="zh-CN" altLang="en-US" smtClean="0"/>
          </a:p>
          <a:p>
            <a:pPr eaLnBrk="1" hangingPunct="1"/>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幻灯片图像占位符 1"/>
          <p:cNvSpPr>
            <a:spLocks noGrp="1" noRot="1" noChangeAspect="1"/>
          </p:cNvSpPr>
          <p:nvPr>
            <p:ph type="sldImg"/>
          </p:nvPr>
        </p:nvSpPr>
        <p:spPr bwMode="auto">
          <a:noFill/>
          <a:ln>
            <a:solidFill>
              <a:srgbClr val="000000"/>
            </a:solidFill>
            <a:miter lim="800000"/>
            <a:headEnd/>
            <a:tailEnd/>
          </a:ln>
        </p:spPr>
      </p:sp>
      <p:sp>
        <p:nvSpPr>
          <p:cNvPr id="31746" name="备注占位符 2"/>
          <p:cNvSpPr>
            <a:spLocks noGrp="1"/>
          </p:cNvSpPr>
          <p:nvPr>
            <p:ph type="body" idx="1"/>
          </p:nvPr>
        </p:nvSpPr>
        <p:spPr bwMode="auto">
          <a:noFill/>
        </p:spPr>
        <p:txBody>
          <a:bodyPr/>
          <a:lstStyle/>
          <a:p>
            <a:r>
              <a:rPr lang="zh-CN" altLang="en-US" smtClean="0"/>
              <a:t>别人的问题，提出新的解决方案</a:t>
            </a:r>
          </a:p>
        </p:txBody>
      </p:sp>
      <p:sp>
        <p:nvSpPr>
          <p:cNvPr id="31747" name="灯片编号占位符 3"/>
          <p:cNvSpPr>
            <a:spLocks noGrp="1"/>
          </p:cNvSpPr>
          <p:nvPr>
            <p:ph type="sldNum" sz="quarter" idx="5"/>
          </p:nvPr>
        </p:nvSpPr>
        <p:spPr bwMode="auto">
          <a:noFill/>
          <a:ln>
            <a:miter lim="800000"/>
            <a:headEnd/>
            <a:tailEnd/>
          </a:ln>
        </p:spPr>
        <p:txBody>
          <a:bodyPr/>
          <a:lstStyle/>
          <a:p>
            <a:fld id="{54EEFDAD-8F46-45D2-929A-2EB70D8E2617}" type="slidenum">
              <a:rPr lang="zh-CN" altLang="en-US" smtClean="0">
                <a:ea typeface="宋体" charset="-122"/>
              </a:rPr>
              <a:pPr/>
              <a:t>14</a:t>
            </a:fld>
            <a:endParaRPr lang="zh-CN" altLang="en-US" smtClean="0">
              <a:ea typeface="宋体"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p:cNvSpPr>
          <p:nvPr>
            <p:ph type="sldImg"/>
          </p:nvPr>
        </p:nvSpPr>
        <p:spPr bwMode="auto">
          <a:noFill/>
          <a:ln>
            <a:solidFill>
              <a:srgbClr val="000000"/>
            </a:solidFill>
            <a:miter lim="800000"/>
            <a:headEnd/>
            <a:tailEnd/>
          </a:ln>
        </p:spPr>
      </p:sp>
      <p:sp>
        <p:nvSpPr>
          <p:cNvPr id="33794" name="备注占位符 2"/>
          <p:cNvSpPr>
            <a:spLocks noGrp="1"/>
          </p:cNvSpPr>
          <p:nvPr>
            <p:ph type="body" idx="1"/>
          </p:nvPr>
        </p:nvSpPr>
        <p:spPr bwMode="auto">
          <a:noFill/>
        </p:spPr>
        <p:txBody>
          <a:bodyPr/>
          <a:lstStyle/>
          <a:p>
            <a:r>
              <a:rPr lang="zh-CN" altLang="en-US" smtClean="0"/>
              <a:t>别人的问题，提出新的解决方案</a:t>
            </a:r>
          </a:p>
          <a:p>
            <a:endParaRPr lang="zh-CN" altLang="en-US" smtClean="0"/>
          </a:p>
        </p:txBody>
      </p:sp>
      <p:sp>
        <p:nvSpPr>
          <p:cNvPr id="33795" name="灯片编号占位符 3"/>
          <p:cNvSpPr>
            <a:spLocks noGrp="1"/>
          </p:cNvSpPr>
          <p:nvPr>
            <p:ph type="sldNum" sz="quarter" idx="5"/>
          </p:nvPr>
        </p:nvSpPr>
        <p:spPr bwMode="auto">
          <a:noFill/>
          <a:ln>
            <a:miter lim="800000"/>
            <a:headEnd/>
            <a:tailEnd/>
          </a:ln>
        </p:spPr>
        <p:txBody>
          <a:bodyPr/>
          <a:lstStyle/>
          <a:p>
            <a:fld id="{A59FE483-3EDA-4566-972A-3AC4E5FCDFF2}" type="slidenum">
              <a:rPr lang="zh-CN" altLang="en-US" smtClean="0">
                <a:ea typeface="宋体" charset="-122"/>
              </a:rPr>
              <a:pPr/>
              <a:t>15</a:t>
            </a:fld>
            <a:endParaRPr lang="zh-CN" altLang="en-US" smtClean="0">
              <a:ea typeface="宋体"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幻灯片图像占位符 1"/>
          <p:cNvSpPr>
            <a:spLocks noGrp="1" noRot="1" noChangeAspect="1"/>
          </p:cNvSpPr>
          <p:nvPr>
            <p:ph type="sldImg"/>
          </p:nvPr>
        </p:nvSpPr>
        <p:spPr bwMode="auto">
          <a:noFill/>
          <a:ln>
            <a:solidFill>
              <a:srgbClr val="000000"/>
            </a:solidFill>
            <a:miter lim="800000"/>
            <a:headEnd/>
            <a:tailEnd/>
          </a:ln>
        </p:spPr>
      </p:sp>
      <p:sp>
        <p:nvSpPr>
          <p:cNvPr id="35842" name="备注占位符 2"/>
          <p:cNvSpPr>
            <a:spLocks noGrp="1"/>
          </p:cNvSpPr>
          <p:nvPr>
            <p:ph type="body" idx="1"/>
          </p:nvPr>
        </p:nvSpPr>
        <p:spPr bwMode="auto">
          <a:noFill/>
        </p:spPr>
        <p:txBody>
          <a:bodyPr/>
          <a:lstStyle/>
          <a:p>
            <a:r>
              <a:rPr lang="zh-CN" altLang="en-US" smtClean="0"/>
              <a:t>别人的问题，提出新的解决方案</a:t>
            </a:r>
          </a:p>
          <a:p>
            <a:endParaRPr lang="zh-CN" altLang="en-US" smtClean="0"/>
          </a:p>
        </p:txBody>
      </p:sp>
      <p:sp>
        <p:nvSpPr>
          <p:cNvPr id="35843" name="灯片编号占位符 3"/>
          <p:cNvSpPr>
            <a:spLocks noGrp="1"/>
          </p:cNvSpPr>
          <p:nvPr>
            <p:ph type="sldNum" sz="quarter" idx="5"/>
          </p:nvPr>
        </p:nvSpPr>
        <p:spPr bwMode="auto">
          <a:noFill/>
          <a:ln>
            <a:miter lim="800000"/>
            <a:headEnd/>
            <a:tailEnd/>
          </a:ln>
        </p:spPr>
        <p:txBody>
          <a:bodyPr/>
          <a:lstStyle/>
          <a:p>
            <a:fld id="{BEF96548-3909-4446-8816-C922EAF15BFA}" type="slidenum">
              <a:rPr lang="zh-CN" altLang="en-US" smtClean="0">
                <a:ea typeface="宋体" charset="-122"/>
              </a:rPr>
              <a:pPr/>
              <a:t>16</a:t>
            </a:fld>
            <a:endParaRPr lang="zh-CN" altLang="en-US" smtClean="0">
              <a:ea typeface="宋体"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幻灯片图像占位符 1"/>
          <p:cNvSpPr>
            <a:spLocks noGrp="1" noRot="1" noChangeAspect="1"/>
          </p:cNvSpPr>
          <p:nvPr>
            <p:ph type="sldImg"/>
          </p:nvPr>
        </p:nvSpPr>
        <p:spPr bwMode="auto">
          <a:noFill/>
          <a:ln>
            <a:solidFill>
              <a:srgbClr val="000000"/>
            </a:solidFill>
            <a:miter lim="800000"/>
            <a:headEnd/>
            <a:tailEnd/>
          </a:ln>
        </p:spPr>
      </p:sp>
      <p:sp>
        <p:nvSpPr>
          <p:cNvPr id="52226" name="备注占位符 2"/>
          <p:cNvSpPr>
            <a:spLocks noGrp="1"/>
          </p:cNvSpPr>
          <p:nvPr>
            <p:ph type="body" idx="1"/>
          </p:nvPr>
        </p:nvSpPr>
        <p:spPr bwMode="auto">
          <a:noFill/>
        </p:spPr>
        <p:txBody>
          <a:bodyPr/>
          <a:lstStyle/>
          <a:p>
            <a:r>
              <a:rPr lang="zh-CN" altLang="en-US" smtClean="0"/>
              <a:t>要敢想</a:t>
            </a:r>
          </a:p>
        </p:txBody>
      </p:sp>
      <p:sp>
        <p:nvSpPr>
          <p:cNvPr id="52227" name="灯片编号占位符 3"/>
          <p:cNvSpPr>
            <a:spLocks noGrp="1"/>
          </p:cNvSpPr>
          <p:nvPr>
            <p:ph type="sldNum" sz="quarter" idx="5"/>
          </p:nvPr>
        </p:nvSpPr>
        <p:spPr bwMode="auto">
          <a:noFill/>
          <a:ln>
            <a:miter lim="800000"/>
            <a:headEnd/>
            <a:tailEnd/>
          </a:ln>
        </p:spPr>
        <p:txBody>
          <a:bodyPr/>
          <a:lstStyle/>
          <a:p>
            <a:fld id="{706495BC-337C-4199-B579-F62A7FE43214}" type="slidenum">
              <a:rPr lang="zh-CN" altLang="en-US" smtClean="0">
                <a:ea typeface="宋体" charset="-122"/>
              </a:rPr>
              <a:pPr/>
              <a:t>21</a:t>
            </a:fld>
            <a:endParaRPr lang="en-US" altLang="zh-CN" smtClean="0">
              <a:ea typeface="宋体"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幻灯片图像占位符 1"/>
          <p:cNvSpPr>
            <a:spLocks noGrp="1" noRot="1" noChangeAspect="1"/>
          </p:cNvSpPr>
          <p:nvPr>
            <p:ph type="sldImg"/>
          </p:nvPr>
        </p:nvSpPr>
        <p:spPr bwMode="auto">
          <a:noFill/>
          <a:ln>
            <a:solidFill>
              <a:srgbClr val="000000"/>
            </a:solidFill>
            <a:miter lim="800000"/>
            <a:headEnd/>
            <a:tailEnd/>
          </a:ln>
        </p:spPr>
      </p:sp>
      <p:sp>
        <p:nvSpPr>
          <p:cNvPr id="54274" name="备注占位符 2"/>
          <p:cNvSpPr>
            <a:spLocks noGrp="1"/>
          </p:cNvSpPr>
          <p:nvPr>
            <p:ph type="body" idx="1"/>
          </p:nvPr>
        </p:nvSpPr>
        <p:spPr bwMode="auto">
          <a:noFill/>
        </p:spPr>
        <p:txBody>
          <a:bodyPr/>
          <a:lstStyle/>
          <a:p>
            <a:r>
              <a:rPr lang="zh-CN" altLang="en-US" smtClean="0"/>
              <a:t>要打好基础</a:t>
            </a:r>
          </a:p>
          <a:p>
            <a:endParaRPr lang="zh-CN" altLang="en-US" smtClean="0"/>
          </a:p>
        </p:txBody>
      </p:sp>
      <p:sp>
        <p:nvSpPr>
          <p:cNvPr id="54275" name="灯片编号占位符 3"/>
          <p:cNvSpPr>
            <a:spLocks noGrp="1"/>
          </p:cNvSpPr>
          <p:nvPr>
            <p:ph type="sldNum" sz="quarter" idx="5"/>
          </p:nvPr>
        </p:nvSpPr>
        <p:spPr bwMode="auto">
          <a:noFill/>
          <a:ln>
            <a:miter lim="800000"/>
            <a:headEnd/>
            <a:tailEnd/>
          </a:ln>
        </p:spPr>
        <p:txBody>
          <a:bodyPr/>
          <a:lstStyle/>
          <a:p>
            <a:fld id="{E252CDA7-BA4C-4BEE-A19C-F8D5BE038FB7}" type="slidenum">
              <a:rPr lang="zh-CN" altLang="en-US" smtClean="0">
                <a:ea typeface="宋体" charset="-122"/>
              </a:rPr>
              <a:pPr/>
              <a:t>22</a:t>
            </a:fld>
            <a:endParaRPr lang="en-US" altLang="zh-CN" smtClean="0">
              <a:ea typeface="宋体"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幻灯片图像占位符 1"/>
          <p:cNvSpPr>
            <a:spLocks noGrp="1" noRot="1" noChangeAspect="1"/>
          </p:cNvSpPr>
          <p:nvPr>
            <p:ph type="sldImg"/>
          </p:nvPr>
        </p:nvSpPr>
        <p:spPr bwMode="auto">
          <a:noFill/>
          <a:ln>
            <a:solidFill>
              <a:srgbClr val="000000"/>
            </a:solidFill>
            <a:miter lim="800000"/>
            <a:headEnd/>
            <a:tailEnd/>
          </a:ln>
        </p:spPr>
      </p:sp>
      <p:sp>
        <p:nvSpPr>
          <p:cNvPr id="57346" name="备注占位符 2"/>
          <p:cNvSpPr>
            <a:spLocks noGrp="1"/>
          </p:cNvSpPr>
          <p:nvPr>
            <p:ph type="body" idx="1"/>
          </p:nvPr>
        </p:nvSpPr>
        <p:spPr bwMode="auto">
          <a:noFill/>
        </p:spPr>
        <p:txBody>
          <a:bodyPr/>
          <a:lstStyle/>
          <a:p>
            <a:r>
              <a:rPr lang="zh-CN" altLang="en-US" smtClean="0"/>
              <a:t>右上图：普林斯顿高等研究院</a:t>
            </a:r>
            <a:endParaRPr lang="en-US" altLang="zh-CN" smtClean="0"/>
          </a:p>
          <a:p>
            <a:r>
              <a:rPr lang="zh-CN" altLang="en-US" smtClean="0"/>
              <a:t>右下图：撒哈拉大沙漠</a:t>
            </a:r>
          </a:p>
        </p:txBody>
      </p:sp>
      <p:sp>
        <p:nvSpPr>
          <p:cNvPr id="57347" name="灯片编号占位符 3"/>
          <p:cNvSpPr>
            <a:spLocks noGrp="1"/>
          </p:cNvSpPr>
          <p:nvPr>
            <p:ph type="sldNum" sz="quarter" idx="5"/>
          </p:nvPr>
        </p:nvSpPr>
        <p:spPr bwMode="auto">
          <a:noFill/>
          <a:ln>
            <a:miter lim="800000"/>
            <a:headEnd/>
            <a:tailEnd/>
          </a:ln>
        </p:spPr>
        <p:txBody>
          <a:bodyPr/>
          <a:lstStyle/>
          <a:p>
            <a:fld id="{72EB78FB-5E44-4E22-A442-F018EBCEFCD1}" type="slidenum">
              <a:rPr lang="zh-CN" altLang="en-US" smtClean="0">
                <a:ea typeface="宋体" charset="-122"/>
              </a:rPr>
              <a:pPr/>
              <a:t>24</a:t>
            </a:fld>
            <a:endParaRPr lang="en-US" altLang="zh-CN" smtClean="0">
              <a:ea typeface="宋体"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幻灯片图像占位符 1"/>
          <p:cNvSpPr>
            <a:spLocks noGrp="1" noRot="1" noChangeAspect="1"/>
          </p:cNvSpPr>
          <p:nvPr>
            <p:ph type="sldImg"/>
          </p:nvPr>
        </p:nvSpPr>
        <p:spPr bwMode="auto">
          <a:noFill/>
          <a:ln>
            <a:solidFill>
              <a:srgbClr val="000000"/>
            </a:solidFill>
            <a:miter lim="800000"/>
            <a:headEnd/>
            <a:tailEnd/>
          </a:ln>
        </p:spPr>
      </p:sp>
      <p:sp>
        <p:nvSpPr>
          <p:cNvPr id="59394" name="备注占位符 2"/>
          <p:cNvSpPr>
            <a:spLocks noGrp="1"/>
          </p:cNvSpPr>
          <p:nvPr>
            <p:ph type="body" idx="1"/>
          </p:nvPr>
        </p:nvSpPr>
        <p:spPr bwMode="auto">
          <a:noFill/>
        </p:spPr>
        <p:txBody>
          <a:bodyPr/>
          <a:lstStyle/>
          <a:p>
            <a:endParaRPr lang="zh-CN" altLang="en-US" smtClean="0"/>
          </a:p>
        </p:txBody>
      </p:sp>
      <p:sp>
        <p:nvSpPr>
          <p:cNvPr id="59395" name="灯片编号占位符 3"/>
          <p:cNvSpPr>
            <a:spLocks noGrp="1"/>
          </p:cNvSpPr>
          <p:nvPr>
            <p:ph type="sldNum" sz="quarter" idx="5"/>
          </p:nvPr>
        </p:nvSpPr>
        <p:spPr bwMode="auto">
          <a:noFill/>
          <a:ln>
            <a:miter lim="800000"/>
            <a:headEnd/>
            <a:tailEnd/>
          </a:ln>
        </p:spPr>
        <p:txBody>
          <a:bodyPr/>
          <a:lstStyle/>
          <a:p>
            <a:fld id="{3084CA54-F5AD-4689-8BF9-92820805184B}" type="slidenum">
              <a:rPr lang="zh-CN" altLang="en-US" smtClean="0">
                <a:ea typeface="宋体" charset="-122"/>
              </a:rPr>
              <a:pPr/>
              <a:t>25</a:t>
            </a:fld>
            <a:endParaRPr lang="en-US" altLang="zh-CN" smtClean="0">
              <a:ea typeface="宋体"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2.xml"/><Relationship Id="rId1" Type="http://schemas.openxmlformats.org/officeDocument/2006/relationships/vmlDrawing" Target="../drawings/vmlDrawing1.vml"/><Relationship Id="rId5" Type="http://schemas.openxmlformats.org/officeDocument/2006/relationships/image" Target="../media/image7.gif"/><Relationship Id="rId4" Type="http://schemas.openxmlformats.org/officeDocument/2006/relationships/oleObject" Target="../embeddings/oleObject1.bin"/></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lvl1pPr>
              <a:defRPr lang="zh-CN" altLang="en-US" dirty="0">
                <a:effectLst/>
                <a:latin typeface="黑体" pitchFamily="49" charset="-122"/>
                <a:ea typeface="黑体" pitchFamily="49"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灯片编号占位符 5"/>
          <p:cNvSpPr>
            <a:spLocks noGrp="1"/>
          </p:cNvSpPr>
          <p:nvPr>
            <p:ph type="sldNum" sz="quarter" idx="10"/>
          </p:nvPr>
        </p:nvSpPr>
        <p:spPr/>
        <p:txBody>
          <a:bodyPr/>
          <a:lstStyle>
            <a:lvl1pPr>
              <a:defRPr/>
            </a:lvl1pPr>
          </a:lstStyle>
          <a:p>
            <a:pPr>
              <a:defRPr/>
            </a:pPr>
            <a:fld id="{23CCC544-4F7D-44F9-8894-31BFC804CE87}" type="slidenum">
              <a:rPr lang="zh-CN" altLang="en-US"/>
              <a:pPr>
                <a:defRPr/>
              </a:pPr>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1913" y="6519863"/>
            <a:ext cx="2133600" cy="365125"/>
          </a:xfrm>
          <a:prstGeom prst="rect">
            <a:avLst/>
          </a:prstGeom>
        </p:spPr>
        <p:txBody>
          <a:bodyPr/>
          <a:lstStyle>
            <a:lvl1pPr>
              <a:defRPr>
                <a:ea typeface="宋体" pitchFamily="2" charset="-122"/>
              </a:defRPr>
            </a:lvl1pPr>
          </a:lstStyle>
          <a:p>
            <a:pPr>
              <a:defRPr/>
            </a:pPr>
            <a:fld id="{142780C0-B6E5-41E8-A6AD-8AF36D9D3445}" type="datetime1">
              <a:rPr lang="zh-CN" altLang="en-US"/>
              <a:pPr>
                <a:defRPr/>
              </a:pPr>
              <a:t>2016/9/2</a:t>
            </a:fld>
            <a:endParaRPr lang="zh-CN" altLang="en-US"/>
          </a:p>
        </p:txBody>
      </p:sp>
      <p:sp>
        <p:nvSpPr>
          <p:cNvPr id="5" name="页脚占位符 4"/>
          <p:cNvSpPr>
            <a:spLocks noGrp="1"/>
          </p:cNvSpPr>
          <p:nvPr>
            <p:ph type="ftr" sz="quarter" idx="11"/>
          </p:nvPr>
        </p:nvSpPr>
        <p:spPr>
          <a:xfrm>
            <a:off x="3124200" y="6448425"/>
            <a:ext cx="2895600" cy="365125"/>
          </a:xfrm>
          <a:prstGeom prst="rect">
            <a:avLst/>
          </a:prstGeom>
        </p:spPr>
        <p:txBody>
          <a:bodyPr/>
          <a:lstStyle>
            <a:lvl1pPr>
              <a:defRPr>
                <a:ea typeface="宋体" pitchFamily="2" charset="-122"/>
              </a:defRPr>
            </a:lvl1pPr>
          </a:lstStyle>
          <a:p>
            <a:pPr>
              <a:defRPr/>
            </a:pPr>
            <a:r>
              <a:rPr lang="en-US" altLang="zh-CN"/>
              <a:t>973</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832B128-B9AC-4B5F-A77B-11DA5B1150E0}"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1913" y="6519863"/>
            <a:ext cx="2133600" cy="365125"/>
          </a:xfrm>
          <a:prstGeom prst="rect">
            <a:avLst/>
          </a:prstGeom>
        </p:spPr>
        <p:txBody>
          <a:bodyPr/>
          <a:lstStyle>
            <a:lvl1pPr>
              <a:defRPr>
                <a:ea typeface="宋体" pitchFamily="2" charset="-122"/>
              </a:defRPr>
            </a:lvl1pPr>
          </a:lstStyle>
          <a:p>
            <a:pPr>
              <a:defRPr/>
            </a:pPr>
            <a:fld id="{0EF8FCB7-B965-4260-A691-16EF40256B84}" type="datetime1">
              <a:rPr lang="zh-CN" altLang="en-US"/>
              <a:pPr>
                <a:defRPr/>
              </a:pPr>
              <a:t>2016/9/2</a:t>
            </a:fld>
            <a:endParaRPr lang="zh-CN" altLang="en-US"/>
          </a:p>
        </p:txBody>
      </p:sp>
      <p:sp>
        <p:nvSpPr>
          <p:cNvPr id="5" name="页脚占位符 4"/>
          <p:cNvSpPr>
            <a:spLocks noGrp="1"/>
          </p:cNvSpPr>
          <p:nvPr>
            <p:ph type="ftr" sz="quarter" idx="11"/>
          </p:nvPr>
        </p:nvSpPr>
        <p:spPr>
          <a:xfrm>
            <a:off x="3124200" y="6448425"/>
            <a:ext cx="2895600" cy="365125"/>
          </a:xfrm>
          <a:prstGeom prst="rect">
            <a:avLst/>
          </a:prstGeom>
        </p:spPr>
        <p:txBody>
          <a:bodyPr/>
          <a:lstStyle>
            <a:lvl1pPr>
              <a:defRPr>
                <a:ea typeface="宋体" pitchFamily="2" charset="-122"/>
              </a:defRPr>
            </a:lvl1pPr>
          </a:lstStyle>
          <a:p>
            <a:pPr>
              <a:defRPr/>
            </a:pPr>
            <a:r>
              <a:rPr lang="en-US" altLang="zh-CN"/>
              <a:t>973</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1FDE919-1FE6-4CD3-8223-CF03954B0965}"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标题和文本">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10" name="标题 9"/>
          <p:cNvSpPr>
            <a:spLocks noGrp="1"/>
          </p:cNvSpPr>
          <p:nvPr>
            <p:ph type="title"/>
          </p:nvPr>
        </p:nvSpPr>
        <p:spPr/>
        <p:txBody>
          <a:bodyPr/>
          <a:lstStyle/>
          <a:p>
            <a:r>
              <a:rPr lang="zh-CN" altLang="en-US" smtClean="0"/>
              <a:t>单击此处编辑母版标题样式</a:t>
            </a:r>
            <a:endParaRPr lang="zh-CN" altLang="en-US"/>
          </a:p>
        </p:txBody>
      </p:sp>
      <p:sp>
        <p:nvSpPr>
          <p:cNvPr id="4" name="日期占位符 3"/>
          <p:cNvSpPr>
            <a:spLocks noGrp="1"/>
          </p:cNvSpPr>
          <p:nvPr>
            <p:ph type="dt" sz="half" idx="10"/>
          </p:nvPr>
        </p:nvSpPr>
        <p:spPr>
          <a:xfrm>
            <a:off x="61913" y="6519863"/>
            <a:ext cx="2133600" cy="365125"/>
          </a:xfrm>
          <a:prstGeom prst="rect">
            <a:avLst/>
          </a:prstGeom>
        </p:spPr>
        <p:txBody>
          <a:bodyPr/>
          <a:lstStyle>
            <a:lvl1pPr>
              <a:defRPr>
                <a:ea typeface="宋体" pitchFamily="2" charset="-122"/>
              </a:defRPr>
            </a:lvl1pPr>
          </a:lstStyle>
          <a:p>
            <a:pPr>
              <a:defRPr/>
            </a:pPr>
            <a:fld id="{E2848A72-1A6C-408D-AA3E-8A5421EEDABC}" type="datetime1">
              <a:rPr lang="zh-CN" altLang="en-US"/>
              <a:pPr>
                <a:defRPr/>
              </a:pPr>
              <a:t>2016/9/2</a:t>
            </a:fld>
            <a:endParaRPr lang="zh-CN" altLang="en-US"/>
          </a:p>
        </p:txBody>
      </p:sp>
      <p:sp>
        <p:nvSpPr>
          <p:cNvPr id="5" name="页脚占位符 4"/>
          <p:cNvSpPr>
            <a:spLocks noGrp="1"/>
          </p:cNvSpPr>
          <p:nvPr>
            <p:ph type="ftr" sz="quarter" idx="11"/>
          </p:nvPr>
        </p:nvSpPr>
        <p:spPr>
          <a:xfrm>
            <a:off x="3124200" y="6448425"/>
            <a:ext cx="2895600" cy="365125"/>
          </a:xfrm>
          <a:prstGeom prst="rect">
            <a:avLst/>
          </a:prstGeom>
        </p:spPr>
        <p:txBody>
          <a:bodyPr/>
          <a:lstStyle>
            <a:lvl1pPr>
              <a:defRPr>
                <a:ea typeface="宋体" pitchFamily="2" charset="-122"/>
              </a:defRPr>
            </a:lvl1pPr>
          </a:lstStyle>
          <a:p>
            <a:pPr>
              <a:defRPr/>
            </a:pPr>
            <a:r>
              <a:rPr lang="en-US" altLang="zh-CN"/>
              <a:t>973</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41EF7BE-B383-4DF0-B624-BE2A9C301998}" type="slidenum">
              <a:rPr lang="zh-CN" altLang="en-US"/>
              <a:pPr>
                <a:defRPr/>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150"/>
            <a:ext cx="8229600" cy="725488"/>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852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剪贴画占位符 3"/>
          <p:cNvSpPr>
            <a:spLocks noGrp="1"/>
          </p:cNvSpPr>
          <p:nvPr>
            <p:ph type="clipArt" sz="half" idx="2"/>
          </p:nvPr>
        </p:nvSpPr>
        <p:spPr>
          <a:xfrm>
            <a:off x="4648200" y="1600200"/>
            <a:ext cx="4038600" cy="4852988"/>
          </a:xfrm>
        </p:spPr>
        <p:txBody>
          <a:bodyPr/>
          <a:lstStyle/>
          <a:p>
            <a:pPr lvl="0"/>
            <a:r>
              <a:rPr lang="zh-CN" altLang="en-US" noProof="0" smtClean="0"/>
              <a:t>单击图标添加剪 贴画</a:t>
            </a:r>
            <a:endParaRPr lang="zh-CN" altLang="en-US" noProof="0"/>
          </a:p>
        </p:txBody>
      </p:sp>
      <p:sp>
        <p:nvSpPr>
          <p:cNvPr id="5" name="日期占位符 4"/>
          <p:cNvSpPr>
            <a:spLocks noGrp="1"/>
          </p:cNvSpPr>
          <p:nvPr>
            <p:ph type="dt" sz="half" idx="10"/>
          </p:nvPr>
        </p:nvSpPr>
        <p:spPr>
          <a:xfrm>
            <a:off x="179388" y="6616700"/>
            <a:ext cx="2133600" cy="268288"/>
          </a:xfrm>
          <a:prstGeom prst="rect">
            <a:avLst/>
          </a:prstGeom>
        </p:spPr>
        <p:txBody>
          <a:bodyPr/>
          <a:lstStyle>
            <a:lvl1pPr>
              <a:defRPr>
                <a:ea typeface="宋体" pitchFamily="2" charset="-122"/>
              </a:defRPr>
            </a:lvl1pPr>
          </a:lstStyle>
          <a:p>
            <a:pPr>
              <a:defRPr/>
            </a:pPr>
            <a:fld id="{443FBF26-9568-497C-8A05-E8A1D7E97DB9}" type="datetime1">
              <a:rPr lang="zh-CN" altLang="en-US"/>
              <a:pPr>
                <a:defRPr/>
              </a:pPr>
              <a:t>2016/9/2</a:t>
            </a:fld>
            <a:endParaRPr lang="zh-CN" altLang="en-US"/>
          </a:p>
        </p:txBody>
      </p:sp>
      <p:sp>
        <p:nvSpPr>
          <p:cNvPr id="6" name="页脚占位符 5"/>
          <p:cNvSpPr>
            <a:spLocks noGrp="1"/>
          </p:cNvSpPr>
          <p:nvPr>
            <p:ph type="ftr" sz="quarter" idx="11"/>
          </p:nvPr>
        </p:nvSpPr>
        <p:spPr>
          <a:xfrm>
            <a:off x="2411413" y="6597650"/>
            <a:ext cx="5400675" cy="260350"/>
          </a:xfrm>
          <a:prstGeom prst="rect">
            <a:avLst/>
          </a:prstGeom>
        </p:spPr>
        <p:txBody>
          <a:bodyPr/>
          <a:lstStyle>
            <a:lvl1pPr>
              <a:defRPr>
                <a:ea typeface="宋体" pitchFamily="2" charset="-122"/>
              </a:defRPr>
            </a:lvl1pPr>
          </a:lstStyle>
          <a:p>
            <a:pPr>
              <a:defRPr/>
            </a:pPr>
            <a:r>
              <a:rPr lang="en-US" altLang="zh-CN"/>
              <a:t>973</a:t>
            </a:r>
            <a:endParaRPr lang="zh-CN" altLang="en-US"/>
          </a:p>
        </p:txBody>
      </p:sp>
      <p:sp>
        <p:nvSpPr>
          <p:cNvPr id="7" name="灯片编号占位符 6"/>
          <p:cNvSpPr>
            <a:spLocks noGrp="1"/>
          </p:cNvSpPr>
          <p:nvPr>
            <p:ph type="sldNum" sz="quarter" idx="12"/>
          </p:nvPr>
        </p:nvSpPr>
        <p:spPr>
          <a:xfrm>
            <a:off x="7885113" y="6642100"/>
            <a:ext cx="1150937" cy="215900"/>
          </a:xfrm>
        </p:spPr>
        <p:txBody>
          <a:bodyPr/>
          <a:lstStyle>
            <a:lvl1pPr>
              <a:defRPr/>
            </a:lvl1pPr>
          </a:lstStyle>
          <a:p>
            <a:pPr>
              <a:defRPr/>
            </a:pPr>
            <a:fld id="{E4BCEA18-C9BC-4B3C-B189-B0052AB12270}" type="slidenum">
              <a:rPr lang="zh-CN" altLang="en-US"/>
              <a:pPr>
                <a:defRPr/>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8" descr="bottom bar"/>
          <p:cNvPicPr>
            <a:picLocks noChangeAspect="1" noChangeArrowheads="1"/>
          </p:cNvPicPr>
          <p:nvPr/>
        </p:nvPicPr>
        <p:blipFill>
          <a:blip r:embed="rId3" cstate="print"/>
          <a:srcRect/>
          <a:stretch>
            <a:fillRect/>
          </a:stretch>
        </p:blipFill>
        <p:spPr bwMode="auto">
          <a:xfrm>
            <a:off x="0" y="6313488"/>
            <a:ext cx="9144000" cy="544512"/>
          </a:xfrm>
          <a:prstGeom prst="rect">
            <a:avLst/>
          </a:prstGeom>
          <a:noFill/>
          <a:ln w="9525">
            <a:noFill/>
            <a:miter lim="800000"/>
            <a:headEnd/>
            <a:tailEnd/>
          </a:ln>
        </p:spPr>
      </p:pic>
      <p:graphicFrame>
        <p:nvGraphicFramePr>
          <p:cNvPr id="5" name="Object 10"/>
          <p:cNvGraphicFramePr>
            <a:graphicFrameLocks noChangeAspect="1"/>
          </p:cNvGraphicFramePr>
          <p:nvPr/>
        </p:nvGraphicFramePr>
        <p:xfrm>
          <a:off x="0" y="0"/>
          <a:ext cx="9144000" cy="703263"/>
        </p:xfrm>
        <a:graphic>
          <a:graphicData uri="http://schemas.openxmlformats.org/presentationml/2006/ole">
            <p:oleObj spid="_x0000_s1026" name="位图图像" r:id="rId4" imgW="9161905" imgH="704948" progId="PBrush">
              <p:embed/>
            </p:oleObj>
          </a:graphicData>
        </a:graphic>
      </p:graphicFrame>
      <p:sp>
        <p:nvSpPr>
          <p:cNvPr id="6" name="Line 13"/>
          <p:cNvSpPr>
            <a:spLocks noChangeShapeType="1"/>
          </p:cNvSpPr>
          <p:nvPr userDrawn="1"/>
        </p:nvSpPr>
        <p:spPr bwMode="auto">
          <a:xfrm>
            <a:off x="0" y="723900"/>
            <a:ext cx="9144000" cy="0"/>
          </a:xfrm>
          <a:prstGeom prst="line">
            <a:avLst/>
          </a:prstGeom>
          <a:noFill/>
          <a:ln w="28575">
            <a:solidFill>
              <a:srgbClr val="000099"/>
            </a:solidFill>
            <a:round/>
            <a:headEnd/>
            <a:tailEnd/>
          </a:ln>
          <a:effectLst/>
        </p:spPr>
        <p:txBody>
          <a:bodyPr wrap="none" anchor="ctr"/>
          <a:lstStyle/>
          <a:p>
            <a:pPr algn="ctr">
              <a:defRPr/>
            </a:pPr>
            <a:endParaRPr lang="zh-CN" altLang="en-US">
              <a:ea typeface="+mn-ea"/>
            </a:endParaRPr>
          </a:p>
        </p:txBody>
      </p:sp>
      <p:pic>
        <p:nvPicPr>
          <p:cNvPr id="7" name="Picture 11" descr="earth3_112k"/>
          <p:cNvPicPr>
            <a:picLocks noChangeAspect="1" noChangeArrowheads="1" noCrop="1"/>
          </p:cNvPicPr>
          <p:nvPr userDrawn="1"/>
        </p:nvPicPr>
        <p:blipFill>
          <a:blip r:embed="rId5" cstate="print"/>
          <a:srcRect/>
          <a:stretch>
            <a:fillRect/>
          </a:stretch>
        </p:blipFill>
        <p:spPr bwMode="auto">
          <a:xfrm>
            <a:off x="8370888" y="0"/>
            <a:ext cx="657225" cy="657225"/>
          </a:xfrm>
          <a:prstGeom prst="rect">
            <a:avLst/>
          </a:prstGeom>
          <a:noFill/>
          <a:ln w="9525">
            <a:noFill/>
            <a:miter lim="800000"/>
            <a:headEnd/>
            <a:tailEnd/>
          </a:ln>
        </p:spPr>
      </p:pic>
      <p:sp>
        <p:nvSpPr>
          <p:cNvPr id="128002" name="Rectangle 2"/>
          <p:cNvSpPr>
            <a:spLocks noGrp="1" noChangeArrowheads="1"/>
          </p:cNvSpPr>
          <p:nvPr>
            <p:ph type="ctrTitle"/>
          </p:nvPr>
        </p:nvSpPr>
        <p:spPr>
          <a:xfrm>
            <a:off x="685800" y="2130425"/>
            <a:ext cx="7772400" cy="1470025"/>
          </a:xfrm>
        </p:spPr>
        <p:txBody>
          <a:bodyPr/>
          <a:lstStyle>
            <a:lvl1pPr algn="ctr">
              <a:defRPr>
                <a:latin typeface="华文行楷" pitchFamily="2" charset="-122"/>
                <a:ea typeface="华文行楷" pitchFamily="2" charset="-122"/>
              </a:defRPr>
            </a:lvl1pPr>
          </a:lstStyle>
          <a:p>
            <a:r>
              <a:rPr lang="en-US" altLang="zh-CN"/>
              <a:t>Click to edit Master title style</a:t>
            </a:r>
          </a:p>
        </p:txBody>
      </p:sp>
      <p:sp>
        <p:nvSpPr>
          <p:cNvPr id="128003" name="Rectangle 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ltLang="zh-CN"/>
              <a:t>Click to edit Master subtitle style</a:t>
            </a:r>
          </a:p>
        </p:txBody>
      </p:sp>
      <p:sp>
        <p:nvSpPr>
          <p:cNvPr id="10" name="Rectangle 4"/>
          <p:cNvSpPr>
            <a:spLocks noGrp="1" noChangeArrowheads="1"/>
          </p:cNvSpPr>
          <p:nvPr>
            <p:ph type="dt" sz="half" idx="10"/>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l">
              <a:defRPr sz="1400">
                <a:ea typeface="宋体" pitchFamily="2" charset="-122"/>
              </a:defRPr>
            </a:lvl1pPr>
          </a:lstStyle>
          <a:p>
            <a:pPr>
              <a:defRPr/>
            </a:pPr>
            <a:endParaRPr lang="en-US" altLang="zh-CN"/>
          </a:p>
        </p:txBody>
      </p:sp>
      <p:sp>
        <p:nvSpPr>
          <p:cNvPr id="11" name="Rectangle 5"/>
          <p:cNvSpPr>
            <a:spLocks noGrp="1" noChangeArrowheads="1"/>
          </p:cNvSpPr>
          <p:nvPr>
            <p:ph type="ftr" sz="quarter" idx="11"/>
          </p:nvPr>
        </p:nvSpPr>
        <p:spPr>
          <a:xfrm>
            <a:off x="3124200" y="6245225"/>
            <a:ext cx="2895600" cy="476250"/>
          </a:xfrm>
        </p:spPr>
        <p:txBody>
          <a:bodyPr/>
          <a:lstStyle>
            <a:lvl1pPr>
              <a:defRPr/>
            </a:lvl1pPr>
          </a:lstStyle>
          <a:p>
            <a:pPr>
              <a:defRPr/>
            </a:pPr>
            <a:endParaRPr lang="en-US" altLang="zh-CN"/>
          </a:p>
        </p:txBody>
      </p:sp>
      <p:sp>
        <p:nvSpPr>
          <p:cNvPr id="12" name="Rectangle 6"/>
          <p:cNvSpPr>
            <a:spLocks noGrp="1" noChangeArrowheads="1"/>
          </p:cNvSpPr>
          <p:nvPr>
            <p:ph type="sldNum" sz="quarter" idx="12"/>
          </p:nvPr>
        </p:nvSpPr>
        <p:spPr>
          <a:xfrm>
            <a:off x="6553200" y="6245225"/>
            <a:ext cx="2133600" cy="476250"/>
          </a:xfrm>
        </p:spPr>
        <p:txBody>
          <a:bodyPr/>
          <a:lstStyle>
            <a:lvl1pPr>
              <a:defRPr/>
            </a:lvl1pPr>
          </a:lstStyle>
          <a:p>
            <a:pPr>
              <a:defRPr/>
            </a:pPr>
            <a:fld id="{3B16BCDE-368C-42C3-B5C8-6C263D76BF83}" type="slidenum">
              <a:rPr lang="zh-CN" altLang="en-US"/>
              <a:pPr>
                <a:defRPr/>
              </a:pPr>
              <a:t>‹#›</a:t>
            </a:fld>
            <a:endParaRPr lang="en-US" altLang="zh-CN"/>
          </a:p>
        </p:txBody>
      </p:sp>
    </p:spTree>
  </p:cSld>
  <p:clrMapOvr>
    <a:masterClrMapping/>
  </p:clrMapOvr>
  <p:transition>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Rectangle 6"/>
          <p:cNvSpPr txBox="1">
            <a:spLocks noChangeArrowheads="1"/>
          </p:cNvSpPr>
          <p:nvPr userDrawn="1"/>
        </p:nvSpPr>
        <p:spPr bwMode="auto">
          <a:xfrm>
            <a:off x="7239000" y="6372613"/>
            <a:ext cx="1905000" cy="457200"/>
          </a:xfrm>
          <a:prstGeom prst="rect">
            <a:avLst/>
          </a:prstGeom>
          <a:noFill/>
          <a:ln w="9525">
            <a:noFill/>
            <a:miter lim="800000"/>
            <a:headEnd/>
            <a:tailEnd/>
          </a:ln>
          <a:effectLst/>
        </p:spPr>
        <p:txBody>
          <a:bodyPr/>
          <a:lstStyle>
            <a:lvl1pPr>
              <a:defRPr/>
            </a:lvl1pPr>
          </a:lstStyle>
          <a:p>
            <a:pPr algn="r">
              <a:defRPr/>
            </a:pPr>
            <a:fld id="{79BA1418-1B25-40FB-A5DE-2C9FE0818F0E}" type="slidenum">
              <a:rPr lang="zh-CN" altLang="en-US" sz="2400" b="1" smtClean="0">
                <a:ea typeface="宋体" pitchFamily="2" charset="-122"/>
              </a:rPr>
              <a:pPr algn="r">
                <a:defRPr/>
              </a:pPr>
              <a:t>‹#›</a:t>
            </a:fld>
            <a:endParaRPr lang="en-US" altLang="zh-CN" sz="2400" b="1" dirty="0">
              <a:ea typeface="宋体" pitchFamily="2" charset="-122"/>
            </a:endParaRPr>
          </a:p>
        </p:txBody>
      </p:sp>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ftr" sz="quarter" idx="10"/>
          </p:nvPr>
        </p:nvSpPr>
        <p:spPr>
          <a:xfrm>
            <a:off x="3124200" y="6388925"/>
            <a:ext cx="2895600" cy="457200"/>
          </a:xfrm>
        </p:spPr>
        <p:txBody>
          <a:bodyPr/>
          <a:lstStyle>
            <a:lvl1pPr>
              <a:defRPr/>
            </a:lvl1pPr>
          </a:lstStyle>
          <a:p>
            <a:pPr>
              <a:defRPr/>
            </a:pPr>
            <a:endParaRPr lang="en-US" altLang="zh-CN" dirty="0"/>
          </a:p>
        </p:txBody>
      </p:sp>
    </p:spTree>
  </p:cSld>
  <p:clrMapOvr>
    <a:masterClrMapping/>
  </p:clrMapOvr>
  <p:transition>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ftr" sz="quarter" idx="10"/>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a:xfrm>
            <a:off x="7156450" y="5783263"/>
            <a:ext cx="1905000" cy="457200"/>
          </a:xfrm>
        </p:spPr>
        <p:txBody>
          <a:bodyPr/>
          <a:lstStyle>
            <a:lvl1pPr>
              <a:defRPr/>
            </a:lvl1pPr>
          </a:lstStyle>
          <a:p>
            <a:pPr>
              <a:defRPr/>
            </a:pPr>
            <a:fld id="{48E8B165-A156-46A5-99A6-37D591480FB8}" type="slidenum">
              <a:rPr lang="zh-CN" altLang="en-US"/>
              <a:pPr>
                <a:defRPr/>
              </a:pPr>
              <a:t>‹#›</a:t>
            </a:fld>
            <a:endParaRPr lang="en-US" altLang="zh-CN"/>
          </a:p>
        </p:txBody>
      </p:sp>
    </p:spTree>
  </p:cSld>
  <p:clrMapOvr>
    <a:masterClrMapping/>
  </p:clrMapOvr>
  <p:transition>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76225" y="946150"/>
            <a:ext cx="4217988" cy="5245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6613" y="946150"/>
            <a:ext cx="4219575" cy="5245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ftr" sz="quarter" idx="10"/>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1"/>
          </p:nvPr>
        </p:nvSpPr>
        <p:spPr>
          <a:xfrm>
            <a:off x="7156450" y="5783263"/>
            <a:ext cx="1905000" cy="457200"/>
          </a:xfrm>
        </p:spPr>
        <p:txBody>
          <a:bodyPr/>
          <a:lstStyle>
            <a:lvl1pPr>
              <a:defRPr/>
            </a:lvl1pPr>
          </a:lstStyle>
          <a:p>
            <a:pPr>
              <a:defRPr/>
            </a:pPr>
            <a:fld id="{922FC7FB-5541-43DB-9097-7B1EA71EA510}" type="slidenum">
              <a:rPr lang="zh-CN" altLang="en-US"/>
              <a:pPr>
                <a:defRPr/>
              </a:pPr>
              <a:t>‹#›</a:t>
            </a:fld>
            <a:endParaRPr lang="en-US" altLang="zh-CN"/>
          </a:p>
        </p:txBody>
      </p:sp>
    </p:spTree>
  </p:cSld>
  <p:clrMapOvr>
    <a:masterClrMapping/>
  </p:clrMapOvr>
  <p:transition>
    <p:wipe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ftr" sz="quarter" idx="10"/>
          </p:nvPr>
        </p:nvSpPr>
        <p:spPr/>
        <p:txBody>
          <a:bodyPr/>
          <a:lstStyle>
            <a:lvl1pPr>
              <a:defRPr/>
            </a:lvl1pPr>
          </a:lstStyle>
          <a:p>
            <a:pPr>
              <a:defRPr/>
            </a:pPr>
            <a:endParaRPr lang="en-US" altLang="zh-CN"/>
          </a:p>
        </p:txBody>
      </p:sp>
      <p:sp>
        <p:nvSpPr>
          <p:cNvPr id="8" name="Rectangle 6"/>
          <p:cNvSpPr>
            <a:spLocks noGrp="1" noChangeArrowheads="1"/>
          </p:cNvSpPr>
          <p:nvPr>
            <p:ph type="sldNum" sz="quarter" idx="11"/>
          </p:nvPr>
        </p:nvSpPr>
        <p:spPr>
          <a:xfrm>
            <a:off x="7156450" y="5783263"/>
            <a:ext cx="1905000" cy="457200"/>
          </a:xfrm>
        </p:spPr>
        <p:txBody>
          <a:bodyPr/>
          <a:lstStyle>
            <a:lvl1pPr>
              <a:defRPr/>
            </a:lvl1pPr>
          </a:lstStyle>
          <a:p>
            <a:pPr>
              <a:defRPr/>
            </a:pPr>
            <a:fld id="{22D79D96-2FE7-43E7-9D56-2DEAE9500ED8}" type="slidenum">
              <a:rPr lang="zh-CN" altLang="en-US"/>
              <a:pPr>
                <a:defRPr/>
              </a:pPr>
              <a:t>‹#›</a:t>
            </a:fld>
            <a:endParaRPr lang="en-US" altLang="zh-CN"/>
          </a:p>
        </p:txBody>
      </p:sp>
    </p:spTree>
  </p:cSld>
  <p:clrMapOvr>
    <a:masterClrMapping/>
  </p:clrMapOvr>
  <p:transition>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ftr" sz="quarter" idx="10"/>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1"/>
          </p:nvPr>
        </p:nvSpPr>
        <p:spPr>
          <a:xfrm>
            <a:off x="7156450" y="5783263"/>
            <a:ext cx="1905000" cy="457200"/>
          </a:xfrm>
        </p:spPr>
        <p:txBody>
          <a:bodyPr/>
          <a:lstStyle>
            <a:lvl1pPr>
              <a:defRPr/>
            </a:lvl1pPr>
          </a:lstStyle>
          <a:p>
            <a:pPr>
              <a:defRPr/>
            </a:pPr>
            <a:fld id="{D2E3B003-F85B-4E04-94C0-13E1893AACE8}" type="slidenum">
              <a:rPr lang="zh-CN" altLang="en-US"/>
              <a:pPr>
                <a:defRPr/>
              </a:pPr>
              <a:t>‹#›</a:t>
            </a:fld>
            <a:endParaRPr lang="en-US" altLang="zh-CN"/>
          </a:p>
        </p:txBody>
      </p:sp>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7504" y="548680"/>
            <a:ext cx="8856984" cy="774700"/>
          </a:xfrm>
        </p:spPr>
        <p:txBody>
          <a:bodyPr>
            <a:normAutofit/>
          </a:bodyPr>
          <a:lstStyle>
            <a:lvl1pPr>
              <a:defRPr lang="zh-CN" altLang="en-US" sz="3200" b="1" dirty="0">
                <a:effectLst/>
                <a:latin typeface="黑体" pitchFamily="49" charset="-122"/>
                <a:ea typeface="黑体"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251520" y="1412776"/>
            <a:ext cx="8712968" cy="5040560"/>
          </a:xfrm>
        </p:spPr>
        <p:txBody>
          <a:bodyPr/>
          <a:lstStyle>
            <a:lvl1pPr>
              <a:buClr>
                <a:srgbClr val="000066"/>
              </a:buClr>
              <a:buSzPct val="80000"/>
              <a:buFont typeface="Wingdings" pitchFamily="2" charset="2"/>
              <a:buChar char="n"/>
              <a:defRPr sz="2400" b="0"/>
            </a:lvl1pPr>
            <a:lvl2pPr>
              <a:buClr>
                <a:srgbClr val="000099"/>
              </a:buClr>
              <a:buSzPct val="80000"/>
              <a:buFont typeface="Wingdings" pitchFamily="2" charset="2"/>
              <a:buChar char="p"/>
              <a:defRPr sz="2200" b="0"/>
            </a:lvl2pPr>
            <a:lvl3pPr>
              <a:buClr>
                <a:schemeClr val="accent1"/>
              </a:buClr>
              <a:buSzPct val="80000"/>
              <a:defRPr/>
            </a:lvl3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a:xfrm>
            <a:off x="61913" y="6519863"/>
            <a:ext cx="2133600" cy="365125"/>
          </a:xfrm>
          <a:prstGeom prst="rect">
            <a:avLst/>
          </a:prstGeom>
        </p:spPr>
        <p:txBody>
          <a:bodyPr/>
          <a:lstStyle>
            <a:lvl1pPr>
              <a:defRPr>
                <a:ea typeface="宋体" pitchFamily="2" charset="-122"/>
              </a:defRPr>
            </a:lvl1pPr>
          </a:lstStyle>
          <a:p>
            <a:pPr>
              <a:defRPr/>
            </a:pPr>
            <a:fld id="{B98C9A55-5B34-4888-9DC5-C8EC67A59E0D}" type="datetime1">
              <a:rPr lang="zh-CN" altLang="en-US"/>
              <a:pPr>
                <a:defRPr/>
              </a:pPr>
              <a:t>2016/9/2</a:t>
            </a:fld>
            <a:endParaRPr lang="zh-CN" altLang="en-US"/>
          </a:p>
        </p:txBody>
      </p:sp>
      <p:sp>
        <p:nvSpPr>
          <p:cNvPr id="5" name="灯片编号占位符 5"/>
          <p:cNvSpPr>
            <a:spLocks noGrp="1"/>
          </p:cNvSpPr>
          <p:nvPr>
            <p:ph type="sldNum" sz="quarter" idx="11"/>
          </p:nvPr>
        </p:nvSpPr>
        <p:spPr/>
        <p:txBody>
          <a:bodyPr/>
          <a:lstStyle>
            <a:lvl1pPr>
              <a:defRPr/>
            </a:lvl1pPr>
          </a:lstStyle>
          <a:p>
            <a:pPr>
              <a:defRPr/>
            </a:pPr>
            <a:fld id="{7DCB08E1-2D21-49BA-9FED-C78ECCC329A0}" type="slidenum">
              <a:rPr lang="zh-CN" altLang="en-US"/>
              <a:pPr>
                <a:defRPr/>
              </a:pPr>
              <a:t>‹#›</a:t>
            </a:fld>
            <a:endParaRPr lang="zh-CN" altLang="en-US"/>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p:txBody>
          <a:bodyPr/>
          <a:lstStyle>
            <a:lvl1pPr>
              <a:defRPr/>
            </a:lvl1pPr>
          </a:lstStyle>
          <a:p>
            <a:pPr>
              <a:defRPr/>
            </a:pPr>
            <a:endParaRPr lang="en-US" altLang="zh-CN"/>
          </a:p>
        </p:txBody>
      </p:sp>
      <p:sp>
        <p:nvSpPr>
          <p:cNvPr id="3" name="Rectangle 6"/>
          <p:cNvSpPr>
            <a:spLocks noGrp="1" noChangeArrowheads="1"/>
          </p:cNvSpPr>
          <p:nvPr>
            <p:ph type="sldNum" sz="quarter" idx="11"/>
          </p:nvPr>
        </p:nvSpPr>
        <p:spPr>
          <a:xfrm>
            <a:off x="7156450" y="5783263"/>
            <a:ext cx="1905000" cy="457200"/>
          </a:xfrm>
        </p:spPr>
        <p:txBody>
          <a:bodyPr/>
          <a:lstStyle>
            <a:lvl1pPr>
              <a:defRPr/>
            </a:lvl1pPr>
          </a:lstStyle>
          <a:p>
            <a:pPr>
              <a:defRPr/>
            </a:pPr>
            <a:fld id="{20918FCB-F612-459B-AD73-84C6A7EDA1D0}" type="slidenum">
              <a:rPr lang="zh-CN" altLang="en-US"/>
              <a:pPr>
                <a:defRPr/>
              </a:pPr>
              <a:t>‹#›</a:t>
            </a:fld>
            <a:endParaRPr lang="en-US" altLang="zh-CN"/>
          </a:p>
        </p:txBody>
      </p:sp>
    </p:spTree>
  </p:cSld>
  <p:clrMapOvr>
    <a:masterClrMapping/>
  </p:clrMapOvr>
  <p:transition>
    <p:wipe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ftr" sz="quarter" idx="10"/>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1"/>
          </p:nvPr>
        </p:nvSpPr>
        <p:spPr>
          <a:xfrm>
            <a:off x="7156450" y="5783263"/>
            <a:ext cx="1905000" cy="457200"/>
          </a:xfrm>
        </p:spPr>
        <p:txBody>
          <a:bodyPr/>
          <a:lstStyle>
            <a:lvl1pPr>
              <a:defRPr/>
            </a:lvl1pPr>
          </a:lstStyle>
          <a:p>
            <a:pPr>
              <a:defRPr/>
            </a:pPr>
            <a:fld id="{9EF1602D-A438-4037-8FE1-B0CB0BB7B910}" type="slidenum">
              <a:rPr lang="zh-CN" altLang="en-US"/>
              <a:pPr>
                <a:defRPr/>
              </a:pPr>
              <a:t>‹#›</a:t>
            </a:fld>
            <a:endParaRPr lang="en-US" altLang="zh-CN"/>
          </a:p>
        </p:txBody>
      </p:sp>
    </p:spTree>
  </p:cSld>
  <p:clrMapOvr>
    <a:masterClrMapping/>
  </p:clrMapOvr>
  <p:transition>
    <p:wipe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ftr" sz="quarter" idx="10"/>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1"/>
          </p:nvPr>
        </p:nvSpPr>
        <p:spPr>
          <a:xfrm>
            <a:off x="7156450" y="5783263"/>
            <a:ext cx="1905000" cy="457200"/>
          </a:xfrm>
        </p:spPr>
        <p:txBody>
          <a:bodyPr/>
          <a:lstStyle>
            <a:lvl1pPr>
              <a:defRPr/>
            </a:lvl1pPr>
          </a:lstStyle>
          <a:p>
            <a:pPr>
              <a:defRPr/>
            </a:pPr>
            <a:fld id="{C56BB1AC-15E0-44FE-BA7D-6B17391D4855}" type="slidenum">
              <a:rPr lang="zh-CN" altLang="en-US"/>
              <a:pPr>
                <a:defRPr/>
              </a:pPr>
              <a:t>‹#›</a:t>
            </a:fld>
            <a:endParaRPr lang="en-US" altLang="zh-CN"/>
          </a:p>
        </p:txBody>
      </p:sp>
    </p:spTree>
  </p:cSld>
  <p:clrMapOvr>
    <a:masterClrMapping/>
  </p:clrMapOvr>
  <p:transition>
    <p:wipe dir="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a:xfrm>
            <a:off x="7156450" y="5783263"/>
            <a:ext cx="1905000" cy="457200"/>
          </a:xfrm>
        </p:spPr>
        <p:txBody>
          <a:bodyPr/>
          <a:lstStyle>
            <a:lvl1pPr>
              <a:defRPr/>
            </a:lvl1pPr>
          </a:lstStyle>
          <a:p>
            <a:pPr>
              <a:defRPr/>
            </a:pPr>
            <a:fld id="{C7A82A3B-1104-4AF5-B04D-D67711F728B8}" type="slidenum">
              <a:rPr lang="zh-CN" altLang="en-US"/>
              <a:pPr>
                <a:defRPr/>
              </a:pPr>
              <a:t>‹#›</a:t>
            </a:fld>
            <a:endParaRPr lang="en-US" altLang="zh-CN"/>
          </a:p>
        </p:txBody>
      </p:sp>
    </p:spTree>
  </p:cSld>
  <p:clrMapOvr>
    <a:masterClrMapping/>
  </p:clrMapOvr>
  <p:transition>
    <p:wipe dir="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195263"/>
            <a:ext cx="2159000" cy="59959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28600" y="195263"/>
            <a:ext cx="6326188" cy="599598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a:xfrm>
            <a:off x="7156450" y="5783263"/>
            <a:ext cx="1905000" cy="457200"/>
          </a:xfrm>
        </p:spPr>
        <p:txBody>
          <a:bodyPr/>
          <a:lstStyle>
            <a:lvl1pPr>
              <a:defRPr/>
            </a:lvl1pPr>
          </a:lstStyle>
          <a:p>
            <a:pPr>
              <a:defRPr/>
            </a:pPr>
            <a:fld id="{01880534-9235-4120-874C-581981058C99}" type="slidenum">
              <a:rPr lang="zh-CN" altLang="en-US"/>
              <a:pPr>
                <a:defRPr/>
              </a:pPr>
              <a:t>‹#›</a:t>
            </a:fld>
            <a:endParaRPr lang="en-US" altLang="zh-CN"/>
          </a:p>
        </p:txBody>
      </p:sp>
    </p:spTree>
  </p:cSld>
  <p:clrMapOvr>
    <a:masterClrMapping/>
  </p:clrMapOvr>
  <p:transition>
    <p:wipe dir="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228600" y="195263"/>
            <a:ext cx="8394700" cy="5334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276225" y="946150"/>
            <a:ext cx="4217988" cy="52451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剪贴画占位符 3"/>
          <p:cNvSpPr>
            <a:spLocks noGrp="1"/>
          </p:cNvSpPr>
          <p:nvPr>
            <p:ph type="clipArt" sz="half" idx="2"/>
          </p:nvPr>
        </p:nvSpPr>
        <p:spPr>
          <a:xfrm>
            <a:off x="4646613" y="946150"/>
            <a:ext cx="4219575" cy="5245100"/>
          </a:xfrm>
        </p:spPr>
        <p:txBody>
          <a:bodyPr/>
          <a:lstStyle/>
          <a:p>
            <a:pPr lvl="0"/>
            <a:endParaRPr lang="zh-CN" altLang="en-US" noProof="0"/>
          </a:p>
        </p:txBody>
      </p:sp>
      <p:sp>
        <p:nvSpPr>
          <p:cNvPr id="5" name="页脚占位符 4"/>
          <p:cNvSpPr>
            <a:spLocks noGrp="1"/>
          </p:cNvSpPr>
          <p:nvPr>
            <p:ph type="ftr" sz="quarter" idx="10"/>
          </p:nvPr>
        </p:nvSpPr>
        <p:spPr/>
        <p:txBody>
          <a:bodyPr/>
          <a:lstStyle>
            <a:lvl1pPr>
              <a:defRPr/>
            </a:lvl1pPr>
          </a:lstStyle>
          <a:p>
            <a:pPr>
              <a:defRPr/>
            </a:pPr>
            <a:endParaRPr lang="en-US" altLang="zh-CN"/>
          </a:p>
        </p:txBody>
      </p:sp>
      <p:sp>
        <p:nvSpPr>
          <p:cNvPr id="6" name="灯片编号占位符 5"/>
          <p:cNvSpPr>
            <a:spLocks noGrp="1"/>
          </p:cNvSpPr>
          <p:nvPr>
            <p:ph type="sldNum" sz="quarter" idx="11"/>
          </p:nvPr>
        </p:nvSpPr>
        <p:spPr>
          <a:xfrm>
            <a:off x="6553200" y="6248400"/>
            <a:ext cx="1905000" cy="457200"/>
          </a:xfrm>
        </p:spPr>
        <p:txBody>
          <a:bodyPr/>
          <a:lstStyle>
            <a:lvl1pPr>
              <a:defRPr/>
            </a:lvl1pPr>
          </a:lstStyle>
          <a:p>
            <a:pPr>
              <a:defRPr/>
            </a:pPr>
            <a:fld id="{BBB662C0-2F3F-4BC3-9BFE-1EA1B7CF218E}" type="slidenum">
              <a:rPr lang="zh-CN" altLang="en-US"/>
              <a:pPr>
                <a:defRPr/>
              </a:pPr>
              <a:t>‹#›</a:t>
            </a:fld>
            <a:endParaRPr lang="en-US" altLang="zh-CN"/>
          </a:p>
        </p:txBody>
      </p:sp>
    </p:spTree>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61913" y="6519863"/>
            <a:ext cx="2133600" cy="365125"/>
          </a:xfrm>
          <a:prstGeom prst="rect">
            <a:avLst/>
          </a:prstGeom>
        </p:spPr>
        <p:txBody>
          <a:bodyPr/>
          <a:lstStyle>
            <a:lvl1pPr>
              <a:defRPr>
                <a:ea typeface="宋体" pitchFamily="2" charset="-122"/>
              </a:defRPr>
            </a:lvl1pPr>
          </a:lstStyle>
          <a:p>
            <a:pPr>
              <a:defRPr/>
            </a:pPr>
            <a:fld id="{026A4CB7-0852-4627-8E34-56A1CE4545E5}" type="datetime1">
              <a:rPr lang="zh-CN" altLang="en-US"/>
              <a:pPr>
                <a:defRPr/>
              </a:pPr>
              <a:t>2016/9/2</a:t>
            </a:fld>
            <a:endParaRPr lang="zh-CN" altLang="en-US"/>
          </a:p>
        </p:txBody>
      </p:sp>
      <p:sp>
        <p:nvSpPr>
          <p:cNvPr id="5" name="页脚占位符 4"/>
          <p:cNvSpPr>
            <a:spLocks noGrp="1"/>
          </p:cNvSpPr>
          <p:nvPr>
            <p:ph type="ftr" sz="quarter" idx="11"/>
          </p:nvPr>
        </p:nvSpPr>
        <p:spPr>
          <a:xfrm>
            <a:off x="3124200" y="6448425"/>
            <a:ext cx="2895600" cy="365125"/>
          </a:xfrm>
          <a:prstGeom prst="rect">
            <a:avLst/>
          </a:prstGeom>
        </p:spPr>
        <p:txBody>
          <a:bodyPr/>
          <a:lstStyle>
            <a:lvl1pPr>
              <a:defRPr>
                <a:ea typeface="宋体" pitchFamily="2" charset="-122"/>
              </a:defRPr>
            </a:lvl1pPr>
          </a:lstStyle>
          <a:p>
            <a:pPr>
              <a:defRPr/>
            </a:pPr>
            <a:r>
              <a:rPr lang="en-US" altLang="zh-CN"/>
              <a:t>973</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69D885B-D730-44A2-B2C0-5C802DDF79C0}" type="slidenum">
              <a:rPr lang="zh-CN" altLang="en-US"/>
              <a:pPr>
                <a:defRPr/>
              </a:pPr>
              <a:t>‹#›</a:t>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a:xfrm>
            <a:off x="61913" y="6519863"/>
            <a:ext cx="2133600" cy="365125"/>
          </a:xfrm>
          <a:prstGeom prst="rect">
            <a:avLst/>
          </a:prstGeom>
        </p:spPr>
        <p:txBody>
          <a:bodyPr/>
          <a:lstStyle>
            <a:lvl1pPr>
              <a:defRPr>
                <a:ea typeface="宋体" pitchFamily="2" charset="-122"/>
              </a:defRPr>
            </a:lvl1pPr>
          </a:lstStyle>
          <a:p>
            <a:pPr>
              <a:defRPr/>
            </a:pPr>
            <a:fld id="{6C09D1C9-B099-4ADC-9C82-5F0A68390C1C}" type="datetime1">
              <a:rPr lang="zh-CN" altLang="en-US"/>
              <a:pPr>
                <a:defRPr/>
              </a:pPr>
              <a:t>2016/9/2</a:t>
            </a:fld>
            <a:endParaRPr lang="zh-CN" altLang="en-US"/>
          </a:p>
        </p:txBody>
      </p:sp>
      <p:sp>
        <p:nvSpPr>
          <p:cNvPr id="6" name="页脚占位符 4"/>
          <p:cNvSpPr>
            <a:spLocks noGrp="1"/>
          </p:cNvSpPr>
          <p:nvPr>
            <p:ph type="ftr" sz="quarter" idx="11"/>
          </p:nvPr>
        </p:nvSpPr>
        <p:spPr>
          <a:xfrm>
            <a:off x="3124200" y="6448425"/>
            <a:ext cx="2895600" cy="365125"/>
          </a:xfrm>
          <a:prstGeom prst="rect">
            <a:avLst/>
          </a:prstGeom>
        </p:spPr>
        <p:txBody>
          <a:bodyPr/>
          <a:lstStyle>
            <a:lvl1pPr>
              <a:defRPr>
                <a:ea typeface="宋体" pitchFamily="2" charset="-122"/>
              </a:defRPr>
            </a:lvl1pPr>
          </a:lstStyle>
          <a:p>
            <a:pPr>
              <a:defRPr/>
            </a:pPr>
            <a:r>
              <a:rPr lang="en-US" altLang="zh-CN"/>
              <a:t>973</a:t>
            </a: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ADEB7749-4102-4C3A-9CB2-73E58F9C3F12}" type="slidenum">
              <a:rPr lang="zh-CN" altLang="en-US"/>
              <a:pPr>
                <a:defRPr/>
              </a:pPr>
              <a:t>‹#›</a:t>
            </a:fld>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7" name="图片 9"/>
          <p:cNvPicPr>
            <a:picLocks noChangeAspect="1"/>
          </p:cNvPicPr>
          <p:nvPr userDrawn="1"/>
        </p:nvPicPr>
        <p:blipFill>
          <a:blip r:embed="rId2"/>
          <a:srcRect/>
          <a:stretch>
            <a:fillRect/>
          </a:stretch>
        </p:blipFill>
        <p:spPr bwMode="auto">
          <a:xfrm>
            <a:off x="0" y="6524625"/>
            <a:ext cx="9180513" cy="342900"/>
          </a:xfrm>
          <a:prstGeom prst="rect">
            <a:avLst/>
          </a:prstGeom>
          <a:noFill/>
          <a:ln w="9525">
            <a:noFill/>
            <a:miter lim="800000"/>
            <a:headEnd/>
            <a:tailEnd/>
          </a:ln>
        </p:spPr>
      </p:pic>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8" name="日期占位符 3"/>
          <p:cNvSpPr>
            <a:spLocks noGrp="1"/>
          </p:cNvSpPr>
          <p:nvPr>
            <p:ph type="dt" sz="half" idx="10"/>
          </p:nvPr>
        </p:nvSpPr>
        <p:spPr>
          <a:xfrm>
            <a:off x="61913" y="6519863"/>
            <a:ext cx="2133600" cy="365125"/>
          </a:xfrm>
          <a:prstGeom prst="rect">
            <a:avLst/>
          </a:prstGeom>
        </p:spPr>
        <p:txBody>
          <a:bodyPr/>
          <a:lstStyle>
            <a:lvl1pPr>
              <a:defRPr>
                <a:ea typeface="宋体" pitchFamily="2" charset="-122"/>
              </a:defRPr>
            </a:lvl1pPr>
          </a:lstStyle>
          <a:p>
            <a:pPr>
              <a:defRPr/>
            </a:pPr>
            <a:fld id="{0ACCF7AA-46D1-4401-AC34-DCEB6D942865}" type="datetime1">
              <a:rPr lang="zh-CN" altLang="en-US"/>
              <a:pPr>
                <a:defRPr/>
              </a:pPr>
              <a:t>2016/9/2</a:t>
            </a:fld>
            <a:endParaRPr lang="zh-CN" altLang="en-US"/>
          </a:p>
        </p:txBody>
      </p:sp>
      <p:sp>
        <p:nvSpPr>
          <p:cNvPr id="9" name="页脚占位符 4"/>
          <p:cNvSpPr>
            <a:spLocks noGrp="1"/>
          </p:cNvSpPr>
          <p:nvPr>
            <p:ph type="ftr" sz="quarter" idx="11"/>
          </p:nvPr>
        </p:nvSpPr>
        <p:spPr>
          <a:xfrm>
            <a:off x="3124200" y="6448425"/>
            <a:ext cx="2895600" cy="365125"/>
          </a:xfrm>
          <a:prstGeom prst="rect">
            <a:avLst/>
          </a:prstGeom>
        </p:spPr>
        <p:txBody>
          <a:bodyPr/>
          <a:lstStyle>
            <a:lvl1pPr>
              <a:defRPr>
                <a:ea typeface="宋体" pitchFamily="2" charset="-122"/>
              </a:defRPr>
            </a:lvl1pPr>
          </a:lstStyle>
          <a:p>
            <a:pPr>
              <a:defRPr/>
            </a:pPr>
            <a:r>
              <a:rPr lang="en-US" altLang="zh-CN"/>
              <a:t>973</a:t>
            </a:r>
            <a:endParaRPr lang="zh-CN" altLang="en-US"/>
          </a:p>
        </p:txBody>
      </p:sp>
      <p:sp>
        <p:nvSpPr>
          <p:cNvPr id="10" name="灯片编号占位符 5"/>
          <p:cNvSpPr>
            <a:spLocks noGrp="1"/>
          </p:cNvSpPr>
          <p:nvPr>
            <p:ph type="sldNum" sz="quarter" idx="12"/>
          </p:nvPr>
        </p:nvSpPr>
        <p:spPr/>
        <p:txBody>
          <a:bodyPr/>
          <a:lstStyle>
            <a:lvl1pPr>
              <a:defRPr/>
            </a:lvl1pPr>
          </a:lstStyle>
          <a:p>
            <a:pPr>
              <a:defRPr/>
            </a:pPr>
            <a:fld id="{33FA94A8-E7A4-4D4F-9C9C-FFD63FFADCCC}"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a:xfrm>
            <a:off x="61913" y="6519863"/>
            <a:ext cx="2133600" cy="365125"/>
          </a:xfrm>
          <a:prstGeom prst="rect">
            <a:avLst/>
          </a:prstGeom>
        </p:spPr>
        <p:txBody>
          <a:bodyPr/>
          <a:lstStyle>
            <a:lvl1pPr>
              <a:defRPr>
                <a:ea typeface="宋体" pitchFamily="2" charset="-122"/>
              </a:defRPr>
            </a:lvl1pPr>
          </a:lstStyle>
          <a:p>
            <a:pPr>
              <a:defRPr/>
            </a:pPr>
            <a:fld id="{91DA5359-3B84-4B87-8933-5424D203082A}" type="datetime1">
              <a:rPr lang="zh-CN" altLang="en-US"/>
              <a:pPr>
                <a:defRPr/>
              </a:pPr>
              <a:t>2016/9/2</a:t>
            </a:fld>
            <a:endParaRPr lang="zh-CN" altLang="en-US"/>
          </a:p>
        </p:txBody>
      </p:sp>
      <p:sp>
        <p:nvSpPr>
          <p:cNvPr id="4" name="页脚占位符 4"/>
          <p:cNvSpPr>
            <a:spLocks noGrp="1"/>
          </p:cNvSpPr>
          <p:nvPr>
            <p:ph type="ftr" sz="quarter" idx="11"/>
          </p:nvPr>
        </p:nvSpPr>
        <p:spPr>
          <a:xfrm>
            <a:off x="3124200" y="6448425"/>
            <a:ext cx="2895600" cy="365125"/>
          </a:xfrm>
          <a:prstGeom prst="rect">
            <a:avLst/>
          </a:prstGeom>
        </p:spPr>
        <p:txBody>
          <a:bodyPr/>
          <a:lstStyle>
            <a:lvl1pPr>
              <a:defRPr>
                <a:ea typeface="宋体" pitchFamily="2" charset="-122"/>
              </a:defRPr>
            </a:lvl1pPr>
          </a:lstStyle>
          <a:p>
            <a:pPr>
              <a:defRPr/>
            </a:pPr>
            <a:r>
              <a:rPr lang="en-US" altLang="zh-CN"/>
              <a:t>973</a:t>
            </a: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D42769DD-7D97-429E-A81C-ABBD4D4FC071}"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a:xfrm>
            <a:off x="61913" y="6519863"/>
            <a:ext cx="2133600" cy="365125"/>
          </a:xfrm>
          <a:prstGeom prst="rect">
            <a:avLst/>
          </a:prstGeom>
        </p:spPr>
        <p:txBody>
          <a:bodyPr/>
          <a:lstStyle>
            <a:lvl1pPr>
              <a:defRPr>
                <a:ea typeface="宋体" pitchFamily="2" charset="-122"/>
              </a:defRPr>
            </a:lvl1pPr>
          </a:lstStyle>
          <a:p>
            <a:pPr>
              <a:defRPr/>
            </a:pPr>
            <a:fld id="{05FE11B9-2BD2-47CD-AB19-3F9839614267}" type="datetime1">
              <a:rPr lang="zh-CN" altLang="en-US"/>
              <a:pPr>
                <a:defRPr/>
              </a:pPr>
              <a:t>2016/9/2</a:t>
            </a:fld>
            <a:endParaRPr lang="zh-CN" altLang="en-US"/>
          </a:p>
        </p:txBody>
      </p:sp>
      <p:sp>
        <p:nvSpPr>
          <p:cNvPr id="3" name="灯片编号占位符 5"/>
          <p:cNvSpPr>
            <a:spLocks noGrp="1"/>
          </p:cNvSpPr>
          <p:nvPr>
            <p:ph type="sldNum" sz="quarter" idx="11"/>
          </p:nvPr>
        </p:nvSpPr>
        <p:spPr/>
        <p:txBody>
          <a:bodyPr/>
          <a:lstStyle>
            <a:lvl1pPr>
              <a:defRPr/>
            </a:lvl1pPr>
          </a:lstStyle>
          <a:p>
            <a:pPr>
              <a:defRPr/>
            </a:pPr>
            <a:fld id="{CEE350F3-9AB2-4490-9E04-1B3EF0106AFF}"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a:xfrm>
            <a:off x="61913" y="6519863"/>
            <a:ext cx="2133600" cy="365125"/>
          </a:xfrm>
          <a:prstGeom prst="rect">
            <a:avLst/>
          </a:prstGeom>
        </p:spPr>
        <p:txBody>
          <a:bodyPr/>
          <a:lstStyle>
            <a:lvl1pPr>
              <a:defRPr>
                <a:ea typeface="宋体" pitchFamily="2" charset="-122"/>
              </a:defRPr>
            </a:lvl1pPr>
          </a:lstStyle>
          <a:p>
            <a:pPr>
              <a:defRPr/>
            </a:pPr>
            <a:fld id="{86AE5E09-F6FA-41ED-A314-4CBA12610DA9}" type="datetime1">
              <a:rPr lang="zh-CN" altLang="en-US"/>
              <a:pPr>
                <a:defRPr/>
              </a:pPr>
              <a:t>2016/9/2</a:t>
            </a:fld>
            <a:endParaRPr lang="zh-CN" altLang="en-US"/>
          </a:p>
        </p:txBody>
      </p:sp>
      <p:sp>
        <p:nvSpPr>
          <p:cNvPr id="6" name="页脚占位符 4"/>
          <p:cNvSpPr>
            <a:spLocks noGrp="1"/>
          </p:cNvSpPr>
          <p:nvPr>
            <p:ph type="ftr" sz="quarter" idx="11"/>
          </p:nvPr>
        </p:nvSpPr>
        <p:spPr>
          <a:xfrm>
            <a:off x="3124200" y="6448425"/>
            <a:ext cx="2895600" cy="365125"/>
          </a:xfrm>
          <a:prstGeom prst="rect">
            <a:avLst/>
          </a:prstGeom>
        </p:spPr>
        <p:txBody>
          <a:bodyPr/>
          <a:lstStyle>
            <a:lvl1pPr>
              <a:defRPr>
                <a:ea typeface="宋体" pitchFamily="2" charset="-122"/>
              </a:defRPr>
            </a:lvl1pPr>
          </a:lstStyle>
          <a:p>
            <a:pPr>
              <a:defRPr/>
            </a:pPr>
            <a:r>
              <a:rPr lang="en-US" altLang="zh-CN"/>
              <a:t>973</a:t>
            </a: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6F8BA9D8-8BE1-4D93-A11B-702D6427DFD5}"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a:xfrm>
            <a:off x="61913" y="6519863"/>
            <a:ext cx="2133600" cy="365125"/>
          </a:xfrm>
          <a:prstGeom prst="rect">
            <a:avLst/>
          </a:prstGeom>
        </p:spPr>
        <p:txBody>
          <a:bodyPr/>
          <a:lstStyle>
            <a:lvl1pPr>
              <a:defRPr>
                <a:ea typeface="宋体" pitchFamily="2" charset="-122"/>
              </a:defRPr>
            </a:lvl1pPr>
          </a:lstStyle>
          <a:p>
            <a:pPr>
              <a:defRPr/>
            </a:pPr>
            <a:fld id="{D6B73FC1-CE62-4238-B972-C7CC42A7842C}" type="datetime1">
              <a:rPr lang="zh-CN" altLang="en-US"/>
              <a:pPr>
                <a:defRPr/>
              </a:pPr>
              <a:t>2016/9/2</a:t>
            </a:fld>
            <a:endParaRPr lang="zh-CN" altLang="en-US"/>
          </a:p>
        </p:txBody>
      </p:sp>
      <p:sp>
        <p:nvSpPr>
          <p:cNvPr id="6" name="页脚占位符 4"/>
          <p:cNvSpPr>
            <a:spLocks noGrp="1"/>
          </p:cNvSpPr>
          <p:nvPr>
            <p:ph type="ftr" sz="quarter" idx="11"/>
          </p:nvPr>
        </p:nvSpPr>
        <p:spPr>
          <a:xfrm>
            <a:off x="3124200" y="6448425"/>
            <a:ext cx="2895600" cy="365125"/>
          </a:xfrm>
          <a:prstGeom prst="rect">
            <a:avLst/>
          </a:prstGeom>
        </p:spPr>
        <p:txBody>
          <a:bodyPr/>
          <a:lstStyle>
            <a:lvl1pPr>
              <a:defRPr>
                <a:ea typeface="宋体" pitchFamily="2" charset="-122"/>
              </a:defRPr>
            </a:lvl1pPr>
          </a:lstStyle>
          <a:p>
            <a:pPr>
              <a:defRPr/>
            </a:pPr>
            <a:r>
              <a:rPr lang="en-US" altLang="zh-CN"/>
              <a:t>973</a:t>
            </a: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DB01807D-3778-4BA4-B1D6-B15C4F340496}"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183" descr="未标题-1 拷贝"/>
          <p:cNvPicPr>
            <a:picLocks noChangeAspect="1" noChangeArrowheads="1"/>
          </p:cNvPicPr>
          <p:nvPr/>
        </p:nvPicPr>
        <p:blipFill>
          <a:blip r:embed="rId15"/>
          <a:srcRect/>
          <a:stretch>
            <a:fillRect/>
          </a:stretch>
        </p:blipFill>
        <p:spPr bwMode="auto">
          <a:xfrm>
            <a:off x="0" y="1657350"/>
            <a:ext cx="9144000" cy="4667250"/>
          </a:xfrm>
          <a:prstGeom prst="rect">
            <a:avLst/>
          </a:prstGeom>
          <a:noFill/>
          <a:ln w="9525">
            <a:noFill/>
            <a:miter lim="800000"/>
            <a:headEnd/>
            <a:tailEnd/>
          </a:ln>
        </p:spPr>
      </p:pic>
      <p:sp>
        <p:nvSpPr>
          <p:cNvPr id="1027" name="标题占位符 1"/>
          <p:cNvSpPr>
            <a:spLocks noGrp="1"/>
          </p:cNvSpPr>
          <p:nvPr>
            <p:ph type="title"/>
          </p:nvPr>
        </p:nvSpPr>
        <p:spPr bwMode="auto">
          <a:xfrm>
            <a:off x="457200" y="549275"/>
            <a:ext cx="8229600" cy="7747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8" name="文本占位符 2"/>
          <p:cNvSpPr>
            <a:spLocks noGrp="1"/>
          </p:cNvSpPr>
          <p:nvPr>
            <p:ph type="body" idx="1"/>
          </p:nvPr>
        </p:nvSpPr>
        <p:spPr bwMode="auto">
          <a:xfrm>
            <a:off x="179388" y="1341438"/>
            <a:ext cx="8785225" cy="51117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6" name="灯片编号占位符 5"/>
          <p:cNvSpPr>
            <a:spLocks noGrp="1"/>
          </p:cNvSpPr>
          <p:nvPr>
            <p:ph type="sldNum" sz="quarter" idx="4"/>
          </p:nvPr>
        </p:nvSpPr>
        <p:spPr>
          <a:xfrm>
            <a:off x="6948488" y="6448425"/>
            <a:ext cx="2133600" cy="365125"/>
          </a:xfrm>
          <a:prstGeom prst="rect">
            <a:avLst/>
          </a:prstGeom>
        </p:spPr>
        <p:txBody>
          <a:bodyPr vert="horz" wrap="square" lIns="91440" tIns="45720" rIns="91440" bIns="45720" numCol="1" anchor="ctr" anchorCtr="0" compatLnSpc="1">
            <a:prstTxWarp prst="textNoShape">
              <a:avLst/>
            </a:prstTxWarp>
          </a:bodyPr>
          <a:lstStyle>
            <a:lvl1pPr algn="r">
              <a:defRPr kumimoji="0" sz="1200" b="1">
                <a:solidFill>
                  <a:srgbClr val="898989"/>
                </a:solidFill>
                <a:ea typeface="宋体" pitchFamily="2" charset="-122"/>
              </a:defRPr>
            </a:lvl1pPr>
          </a:lstStyle>
          <a:p>
            <a:pPr>
              <a:defRPr/>
            </a:pPr>
            <a:fld id="{B43CCF3D-5D62-4A9C-98E7-5B9DB756CDD6}" type="slidenum">
              <a:rPr lang="zh-CN" altLang="en-US"/>
              <a:pPr>
                <a:defRPr/>
              </a:pPr>
              <a:t>‹#›</a:t>
            </a:fld>
            <a:endParaRPr lang="zh-CN" altLang="en-US" dirty="0"/>
          </a:p>
        </p:txBody>
      </p:sp>
      <p:pic>
        <p:nvPicPr>
          <p:cNvPr id="1030" name="Picture 172"/>
          <p:cNvPicPr>
            <a:picLocks noChangeAspect="1" noChangeArrowheads="1"/>
          </p:cNvPicPr>
          <p:nvPr userDrawn="1"/>
        </p:nvPicPr>
        <p:blipFill>
          <a:blip r:embed="rId16"/>
          <a:srcRect/>
          <a:stretch>
            <a:fillRect/>
          </a:stretch>
        </p:blipFill>
        <p:spPr bwMode="auto">
          <a:xfrm>
            <a:off x="0" y="0"/>
            <a:ext cx="9144000"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timing>
    <p:tnLst>
      <p:par>
        <p:cTn id="1" dur="indefinite" restart="never" nodeType="tmRoot"/>
      </p:par>
    </p:tnLst>
  </p:timing>
  <p:hf hdr="0" dt="0"/>
  <p:txStyles>
    <p:titleStyle>
      <a:lvl1pPr algn="ctr" rtl="0" eaLnBrk="0" fontAlgn="base" hangingPunct="0">
        <a:spcBef>
          <a:spcPct val="0"/>
        </a:spcBef>
        <a:spcAft>
          <a:spcPct val="0"/>
        </a:spcAft>
        <a:defRPr kumimoji="1" lang="zh-CN" altLang="en-US" sz="3000" b="1" kern="1200" dirty="0">
          <a:solidFill>
            <a:schemeClr val="tx1"/>
          </a:solidFill>
          <a:latin typeface="黑体" pitchFamily="49" charset="-122"/>
          <a:ea typeface="黑体" pitchFamily="49" charset="-122"/>
          <a:cs typeface="黑体" charset="0"/>
        </a:defRPr>
      </a:lvl1pPr>
      <a:lvl2pPr algn="ctr" rtl="0" eaLnBrk="0" fontAlgn="base" hangingPunct="0">
        <a:spcBef>
          <a:spcPct val="0"/>
        </a:spcBef>
        <a:spcAft>
          <a:spcPct val="0"/>
        </a:spcAft>
        <a:defRPr kumimoji="1" sz="3000" b="1">
          <a:solidFill>
            <a:schemeClr val="tx1"/>
          </a:solidFill>
          <a:latin typeface="黑体" pitchFamily="49" charset="-122"/>
          <a:ea typeface="黑体" pitchFamily="49" charset="-122"/>
          <a:cs typeface="黑体" charset="0"/>
        </a:defRPr>
      </a:lvl2pPr>
      <a:lvl3pPr algn="ctr" rtl="0" eaLnBrk="0" fontAlgn="base" hangingPunct="0">
        <a:spcBef>
          <a:spcPct val="0"/>
        </a:spcBef>
        <a:spcAft>
          <a:spcPct val="0"/>
        </a:spcAft>
        <a:defRPr kumimoji="1" sz="3000" b="1">
          <a:solidFill>
            <a:schemeClr val="tx1"/>
          </a:solidFill>
          <a:latin typeface="黑体" pitchFamily="49" charset="-122"/>
          <a:ea typeface="黑体" pitchFamily="49" charset="-122"/>
          <a:cs typeface="黑体" charset="0"/>
        </a:defRPr>
      </a:lvl3pPr>
      <a:lvl4pPr algn="ctr" rtl="0" eaLnBrk="0" fontAlgn="base" hangingPunct="0">
        <a:spcBef>
          <a:spcPct val="0"/>
        </a:spcBef>
        <a:spcAft>
          <a:spcPct val="0"/>
        </a:spcAft>
        <a:defRPr kumimoji="1" sz="3000" b="1">
          <a:solidFill>
            <a:schemeClr val="tx1"/>
          </a:solidFill>
          <a:latin typeface="黑体" pitchFamily="49" charset="-122"/>
          <a:ea typeface="黑体" pitchFamily="49" charset="-122"/>
          <a:cs typeface="黑体" charset="0"/>
        </a:defRPr>
      </a:lvl4pPr>
      <a:lvl5pPr algn="ctr" rtl="0" eaLnBrk="0" fontAlgn="base" hangingPunct="0">
        <a:spcBef>
          <a:spcPct val="0"/>
        </a:spcBef>
        <a:spcAft>
          <a:spcPct val="0"/>
        </a:spcAft>
        <a:defRPr kumimoji="1" sz="3000" b="1">
          <a:solidFill>
            <a:schemeClr val="tx1"/>
          </a:solidFill>
          <a:latin typeface="黑体" pitchFamily="49" charset="-122"/>
          <a:ea typeface="黑体" pitchFamily="49" charset="-122"/>
          <a:cs typeface="黑体" charset="0"/>
        </a:defRPr>
      </a:lvl5pPr>
      <a:lvl6pPr marL="457200" algn="ctr" rtl="0" eaLnBrk="1" fontAlgn="base" hangingPunct="1">
        <a:spcBef>
          <a:spcPct val="0"/>
        </a:spcBef>
        <a:spcAft>
          <a:spcPct val="0"/>
        </a:spcAft>
        <a:defRPr sz="4400" b="1">
          <a:solidFill>
            <a:srgbClr val="404040"/>
          </a:solidFill>
          <a:latin typeface="Calibri" pitchFamily="34" charset="0"/>
          <a:ea typeface="宋体" charset="-122"/>
        </a:defRPr>
      </a:lvl6pPr>
      <a:lvl7pPr marL="914400" algn="ctr" rtl="0" eaLnBrk="1" fontAlgn="base" hangingPunct="1">
        <a:spcBef>
          <a:spcPct val="0"/>
        </a:spcBef>
        <a:spcAft>
          <a:spcPct val="0"/>
        </a:spcAft>
        <a:defRPr sz="4400" b="1">
          <a:solidFill>
            <a:srgbClr val="404040"/>
          </a:solidFill>
          <a:latin typeface="Calibri" pitchFamily="34" charset="0"/>
          <a:ea typeface="宋体" charset="-122"/>
        </a:defRPr>
      </a:lvl7pPr>
      <a:lvl8pPr marL="1371600" algn="ctr" rtl="0" eaLnBrk="1" fontAlgn="base" hangingPunct="1">
        <a:spcBef>
          <a:spcPct val="0"/>
        </a:spcBef>
        <a:spcAft>
          <a:spcPct val="0"/>
        </a:spcAft>
        <a:defRPr sz="4400" b="1">
          <a:solidFill>
            <a:srgbClr val="404040"/>
          </a:solidFill>
          <a:latin typeface="Calibri" pitchFamily="34" charset="0"/>
          <a:ea typeface="宋体" charset="-122"/>
        </a:defRPr>
      </a:lvl8pPr>
      <a:lvl9pPr marL="1828800" algn="ctr" rtl="0" eaLnBrk="1" fontAlgn="base" hangingPunct="1">
        <a:spcBef>
          <a:spcPct val="0"/>
        </a:spcBef>
        <a:spcAft>
          <a:spcPct val="0"/>
        </a:spcAft>
        <a:defRPr sz="4400" b="1">
          <a:solidFill>
            <a:srgbClr val="404040"/>
          </a:solidFill>
          <a:latin typeface="Calibri" pitchFamily="34" charset="0"/>
          <a:ea typeface="宋体" charset="-122"/>
        </a:defRPr>
      </a:lvl9pPr>
    </p:titleStyle>
    <p:bodyStyle>
      <a:lvl1pPr marL="342900" indent="-342900" algn="l" rtl="0" eaLnBrk="0" fontAlgn="base" hangingPunct="0">
        <a:spcBef>
          <a:spcPct val="20000"/>
        </a:spcBef>
        <a:spcAft>
          <a:spcPct val="0"/>
        </a:spcAft>
        <a:buClr>
          <a:srgbClr val="000066"/>
        </a:buClr>
        <a:buSzPct val="80000"/>
        <a:buFont typeface="Wingdings" pitchFamily="2" charset="2"/>
        <a:buChar char="n"/>
        <a:defRPr sz="2400" kern="1200">
          <a:solidFill>
            <a:schemeClr val="tx1"/>
          </a:solidFill>
          <a:latin typeface="黑体" pitchFamily="49" charset="-122"/>
          <a:ea typeface="黑体" pitchFamily="49" charset="-122"/>
          <a:cs typeface="黑体" pitchFamily="49" charset="-122"/>
        </a:defRPr>
      </a:lvl1pPr>
      <a:lvl2pPr marL="742950" indent="-285750" algn="l" rtl="0" eaLnBrk="0" fontAlgn="base" hangingPunct="0">
        <a:spcBef>
          <a:spcPct val="20000"/>
        </a:spcBef>
        <a:spcAft>
          <a:spcPct val="0"/>
        </a:spcAft>
        <a:buClr>
          <a:srgbClr val="000099"/>
        </a:buClr>
        <a:buSzPct val="80000"/>
        <a:buFont typeface="Wingdings" pitchFamily="2" charset="2"/>
        <a:buChar char="p"/>
        <a:defRPr kumimoji="1" sz="2200" kern="1200">
          <a:solidFill>
            <a:schemeClr val="tx1"/>
          </a:solidFill>
          <a:latin typeface="黑体" pitchFamily="49" charset="-122"/>
          <a:ea typeface="黑体" pitchFamily="49" charset="-122"/>
          <a:cs typeface="黑体" charset="0"/>
        </a:defRPr>
      </a:lvl2pPr>
      <a:lvl3pPr marL="1143000" indent="-228600" algn="l" rtl="0" eaLnBrk="0" fontAlgn="base" hangingPunct="0">
        <a:spcBef>
          <a:spcPct val="20000"/>
        </a:spcBef>
        <a:spcAft>
          <a:spcPct val="0"/>
        </a:spcAft>
        <a:buClr>
          <a:srgbClr val="0000CC"/>
        </a:buClr>
        <a:buSzPct val="80000"/>
        <a:buFont typeface="Arial" charset="0"/>
        <a:buChar char="•"/>
        <a:defRPr kumimoji="1" sz="2000" kern="1200">
          <a:solidFill>
            <a:schemeClr val="tx1"/>
          </a:solidFill>
          <a:latin typeface="+mn-lt"/>
          <a:ea typeface="+mn-ea"/>
          <a:cs typeface="宋体" charset="0"/>
        </a:defRPr>
      </a:lvl3pPr>
      <a:lvl4pPr marL="16002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228600" y="195263"/>
            <a:ext cx="8394700" cy="533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3075" name="Rectangle 3"/>
          <p:cNvSpPr>
            <a:spLocks noGrp="1" noChangeArrowheads="1"/>
          </p:cNvSpPr>
          <p:nvPr>
            <p:ph type="body" idx="1"/>
          </p:nvPr>
        </p:nvSpPr>
        <p:spPr bwMode="auto">
          <a:xfrm>
            <a:off x="276225" y="946150"/>
            <a:ext cx="8589963" cy="52451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29" name="Rectangle 5"/>
          <p:cNvSpPr>
            <a:spLocks noGrp="1" noChangeArrowheads="1"/>
          </p:cNvSpPr>
          <p:nvPr>
            <p:ph type="ftr" sz="quarter" idx="3"/>
          </p:nvPr>
        </p:nvSpPr>
        <p:spPr bwMode="auto">
          <a:xfrm>
            <a:off x="3124200" y="64008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ea typeface="宋体" pitchFamily="2" charset="-122"/>
              </a:defRPr>
            </a:lvl1pPr>
          </a:lstStyle>
          <a:p>
            <a:pPr>
              <a:defRPr/>
            </a:pPr>
            <a:endParaRPr lang="en-US" altLang="zh-CN"/>
          </a:p>
        </p:txBody>
      </p:sp>
      <p:sp>
        <p:nvSpPr>
          <p:cNvPr id="1043" name="Text Box 19"/>
          <p:cNvSpPr txBox="1">
            <a:spLocks noChangeArrowheads="1"/>
          </p:cNvSpPr>
          <p:nvPr/>
        </p:nvSpPr>
        <p:spPr bwMode="auto">
          <a:xfrm>
            <a:off x="4903788" y="4256088"/>
            <a:ext cx="2409825" cy="457200"/>
          </a:xfrm>
          <a:prstGeom prst="rect">
            <a:avLst/>
          </a:prstGeom>
          <a:noFill/>
          <a:ln w="9525" algn="ctr">
            <a:noFill/>
            <a:miter lim="800000"/>
            <a:headEnd/>
            <a:tailEnd/>
          </a:ln>
          <a:effectLst/>
        </p:spPr>
        <p:txBody>
          <a:bodyPr>
            <a:spAutoFit/>
          </a:bodyPr>
          <a:lstStyle/>
          <a:p>
            <a:pPr algn="ctr">
              <a:spcBef>
                <a:spcPct val="50000"/>
              </a:spcBef>
              <a:defRPr/>
            </a:pPr>
            <a:r>
              <a:rPr lang="zh-CN" altLang="en-US" sz="2400">
                <a:solidFill>
                  <a:schemeClr val="bg1"/>
                </a:solidFill>
                <a:ea typeface="华文行楷" pitchFamily="2" charset="-122"/>
              </a:rPr>
              <a:t>计算机学院</a:t>
            </a:r>
          </a:p>
        </p:txBody>
      </p:sp>
      <p:sp>
        <p:nvSpPr>
          <p:cNvPr id="1044" name="Rectangle 20"/>
          <p:cNvSpPr>
            <a:spLocks noChangeArrowheads="1"/>
          </p:cNvSpPr>
          <p:nvPr/>
        </p:nvSpPr>
        <p:spPr bwMode="auto">
          <a:xfrm>
            <a:off x="8394700" y="6488113"/>
            <a:ext cx="539750" cy="336550"/>
          </a:xfrm>
          <a:prstGeom prst="rect">
            <a:avLst/>
          </a:prstGeom>
          <a:noFill/>
          <a:ln w="9525" algn="ctr">
            <a:noFill/>
            <a:miter lim="800000"/>
            <a:headEnd/>
            <a:tailEnd/>
          </a:ln>
          <a:effectLst/>
        </p:spPr>
        <p:txBody>
          <a:bodyPr>
            <a:spAutoFit/>
          </a:bodyPr>
          <a:lstStyle/>
          <a:p>
            <a:pPr algn="ctr">
              <a:defRPr/>
            </a:pPr>
            <a:fld id="{F8499866-757D-41B4-9613-19F54C9181AC}" type="slidenum">
              <a:rPr lang="zh-CN" altLang="en-US" sz="1600">
                <a:solidFill>
                  <a:schemeClr val="bg1"/>
                </a:solidFill>
                <a:ea typeface="宋体" pitchFamily="2" charset="-122"/>
              </a:rPr>
              <a:pPr algn="ctr">
                <a:defRPr/>
              </a:pPr>
              <a:t>‹#›</a:t>
            </a:fld>
            <a:endParaRPr lang="en-US" altLang="zh-CN" sz="1600">
              <a:solidFill>
                <a:schemeClr val="bg1"/>
              </a:solidFill>
              <a:ea typeface="宋体" pitchFamily="2" charset="-122"/>
            </a:endParaRPr>
          </a:p>
        </p:txBody>
      </p:sp>
      <p:sp>
        <p:nvSpPr>
          <p:cNvPr id="1052" name="Line 28"/>
          <p:cNvSpPr>
            <a:spLocks noChangeShapeType="1"/>
          </p:cNvSpPr>
          <p:nvPr/>
        </p:nvSpPr>
        <p:spPr bwMode="auto">
          <a:xfrm>
            <a:off x="255263" y="796925"/>
            <a:ext cx="8710612" cy="0"/>
          </a:xfrm>
          <a:prstGeom prst="line">
            <a:avLst/>
          </a:prstGeom>
          <a:noFill/>
          <a:ln w="28575">
            <a:solidFill>
              <a:srgbClr val="000099"/>
            </a:solidFill>
            <a:round/>
            <a:headEnd/>
            <a:tailEnd/>
          </a:ln>
          <a:effectLst/>
        </p:spPr>
        <p:txBody>
          <a:bodyPr wrap="none" anchor="ctr"/>
          <a:lstStyle/>
          <a:p>
            <a:pPr algn="ctr">
              <a:defRPr/>
            </a:pPr>
            <a:endParaRPr lang="zh-CN" altLang="en-US">
              <a:ea typeface="+mn-ea"/>
            </a:endParaRPr>
          </a:p>
        </p:txBody>
      </p:sp>
      <p:pic>
        <p:nvPicPr>
          <p:cNvPr id="3081" name="Picture 32"/>
          <p:cNvPicPr>
            <a:picLocks noChangeAspect="1" noChangeArrowheads="1"/>
          </p:cNvPicPr>
          <p:nvPr/>
        </p:nvPicPr>
        <p:blipFill>
          <a:blip r:embed="rId14" cstate="print"/>
          <a:srcRect/>
          <a:stretch>
            <a:fillRect/>
          </a:stretch>
        </p:blipFill>
        <p:spPr bwMode="auto">
          <a:xfrm>
            <a:off x="-17463" y="6341422"/>
            <a:ext cx="9144001" cy="516577"/>
          </a:xfrm>
          <a:prstGeom prst="rect">
            <a:avLst/>
          </a:prstGeom>
          <a:noFill/>
          <a:ln w="9525">
            <a:noFill/>
            <a:miter lim="800000"/>
            <a:headEnd/>
            <a:tailEnd/>
          </a:ln>
        </p:spPr>
      </p:pic>
      <p:sp>
        <p:nvSpPr>
          <p:cNvPr id="1057" name="Text Box 33"/>
          <p:cNvSpPr txBox="1">
            <a:spLocks noChangeArrowheads="1"/>
          </p:cNvSpPr>
          <p:nvPr/>
        </p:nvSpPr>
        <p:spPr bwMode="auto">
          <a:xfrm>
            <a:off x="2648207" y="6411913"/>
            <a:ext cx="2129818" cy="400110"/>
          </a:xfrm>
          <a:prstGeom prst="rect">
            <a:avLst/>
          </a:prstGeom>
          <a:noFill/>
          <a:ln w="9525" algn="ctr">
            <a:noFill/>
            <a:miter lim="800000"/>
            <a:headEnd/>
            <a:tailEnd/>
          </a:ln>
          <a:effectLst>
            <a:prstShdw prst="shdw13" dist="74053" dir="7257825">
              <a:schemeClr val="bg2">
                <a:alpha val="50000"/>
              </a:schemeClr>
            </a:prstShdw>
          </a:effectLst>
        </p:spPr>
        <p:txBody>
          <a:bodyPr wrap="square">
            <a:spAutoFit/>
          </a:bodyPr>
          <a:lstStyle/>
          <a:p>
            <a:pPr algn="ctr">
              <a:spcBef>
                <a:spcPct val="50000"/>
              </a:spcBef>
              <a:defRPr/>
            </a:pPr>
            <a:r>
              <a:rPr lang="zh-CN" altLang="en-US" sz="2000" dirty="0">
                <a:solidFill>
                  <a:schemeClr val="bg1"/>
                </a:solidFill>
                <a:latin typeface="华文行楷" pitchFamily="2" charset="-122"/>
                <a:ea typeface="华文行楷" pitchFamily="2" charset="-122"/>
              </a:rPr>
              <a:t>计算机学院</a:t>
            </a:r>
          </a:p>
        </p:txBody>
      </p:sp>
      <p:sp>
        <p:nvSpPr>
          <p:cNvPr id="14" name="Rectangle 6"/>
          <p:cNvSpPr>
            <a:spLocks noGrp="1" noChangeArrowheads="1"/>
          </p:cNvSpPr>
          <p:nvPr>
            <p:ph type="sldNum" sz="quarter" idx="4"/>
          </p:nvPr>
        </p:nvSpPr>
        <p:spPr bwMode="auto">
          <a:xfrm>
            <a:off x="7156450" y="6360863"/>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2400">
                <a:ea typeface="宋体" pitchFamily="2" charset="-122"/>
              </a:defRPr>
            </a:lvl1pPr>
          </a:lstStyle>
          <a:p>
            <a:pPr>
              <a:defRPr/>
            </a:pPr>
            <a:fld id="{9A7A0C5D-7BDD-4463-B1BF-DFE2589B9CC0}" type="slidenum">
              <a:rPr lang="zh-CN" altLang="en-US"/>
              <a:pPr>
                <a:defRPr/>
              </a:pPr>
              <a:t>‹#›</a:t>
            </a:fld>
            <a:endParaRPr lang="en-US" altLang="zh-CN" dirty="0"/>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ransition>
    <p:wipe dir="r"/>
  </p:transition>
  <p:txStyles>
    <p:titleStyle>
      <a:lvl1pPr algn="l" rtl="0" eaLnBrk="0" fontAlgn="base" hangingPunct="0">
        <a:spcBef>
          <a:spcPct val="0"/>
        </a:spcBef>
        <a:spcAft>
          <a:spcPct val="0"/>
        </a:spcAft>
        <a:defRPr sz="4000" b="1">
          <a:solidFill>
            <a:srgbClr val="FF0000"/>
          </a:solidFill>
          <a:latin typeface="+mj-lt"/>
          <a:ea typeface="+mj-ea"/>
          <a:cs typeface="+mj-cs"/>
        </a:defRPr>
      </a:lvl1pPr>
      <a:lvl2pPr algn="l" rtl="0" eaLnBrk="0" fontAlgn="base" hangingPunct="0">
        <a:spcBef>
          <a:spcPct val="0"/>
        </a:spcBef>
        <a:spcAft>
          <a:spcPct val="0"/>
        </a:spcAft>
        <a:defRPr sz="4000" b="1">
          <a:solidFill>
            <a:srgbClr val="FF0000"/>
          </a:solidFill>
          <a:latin typeface="华文中宋" pitchFamily="2" charset="-122"/>
          <a:ea typeface="华文中宋" pitchFamily="2" charset="-122"/>
        </a:defRPr>
      </a:lvl2pPr>
      <a:lvl3pPr algn="l" rtl="0" eaLnBrk="0" fontAlgn="base" hangingPunct="0">
        <a:spcBef>
          <a:spcPct val="0"/>
        </a:spcBef>
        <a:spcAft>
          <a:spcPct val="0"/>
        </a:spcAft>
        <a:defRPr sz="4000" b="1">
          <a:solidFill>
            <a:srgbClr val="FF0000"/>
          </a:solidFill>
          <a:latin typeface="华文中宋" pitchFamily="2" charset="-122"/>
          <a:ea typeface="华文中宋" pitchFamily="2" charset="-122"/>
        </a:defRPr>
      </a:lvl3pPr>
      <a:lvl4pPr algn="l" rtl="0" eaLnBrk="0" fontAlgn="base" hangingPunct="0">
        <a:spcBef>
          <a:spcPct val="0"/>
        </a:spcBef>
        <a:spcAft>
          <a:spcPct val="0"/>
        </a:spcAft>
        <a:defRPr sz="4000" b="1">
          <a:solidFill>
            <a:srgbClr val="FF0000"/>
          </a:solidFill>
          <a:latin typeface="华文中宋" pitchFamily="2" charset="-122"/>
          <a:ea typeface="华文中宋" pitchFamily="2" charset="-122"/>
        </a:defRPr>
      </a:lvl4pPr>
      <a:lvl5pPr algn="l" rtl="0" eaLnBrk="0" fontAlgn="base" hangingPunct="0">
        <a:spcBef>
          <a:spcPct val="0"/>
        </a:spcBef>
        <a:spcAft>
          <a:spcPct val="0"/>
        </a:spcAft>
        <a:defRPr sz="4000" b="1">
          <a:solidFill>
            <a:srgbClr val="FF0000"/>
          </a:solidFill>
          <a:latin typeface="华文中宋" pitchFamily="2" charset="-122"/>
          <a:ea typeface="华文中宋" pitchFamily="2" charset="-122"/>
        </a:defRPr>
      </a:lvl5pPr>
      <a:lvl6pPr marL="457200" algn="l" rtl="0" fontAlgn="base">
        <a:spcBef>
          <a:spcPct val="0"/>
        </a:spcBef>
        <a:spcAft>
          <a:spcPct val="0"/>
        </a:spcAft>
        <a:defRPr sz="4000" b="1">
          <a:solidFill>
            <a:srgbClr val="FF0000"/>
          </a:solidFill>
          <a:latin typeface="华文中宋" pitchFamily="2" charset="-122"/>
          <a:ea typeface="华文中宋" pitchFamily="2" charset="-122"/>
        </a:defRPr>
      </a:lvl6pPr>
      <a:lvl7pPr marL="914400" algn="l" rtl="0" fontAlgn="base">
        <a:spcBef>
          <a:spcPct val="0"/>
        </a:spcBef>
        <a:spcAft>
          <a:spcPct val="0"/>
        </a:spcAft>
        <a:defRPr sz="4000" b="1">
          <a:solidFill>
            <a:srgbClr val="FF0000"/>
          </a:solidFill>
          <a:latin typeface="华文中宋" pitchFamily="2" charset="-122"/>
          <a:ea typeface="华文中宋" pitchFamily="2" charset="-122"/>
        </a:defRPr>
      </a:lvl7pPr>
      <a:lvl8pPr marL="1371600" algn="l" rtl="0" fontAlgn="base">
        <a:spcBef>
          <a:spcPct val="0"/>
        </a:spcBef>
        <a:spcAft>
          <a:spcPct val="0"/>
        </a:spcAft>
        <a:defRPr sz="4000" b="1">
          <a:solidFill>
            <a:srgbClr val="FF0000"/>
          </a:solidFill>
          <a:latin typeface="华文中宋" pitchFamily="2" charset="-122"/>
          <a:ea typeface="华文中宋" pitchFamily="2" charset="-122"/>
        </a:defRPr>
      </a:lvl8pPr>
      <a:lvl9pPr marL="1828800" algn="l" rtl="0" fontAlgn="base">
        <a:spcBef>
          <a:spcPct val="0"/>
        </a:spcBef>
        <a:spcAft>
          <a:spcPct val="0"/>
        </a:spcAft>
        <a:defRPr sz="4000" b="1">
          <a:solidFill>
            <a:srgbClr val="FF0000"/>
          </a:solidFill>
          <a:latin typeface="华文中宋" pitchFamily="2" charset="-122"/>
          <a:ea typeface="华文中宋" pitchFamily="2" charset="-122"/>
        </a:defRPr>
      </a:lvl9pPr>
    </p:titleStyle>
    <p:bodyStyle>
      <a:lvl1pPr marL="342900" indent="-342900" algn="l" rtl="0" eaLnBrk="0" fontAlgn="base" hangingPunct="0">
        <a:lnSpc>
          <a:spcPct val="90000"/>
        </a:lnSpc>
        <a:spcBef>
          <a:spcPct val="25000"/>
        </a:spcBef>
        <a:spcAft>
          <a:spcPct val="20000"/>
        </a:spcAft>
        <a:buClr>
          <a:srgbClr val="336699"/>
        </a:buClr>
        <a:buFont typeface="Wingdings" pitchFamily="2" charset="2"/>
        <a:buChar char="§"/>
        <a:defRPr sz="2600" b="1">
          <a:solidFill>
            <a:schemeClr val="tx1"/>
          </a:solidFill>
          <a:latin typeface="+mn-lt"/>
          <a:ea typeface="+mn-ea"/>
          <a:cs typeface="+mn-cs"/>
        </a:defRPr>
      </a:lvl1pPr>
      <a:lvl2pPr marL="742950" indent="-285750" algn="l" rtl="0" eaLnBrk="0" fontAlgn="base" hangingPunct="0">
        <a:lnSpc>
          <a:spcPct val="90000"/>
        </a:lnSpc>
        <a:spcBef>
          <a:spcPct val="25000"/>
        </a:spcBef>
        <a:spcAft>
          <a:spcPct val="0"/>
        </a:spcAft>
        <a:buClr>
          <a:srgbClr val="336699"/>
        </a:buClr>
        <a:buChar char="•"/>
        <a:defRPr sz="2400" b="1">
          <a:solidFill>
            <a:schemeClr val="tx1"/>
          </a:solidFill>
          <a:latin typeface="+mn-lt"/>
          <a:ea typeface="+mn-ea"/>
        </a:defRPr>
      </a:lvl2pPr>
      <a:lvl3pPr marL="1143000" indent="-228600" algn="l" rtl="0" eaLnBrk="0" fontAlgn="base" hangingPunct="0">
        <a:lnSpc>
          <a:spcPct val="90000"/>
        </a:lnSpc>
        <a:spcBef>
          <a:spcPct val="25000"/>
        </a:spcBef>
        <a:spcAft>
          <a:spcPct val="0"/>
        </a:spcAft>
        <a:buClr>
          <a:srgbClr val="336699"/>
        </a:buClr>
        <a:buChar char="–"/>
        <a:defRPr sz="2000" b="1">
          <a:solidFill>
            <a:schemeClr val="tx1"/>
          </a:solidFill>
          <a:latin typeface="+mn-lt"/>
          <a:ea typeface="+mn-ea"/>
        </a:defRPr>
      </a:lvl3pPr>
      <a:lvl4pPr marL="1600200" indent="-228600" algn="l" rtl="0" eaLnBrk="0" fontAlgn="base" hangingPunct="0">
        <a:lnSpc>
          <a:spcPct val="90000"/>
        </a:lnSpc>
        <a:spcBef>
          <a:spcPct val="25000"/>
        </a:spcBef>
        <a:spcAft>
          <a:spcPct val="0"/>
        </a:spcAft>
        <a:buClr>
          <a:srgbClr val="336699"/>
        </a:buClr>
        <a:buChar char="»"/>
        <a:defRPr b="1">
          <a:solidFill>
            <a:schemeClr val="tx1"/>
          </a:solidFill>
          <a:latin typeface="+mn-lt"/>
          <a:ea typeface="+mn-ea"/>
        </a:defRPr>
      </a:lvl4pPr>
      <a:lvl5pPr marL="2057400" indent="-228600" algn="l" rtl="0" eaLnBrk="0" fontAlgn="base" hangingPunct="0">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5pPr>
      <a:lvl6pPr marL="2514600" indent="-228600" algn="l" rtl="0" fontAlgn="base">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6pPr>
      <a:lvl7pPr marL="2971800" indent="-228600" algn="l" rtl="0" fontAlgn="base">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7pPr>
      <a:lvl8pPr marL="3429000" indent="-228600" algn="l" rtl="0" fontAlgn="base">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8pPr>
      <a:lvl9pPr marL="3886200" indent="-228600" algn="l" rtl="0" fontAlgn="base">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mailto:mashuai@buaa.edu.cn" TargetMode="External"/><Relationship Id="rId2" Type="http://schemas.openxmlformats.org/officeDocument/2006/relationships/hyperlink" Target="http://mashuai.buaa.edu.cn/" TargetMode="External"/><Relationship Id="rId1" Type="http://schemas.openxmlformats.org/officeDocument/2006/relationships/slideLayout" Target="../slideLayouts/slideLayout15.xml"/><Relationship Id="rId4" Type="http://schemas.openxmlformats.org/officeDocument/2006/relationships/image" Target="../media/image9.jpeg"/></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2.jpeg"/><Relationship Id="rId4" Type="http://schemas.openxmlformats.org/officeDocument/2006/relationships/image" Target="../media/image21.jpeg"/></Relationships>
</file>

<file path=ppt/slides/_rels/slide22.xml.rels><?xml version="1.0" encoding="UTF-8" standalone="yes"?>
<Relationships xmlns="http://schemas.openxmlformats.org/package/2006/relationships"><Relationship Id="rId3" Type="http://schemas.openxmlformats.org/officeDocument/2006/relationships/hyperlink" Target="http://en.wikipedia.org/wiki/File:Tree_roots2.jpg"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4.jpeg"/><Relationship Id="rId4" Type="http://schemas.openxmlformats.org/officeDocument/2006/relationships/image" Target="../media/image23.jpeg"/></Relationships>
</file>

<file path=ppt/slides/_rels/slide23.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8.jpeg"/><Relationship Id="rId4" Type="http://schemas.openxmlformats.org/officeDocument/2006/relationships/image" Target="../media/image27.jpeg"/></Relationships>
</file>

<file path=ppt/slides/_rels/slide25.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image" Target="../media/image32.wmf"/><Relationship Id="rId7" Type="http://schemas.openxmlformats.org/officeDocument/2006/relationships/image" Target="../media/image36.wmf"/><Relationship Id="rId2" Type="http://schemas.openxmlformats.org/officeDocument/2006/relationships/image" Target="../media/image31.wmf"/><Relationship Id="rId1" Type="http://schemas.openxmlformats.org/officeDocument/2006/relationships/slideLayout" Target="../slideLayouts/slideLayout2.xml"/><Relationship Id="rId6" Type="http://schemas.openxmlformats.org/officeDocument/2006/relationships/image" Target="../media/image35.wmf"/><Relationship Id="rId5" Type="http://schemas.openxmlformats.org/officeDocument/2006/relationships/image" Target="../media/image34.wmf"/><Relationship Id="rId4" Type="http://schemas.openxmlformats.org/officeDocument/2006/relationships/image" Target="../media/image33.wmf"/></Relationships>
</file>

<file path=ppt/slides/_rels/slide28.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8.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jpeg"/><Relationship Id="rId1" Type="http://schemas.openxmlformats.org/officeDocument/2006/relationships/slideLayout" Target="../slideLayouts/slideLayout2.xml"/><Relationship Id="rId4" Type="http://schemas.openxmlformats.org/officeDocument/2006/relationships/image" Target="../media/image46.jpeg"/></Relationships>
</file>

<file path=ppt/slides/_rels/slide33.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image" Target="../media/image5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a:xfrm>
            <a:off x="-7950" y="724403"/>
            <a:ext cx="9144000" cy="1155759"/>
          </a:xfrm>
        </p:spPr>
        <p:txBody>
          <a:bodyPr/>
          <a:lstStyle/>
          <a:p>
            <a:pPr eaLnBrk="1" hangingPunct="1">
              <a:lnSpc>
                <a:spcPct val="135000"/>
              </a:lnSpc>
            </a:pPr>
            <a:r>
              <a:rPr lang="zh-CN" altLang="en-US" sz="4400" dirty="0" smtClean="0"/>
              <a:t>学术研究方法浅谈</a:t>
            </a:r>
          </a:p>
        </p:txBody>
      </p:sp>
      <p:sp>
        <p:nvSpPr>
          <p:cNvPr id="15363" name="Rectangle 6"/>
          <p:cNvSpPr>
            <a:spLocks noGrp="1" noChangeArrowheads="1"/>
          </p:cNvSpPr>
          <p:nvPr>
            <p:ph type="subTitle" idx="1"/>
          </p:nvPr>
        </p:nvSpPr>
        <p:spPr>
          <a:xfrm>
            <a:off x="1643063" y="3898900"/>
            <a:ext cx="6400800" cy="2303463"/>
          </a:xfrm>
        </p:spPr>
        <p:txBody>
          <a:bodyPr/>
          <a:lstStyle/>
          <a:p>
            <a:pPr eaLnBrk="1" hangingPunct="1">
              <a:lnSpc>
                <a:spcPct val="100000"/>
              </a:lnSpc>
              <a:spcBef>
                <a:spcPct val="20000"/>
              </a:spcBef>
              <a:spcAft>
                <a:spcPct val="0"/>
              </a:spcAft>
              <a:buClrTx/>
              <a:buFontTx/>
              <a:buNone/>
            </a:pPr>
            <a:r>
              <a:rPr lang="zh-CN" altLang="en-US" sz="2800" dirty="0" smtClean="0">
                <a:solidFill>
                  <a:schemeClr val="bg1"/>
                </a:solidFill>
                <a:latin typeface="黑体" pitchFamily="49" charset="-122"/>
                <a:ea typeface="黑体" pitchFamily="49" charset="-122"/>
              </a:rPr>
              <a:t>马 帅</a:t>
            </a:r>
          </a:p>
          <a:p>
            <a:pPr eaLnBrk="1" hangingPunct="1">
              <a:lnSpc>
                <a:spcPct val="100000"/>
              </a:lnSpc>
              <a:spcBef>
                <a:spcPct val="20000"/>
              </a:spcBef>
              <a:spcAft>
                <a:spcPct val="0"/>
              </a:spcAft>
              <a:buClrTx/>
              <a:buFontTx/>
              <a:buNone/>
            </a:pPr>
            <a:r>
              <a:rPr lang="zh-CN" altLang="en-US" sz="2800" dirty="0" smtClean="0">
                <a:solidFill>
                  <a:schemeClr val="bg1"/>
                </a:solidFill>
                <a:latin typeface="黑体" pitchFamily="49" charset="-122"/>
                <a:ea typeface="黑体" pitchFamily="49" charset="-122"/>
              </a:rPr>
              <a:t>北航计算机学院</a:t>
            </a:r>
            <a:endParaRPr lang="en-US" altLang="zh-CN" sz="2800" dirty="0" smtClean="0">
              <a:solidFill>
                <a:schemeClr val="bg1"/>
              </a:solidFill>
              <a:latin typeface="黑体" pitchFamily="49" charset="-122"/>
              <a:ea typeface="黑体" pitchFamily="49" charset="-122"/>
            </a:endParaRPr>
          </a:p>
          <a:p>
            <a:pPr eaLnBrk="1" hangingPunct="1">
              <a:lnSpc>
                <a:spcPct val="100000"/>
              </a:lnSpc>
              <a:spcBef>
                <a:spcPct val="20000"/>
              </a:spcBef>
              <a:spcAft>
                <a:spcPct val="0"/>
              </a:spcAft>
              <a:buClrTx/>
              <a:buFontTx/>
              <a:buNone/>
            </a:pPr>
            <a:r>
              <a:rPr lang="en-US" altLang="zh-CN" sz="2800" dirty="0" smtClean="0">
                <a:solidFill>
                  <a:schemeClr val="bg1"/>
                </a:solidFill>
                <a:latin typeface="黑体" pitchFamily="49" charset="-122"/>
                <a:ea typeface="黑体" pitchFamily="49" charset="-122"/>
              </a:rPr>
              <a:t>13701068603</a:t>
            </a:r>
          </a:p>
          <a:p>
            <a:pPr eaLnBrk="1" hangingPunct="1">
              <a:lnSpc>
                <a:spcPct val="100000"/>
              </a:lnSpc>
              <a:spcBef>
                <a:spcPct val="20000"/>
              </a:spcBef>
              <a:spcAft>
                <a:spcPct val="0"/>
              </a:spcAft>
              <a:buClrTx/>
              <a:buFontTx/>
              <a:buNone/>
            </a:pPr>
            <a:r>
              <a:rPr lang="en-US" altLang="zh-CN" sz="2800" dirty="0" smtClean="0">
                <a:solidFill>
                  <a:schemeClr val="bg1"/>
                </a:solidFill>
                <a:latin typeface="黑体" pitchFamily="49" charset="-122"/>
                <a:ea typeface="黑体" pitchFamily="49" charset="-122"/>
              </a:rPr>
              <a:t>dfma@buaa.edu.cn</a:t>
            </a:r>
            <a:endParaRPr lang="zh-CN" altLang="en-US" sz="2800" dirty="0" smtClean="0">
              <a:solidFill>
                <a:schemeClr val="bg1"/>
              </a:solidFill>
              <a:latin typeface="黑体" pitchFamily="49" charset="-122"/>
              <a:ea typeface="黑体" pitchFamily="49" charset="-122"/>
            </a:endParaRPr>
          </a:p>
        </p:txBody>
      </p:sp>
      <p:sp>
        <p:nvSpPr>
          <p:cNvPr id="4" name="Rectangle 3"/>
          <p:cNvSpPr txBox="1">
            <a:spLocks noChangeArrowheads="1"/>
          </p:cNvSpPr>
          <p:nvPr/>
        </p:nvSpPr>
        <p:spPr bwMode="auto">
          <a:xfrm>
            <a:off x="987648" y="4488887"/>
            <a:ext cx="7162800" cy="1567529"/>
          </a:xfrm>
          <a:prstGeom prst="rect">
            <a:avLst/>
          </a:prstGeom>
          <a:noFill/>
          <a:ln w="9525">
            <a:noFill/>
            <a:miter lim="800000"/>
            <a:headEnd/>
            <a:tailEnd/>
          </a:ln>
        </p:spPr>
        <p:txBody>
          <a:bodyPr/>
          <a:lstStyle/>
          <a:p>
            <a:pPr algn="ctr">
              <a:spcBef>
                <a:spcPts val="0"/>
              </a:spcBef>
              <a:buClr>
                <a:srgbClr val="FF3300"/>
              </a:buClr>
              <a:buSzPct val="70000"/>
              <a:defRPr/>
            </a:pPr>
            <a:r>
              <a:rPr lang="zh-CN" altLang="en-US" b="1" kern="0" dirty="0" smtClean="0">
                <a:solidFill>
                  <a:schemeClr val="accent2"/>
                </a:solidFill>
                <a:latin typeface="隶书" pitchFamily="49" charset="-122"/>
                <a:ea typeface="隶书" pitchFamily="49" charset="-122"/>
              </a:rPr>
              <a:t>马 帅</a:t>
            </a:r>
            <a:endParaRPr lang="en-US" altLang="zh-CN" b="1" kern="0" dirty="0" smtClean="0">
              <a:solidFill>
                <a:schemeClr val="accent2"/>
              </a:solidFill>
              <a:latin typeface="隶书" pitchFamily="49" charset="-122"/>
              <a:ea typeface="隶书" pitchFamily="49" charset="-122"/>
            </a:endParaRPr>
          </a:p>
          <a:p>
            <a:pPr algn="ctr">
              <a:spcBef>
                <a:spcPts val="0"/>
              </a:spcBef>
              <a:buClr>
                <a:srgbClr val="FF3300"/>
              </a:buClr>
              <a:buSzPct val="70000"/>
              <a:buFont typeface="Wingdings" pitchFamily="2" charset="2"/>
              <a:buNone/>
              <a:defRPr/>
            </a:pPr>
            <a:r>
              <a:rPr lang="zh-CN" altLang="en-US" b="1" kern="0" dirty="0" smtClean="0">
                <a:solidFill>
                  <a:schemeClr val="accent2"/>
                </a:solidFill>
                <a:latin typeface="隶书" pitchFamily="49" charset="-122"/>
                <a:ea typeface="隶书" pitchFamily="49" charset="-122"/>
              </a:rPr>
              <a:t>计算机学院</a:t>
            </a:r>
            <a:endParaRPr lang="en-US" altLang="zh-CN" b="1" kern="0" dirty="0" smtClean="0">
              <a:solidFill>
                <a:schemeClr val="accent2"/>
              </a:solidFill>
              <a:latin typeface="隶书" pitchFamily="49" charset="-122"/>
              <a:ea typeface="隶书" pitchFamily="49" charset="-122"/>
            </a:endParaRPr>
          </a:p>
          <a:p>
            <a:pPr algn="ctr">
              <a:spcBef>
                <a:spcPts val="0"/>
              </a:spcBef>
              <a:buClr>
                <a:srgbClr val="FF3300"/>
              </a:buClr>
              <a:buSzPct val="70000"/>
              <a:buFont typeface="Wingdings" pitchFamily="2" charset="2"/>
              <a:buNone/>
              <a:defRPr/>
            </a:pPr>
            <a:r>
              <a:rPr lang="en-US" altLang="zh-CN" sz="2000" b="1" kern="0" dirty="0" smtClean="0">
                <a:solidFill>
                  <a:schemeClr val="accent2"/>
                </a:solidFill>
                <a:ea typeface="隶书" pitchFamily="49" charset="-122"/>
                <a:cs typeface="Times New Roman" pitchFamily="18" charset="0"/>
              </a:rPr>
              <a:t>mashuai@buaa.edu.cn </a:t>
            </a:r>
          </a:p>
          <a:p>
            <a:pPr algn="ctr">
              <a:lnSpc>
                <a:spcPct val="80000"/>
              </a:lnSpc>
              <a:spcBef>
                <a:spcPct val="20000"/>
              </a:spcBef>
              <a:buClr>
                <a:srgbClr val="FF3300"/>
              </a:buClr>
              <a:buSzPct val="70000"/>
              <a:buFont typeface="Wingdings" pitchFamily="2" charset="2"/>
              <a:buNone/>
              <a:defRPr/>
            </a:pPr>
            <a:endParaRPr lang="en-US" altLang="zh-CN" sz="2800" b="1" kern="0" dirty="0">
              <a:solidFill>
                <a:schemeClr val="accent2"/>
              </a:solidFill>
              <a:latin typeface="+mn-lt"/>
              <a:ea typeface="+mn-ea"/>
            </a:endParaRPr>
          </a:p>
          <a:p>
            <a:pPr algn="ctr">
              <a:lnSpc>
                <a:spcPct val="80000"/>
              </a:lnSpc>
              <a:spcBef>
                <a:spcPct val="20000"/>
              </a:spcBef>
              <a:buClr>
                <a:srgbClr val="FF3300"/>
              </a:buClr>
              <a:buSzPct val="70000"/>
              <a:buFont typeface="Wingdings" pitchFamily="2" charset="2"/>
              <a:buNone/>
              <a:defRPr/>
            </a:pPr>
            <a:endParaRPr lang="en-US" altLang="zh-CN" sz="2800" b="1" kern="0" dirty="0">
              <a:solidFill>
                <a:schemeClr val="accent2"/>
              </a:solidFill>
              <a:latin typeface="+mn-lt"/>
              <a:ea typeface="+mn-ea"/>
            </a:endParaRPr>
          </a:p>
          <a:p>
            <a:pPr algn="ctr">
              <a:lnSpc>
                <a:spcPct val="80000"/>
              </a:lnSpc>
              <a:spcBef>
                <a:spcPct val="20000"/>
              </a:spcBef>
              <a:buClr>
                <a:srgbClr val="FF3300"/>
              </a:buClr>
              <a:buSzPct val="70000"/>
              <a:buFont typeface="Wingdings" pitchFamily="2" charset="2"/>
              <a:buNone/>
              <a:defRPr/>
            </a:pPr>
            <a:endParaRPr lang="en-US" altLang="zh-CN" sz="2800" b="1" kern="0" dirty="0">
              <a:solidFill>
                <a:schemeClr val="accent2"/>
              </a:solidFill>
              <a:latin typeface="+mn-lt"/>
              <a:ea typeface="+mn-ea"/>
            </a:endParaRPr>
          </a:p>
          <a:p>
            <a:pPr algn="ctr">
              <a:lnSpc>
                <a:spcPct val="80000"/>
              </a:lnSpc>
              <a:spcBef>
                <a:spcPct val="20000"/>
              </a:spcBef>
              <a:buClr>
                <a:srgbClr val="FF3300"/>
              </a:buClr>
              <a:buSzPct val="70000"/>
              <a:buFont typeface="Wingdings" pitchFamily="2" charset="2"/>
              <a:buNone/>
              <a:defRPr/>
            </a:pPr>
            <a:endParaRPr lang="en-US" altLang="zh-CN" sz="2800" kern="0" dirty="0">
              <a:latin typeface="+mn-lt"/>
              <a:ea typeface="+mn-ea"/>
            </a:endParaRPr>
          </a:p>
        </p:txBody>
      </p:sp>
      <p:pic>
        <p:nvPicPr>
          <p:cNvPr id="5" name="Picture 23" descr="20100914173821095744"/>
          <p:cNvPicPr>
            <a:picLocks noChangeAspect="1" noChangeArrowheads="1"/>
          </p:cNvPicPr>
          <p:nvPr/>
        </p:nvPicPr>
        <p:blipFill>
          <a:blip r:embed="rId3" cstate="print"/>
          <a:srcRect/>
          <a:stretch>
            <a:fillRect/>
          </a:stretch>
        </p:blipFill>
        <p:spPr bwMode="auto">
          <a:xfrm>
            <a:off x="0" y="1983179"/>
            <a:ext cx="9144000" cy="2185059"/>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标题 1"/>
          <p:cNvSpPr>
            <a:spLocks noGrp="1"/>
          </p:cNvSpPr>
          <p:nvPr>
            <p:ph type="title"/>
          </p:nvPr>
        </p:nvSpPr>
        <p:spPr>
          <a:xfrm>
            <a:off x="107950" y="549275"/>
            <a:ext cx="8856663" cy="774700"/>
          </a:xfrm>
        </p:spPr>
        <p:txBody>
          <a:bodyPr/>
          <a:lstStyle/>
          <a:p>
            <a:r>
              <a:rPr smtClean="0">
                <a:solidFill>
                  <a:srgbClr val="C00000"/>
                </a:solidFill>
                <a:latin typeface="黑体" pitchFamily="2" charset="-122"/>
                <a:ea typeface="黑体" pitchFamily="2" charset="-122"/>
              </a:rPr>
              <a:t>计算复杂性的主要奠基人</a:t>
            </a:r>
          </a:p>
        </p:txBody>
      </p:sp>
      <p:sp>
        <p:nvSpPr>
          <p:cNvPr id="26626" name="灯片编号占位符 3"/>
          <p:cNvSpPr>
            <a:spLocks noGrp="1"/>
          </p:cNvSpPr>
          <p:nvPr>
            <p:ph type="sldNum" sz="quarter" idx="11"/>
          </p:nvPr>
        </p:nvSpPr>
        <p:spPr bwMode="auto">
          <a:noFill/>
          <a:ln>
            <a:miter lim="800000"/>
            <a:headEnd/>
            <a:tailEnd/>
          </a:ln>
        </p:spPr>
        <p:txBody>
          <a:bodyPr/>
          <a:lstStyle/>
          <a:p>
            <a:fld id="{41E3E968-C707-40A2-8887-E0125B23095B}" type="slidenum">
              <a:rPr lang="zh-CN" altLang="en-US" smtClean="0">
                <a:ea typeface="宋体" charset="-122"/>
              </a:rPr>
              <a:pPr/>
              <a:t>10</a:t>
            </a:fld>
            <a:endParaRPr lang="zh-CN" altLang="en-US" smtClean="0">
              <a:ea typeface="宋体" charset="-122"/>
            </a:endParaRPr>
          </a:p>
        </p:txBody>
      </p:sp>
      <p:sp>
        <p:nvSpPr>
          <p:cNvPr id="26627" name="矩形 7"/>
          <p:cNvSpPr>
            <a:spLocks noChangeArrowheads="1"/>
          </p:cNvSpPr>
          <p:nvPr/>
        </p:nvSpPr>
        <p:spPr bwMode="auto">
          <a:xfrm>
            <a:off x="3563938" y="1989138"/>
            <a:ext cx="4968875" cy="1570037"/>
          </a:xfrm>
          <a:prstGeom prst="rect">
            <a:avLst/>
          </a:prstGeom>
          <a:noFill/>
          <a:ln w="9525">
            <a:noFill/>
            <a:miter lim="800000"/>
            <a:headEnd/>
            <a:tailEnd/>
          </a:ln>
        </p:spPr>
        <p:txBody>
          <a:bodyPr>
            <a:spAutoFit/>
          </a:bodyPr>
          <a:lstStyle/>
          <a:p>
            <a:r>
              <a:rPr lang="zh-CN" altLang="en-US" b="1">
                <a:latin typeface="黑体" pitchFamily="2" charset="-122"/>
                <a:ea typeface="黑体" pitchFamily="2" charset="-122"/>
              </a:rPr>
              <a:t>尤里斯</a:t>
            </a:r>
            <a:r>
              <a:rPr lang="en-US" altLang="zh-CN" b="1">
                <a:latin typeface="黑体" pitchFamily="2" charset="-122"/>
                <a:ea typeface="黑体" pitchFamily="2" charset="-122"/>
              </a:rPr>
              <a:t>· </a:t>
            </a:r>
            <a:r>
              <a:rPr lang="zh-CN" altLang="en-US" b="1">
                <a:latin typeface="黑体" pitchFamily="2" charset="-122"/>
                <a:ea typeface="黑体" pitchFamily="2" charset="-122"/>
              </a:rPr>
              <a:t>哈特马尼斯（</a:t>
            </a:r>
            <a:r>
              <a:rPr lang="en-US" altLang="zh-CN" b="1">
                <a:latin typeface="黑体" pitchFamily="2" charset="-122"/>
                <a:ea typeface="黑体" pitchFamily="2" charset="-122"/>
              </a:rPr>
              <a:t> Juris Hartmanis</a:t>
            </a:r>
            <a:r>
              <a:rPr lang="zh-CN" altLang="en-US" b="1">
                <a:latin typeface="黑体" pitchFamily="2" charset="-122"/>
                <a:ea typeface="黑体" pitchFamily="2" charset="-122"/>
              </a:rPr>
              <a:t>，</a:t>
            </a:r>
            <a:r>
              <a:rPr lang="en-US" altLang="zh-CN" b="1">
                <a:latin typeface="黑体" pitchFamily="2" charset="-122"/>
                <a:ea typeface="黑体" pitchFamily="2" charset="-122"/>
              </a:rPr>
              <a:t>1928</a:t>
            </a:r>
            <a:r>
              <a:rPr lang="zh-CN" altLang="en-US" b="1">
                <a:latin typeface="黑体" pitchFamily="2" charset="-122"/>
                <a:ea typeface="黑体" pitchFamily="2" charset="-122"/>
              </a:rPr>
              <a:t>年－），</a:t>
            </a:r>
            <a:r>
              <a:rPr lang="zh-CN" altLang="en-US">
                <a:latin typeface="黑体" pitchFamily="2" charset="-122"/>
                <a:ea typeface="黑体" pitchFamily="2" charset="-122"/>
              </a:rPr>
              <a:t>拉脱维亚计算机科学家，计算复杂性理论的重要研究者。</a:t>
            </a:r>
            <a:r>
              <a:rPr lang="en-US" altLang="zh-CN">
                <a:latin typeface="黑体" pitchFamily="2" charset="-122"/>
                <a:ea typeface="黑体" pitchFamily="2" charset="-122"/>
              </a:rPr>
              <a:t>1993</a:t>
            </a:r>
            <a:r>
              <a:rPr lang="zh-CN" altLang="en-US">
                <a:latin typeface="黑体" pitchFamily="2" charset="-122"/>
                <a:ea typeface="黑体" pitchFamily="2" charset="-122"/>
              </a:rPr>
              <a:t>年图灵奖得主。</a:t>
            </a:r>
          </a:p>
        </p:txBody>
      </p:sp>
      <p:pic>
        <p:nvPicPr>
          <p:cNvPr id="26628" name="内容占位符 6" descr="150px-Juris_Hartmanis(2002).jpg"/>
          <p:cNvPicPr>
            <a:picLocks noGrp="1" noChangeAspect="1"/>
          </p:cNvPicPr>
          <p:nvPr>
            <p:ph idx="1"/>
          </p:nvPr>
        </p:nvPicPr>
        <p:blipFill>
          <a:blip r:embed="rId2"/>
          <a:srcRect/>
          <a:stretch>
            <a:fillRect/>
          </a:stretch>
        </p:blipFill>
        <p:spPr>
          <a:xfrm>
            <a:off x="900113" y="1700213"/>
            <a:ext cx="2016125" cy="2592387"/>
          </a:xfrm>
        </p:spPr>
      </p:pic>
      <p:pic>
        <p:nvPicPr>
          <p:cNvPr id="26629" name="图片 8" descr="220px-Dick_Stearns.jpg"/>
          <p:cNvPicPr>
            <a:picLocks noChangeAspect="1"/>
          </p:cNvPicPr>
          <p:nvPr/>
        </p:nvPicPr>
        <p:blipFill>
          <a:blip r:embed="rId3"/>
          <a:srcRect/>
          <a:stretch>
            <a:fillRect/>
          </a:stretch>
        </p:blipFill>
        <p:spPr bwMode="auto">
          <a:xfrm>
            <a:off x="468313" y="4437063"/>
            <a:ext cx="2794000" cy="2095500"/>
          </a:xfrm>
          <a:prstGeom prst="rect">
            <a:avLst/>
          </a:prstGeom>
          <a:noFill/>
          <a:ln w="9525">
            <a:noFill/>
            <a:miter lim="800000"/>
            <a:headEnd/>
            <a:tailEnd/>
          </a:ln>
        </p:spPr>
      </p:pic>
      <p:sp>
        <p:nvSpPr>
          <p:cNvPr id="26630" name="矩形 10"/>
          <p:cNvSpPr>
            <a:spLocks noChangeArrowheads="1"/>
          </p:cNvSpPr>
          <p:nvPr/>
        </p:nvSpPr>
        <p:spPr bwMode="auto">
          <a:xfrm>
            <a:off x="3851275" y="4508500"/>
            <a:ext cx="4968875" cy="1570038"/>
          </a:xfrm>
          <a:prstGeom prst="rect">
            <a:avLst/>
          </a:prstGeom>
          <a:noFill/>
          <a:ln w="9525">
            <a:noFill/>
            <a:miter lim="800000"/>
            <a:headEnd/>
            <a:tailEnd/>
          </a:ln>
        </p:spPr>
        <p:txBody>
          <a:bodyPr>
            <a:spAutoFit/>
          </a:bodyPr>
          <a:lstStyle/>
          <a:p>
            <a:r>
              <a:rPr lang="zh-CN" altLang="en-US" b="1">
                <a:latin typeface="黑体" pitchFamily="2" charset="-122"/>
                <a:ea typeface="黑体" pitchFamily="2" charset="-122"/>
              </a:rPr>
              <a:t>理查德</a:t>
            </a:r>
            <a:r>
              <a:rPr lang="en-US" altLang="zh-CN" b="1">
                <a:latin typeface="黑体" pitchFamily="2" charset="-122"/>
                <a:ea typeface="黑体" pitchFamily="2" charset="-122"/>
              </a:rPr>
              <a:t>· </a:t>
            </a:r>
            <a:r>
              <a:rPr lang="zh-CN" altLang="en-US" b="1">
                <a:latin typeface="黑体" pitchFamily="2" charset="-122"/>
                <a:ea typeface="黑体" pitchFamily="2" charset="-122"/>
              </a:rPr>
              <a:t>斯特恩斯（</a:t>
            </a:r>
            <a:r>
              <a:rPr lang="en-US" altLang="zh-CN" b="1">
                <a:latin typeface="黑体" pitchFamily="2" charset="-122"/>
                <a:ea typeface="黑体" pitchFamily="2" charset="-122"/>
              </a:rPr>
              <a:t> </a:t>
            </a:r>
            <a:r>
              <a:rPr lang="en-US" altLang="zh-CN" b="1"/>
              <a:t>Richard Edwin Stearns </a:t>
            </a:r>
            <a:r>
              <a:rPr lang="zh-CN" altLang="en-US" b="1">
                <a:latin typeface="黑体" pitchFamily="2" charset="-122"/>
                <a:ea typeface="黑体" pitchFamily="2" charset="-122"/>
              </a:rPr>
              <a:t>，</a:t>
            </a:r>
            <a:r>
              <a:rPr lang="en-US" altLang="zh-CN" b="1">
                <a:latin typeface="黑体" pitchFamily="2" charset="-122"/>
                <a:ea typeface="黑体" pitchFamily="2" charset="-122"/>
              </a:rPr>
              <a:t>1936</a:t>
            </a:r>
            <a:r>
              <a:rPr lang="zh-CN" altLang="en-US" b="1">
                <a:latin typeface="黑体" pitchFamily="2" charset="-122"/>
                <a:ea typeface="黑体" pitchFamily="2" charset="-122"/>
              </a:rPr>
              <a:t>年－），美国</a:t>
            </a:r>
            <a:r>
              <a:rPr lang="zh-CN" altLang="en-US">
                <a:latin typeface="黑体" pitchFamily="2" charset="-122"/>
                <a:ea typeface="黑体" pitchFamily="2" charset="-122"/>
              </a:rPr>
              <a:t>计算机科学家，计算复杂性理论的重要研究者。</a:t>
            </a:r>
            <a:r>
              <a:rPr lang="en-US" altLang="zh-CN">
                <a:latin typeface="黑体" pitchFamily="2" charset="-122"/>
                <a:ea typeface="黑体" pitchFamily="2" charset="-122"/>
              </a:rPr>
              <a:t>1993</a:t>
            </a:r>
            <a:r>
              <a:rPr lang="zh-CN" altLang="en-US">
                <a:latin typeface="黑体" pitchFamily="2" charset="-122"/>
                <a:ea typeface="黑体" pitchFamily="2" charset="-122"/>
              </a:rPr>
              <a:t>年图灵奖得主。</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标题 1"/>
          <p:cNvSpPr>
            <a:spLocks noGrp="1"/>
          </p:cNvSpPr>
          <p:nvPr>
            <p:ph type="title"/>
          </p:nvPr>
        </p:nvSpPr>
        <p:spPr>
          <a:xfrm>
            <a:off x="107950" y="549275"/>
            <a:ext cx="8856663" cy="774700"/>
          </a:xfrm>
        </p:spPr>
        <p:txBody>
          <a:bodyPr/>
          <a:lstStyle/>
          <a:p>
            <a:r>
              <a:rPr smtClean="0">
                <a:solidFill>
                  <a:srgbClr val="C00000"/>
                </a:solidFill>
                <a:latin typeface="黑体" pitchFamily="2" charset="-122"/>
                <a:ea typeface="黑体" pitchFamily="2" charset="-122"/>
              </a:rPr>
              <a:t>计算复杂性的主要奠基人</a:t>
            </a:r>
          </a:p>
        </p:txBody>
      </p:sp>
      <p:sp>
        <p:nvSpPr>
          <p:cNvPr id="27650" name="内容占位符 2"/>
          <p:cNvSpPr>
            <a:spLocks noGrp="1"/>
          </p:cNvSpPr>
          <p:nvPr>
            <p:ph idx="1"/>
          </p:nvPr>
        </p:nvSpPr>
        <p:spPr>
          <a:xfrm>
            <a:off x="250825" y="1268413"/>
            <a:ext cx="8713788" cy="5040312"/>
          </a:xfrm>
        </p:spPr>
        <p:txBody>
          <a:bodyPr/>
          <a:lstStyle/>
          <a:p>
            <a:r>
              <a:rPr lang="zh-CN" altLang="en-US" b="1" smtClean="0">
                <a:latin typeface="黑体" pitchFamily="2" charset="-122"/>
                <a:ea typeface="黑体" pitchFamily="2" charset="-122"/>
              </a:rPr>
              <a:t>尤里斯</a:t>
            </a:r>
            <a:r>
              <a:rPr lang="en-US" altLang="zh-CN" b="1" smtClean="0">
                <a:latin typeface="黑体" pitchFamily="2" charset="-122"/>
                <a:ea typeface="黑体" pitchFamily="2" charset="-122"/>
              </a:rPr>
              <a:t>·</a:t>
            </a:r>
            <a:r>
              <a:rPr lang="zh-CN" altLang="en-US" b="1" smtClean="0">
                <a:latin typeface="黑体" pitchFamily="2" charset="-122"/>
                <a:ea typeface="黑体" pitchFamily="2" charset="-122"/>
              </a:rPr>
              <a:t>哈特马尼斯（</a:t>
            </a:r>
            <a:r>
              <a:rPr lang="en-US" altLang="zh-CN" b="1" smtClean="0">
                <a:latin typeface="黑体" pitchFamily="2" charset="-122"/>
                <a:ea typeface="黑体" pitchFamily="2" charset="-122"/>
              </a:rPr>
              <a:t> Juris Hartmanis</a:t>
            </a:r>
            <a:r>
              <a:rPr lang="zh-CN" altLang="en-US" b="1" smtClean="0">
                <a:latin typeface="黑体" pitchFamily="2" charset="-122"/>
                <a:ea typeface="黑体" pitchFamily="2" charset="-122"/>
              </a:rPr>
              <a:t>）最初是学物理的，后改学应用数学。理查德</a:t>
            </a:r>
            <a:r>
              <a:rPr lang="en-US" altLang="zh-CN" b="1" smtClean="0">
                <a:latin typeface="黑体" pitchFamily="2" charset="-122"/>
                <a:ea typeface="黑体" pitchFamily="2" charset="-122"/>
              </a:rPr>
              <a:t>· </a:t>
            </a:r>
            <a:r>
              <a:rPr lang="zh-CN" altLang="en-US" b="1" smtClean="0">
                <a:latin typeface="黑体" pitchFamily="2" charset="-122"/>
                <a:ea typeface="黑体" pitchFamily="2" charset="-122"/>
              </a:rPr>
              <a:t>斯特恩斯（</a:t>
            </a:r>
            <a:r>
              <a:rPr lang="en-US" altLang="zh-CN" b="1" smtClean="0">
                <a:latin typeface="黑体" pitchFamily="2" charset="-122"/>
                <a:ea typeface="黑体" pitchFamily="2" charset="-122"/>
              </a:rPr>
              <a:t> Richard Edwin Stearns</a:t>
            </a:r>
            <a:r>
              <a:rPr lang="zh-CN" altLang="en-US" b="1" smtClean="0">
                <a:latin typeface="黑体" pitchFamily="2" charset="-122"/>
                <a:ea typeface="黑体" pitchFamily="2" charset="-122"/>
              </a:rPr>
              <a:t>）也是学数学的。</a:t>
            </a:r>
            <a:endParaRPr lang="en-US" altLang="zh-CN" b="1" smtClean="0">
              <a:latin typeface="黑体" pitchFamily="2" charset="-122"/>
              <a:ea typeface="黑体" pitchFamily="2" charset="-122"/>
            </a:endParaRPr>
          </a:p>
          <a:p>
            <a:r>
              <a:rPr lang="zh-CN" altLang="en-US" b="1" smtClean="0">
                <a:latin typeface="黑体" pitchFamily="2" charset="-122"/>
                <a:ea typeface="黑体" pitchFamily="2" charset="-122"/>
              </a:rPr>
              <a:t>斯特恩斯</a:t>
            </a:r>
            <a:r>
              <a:rPr lang="en-US" altLang="zh-CN" b="1" smtClean="0">
                <a:latin typeface="黑体" pitchFamily="2" charset="-122"/>
                <a:ea typeface="黑体" pitchFamily="2" charset="-122"/>
              </a:rPr>
              <a:t>1960</a:t>
            </a:r>
            <a:r>
              <a:rPr lang="zh-CN" altLang="en-US" b="1" smtClean="0">
                <a:latin typeface="黑体" pitchFamily="2" charset="-122"/>
                <a:ea typeface="黑体" pitchFamily="2" charset="-122"/>
              </a:rPr>
              <a:t>年到通用公司去打工，遇到了当时是通用员工的哈特马尼斯。</a:t>
            </a:r>
            <a:endParaRPr lang="en-US" altLang="zh-CN" smtClean="0">
              <a:latin typeface="黑体" pitchFamily="2" charset="-122"/>
              <a:ea typeface="黑体" pitchFamily="2" charset="-122"/>
              <a:sym typeface="Wingdings" pitchFamily="2" charset="2"/>
            </a:endParaRPr>
          </a:p>
          <a:p>
            <a:r>
              <a:rPr lang="zh-CN" altLang="en-US" smtClean="0">
                <a:latin typeface="黑体" pitchFamily="2" charset="-122"/>
                <a:ea typeface="黑体" pitchFamily="2" charset="-122"/>
              </a:rPr>
              <a:t>经过几年的合作，诞生了计算复杂性理论</a:t>
            </a:r>
            <a:endParaRPr lang="en-US" altLang="zh-CN" smtClean="0">
              <a:latin typeface="黑体" pitchFamily="2" charset="-122"/>
              <a:ea typeface="黑体" pitchFamily="2" charset="-122"/>
            </a:endParaRPr>
          </a:p>
          <a:p>
            <a:pPr lvl="1"/>
            <a:r>
              <a:rPr lang="en-US" altLang="zh-CN" smtClean="0">
                <a:latin typeface="黑体" pitchFamily="2" charset="-122"/>
                <a:ea typeface="黑体" pitchFamily="2" charset="-122"/>
              </a:rPr>
              <a:t>Hartmanis, Juris; Stearns, R. E. (1965), "On the computational complexity of algorithms", Transactions of the American Mathematical Society 117: 285–306.</a:t>
            </a:r>
            <a:endParaRPr lang="zh-CN" altLang="en-US" smtClean="0">
              <a:latin typeface="黑体" pitchFamily="2" charset="-122"/>
              <a:ea typeface="黑体" pitchFamily="2" charset="-122"/>
            </a:endParaRPr>
          </a:p>
        </p:txBody>
      </p:sp>
      <p:sp>
        <p:nvSpPr>
          <p:cNvPr id="27651" name="灯片编号占位符 3"/>
          <p:cNvSpPr>
            <a:spLocks noGrp="1"/>
          </p:cNvSpPr>
          <p:nvPr>
            <p:ph type="sldNum" sz="quarter" idx="11"/>
          </p:nvPr>
        </p:nvSpPr>
        <p:spPr bwMode="auto">
          <a:noFill/>
          <a:ln>
            <a:miter lim="800000"/>
            <a:headEnd/>
            <a:tailEnd/>
          </a:ln>
        </p:spPr>
        <p:txBody>
          <a:bodyPr/>
          <a:lstStyle/>
          <a:p>
            <a:fld id="{86590974-5A48-443D-9B7D-8D3CFC9B1FEF}" type="slidenum">
              <a:rPr lang="zh-CN" altLang="en-US" smtClean="0">
                <a:ea typeface="宋体" charset="-122"/>
              </a:rPr>
              <a:pPr/>
              <a:t>11</a:t>
            </a:fld>
            <a:endParaRPr lang="zh-CN" altLang="en-US" smtClean="0">
              <a:ea typeface="宋体"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标题 1"/>
          <p:cNvSpPr>
            <a:spLocks noGrp="1"/>
          </p:cNvSpPr>
          <p:nvPr>
            <p:ph type="title"/>
          </p:nvPr>
        </p:nvSpPr>
        <p:spPr>
          <a:xfrm>
            <a:off x="107950" y="549275"/>
            <a:ext cx="8856663" cy="774700"/>
          </a:xfrm>
        </p:spPr>
        <p:txBody>
          <a:bodyPr/>
          <a:lstStyle/>
          <a:p>
            <a:r>
              <a:rPr smtClean="0">
                <a:solidFill>
                  <a:srgbClr val="C00000"/>
                </a:solidFill>
                <a:latin typeface="黑体" pitchFamily="2" charset="-122"/>
                <a:ea typeface="黑体" pitchFamily="2" charset="-122"/>
              </a:rPr>
              <a:t>计算复杂性的主要奠基人</a:t>
            </a:r>
          </a:p>
        </p:txBody>
      </p:sp>
      <p:sp>
        <p:nvSpPr>
          <p:cNvPr id="28674" name="内容占位符 2"/>
          <p:cNvSpPr>
            <a:spLocks noGrp="1"/>
          </p:cNvSpPr>
          <p:nvPr>
            <p:ph idx="1"/>
          </p:nvPr>
        </p:nvSpPr>
        <p:spPr>
          <a:xfrm>
            <a:off x="250825" y="1268413"/>
            <a:ext cx="8713788" cy="5040312"/>
          </a:xfrm>
        </p:spPr>
        <p:txBody>
          <a:bodyPr/>
          <a:lstStyle/>
          <a:p>
            <a:r>
              <a:rPr lang="zh-CN" altLang="en-US" b="1" dirty="0" smtClean="0">
                <a:solidFill>
                  <a:srgbClr val="000099"/>
                </a:solidFill>
                <a:latin typeface="黑体" pitchFamily="2" charset="-122"/>
                <a:ea typeface="黑体" pitchFamily="2" charset="-122"/>
                <a:sym typeface="Wingdings" pitchFamily="2" charset="2"/>
              </a:rPr>
              <a:t>动机：</a:t>
            </a:r>
            <a:endParaRPr lang="en-US" altLang="zh-CN" b="1" dirty="0" smtClean="0">
              <a:solidFill>
                <a:srgbClr val="000099"/>
              </a:solidFill>
              <a:latin typeface="黑体" pitchFamily="2" charset="-122"/>
              <a:ea typeface="黑体" pitchFamily="2" charset="-122"/>
              <a:sym typeface="Wingdings" pitchFamily="2" charset="2"/>
            </a:endParaRPr>
          </a:p>
          <a:p>
            <a:pPr lvl="1"/>
            <a:r>
              <a:rPr lang="zh-CN" altLang="en-US" b="1" dirty="0" smtClean="0">
                <a:latin typeface="黑体" pitchFamily="2" charset="-122"/>
                <a:ea typeface="黑体" pitchFamily="2" charset="-122"/>
                <a:sym typeface="Wingdings" pitchFamily="2" charset="2"/>
              </a:rPr>
              <a:t>当时，香农</a:t>
            </a:r>
            <a:r>
              <a:rPr lang="en-US" altLang="zh-CN" b="1" dirty="0" smtClean="0">
                <a:latin typeface="黑体" pitchFamily="2" charset="-122"/>
                <a:ea typeface="黑体" pitchFamily="2" charset="-122"/>
                <a:sym typeface="Wingdings" pitchFamily="2" charset="2"/>
              </a:rPr>
              <a:t>(Claude Elwood Shannon)</a:t>
            </a:r>
            <a:r>
              <a:rPr lang="zh-CN" altLang="en-US" b="1" dirty="0" smtClean="0">
                <a:latin typeface="黑体" pitchFamily="2" charset="-122"/>
                <a:ea typeface="黑体" pitchFamily="2" charset="-122"/>
                <a:sym typeface="Wingdings" pitchFamily="2" charset="2"/>
              </a:rPr>
              <a:t>信息论</a:t>
            </a:r>
            <a:r>
              <a:rPr lang="zh-CN" altLang="en-US" dirty="0" smtClean="0">
                <a:latin typeface="黑体" pitchFamily="2" charset="-122"/>
                <a:ea typeface="黑体" pitchFamily="2" charset="-122"/>
                <a:sym typeface="Wingdings" pitchFamily="2" charset="2"/>
              </a:rPr>
              <a:t>问世不久，即香农公式：计算在一定的信号和噪声平均功率之下，给定带宽的信道在单位时间内的最大信息通信量。</a:t>
            </a:r>
            <a:endParaRPr lang="en-US" altLang="zh-CN" dirty="0" smtClean="0">
              <a:latin typeface="黑体" pitchFamily="2" charset="-122"/>
              <a:ea typeface="黑体" pitchFamily="2" charset="-122"/>
              <a:sym typeface="Wingdings" pitchFamily="2" charset="2"/>
            </a:endParaRPr>
          </a:p>
          <a:p>
            <a:pPr lvl="1"/>
            <a:r>
              <a:rPr lang="zh-CN" altLang="en-US" dirty="0" smtClean="0">
                <a:latin typeface="黑体" pitchFamily="2" charset="-122"/>
                <a:ea typeface="黑体" pitchFamily="2" charset="-122"/>
              </a:rPr>
              <a:t>物理出身的</a:t>
            </a:r>
            <a:r>
              <a:rPr lang="zh-CN" altLang="en-US" b="1" dirty="0" smtClean="0">
                <a:latin typeface="黑体" pitchFamily="2" charset="-122"/>
                <a:ea typeface="黑体" pitchFamily="2" charset="-122"/>
              </a:rPr>
              <a:t>哈特马尼斯</a:t>
            </a:r>
            <a:r>
              <a:rPr lang="zh-CN" altLang="en-US" dirty="0" smtClean="0">
                <a:latin typeface="黑体" pitchFamily="2" charset="-122"/>
                <a:ea typeface="黑体" pitchFamily="2" charset="-122"/>
              </a:rPr>
              <a:t>受此启发，敏锐的想到“抽象的计算过程也应该有精确的定量法则来衡量问题求解的工作量”</a:t>
            </a:r>
            <a:endParaRPr lang="en-US" altLang="zh-CN" dirty="0" smtClean="0">
              <a:latin typeface="黑体" pitchFamily="2" charset="-122"/>
              <a:ea typeface="黑体" pitchFamily="2" charset="-122"/>
            </a:endParaRPr>
          </a:p>
          <a:p>
            <a:r>
              <a:rPr lang="zh-CN" altLang="en-US" b="1" dirty="0" smtClean="0">
                <a:solidFill>
                  <a:srgbClr val="000099"/>
                </a:solidFill>
                <a:latin typeface="黑体" pitchFamily="2" charset="-122"/>
                <a:ea typeface="黑体" pitchFamily="2" charset="-122"/>
              </a:rPr>
              <a:t>解决方案：</a:t>
            </a:r>
            <a:endParaRPr lang="en-US" altLang="zh-CN" b="1" dirty="0" smtClean="0">
              <a:solidFill>
                <a:srgbClr val="000099"/>
              </a:solidFill>
              <a:latin typeface="黑体" pitchFamily="2" charset="-122"/>
              <a:ea typeface="黑体" pitchFamily="2" charset="-122"/>
            </a:endParaRPr>
          </a:p>
          <a:p>
            <a:pPr lvl="1"/>
            <a:r>
              <a:rPr lang="zh-CN" altLang="en-US" dirty="0" smtClean="0">
                <a:latin typeface="黑体" pitchFamily="2" charset="-122"/>
                <a:ea typeface="黑体" pitchFamily="2" charset="-122"/>
              </a:rPr>
              <a:t>提出了时间复杂性类</a:t>
            </a:r>
            <a:r>
              <a:rPr lang="en-US" altLang="zh-CN" dirty="0" smtClean="0">
                <a:latin typeface="黑体" pitchFamily="2" charset="-122"/>
                <a:ea typeface="黑体" pitchFamily="2" charset="-122"/>
              </a:rPr>
              <a:t>TIME (f(n))</a:t>
            </a:r>
            <a:r>
              <a:rPr lang="zh-CN" altLang="en-US" dirty="0" smtClean="0">
                <a:latin typeface="黑体" pitchFamily="2" charset="-122"/>
                <a:ea typeface="黑体" pitchFamily="2" charset="-122"/>
              </a:rPr>
              <a:t>来衡量基于时间的问题复杂性和并证明了著名的</a:t>
            </a:r>
            <a:r>
              <a:rPr lang="en-US" altLang="zh-CN" dirty="0" smtClean="0">
                <a:latin typeface="黑体" pitchFamily="2" charset="-122"/>
                <a:ea typeface="黑体" pitchFamily="2" charset="-122"/>
              </a:rPr>
              <a:t>The Time Hierarchy Theorem</a:t>
            </a:r>
            <a:r>
              <a:rPr lang="zh-CN" altLang="en-US" dirty="0" smtClean="0">
                <a:latin typeface="黑体" pitchFamily="2" charset="-122"/>
                <a:ea typeface="黑体" pitchFamily="2" charset="-122"/>
              </a:rPr>
              <a:t>来描述时间复杂性类的层次关系</a:t>
            </a:r>
            <a:endParaRPr lang="en-US" altLang="zh-CN" dirty="0" smtClean="0">
              <a:latin typeface="黑体" pitchFamily="2" charset="-122"/>
              <a:ea typeface="黑体" pitchFamily="2" charset="-122"/>
            </a:endParaRPr>
          </a:p>
          <a:p>
            <a:r>
              <a:rPr lang="zh-CN" altLang="en-US" b="1" dirty="0" smtClean="0">
                <a:solidFill>
                  <a:srgbClr val="000099"/>
                </a:solidFill>
                <a:latin typeface="黑体" pitchFamily="2" charset="-122"/>
                <a:ea typeface="黑体" pitchFamily="2" charset="-122"/>
              </a:rPr>
              <a:t>意义</a:t>
            </a:r>
            <a:r>
              <a:rPr lang="en-US" altLang="zh-CN" b="1" dirty="0" smtClean="0">
                <a:solidFill>
                  <a:srgbClr val="000099"/>
                </a:solidFill>
                <a:latin typeface="黑体" pitchFamily="2" charset="-122"/>
                <a:ea typeface="黑体" pitchFamily="2" charset="-122"/>
              </a:rPr>
              <a:t>	</a:t>
            </a:r>
          </a:p>
          <a:p>
            <a:pPr lvl="1"/>
            <a:r>
              <a:rPr lang="zh-CN" altLang="en-US" dirty="0" smtClean="0">
                <a:latin typeface="黑体" pitchFamily="2" charset="-122"/>
                <a:ea typeface="黑体" pitchFamily="2" charset="-122"/>
              </a:rPr>
              <a:t>开辟了计算机科学的一个新的研究领域“计算复杂性”，并奠定了重要的理论基础。</a:t>
            </a:r>
            <a:endParaRPr lang="en-US" altLang="zh-CN" dirty="0" smtClean="0">
              <a:latin typeface="黑体" pitchFamily="2" charset="-122"/>
              <a:ea typeface="黑体" pitchFamily="2" charset="-122"/>
            </a:endParaRPr>
          </a:p>
        </p:txBody>
      </p:sp>
      <p:sp>
        <p:nvSpPr>
          <p:cNvPr id="28675" name="灯片编号占位符 3"/>
          <p:cNvSpPr>
            <a:spLocks noGrp="1"/>
          </p:cNvSpPr>
          <p:nvPr>
            <p:ph type="sldNum" sz="quarter" idx="11"/>
          </p:nvPr>
        </p:nvSpPr>
        <p:spPr bwMode="auto">
          <a:noFill/>
          <a:ln>
            <a:miter lim="800000"/>
            <a:headEnd/>
            <a:tailEnd/>
          </a:ln>
        </p:spPr>
        <p:txBody>
          <a:bodyPr/>
          <a:lstStyle/>
          <a:p>
            <a:fld id="{CCF9E65A-F499-4454-9767-CB48E7075AA5}" type="slidenum">
              <a:rPr lang="zh-CN" altLang="en-US" smtClean="0">
                <a:ea typeface="宋体" charset="-122"/>
              </a:rPr>
              <a:pPr/>
              <a:t>12</a:t>
            </a:fld>
            <a:endParaRPr lang="zh-CN" altLang="en-US" dirty="0" smtClean="0">
              <a:ea typeface="宋体"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标题 1"/>
          <p:cNvSpPr>
            <a:spLocks noGrp="1"/>
          </p:cNvSpPr>
          <p:nvPr>
            <p:ph type="title"/>
          </p:nvPr>
        </p:nvSpPr>
        <p:spPr>
          <a:xfrm>
            <a:off x="107950" y="549275"/>
            <a:ext cx="8856663" cy="774700"/>
          </a:xfrm>
        </p:spPr>
        <p:txBody>
          <a:bodyPr/>
          <a:lstStyle/>
          <a:p>
            <a:r>
              <a:rPr smtClean="0">
                <a:solidFill>
                  <a:srgbClr val="C00000"/>
                </a:solidFill>
                <a:latin typeface="黑体" pitchFamily="2" charset="-122"/>
                <a:ea typeface="黑体" pitchFamily="2" charset="-122"/>
              </a:rPr>
              <a:t>软件可靠性的一个例子</a:t>
            </a:r>
          </a:p>
        </p:txBody>
      </p:sp>
      <p:pic>
        <p:nvPicPr>
          <p:cNvPr id="29698" name="内容占位符 4" descr="20110113100847977_1674 (1).jpg"/>
          <p:cNvPicPr>
            <a:picLocks noGrp="1" noChangeAspect="1"/>
          </p:cNvPicPr>
          <p:nvPr>
            <p:ph idx="1"/>
          </p:nvPr>
        </p:nvPicPr>
        <p:blipFill>
          <a:blip r:embed="rId2"/>
          <a:srcRect/>
          <a:stretch>
            <a:fillRect/>
          </a:stretch>
        </p:blipFill>
        <p:spPr>
          <a:xfrm>
            <a:off x="611188" y="2133600"/>
            <a:ext cx="2232025" cy="3006725"/>
          </a:xfrm>
        </p:spPr>
      </p:pic>
      <p:sp>
        <p:nvSpPr>
          <p:cNvPr id="29699" name="灯片编号占位符 3"/>
          <p:cNvSpPr>
            <a:spLocks noGrp="1"/>
          </p:cNvSpPr>
          <p:nvPr>
            <p:ph type="sldNum" sz="quarter" idx="11"/>
          </p:nvPr>
        </p:nvSpPr>
        <p:spPr bwMode="auto">
          <a:noFill/>
          <a:ln>
            <a:miter lim="800000"/>
            <a:headEnd/>
            <a:tailEnd/>
          </a:ln>
        </p:spPr>
        <p:txBody>
          <a:bodyPr/>
          <a:lstStyle/>
          <a:p>
            <a:fld id="{4448279A-7464-4D2D-84A7-193304D04368}" type="slidenum">
              <a:rPr lang="zh-CN" altLang="en-US" smtClean="0">
                <a:ea typeface="宋体" charset="-122"/>
              </a:rPr>
              <a:pPr/>
              <a:t>13</a:t>
            </a:fld>
            <a:endParaRPr lang="zh-CN" altLang="en-US" smtClean="0">
              <a:ea typeface="宋体" charset="-122"/>
            </a:endParaRPr>
          </a:p>
        </p:txBody>
      </p:sp>
      <p:sp>
        <p:nvSpPr>
          <p:cNvPr id="29700" name="矩形 5"/>
          <p:cNvSpPr>
            <a:spLocks noChangeArrowheads="1"/>
          </p:cNvSpPr>
          <p:nvPr/>
        </p:nvSpPr>
        <p:spPr bwMode="auto">
          <a:xfrm>
            <a:off x="3132138" y="2708275"/>
            <a:ext cx="5688012" cy="1570038"/>
          </a:xfrm>
          <a:prstGeom prst="rect">
            <a:avLst/>
          </a:prstGeom>
          <a:noFill/>
          <a:ln w="9525">
            <a:noFill/>
            <a:miter lim="800000"/>
            <a:headEnd/>
            <a:tailEnd/>
          </a:ln>
        </p:spPr>
        <p:txBody>
          <a:bodyPr>
            <a:spAutoFit/>
          </a:bodyPr>
          <a:lstStyle/>
          <a:p>
            <a:r>
              <a:rPr lang="zh-CN" altLang="en-US" b="1">
                <a:latin typeface="黑体" pitchFamily="2" charset="-122"/>
                <a:ea typeface="黑体" pitchFamily="2" charset="-122"/>
              </a:rPr>
              <a:t> 曼纽尔</a:t>
            </a:r>
            <a:r>
              <a:rPr lang="en-US" altLang="zh-CN" b="1">
                <a:latin typeface="黑体" pitchFamily="2" charset="-122"/>
                <a:ea typeface="黑体" pitchFamily="2" charset="-122"/>
              </a:rPr>
              <a:t>•</a:t>
            </a:r>
            <a:r>
              <a:rPr lang="zh-CN" altLang="en-US" b="1">
                <a:latin typeface="黑体" pitchFamily="2" charset="-122"/>
                <a:ea typeface="黑体" pitchFamily="2" charset="-122"/>
              </a:rPr>
              <a:t>布卢姆（</a:t>
            </a:r>
            <a:r>
              <a:rPr lang="en-US" altLang="zh-CN" b="1">
                <a:latin typeface="黑体" pitchFamily="2" charset="-122"/>
                <a:ea typeface="黑体" pitchFamily="2" charset="-122"/>
              </a:rPr>
              <a:t>Manuel Blum</a:t>
            </a:r>
            <a:r>
              <a:rPr lang="zh-CN" altLang="en-US" b="1">
                <a:latin typeface="黑体" pitchFamily="2" charset="-122"/>
                <a:ea typeface="黑体" pitchFamily="2" charset="-122"/>
              </a:rPr>
              <a:t>， </a:t>
            </a:r>
            <a:r>
              <a:rPr lang="en-US" altLang="zh-CN" b="1">
                <a:latin typeface="黑体" pitchFamily="2" charset="-122"/>
                <a:ea typeface="黑体" pitchFamily="2" charset="-122"/>
              </a:rPr>
              <a:t>1938</a:t>
            </a:r>
            <a:r>
              <a:rPr lang="zh-CN" altLang="en-US" b="1">
                <a:latin typeface="黑体" pitchFamily="2" charset="-122"/>
                <a:ea typeface="黑体" pitchFamily="2" charset="-122"/>
              </a:rPr>
              <a:t>年</a:t>
            </a:r>
            <a:r>
              <a:rPr lang="en-US" altLang="zh-CN" b="1">
                <a:latin typeface="黑体" pitchFamily="2" charset="-122"/>
                <a:ea typeface="黑体" pitchFamily="2" charset="-122"/>
              </a:rPr>
              <a:t>4</a:t>
            </a:r>
            <a:r>
              <a:rPr lang="zh-CN" altLang="en-US" b="1">
                <a:latin typeface="黑体" pitchFamily="2" charset="-122"/>
                <a:ea typeface="黑体" pitchFamily="2" charset="-122"/>
              </a:rPr>
              <a:t>月</a:t>
            </a:r>
            <a:r>
              <a:rPr lang="en-US" altLang="zh-CN" b="1">
                <a:latin typeface="黑体" pitchFamily="2" charset="-122"/>
                <a:ea typeface="黑体" pitchFamily="2" charset="-122"/>
              </a:rPr>
              <a:t>26</a:t>
            </a:r>
            <a:r>
              <a:rPr lang="zh-CN" altLang="en-US" b="1">
                <a:latin typeface="黑体" pitchFamily="2" charset="-122"/>
                <a:ea typeface="黑体" pitchFamily="2" charset="-122"/>
              </a:rPr>
              <a:t>日</a:t>
            </a:r>
            <a:r>
              <a:rPr lang="zh-CN" altLang="en-US">
                <a:latin typeface="黑体" pitchFamily="2" charset="-122"/>
                <a:ea typeface="黑体" pitchFamily="2" charset="-122"/>
              </a:rPr>
              <a:t>－</a:t>
            </a:r>
            <a:r>
              <a:rPr lang="zh-CN" altLang="en-US" b="1">
                <a:latin typeface="黑体" pitchFamily="2" charset="-122"/>
                <a:ea typeface="黑体" pitchFamily="2" charset="-122"/>
              </a:rPr>
              <a:t>），</a:t>
            </a:r>
            <a:r>
              <a:rPr lang="zh-CN" altLang="en-US">
                <a:latin typeface="黑体" pitchFamily="2" charset="-122"/>
                <a:ea typeface="黑体" pitchFamily="2" charset="-122"/>
              </a:rPr>
              <a:t>委内瑞拉科学家，密码系统和程序检验先驱，计算复杂性理论的主要奠基人之一，</a:t>
            </a:r>
            <a:r>
              <a:rPr lang="en-US" altLang="zh-CN">
                <a:latin typeface="黑体" pitchFamily="2" charset="-122"/>
                <a:ea typeface="黑体" pitchFamily="2" charset="-122"/>
              </a:rPr>
              <a:t> 1995</a:t>
            </a:r>
            <a:r>
              <a:rPr lang="zh-CN" altLang="en-US">
                <a:latin typeface="黑体" pitchFamily="2" charset="-122"/>
                <a:ea typeface="黑体" pitchFamily="2" charset="-122"/>
              </a:rPr>
              <a:t>年图灵奖得主。</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标题 1"/>
          <p:cNvSpPr>
            <a:spLocks noGrp="1"/>
          </p:cNvSpPr>
          <p:nvPr>
            <p:ph type="title"/>
          </p:nvPr>
        </p:nvSpPr>
        <p:spPr>
          <a:xfrm>
            <a:off x="107950" y="549275"/>
            <a:ext cx="8856663" cy="774700"/>
          </a:xfrm>
        </p:spPr>
        <p:txBody>
          <a:bodyPr/>
          <a:lstStyle/>
          <a:p>
            <a:r>
              <a:rPr smtClean="0">
                <a:solidFill>
                  <a:srgbClr val="C00000"/>
                </a:solidFill>
                <a:latin typeface="黑体" pitchFamily="2" charset="-122"/>
                <a:ea typeface="黑体" pitchFamily="2" charset="-122"/>
              </a:rPr>
              <a:t>软件可靠性的一个例子</a:t>
            </a:r>
          </a:p>
        </p:txBody>
      </p:sp>
      <p:sp>
        <p:nvSpPr>
          <p:cNvPr id="30722" name="内容占位符 2"/>
          <p:cNvSpPr>
            <a:spLocks noGrp="1"/>
          </p:cNvSpPr>
          <p:nvPr>
            <p:ph idx="1"/>
          </p:nvPr>
        </p:nvSpPr>
        <p:spPr>
          <a:xfrm>
            <a:off x="250825" y="1268413"/>
            <a:ext cx="8713788" cy="5040312"/>
          </a:xfrm>
        </p:spPr>
        <p:txBody>
          <a:bodyPr/>
          <a:lstStyle/>
          <a:p>
            <a:r>
              <a:rPr lang="zh-CN" altLang="en-US" b="1" dirty="0" smtClean="0">
                <a:solidFill>
                  <a:srgbClr val="000099"/>
                </a:solidFill>
                <a:latin typeface="黑体" pitchFamily="2" charset="-122"/>
                <a:ea typeface="黑体" pitchFamily="2" charset="-122"/>
                <a:sym typeface="Wingdings" pitchFamily="2" charset="2"/>
              </a:rPr>
              <a:t>动机：</a:t>
            </a:r>
            <a:endParaRPr lang="en-US" altLang="zh-CN" b="1" dirty="0" smtClean="0">
              <a:solidFill>
                <a:srgbClr val="000099"/>
              </a:solidFill>
              <a:latin typeface="黑体" pitchFamily="2" charset="-122"/>
              <a:ea typeface="黑体" pitchFamily="2" charset="-122"/>
              <a:sym typeface="Wingdings" pitchFamily="2" charset="2"/>
            </a:endParaRPr>
          </a:p>
          <a:p>
            <a:pPr lvl="1"/>
            <a:r>
              <a:rPr lang="en-US" altLang="zh-CN" dirty="0" smtClean="0">
                <a:latin typeface="黑体" pitchFamily="2" charset="-122"/>
                <a:ea typeface="黑体" pitchFamily="2" charset="-122"/>
                <a:sym typeface="Wingdings" pitchFamily="2" charset="2"/>
              </a:rPr>
              <a:t>Intel</a:t>
            </a:r>
            <a:r>
              <a:rPr lang="zh-CN" altLang="en-US" dirty="0" smtClean="0">
                <a:latin typeface="黑体" pitchFamily="2" charset="-122"/>
                <a:ea typeface="黑体" pitchFamily="2" charset="-122"/>
                <a:sym typeface="Wingdings" pitchFamily="2" charset="2"/>
              </a:rPr>
              <a:t>公司在推出著名的奔腾</a:t>
            </a:r>
            <a:r>
              <a:rPr lang="en-US" altLang="zh-CN" dirty="0" smtClean="0">
                <a:latin typeface="黑体" pitchFamily="2" charset="-122"/>
                <a:ea typeface="黑体" pitchFamily="2" charset="-122"/>
                <a:sym typeface="Wingdings" pitchFamily="2" charset="2"/>
              </a:rPr>
              <a:t>Pentium</a:t>
            </a:r>
            <a:r>
              <a:rPr lang="zh-CN" altLang="en-US" dirty="0" smtClean="0">
                <a:latin typeface="黑体" pitchFamily="2" charset="-122"/>
                <a:ea typeface="黑体" pitchFamily="2" charset="-122"/>
                <a:sym typeface="Wingdings" pitchFamily="2" charset="2"/>
              </a:rPr>
              <a:t>处理器之后，有人发现该处理器的</a:t>
            </a:r>
            <a:r>
              <a:rPr lang="zh-CN" altLang="en-US" b="1" dirty="0" smtClean="0">
                <a:latin typeface="黑体" pitchFamily="2" charset="-122"/>
                <a:ea typeface="黑体" pitchFamily="2" charset="-122"/>
                <a:sym typeface="Wingdings" pitchFamily="2" charset="2"/>
              </a:rPr>
              <a:t>除法运算存在一个问题，在极少数情况下，会导致除法运算的精确度降低</a:t>
            </a:r>
            <a:r>
              <a:rPr lang="zh-CN" altLang="en-US" dirty="0" smtClean="0">
                <a:latin typeface="黑体" pitchFamily="2" charset="-122"/>
                <a:ea typeface="黑体" pitchFamily="2" charset="-122"/>
                <a:sym typeface="Wingdings" pitchFamily="2" charset="2"/>
              </a:rPr>
              <a:t>。这个缺陷于</a:t>
            </a:r>
            <a:r>
              <a:rPr lang="en-US" altLang="zh-CN" dirty="0" smtClean="0">
                <a:solidFill>
                  <a:srgbClr val="C00000"/>
                </a:solidFill>
                <a:latin typeface="黑体" pitchFamily="2" charset="-122"/>
                <a:ea typeface="黑体" pitchFamily="2" charset="-122"/>
                <a:sym typeface="Wingdings" pitchFamily="2" charset="2"/>
              </a:rPr>
              <a:t>1994</a:t>
            </a:r>
            <a:r>
              <a:rPr lang="zh-CN" altLang="en-US" dirty="0" smtClean="0">
                <a:latin typeface="黑体" pitchFamily="2" charset="-122"/>
                <a:ea typeface="黑体" pitchFamily="2" charset="-122"/>
                <a:sym typeface="Wingdings" pitchFamily="2" charset="2"/>
              </a:rPr>
              <a:t>年被发现，变成如今广为人知的</a:t>
            </a:r>
            <a:r>
              <a:rPr lang="en-US" altLang="zh-CN" b="1" dirty="0" smtClean="0">
                <a:latin typeface="黑体" pitchFamily="2" charset="-122"/>
                <a:ea typeface="黑体" pitchFamily="2" charset="-122"/>
                <a:sym typeface="Wingdings" pitchFamily="2" charset="2"/>
              </a:rPr>
              <a:t>Pentium FDIV bug</a:t>
            </a:r>
            <a:r>
              <a:rPr lang="zh-CN" altLang="en-US" dirty="0" smtClean="0">
                <a:latin typeface="黑体" pitchFamily="2" charset="-122"/>
                <a:ea typeface="黑体" pitchFamily="2" charset="-122"/>
                <a:sym typeface="Wingdings" pitchFamily="2" charset="2"/>
              </a:rPr>
              <a:t>，同时这一事件导致</a:t>
            </a:r>
            <a:r>
              <a:rPr lang="en-US" altLang="zh-CN" dirty="0" smtClean="0">
                <a:latin typeface="黑体" pitchFamily="2" charset="-122"/>
                <a:ea typeface="黑体" pitchFamily="2" charset="-122"/>
                <a:sym typeface="Wingdings" pitchFamily="2" charset="2"/>
              </a:rPr>
              <a:t>Intel</a:t>
            </a:r>
            <a:r>
              <a:rPr lang="zh-CN" altLang="en-US" dirty="0" smtClean="0">
                <a:latin typeface="黑体" pitchFamily="2" charset="-122"/>
                <a:ea typeface="黑体" pitchFamily="2" charset="-122"/>
                <a:sym typeface="Wingdings" pitchFamily="2" charset="2"/>
              </a:rPr>
              <a:t>陷入巨大的窘态，创建召回计划来回收有问题的处理器 。</a:t>
            </a:r>
            <a:endParaRPr lang="en-US" altLang="zh-CN" dirty="0" smtClean="0">
              <a:latin typeface="黑体" pitchFamily="2" charset="-122"/>
              <a:ea typeface="黑体" pitchFamily="2" charset="-122"/>
              <a:sym typeface="Wingdings" pitchFamily="2" charset="2"/>
            </a:endParaRPr>
          </a:p>
          <a:p>
            <a:r>
              <a:rPr lang="zh-CN" altLang="en-US" b="1" dirty="0" smtClean="0">
                <a:solidFill>
                  <a:srgbClr val="000099"/>
                </a:solidFill>
                <a:latin typeface="黑体" pitchFamily="2" charset="-122"/>
                <a:ea typeface="黑体" pitchFamily="2" charset="-122"/>
              </a:rPr>
              <a:t>和学生</a:t>
            </a:r>
            <a:r>
              <a:rPr lang="en-US" altLang="zh-CN" b="1" dirty="0" smtClean="0">
                <a:solidFill>
                  <a:srgbClr val="000099"/>
                </a:solidFill>
                <a:latin typeface="黑体" pitchFamily="2" charset="-122"/>
                <a:ea typeface="黑体" pitchFamily="2" charset="-122"/>
              </a:rPr>
              <a:t>Hal Wasserman</a:t>
            </a:r>
            <a:r>
              <a:rPr lang="zh-CN" altLang="en-US" b="1" dirty="0" smtClean="0">
                <a:solidFill>
                  <a:srgbClr val="000099"/>
                </a:solidFill>
                <a:latin typeface="黑体" pitchFamily="2" charset="-122"/>
                <a:ea typeface="黑体" pitchFamily="2" charset="-122"/>
              </a:rPr>
              <a:t>一起提出了解决方案：</a:t>
            </a:r>
            <a:endParaRPr lang="en-US" altLang="zh-CN" b="1" dirty="0" smtClean="0">
              <a:solidFill>
                <a:srgbClr val="000099"/>
              </a:solidFill>
              <a:latin typeface="黑体" pitchFamily="2" charset="-122"/>
              <a:ea typeface="黑体" pitchFamily="2" charset="-122"/>
            </a:endParaRPr>
          </a:p>
          <a:p>
            <a:pPr lvl="1"/>
            <a:r>
              <a:rPr lang="en-US" altLang="zh-CN" dirty="0" smtClean="0">
                <a:latin typeface="黑体" pitchFamily="2" charset="-122"/>
                <a:ea typeface="黑体" pitchFamily="2" charset="-122"/>
              </a:rPr>
              <a:t>Manuel Blum, Hal Wasserman: Reflections on the Pentium Bug. IEEE Trans. Computers 45(4): 385-393 (1996)</a:t>
            </a:r>
          </a:p>
        </p:txBody>
      </p:sp>
      <p:sp>
        <p:nvSpPr>
          <p:cNvPr id="30723" name="灯片编号占位符 3"/>
          <p:cNvSpPr>
            <a:spLocks noGrp="1"/>
          </p:cNvSpPr>
          <p:nvPr>
            <p:ph type="sldNum" sz="quarter" idx="11"/>
          </p:nvPr>
        </p:nvSpPr>
        <p:spPr bwMode="auto">
          <a:noFill/>
          <a:ln>
            <a:miter lim="800000"/>
            <a:headEnd/>
            <a:tailEnd/>
          </a:ln>
        </p:spPr>
        <p:txBody>
          <a:bodyPr/>
          <a:lstStyle/>
          <a:p>
            <a:fld id="{B5C11F93-DD07-43CB-8AC3-43E22370A171}" type="slidenum">
              <a:rPr lang="zh-CN" altLang="en-US" smtClean="0">
                <a:ea typeface="宋体" charset="-122"/>
              </a:rPr>
              <a:pPr/>
              <a:t>14</a:t>
            </a:fld>
            <a:endParaRPr lang="zh-CN" altLang="en-US" smtClean="0">
              <a:ea typeface="宋体"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1"/>
          <p:cNvSpPr>
            <a:spLocks noGrp="1"/>
          </p:cNvSpPr>
          <p:nvPr>
            <p:ph type="title"/>
          </p:nvPr>
        </p:nvSpPr>
        <p:spPr>
          <a:xfrm>
            <a:off x="107950" y="549275"/>
            <a:ext cx="8856663" cy="774700"/>
          </a:xfrm>
        </p:spPr>
        <p:txBody>
          <a:bodyPr/>
          <a:lstStyle/>
          <a:p>
            <a:r>
              <a:rPr smtClean="0">
                <a:solidFill>
                  <a:srgbClr val="C00000"/>
                </a:solidFill>
                <a:latin typeface="黑体" pitchFamily="2" charset="-122"/>
                <a:ea typeface="黑体" pitchFamily="2" charset="-122"/>
              </a:rPr>
              <a:t>图论中的最短路径算法</a:t>
            </a:r>
          </a:p>
        </p:txBody>
      </p:sp>
      <p:sp>
        <p:nvSpPr>
          <p:cNvPr id="32770" name="灯片编号占位符 3"/>
          <p:cNvSpPr>
            <a:spLocks noGrp="1"/>
          </p:cNvSpPr>
          <p:nvPr>
            <p:ph type="sldNum" sz="quarter" idx="11"/>
          </p:nvPr>
        </p:nvSpPr>
        <p:spPr bwMode="auto">
          <a:noFill/>
          <a:ln>
            <a:miter lim="800000"/>
            <a:headEnd/>
            <a:tailEnd/>
          </a:ln>
        </p:spPr>
        <p:txBody>
          <a:bodyPr/>
          <a:lstStyle/>
          <a:p>
            <a:fld id="{EF7C2033-FE22-4AE4-BB10-A58DD2924425}" type="slidenum">
              <a:rPr lang="zh-CN" altLang="en-US" smtClean="0">
                <a:ea typeface="宋体" charset="-122"/>
              </a:rPr>
              <a:pPr/>
              <a:t>15</a:t>
            </a:fld>
            <a:endParaRPr lang="zh-CN" altLang="en-US" smtClean="0">
              <a:ea typeface="宋体" charset="-122"/>
            </a:endParaRPr>
          </a:p>
        </p:txBody>
      </p:sp>
      <p:sp>
        <p:nvSpPr>
          <p:cNvPr id="32771" name="矩形 5"/>
          <p:cNvSpPr>
            <a:spLocks noChangeArrowheads="1"/>
          </p:cNvSpPr>
          <p:nvPr/>
        </p:nvSpPr>
        <p:spPr bwMode="auto">
          <a:xfrm>
            <a:off x="3132138" y="2708275"/>
            <a:ext cx="5400675" cy="1939925"/>
          </a:xfrm>
          <a:prstGeom prst="rect">
            <a:avLst/>
          </a:prstGeom>
          <a:noFill/>
          <a:ln w="9525">
            <a:noFill/>
            <a:miter lim="800000"/>
            <a:headEnd/>
            <a:tailEnd/>
          </a:ln>
        </p:spPr>
        <p:txBody>
          <a:bodyPr>
            <a:spAutoFit/>
          </a:bodyPr>
          <a:lstStyle/>
          <a:p>
            <a:r>
              <a:rPr lang="zh-CN" altLang="en-US" b="1">
                <a:latin typeface="黑体" pitchFamily="2" charset="-122"/>
                <a:ea typeface="黑体" pitchFamily="2" charset="-122"/>
              </a:rPr>
              <a:t> 第一个最短路径算法</a:t>
            </a:r>
            <a:r>
              <a:rPr lang="zh-CN" altLang="en-US">
                <a:latin typeface="黑体" pitchFamily="2" charset="-122"/>
                <a:ea typeface="黑体" pitchFamily="2" charset="-122"/>
              </a:rPr>
              <a:t>由荷兰科学家</a:t>
            </a:r>
            <a:r>
              <a:rPr lang="zh-CN" altLang="en-US" b="1">
                <a:latin typeface="黑体" pitchFamily="2" charset="-122"/>
                <a:ea typeface="黑体" pitchFamily="2" charset="-122"/>
              </a:rPr>
              <a:t>艾兹赫尔</a:t>
            </a:r>
            <a:r>
              <a:rPr lang="en-US" altLang="zh-CN" b="1">
                <a:latin typeface="黑体" pitchFamily="2" charset="-122"/>
                <a:ea typeface="黑体" pitchFamily="2" charset="-122"/>
              </a:rPr>
              <a:t>·</a:t>
            </a:r>
            <a:r>
              <a:rPr lang="zh-CN" altLang="en-US" b="1">
                <a:latin typeface="黑体" pitchFamily="2" charset="-122"/>
                <a:ea typeface="黑体" pitchFamily="2" charset="-122"/>
              </a:rPr>
              <a:t>迪杰斯特拉（</a:t>
            </a:r>
            <a:r>
              <a:rPr lang="en-US" altLang="zh-CN" b="1">
                <a:latin typeface="黑体" pitchFamily="2" charset="-122"/>
                <a:ea typeface="黑体" pitchFamily="2" charset="-122"/>
              </a:rPr>
              <a:t>Edsger Wybe Dijkstra</a:t>
            </a:r>
            <a:r>
              <a:rPr lang="zh-CN" altLang="en-US">
                <a:latin typeface="黑体" pitchFamily="2" charset="-122"/>
                <a:ea typeface="黑体" pitchFamily="2" charset="-122"/>
              </a:rPr>
              <a:t>，</a:t>
            </a:r>
            <a:r>
              <a:rPr lang="en-US" altLang="zh-CN">
                <a:latin typeface="黑体" pitchFamily="2" charset="-122"/>
                <a:ea typeface="黑体" pitchFamily="2" charset="-122"/>
              </a:rPr>
              <a:t>1972</a:t>
            </a:r>
            <a:r>
              <a:rPr lang="zh-CN" altLang="en-US">
                <a:latin typeface="黑体" pitchFamily="2" charset="-122"/>
                <a:ea typeface="黑体" pitchFamily="2" charset="-122"/>
              </a:rPr>
              <a:t>年图灵奖得主，</a:t>
            </a:r>
            <a:r>
              <a:rPr lang="en-US" altLang="zh-CN">
                <a:latin typeface="黑体" pitchFamily="2" charset="-122"/>
                <a:ea typeface="黑体" pitchFamily="2" charset="-122"/>
              </a:rPr>
              <a:t>1930</a:t>
            </a:r>
            <a:r>
              <a:rPr lang="zh-CN" altLang="en-US">
                <a:latin typeface="黑体" pitchFamily="2" charset="-122"/>
                <a:ea typeface="黑体" pitchFamily="2" charset="-122"/>
              </a:rPr>
              <a:t>年</a:t>
            </a:r>
            <a:r>
              <a:rPr lang="en-US" altLang="zh-CN">
                <a:latin typeface="黑体" pitchFamily="2" charset="-122"/>
                <a:ea typeface="黑体" pitchFamily="2" charset="-122"/>
              </a:rPr>
              <a:t>5</a:t>
            </a:r>
            <a:r>
              <a:rPr lang="zh-CN" altLang="en-US">
                <a:latin typeface="黑体" pitchFamily="2" charset="-122"/>
                <a:ea typeface="黑体" pitchFamily="2" charset="-122"/>
              </a:rPr>
              <a:t>月</a:t>
            </a:r>
            <a:r>
              <a:rPr lang="en-US" altLang="zh-CN">
                <a:latin typeface="黑体" pitchFamily="2" charset="-122"/>
                <a:ea typeface="黑体" pitchFamily="2" charset="-122"/>
              </a:rPr>
              <a:t>11</a:t>
            </a:r>
            <a:r>
              <a:rPr lang="zh-CN" altLang="en-US">
                <a:latin typeface="黑体" pitchFamily="2" charset="-122"/>
                <a:ea typeface="黑体" pitchFamily="2" charset="-122"/>
              </a:rPr>
              <a:t>日－</a:t>
            </a:r>
            <a:r>
              <a:rPr lang="en-US" altLang="zh-CN">
                <a:latin typeface="黑体" pitchFamily="2" charset="-122"/>
                <a:ea typeface="黑体" pitchFamily="2" charset="-122"/>
              </a:rPr>
              <a:t>2002</a:t>
            </a:r>
            <a:r>
              <a:rPr lang="zh-CN" altLang="en-US">
                <a:latin typeface="黑体" pitchFamily="2" charset="-122"/>
                <a:ea typeface="黑体" pitchFamily="2" charset="-122"/>
              </a:rPr>
              <a:t>年</a:t>
            </a:r>
            <a:r>
              <a:rPr lang="en-US" altLang="zh-CN">
                <a:latin typeface="黑体" pitchFamily="2" charset="-122"/>
                <a:ea typeface="黑体" pitchFamily="2" charset="-122"/>
              </a:rPr>
              <a:t>8</a:t>
            </a:r>
            <a:r>
              <a:rPr lang="zh-CN" altLang="en-US">
                <a:latin typeface="黑体" pitchFamily="2" charset="-122"/>
                <a:ea typeface="黑体" pitchFamily="2" charset="-122"/>
              </a:rPr>
              <a:t>月</a:t>
            </a:r>
            <a:r>
              <a:rPr lang="en-US" altLang="zh-CN">
                <a:latin typeface="黑体" pitchFamily="2" charset="-122"/>
                <a:ea typeface="黑体" pitchFamily="2" charset="-122"/>
              </a:rPr>
              <a:t>6</a:t>
            </a:r>
            <a:r>
              <a:rPr lang="zh-CN" altLang="en-US">
                <a:latin typeface="黑体" pitchFamily="2" charset="-122"/>
                <a:ea typeface="黑体" pitchFamily="2" charset="-122"/>
              </a:rPr>
              <a:t>日）提出，时间复杂性为</a:t>
            </a:r>
            <a:r>
              <a:rPr lang="zh-CN" altLang="en-US"/>
              <a:t>时间复杂度为</a:t>
            </a:r>
            <a:r>
              <a:rPr lang="en-US" altLang="zh-CN" b="1"/>
              <a:t>O(|V|*|V|+|E|)</a:t>
            </a:r>
            <a:r>
              <a:rPr lang="zh-CN" altLang="en-US">
                <a:latin typeface="黑体" pitchFamily="2" charset="-122"/>
                <a:ea typeface="黑体" pitchFamily="2" charset="-122"/>
              </a:rPr>
              <a:t>。</a:t>
            </a:r>
          </a:p>
        </p:txBody>
      </p:sp>
      <p:pic>
        <p:nvPicPr>
          <p:cNvPr id="32772" name="内容占位符 7" descr="220px-Edsger_Wybe_Dijkstra.jpg"/>
          <p:cNvPicPr>
            <a:picLocks noGrp="1" noChangeAspect="1"/>
          </p:cNvPicPr>
          <p:nvPr>
            <p:ph idx="1"/>
          </p:nvPr>
        </p:nvPicPr>
        <p:blipFill>
          <a:blip r:embed="rId3"/>
          <a:srcRect/>
          <a:stretch>
            <a:fillRect/>
          </a:stretch>
        </p:blipFill>
        <p:spPr>
          <a:xfrm>
            <a:off x="395288" y="2565400"/>
            <a:ext cx="2663825" cy="3548063"/>
          </a:xfrm>
        </p:spPr>
      </p:pic>
      <p:sp>
        <p:nvSpPr>
          <p:cNvPr id="32773" name="内容占位符 2"/>
          <p:cNvSpPr txBox="1">
            <a:spLocks/>
          </p:cNvSpPr>
          <p:nvPr/>
        </p:nvSpPr>
        <p:spPr bwMode="auto">
          <a:xfrm>
            <a:off x="250825" y="1268413"/>
            <a:ext cx="8713788" cy="1584325"/>
          </a:xfrm>
          <a:prstGeom prst="rect">
            <a:avLst/>
          </a:prstGeom>
          <a:noFill/>
          <a:ln w="9525">
            <a:noFill/>
            <a:miter lim="800000"/>
            <a:headEnd/>
            <a:tailEnd/>
          </a:ln>
        </p:spPr>
        <p:txBody>
          <a:bodyPr/>
          <a:lstStyle/>
          <a:p>
            <a:pPr marL="342900" indent="-342900" eaLnBrk="0" hangingPunct="0">
              <a:spcBef>
                <a:spcPct val="20000"/>
              </a:spcBef>
              <a:buClr>
                <a:srgbClr val="000066"/>
              </a:buClr>
              <a:buSzPct val="80000"/>
              <a:buFont typeface="Wingdings" pitchFamily="2" charset="2"/>
              <a:buChar char="n"/>
            </a:pPr>
            <a:r>
              <a:rPr kumimoji="0" lang="zh-CN" altLang="en-US" b="1">
                <a:solidFill>
                  <a:srgbClr val="000099"/>
                </a:solidFill>
                <a:latin typeface="黑体" pitchFamily="2" charset="-122"/>
                <a:ea typeface="黑体" pitchFamily="2" charset="-122"/>
                <a:sym typeface="Wingdings" pitchFamily="2" charset="2"/>
              </a:rPr>
              <a:t>问题：</a:t>
            </a:r>
            <a:endParaRPr kumimoji="0" lang="en-US" altLang="zh-CN" b="1">
              <a:solidFill>
                <a:srgbClr val="000099"/>
              </a:solidFill>
              <a:latin typeface="黑体" pitchFamily="2" charset="-122"/>
              <a:ea typeface="黑体" pitchFamily="2" charset="-122"/>
              <a:sym typeface="Wingdings" pitchFamily="2" charset="2"/>
            </a:endParaRPr>
          </a:p>
          <a:p>
            <a:pPr marL="800100" lvl="1" indent="-342900" eaLnBrk="0" hangingPunct="0">
              <a:spcBef>
                <a:spcPct val="20000"/>
              </a:spcBef>
              <a:buClr>
                <a:srgbClr val="000066"/>
              </a:buClr>
              <a:buSzPct val="80000"/>
              <a:buFont typeface="Wingdings" pitchFamily="2" charset="2"/>
              <a:buChar char="p"/>
            </a:pPr>
            <a:r>
              <a:rPr kumimoji="0" lang="zh-CN" altLang="en-US">
                <a:latin typeface="黑体" pitchFamily="2" charset="-122"/>
                <a:ea typeface="黑体" pitchFamily="2" charset="-122"/>
                <a:sym typeface="Wingdings" pitchFamily="2" charset="2"/>
              </a:rPr>
              <a:t>给定带全图</a:t>
            </a:r>
            <a:r>
              <a:rPr kumimoji="0" lang="en-US" altLang="zh-CN">
                <a:latin typeface="黑体" pitchFamily="2" charset="-122"/>
                <a:ea typeface="黑体" pitchFamily="2" charset="-122"/>
                <a:sym typeface="Wingdings" pitchFamily="2" charset="2"/>
              </a:rPr>
              <a:t>G(G,V)</a:t>
            </a:r>
            <a:r>
              <a:rPr kumimoji="0" lang="zh-CN" altLang="en-US">
                <a:latin typeface="黑体" pitchFamily="2" charset="-122"/>
                <a:ea typeface="黑体" pitchFamily="2" charset="-122"/>
                <a:sym typeface="Wingdings" pitchFamily="2" charset="2"/>
              </a:rPr>
              <a:t>以及图中两个顶点</a:t>
            </a:r>
            <a:r>
              <a:rPr kumimoji="0" lang="en-US" altLang="zh-CN">
                <a:latin typeface="黑体" pitchFamily="2" charset="-122"/>
                <a:ea typeface="黑体" pitchFamily="2" charset="-122"/>
                <a:sym typeface="Wingdings" pitchFamily="2" charset="2"/>
              </a:rPr>
              <a:t>u</a:t>
            </a:r>
            <a:r>
              <a:rPr kumimoji="0" lang="zh-CN" altLang="en-US">
                <a:latin typeface="黑体" pitchFamily="2" charset="-122"/>
                <a:ea typeface="黑体" pitchFamily="2" charset="-122"/>
                <a:sym typeface="Wingdings" pitchFamily="2" charset="2"/>
              </a:rPr>
              <a:t>，</a:t>
            </a:r>
            <a:r>
              <a:rPr kumimoji="0" lang="en-US" altLang="zh-CN">
                <a:latin typeface="黑体" pitchFamily="2" charset="-122"/>
                <a:ea typeface="黑体" pitchFamily="2" charset="-122"/>
                <a:sym typeface="Wingdings" pitchFamily="2" charset="2"/>
              </a:rPr>
              <a:t>v</a:t>
            </a:r>
            <a:r>
              <a:rPr kumimoji="0" lang="zh-CN" altLang="en-US">
                <a:latin typeface="黑体" pitchFamily="2" charset="-122"/>
                <a:ea typeface="黑体" pitchFamily="2" charset="-122"/>
                <a:sym typeface="Wingdings" pitchFamily="2" charset="2"/>
              </a:rPr>
              <a:t>，求解从</a:t>
            </a:r>
            <a:r>
              <a:rPr kumimoji="0" lang="en-US" altLang="zh-CN">
                <a:latin typeface="黑体" pitchFamily="2" charset="-122"/>
                <a:ea typeface="黑体" pitchFamily="2" charset="-122"/>
                <a:sym typeface="Wingdings" pitchFamily="2" charset="2"/>
              </a:rPr>
              <a:t>u</a:t>
            </a:r>
            <a:r>
              <a:rPr kumimoji="0" lang="zh-CN" altLang="en-US">
                <a:latin typeface="黑体" pitchFamily="2" charset="-122"/>
                <a:ea typeface="黑体" pitchFamily="2" charset="-122"/>
                <a:sym typeface="Wingdings" pitchFamily="2" charset="2"/>
              </a:rPr>
              <a:t>到</a:t>
            </a:r>
            <a:r>
              <a:rPr kumimoji="0" lang="en-US" altLang="zh-CN">
                <a:latin typeface="黑体" pitchFamily="2" charset="-122"/>
                <a:ea typeface="黑体" pitchFamily="2" charset="-122"/>
                <a:sym typeface="Wingdings" pitchFamily="2" charset="2"/>
              </a:rPr>
              <a:t>v</a:t>
            </a:r>
            <a:r>
              <a:rPr kumimoji="0" lang="zh-CN" altLang="en-US">
                <a:latin typeface="黑体" pitchFamily="2" charset="-122"/>
                <a:ea typeface="黑体" pitchFamily="2" charset="-122"/>
                <a:sym typeface="Wingdings" pitchFamily="2" charset="2"/>
              </a:rPr>
              <a:t>的最短路径及其长度</a:t>
            </a:r>
            <a:endParaRPr kumimoji="0" lang="en-US" altLang="zh-CN">
              <a:latin typeface="黑体" pitchFamily="2" charset="-122"/>
              <a:ea typeface="黑体" pitchFamily="2" charset="-122"/>
              <a:sym typeface="Wingdings" pitchFamily="2" charset="2"/>
            </a:endParaRPr>
          </a:p>
        </p:txBody>
      </p:sp>
      <p:sp>
        <p:nvSpPr>
          <p:cNvPr id="32774" name="矩形 9"/>
          <p:cNvSpPr>
            <a:spLocks noChangeArrowheads="1"/>
          </p:cNvSpPr>
          <p:nvPr/>
        </p:nvSpPr>
        <p:spPr bwMode="auto">
          <a:xfrm>
            <a:off x="3132138" y="4797425"/>
            <a:ext cx="6011862" cy="1200150"/>
          </a:xfrm>
          <a:prstGeom prst="rect">
            <a:avLst/>
          </a:prstGeom>
          <a:noFill/>
          <a:ln w="9525">
            <a:noFill/>
            <a:miter lim="800000"/>
            <a:headEnd/>
            <a:tailEnd/>
          </a:ln>
        </p:spPr>
        <p:txBody>
          <a:bodyPr>
            <a:spAutoFit/>
          </a:bodyPr>
          <a:lstStyle/>
          <a:p>
            <a:r>
              <a:rPr lang="en-US" altLang="zh-CN"/>
              <a:t>Dijkstra, E. W.  “A note on two problems in connexion with graphs”. </a:t>
            </a:r>
            <a:r>
              <a:rPr lang="en-US" altLang="zh-CN" i="1"/>
              <a:t>Numerische Mathematik</a:t>
            </a:r>
            <a:r>
              <a:rPr lang="en-US" altLang="zh-CN"/>
              <a:t> </a:t>
            </a:r>
            <a:r>
              <a:rPr lang="en-US" altLang="zh-CN" b="1"/>
              <a:t>1</a:t>
            </a:r>
            <a:r>
              <a:rPr lang="en-US" altLang="zh-CN"/>
              <a:t>: 269–271,  1959.</a:t>
            </a:r>
            <a:endParaRPr lang="zh-CN"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标题 1"/>
          <p:cNvSpPr>
            <a:spLocks noGrp="1"/>
          </p:cNvSpPr>
          <p:nvPr>
            <p:ph type="title"/>
          </p:nvPr>
        </p:nvSpPr>
        <p:spPr>
          <a:xfrm>
            <a:off x="107950" y="549275"/>
            <a:ext cx="8856663" cy="774700"/>
          </a:xfrm>
        </p:spPr>
        <p:txBody>
          <a:bodyPr/>
          <a:lstStyle/>
          <a:p>
            <a:r>
              <a:rPr smtClean="0">
                <a:solidFill>
                  <a:srgbClr val="C00000"/>
                </a:solidFill>
                <a:latin typeface="黑体" pitchFamily="2" charset="-122"/>
                <a:ea typeface="黑体" pitchFamily="2" charset="-122"/>
              </a:rPr>
              <a:t>图论中的最短路径算法</a:t>
            </a:r>
          </a:p>
        </p:txBody>
      </p:sp>
      <p:sp>
        <p:nvSpPr>
          <p:cNvPr id="34818" name="灯片编号占位符 3"/>
          <p:cNvSpPr>
            <a:spLocks noGrp="1"/>
          </p:cNvSpPr>
          <p:nvPr>
            <p:ph type="sldNum" sz="quarter" idx="11"/>
          </p:nvPr>
        </p:nvSpPr>
        <p:spPr bwMode="auto">
          <a:noFill/>
          <a:ln>
            <a:miter lim="800000"/>
            <a:headEnd/>
            <a:tailEnd/>
          </a:ln>
        </p:spPr>
        <p:txBody>
          <a:bodyPr/>
          <a:lstStyle/>
          <a:p>
            <a:fld id="{0864D721-43C1-4070-B569-8C4465D3C109}" type="slidenum">
              <a:rPr lang="zh-CN" altLang="en-US" smtClean="0">
                <a:ea typeface="宋体" charset="-122"/>
              </a:rPr>
              <a:pPr/>
              <a:t>16</a:t>
            </a:fld>
            <a:endParaRPr lang="zh-CN" altLang="en-US" smtClean="0">
              <a:ea typeface="宋体" charset="-122"/>
            </a:endParaRPr>
          </a:p>
        </p:txBody>
      </p:sp>
      <p:sp>
        <p:nvSpPr>
          <p:cNvPr id="34819" name="矩形 5"/>
          <p:cNvSpPr>
            <a:spLocks noChangeArrowheads="1"/>
          </p:cNvSpPr>
          <p:nvPr/>
        </p:nvSpPr>
        <p:spPr bwMode="auto">
          <a:xfrm>
            <a:off x="2124075" y="2420938"/>
            <a:ext cx="2303463" cy="1938337"/>
          </a:xfrm>
          <a:prstGeom prst="rect">
            <a:avLst/>
          </a:prstGeom>
          <a:noFill/>
          <a:ln w="9525">
            <a:noFill/>
            <a:miter lim="800000"/>
            <a:headEnd/>
            <a:tailEnd/>
          </a:ln>
        </p:spPr>
        <p:txBody>
          <a:bodyPr>
            <a:spAutoFit/>
          </a:bodyPr>
          <a:lstStyle/>
          <a:p>
            <a:r>
              <a:rPr lang="zh-CN" altLang="en-US" b="1">
                <a:latin typeface="黑体" pitchFamily="2" charset="-122"/>
                <a:ea typeface="黑体" pitchFamily="2" charset="-122"/>
              </a:rPr>
              <a:t> 迈克尔</a:t>
            </a:r>
            <a:r>
              <a:rPr lang="en-US" altLang="zh-CN" b="1">
                <a:latin typeface="黑体" pitchFamily="2" charset="-122"/>
                <a:ea typeface="黑体" pitchFamily="2" charset="-122"/>
              </a:rPr>
              <a:t>·</a:t>
            </a:r>
            <a:r>
              <a:rPr lang="zh-CN" altLang="en-US" b="1">
                <a:latin typeface="黑体" pitchFamily="2" charset="-122"/>
                <a:ea typeface="黑体" pitchFamily="2" charset="-122"/>
              </a:rPr>
              <a:t>弗里德曼</a:t>
            </a:r>
            <a:r>
              <a:rPr lang="en-US" altLang="zh-CN">
                <a:latin typeface="黑体" pitchFamily="2" charset="-122"/>
                <a:ea typeface="黑体" pitchFamily="2" charset="-122"/>
              </a:rPr>
              <a:t>(Michael Fredman)</a:t>
            </a:r>
            <a:r>
              <a:rPr lang="zh-CN" altLang="en-US">
                <a:latin typeface="黑体" pitchFamily="2" charset="-122"/>
                <a:ea typeface="黑体" pitchFamily="2" charset="-122"/>
              </a:rPr>
              <a:t>，美国著名计算机学家。</a:t>
            </a:r>
          </a:p>
        </p:txBody>
      </p:sp>
      <p:sp>
        <p:nvSpPr>
          <p:cNvPr id="34820" name="内容占位符 2"/>
          <p:cNvSpPr txBox="1">
            <a:spLocks/>
          </p:cNvSpPr>
          <p:nvPr/>
        </p:nvSpPr>
        <p:spPr bwMode="auto">
          <a:xfrm>
            <a:off x="250825" y="1268413"/>
            <a:ext cx="8713788" cy="1081087"/>
          </a:xfrm>
          <a:prstGeom prst="rect">
            <a:avLst/>
          </a:prstGeom>
          <a:noFill/>
          <a:ln w="9525">
            <a:noFill/>
            <a:miter lim="800000"/>
            <a:headEnd/>
            <a:tailEnd/>
          </a:ln>
        </p:spPr>
        <p:txBody>
          <a:bodyPr/>
          <a:lstStyle/>
          <a:p>
            <a:pPr marL="342900" indent="-342900" eaLnBrk="0" hangingPunct="0">
              <a:spcBef>
                <a:spcPct val="20000"/>
              </a:spcBef>
              <a:buClr>
                <a:srgbClr val="000066"/>
              </a:buClr>
              <a:buSzPct val="80000"/>
              <a:buFont typeface="Wingdings" pitchFamily="2" charset="2"/>
              <a:buChar char="n"/>
            </a:pPr>
            <a:r>
              <a:rPr kumimoji="0" lang="zh-CN" altLang="en-US" b="1">
                <a:solidFill>
                  <a:srgbClr val="000099"/>
                </a:solidFill>
                <a:latin typeface="黑体" pitchFamily="2" charset="-122"/>
                <a:ea typeface="黑体" pitchFamily="2" charset="-122"/>
                <a:sym typeface="Wingdings" pitchFamily="2" charset="2"/>
              </a:rPr>
              <a:t>问题：</a:t>
            </a:r>
            <a:endParaRPr kumimoji="0" lang="en-US" altLang="zh-CN" b="1">
              <a:solidFill>
                <a:srgbClr val="000099"/>
              </a:solidFill>
              <a:latin typeface="黑体" pitchFamily="2" charset="-122"/>
              <a:ea typeface="黑体" pitchFamily="2" charset="-122"/>
              <a:sym typeface="Wingdings" pitchFamily="2" charset="2"/>
            </a:endParaRPr>
          </a:p>
          <a:p>
            <a:pPr marL="800100" lvl="1" indent="-342900" eaLnBrk="0" hangingPunct="0">
              <a:spcBef>
                <a:spcPct val="20000"/>
              </a:spcBef>
              <a:buClr>
                <a:srgbClr val="000066"/>
              </a:buClr>
              <a:buSzPct val="80000"/>
              <a:buFont typeface="Wingdings" pitchFamily="2" charset="2"/>
              <a:buChar char="p"/>
            </a:pPr>
            <a:r>
              <a:rPr lang="en-US" altLang="zh-CN" b="1">
                <a:latin typeface="黑体" pitchFamily="2" charset="-122"/>
                <a:ea typeface="黑体" pitchFamily="2" charset="-122"/>
              </a:rPr>
              <a:t>Dijkstra</a:t>
            </a:r>
            <a:r>
              <a:rPr lang="zh-CN" altLang="en-US" b="1">
                <a:latin typeface="黑体" pitchFamily="2" charset="-122"/>
                <a:ea typeface="黑体" pitchFamily="2" charset="-122"/>
              </a:rPr>
              <a:t>的</a:t>
            </a:r>
            <a:r>
              <a:rPr kumimoji="0" lang="zh-CN" altLang="en-US">
                <a:latin typeface="黑体" pitchFamily="2" charset="-122"/>
                <a:ea typeface="黑体" pitchFamily="2" charset="-122"/>
                <a:sym typeface="Wingdings" pitchFamily="2" charset="2"/>
              </a:rPr>
              <a:t>最短路径算法的效率较慢</a:t>
            </a:r>
            <a:endParaRPr kumimoji="0" lang="en-US" altLang="zh-CN">
              <a:latin typeface="黑体" pitchFamily="2" charset="-122"/>
              <a:ea typeface="黑体" pitchFamily="2" charset="-122"/>
              <a:sym typeface="Wingdings" pitchFamily="2" charset="2"/>
            </a:endParaRPr>
          </a:p>
        </p:txBody>
      </p:sp>
      <p:pic>
        <p:nvPicPr>
          <p:cNvPr id="34821" name="图片 11" descr="mf.gif"/>
          <p:cNvPicPr>
            <a:picLocks noChangeAspect="1"/>
          </p:cNvPicPr>
          <p:nvPr/>
        </p:nvPicPr>
        <p:blipFill>
          <a:blip r:embed="rId3"/>
          <a:srcRect/>
          <a:stretch>
            <a:fillRect/>
          </a:stretch>
        </p:blipFill>
        <p:spPr bwMode="auto">
          <a:xfrm>
            <a:off x="0" y="2420938"/>
            <a:ext cx="2051050" cy="2349500"/>
          </a:xfrm>
          <a:prstGeom prst="rect">
            <a:avLst/>
          </a:prstGeom>
          <a:noFill/>
          <a:ln w="9525">
            <a:noFill/>
            <a:miter lim="800000"/>
            <a:headEnd/>
            <a:tailEnd/>
          </a:ln>
        </p:spPr>
      </p:pic>
      <p:pic>
        <p:nvPicPr>
          <p:cNvPr id="34822" name="图片 12" descr="220px-Bob_Tarjan.jpg"/>
          <p:cNvPicPr>
            <a:picLocks noChangeAspect="1"/>
          </p:cNvPicPr>
          <p:nvPr/>
        </p:nvPicPr>
        <p:blipFill>
          <a:blip r:embed="rId4"/>
          <a:srcRect/>
          <a:stretch>
            <a:fillRect/>
          </a:stretch>
        </p:blipFill>
        <p:spPr bwMode="auto">
          <a:xfrm>
            <a:off x="4500563" y="2349500"/>
            <a:ext cx="1624012" cy="2427288"/>
          </a:xfrm>
          <a:prstGeom prst="rect">
            <a:avLst/>
          </a:prstGeom>
          <a:noFill/>
          <a:ln w="9525">
            <a:noFill/>
            <a:miter lim="800000"/>
            <a:headEnd/>
            <a:tailEnd/>
          </a:ln>
        </p:spPr>
      </p:pic>
      <p:sp>
        <p:nvSpPr>
          <p:cNvPr id="34823" name="矩形 13"/>
          <p:cNvSpPr>
            <a:spLocks noChangeArrowheads="1"/>
          </p:cNvSpPr>
          <p:nvPr/>
        </p:nvSpPr>
        <p:spPr bwMode="auto">
          <a:xfrm>
            <a:off x="6084888" y="2565400"/>
            <a:ext cx="2808287" cy="1938338"/>
          </a:xfrm>
          <a:prstGeom prst="rect">
            <a:avLst/>
          </a:prstGeom>
          <a:noFill/>
          <a:ln w="9525">
            <a:noFill/>
            <a:miter lim="800000"/>
            <a:headEnd/>
            <a:tailEnd/>
          </a:ln>
        </p:spPr>
        <p:txBody>
          <a:bodyPr>
            <a:spAutoFit/>
          </a:bodyPr>
          <a:lstStyle/>
          <a:p>
            <a:r>
              <a:rPr lang="zh-CN" altLang="en-US" b="1" dirty="0"/>
              <a:t>罗伯特</a:t>
            </a:r>
            <a:r>
              <a:rPr lang="en-US" altLang="zh-CN" b="1" dirty="0"/>
              <a:t>·</a:t>
            </a:r>
            <a:r>
              <a:rPr lang="zh-CN" altLang="en-US" b="1" dirty="0"/>
              <a:t>恩卓</a:t>
            </a:r>
            <a:r>
              <a:rPr lang="en-US" altLang="zh-CN" b="1" dirty="0"/>
              <a:t>·</a:t>
            </a:r>
            <a:r>
              <a:rPr lang="zh-CN" altLang="en-US" b="1" dirty="0"/>
              <a:t>塔扬</a:t>
            </a:r>
            <a:r>
              <a:rPr lang="zh-CN" altLang="en-US" dirty="0"/>
              <a:t>（</a:t>
            </a:r>
            <a:r>
              <a:rPr lang="en-US" altLang="zh-CN" dirty="0"/>
              <a:t>Robert </a:t>
            </a:r>
            <a:r>
              <a:rPr lang="en-US" altLang="zh-CN" dirty="0" err="1"/>
              <a:t>Endre</a:t>
            </a:r>
            <a:r>
              <a:rPr lang="en-US" altLang="zh-CN" dirty="0"/>
              <a:t> </a:t>
            </a:r>
            <a:r>
              <a:rPr lang="en-US" altLang="zh-CN" dirty="0" err="1"/>
              <a:t>Tarjan</a:t>
            </a:r>
            <a:r>
              <a:rPr lang="zh-CN" altLang="en-US" dirty="0"/>
              <a:t>，美国计算机科学家，为</a:t>
            </a:r>
            <a:r>
              <a:rPr lang="en-US" altLang="zh-CN" dirty="0"/>
              <a:t>1986</a:t>
            </a:r>
            <a:r>
              <a:rPr lang="zh-CN" altLang="en-US" dirty="0"/>
              <a:t>年图灵奖得主。</a:t>
            </a:r>
          </a:p>
        </p:txBody>
      </p:sp>
      <p:sp>
        <p:nvSpPr>
          <p:cNvPr id="34824" name="矩形 14"/>
          <p:cNvSpPr>
            <a:spLocks noChangeArrowheads="1"/>
          </p:cNvSpPr>
          <p:nvPr/>
        </p:nvSpPr>
        <p:spPr bwMode="auto">
          <a:xfrm>
            <a:off x="71438" y="5622925"/>
            <a:ext cx="8893175" cy="830263"/>
          </a:xfrm>
          <a:prstGeom prst="rect">
            <a:avLst/>
          </a:prstGeom>
          <a:noFill/>
          <a:ln w="9525">
            <a:noFill/>
            <a:miter lim="800000"/>
            <a:headEnd/>
            <a:tailEnd/>
          </a:ln>
        </p:spPr>
        <p:txBody>
          <a:bodyPr>
            <a:spAutoFit/>
          </a:bodyPr>
          <a:lstStyle/>
          <a:p>
            <a:r>
              <a:rPr lang="en-US" altLang="zh-CN"/>
              <a:t>Fredman, Michael Lawrence; Tarjan, Robert E. "Fibonacci heaps and their uses in improved network optimization algorithms". FOCS, 1984.</a:t>
            </a:r>
            <a:endParaRPr lang="zh-CN" altLang="en-US"/>
          </a:p>
        </p:txBody>
      </p:sp>
      <p:sp>
        <p:nvSpPr>
          <p:cNvPr id="34825" name="内容占位符 2"/>
          <p:cNvSpPr txBox="1">
            <a:spLocks/>
          </p:cNvSpPr>
          <p:nvPr/>
        </p:nvSpPr>
        <p:spPr bwMode="auto">
          <a:xfrm>
            <a:off x="71438" y="5013325"/>
            <a:ext cx="8893175" cy="503238"/>
          </a:xfrm>
          <a:prstGeom prst="rect">
            <a:avLst/>
          </a:prstGeom>
          <a:noFill/>
          <a:ln w="9525">
            <a:noFill/>
            <a:miter lim="800000"/>
            <a:headEnd/>
            <a:tailEnd/>
          </a:ln>
        </p:spPr>
        <p:txBody>
          <a:bodyPr/>
          <a:lstStyle/>
          <a:p>
            <a:pPr marL="342900" indent="-342900" eaLnBrk="0" hangingPunct="0">
              <a:spcBef>
                <a:spcPct val="20000"/>
              </a:spcBef>
              <a:buClr>
                <a:srgbClr val="000066"/>
              </a:buClr>
              <a:buSzPct val="80000"/>
              <a:buFont typeface="Wingdings" pitchFamily="2" charset="2"/>
              <a:buChar char="n"/>
            </a:pPr>
            <a:r>
              <a:rPr kumimoji="0" lang="zh-CN" altLang="en-US">
                <a:solidFill>
                  <a:srgbClr val="000099"/>
                </a:solidFill>
                <a:latin typeface="黑体" pitchFamily="2" charset="-122"/>
                <a:ea typeface="黑体" pitchFamily="2" charset="-122"/>
                <a:sym typeface="Wingdings" pitchFamily="2" charset="2"/>
              </a:rPr>
              <a:t>采用</a:t>
            </a:r>
            <a:r>
              <a:rPr lang="en-US" altLang="zh-CN">
                <a:latin typeface="黑体" pitchFamily="2" charset="-122"/>
                <a:ea typeface="黑体" pitchFamily="2" charset="-122"/>
              </a:rPr>
              <a:t>Fibonacci</a:t>
            </a:r>
            <a:r>
              <a:rPr lang="zh-CN" altLang="en-US">
                <a:latin typeface="黑体" pitchFamily="2" charset="-122"/>
                <a:ea typeface="黑体" pitchFamily="2" charset="-122"/>
              </a:rPr>
              <a:t>堆将算法时间复杂性提高到</a:t>
            </a:r>
            <a:r>
              <a:rPr lang="en-US" altLang="zh-CN">
                <a:latin typeface="黑体" pitchFamily="2" charset="-122"/>
                <a:ea typeface="黑体" pitchFamily="2" charset="-122"/>
              </a:rPr>
              <a:t>O(|V|*log|V|+|E|)</a:t>
            </a:r>
            <a:endParaRPr kumimoji="0" lang="en-US" altLang="zh-CN">
              <a:latin typeface="黑体" pitchFamily="2" charset="-122"/>
              <a:ea typeface="黑体" pitchFamily="2" charset="-122"/>
              <a:sym typeface="Wingdings" pitchFamily="2" charset="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标题 1"/>
          <p:cNvSpPr>
            <a:spLocks noGrp="1"/>
          </p:cNvSpPr>
          <p:nvPr>
            <p:ph type="title"/>
          </p:nvPr>
        </p:nvSpPr>
        <p:spPr>
          <a:xfrm>
            <a:off x="107950" y="549275"/>
            <a:ext cx="8856663" cy="774700"/>
          </a:xfrm>
        </p:spPr>
        <p:txBody>
          <a:bodyPr/>
          <a:lstStyle/>
          <a:p>
            <a:r>
              <a:rPr sz="4000" smtClean="0">
                <a:solidFill>
                  <a:srgbClr val="C00000"/>
                </a:solidFill>
                <a:latin typeface="Arial Unicode MS"/>
                <a:ea typeface="黑体" pitchFamily="2" charset="-122"/>
              </a:rPr>
              <a:t>故事小结</a:t>
            </a:r>
          </a:p>
        </p:txBody>
      </p:sp>
      <p:sp>
        <p:nvSpPr>
          <p:cNvPr id="3" name="内容占位符 2"/>
          <p:cNvSpPr>
            <a:spLocks noGrp="1"/>
          </p:cNvSpPr>
          <p:nvPr>
            <p:ph idx="1"/>
          </p:nvPr>
        </p:nvSpPr>
        <p:spPr>
          <a:xfrm>
            <a:off x="1979613" y="1341438"/>
            <a:ext cx="5410200" cy="1295400"/>
          </a:xfrm>
        </p:spPr>
        <p:txBody>
          <a:bodyPr/>
          <a:lstStyle/>
          <a:p>
            <a:r>
              <a:rPr lang="zh-CN" altLang="en-US" sz="2800" dirty="0" smtClean="0">
                <a:solidFill>
                  <a:srgbClr val="0000FF"/>
                </a:solidFill>
                <a:latin typeface="黑体" pitchFamily="2" charset="-122"/>
                <a:ea typeface="黑体" pitchFamily="2" charset="-122"/>
              </a:rPr>
              <a:t>理论型研究</a:t>
            </a:r>
          </a:p>
          <a:p>
            <a:r>
              <a:rPr lang="zh-CN" altLang="en-US" sz="2800" dirty="0" smtClean="0">
                <a:solidFill>
                  <a:srgbClr val="0000FF"/>
                </a:solidFill>
                <a:latin typeface="Arial Unicode MS"/>
                <a:ea typeface="黑体" pitchFamily="2" charset="-122"/>
              </a:rPr>
              <a:t>系统型研究</a:t>
            </a:r>
          </a:p>
        </p:txBody>
      </p:sp>
      <p:sp>
        <p:nvSpPr>
          <p:cNvPr id="36867" name="内容占位符 2"/>
          <p:cNvSpPr txBox="1">
            <a:spLocks/>
          </p:cNvSpPr>
          <p:nvPr/>
        </p:nvSpPr>
        <p:spPr bwMode="auto">
          <a:xfrm>
            <a:off x="323850" y="2420938"/>
            <a:ext cx="8640763" cy="4292600"/>
          </a:xfrm>
          <a:prstGeom prst="rect">
            <a:avLst/>
          </a:prstGeom>
          <a:noFill/>
          <a:ln w="9525">
            <a:noFill/>
            <a:miter lim="800000"/>
            <a:headEnd/>
            <a:tailEnd/>
          </a:ln>
        </p:spPr>
        <p:txBody>
          <a:bodyPr/>
          <a:lstStyle/>
          <a:p>
            <a:pPr>
              <a:buFont typeface="Wingdings" pitchFamily="2" charset="2"/>
              <a:buChar char="n"/>
            </a:pPr>
            <a:r>
              <a:rPr lang="en-US" altLang="zh-CN" sz="2800" b="1">
                <a:solidFill>
                  <a:srgbClr val="C00000"/>
                </a:solidFill>
                <a:latin typeface="黑体" pitchFamily="2" charset="-122"/>
                <a:ea typeface="黑体" pitchFamily="2" charset="-122"/>
                <a:cs typeface="Arial Unicode MS"/>
              </a:rPr>
              <a:t> </a:t>
            </a:r>
            <a:r>
              <a:rPr lang="zh-CN" altLang="en-US" sz="2800" b="1">
                <a:solidFill>
                  <a:srgbClr val="C00000"/>
                </a:solidFill>
                <a:latin typeface="黑体" pitchFamily="2" charset="-122"/>
                <a:ea typeface="黑体" pitchFamily="2" charset="-122"/>
                <a:cs typeface="Arial Unicode MS"/>
              </a:rPr>
              <a:t>新问题</a:t>
            </a:r>
            <a:r>
              <a:rPr lang="en-US" altLang="zh-CN" sz="2800" b="1">
                <a:solidFill>
                  <a:srgbClr val="C00000"/>
                </a:solidFill>
                <a:latin typeface="黑体" pitchFamily="2" charset="-122"/>
                <a:ea typeface="黑体" pitchFamily="2" charset="-122"/>
                <a:cs typeface="Arial Unicode MS"/>
              </a:rPr>
              <a:t>&amp;</a:t>
            </a:r>
            <a:r>
              <a:rPr lang="zh-CN" altLang="en-US" sz="2800" b="1">
                <a:solidFill>
                  <a:srgbClr val="C00000"/>
                </a:solidFill>
                <a:latin typeface="黑体" pitchFamily="2" charset="-122"/>
                <a:ea typeface="黑体" pitchFamily="2" charset="-122"/>
                <a:cs typeface="Arial Unicode MS"/>
              </a:rPr>
              <a:t>新解决方案</a:t>
            </a:r>
            <a:endParaRPr lang="en-US" altLang="zh-CN" sz="2800" b="1">
              <a:solidFill>
                <a:srgbClr val="C00000"/>
              </a:solidFill>
              <a:latin typeface="黑体" pitchFamily="2" charset="-122"/>
              <a:ea typeface="黑体" pitchFamily="2" charset="-122"/>
              <a:cs typeface="Arial Unicode MS"/>
            </a:endParaRPr>
          </a:p>
          <a:p>
            <a:pPr lvl="1">
              <a:buFont typeface="Wingdings" pitchFamily="2" charset="2"/>
              <a:buChar char="p"/>
            </a:pPr>
            <a:r>
              <a:rPr lang="zh-CN" altLang="en-US" b="1">
                <a:latin typeface="黑体" pitchFamily="2" charset="-122"/>
                <a:ea typeface="黑体" pitchFamily="2" charset="-122"/>
                <a:cs typeface="Arial Unicode MS"/>
              </a:rPr>
              <a:t>非确定自动机</a:t>
            </a:r>
            <a:r>
              <a:rPr lang="en-US" altLang="zh-CN" b="1">
                <a:latin typeface="黑体" pitchFamily="2" charset="-122"/>
                <a:ea typeface="黑体" pitchFamily="2" charset="-122"/>
                <a:cs typeface="Arial Unicode MS"/>
              </a:rPr>
              <a:t>NFA</a:t>
            </a:r>
          </a:p>
          <a:p>
            <a:pPr lvl="1">
              <a:buFont typeface="Wingdings" pitchFamily="2" charset="2"/>
              <a:buChar char="p"/>
            </a:pPr>
            <a:r>
              <a:rPr lang="en-US" altLang="zh-CN" b="1">
                <a:latin typeface="黑体" pitchFamily="2" charset="-122"/>
                <a:ea typeface="黑体" pitchFamily="2" charset="-122"/>
                <a:cs typeface="Arial Unicode MS"/>
              </a:rPr>
              <a:t>NP</a:t>
            </a:r>
            <a:r>
              <a:rPr lang="zh-CN" altLang="en-US" b="1">
                <a:latin typeface="黑体" pitchFamily="2" charset="-122"/>
                <a:ea typeface="黑体" pitchFamily="2" charset="-122"/>
                <a:cs typeface="Arial Unicode MS"/>
              </a:rPr>
              <a:t>完全问题</a:t>
            </a:r>
            <a:r>
              <a:rPr lang="en-US" altLang="zh-CN" b="1">
                <a:latin typeface="黑体" pitchFamily="2" charset="-122"/>
                <a:ea typeface="黑体" pitchFamily="2" charset="-122"/>
                <a:cs typeface="Arial Unicode MS"/>
              </a:rPr>
              <a:t>SAT</a:t>
            </a:r>
          </a:p>
          <a:p>
            <a:pPr lvl="1">
              <a:buFont typeface="Wingdings" pitchFamily="2" charset="2"/>
              <a:buChar char="p"/>
            </a:pPr>
            <a:r>
              <a:rPr lang="zh-CN" altLang="en-US" b="1">
                <a:latin typeface="黑体" pitchFamily="2" charset="-122"/>
                <a:ea typeface="黑体" pitchFamily="2" charset="-122"/>
                <a:cs typeface="Arial Unicode MS"/>
              </a:rPr>
              <a:t>时间复杂性类</a:t>
            </a:r>
            <a:r>
              <a:rPr lang="en-US" altLang="zh-CN" b="1">
                <a:latin typeface="黑体" pitchFamily="2" charset="-122"/>
                <a:ea typeface="黑体" pitchFamily="2" charset="-122"/>
                <a:cs typeface="Arial Unicode MS"/>
              </a:rPr>
              <a:t>Time(f(n))</a:t>
            </a:r>
          </a:p>
          <a:p>
            <a:pPr>
              <a:buFont typeface="Wingdings" pitchFamily="2" charset="2"/>
              <a:buChar char="n"/>
            </a:pPr>
            <a:r>
              <a:rPr lang="zh-CN" altLang="en-US" sz="2800" b="1">
                <a:solidFill>
                  <a:srgbClr val="C00000"/>
                </a:solidFill>
                <a:latin typeface="黑体" pitchFamily="2" charset="-122"/>
                <a:ea typeface="黑体" pitchFamily="2" charset="-122"/>
                <a:cs typeface="Arial Unicode MS"/>
              </a:rPr>
              <a:t>新问题</a:t>
            </a:r>
            <a:r>
              <a:rPr lang="en-US" altLang="zh-CN" sz="2800" b="1">
                <a:solidFill>
                  <a:srgbClr val="C00000"/>
                </a:solidFill>
                <a:latin typeface="黑体" pitchFamily="2" charset="-122"/>
                <a:ea typeface="黑体" pitchFamily="2" charset="-122"/>
                <a:cs typeface="Arial Unicode MS"/>
              </a:rPr>
              <a:t>&amp;</a:t>
            </a:r>
            <a:r>
              <a:rPr lang="zh-CN" altLang="en-US" sz="2800" b="1">
                <a:solidFill>
                  <a:srgbClr val="C00000"/>
                </a:solidFill>
                <a:latin typeface="黑体" pitchFamily="2" charset="-122"/>
                <a:ea typeface="黑体" pitchFamily="2" charset="-122"/>
                <a:cs typeface="Arial Unicode MS"/>
              </a:rPr>
              <a:t>老解决方案、老问题</a:t>
            </a:r>
            <a:r>
              <a:rPr lang="en-US" altLang="zh-CN" sz="2800" b="1">
                <a:solidFill>
                  <a:srgbClr val="C00000"/>
                </a:solidFill>
                <a:latin typeface="黑体" pitchFamily="2" charset="-122"/>
                <a:ea typeface="黑体" pitchFamily="2" charset="-122"/>
                <a:cs typeface="Arial Unicode MS"/>
              </a:rPr>
              <a:t>&amp;</a:t>
            </a:r>
            <a:r>
              <a:rPr lang="zh-CN" altLang="en-US" sz="2800" b="1">
                <a:solidFill>
                  <a:srgbClr val="C00000"/>
                </a:solidFill>
                <a:latin typeface="黑体" pitchFamily="2" charset="-122"/>
                <a:ea typeface="黑体" pitchFamily="2" charset="-122"/>
                <a:cs typeface="Arial Unicode MS"/>
              </a:rPr>
              <a:t>新解决方案</a:t>
            </a:r>
            <a:endParaRPr lang="en-US" altLang="zh-CN" sz="2800" b="1">
              <a:solidFill>
                <a:srgbClr val="C00000"/>
              </a:solidFill>
              <a:latin typeface="Arial Unicode MS"/>
              <a:ea typeface="Arial Unicode MS"/>
              <a:cs typeface="Arial Unicode MS"/>
            </a:endParaRPr>
          </a:p>
          <a:p>
            <a:pPr lvl="1">
              <a:buFont typeface="Wingdings" pitchFamily="2" charset="2"/>
              <a:buChar char="l"/>
            </a:pPr>
            <a:r>
              <a:rPr lang="en-US" altLang="zh-CN" sz="2800">
                <a:latin typeface="Arial Unicode MS"/>
                <a:ea typeface="Arial Unicode MS"/>
                <a:cs typeface="Arial Unicode MS"/>
              </a:rPr>
              <a:t> </a:t>
            </a:r>
            <a:r>
              <a:rPr lang="en-US" altLang="zh-CN" sz="2800">
                <a:latin typeface="黑体" pitchFamily="2" charset="-122"/>
                <a:ea typeface="黑体" pitchFamily="2" charset="-122"/>
                <a:sym typeface="Wingdings" pitchFamily="2" charset="2"/>
              </a:rPr>
              <a:t>Pentium FDIV bug</a:t>
            </a:r>
            <a:r>
              <a:rPr lang="zh-CN" altLang="en-US" sz="2800">
                <a:latin typeface="黑体" pitchFamily="2" charset="-122"/>
                <a:ea typeface="黑体" pitchFamily="2" charset="-122"/>
                <a:sym typeface="Wingdings" pitchFamily="2" charset="2"/>
              </a:rPr>
              <a:t>问题、最短路径问题</a:t>
            </a:r>
            <a:endParaRPr lang="en-US" altLang="zh-CN" sz="2800">
              <a:latin typeface="黑体" pitchFamily="2" charset="-122"/>
              <a:ea typeface="黑体" pitchFamily="2" charset="-122"/>
            </a:endParaRPr>
          </a:p>
          <a:p>
            <a:pPr lvl="1">
              <a:buFont typeface="Wingdings" pitchFamily="2" charset="2"/>
              <a:buChar char="l"/>
            </a:pPr>
            <a:r>
              <a:rPr lang="zh-CN" altLang="en-US" sz="2800">
                <a:latin typeface="Arial Unicode MS"/>
                <a:ea typeface="Arial Unicode MS"/>
                <a:cs typeface="Arial Unicode MS"/>
              </a:rPr>
              <a:t>作为起点</a:t>
            </a:r>
            <a:endParaRPr lang="en-US" altLang="zh-CN" sz="2800">
              <a:latin typeface="Arial Unicode MS"/>
              <a:ea typeface="Arial Unicode MS"/>
              <a:cs typeface="Arial Unicode MS"/>
            </a:endParaRPr>
          </a:p>
          <a:p>
            <a:pPr>
              <a:buFont typeface="Wingdings" pitchFamily="2" charset="2"/>
              <a:buChar char="n"/>
            </a:pPr>
            <a:r>
              <a:rPr lang="zh-CN" altLang="en-US" sz="2800" b="1">
                <a:solidFill>
                  <a:srgbClr val="C00000"/>
                </a:solidFill>
                <a:latin typeface="黑体" pitchFamily="2" charset="-122"/>
                <a:ea typeface="黑体" pitchFamily="2" charset="-122"/>
              </a:rPr>
              <a:t>老问题</a:t>
            </a:r>
            <a:r>
              <a:rPr lang="en-US" altLang="zh-CN" sz="2800" b="1">
                <a:solidFill>
                  <a:srgbClr val="C00000"/>
                </a:solidFill>
                <a:latin typeface="黑体" pitchFamily="2" charset="-122"/>
                <a:ea typeface="黑体" pitchFamily="2" charset="-122"/>
              </a:rPr>
              <a:t>&amp;</a:t>
            </a:r>
            <a:r>
              <a:rPr lang="zh-CN" altLang="en-US" sz="2800" b="1">
                <a:solidFill>
                  <a:srgbClr val="C00000"/>
                </a:solidFill>
                <a:latin typeface="黑体" pitchFamily="2" charset="-122"/>
                <a:ea typeface="黑体" pitchFamily="2" charset="-122"/>
              </a:rPr>
              <a:t>老解决方案（</a:t>
            </a:r>
            <a:r>
              <a:rPr lang="en-US" altLang="zh-CN" sz="2800" b="1">
                <a:solidFill>
                  <a:srgbClr val="C00000"/>
                </a:solidFill>
                <a:latin typeface="黑体" pitchFamily="2" charset="-122"/>
                <a:ea typeface="黑体" pitchFamily="2" charset="-122"/>
              </a:rPr>
              <a:t>Say </a:t>
            </a:r>
            <a:r>
              <a:rPr lang="zh-CN" altLang="en-US" sz="2800" b="1">
                <a:solidFill>
                  <a:srgbClr val="C00000"/>
                </a:solidFill>
                <a:latin typeface="黑体" pitchFamily="2" charset="-122"/>
                <a:ea typeface="黑体" pitchFamily="2" charset="-122"/>
              </a:rPr>
              <a:t>“</a:t>
            </a:r>
            <a:r>
              <a:rPr lang="en-US" altLang="zh-CN" sz="2800" b="1">
                <a:solidFill>
                  <a:srgbClr val="C00000"/>
                </a:solidFill>
                <a:latin typeface="黑体" pitchFamily="2" charset="-122"/>
                <a:ea typeface="黑体" pitchFamily="2" charset="-122"/>
              </a:rPr>
              <a:t>No</a:t>
            </a:r>
            <a:r>
              <a:rPr lang="zh-CN" altLang="en-US" sz="2800" b="1">
                <a:solidFill>
                  <a:srgbClr val="C00000"/>
                </a:solidFill>
                <a:latin typeface="黑体" pitchFamily="2" charset="-122"/>
                <a:ea typeface="黑体" pitchFamily="2" charset="-122"/>
              </a:rPr>
              <a:t>”</a:t>
            </a:r>
            <a:r>
              <a:rPr lang="en-US" altLang="zh-CN" sz="2800" b="1">
                <a:solidFill>
                  <a:srgbClr val="C00000"/>
                </a:solidFill>
                <a:latin typeface="黑体" pitchFamily="2" charset="-122"/>
                <a:ea typeface="黑体" pitchFamily="2" charset="-122"/>
              </a:rPr>
              <a:t> </a:t>
            </a:r>
            <a:r>
              <a:rPr lang="zh-CN" altLang="en-US" sz="2800" b="1">
                <a:solidFill>
                  <a:srgbClr val="C00000"/>
                </a:solidFill>
                <a:latin typeface="黑体" pitchFamily="2" charset="-122"/>
                <a:ea typeface="黑体" pitchFamily="2" charset="-122"/>
              </a:rPr>
              <a:t>）</a:t>
            </a:r>
            <a:endParaRPr lang="en-US" altLang="zh-CN" sz="2800" b="1">
              <a:solidFill>
                <a:srgbClr val="C00000"/>
              </a:solidFill>
              <a:latin typeface="黑体" pitchFamily="2" charset="-122"/>
              <a:ea typeface="黑体" pitchFamily="2" charset="-122"/>
            </a:endParaRPr>
          </a:p>
          <a:p>
            <a:pPr lvl="1">
              <a:buFont typeface="Wingdings" pitchFamily="2" charset="2"/>
              <a:buChar char="l"/>
            </a:pPr>
            <a:r>
              <a:rPr lang="en-US" altLang="zh-CN">
                <a:latin typeface="Arial Unicode MS"/>
                <a:ea typeface="Arial Unicode MS"/>
                <a:cs typeface="Arial Unicode MS"/>
              </a:rPr>
              <a:t>“Yet another paper on … ”</a:t>
            </a:r>
          </a:p>
          <a:p>
            <a:pPr>
              <a:buFont typeface="Wingdings" pitchFamily="2" charset="2"/>
              <a:buChar char="l"/>
            </a:pPr>
            <a:r>
              <a:rPr lang="zh-CN" altLang="en-US">
                <a:ea typeface="黑体" pitchFamily="2" charset="-122"/>
              </a:rPr>
              <a:t>简单与复杂的转化：</a:t>
            </a:r>
            <a:r>
              <a:rPr lang="en-US" altLang="zh-CN"/>
              <a:t>IT</a:t>
            </a:r>
            <a:r>
              <a:rPr lang="zh-CN" altLang="en-US"/>
              <a:t>领域的创新一再证明</a:t>
            </a:r>
            <a:r>
              <a:rPr lang="en-US" altLang="zh-CN"/>
              <a:t>KISS</a:t>
            </a:r>
            <a:r>
              <a:rPr lang="zh-CN" altLang="en-US"/>
              <a:t>（</a:t>
            </a:r>
            <a:r>
              <a:rPr lang="en-US" altLang="zh-CN"/>
              <a:t>Keep it simple and Stupid</a:t>
            </a:r>
            <a:r>
              <a:rPr lang="zh-CN" altLang="en-US"/>
              <a:t>）法则是成功的关键之一 </a:t>
            </a:r>
            <a:r>
              <a:rPr lang="en-US" altLang="zh-CN"/>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168275" y="620713"/>
            <a:ext cx="7500938" cy="796925"/>
          </a:xfrm>
          <a:prstGeom prst="rect">
            <a:avLst/>
          </a:prstGeom>
        </p:spPr>
        <p:txBody>
          <a:bodyPr/>
          <a:lstStyle/>
          <a:p>
            <a:pPr eaLnBrk="0" hangingPunct="0">
              <a:defRPr/>
            </a:pPr>
            <a:r>
              <a:rPr kumimoji="0" lang="zh-CN" altLang="en-US" sz="4000" b="1" kern="0" dirty="0">
                <a:solidFill>
                  <a:srgbClr val="C00000"/>
                </a:solidFill>
                <a:effectLst>
                  <a:outerShdw blurRad="38100" dist="38100" dir="2700000" algn="tl">
                    <a:srgbClr val="C0C0C0"/>
                  </a:outerShdw>
                </a:effectLst>
                <a:latin typeface="黑体" pitchFamily="49" charset="-122"/>
                <a:ea typeface="黑体" pitchFamily="49" charset="-122"/>
                <a:cs typeface="+mj-cs"/>
              </a:rPr>
              <a:t>提纲</a:t>
            </a:r>
          </a:p>
        </p:txBody>
      </p:sp>
      <p:sp>
        <p:nvSpPr>
          <p:cNvPr id="3" name="内容占位符 2"/>
          <p:cNvSpPr txBox="1">
            <a:spLocks/>
          </p:cNvSpPr>
          <p:nvPr/>
        </p:nvSpPr>
        <p:spPr>
          <a:xfrm>
            <a:off x="182563" y="1384300"/>
            <a:ext cx="7629525" cy="3340100"/>
          </a:xfrm>
          <a:prstGeom prst="rect">
            <a:avLst/>
          </a:prstGeom>
        </p:spPr>
        <p:txBody>
          <a:bodyPr/>
          <a:lstStyle/>
          <a:p>
            <a:pPr marL="342900" indent="-342900" eaLnBrk="0" hangingPunct="0">
              <a:spcBef>
                <a:spcPct val="20000"/>
              </a:spcBef>
              <a:buClr>
                <a:srgbClr val="FF3300"/>
              </a:buClr>
              <a:buSzPct val="70000"/>
              <a:buFont typeface="Wingdings" pitchFamily="2" charset="2"/>
              <a:buChar char="|"/>
              <a:defRPr/>
            </a:pPr>
            <a:r>
              <a:rPr kumimoji="0" lang="zh-CN" altLang="en-US" sz="3200" kern="0" dirty="0">
                <a:latin typeface="黑体" pitchFamily="49" charset="-122"/>
                <a:ea typeface="黑体" pitchFamily="49" charset="-122"/>
              </a:rPr>
              <a:t>前辈故事</a:t>
            </a:r>
            <a:endParaRPr kumimoji="0" lang="en-US" altLang="zh-CN" sz="3200" kern="0" dirty="0">
              <a:latin typeface="黑体" pitchFamily="49" charset="-122"/>
              <a:ea typeface="黑体" pitchFamily="49" charset="-122"/>
            </a:endParaRPr>
          </a:p>
          <a:p>
            <a:pPr marL="342900" indent="-342900" eaLnBrk="0" hangingPunct="0">
              <a:spcBef>
                <a:spcPct val="20000"/>
              </a:spcBef>
              <a:buClr>
                <a:srgbClr val="FF3300"/>
              </a:buClr>
              <a:buSzPct val="70000"/>
              <a:buFont typeface="Wingdings" pitchFamily="2" charset="2"/>
              <a:buChar char="|"/>
              <a:defRPr/>
            </a:pPr>
            <a:r>
              <a:rPr kumimoji="0" lang="zh-CN" altLang="en-US" sz="3200" kern="0" dirty="0" smtClean="0">
                <a:solidFill>
                  <a:srgbClr val="FF0000"/>
                </a:solidFill>
                <a:latin typeface="黑体" pitchFamily="49" charset="-122"/>
                <a:ea typeface="黑体" pitchFamily="49" charset="-122"/>
              </a:rPr>
              <a:t>图解</a:t>
            </a:r>
            <a:r>
              <a:rPr kumimoji="0" lang="zh-CN" altLang="en-US" sz="3200" kern="0" dirty="0">
                <a:solidFill>
                  <a:srgbClr val="FF0000"/>
                </a:solidFill>
                <a:latin typeface="黑体" pitchFamily="49" charset="-122"/>
                <a:ea typeface="黑体" pitchFamily="49" charset="-122"/>
              </a:rPr>
              <a:t>科研</a:t>
            </a:r>
            <a:endParaRPr kumimoji="0" lang="en-US" altLang="zh-CN" sz="3200" kern="0" dirty="0">
              <a:solidFill>
                <a:srgbClr val="FF0000"/>
              </a:solidFill>
              <a:latin typeface="黑体" pitchFamily="49" charset="-122"/>
              <a:ea typeface="黑体" pitchFamily="49" charset="-122"/>
            </a:endParaRPr>
          </a:p>
          <a:p>
            <a:pPr marL="342900" indent="-342900" eaLnBrk="0" hangingPunct="0">
              <a:spcBef>
                <a:spcPct val="20000"/>
              </a:spcBef>
              <a:buClr>
                <a:srgbClr val="FF3300"/>
              </a:buClr>
              <a:buSzPct val="70000"/>
              <a:buFont typeface="Wingdings" pitchFamily="2" charset="2"/>
              <a:buChar char="|"/>
              <a:defRPr/>
            </a:pPr>
            <a:r>
              <a:rPr lang="zh-CN" altLang="en-US" sz="3200" kern="0" dirty="0" smtClean="0">
                <a:latin typeface="黑体" pitchFamily="49" charset="-122"/>
                <a:ea typeface="黑体" pitchFamily="49" charset="-122"/>
              </a:rPr>
              <a:t>计算机</a:t>
            </a:r>
            <a:r>
              <a:rPr lang="zh-CN" altLang="en-US" sz="3200" kern="0" dirty="0">
                <a:latin typeface="黑体" pitchFamily="49" charset="-122"/>
                <a:ea typeface="黑体" pitchFamily="49" charset="-122"/>
              </a:rPr>
              <a:t>基础</a:t>
            </a:r>
            <a:r>
              <a:rPr kumimoji="0" lang="zh-CN" altLang="en-US" sz="3200" kern="0" dirty="0">
                <a:latin typeface="黑体" pitchFamily="49" charset="-122"/>
                <a:ea typeface="黑体" pitchFamily="49" charset="-122"/>
              </a:rPr>
              <a:t>书籍推荐</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609600" y="2667000"/>
            <a:ext cx="8358188" cy="796925"/>
          </a:xfrm>
          <a:prstGeom prst="rect">
            <a:avLst/>
          </a:prstGeom>
        </p:spPr>
        <p:txBody>
          <a:bodyPr/>
          <a:lstStyle/>
          <a:p>
            <a:pPr algn="ctr" eaLnBrk="0" hangingPunct="0">
              <a:defRPr/>
            </a:pPr>
            <a:r>
              <a:rPr kumimoji="0" lang="zh-CN" altLang="en-US" sz="4400" b="1" kern="0" dirty="0">
                <a:solidFill>
                  <a:srgbClr val="C00000"/>
                </a:solidFill>
                <a:effectLst>
                  <a:outerShdw blurRad="38100" dist="38100" dir="2700000" algn="tl">
                    <a:srgbClr val="C0C0C0"/>
                  </a:outerShdw>
                </a:effectLst>
                <a:latin typeface="+mj-lt"/>
                <a:ea typeface="+mj-ea"/>
                <a:cs typeface="+mj-cs"/>
              </a:rPr>
              <a:t>科研是什么？</a:t>
            </a:r>
          </a:p>
        </p:txBody>
      </p:sp>
      <p:sp>
        <p:nvSpPr>
          <p:cNvPr id="49154" name="矩形 2"/>
          <p:cNvSpPr>
            <a:spLocks noChangeArrowheads="1"/>
          </p:cNvSpPr>
          <p:nvPr/>
        </p:nvSpPr>
        <p:spPr bwMode="auto">
          <a:xfrm>
            <a:off x="900113" y="3733800"/>
            <a:ext cx="7272337" cy="708025"/>
          </a:xfrm>
          <a:prstGeom prst="rect">
            <a:avLst/>
          </a:prstGeom>
          <a:noFill/>
          <a:ln w="9525">
            <a:noFill/>
            <a:miter lim="800000"/>
            <a:headEnd/>
            <a:tailEnd/>
          </a:ln>
        </p:spPr>
        <p:txBody>
          <a:bodyPr>
            <a:spAutoFit/>
          </a:bodyPr>
          <a:lstStyle/>
          <a:p>
            <a:pPr algn="ctr"/>
            <a:r>
              <a:rPr lang="en-US" altLang="zh-CN" sz="4000">
                <a:latin typeface="Arial Unicode MS"/>
                <a:ea typeface="Arial Unicode MS"/>
                <a:cs typeface="Arial Unicode MS"/>
              </a:rPr>
              <a:t>Research = Re + search</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000099"/>
                </a:solidFill>
              </a:rPr>
              <a:t>个人简介</a:t>
            </a:r>
            <a:endParaRPr lang="zh-CN" altLang="en-US" sz="3600" b="1" dirty="0">
              <a:solidFill>
                <a:srgbClr val="000099"/>
              </a:solidFill>
            </a:endParaRPr>
          </a:p>
        </p:txBody>
      </p:sp>
      <p:sp>
        <p:nvSpPr>
          <p:cNvPr id="6" name="内容占位符 5"/>
          <p:cNvSpPr>
            <a:spLocks noGrp="1"/>
          </p:cNvSpPr>
          <p:nvPr>
            <p:ph idx="1"/>
          </p:nvPr>
        </p:nvSpPr>
        <p:spPr>
          <a:xfrm>
            <a:off x="285720" y="1000108"/>
            <a:ext cx="8678768" cy="5429288"/>
          </a:xfrm>
        </p:spPr>
        <p:txBody>
          <a:bodyPr/>
          <a:lstStyle/>
          <a:p>
            <a:r>
              <a:rPr lang="zh-CN" altLang="en-US" sz="2400" dirty="0" smtClean="0"/>
              <a:t>北京航空航天大学计算机学院教授、博士生导师；中国计算机学会数据库专业委员会委员，大数据专家委员会委员。</a:t>
            </a:r>
            <a:endParaRPr lang="en-US" altLang="zh-CN" sz="2400" dirty="0" smtClean="0"/>
          </a:p>
          <a:p>
            <a:r>
              <a:rPr lang="en-US" altLang="zh-CN" sz="2400" dirty="0" smtClean="0"/>
              <a:t>2011</a:t>
            </a:r>
            <a:r>
              <a:rPr lang="zh-CN" altLang="en-US" sz="2400" dirty="0" smtClean="0"/>
              <a:t>年作为海外优秀中青年人才加入北京航空航天大学计算机学院软件开发环境国家重点实验，并特聘为教授。</a:t>
            </a:r>
            <a:endParaRPr lang="en-US" altLang="zh-CN" sz="2400" dirty="0" smtClean="0"/>
          </a:p>
          <a:p>
            <a:r>
              <a:rPr lang="zh-CN" altLang="en-US" sz="2400" dirty="0" smtClean="0"/>
              <a:t>获得了北京大学</a:t>
            </a:r>
            <a:r>
              <a:rPr lang="en-US" altLang="zh-CN" sz="2400" dirty="0" smtClean="0"/>
              <a:t>(2004)</a:t>
            </a:r>
            <a:r>
              <a:rPr lang="zh-CN" altLang="en-US" sz="2400" dirty="0" smtClean="0"/>
              <a:t>和英国爱丁堡大学 </a:t>
            </a:r>
            <a:r>
              <a:rPr lang="en-US" altLang="zh-CN" sz="2400" dirty="0" smtClean="0"/>
              <a:t>(2011)</a:t>
            </a:r>
            <a:r>
              <a:rPr lang="zh-CN" altLang="en-US" sz="2400" dirty="0" smtClean="0"/>
              <a:t>的两个博士学位。英国爱丁堡大学博士后，并曾在美国贝尔实验室总部实习，在微软亚洲研究院访问。</a:t>
            </a:r>
            <a:endParaRPr lang="en-US" altLang="zh-CN" sz="2400" dirty="0" smtClean="0"/>
          </a:p>
        </p:txBody>
      </p:sp>
      <p:sp>
        <p:nvSpPr>
          <p:cNvPr id="4" name="内容占位符 2"/>
          <p:cNvSpPr txBox="1">
            <a:spLocks/>
          </p:cNvSpPr>
          <p:nvPr/>
        </p:nvSpPr>
        <p:spPr bwMode="auto">
          <a:xfrm>
            <a:off x="827584" y="4077072"/>
            <a:ext cx="5078938" cy="201622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altLang="zh-CN" sz="2000" b="1" i="0" u="none" strike="noStrike" kern="0" cap="none" spc="0" normalizeH="0" baseline="0" noProof="0" dirty="0" smtClean="0">
                <a:ln>
                  <a:noFill/>
                </a:ln>
                <a:solidFill>
                  <a:srgbClr val="000099"/>
                </a:solidFill>
                <a:effectLst/>
                <a:uLnTx/>
                <a:uFillTx/>
                <a:latin typeface="Arial Unicode MS" pitchFamily="34" charset="-122"/>
                <a:ea typeface="+mn-ea"/>
                <a:cs typeface="+mn-cs"/>
              </a:rPr>
              <a:t>Homepage</a:t>
            </a:r>
            <a:r>
              <a:rPr kumimoji="0" lang="en-US"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rPr>
              <a:t>: </a:t>
            </a:r>
            <a:r>
              <a:rPr kumimoji="0" lang="en-US"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hlinkClick r:id="rId2"/>
              </a:rPr>
              <a:t>http://mashuai.buaa.edu.cn</a:t>
            </a:r>
            <a:endParaRPr kumimoji="0" lang="en-US"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endParaRPr>
          </a:p>
          <a:p>
            <a:pPr marL="342900" marR="0" lvl="0" indent="-342900" algn="l" defTabSz="914400" rtl="0" eaLnBrk="0" fontAlgn="base" latinLnBrk="0" hangingPunct="0">
              <a:lnSpc>
                <a:spcPct val="100000"/>
              </a:lnSpc>
              <a:spcBef>
                <a:spcPts val="1200"/>
              </a:spcBef>
              <a:spcAft>
                <a:spcPct val="0"/>
              </a:spcAft>
              <a:buClrTx/>
              <a:buSzTx/>
              <a:buFontTx/>
              <a:buNone/>
              <a:tabLst/>
              <a:defRPr/>
            </a:pPr>
            <a:r>
              <a:rPr kumimoji="0" lang="en-US" altLang="zh-CN" sz="2000" b="1" i="0" u="none" strike="noStrike" kern="0" cap="none" spc="0" normalizeH="0" baseline="0" noProof="0" dirty="0" smtClean="0">
                <a:ln>
                  <a:noFill/>
                </a:ln>
                <a:solidFill>
                  <a:srgbClr val="000099"/>
                </a:solidFill>
                <a:effectLst/>
                <a:uLnTx/>
                <a:uFillTx/>
                <a:latin typeface="Arial Unicode MS" pitchFamily="34" charset="-122"/>
                <a:ea typeface="+mn-ea"/>
                <a:cs typeface="+mn-cs"/>
              </a:rPr>
              <a:t>Email</a:t>
            </a:r>
            <a:r>
              <a:rPr kumimoji="0" lang="en-US"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rPr>
              <a:t>: </a:t>
            </a:r>
            <a:r>
              <a:rPr kumimoji="0" lang="en-US"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hlinkClick r:id="rId3"/>
              </a:rPr>
              <a:t>mashuai@buaa.edu.cn</a:t>
            </a:r>
            <a:endParaRPr kumimoji="0" lang="en-US"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endParaRPr>
          </a:p>
          <a:p>
            <a:pPr marL="342900" marR="0" lvl="0" indent="-342900" algn="l" defTabSz="914400" rtl="0" eaLnBrk="0" fontAlgn="base" latinLnBrk="0" hangingPunct="0">
              <a:lnSpc>
                <a:spcPct val="100000"/>
              </a:lnSpc>
              <a:spcBef>
                <a:spcPts val="1200"/>
              </a:spcBef>
              <a:spcAft>
                <a:spcPct val="0"/>
              </a:spcAft>
              <a:buClrTx/>
              <a:buSzTx/>
              <a:buFontTx/>
              <a:buNone/>
              <a:tabLst/>
              <a:defRPr/>
            </a:pPr>
            <a:r>
              <a:rPr kumimoji="0" lang="en-US" altLang="zh-CN" sz="2000" b="1" i="0" u="none" strike="noStrike" kern="0" cap="none" spc="0" normalizeH="0" baseline="0" noProof="0" dirty="0" smtClean="0">
                <a:ln>
                  <a:noFill/>
                </a:ln>
                <a:solidFill>
                  <a:srgbClr val="000099"/>
                </a:solidFill>
                <a:effectLst/>
                <a:uLnTx/>
                <a:uFillTx/>
                <a:latin typeface="Arial Unicode MS" pitchFamily="34" charset="-122"/>
                <a:ea typeface="+mn-ea"/>
                <a:cs typeface="+mn-cs"/>
              </a:rPr>
              <a:t>Address</a:t>
            </a:r>
            <a:r>
              <a:rPr kumimoji="0" lang="en-US"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rPr>
              <a:t>:   Room G1122, </a:t>
            </a:r>
          </a:p>
          <a:p>
            <a:pPr marL="342900" marR="0" lvl="0" indent="-342900" algn="l" defTabSz="914400" rtl="0" eaLnBrk="0" fontAlgn="base" latinLnBrk="0" hangingPunct="0">
              <a:lnSpc>
                <a:spcPct val="100000"/>
              </a:lnSpc>
              <a:spcBef>
                <a:spcPts val="0"/>
              </a:spcBef>
              <a:spcAft>
                <a:spcPct val="0"/>
              </a:spcAft>
              <a:buClrTx/>
              <a:buSzTx/>
              <a:buFontTx/>
              <a:buNone/>
              <a:tabLst/>
              <a:defRPr/>
            </a:pPr>
            <a:r>
              <a:rPr kumimoji="0" lang="en-US"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rPr>
              <a:t>		    New Main Building, </a:t>
            </a:r>
          </a:p>
          <a:p>
            <a:pPr marL="342900" marR="0" lvl="0" indent="-342900" algn="l" defTabSz="914400" rtl="0" eaLnBrk="0" fontAlgn="base" latinLnBrk="0" hangingPunct="0">
              <a:lnSpc>
                <a:spcPct val="100000"/>
              </a:lnSpc>
              <a:spcBef>
                <a:spcPts val="0"/>
              </a:spcBef>
              <a:spcAft>
                <a:spcPct val="0"/>
              </a:spcAft>
              <a:buClrTx/>
              <a:buSzTx/>
              <a:buFontTx/>
              <a:buNone/>
              <a:tabLst/>
              <a:defRPr/>
            </a:pPr>
            <a:r>
              <a:rPr kumimoji="0" lang="en-US"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rPr>
              <a:t>                 </a:t>
            </a:r>
            <a:r>
              <a:rPr kumimoji="0" lang="en-US" altLang="zh-CN" sz="2000" b="0" i="0" u="none" strike="noStrike" kern="0" cap="none" spc="0" normalizeH="0" baseline="0" noProof="0" dirty="0" err="1" smtClean="0">
                <a:ln>
                  <a:noFill/>
                </a:ln>
                <a:solidFill>
                  <a:schemeClr val="tx1"/>
                </a:solidFill>
                <a:effectLst/>
                <a:uLnTx/>
                <a:uFillTx/>
                <a:latin typeface="Arial Unicode MS" pitchFamily="34" charset="-122"/>
                <a:ea typeface="+mn-ea"/>
                <a:cs typeface="+mn-cs"/>
              </a:rPr>
              <a:t>Beihang</a:t>
            </a:r>
            <a:r>
              <a:rPr kumimoji="0" lang="en-US"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rPr>
              <a:t> University</a:t>
            </a: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zh-CN" altLang="en-US" sz="2000" b="0" i="0" u="none" strike="noStrike" kern="0" cap="none" spc="0" normalizeH="0" baseline="0" noProof="0" dirty="0">
              <a:ln>
                <a:noFill/>
              </a:ln>
              <a:solidFill>
                <a:schemeClr val="tx1"/>
              </a:solidFill>
              <a:effectLst/>
              <a:uLnTx/>
              <a:uFillTx/>
              <a:latin typeface="Arial Unicode MS" pitchFamily="34" charset="-122"/>
              <a:ea typeface="+mn-ea"/>
              <a:cs typeface="+mn-cs"/>
            </a:endParaRPr>
          </a:p>
        </p:txBody>
      </p:sp>
      <p:pic>
        <p:nvPicPr>
          <p:cNvPr id="5" name="Picture 2" descr="http://www.ccf.org.cn/resources/1190201776262/adl/12012-10-22-11_00_39.jpg"/>
          <p:cNvPicPr>
            <a:picLocks noChangeAspect="1" noChangeArrowheads="1"/>
          </p:cNvPicPr>
          <p:nvPr/>
        </p:nvPicPr>
        <p:blipFill>
          <a:blip r:embed="rId4" cstate="print"/>
          <a:srcRect/>
          <a:stretch>
            <a:fillRect/>
          </a:stretch>
        </p:blipFill>
        <p:spPr bwMode="auto">
          <a:xfrm>
            <a:off x="6444208" y="4077072"/>
            <a:ext cx="1524000" cy="1990725"/>
          </a:xfrm>
          <a:prstGeom prst="rect">
            <a:avLst/>
          </a:prstGeom>
          <a:noFill/>
        </p:spPr>
      </p:pic>
    </p:spTree>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标题 1"/>
          <p:cNvSpPr>
            <a:spLocks noGrp="1"/>
          </p:cNvSpPr>
          <p:nvPr>
            <p:ph type="title"/>
          </p:nvPr>
        </p:nvSpPr>
        <p:spPr>
          <a:xfrm>
            <a:off x="107950" y="549275"/>
            <a:ext cx="8856663" cy="774700"/>
          </a:xfrm>
        </p:spPr>
        <p:txBody>
          <a:bodyPr/>
          <a:lstStyle/>
          <a:p>
            <a:r>
              <a:rPr sz="4000" smtClean="0">
                <a:solidFill>
                  <a:srgbClr val="C00000"/>
                </a:solidFill>
                <a:latin typeface="Arial Unicode MS"/>
                <a:ea typeface="黑体" pitchFamily="2" charset="-122"/>
              </a:rPr>
              <a:t>科研是什么之</a:t>
            </a:r>
            <a:r>
              <a:rPr sz="4000" smtClean="0">
                <a:solidFill>
                  <a:srgbClr val="002060"/>
                </a:solidFill>
                <a:latin typeface="Arial Unicode MS"/>
                <a:ea typeface="黑体" pitchFamily="2" charset="-122"/>
              </a:rPr>
              <a:t>创新性</a:t>
            </a:r>
            <a:endParaRPr sz="4000" smtClean="0">
              <a:latin typeface="Arial Unicode MS"/>
              <a:ea typeface="黑体" pitchFamily="2" charset="-122"/>
            </a:endParaRPr>
          </a:p>
        </p:txBody>
      </p:sp>
      <p:sp>
        <p:nvSpPr>
          <p:cNvPr id="3" name="内容占位符 2"/>
          <p:cNvSpPr>
            <a:spLocks noGrp="1"/>
          </p:cNvSpPr>
          <p:nvPr>
            <p:ph idx="1"/>
          </p:nvPr>
        </p:nvSpPr>
        <p:spPr>
          <a:xfrm>
            <a:off x="1830388" y="1371600"/>
            <a:ext cx="5410200" cy="1295400"/>
          </a:xfrm>
        </p:spPr>
        <p:txBody>
          <a:bodyPr/>
          <a:lstStyle/>
          <a:p>
            <a:r>
              <a:rPr lang="zh-CN" altLang="en-US" sz="2800" smtClean="0">
                <a:solidFill>
                  <a:srgbClr val="FF0000"/>
                </a:solidFill>
                <a:latin typeface="Arial Unicode MS"/>
                <a:ea typeface="黑体" pitchFamily="2" charset="-122"/>
              </a:rPr>
              <a:t>工程</a:t>
            </a:r>
            <a:r>
              <a:rPr lang="zh-CN" altLang="en-US" sz="2800" smtClean="0">
                <a:latin typeface="Arial Unicode MS"/>
                <a:ea typeface="黑体" pitchFamily="2" charset="-122"/>
              </a:rPr>
              <a:t>强调的是</a:t>
            </a:r>
            <a:r>
              <a:rPr lang="en-US" altLang="zh-CN" sz="2800" smtClean="0">
                <a:solidFill>
                  <a:srgbClr val="FF0000"/>
                </a:solidFill>
                <a:latin typeface="Arial Unicode MS"/>
                <a:ea typeface="黑体" pitchFamily="2" charset="-122"/>
              </a:rPr>
              <a:t>work</a:t>
            </a:r>
          </a:p>
          <a:p>
            <a:r>
              <a:rPr lang="zh-CN" altLang="en-US" sz="2800" smtClean="0">
                <a:solidFill>
                  <a:srgbClr val="FF0000"/>
                </a:solidFill>
                <a:latin typeface="Arial Unicode MS"/>
                <a:ea typeface="黑体" pitchFamily="2" charset="-122"/>
              </a:rPr>
              <a:t>科研</a:t>
            </a:r>
            <a:r>
              <a:rPr lang="zh-CN" altLang="en-US" sz="2800" smtClean="0">
                <a:latin typeface="Arial Unicode MS"/>
                <a:ea typeface="黑体" pitchFamily="2" charset="-122"/>
              </a:rPr>
              <a:t>强调的是</a:t>
            </a:r>
            <a:r>
              <a:rPr lang="en-US" altLang="zh-CN" sz="2800" smtClean="0">
                <a:solidFill>
                  <a:srgbClr val="FF0000"/>
                </a:solidFill>
                <a:latin typeface="Arial Unicode MS"/>
                <a:ea typeface="黑体" pitchFamily="2" charset="-122"/>
              </a:rPr>
              <a:t>innovation</a:t>
            </a:r>
            <a:endParaRPr lang="zh-CN" altLang="en-US" sz="2800" smtClean="0">
              <a:solidFill>
                <a:srgbClr val="FF0000"/>
              </a:solidFill>
              <a:latin typeface="Arial Unicode MS"/>
              <a:ea typeface="黑体" pitchFamily="2" charset="-122"/>
            </a:endParaRPr>
          </a:p>
        </p:txBody>
      </p:sp>
      <p:pic>
        <p:nvPicPr>
          <p:cNvPr id="4" name="图片 3" descr="124175488_11n.png"/>
          <p:cNvPicPr>
            <a:picLocks noChangeAspect="1"/>
          </p:cNvPicPr>
          <p:nvPr/>
        </p:nvPicPr>
        <p:blipFill>
          <a:blip r:embed="rId2"/>
          <a:srcRect/>
          <a:stretch>
            <a:fillRect/>
          </a:stretch>
        </p:blipFill>
        <p:spPr bwMode="auto">
          <a:xfrm>
            <a:off x="2211388" y="2781300"/>
            <a:ext cx="4648200" cy="3776663"/>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标题 1"/>
          <p:cNvSpPr>
            <a:spLocks noGrp="1"/>
          </p:cNvSpPr>
          <p:nvPr>
            <p:ph type="title"/>
          </p:nvPr>
        </p:nvSpPr>
        <p:spPr>
          <a:xfrm>
            <a:off x="107950" y="549275"/>
            <a:ext cx="8856663" cy="774700"/>
          </a:xfrm>
        </p:spPr>
        <p:txBody>
          <a:bodyPr/>
          <a:lstStyle/>
          <a:p>
            <a:r>
              <a:rPr sz="4000" smtClean="0">
                <a:solidFill>
                  <a:srgbClr val="C00000"/>
                </a:solidFill>
                <a:latin typeface="Arial Unicode MS"/>
                <a:ea typeface="黑体" pitchFamily="2" charset="-122"/>
              </a:rPr>
              <a:t>科研是什么之</a:t>
            </a:r>
            <a:r>
              <a:rPr sz="4000" smtClean="0">
                <a:solidFill>
                  <a:srgbClr val="002060"/>
                </a:solidFill>
                <a:latin typeface="Arial Unicode MS"/>
                <a:ea typeface="黑体" pitchFamily="2" charset="-122"/>
              </a:rPr>
              <a:t>疯狂的脑袋</a:t>
            </a:r>
          </a:p>
        </p:txBody>
      </p:sp>
      <p:pic>
        <p:nvPicPr>
          <p:cNvPr id="51202" name="图片 4" descr="1459362444-25.jpg"/>
          <p:cNvPicPr>
            <a:picLocks noChangeAspect="1"/>
          </p:cNvPicPr>
          <p:nvPr/>
        </p:nvPicPr>
        <p:blipFill>
          <a:blip r:embed="rId3"/>
          <a:srcRect/>
          <a:stretch>
            <a:fillRect/>
          </a:stretch>
        </p:blipFill>
        <p:spPr bwMode="auto">
          <a:xfrm>
            <a:off x="1154113" y="1447800"/>
            <a:ext cx="3429000" cy="5143500"/>
          </a:xfrm>
          <a:prstGeom prst="rect">
            <a:avLst/>
          </a:prstGeom>
          <a:noFill/>
          <a:ln w="9525">
            <a:noFill/>
            <a:miter lim="800000"/>
            <a:headEnd/>
            <a:tailEnd/>
          </a:ln>
        </p:spPr>
      </p:pic>
      <p:pic>
        <p:nvPicPr>
          <p:cNvPr id="6" name="图片 5" descr="images.jpg"/>
          <p:cNvPicPr>
            <a:picLocks noChangeAspect="1"/>
          </p:cNvPicPr>
          <p:nvPr/>
        </p:nvPicPr>
        <p:blipFill>
          <a:blip r:embed="rId4"/>
          <a:srcRect/>
          <a:stretch>
            <a:fillRect/>
          </a:stretch>
        </p:blipFill>
        <p:spPr bwMode="auto">
          <a:xfrm>
            <a:off x="4964113" y="1447800"/>
            <a:ext cx="3352800" cy="2330450"/>
          </a:xfrm>
          <a:prstGeom prst="rect">
            <a:avLst/>
          </a:prstGeom>
          <a:noFill/>
          <a:ln w="9525">
            <a:noFill/>
            <a:miter lim="800000"/>
            <a:headEnd/>
            <a:tailEnd/>
          </a:ln>
        </p:spPr>
      </p:pic>
      <p:pic>
        <p:nvPicPr>
          <p:cNvPr id="8" name="图片 7" descr="images (1).jpg"/>
          <p:cNvPicPr>
            <a:picLocks noChangeAspect="1"/>
          </p:cNvPicPr>
          <p:nvPr/>
        </p:nvPicPr>
        <p:blipFill>
          <a:blip r:embed="rId5"/>
          <a:srcRect/>
          <a:stretch>
            <a:fillRect/>
          </a:stretch>
        </p:blipFill>
        <p:spPr bwMode="auto">
          <a:xfrm>
            <a:off x="4964113" y="4627563"/>
            <a:ext cx="3352800" cy="1925637"/>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标题 1"/>
          <p:cNvSpPr>
            <a:spLocks noGrp="1"/>
          </p:cNvSpPr>
          <p:nvPr>
            <p:ph type="title"/>
          </p:nvPr>
        </p:nvSpPr>
        <p:spPr>
          <a:xfrm>
            <a:off x="107950" y="549275"/>
            <a:ext cx="8856663" cy="774700"/>
          </a:xfrm>
        </p:spPr>
        <p:txBody>
          <a:bodyPr/>
          <a:lstStyle/>
          <a:p>
            <a:r>
              <a:rPr sz="4000" smtClean="0">
                <a:solidFill>
                  <a:srgbClr val="C00000"/>
                </a:solidFill>
                <a:latin typeface="Arial Unicode MS"/>
                <a:ea typeface="黑体" pitchFamily="2" charset="-122"/>
              </a:rPr>
              <a:t>科研是什么之</a:t>
            </a:r>
            <a:r>
              <a:rPr sz="4000" smtClean="0">
                <a:solidFill>
                  <a:srgbClr val="002060"/>
                </a:solidFill>
                <a:latin typeface="Arial Unicode MS"/>
                <a:ea typeface="黑体" pitchFamily="2" charset="-122"/>
              </a:rPr>
              <a:t>根深叶茂</a:t>
            </a:r>
            <a:endParaRPr sz="4000" smtClean="0">
              <a:latin typeface="Arial Unicode MS"/>
              <a:ea typeface="黑体" pitchFamily="2" charset="-122"/>
            </a:endParaRPr>
          </a:p>
        </p:txBody>
      </p:sp>
      <p:pic>
        <p:nvPicPr>
          <p:cNvPr id="53250" name="Picture 3" descr="http://upload.wikimedia.org/wikipedia/commons/thumb/1/1b/Tree_roots2.jpg/220px-Tree_roots2.jpg">
            <a:hlinkClick r:id="rId3"/>
          </p:cNvPr>
          <p:cNvPicPr>
            <a:picLocks noChangeAspect="1" noChangeArrowheads="1"/>
          </p:cNvPicPr>
          <p:nvPr/>
        </p:nvPicPr>
        <p:blipFill>
          <a:blip r:embed="rId4"/>
          <a:srcRect/>
          <a:stretch>
            <a:fillRect/>
          </a:stretch>
        </p:blipFill>
        <p:spPr bwMode="auto">
          <a:xfrm>
            <a:off x="763588" y="1295400"/>
            <a:ext cx="3810000" cy="5073650"/>
          </a:xfrm>
          <a:prstGeom prst="rect">
            <a:avLst/>
          </a:prstGeom>
          <a:noFill/>
          <a:ln w="9525">
            <a:noFill/>
            <a:miter lim="800000"/>
            <a:headEnd/>
            <a:tailEnd/>
          </a:ln>
        </p:spPr>
      </p:pic>
      <p:pic>
        <p:nvPicPr>
          <p:cNvPr id="7" name="图片 6" descr="images (3).jpg"/>
          <p:cNvPicPr>
            <a:picLocks noChangeAspect="1"/>
          </p:cNvPicPr>
          <p:nvPr/>
        </p:nvPicPr>
        <p:blipFill>
          <a:blip r:embed="rId5"/>
          <a:srcRect/>
          <a:stretch>
            <a:fillRect/>
          </a:stretch>
        </p:blipFill>
        <p:spPr bwMode="auto">
          <a:xfrm>
            <a:off x="4725988" y="1295400"/>
            <a:ext cx="3733800" cy="502920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标题 1"/>
          <p:cNvSpPr>
            <a:spLocks noGrp="1"/>
          </p:cNvSpPr>
          <p:nvPr>
            <p:ph type="title"/>
          </p:nvPr>
        </p:nvSpPr>
        <p:spPr>
          <a:xfrm>
            <a:off x="107950" y="549275"/>
            <a:ext cx="8856663" cy="774700"/>
          </a:xfrm>
        </p:spPr>
        <p:txBody>
          <a:bodyPr/>
          <a:lstStyle/>
          <a:p>
            <a:r>
              <a:rPr sz="4000" smtClean="0">
                <a:solidFill>
                  <a:srgbClr val="C00000"/>
                </a:solidFill>
                <a:latin typeface="Arial Unicode MS"/>
                <a:ea typeface="黑体" pitchFamily="2" charset="-122"/>
              </a:rPr>
              <a:t>科研是什么之</a:t>
            </a:r>
            <a:r>
              <a:rPr sz="4000" smtClean="0">
                <a:solidFill>
                  <a:srgbClr val="002060"/>
                </a:solidFill>
                <a:latin typeface="Arial Unicode MS"/>
                <a:ea typeface="黑体" pitchFamily="2" charset="-122"/>
              </a:rPr>
              <a:t>节点控制</a:t>
            </a:r>
            <a:endParaRPr sz="4000" smtClean="0">
              <a:latin typeface="Arial Unicode MS"/>
              <a:ea typeface="黑体" pitchFamily="2" charset="-122"/>
            </a:endParaRPr>
          </a:p>
        </p:txBody>
      </p:sp>
      <p:pic>
        <p:nvPicPr>
          <p:cNvPr id="55298" name="Picture 2" descr="C:\Users\shuai.ma\AppData\Local\Microsoft\Windows\Temporary Internet Files\Content.IE5\XLA3WI8X\MC900238096[1].wmf"/>
          <p:cNvPicPr>
            <a:picLocks noChangeAspect="1" noChangeArrowheads="1"/>
          </p:cNvPicPr>
          <p:nvPr/>
        </p:nvPicPr>
        <p:blipFill>
          <a:blip r:embed="rId2"/>
          <a:srcRect/>
          <a:stretch>
            <a:fillRect/>
          </a:stretch>
        </p:blipFill>
        <p:spPr bwMode="auto">
          <a:xfrm>
            <a:off x="2438400" y="1600200"/>
            <a:ext cx="5410200" cy="46736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标题 1"/>
          <p:cNvSpPr>
            <a:spLocks noGrp="1"/>
          </p:cNvSpPr>
          <p:nvPr>
            <p:ph type="title"/>
          </p:nvPr>
        </p:nvSpPr>
        <p:spPr>
          <a:xfrm>
            <a:off x="107950" y="549275"/>
            <a:ext cx="8856663" cy="774700"/>
          </a:xfrm>
        </p:spPr>
        <p:txBody>
          <a:bodyPr/>
          <a:lstStyle/>
          <a:p>
            <a:r>
              <a:rPr sz="4000" smtClean="0">
                <a:solidFill>
                  <a:srgbClr val="C00000"/>
                </a:solidFill>
                <a:latin typeface="Arial Unicode MS"/>
                <a:ea typeface="黑体" pitchFamily="2" charset="-122"/>
              </a:rPr>
              <a:t>科研是什么之</a:t>
            </a:r>
            <a:r>
              <a:rPr sz="4000" smtClean="0">
                <a:solidFill>
                  <a:srgbClr val="002060"/>
                </a:solidFill>
                <a:latin typeface="Arial Unicode MS"/>
                <a:ea typeface="黑体" pitchFamily="2" charset="-122"/>
              </a:rPr>
              <a:t>合作与独立</a:t>
            </a:r>
            <a:endParaRPr sz="4000" smtClean="0">
              <a:latin typeface="Arial Unicode MS"/>
              <a:ea typeface="黑体" pitchFamily="2" charset="-122"/>
            </a:endParaRPr>
          </a:p>
        </p:txBody>
      </p:sp>
      <p:pic>
        <p:nvPicPr>
          <p:cNvPr id="56322" name="图片 6" descr="teamwork.jpg"/>
          <p:cNvPicPr>
            <a:picLocks noChangeAspect="1"/>
          </p:cNvPicPr>
          <p:nvPr/>
        </p:nvPicPr>
        <p:blipFill>
          <a:blip r:embed="rId3"/>
          <a:srcRect/>
          <a:stretch>
            <a:fillRect/>
          </a:stretch>
        </p:blipFill>
        <p:spPr bwMode="auto">
          <a:xfrm>
            <a:off x="1042988" y="2514600"/>
            <a:ext cx="2819400" cy="2819400"/>
          </a:xfrm>
          <a:prstGeom prst="rect">
            <a:avLst/>
          </a:prstGeom>
          <a:noFill/>
          <a:ln w="9525">
            <a:noFill/>
            <a:miter lim="800000"/>
            <a:headEnd/>
            <a:tailEnd/>
          </a:ln>
        </p:spPr>
      </p:pic>
      <p:pic>
        <p:nvPicPr>
          <p:cNvPr id="5" name="图片 4" descr="240px-IAS_Princeton.jpg"/>
          <p:cNvPicPr>
            <a:picLocks noChangeAspect="1"/>
          </p:cNvPicPr>
          <p:nvPr/>
        </p:nvPicPr>
        <p:blipFill>
          <a:blip r:embed="rId4"/>
          <a:srcRect/>
          <a:stretch>
            <a:fillRect/>
          </a:stretch>
        </p:blipFill>
        <p:spPr bwMode="auto">
          <a:xfrm>
            <a:off x="4905375" y="1370013"/>
            <a:ext cx="3505200" cy="2628900"/>
          </a:xfrm>
          <a:prstGeom prst="rect">
            <a:avLst/>
          </a:prstGeom>
          <a:noFill/>
          <a:ln w="9525">
            <a:noFill/>
            <a:miter lim="800000"/>
            <a:headEnd/>
            <a:tailEnd/>
          </a:ln>
        </p:spPr>
      </p:pic>
      <p:pic>
        <p:nvPicPr>
          <p:cNvPr id="9" name="图片 8" descr="xinsrc_4307010711448802289617.jpg"/>
          <p:cNvPicPr>
            <a:picLocks noChangeAspect="1"/>
          </p:cNvPicPr>
          <p:nvPr/>
        </p:nvPicPr>
        <p:blipFill>
          <a:blip r:embed="rId5"/>
          <a:srcRect/>
          <a:stretch>
            <a:fillRect/>
          </a:stretch>
        </p:blipFill>
        <p:spPr bwMode="auto">
          <a:xfrm>
            <a:off x="4953000" y="4113213"/>
            <a:ext cx="3505200" cy="262890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标题 1"/>
          <p:cNvSpPr>
            <a:spLocks noGrp="1"/>
          </p:cNvSpPr>
          <p:nvPr>
            <p:ph type="title"/>
          </p:nvPr>
        </p:nvSpPr>
        <p:spPr>
          <a:xfrm>
            <a:off x="107950" y="549275"/>
            <a:ext cx="8856663" cy="774700"/>
          </a:xfrm>
        </p:spPr>
        <p:txBody>
          <a:bodyPr/>
          <a:lstStyle/>
          <a:p>
            <a:r>
              <a:rPr sz="4000" smtClean="0">
                <a:solidFill>
                  <a:srgbClr val="C00000"/>
                </a:solidFill>
                <a:latin typeface="Arial Unicode MS"/>
                <a:ea typeface="黑体" pitchFamily="2" charset="-122"/>
              </a:rPr>
              <a:t>科研是什么之</a:t>
            </a:r>
            <a:r>
              <a:rPr sz="4000" smtClean="0">
                <a:solidFill>
                  <a:srgbClr val="000099"/>
                </a:solidFill>
                <a:latin typeface="Arial Unicode MS"/>
                <a:ea typeface="黑体" pitchFamily="2" charset="-122"/>
              </a:rPr>
              <a:t>根与主干</a:t>
            </a:r>
          </a:p>
        </p:txBody>
      </p:sp>
      <p:sp>
        <p:nvSpPr>
          <p:cNvPr id="4" name="Rectangle 3"/>
          <p:cNvSpPr txBox="1">
            <a:spLocks noChangeArrowheads="1"/>
          </p:cNvSpPr>
          <p:nvPr/>
        </p:nvSpPr>
        <p:spPr bwMode="auto">
          <a:xfrm>
            <a:off x="323850" y="1600200"/>
            <a:ext cx="7219950" cy="5257800"/>
          </a:xfrm>
          <a:prstGeom prst="rect">
            <a:avLst/>
          </a:prstGeom>
          <a:noFill/>
          <a:ln w="9525">
            <a:noFill/>
            <a:miter lim="800000"/>
            <a:headEnd/>
            <a:tailEnd/>
          </a:ln>
        </p:spPr>
        <p:txBody>
          <a:bodyPr/>
          <a:lstStyle/>
          <a:p>
            <a:pPr marL="342900" indent="-342900">
              <a:spcBef>
                <a:spcPct val="20000"/>
              </a:spcBef>
              <a:buClr>
                <a:srgbClr val="FF3300"/>
              </a:buClr>
              <a:buSzPct val="70000"/>
              <a:buFont typeface="Wingdings" pitchFamily="2" charset="2"/>
              <a:buChar char="|"/>
              <a:defRPr/>
            </a:pPr>
            <a:r>
              <a:rPr kumimoji="0" lang="zh-CN" altLang="en-US" sz="3200" kern="0" dirty="0">
                <a:latin typeface="黑体" pitchFamily="49" charset="-122"/>
                <a:ea typeface="黑体" pitchFamily="49" charset="-122"/>
              </a:rPr>
              <a:t>坚持主流研究方向</a:t>
            </a:r>
            <a:endParaRPr kumimoji="0" lang="en-US" altLang="zh-CN" sz="3200" kern="0" dirty="0">
              <a:latin typeface="黑体" pitchFamily="49" charset="-122"/>
              <a:ea typeface="黑体" pitchFamily="49" charset="-122"/>
            </a:endParaRPr>
          </a:p>
          <a:p>
            <a:pPr marL="800100" lvl="1" indent="-342900">
              <a:spcBef>
                <a:spcPct val="20000"/>
              </a:spcBef>
              <a:buClr>
                <a:srgbClr val="FF3300"/>
              </a:buClr>
              <a:buSzPct val="70000"/>
              <a:buFont typeface="Wingdings" pitchFamily="2" charset="2"/>
              <a:buChar char="u"/>
              <a:defRPr/>
            </a:pPr>
            <a:r>
              <a:rPr lang="zh-CN" altLang="en-US" kern="0" dirty="0">
                <a:latin typeface="黑体" pitchFamily="49" charset="-122"/>
                <a:ea typeface="黑体" pitchFamily="49" charset="-122"/>
              </a:rPr>
              <a:t>要有“</a:t>
            </a:r>
            <a:r>
              <a:rPr lang="zh-CN" altLang="en-US" kern="0" dirty="0">
                <a:solidFill>
                  <a:srgbClr val="C00000"/>
                </a:solidFill>
                <a:latin typeface="黑体" pitchFamily="49" charset="-122"/>
                <a:ea typeface="黑体" pitchFamily="49" charset="-122"/>
              </a:rPr>
              <a:t>根</a:t>
            </a:r>
            <a:r>
              <a:rPr lang="zh-CN" altLang="en-US" kern="0" dirty="0">
                <a:latin typeface="黑体" pitchFamily="49" charset="-122"/>
                <a:ea typeface="黑体" pitchFamily="49" charset="-122"/>
              </a:rPr>
              <a:t>”，要有“</a:t>
            </a:r>
            <a:r>
              <a:rPr lang="zh-CN" altLang="en-US" kern="0" dirty="0">
                <a:solidFill>
                  <a:srgbClr val="C00000"/>
                </a:solidFill>
                <a:latin typeface="黑体" pitchFamily="49" charset="-122"/>
                <a:ea typeface="黑体" pitchFamily="49" charset="-122"/>
              </a:rPr>
              <a:t>主干</a:t>
            </a:r>
            <a:r>
              <a:rPr lang="zh-CN" altLang="en-US" kern="0" dirty="0">
                <a:latin typeface="黑体" pitchFamily="49" charset="-122"/>
                <a:ea typeface="黑体" pitchFamily="49" charset="-122"/>
              </a:rPr>
              <a:t>”</a:t>
            </a:r>
            <a:endParaRPr lang="en-US" altLang="zh-CN" kern="0" dirty="0">
              <a:latin typeface="黑体" pitchFamily="49" charset="-122"/>
              <a:ea typeface="黑体" pitchFamily="49" charset="-122"/>
            </a:endParaRPr>
          </a:p>
          <a:p>
            <a:pPr marL="800100" lvl="1" indent="-342900">
              <a:spcBef>
                <a:spcPct val="20000"/>
              </a:spcBef>
              <a:buClr>
                <a:srgbClr val="FF3300"/>
              </a:buClr>
              <a:buSzPct val="70000"/>
              <a:buFont typeface="Wingdings" pitchFamily="2" charset="2"/>
              <a:buChar char="u"/>
              <a:defRPr/>
            </a:pPr>
            <a:r>
              <a:rPr lang="zh-CN" altLang="en-US" kern="0" dirty="0">
                <a:latin typeface="黑体" pitchFamily="49" charset="-122"/>
                <a:ea typeface="黑体" pitchFamily="49" charset="-122"/>
              </a:rPr>
              <a:t>可以有“</a:t>
            </a:r>
            <a:r>
              <a:rPr lang="zh-CN" altLang="en-US" kern="0" dirty="0">
                <a:solidFill>
                  <a:schemeClr val="accent2"/>
                </a:solidFill>
                <a:latin typeface="黑体" pitchFamily="49" charset="-122"/>
                <a:ea typeface="黑体" pitchFamily="49" charset="-122"/>
              </a:rPr>
              <a:t>细枝</a:t>
            </a:r>
            <a:r>
              <a:rPr lang="zh-CN" altLang="en-US" kern="0" dirty="0">
                <a:latin typeface="黑体" pitchFamily="49" charset="-122"/>
                <a:ea typeface="黑体" pitchFamily="49" charset="-122"/>
              </a:rPr>
              <a:t>”，可以有“</a:t>
            </a:r>
            <a:r>
              <a:rPr lang="zh-CN" altLang="en-US" kern="0" dirty="0">
                <a:solidFill>
                  <a:schemeClr val="accent2"/>
                </a:solidFill>
                <a:latin typeface="黑体" pitchFamily="49" charset="-122"/>
                <a:ea typeface="黑体" pitchFamily="49" charset="-122"/>
              </a:rPr>
              <a:t>末梢</a:t>
            </a:r>
            <a:r>
              <a:rPr lang="zh-CN" altLang="en-US" kern="0" dirty="0">
                <a:latin typeface="黑体" pitchFamily="49" charset="-122"/>
                <a:ea typeface="黑体" pitchFamily="49" charset="-122"/>
              </a:rPr>
              <a:t>”</a:t>
            </a:r>
            <a:endParaRPr lang="en-US" altLang="zh-CN" kern="0" dirty="0">
              <a:latin typeface="黑体" pitchFamily="49" charset="-122"/>
              <a:ea typeface="黑体" pitchFamily="49" charset="-122"/>
            </a:endParaRPr>
          </a:p>
          <a:p>
            <a:pPr marL="342900" indent="-342900">
              <a:spcBef>
                <a:spcPct val="20000"/>
              </a:spcBef>
              <a:buClr>
                <a:srgbClr val="FF3300"/>
              </a:buClr>
              <a:buSzPct val="70000"/>
              <a:buFont typeface="Wingdings" pitchFamily="2" charset="2"/>
              <a:buChar char="|"/>
              <a:defRPr/>
            </a:pPr>
            <a:endParaRPr lang="en-US" altLang="zh-CN" b="1" kern="0" dirty="0">
              <a:latin typeface="黑体" pitchFamily="49" charset="-122"/>
              <a:ea typeface="黑体" pitchFamily="49" charset="-122"/>
            </a:endParaRPr>
          </a:p>
          <a:p>
            <a:pPr marL="342900" indent="-342900">
              <a:spcBef>
                <a:spcPct val="20000"/>
              </a:spcBef>
              <a:buClr>
                <a:srgbClr val="FF3300"/>
              </a:buClr>
              <a:buSzPct val="70000"/>
              <a:buFont typeface="Wingdings" pitchFamily="2" charset="2"/>
              <a:buChar char="|"/>
              <a:defRPr/>
            </a:pPr>
            <a:r>
              <a:rPr lang="zh-CN" altLang="en-US" sz="3200" b="1" dirty="0">
                <a:solidFill>
                  <a:srgbClr val="000099"/>
                </a:solidFill>
                <a:latin typeface="Arial Unicode MS" pitchFamily="34" charset="-122"/>
                <a:ea typeface="黑体" pitchFamily="49" charset="-122"/>
              </a:rPr>
              <a:t>集中优势兵力，</a:t>
            </a:r>
            <a:endParaRPr lang="en-US" altLang="zh-CN" sz="3200" b="1" dirty="0">
              <a:solidFill>
                <a:srgbClr val="000099"/>
              </a:solidFill>
              <a:latin typeface="Arial Unicode MS" pitchFamily="34" charset="-122"/>
              <a:ea typeface="黑体" pitchFamily="49" charset="-122"/>
            </a:endParaRPr>
          </a:p>
          <a:p>
            <a:pPr marL="342900" indent="-342900">
              <a:spcBef>
                <a:spcPct val="20000"/>
              </a:spcBef>
              <a:buClr>
                <a:srgbClr val="FF3300"/>
              </a:buClr>
              <a:buSzPct val="70000"/>
              <a:buFont typeface="Wingdings" pitchFamily="2" charset="2"/>
              <a:buChar char="|"/>
              <a:defRPr/>
            </a:pPr>
            <a:r>
              <a:rPr lang="zh-CN" altLang="en-US" sz="3200" dirty="0">
                <a:latin typeface="Arial Unicode MS" pitchFamily="34" charset="-122"/>
                <a:ea typeface="黑体" pitchFamily="49" charset="-122"/>
              </a:rPr>
              <a:t>瞄准一个方向的</a:t>
            </a:r>
            <a:r>
              <a:rPr lang="zh-CN" altLang="en-US" sz="3200" dirty="0">
                <a:solidFill>
                  <a:schemeClr val="accent6"/>
                </a:solidFill>
                <a:latin typeface="Arial Unicode MS" pitchFamily="34" charset="-122"/>
                <a:ea typeface="黑体" pitchFamily="49" charset="-122"/>
              </a:rPr>
              <a:t>列表</a:t>
            </a:r>
            <a:endParaRPr lang="en-US" altLang="zh-CN" sz="3200" dirty="0">
              <a:solidFill>
                <a:schemeClr val="accent6"/>
              </a:solidFill>
              <a:latin typeface="Arial Unicode MS" pitchFamily="34" charset="-122"/>
              <a:ea typeface="黑体" pitchFamily="49" charset="-122"/>
            </a:endParaRPr>
          </a:p>
          <a:p>
            <a:pPr marL="342900" indent="-342900">
              <a:spcBef>
                <a:spcPct val="20000"/>
              </a:spcBef>
              <a:buClr>
                <a:srgbClr val="FF3300"/>
              </a:buClr>
              <a:buSzPct val="70000"/>
              <a:defRPr/>
            </a:pPr>
            <a:r>
              <a:rPr lang="zh-CN" altLang="en-US" sz="3200" dirty="0">
                <a:latin typeface="Arial Unicode MS" pitchFamily="34" charset="-122"/>
                <a:ea typeface="黑体" pitchFamily="49" charset="-122"/>
              </a:rPr>
              <a:t>（会议和期刊）</a:t>
            </a:r>
            <a:endParaRPr lang="en-US" altLang="zh-CN" sz="3200" dirty="0">
              <a:latin typeface="Arial Unicode MS" pitchFamily="34" charset="-122"/>
              <a:ea typeface="黑体" pitchFamily="49" charset="-122"/>
            </a:endParaRPr>
          </a:p>
          <a:p>
            <a:pPr marL="342900" indent="-342900">
              <a:spcBef>
                <a:spcPct val="20000"/>
              </a:spcBef>
              <a:buClr>
                <a:srgbClr val="FF3300"/>
              </a:buClr>
              <a:buSzPct val="70000"/>
              <a:buFont typeface="Wingdings" pitchFamily="2" charset="2"/>
              <a:buChar char="|"/>
              <a:defRPr/>
            </a:pPr>
            <a:endParaRPr lang="en-US" altLang="zh-CN" sz="3200" kern="0" dirty="0">
              <a:latin typeface="黑体" pitchFamily="49" charset="-122"/>
              <a:ea typeface="黑体" pitchFamily="49" charset="-122"/>
            </a:endParaRPr>
          </a:p>
          <a:p>
            <a:pPr marL="800100" lvl="1" indent="-342900">
              <a:spcBef>
                <a:spcPct val="20000"/>
              </a:spcBef>
              <a:buClr>
                <a:srgbClr val="FF3300"/>
              </a:buClr>
              <a:buSzPct val="70000"/>
              <a:buFont typeface="Wingdings" pitchFamily="2" charset="2"/>
              <a:buChar char="|"/>
              <a:defRPr/>
            </a:pPr>
            <a:endParaRPr kumimoji="0" lang="en-US" altLang="zh-CN" sz="3200" kern="0" dirty="0">
              <a:latin typeface="黑体" pitchFamily="49" charset="-122"/>
              <a:ea typeface="黑体" pitchFamily="49" charset="-122"/>
            </a:endParaRPr>
          </a:p>
        </p:txBody>
      </p:sp>
      <p:pic>
        <p:nvPicPr>
          <p:cNvPr id="58371" name="Picture 8" descr="C:\Documents and Settings\act\Local Settings\Temporary Internet Files\Content.IE5\T5FVOFEU\MP900431776[1].jpg"/>
          <p:cNvPicPr>
            <a:picLocks noChangeAspect="1" noChangeArrowheads="1"/>
          </p:cNvPicPr>
          <p:nvPr/>
        </p:nvPicPr>
        <p:blipFill>
          <a:blip r:embed="rId3"/>
          <a:srcRect/>
          <a:stretch>
            <a:fillRect/>
          </a:stretch>
        </p:blipFill>
        <p:spPr bwMode="auto">
          <a:xfrm>
            <a:off x="4427538" y="3213100"/>
            <a:ext cx="4316412" cy="282416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标题 1"/>
          <p:cNvSpPr>
            <a:spLocks noGrp="1"/>
          </p:cNvSpPr>
          <p:nvPr>
            <p:ph type="title"/>
          </p:nvPr>
        </p:nvSpPr>
        <p:spPr>
          <a:xfrm>
            <a:off x="107950" y="549275"/>
            <a:ext cx="8856663" cy="774700"/>
          </a:xfrm>
        </p:spPr>
        <p:txBody>
          <a:bodyPr/>
          <a:lstStyle/>
          <a:p>
            <a:r>
              <a:rPr sz="4000" smtClean="0">
                <a:solidFill>
                  <a:srgbClr val="C00000"/>
                </a:solidFill>
                <a:latin typeface="Arial Unicode MS"/>
                <a:ea typeface="黑体" pitchFamily="2" charset="-122"/>
              </a:rPr>
              <a:t>科研是什么之学术道德</a:t>
            </a:r>
            <a:endParaRPr sz="4000" smtClean="0">
              <a:latin typeface="Arial Unicode MS"/>
              <a:ea typeface="黑体" pitchFamily="2" charset="-122"/>
            </a:endParaRPr>
          </a:p>
        </p:txBody>
      </p:sp>
      <p:grpSp>
        <p:nvGrpSpPr>
          <p:cNvPr id="3" name="组合 3"/>
          <p:cNvGrpSpPr>
            <a:grpSpLocks/>
          </p:cNvGrpSpPr>
          <p:nvPr/>
        </p:nvGrpSpPr>
        <p:grpSpPr bwMode="auto">
          <a:xfrm>
            <a:off x="2667000" y="1920875"/>
            <a:ext cx="3810000" cy="4029075"/>
            <a:chOff x="3733800" y="2606660"/>
            <a:chExt cx="3810000" cy="4028420"/>
          </a:xfrm>
        </p:grpSpPr>
        <p:pic>
          <p:nvPicPr>
            <p:cNvPr id="60419" name="图片 4" descr="prison.jpg"/>
            <p:cNvPicPr>
              <a:picLocks noChangeAspect="1"/>
            </p:cNvPicPr>
            <p:nvPr/>
          </p:nvPicPr>
          <p:blipFill>
            <a:blip r:embed="rId2"/>
            <a:srcRect/>
            <a:stretch>
              <a:fillRect/>
            </a:stretch>
          </p:blipFill>
          <p:spPr bwMode="auto">
            <a:xfrm>
              <a:off x="3810000" y="2606660"/>
              <a:ext cx="3571900" cy="3571899"/>
            </a:xfrm>
            <a:prstGeom prst="rect">
              <a:avLst/>
            </a:prstGeom>
            <a:noFill/>
            <a:ln w="9525">
              <a:noFill/>
              <a:miter lim="800000"/>
              <a:headEnd/>
              <a:tailEnd/>
            </a:ln>
          </p:spPr>
        </p:pic>
        <p:sp>
          <p:nvSpPr>
            <p:cNvPr id="60420" name="TextBox 5"/>
            <p:cNvSpPr txBox="1">
              <a:spLocks noChangeArrowheads="1"/>
            </p:cNvSpPr>
            <p:nvPr/>
          </p:nvSpPr>
          <p:spPr bwMode="auto">
            <a:xfrm>
              <a:off x="3733800" y="6111860"/>
              <a:ext cx="3810000" cy="523220"/>
            </a:xfrm>
            <a:prstGeom prst="rect">
              <a:avLst/>
            </a:prstGeom>
            <a:noFill/>
            <a:ln w="9525">
              <a:noFill/>
              <a:miter lim="800000"/>
              <a:headEnd/>
              <a:tailEnd/>
            </a:ln>
          </p:spPr>
          <p:txBody>
            <a:bodyPr>
              <a:spAutoFit/>
            </a:bodyPr>
            <a:lstStyle/>
            <a:p>
              <a:pPr algn="ctr"/>
              <a:r>
                <a:rPr lang="zh-CN" altLang="en-US" sz="2800">
                  <a:solidFill>
                    <a:srgbClr val="FF0000"/>
                  </a:solidFill>
                  <a:latin typeface="黑体" pitchFamily="2" charset="-122"/>
                  <a:ea typeface="黑体" pitchFamily="2" charset="-122"/>
                </a:rPr>
                <a:t>违法必究，执法必严！</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标题 1"/>
          <p:cNvSpPr>
            <a:spLocks noGrp="1"/>
          </p:cNvSpPr>
          <p:nvPr>
            <p:ph type="title"/>
          </p:nvPr>
        </p:nvSpPr>
        <p:spPr>
          <a:xfrm>
            <a:off x="107950" y="549275"/>
            <a:ext cx="8856663" cy="774700"/>
          </a:xfrm>
        </p:spPr>
        <p:txBody>
          <a:bodyPr/>
          <a:lstStyle/>
          <a:p>
            <a:r>
              <a:rPr sz="4000" smtClean="0">
                <a:solidFill>
                  <a:srgbClr val="C00000"/>
                </a:solidFill>
                <a:latin typeface="Arial Unicode MS"/>
                <a:ea typeface="黑体" pitchFamily="2" charset="-122"/>
              </a:rPr>
              <a:t>科研是什么之</a:t>
            </a:r>
            <a:r>
              <a:rPr sz="4000" smtClean="0">
                <a:solidFill>
                  <a:srgbClr val="000099"/>
                </a:solidFill>
                <a:latin typeface="Arial Unicode MS"/>
                <a:ea typeface="黑体" pitchFamily="2" charset="-122"/>
              </a:rPr>
              <a:t>。 。 。</a:t>
            </a:r>
            <a:endParaRPr sz="4000" smtClean="0">
              <a:latin typeface="Arial Unicode MS"/>
              <a:ea typeface="黑体" pitchFamily="2" charset="-122"/>
            </a:endParaRPr>
          </a:p>
        </p:txBody>
      </p:sp>
      <p:grpSp>
        <p:nvGrpSpPr>
          <p:cNvPr id="3" name="组合 16"/>
          <p:cNvGrpSpPr>
            <a:grpSpLocks/>
          </p:cNvGrpSpPr>
          <p:nvPr/>
        </p:nvGrpSpPr>
        <p:grpSpPr bwMode="auto">
          <a:xfrm>
            <a:off x="1550988" y="1504950"/>
            <a:ext cx="5605462" cy="1811338"/>
            <a:chOff x="1981200" y="1447800"/>
            <a:chExt cx="5604967" cy="1811426"/>
          </a:xfrm>
        </p:grpSpPr>
        <p:pic>
          <p:nvPicPr>
            <p:cNvPr id="61449" name="Picture 2" descr="C:\Program Files (x86)\Microsoft Office\MEDIA\CAGCAT10\j0157763.wmf"/>
            <p:cNvPicPr>
              <a:picLocks noChangeAspect="1" noChangeArrowheads="1"/>
            </p:cNvPicPr>
            <p:nvPr/>
          </p:nvPicPr>
          <p:blipFill>
            <a:blip r:embed="rId2"/>
            <a:srcRect/>
            <a:stretch>
              <a:fillRect/>
            </a:stretch>
          </p:blipFill>
          <p:spPr bwMode="auto">
            <a:xfrm>
              <a:off x="5791200" y="1447800"/>
              <a:ext cx="1794967" cy="1811426"/>
            </a:xfrm>
            <a:prstGeom prst="rect">
              <a:avLst/>
            </a:prstGeom>
            <a:noFill/>
            <a:ln w="9525">
              <a:noFill/>
              <a:miter lim="800000"/>
              <a:headEnd/>
              <a:tailEnd/>
            </a:ln>
          </p:spPr>
        </p:pic>
        <p:pic>
          <p:nvPicPr>
            <p:cNvPr id="61450" name="Picture 5" descr="C:\Program Files (x86)\Microsoft Office\MEDIA\CAGCAT10\j0233070.wmf"/>
            <p:cNvPicPr>
              <a:picLocks noChangeAspect="1" noChangeArrowheads="1"/>
            </p:cNvPicPr>
            <p:nvPr/>
          </p:nvPicPr>
          <p:blipFill>
            <a:blip r:embed="rId3"/>
            <a:srcRect/>
            <a:stretch>
              <a:fillRect/>
            </a:stretch>
          </p:blipFill>
          <p:spPr bwMode="auto">
            <a:xfrm>
              <a:off x="1981200" y="1600200"/>
              <a:ext cx="2961992" cy="1484768"/>
            </a:xfrm>
            <a:prstGeom prst="rect">
              <a:avLst/>
            </a:prstGeom>
            <a:noFill/>
            <a:ln w="9525">
              <a:noFill/>
              <a:miter lim="800000"/>
              <a:headEnd/>
              <a:tailEnd/>
            </a:ln>
          </p:spPr>
        </p:pic>
      </p:grpSp>
      <p:pic>
        <p:nvPicPr>
          <p:cNvPr id="1030" name="Picture 6" descr="C:\Program Files (x86)\Microsoft Office\MEDIA\CAGCAT10\j0230876.wmf"/>
          <p:cNvPicPr>
            <a:picLocks noChangeAspect="1" noChangeArrowheads="1"/>
          </p:cNvPicPr>
          <p:nvPr/>
        </p:nvPicPr>
        <p:blipFill>
          <a:blip r:embed="rId4"/>
          <a:srcRect/>
          <a:stretch>
            <a:fillRect/>
          </a:stretch>
        </p:blipFill>
        <p:spPr bwMode="auto">
          <a:xfrm>
            <a:off x="5284788" y="3787775"/>
            <a:ext cx="2438400" cy="2455863"/>
          </a:xfrm>
          <a:prstGeom prst="rect">
            <a:avLst/>
          </a:prstGeom>
          <a:noFill/>
          <a:ln w="9525">
            <a:noFill/>
            <a:miter lim="800000"/>
            <a:headEnd/>
            <a:tailEnd/>
          </a:ln>
        </p:spPr>
      </p:pic>
      <p:grpSp>
        <p:nvGrpSpPr>
          <p:cNvPr id="4" name="组合 17"/>
          <p:cNvGrpSpPr>
            <a:grpSpLocks/>
          </p:cNvGrpSpPr>
          <p:nvPr/>
        </p:nvGrpSpPr>
        <p:grpSpPr bwMode="auto">
          <a:xfrm>
            <a:off x="1403350" y="3708400"/>
            <a:ext cx="2890838" cy="2673350"/>
            <a:chOff x="1676400" y="3652397"/>
            <a:chExt cx="2890689" cy="2672203"/>
          </a:xfrm>
        </p:grpSpPr>
        <p:pic>
          <p:nvPicPr>
            <p:cNvPr id="61445" name="Picture 7" descr="C:\Program Files (x86)\Microsoft Office\MEDIA\CAGCAT10\j0222015.wmf"/>
            <p:cNvPicPr>
              <a:picLocks noChangeAspect="1" noChangeArrowheads="1"/>
            </p:cNvPicPr>
            <p:nvPr/>
          </p:nvPicPr>
          <p:blipFill>
            <a:blip r:embed="rId5"/>
            <a:srcRect/>
            <a:stretch>
              <a:fillRect/>
            </a:stretch>
          </p:blipFill>
          <p:spPr bwMode="auto">
            <a:xfrm>
              <a:off x="3124200" y="3699662"/>
              <a:ext cx="1248848" cy="1253338"/>
            </a:xfrm>
            <a:prstGeom prst="rect">
              <a:avLst/>
            </a:prstGeom>
            <a:noFill/>
            <a:ln w="9525">
              <a:noFill/>
              <a:miter lim="800000"/>
              <a:headEnd/>
              <a:tailEnd/>
            </a:ln>
          </p:spPr>
        </p:pic>
        <p:pic>
          <p:nvPicPr>
            <p:cNvPr id="61446" name="Picture 8" descr="C:\Program Files (x86)\Microsoft Office\MEDIA\CAGCAT10\j0222017.wmf"/>
            <p:cNvPicPr>
              <a:picLocks noChangeAspect="1" noChangeArrowheads="1"/>
            </p:cNvPicPr>
            <p:nvPr/>
          </p:nvPicPr>
          <p:blipFill>
            <a:blip r:embed="rId6"/>
            <a:srcRect/>
            <a:stretch>
              <a:fillRect/>
            </a:stretch>
          </p:blipFill>
          <p:spPr bwMode="auto">
            <a:xfrm>
              <a:off x="1676400" y="3652397"/>
              <a:ext cx="1447800" cy="1453003"/>
            </a:xfrm>
            <a:prstGeom prst="rect">
              <a:avLst/>
            </a:prstGeom>
            <a:noFill/>
            <a:ln w="9525">
              <a:noFill/>
              <a:miter lim="800000"/>
              <a:headEnd/>
              <a:tailEnd/>
            </a:ln>
          </p:spPr>
        </p:pic>
        <p:pic>
          <p:nvPicPr>
            <p:cNvPr id="61447" name="Picture 9" descr="C:\Program Files (x86)\Microsoft Office\MEDIA\CAGCAT10\j0222021.wmf"/>
            <p:cNvPicPr>
              <a:picLocks noChangeAspect="1" noChangeArrowheads="1"/>
            </p:cNvPicPr>
            <p:nvPr/>
          </p:nvPicPr>
          <p:blipFill>
            <a:blip r:embed="rId7"/>
            <a:srcRect/>
            <a:stretch>
              <a:fillRect/>
            </a:stretch>
          </p:blipFill>
          <p:spPr bwMode="auto">
            <a:xfrm>
              <a:off x="3200400" y="4953000"/>
              <a:ext cx="1366689" cy="1371600"/>
            </a:xfrm>
            <a:prstGeom prst="rect">
              <a:avLst/>
            </a:prstGeom>
            <a:noFill/>
            <a:ln w="9525">
              <a:noFill/>
              <a:miter lim="800000"/>
              <a:headEnd/>
              <a:tailEnd/>
            </a:ln>
          </p:spPr>
        </p:pic>
        <p:pic>
          <p:nvPicPr>
            <p:cNvPr id="61448" name="Picture 10" descr="C:\Program Files (x86)\Microsoft Office\MEDIA\CAGCAT10\j0222019.wmf"/>
            <p:cNvPicPr>
              <a:picLocks noChangeAspect="1" noChangeArrowheads="1"/>
            </p:cNvPicPr>
            <p:nvPr/>
          </p:nvPicPr>
          <p:blipFill>
            <a:blip r:embed="rId8"/>
            <a:srcRect/>
            <a:stretch>
              <a:fillRect/>
            </a:stretch>
          </p:blipFill>
          <p:spPr bwMode="auto">
            <a:xfrm>
              <a:off x="1752600" y="4953000"/>
              <a:ext cx="1366689" cy="1371600"/>
            </a:xfrm>
            <a:prstGeom prst="rect">
              <a:avLst/>
            </a:prstGeom>
            <a:noFill/>
            <a:ln w="9525">
              <a:noFill/>
              <a:miter lim="800000"/>
              <a:headEnd/>
              <a:tailEnd/>
            </a:ln>
          </p:spPr>
        </p:pic>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灯片编号占位符 1"/>
          <p:cNvSpPr>
            <a:spLocks noGrp="1"/>
          </p:cNvSpPr>
          <p:nvPr>
            <p:ph type="sldNum" sz="quarter" idx="11"/>
          </p:nvPr>
        </p:nvSpPr>
        <p:spPr bwMode="auto">
          <a:noFill/>
          <a:ln>
            <a:miter lim="800000"/>
            <a:headEnd/>
            <a:tailEnd/>
          </a:ln>
        </p:spPr>
        <p:txBody>
          <a:bodyPr/>
          <a:lstStyle/>
          <a:p>
            <a:fld id="{876FB087-E222-45D3-98F7-AF72717FADB8}" type="slidenum">
              <a:rPr lang="zh-CN" altLang="en-US" smtClean="0">
                <a:ea typeface="宋体" charset="-122"/>
              </a:rPr>
              <a:pPr/>
              <a:t>28</a:t>
            </a:fld>
            <a:endParaRPr lang="en-US" altLang="zh-CN" smtClean="0">
              <a:ea typeface="宋体" charset="-122"/>
            </a:endParaRPr>
          </a:p>
        </p:txBody>
      </p:sp>
      <p:sp>
        <p:nvSpPr>
          <p:cNvPr id="3" name="标题 1"/>
          <p:cNvSpPr txBox="1">
            <a:spLocks/>
          </p:cNvSpPr>
          <p:nvPr/>
        </p:nvSpPr>
        <p:spPr>
          <a:xfrm>
            <a:off x="323850" y="665163"/>
            <a:ext cx="8058150" cy="892175"/>
          </a:xfrm>
          <a:prstGeom prst="rect">
            <a:avLst/>
          </a:prstGeom>
        </p:spPr>
        <p:txBody>
          <a:bodyPr/>
          <a:lstStyle/>
          <a:p>
            <a:pPr algn="ctr" eaLnBrk="0" hangingPunct="0">
              <a:defRPr/>
            </a:pPr>
            <a:r>
              <a:rPr lang="zh-CN" altLang="en-US" sz="4800" b="1" kern="0" dirty="0">
                <a:solidFill>
                  <a:srgbClr val="C00000"/>
                </a:solidFill>
                <a:effectLst>
                  <a:outerShdw blurRad="38100" dist="38100" dir="2700000" algn="tl">
                    <a:srgbClr val="C0C0C0"/>
                  </a:outerShdw>
                </a:effectLst>
                <a:latin typeface="黑体" pitchFamily="49" charset="-122"/>
                <a:ea typeface="黑体" pitchFamily="49" charset="-122"/>
                <a:cs typeface="+mj-cs"/>
              </a:rPr>
              <a:t>关于制定目标</a:t>
            </a:r>
            <a:endParaRPr lang="en-US" altLang="zh-CN" sz="4800" b="1" kern="0" dirty="0">
              <a:solidFill>
                <a:srgbClr val="C00000"/>
              </a:solidFill>
              <a:effectLst>
                <a:outerShdw blurRad="38100" dist="38100" dir="2700000" algn="tl">
                  <a:srgbClr val="C0C0C0"/>
                </a:outerShdw>
              </a:effectLst>
              <a:latin typeface="黑体" pitchFamily="49" charset="-122"/>
              <a:ea typeface="黑体" pitchFamily="49" charset="-122"/>
              <a:cs typeface="+mj-cs"/>
            </a:endParaRPr>
          </a:p>
        </p:txBody>
      </p:sp>
      <p:sp>
        <p:nvSpPr>
          <p:cNvPr id="4" name="内容占位符 2"/>
          <p:cNvSpPr txBox="1">
            <a:spLocks/>
          </p:cNvSpPr>
          <p:nvPr/>
        </p:nvSpPr>
        <p:spPr>
          <a:xfrm>
            <a:off x="250825" y="1557338"/>
            <a:ext cx="8893175" cy="4873625"/>
          </a:xfrm>
          <a:prstGeom prst="rect">
            <a:avLst/>
          </a:prstGeom>
        </p:spPr>
        <p:txBody>
          <a:bodyPr/>
          <a:lstStyle/>
          <a:p>
            <a:pPr marL="285750" indent="-285750" eaLnBrk="0" hangingPunct="0">
              <a:spcBef>
                <a:spcPct val="20000"/>
              </a:spcBef>
              <a:buClr>
                <a:srgbClr val="FF3300"/>
              </a:buClr>
              <a:buSzPct val="70000"/>
              <a:buFont typeface="Wingdings" pitchFamily="2" charset="2"/>
              <a:buChar char="l"/>
              <a:defRPr/>
            </a:pPr>
            <a:r>
              <a:rPr lang="zh-CN" altLang="en-US" sz="2800" b="1" kern="0" dirty="0">
                <a:solidFill>
                  <a:srgbClr val="C00000"/>
                </a:solidFill>
                <a:effectLst>
                  <a:outerShdw blurRad="38100" dist="38100" dir="2700000" algn="tl">
                    <a:srgbClr val="C0C0C0"/>
                  </a:outerShdw>
                </a:effectLst>
                <a:ea typeface="宋体" pitchFamily="2" charset="-122"/>
              </a:rPr>
              <a:t>“</a:t>
            </a:r>
            <a:r>
              <a:rPr lang="en-US" altLang="zh-CN" sz="2800" b="1" kern="0" dirty="0">
                <a:solidFill>
                  <a:srgbClr val="C00000"/>
                </a:solidFill>
                <a:effectLst>
                  <a:outerShdw blurRad="38100" dist="38100" dir="2700000" algn="tl">
                    <a:srgbClr val="C0C0C0"/>
                  </a:outerShdw>
                </a:effectLst>
                <a:ea typeface="宋体" pitchFamily="2" charset="-122"/>
              </a:rPr>
              <a:t>SMART”</a:t>
            </a:r>
            <a:r>
              <a:rPr lang="zh-CN" altLang="en-US" sz="2800" b="1" kern="0" dirty="0">
                <a:solidFill>
                  <a:srgbClr val="C00000"/>
                </a:solidFill>
                <a:effectLst>
                  <a:outerShdw blurRad="38100" dist="38100" dir="2700000" algn="tl">
                    <a:srgbClr val="C0C0C0"/>
                  </a:outerShdw>
                </a:effectLst>
                <a:ea typeface="宋体" pitchFamily="2" charset="-122"/>
              </a:rPr>
              <a:t>法则？</a:t>
            </a:r>
            <a:endParaRPr kumimoji="0" lang="zh-CN" altLang="en-US" sz="2800" b="1" kern="0" dirty="0">
              <a:solidFill>
                <a:srgbClr val="C00000"/>
              </a:solidFill>
              <a:effectLst>
                <a:outerShdw blurRad="38100" dist="38100" dir="2700000" algn="tl">
                  <a:srgbClr val="C0C0C0"/>
                </a:outerShdw>
              </a:effectLst>
              <a:ea typeface="宋体" pitchFamily="2" charset="-122"/>
            </a:endParaRPr>
          </a:p>
          <a:p>
            <a:pPr marL="742950" lvl="1" indent="-285750" eaLnBrk="0" hangingPunct="0">
              <a:spcBef>
                <a:spcPct val="20000"/>
              </a:spcBef>
              <a:buClr>
                <a:srgbClr val="FF3300"/>
              </a:buClr>
              <a:buSzPct val="70000"/>
              <a:buFont typeface="Wingdings" pitchFamily="2" charset="2"/>
              <a:buChar char="p"/>
              <a:defRPr/>
            </a:pPr>
            <a:r>
              <a:rPr kumimoji="0" lang="en-US" altLang="zh-CN" kern="0" dirty="0">
                <a:latin typeface="黑体" pitchFamily="49" charset="-122"/>
                <a:ea typeface="黑体" pitchFamily="49" charset="-122"/>
              </a:rPr>
              <a:t>S (specific) </a:t>
            </a:r>
            <a:r>
              <a:rPr kumimoji="0" lang="zh-CN" altLang="en-US" kern="0" dirty="0">
                <a:latin typeface="黑体" pitchFamily="49" charset="-122"/>
                <a:ea typeface="黑体" pitchFamily="49" charset="-122"/>
              </a:rPr>
              <a:t>：明确，不能只是形容概括</a:t>
            </a:r>
            <a:endParaRPr kumimoji="0" lang="en-US" altLang="zh-CN" kern="0" dirty="0">
              <a:latin typeface="黑体" pitchFamily="49" charset="-122"/>
              <a:ea typeface="黑体" pitchFamily="49" charset="-122"/>
            </a:endParaRPr>
          </a:p>
          <a:p>
            <a:pPr marL="742950" lvl="1" indent="-285750" eaLnBrk="0" hangingPunct="0">
              <a:spcBef>
                <a:spcPct val="20000"/>
              </a:spcBef>
              <a:buClr>
                <a:srgbClr val="FF3300"/>
              </a:buClr>
              <a:buSzPct val="70000"/>
              <a:buFont typeface="Wingdings" pitchFamily="2" charset="2"/>
              <a:buChar char="p"/>
              <a:defRPr/>
            </a:pPr>
            <a:r>
              <a:rPr kumimoji="0" lang="en-US" altLang="zh-CN" kern="0" dirty="0">
                <a:latin typeface="黑体" pitchFamily="49" charset="-122"/>
                <a:ea typeface="黑体" pitchFamily="49" charset="-122"/>
              </a:rPr>
              <a:t>M (measurable)</a:t>
            </a:r>
            <a:r>
              <a:rPr kumimoji="0" lang="zh-CN" altLang="en-US" kern="0" dirty="0">
                <a:latin typeface="黑体" pitchFamily="49" charset="-122"/>
                <a:ea typeface="黑体" pitchFamily="49" charset="-122"/>
              </a:rPr>
              <a:t>：可衡量，需要量化</a:t>
            </a:r>
            <a:endParaRPr kumimoji="0" lang="en-US" altLang="zh-CN" kern="0" dirty="0">
              <a:latin typeface="黑体" pitchFamily="49" charset="-122"/>
              <a:ea typeface="黑体" pitchFamily="49" charset="-122"/>
            </a:endParaRPr>
          </a:p>
          <a:p>
            <a:pPr marL="742950" lvl="1" indent="-285750" eaLnBrk="0" hangingPunct="0">
              <a:spcBef>
                <a:spcPct val="20000"/>
              </a:spcBef>
              <a:buClr>
                <a:srgbClr val="FF3300"/>
              </a:buClr>
              <a:buSzPct val="70000"/>
              <a:buFont typeface="Wingdings" pitchFamily="2" charset="2"/>
              <a:buChar char="p"/>
              <a:defRPr/>
            </a:pPr>
            <a:r>
              <a:rPr kumimoji="0" lang="en-US" altLang="zh-CN" kern="0" dirty="0">
                <a:latin typeface="黑体" pitchFamily="49" charset="-122"/>
                <a:ea typeface="黑体" pitchFamily="49" charset="-122"/>
              </a:rPr>
              <a:t>A (attainable) </a:t>
            </a:r>
            <a:r>
              <a:rPr kumimoji="0" lang="zh-CN" altLang="en-US" kern="0" dirty="0">
                <a:latin typeface="黑体" pitchFamily="49" charset="-122"/>
                <a:ea typeface="黑体" pitchFamily="49" charset="-122"/>
              </a:rPr>
              <a:t>：可达到的，不能是遥不可及的</a:t>
            </a:r>
            <a:endParaRPr kumimoji="0" lang="en-US" altLang="zh-CN" kern="0" dirty="0">
              <a:latin typeface="黑体" pitchFamily="49" charset="-122"/>
              <a:ea typeface="黑体" pitchFamily="49" charset="-122"/>
            </a:endParaRPr>
          </a:p>
          <a:p>
            <a:pPr marL="742950" lvl="1" indent="-285750" eaLnBrk="0" hangingPunct="0">
              <a:spcBef>
                <a:spcPct val="20000"/>
              </a:spcBef>
              <a:buClr>
                <a:srgbClr val="FF3300"/>
              </a:buClr>
              <a:buSzPct val="70000"/>
              <a:buFont typeface="Wingdings" pitchFamily="2" charset="2"/>
              <a:buChar char="p"/>
              <a:defRPr/>
            </a:pPr>
            <a:r>
              <a:rPr kumimoji="0" lang="en-US" altLang="zh-CN" kern="0" dirty="0">
                <a:latin typeface="黑体" pitchFamily="49" charset="-122"/>
                <a:ea typeface="黑体" pitchFamily="49" charset="-122"/>
              </a:rPr>
              <a:t>R (relevant) </a:t>
            </a:r>
            <a:r>
              <a:rPr kumimoji="0" lang="zh-CN" altLang="en-US" kern="0" dirty="0">
                <a:latin typeface="黑体" pitchFamily="49" charset="-122"/>
                <a:ea typeface="黑体" pitchFamily="49" charset="-122"/>
              </a:rPr>
              <a:t>：结果导向：与长远目标具有相关性</a:t>
            </a:r>
            <a:endParaRPr kumimoji="0" lang="en-US" altLang="zh-CN" kern="0" dirty="0">
              <a:latin typeface="黑体" pitchFamily="49" charset="-122"/>
              <a:ea typeface="黑体" pitchFamily="49" charset="-122"/>
            </a:endParaRPr>
          </a:p>
          <a:p>
            <a:pPr marL="742950" lvl="1" indent="-285750" eaLnBrk="0" hangingPunct="0">
              <a:spcBef>
                <a:spcPct val="20000"/>
              </a:spcBef>
              <a:buClr>
                <a:srgbClr val="FF3300"/>
              </a:buClr>
              <a:buSzPct val="70000"/>
              <a:buFont typeface="Wingdings" pitchFamily="2" charset="2"/>
              <a:buChar char="p"/>
              <a:defRPr/>
            </a:pPr>
            <a:r>
              <a:rPr kumimoji="0" lang="en-US" altLang="zh-CN" kern="0" dirty="0">
                <a:latin typeface="黑体" pitchFamily="49" charset="-122"/>
                <a:ea typeface="黑体" pitchFamily="49" charset="-122"/>
              </a:rPr>
              <a:t>T (time-based)</a:t>
            </a:r>
            <a:r>
              <a:rPr kumimoji="0" lang="zh-CN" altLang="en-US" kern="0" dirty="0">
                <a:latin typeface="黑体" pitchFamily="49" charset="-122"/>
                <a:ea typeface="黑体" pitchFamily="49" charset="-122"/>
              </a:rPr>
              <a:t>：有时限的</a:t>
            </a:r>
          </a:p>
        </p:txBody>
      </p:sp>
      <p:pic>
        <p:nvPicPr>
          <p:cNvPr id="65540" name="图片 4" descr="管理的实践.jpg"/>
          <p:cNvPicPr>
            <a:picLocks noChangeAspect="1"/>
          </p:cNvPicPr>
          <p:nvPr/>
        </p:nvPicPr>
        <p:blipFill>
          <a:blip r:embed="rId2"/>
          <a:srcRect/>
          <a:stretch>
            <a:fillRect/>
          </a:stretch>
        </p:blipFill>
        <p:spPr bwMode="auto">
          <a:xfrm>
            <a:off x="1042988" y="4292600"/>
            <a:ext cx="1728787" cy="2506663"/>
          </a:xfrm>
          <a:prstGeom prst="rect">
            <a:avLst/>
          </a:prstGeom>
          <a:noFill/>
          <a:ln w="9525">
            <a:noFill/>
            <a:miter lim="800000"/>
            <a:headEnd/>
            <a:tailEnd/>
          </a:ln>
        </p:spPr>
      </p:pic>
      <p:pic>
        <p:nvPicPr>
          <p:cNvPr id="65541" name="图片 5" descr="u=3791730500,828940992&amp;fm=21&amp;gp=0.jpg"/>
          <p:cNvPicPr>
            <a:picLocks noChangeAspect="1"/>
          </p:cNvPicPr>
          <p:nvPr/>
        </p:nvPicPr>
        <p:blipFill>
          <a:blip r:embed="rId3"/>
          <a:srcRect/>
          <a:stretch>
            <a:fillRect/>
          </a:stretch>
        </p:blipFill>
        <p:spPr bwMode="auto">
          <a:xfrm>
            <a:off x="3059113" y="4292600"/>
            <a:ext cx="1735137" cy="2493963"/>
          </a:xfrm>
          <a:prstGeom prst="rect">
            <a:avLst/>
          </a:prstGeom>
          <a:noFill/>
          <a:ln w="9525">
            <a:noFill/>
            <a:miter lim="800000"/>
            <a:headEnd/>
            <a:tailEnd/>
          </a:ln>
        </p:spPr>
      </p:pic>
      <p:sp>
        <p:nvSpPr>
          <p:cNvPr id="65542" name="矩形 6"/>
          <p:cNvSpPr>
            <a:spLocks noChangeArrowheads="1"/>
          </p:cNvSpPr>
          <p:nvPr/>
        </p:nvSpPr>
        <p:spPr bwMode="auto">
          <a:xfrm>
            <a:off x="5076825" y="4748213"/>
            <a:ext cx="3773488" cy="1201737"/>
          </a:xfrm>
          <a:prstGeom prst="rect">
            <a:avLst/>
          </a:prstGeom>
          <a:noFill/>
          <a:ln w="9525">
            <a:noFill/>
            <a:miter lim="800000"/>
            <a:headEnd/>
            <a:tailEnd/>
          </a:ln>
        </p:spPr>
        <p:txBody>
          <a:bodyPr>
            <a:spAutoFit/>
          </a:bodyPr>
          <a:lstStyle/>
          <a:p>
            <a:r>
              <a:rPr lang="zh-CN" altLang="en-US">
                <a:latin typeface="黑体" pitchFamily="2" charset="-122"/>
                <a:ea typeface="黑体" pitchFamily="2" charset="-122"/>
              </a:rPr>
              <a:t>彼得</a:t>
            </a:r>
            <a:r>
              <a:rPr lang="en-US" altLang="zh-CN">
                <a:latin typeface="黑体" pitchFamily="2" charset="-122"/>
                <a:ea typeface="黑体" pitchFamily="2" charset="-122"/>
              </a:rPr>
              <a:t>·</a:t>
            </a:r>
            <a:r>
              <a:rPr lang="zh-CN" altLang="en-US">
                <a:latin typeface="黑体" pitchFamily="2" charset="-122"/>
                <a:ea typeface="黑体" pitchFamily="2" charset="-122"/>
              </a:rPr>
              <a:t>德鲁克</a:t>
            </a:r>
            <a:r>
              <a:rPr lang="en-US" altLang="zh-CN">
                <a:latin typeface="黑体" pitchFamily="2" charset="-122"/>
                <a:ea typeface="黑体" pitchFamily="2" charset="-122"/>
              </a:rPr>
              <a:t>- </a:t>
            </a:r>
            <a:r>
              <a:rPr lang="zh-CN" altLang="en-US">
                <a:latin typeface="黑体" pitchFamily="2" charset="-122"/>
                <a:ea typeface="黑体" pitchFamily="2" charset="-122"/>
              </a:rPr>
              <a:t>维基百科</a:t>
            </a:r>
          </a:p>
          <a:p>
            <a:r>
              <a:rPr lang="en-US" altLang="zh-CN">
                <a:latin typeface="黑体" pitchFamily="2" charset="-122"/>
                <a:ea typeface="黑体" pitchFamily="2" charset="-122"/>
              </a:rPr>
              <a:t>(Peter F. Drucker)</a:t>
            </a:r>
            <a:r>
              <a:rPr lang="zh-CN" altLang="en-US">
                <a:latin typeface="黑体" pitchFamily="2" charset="-122"/>
                <a:ea typeface="黑体" pitchFamily="2" charset="-122"/>
              </a:rPr>
              <a:t>，被尊称为现代管理学之父</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168275" y="620713"/>
            <a:ext cx="7500938" cy="796925"/>
          </a:xfrm>
          <a:prstGeom prst="rect">
            <a:avLst/>
          </a:prstGeom>
        </p:spPr>
        <p:txBody>
          <a:bodyPr/>
          <a:lstStyle/>
          <a:p>
            <a:pPr eaLnBrk="0" hangingPunct="0">
              <a:defRPr/>
            </a:pPr>
            <a:r>
              <a:rPr kumimoji="0" lang="zh-CN" altLang="en-US" sz="4000" b="1" kern="0" dirty="0">
                <a:solidFill>
                  <a:srgbClr val="C00000"/>
                </a:solidFill>
                <a:effectLst>
                  <a:outerShdw blurRad="38100" dist="38100" dir="2700000" algn="tl">
                    <a:srgbClr val="C0C0C0"/>
                  </a:outerShdw>
                </a:effectLst>
                <a:latin typeface="黑体" pitchFamily="49" charset="-122"/>
                <a:ea typeface="黑体" pitchFamily="49" charset="-122"/>
                <a:cs typeface="+mj-cs"/>
              </a:rPr>
              <a:t>提纲</a:t>
            </a:r>
          </a:p>
        </p:txBody>
      </p:sp>
      <p:sp>
        <p:nvSpPr>
          <p:cNvPr id="3" name="内容占位符 2"/>
          <p:cNvSpPr txBox="1">
            <a:spLocks/>
          </p:cNvSpPr>
          <p:nvPr/>
        </p:nvSpPr>
        <p:spPr>
          <a:xfrm>
            <a:off x="182563" y="1384300"/>
            <a:ext cx="7629525" cy="3340100"/>
          </a:xfrm>
          <a:prstGeom prst="rect">
            <a:avLst/>
          </a:prstGeom>
        </p:spPr>
        <p:txBody>
          <a:bodyPr/>
          <a:lstStyle/>
          <a:p>
            <a:pPr marL="342900" indent="-342900" eaLnBrk="0" hangingPunct="0">
              <a:spcBef>
                <a:spcPct val="20000"/>
              </a:spcBef>
              <a:buClr>
                <a:srgbClr val="FF3300"/>
              </a:buClr>
              <a:buSzPct val="70000"/>
              <a:buFont typeface="Wingdings" pitchFamily="2" charset="2"/>
              <a:buChar char="|"/>
              <a:defRPr/>
            </a:pPr>
            <a:r>
              <a:rPr kumimoji="0" lang="zh-CN" altLang="en-US" sz="3200" kern="0" dirty="0">
                <a:latin typeface="黑体" pitchFamily="49" charset="-122"/>
                <a:ea typeface="黑体" pitchFamily="49" charset="-122"/>
              </a:rPr>
              <a:t>前辈故事</a:t>
            </a:r>
            <a:endParaRPr kumimoji="0" lang="en-US" altLang="zh-CN" sz="3200" kern="0" dirty="0">
              <a:latin typeface="黑体" pitchFamily="49" charset="-122"/>
              <a:ea typeface="黑体" pitchFamily="49" charset="-122"/>
            </a:endParaRPr>
          </a:p>
          <a:p>
            <a:pPr marL="342900" indent="-342900" eaLnBrk="0" hangingPunct="0">
              <a:spcBef>
                <a:spcPct val="20000"/>
              </a:spcBef>
              <a:buClr>
                <a:srgbClr val="FF3300"/>
              </a:buClr>
              <a:buSzPct val="70000"/>
              <a:buFont typeface="Wingdings" pitchFamily="2" charset="2"/>
              <a:buChar char="|"/>
              <a:defRPr/>
            </a:pPr>
            <a:r>
              <a:rPr kumimoji="0" lang="zh-CN" altLang="en-US" sz="3200" kern="0" dirty="0" smtClean="0">
                <a:latin typeface="黑体" pitchFamily="49" charset="-122"/>
                <a:ea typeface="黑体" pitchFamily="49" charset="-122"/>
              </a:rPr>
              <a:t>图解</a:t>
            </a:r>
            <a:r>
              <a:rPr kumimoji="0" lang="zh-CN" altLang="en-US" sz="3200" kern="0" dirty="0">
                <a:latin typeface="黑体" pitchFamily="49" charset="-122"/>
                <a:ea typeface="黑体" pitchFamily="49" charset="-122"/>
              </a:rPr>
              <a:t>科研</a:t>
            </a:r>
            <a:endParaRPr kumimoji="0" lang="en-US" altLang="zh-CN" sz="3200" kern="0" dirty="0">
              <a:latin typeface="黑体" pitchFamily="49" charset="-122"/>
              <a:ea typeface="黑体" pitchFamily="49" charset="-122"/>
            </a:endParaRPr>
          </a:p>
          <a:p>
            <a:pPr marL="342900" indent="-342900" eaLnBrk="0" hangingPunct="0">
              <a:spcBef>
                <a:spcPct val="20000"/>
              </a:spcBef>
              <a:buClr>
                <a:srgbClr val="FF3300"/>
              </a:buClr>
              <a:buSzPct val="70000"/>
              <a:buFont typeface="Wingdings" pitchFamily="2" charset="2"/>
              <a:buChar char="|"/>
              <a:defRPr/>
            </a:pPr>
            <a:r>
              <a:rPr lang="zh-CN" altLang="en-US" sz="3200" kern="0" dirty="0" smtClean="0">
                <a:solidFill>
                  <a:srgbClr val="FF0000"/>
                </a:solidFill>
                <a:latin typeface="黑体" pitchFamily="49" charset="-122"/>
                <a:ea typeface="黑体" pitchFamily="49" charset="-122"/>
              </a:rPr>
              <a:t>计算机</a:t>
            </a:r>
            <a:r>
              <a:rPr lang="zh-CN" altLang="en-US" sz="3200" kern="0" dirty="0">
                <a:solidFill>
                  <a:srgbClr val="FF0000"/>
                </a:solidFill>
                <a:latin typeface="黑体" pitchFamily="49" charset="-122"/>
                <a:ea typeface="黑体" pitchFamily="49" charset="-122"/>
              </a:rPr>
              <a:t>基础</a:t>
            </a:r>
            <a:r>
              <a:rPr kumimoji="0" lang="zh-CN" altLang="en-US" sz="3200" kern="0" dirty="0">
                <a:solidFill>
                  <a:srgbClr val="FF0000"/>
                </a:solidFill>
                <a:latin typeface="黑体" pitchFamily="49" charset="-122"/>
                <a:ea typeface="黑体" pitchFamily="49" charset="-122"/>
              </a:rPr>
              <a:t>书籍推荐</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168275" y="620713"/>
            <a:ext cx="7500938" cy="796925"/>
          </a:xfrm>
          <a:prstGeom prst="rect">
            <a:avLst/>
          </a:prstGeom>
        </p:spPr>
        <p:txBody>
          <a:bodyPr/>
          <a:lstStyle/>
          <a:p>
            <a:pPr eaLnBrk="0" hangingPunct="0">
              <a:defRPr/>
            </a:pPr>
            <a:r>
              <a:rPr kumimoji="0" lang="zh-CN" altLang="en-US" sz="4000" b="1" kern="0" dirty="0">
                <a:solidFill>
                  <a:srgbClr val="C00000"/>
                </a:solidFill>
                <a:effectLst>
                  <a:outerShdw blurRad="38100" dist="38100" dir="2700000" algn="tl">
                    <a:srgbClr val="C0C0C0"/>
                  </a:outerShdw>
                </a:effectLst>
                <a:latin typeface="黑体" pitchFamily="49" charset="-122"/>
                <a:ea typeface="黑体" pitchFamily="49" charset="-122"/>
                <a:cs typeface="+mj-cs"/>
              </a:rPr>
              <a:t>提纲</a:t>
            </a:r>
          </a:p>
        </p:txBody>
      </p:sp>
      <p:sp>
        <p:nvSpPr>
          <p:cNvPr id="3" name="内容占位符 2"/>
          <p:cNvSpPr txBox="1">
            <a:spLocks/>
          </p:cNvSpPr>
          <p:nvPr/>
        </p:nvSpPr>
        <p:spPr>
          <a:xfrm>
            <a:off x="182563" y="1384300"/>
            <a:ext cx="7629525" cy="3340100"/>
          </a:xfrm>
          <a:prstGeom prst="rect">
            <a:avLst/>
          </a:prstGeom>
        </p:spPr>
        <p:txBody>
          <a:bodyPr/>
          <a:lstStyle/>
          <a:p>
            <a:pPr marL="342900" indent="-342900" eaLnBrk="0" hangingPunct="0">
              <a:spcBef>
                <a:spcPct val="20000"/>
              </a:spcBef>
              <a:buClr>
                <a:srgbClr val="FF3300"/>
              </a:buClr>
              <a:buSzPct val="70000"/>
              <a:buFont typeface="Wingdings" pitchFamily="2" charset="2"/>
              <a:buChar char="|"/>
              <a:defRPr/>
            </a:pPr>
            <a:r>
              <a:rPr kumimoji="0" lang="zh-CN" altLang="en-US" sz="3200" kern="0" dirty="0">
                <a:solidFill>
                  <a:srgbClr val="FF0000"/>
                </a:solidFill>
                <a:latin typeface="黑体" pitchFamily="49" charset="-122"/>
                <a:ea typeface="黑体" pitchFamily="49" charset="-122"/>
              </a:rPr>
              <a:t>前辈故事</a:t>
            </a:r>
            <a:endParaRPr kumimoji="0" lang="en-US" altLang="zh-CN" sz="3200" kern="0" dirty="0">
              <a:solidFill>
                <a:srgbClr val="FF0000"/>
              </a:solidFill>
              <a:latin typeface="黑体" pitchFamily="49" charset="-122"/>
              <a:ea typeface="黑体" pitchFamily="49" charset="-122"/>
            </a:endParaRPr>
          </a:p>
          <a:p>
            <a:pPr marL="342900" indent="-342900" eaLnBrk="0" hangingPunct="0">
              <a:spcBef>
                <a:spcPct val="20000"/>
              </a:spcBef>
              <a:buClr>
                <a:srgbClr val="FF3300"/>
              </a:buClr>
              <a:buSzPct val="70000"/>
              <a:buFont typeface="Wingdings" pitchFamily="2" charset="2"/>
              <a:buChar char="|"/>
              <a:defRPr/>
            </a:pPr>
            <a:r>
              <a:rPr kumimoji="0" lang="zh-CN" altLang="en-US" sz="3200" kern="0" dirty="0" smtClean="0">
                <a:latin typeface="黑体" pitchFamily="49" charset="-122"/>
                <a:ea typeface="黑体" pitchFamily="49" charset="-122"/>
              </a:rPr>
              <a:t>图解</a:t>
            </a:r>
            <a:r>
              <a:rPr kumimoji="0" lang="zh-CN" altLang="en-US" sz="3200" kern="0" dirty="0">
                <a:latin typeface="黑体" pitchFamily="49" charset="-122"/>
                <a:ea typeface="黑体" pitchFamily="49" charset="-122"/>
              </a:rPr>
              <a:t>科研</a:t>
            </a:r>
            <a:endParaRPr kumimoji="0" lang="en-US" altLang="zh-CN" sz="3200" kern="0" dirty="0">
              <a:latin typeface="黑体" pitchFamily="49" charset="-122"/>
              <a:ea typeface="黑体" pitchFamily="49" charset="-122"/>
            </a:endParaRPr>
          </a:p>
          <a:p>
            <a:pPr marL="342900" indent="-342900" eaLnBrk="0" hangingPunct="0">
              <a:spcBef>
                <a:spcPct val="20000"/>
              </a:spcBef>
              <a:buClr>
                <a:srgbClr val="FF3300"/>
              </a:buClr>
              <a:buSzPct val="70000"/>
              <a:buFont typeface="Wingdings" pitchFamily="2" charset="2"/>
              <a:buChar char="|"/>
              <a:defRPr/>
            </a:pPr>
            <a:r>
              <a:rPr lang="zh-CN" altLang="en-US" sz="3200" kern="0" dirty="0" smtClean="0">
                <a:latin typeface="黑体" pitchFamily="49" charset="-122"/>
                <a:ea typeface="黑体" pitchFamily="49" charset="-122"/>
              </a:rPr>
              <a:t>计算机</a:t>
            </a:r>
            <a:r>
              <a:rPr lang="zh-CN" altLang="en-US" sz="3200" kern="0" dirty="0">
                <a:latin typeface="黑体" pitchFamily="49" charset="-122"/>
                <a:ea typeface="黑体" pitchFamily="49" charset="-122"/>
              </a:rPr>
              <a:t>基础</a:t>
            </a:r>
            <a:r>
              <a:rPr kumimoji="0" lang="zh-CN" altLang="en-US" sz="3200" kern="0" dirty="0">
                <a:latin typeface="黑体" pitchFamily="49" charset="-122"/>
                <a:ea typeface="黑体" pitchFamily="49" charset="-122"/>
              </a:rPr>
              <a:t>书籍推荐</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标题 1"/>
          <p:cNvSpPr>
            <a:spLocks noGrp="1"/>
          </p:cNvSpPr>
          <p:nvPr>
            <p:ph type="title"/>
          </p:nvPr>
        </p:nvSpPr>
        <p:spPr>
          <a:xfrm>
            <a:off x="107950" y="549275"/>
            <a:ext cx="8856663" cy="774700"/>
          </a:xfrm>
        </p:spPr>
        <p:txBody>
          <a:bodyPr/>
          <a:lstStyle/>
          <a:p>
            <a:r>
              <a:rPr lang="en-US" altLang="zh-CN" smtClean="0">
                <a:latin typeface="Arial Unicode MS"/>
                <a:ea typeface="黑体" pitchFamily="2" charset="-122"/>
              </a:rPr>
              <a:t>Databases and Logic</a:t>
            </a:r>
            <a:endParaRPr smtClean="0">
              <a:latin typeface="Arial Unicode MS"/>
              <a:ea typeface="黑体" pitchFamily="2" charset="-122"/>
            </a:endParaRPr>
          </a:p>
        </p:txBody>
      </p:sp>
      <p:sp>
        <p:nvSpPr>
          <p:cNvPr id="67586" name="灯片编号占位符 3"/>
          <p:cNvSpPr>
            <a:spLocks noGrp="1"/>
          </p:cNvSpPr>
          <p:nvPr>
            <p:ph type="sldNum" sz="quarter" idx="11"/>
          </p:nvPr>
        </p:nvSpPr>
        <p:spPr bwMode="auto">
          <a:xfrm>
            <a:off x="6929438" y="6492875"/>
            <a:ext cx="2133600" cy="365125"/>
          </a:xfrm>
          <a:noFill/>
          <a:ln>
            <a:miter lim="800000"/>
            <a:headEnd/>
            <a:tailEnd/>
          </a:ln>
        </p:spPr>
        <p:txBody>
          <a:bodyPr/>
          <a:lstStyle/>
          <a:p>
            <a:fld id="{0CD0F565-08B3-43A9-B000-72BA02894086}" type="slidenum">
              <a:rPr lang="zh-CN" altLang="en-US" smtClean="0">
                <a:ea typeface="宋体" charset="-122"/>
              </a:rPr>
              <a:pPr/>
              <a:t>30</a:t>
            </a:fld>
            <a:endParaRPr lang="en-US" altLang="zh-CN" smtClean="0">
              <a:ea typeface="宋体" charset="-122"/>
            </a:endParaRPr>
          </a:p>
        </p:txBody>
      </p:sp>
      <p:pic>
        <p:nvPicPr>
          <p:cNvPr id="67587" name="图片 4" descr="logic.jpg"/>
          <p:cNvPicPr>
            <a:picLocks noChangeAspect="1"/>
          </p:cNvPicPr>
          <p:nvPr/>
        </p:nvPicPr>
        <p:blipFill>
          <a:blip r:embed="rId2"/>
          <a:srcRect/>
          <a:stretch>
            <a:fillRect/>
          </a:stretch>
        </p:blipFill>
        <p:spPr bwMode="auto">
          <a:xfrm>
            <a:off x="5035550" y="1839913"/>
            <a:ext cx="3894138" cy="3892550"/>
          </a:xfrm>
          <a:prstGeom prst="rect">
            <a:avLst/>
          </a:prstGeom>
          <a:noFill/>
          <a:ln w="9525">
            <a:noFill/>
            <a:miter lim="800000"/>
            <a:headEnd/>
            <a:tailEnd/>
          </a:ln>
        </p:spPr>
      </p:pic>
      <p:pic>
        <p:nvPicPr>
          <p:cNvPr id="67588" name="图片 5" descr="db.jpg"/>
          <p:cNvPicPr>
            <a:picLocks noChangeAspect="1"/>
          </p:cNvPicPr>
          <p:nvPr/>
        </p:nvPicPr>
        <p:blipFill>
          <a:blip r:embed="rId3"/>
          <a:srcRect/>
          <a:stretch>
            <a:fillRect/>
          </a:stretch>
        </p:blipFill>
        <p:spPr bwMode="auto">
          <a:xfrm>
            <a:off x="1219200" y="1839913"/>
            <a:ext cx="3887788" cy="3887787"/>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标题 1"/>
          <p:cNvSpPr>
            <a:spLocks noGrp="1"/>
          </p:cNvSpPr>
          <p:nvPr>
            <p:ph type="title"/>
          </p:nvPr>
        </p:nvSpPr>
        <p:spPr>
          <a:xfrm>
            <a:off x="107950" y="549275"/>
            <a:ext cx="8856663" cy="774700"/>
          </a:xfrm>
        </p:spPr>
        <p:txBody>
          <a:bodyPr/>
          <a:lstStyle/>
          <a:p>
            <a:r>
              <a:rPr lang="en-US" altLang="zh-CN" smtClean="0">
                <a:latin typeface="Arial Unicode MS"/>
                <a:ea typeface="黑体" pitchFamily="2" charset="-122"/>
              </a:rPr>
              <a:t>Computational Complexity </a:t>
            </a:r>
            <a:endParaRPr smtClean="0">
              <a:latin typeface="Arial Unicode MS"/>
              <a:ea typeface="黑体" pitchFamily="2" charset="-122"/>
            </a:endParaRPr>
          </a:p>
        </p:txBody>
      </p:sp>
      <p:sp>
        <p:nvSpPr>
          <p:cNvPr id="68610" name="灯片编号占位符 3"/>
          <p:cNvSpPr>
            <a:spLocks noGrp="1"/>
          </p:cNvSpPr>
          <p:nvPr>
            <p:ph type="sldNum" sz="quarter" idx="11"/>
          </p:nvPr>
        </p:nvSpPr>
        <p:spPr bwMode="auto">
          <a:xfrm>
            <a:off x="6929438" y="6492875"/>
            <a:ext cx="2133600" cy="365125"/>
          </a:xfrm>
          <a:noFill/>
          <a:ln>
            <a:miter lim="800000"/>
            <a:headEnd/>
            <a:tailEnd/>
          </a:ln>
        </p:spPr>
        <p:txBody>
          <a:bodyPr/>
          <a:lstStyle/>
          <a:p>
            <a:fld id="{2965B2BE-23C4-4A5B-A635-7EA2C9B37F4E}" type="slidenum">
              <a:rPr lang="zh-CN" altLang="en-US" smtClean="0">
                <a:ea typeface="宋体" charset="-122"/>
              </a:rPr>
              <a:pPr/>
              <a:t>31</a:t>
            </a:fld>
            <a:endParaRPr lang="en-US" altLang="zh-CN" smtClean="0">
              <a:ea typeface="宋体" charset="-122"/>
            </a:endParaRPr>
          </a:p>
        </p:txBody>
      </p:sp>
      <p:pic>
        <p:nvPicPr>
          <p:cNvPr id="68611" name="图片 4" descr="computational_complexity.jpg"/>
          <p:cNvPicPr>
            <a:picLocks noChangeAspect="1"/>
          </p:cNvPicPr>
          <p:nvPr/>
        </p:nvPicPr>
        <p:blipFill>
          <a:blip r:embed="rId2"/>
          <a:srcRect/>
          <a:stretch>
            <a:fillRect/>
          </a:stretch>
        </p:blipFill>
        <p:spPr bwMode="auto">
          <a:xfrm>
            <a:off x="4710113" y="1773238"/>
            <a:ext cx="3671887" cy="3671887"/>
          </a:xfrm>
          <a:prstGeom prst="rect">
            <a:avLst/>
          </a:prstGeom>
          <a:noFill/>
          <a:ln w="9525">
            <a:noFill/>
            <a:miter lim="800000"/>
            <a:headEnd/>
            <a:tailEnd/>
          </a:ln>
        </p:spPr>
      </p:pic>
      <p:pic>
        <p:nvPicPr>
          <p:cNvPr id="68612" name="图片 5" descr="computers_and_intractability.jpg"/>
          <p:cNvPicPr>
            <a:picLocks noChangeAspect="1"/>
          </p:cNvPicPr>
          <p:nvPr/>
        </p:nvPicPr>
        <p:blipFill>
          <a:blip r:embed="rId3"/>
          <a:srcRect/>
          <a:stretch>
            <a:fillRect/>
          </a:stretch>
        </p:blipFill>
        <p:spPr bwMode="auto">
          <a:xfrm>
            <a:off x="1655763" y="1773238"/>
            <a:ext cx="2633662" cy="3735387"/>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标题 1"/>
          <p:cNvSpPr>
            <a:spLocks noGrp="1"/>
          </p:cNvSpPr>
          <p:nvPr>
            <p:ph type="title"/>
          </p:nvPr>
        </p:nvSpPr>
        <p:spPr>
          <a:xfrm>
            <a:off x="107950" y="549275"/>
            <a:ext cx="8856663" cy="774700"/>
          </a:xfrm>
        </p:spPr>
        <p:txBody>
          <a:bodyPr/>
          <a:lstStyle/>
          <a:p>
            <a:r>
              <a:rPr lang="en-US" altLang="zh-CN" smtClean="0">
                <a:latin typeface="Arial Unicode MS"/>
                <a:ea typeface="黑体" pitchFamily="2" charset="-122"/>
              </a:rPr>
              <a:t>Algorithms</a:t>
            </a:r>
            <a:endParaRPr smtClean="0">
              <a:latin typeface="Arial Unicode MS"/>
              <a:ea typeface="黑体" pitchFamily="2" charset="-122"/>
            </a:endParaRPr>
          </a:p>
        </p:txBody>
      </p:sp>
      <p:sp>
        <p:nvSpPr>
          <p:cNvPr id="69634" name="灯片编号占位符 3"/>
          <p:cNvSpPr>
            <a:spLocks noGrp="1"/>
          </p:cNvSpPr>
          <p:nvPr>
            <p:ph type="sldNum" sz="quarter" idx="11"/>
          </p:nvPr>
        </p:nvSpPr>
        <p:spPr bwMode="auto">
          <a:xfrm>
            <a:off x="6929438" y="6492875"/>
            <a:ext cx="2133600" cy="365125"/>
          </a:xfrm>
          <a:noFill/>
          <a:ln>
            <a:miter lim="800000"/>
            <a:headEnd/>
            <a:tailEnd/>
          </a:ln>
        </p:spPr>
        <p:txBody>
          <a:bodyPr/>
          <a:lstStyle/>
          <a:p>
            <a:fld id="{E401F9DC-8399-46C8-BB77-00D9B39897D2}" type="slidenum">
              <a:rPr lang="zh-CN" altLang="en-US" smtClean="0">
                <a:ea typeface="宋体" charset="-122"/>
              </a:rPr>
              <a:pPr/>
              <a:t>32</a:t>
            </a:fld>
            <a:endParaRPr lang="en-US" altLang="zh-CN" smtClean="0">
              <a:ea typeface="宋体" charset="-122"/>
            </a:endParaRPr>
          </a:p>
        </p:txBody>
      </p:sp>
      <p:pic>
        <p:nvPicPr>
          <p:cNvPr id="69635" name="图片 4" descr="Probability_and_computing.jpg"/>
          <p:cNvPicPr>
            <a:picLocks noChangeAspect="1"/>
          </p:cNvPicPr>
          <p:nvPr/>
        </p:nvPicPr>
        <p:blipFill>
          <a:blip r:embed="rId2"/>
          <a:srcRect/>
          <a:stretch>
            <a:fillRect/>
          </a:stretch>
        </p:blipFill>
        <p:spPr bwMode="auto">
          <a:xfrm>
            <a:off x="6705600" y="2286000"/>
            <a:ext cx="2338388" cy="3230563"/>
          </a:xfrm>
          <a:prstGeom prst="rect">
            <a:avLst/>
          </a:prstGeom>
          <a:noFill/>
          <a:ln w="9525">
            <a:noFill/>
            <a:miter lim="800000"/>
            <a:headEnd/>
            <a:tailEnd/>
          </a:ln>
        </p:spPr>
      </p:pic>
      <p:pic>
        <p:nvPicPr>
          <p:cNvPr id="69636" name="图片 6" descr="Introduction_to_algorithms.jpg"/>
          <p:cNvPicPr>
            <a:picLocks noChangeAspect="1"/>
          </p:cNvPicPr>
          <p:nvPr/>
        </p:nvPicPr>
        <p:blipFill>
          <a:blip r:embed="rId3"/>
          <a:srcRect/>
          <a:stretch>
            <a:fillRect/>
          </a:stretch>
        </p:blipFill>
        <p:spPr bwMode="auto">
          <a:xfrm>
            <a:off x="1249363" y="2276475"/>
            <a:ext cx="2865437" cy="3240088"/>
          </a:xfrm>
          <a:prstGeom prst="rect">
            <a:avLst/>
          </a:prstGeom>
          <a:noFill/>
          <a:ln w="9525">
            <a:noFill/>
            <a:miter lim="800000"/>
            <a:headEnd/>
            <a:tailEnd/>
          </a:ln>
        </p:spPr>
      </p:pic>
      <p:pic>
        <p:nvPicPr>
          <p:cNvPr id="69637" name="图片 7" descr="approx-book.jpg"/>
          <p:cNvPicPr>
            <a:picLocks noChangeAspect="1"/>
          </p:cNvPicPr>
          <p:nvPr/>
        </p:nvPicPr>
        <p:blipFill>
          <a:blip r:embed="rId4"/>
          <a:srcRect/>
          <a:stretch>
            <a:fillRect/>
          </a:stretch>
        </p:blipFill>
        <p:spPr bwMode="auto">
          <a:xfrm>
            <a:off x="4321175" y="2286000"/>
            <a:ext cx="2155825" cy="32575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标题 1"/>
          <p:cNvSpPr>
            <a:spLocks noGrp="1"/>
          </p:cNvSpPr>
          <p:nvPr>
            <p:ph type="title"/>
          </p:nvPr>
        </p:nvSpPr>
        <p:spPr>
          <a:xfrm>
            <a:off x="107950" y="549275"/>
            <a:ext cx="8856663" cy="774700"/>
          </a:xfrm>
        </p:spPr>
        <p:txBody>
          <a:bodyPr/>
          <a:lstStyle/>
          <a:p>
            <a:r>
              <a:rPr lang="en-US" altLang="zh-CN" smtClean="0">
                <a:latin typeface="Arial Unicode MS"/>
                <a:ea typeface="黑体" pitchFamily="2" charset="-122"/>
              </a:rPr>
              <a:t>Formal Languages</a:t>
            </a:r>
            <a:endParaRPr smtClean="0">
              <a:latin typeface="Arial Unicode MS"/>
              <a:ea typeface="黑体" pitchFamily="2" charset="-122"/>
            </a:endParaRPr>
          </a:p>
        </p:txBody>
      </p:sp>
      <p:sp>
        <p:nvSpPr>
          <p:cNvPr id="70658" name="灯片编号占位符 3"/>
          <p:cNvSpPr>
            <a:spLocks noGrp="1"/>
          </p:cNvSpPr>
          <p:nvPr>
            <p:ph type="sldNum" sz="quarter" idx="11"/>
          </p:nvPr>
        </p:nvSpPr>
        <p:spPr bwMode="auto">
          <a:xfrm>
            <a:off x="6929438" y="6492875"/>
            <a:ext cx="2133600" cy="365125"/>
          </a:xfrm>
          <a:noFill/>
          <a:ln>
            <a:miter lim="800000"/>
            <a:headEnd/>
            <a:tailEnd/>
          </a:ln>
        </p:spPr>
        <p:txBody>
          <a:bodyPr/>
          <a:lstStyle/>
          <a:p>
            <a:fld id="{B0579D1A-8988-4AD6-BB6F-778F84283169}" type="slidenum">
              <a:rPr lang="zh-CN" altLang="en-US" smtClean="0">
                <a:ea typeface="宋体" charset="-122"/>
              </a:rPr>
              <a:pPr/>
              <a:t>33</a:t>
            </a:fld>
            <a:endParaRPr lang="en-US" altLang="zh-CN" smtClean="0">
              <a:ea typeface="宋体" charset="-122"/>
            </a:endParaRPr>
          </a:p>
        </p:txBody>
      </p:sp>
      <p:pic>
        <p:nvPicPr>
          <p:cNvPr id="70659" name="图片 5" descr="formal1.jpg"/>
          <p:cNvPicPr>
            <a:picLocks noChangeAspect="1"/>
          </p:cNvPicPr>
          <p:nvPr/>
        </p:nvPicPr>
        <p:blipFill>
          <a:blip r:embed="rId2"/>
          <a:srcRect/>
          <a:stretch>
            <a:fillRect/>
          </a:stretch>
        </p:blipFill>
        <p:spPr bwMode="auto">
          <a:xfrm>
            <a:off x="1476375" y="1341438"/>
            <a:ext cx="2943225" cy="4524375"/>
          </a:xfrm>
          <a:prstGeom prst="rect">
            <a:avLst/>
          </a:prstGeom>
          <a:noFill/>
          <a:ln w="9525">
            <a:noFill/>
            <a:miter lim="800000"/>
            <a:headEnd/>
            <a:tailEnd/>
          </a:ln>
        </p:spPr>
      </p:pic>
      <p:pic>
        <p:nvPicPr>
          <p:cNvPr id="70660" name="图片 8" descr="formal1.jpg"/>
          <p:cNvPicPr>
            <a:picLocks noChangeAspect="1"/>
          </p:cNvPicPr>
          <p:nvPr/>
        </p:nvPicPr>
        <p:blipFill>
          <a:blip r:embed="rId3"/>
          <a:srcRect/>
          <a:stretch>
            <a:fillRect/>
          </a:stretch>
        </p:blipFill>
        <p:spPr bwMode="auto">
          <a:xfrm>
            <a:off x="4284663" y="1341438"/>
            <a:ext cx="4524375" cy="452437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标题 1"/>
          <p:cNvSpPr>
            <a:spLocks noGrp="1"/>
          </p:cNvSpPr>
          <p:nvPr>
            <p:ph type="title"/>
          </p:nvPr>
        </p:nvSpPr>
        <p:spPr>
          <a:xfrm>
            <a:off x="107950" y="549275"/>
            <a:ext cx="8856663" cy="774700"/>
          </a:xfrm>
        </p:spPr>
        <p:txBody>
          <a:bodyPr/>
          <a:lstStyle/>
          <a:p>
            <a:r>
              <a:rPr lang="en-US" altLang="zh-CN" smtClean="0">
                <a:latin typeface="Arial Unicode MS"/>
                <a:ea typeface="黑体" pitchFamily="2" charset="-122"/>
              </a:rPr>
              <a:t>Statistics and Social Networks</a:t>
            </a:r>
            <a:endParaRPr smtClean="0">
              <a:latin typeface="Arial Unicode MS"/>
              <a:ea typeface="黑体" pitchFamily="2" charset="-122"/>
            </a:endParaRPr>
          </a:p>
        </p:txBody>
      </p:sp>
      <p:sp>
        <p:nvSpPr>
          <p:cNvPr id="71682" name="灯片编号占位符 3"/>
          <p:cNvSpPr>
            <a:spLocks noGrp="1"/>
          </p:cNvSpPr>
          <p:nvPr>
            <p:ph type="sldNum" sz="quarter" idx="11"/>
          </p:nvPr>
        </p:nvSpPr>
        <p:spPr bwMode="auto">
          <a:xfrm>
            <a:off x="6929438" y="6492875"/>
            <a:ext cx="2133600" cy="365125"/>
          </a:xfrm>
          <a:noFill/>
          <a:ln>
            <a:miter lim="800000"/>
            <a:headEnd/>
            <a:tailEnd/>
          </a:ln>
        </p:spPr>
        <p:txBody>
          <a:bodyPr/>
          <a:lstStyle/>
          <a:p>
            <a:fld id="{048382F7-9ED5-4610-93A9-5F4CD0AA4D20}" type="slidenum">
              <a:rPr lang="zh-CN" altLang="en-US" smtClean="0">
                <a:ea typeface="宋体" charset="-122"/>
              </a:rPr>
              <a:pPr/>
              <a:t>34</a:t>
            </a:fld>
            <a:endParaRPr lang="en-US" altLang="zh-CN" smtClean="0">
              <a:ea typeface="宋体" charset="-122"/>
            </a:endParaRPr>
          </a:p>
        </p:txBody>
      </p:sp>
      <p:pic>
        <p:nvPicPr>
          <p:cNvPr id="71683" name="图片 5" descr="statistics.jpg"/>
          <p:cNvPicPr>
            <a:picLocks noChangeAspect="1"/>
          </p:cNvPicPr>
          <p:nvPr/>
        </p:nvPicPr>
        <p:blipFill>
          <a:blip r:embed="rId2"/>
          <a:srcRect/>
          <a:stretch>
            <a:fillRect/>
          </a:stretch>
        </p:blipFill>
        <p:spPr bwMode="auto">
          <a:xfrm>
            <a:off x="1504950" y="1125538"/>
            <a:ext cx="2914650" cy="4524375"/>
          </a:xfrm>
          <a:prstGeom prst="rect">
            <a:avLst/>
          </a:prstGeom>
          <a:noFill/>
          <a:ln w="9525">
            <a:noFill/>
            <a:miter lim="800000"/>
            <a:headEnd/>
            <a:tailEnd/>
          </a:ln>
        </p:spPr>
      </p:pic>
      <p:pic>
        <p:nvPicPr>
          <p:cNvPr id="71684" name="图片 8" descr="wasserman_faust-social_network_analysis_methods_and_applications-3.bmp"/>
          <p:cNvPicPr>
            <a:picLocks noChangeAspect="1"/>
          </p:cNvPicPr>
          <p:nvPr/>
        </p:nvPicPr>
        <p:blipFill>
          <a:blip r:embed="rId3"/>
          <a:srcRect/>
          <a:stretch>
            <a:fillRect/>
          </a:stretch>
        </p:blipFill>
        <p:spPr bwMode="auto">
          <a:xfrm>
            <a:off x="4716463" y="1125538"/>
            <a:ext cx="2886075" cy="4535487"/>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标题 1"/>
          <p:cNvSpPr>
            <a:spLocks noGrp="1"/>
          </p:cNvSpPr>
          <p:nvPr>
            <p:ph type="title"/>
          </p:nvPr>
        </p:nvSpPr>
        <p:spPr>
          <a:xfrm>
            <a:off x="107950" y="549275"/>
            <a:ext cx="8856663" cy="774700"/>
          </a:xfrm>
        </p:spPr>
        <p:txBody>
          <a:bodyPr/>
          <a:lstStyle/>
          <a:p>
            <a:r>
              <a:rPr lang="en-US" altLang="zh-CN" smtClean="0">
                <a:latin typeface="Arial Unicode MS"/>
                <a:ea typeface="黑体" pitchFamily="2" charset="-122"/>
              </a:rPr>
              <a:t>Graph Theory</a:t>
            </a:r>
            <a:endParaRPr smtClean="0">
              <a:latin typeface="Arial Unicode MS"/>
              <a:ea typeface="黑体" pitchFamily="2" charset="-122"/>
            </a:endParaRPr>
          </a:p>
        </p:txBody>
      </p:sp>
      <p:sp>
        <p:nvSpPr>
          <p:cNvPr id="72706" name="灯片编号占位符 3"/>
          <p:cNvSpPr>
            <a:spLocks noGrp="1"/>
          </p:cNvSpPr>
          <p:nvPr>
            <p:ph type="sldNum" sz="quarter" idx="11"/>
          </p:nvPr>
        </p:nvSpPr>
        <p:spPr bwMode="auto">
          <a:xfrm>
            <a:off x="6929438" y="6492875"/>
            <a:ext cx="2133600" cy="365125"/>
          </a:xfrm>
          <a:noFill/>
          <a:ln>
            <a:miter lim="800000"/>
            <a:headEnd/>
            <a:tailEnd/>
          </a:ln>
        </p:spPr>
        <p:txBody>
          <a:bodyPr/>
          <a:lstStyle/>
          <a:p>
            <a:fld id="{DDC2CB4A-C9A6-4678-946B-107C1FFE0B7B}" type="slidenum">
              <a:rPr lang="zh-CN" altLang="en-US" smtClean="0">
                <a:ea typeface="宋体" charset="-122"/>
              </a:rPr>
              <a:pPr/>
              <a:t>35</a:t>
            </a:fld>
            <a:endParaRPr lang="en-US" altLang="zh-CN" smtClean="0">
              <a:ea typeface="宋体" charset="-122"/>
            </a:endParaRPr>
          </a:p>
        </p:txBody>
      </p:sp>
      <p:pic>
        <p:nvPicPr>
          <p:cNvPr id="72707" name="图片 4" descr="graph2.jpg"/>
          <p:cNvPicPr>
            <a:picLocks noChangeAspect="1"/>
          </p:cNvPicPr>
          <p:nvPr/>
        </p:nvPicPr>
        <p:blipFill>
          <a:blip r:embed="rId2"/>
          <a:srcRect/>
          <a:stretch>
            <a:fillRect/>
          </a:stretch>
        </p:blipFill>
        <p:spPr bwMode="auto">
          <a:xfrm>
            <a:off x="1231900" y="1484313"/>
            <a:ext cx="2979738" cy="4510087"/>
          </a:xfrm>
          <a:prstGeom prst="rect">
            <a:avLst/>
          </a:prstGeom>
          <a:noFill/>
          <a:ln w="9525">
            <a:noFill/>
            <a:miter lim="800000"/>
            <a:headEnd/>
            <a:tailEnd/>
          </a:ln>
        </p:spPr>
      </p:pic>
      <p:pic>
        <p:nvPicPr>
          <p:cNvPr id="72708" name="图片 5" descr="graph_theory_.jpg"/>
          <p:cNvPicPr>
            <a:picLocks noChangeAspect="1"/>
          </p:cNvPicPr>
          <p:nvPr/>
        </p:nvPicPr>
        <p:blipFill>
          <a:blip r:embed="rId3"/>
          <a:srcRect/>
          <a:stretch>
            <a:fillRect/>
          </a:stretch>
        </p:blipFill>
        <p:spPr bwMode="auto">
          <a:xfrm>
            <a:off x="4495800" y="1484313"/>
            <a:ext cx="4392613" cy="4392612"/>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29" name="WordArt 3"/>
          <p:cNvSpPr>
            <a:spLocks noChangeArrowheads="1" noChangeShapeType="1" noTextEdit="1"/>
          </p:cNvSpPr>
          <p:nvPr/>
        </p:nvSpPr>
        <p:spPr bwMode="auto">
          <a:xfrm>
            <a:off x="2555875" y="2708275"/>
            <a:ext cx="3733800" cy="1371600"/>
          </a:xfrm>
          <a:prstGeom prst="rect">
            <a:avLst/>
          </a:prstGeom>
        </p:spPr>
        <p:txBody>
          <a:bodyPr wrap="none" fromWordArt="1">
            <a:prstTxWarp prst="textPlain">
              <a:avLst>
                <a:gd name="adj" fmla="val 45000"/>
              </a:avLst>
            </a:prstTxWarp>
            <a:scene3d>
              <a:camera prst="legacyPerspectiveFront">
                <a:rot lat="20099963" lon="1500000" rev="0"/>
              </a:camera>
              <a:lightRig rig="legacyFlat4" dir="b"/>
            </a:scene3d>
            <a:sp3d extrusionH="430200" prstMaterial="legacyMatte">
              <a:extrusionClr>
                <a:srgbClr val="FFFF00"/>
              </a:extrusionClr>
            </a:sp3d>
          </a:bodyPr>
          <a:lstStyle/>
          <a:p>
            <a:pPr algn="ctr"/>
            <a:r>
              <a:rPr lang="zh-CN" altLang="en-US" sz="9600" kern="10" spc="1921">
                <a:ln w="9525">
                  <a:round/>
                  <a:headEnd/>
                  <a:tailEnd/>
                </a:ln>
                <a:gradFill rotWithShape="1">
                  <a:gsLst>
                    <a:gs pos="0">
                      <a:srgbClr val="FFFF00"/>
                    </a:gs>
                    <a:gs pos="100000">
                      <a:srgbClr val="FF9933"/>
                    </a:gs>
                  </a:gsLst>
                  <a:path path="rect">
                    <a:fillToRect l="50000" t="50000" r="50000" b="50000"/>
                  </a:path>
                </a:gradFill>
                <a:latin typeface="华文琥珀"/>
              </a:rPr>
              <a:t>谢谢</a:t>
            </a:r>
          </a:p>
        </p:txBody>
      </p:sp>
      <p:sp>
        <p:nvSpPr>
          <p:cNvPr id="73730" name="灯片编号占位符 4"/>
          <p:cNvSpPr>
            <a:spLocks noGrp="1"/>
          </p:cNvSpPr>
          <p:nvPr>
            <p:ph type="sldNum" sz="quarter" idx="11"/>
          </p:nvPr>
        </p:nvSpPr>
        <p:spPr bwMode="auto">
          <a:xfrm>
            <a:off x="6929438" y="6492875"/>
            <a:ext cx="2133600" cy="365125"/>
          </a:xfrm>
          <a:noFill/>
          <a:ln>
            <a:miter lim="800000"/>
            <a:headEnd/>
            <a:tailEnd/>
          </a:ln>
        </p:spPr>
        <p:txBody>
          <a:bodyPr/>
          <a:lstStyle/>
          <a:p>
            <a:fld id="{91BFD528-AA85-4E9F-BE86-F23511CF643A}" type="slidenum">
              <a:rPr lang="zh-CN" altLang="en-US" smtClean="0">
                <a:ea typeface="宋体" charset="-122"/>
              </a:rPr>
              <a:pPr/>
              <a:t>36</a:t>
            </a:fld>
            <a:endParaRPr lang="en-US" altLang="zh-CN" smtClean="0">
              <a:ea typeface="宋体" charset="-122"/>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标题 1"/>
          <p:cNvSpPr>
            <a:spLocks noGrp="1"/>
          </p:cNvSpPr>
          <p:nvPr>
            <p:ph type="title"/>
          </p:nvPr>
        </p:nvSpPr>
        <p:spPr>
          <a:xfrm>
            <a:off x="107950" y="549275"/>
            <a:ext cx="8856663" cy="774700"/>
          </a:xfrm>
        </p:spPr>
        <p:txBody>
          <a:bodyPr/>
          <a:lstStyle/>
          <a:p>
            <a:r>
              <a:rPr smtClean="0">
                <a:solidFill>
                  <a:srgbClr val="C00000"/>
                </a:solidFill>
                <a:latin typeface="黑体" pitchFamily="2" charset="-122"/>
                <a:ea typeface="黑体" pitchFamily="2" charset="-122"/>
              </a:rPr>
              <a:t>非确定有限状态自动机理论的开创者</a:t>
            </a:r>
          </a:p>
        </p:txBody>
      </p:sp>
      <p:pic>
        <p:nvPicPr>
          <p:cNvPr id="20482" name="内容占位符 4" descr="150px-Michael_O._Rabin.jpg"/>
          <p:cNvPicPr>
            <a:picLocks noGrp="1" noChangeAspect="1"/>
          </p:cNvPicPr>
          <p:nvPr>
            <p:ph idx="1"/>
          </p:nvPr>
        </p:nvPicPr>
        <p:blipFill>
          <a:blip r:embed="rId2"/>
          <a:srcRect/>
          <a:stretch>
            <a:fillRect/>
          </a:stretch>
        </p:blipFill>
        <p:spPr>
          <a:xfrm>
            <a:off x="755650" y="1412875"/>
            <a:ext cx="2952750" cy="2592388"/>
          </a:xfrm>
        </p:spPr>
      </p:pic>
      <p:sp>
        <p:nvSpPr>
          <p:cNvPr id="20483" name="灯片编号占位符 3"/>
          <p:cNvSpPr>
            <a:spLocks noGrp="1"/>
          </p:cNvSpPr>
          <p:nvPr>
            <p:ph type="sldNum" sz="quarter" idx="11"/>
          </p:nvPr>
        </p:nvSpPr>
        <p:spPr bwMode="auto">
          <a:noFill/>
          <a:ln>
            <a:miter lim="800000"/>
            <a:headEnd/>
            <a:tailEnd/>
          </a:ln>
        </p:spPr>
        <p:txBody>
          <a:bodyPr/>
          <a:lstStyle/>
          <a:p>
            <a:fld id="{41681EBD-A1F9-495F-8C5E-AB3BC2EFD2E6}" type="slidenum">
              <a:rPr lang="zh-CN" altLang="en-US" smtClean="0">
                <a:ea typeface="宋体" charset="-122"/>
              </a:rPr>
              <a:pPr/>
              <a:t>4</a:t>
            </a:fld>
            <a:endParaRPr lang="zh-CN" altLang="en-US" smtClean="0">
              <a:ea typeface="宋体" charset="-122"/>
            </a:endParaRPr>
          </a:p>
        </p:txBody>
      </p:sp>
      <p:pic>
        <p:nvPicPr>
          <p:cNvPr id="20484" name="图片 5" descr="225px-Scott_Dana_small.jpg"/>
          <p:cNvPicPr>
            <a:picLocks noChangeAspect="1"/>
          </p:cNvPicPr>
          <p:nvPr/>
        </p:nvPicPr>
        <p:blipFill>
          <a:blip r:embed="rId3"/>
          <a:srcRect/>
          <a:stretch>
            <a:fillRect/>
          </a:stretch>
        </p:blipFill>
        <p:spPr bwMode="auto">
          <a:xfrm>
            <a:off x="755650" y="4076700"/>
            <a:ext cx="2952750" cy="2665413"/>
          </a:xfrm>
          <a:prstGeom prst="rect">
            <a:avLst/>
          </a:prstGeom>
          <a:noFill/>
          <a:ln w="9525">
            <a:noFill/>
            <a:miter lim="800000"/>
            <a:headEnd/>
            <a:tailEnd/>
          </a:ln>
        </p:spPr>
      </p:pic>
      <p:sp>
        <p:nvSpPr>
          <p:cNvPr id="20485" name="矩形 6"/>
          <p:cNvSpPr>
            <a:spLocks noChangeArrowheads="1"/>
          </p:cNvSpPr>
          <p:nvPr/>
        </p:nvSpPr>
        <p:spPr bwMode="auto">
          <a:xfrm>
            <a:off x="3851275" y="4076700"/>
            <a:ext cx="4968875" cy="1939925"/>
          </a:xfrm>
          <a:prstGeom prst="rect">
            <a:avLst/>
          </a:prstGeom>
          <a:noFill/>
          <a:ln w="9525">
            <a:noFill/>
            <a:miter lim="800000"/>
            <a:headEnd/>
            <a:tailEnd/>
          </a:ln>
        </p:spPr>
        <p:txBody>
          <a:bodyPr>
            <a:spAutoFit/>
          </a:bodyPr>
          <a:lstStyle/>
          <a:p>
            <a:r>
              <a:rPr lang="zh-CN" altLang="en-US" b="1">
                <a:latin typeface="黑体" pitchFamily="2" charset="-122"/>
                <a:ea typeface="黑体" pitchFamily="2" charset="-122"/>
              </a:rPr>
              <a:t>达纳</a:t>
            </a:r>
            <a:r>
              <a:rPr lang="en-US" altLang="zh-CN" b="1">
                <a:latin typeface="黑体" pitchFamily="2" charset="-122"/>
                <a:ea typeface="黑体" pitchFamily="2" charset="-122"/>
              </a:rPr>
              <a:t>·</a:t>
            </a:r>
            <a:r>
              <a:rPr lang="zh-CN" altLang="en-US" b="1">
                <a:latin typeface="黑体" pitchFamily="2" charset="-122"/>
                <a:ea typeface="黑体" pitchFamily="2" charset="-122"/>
              </a:rPr>
              <a:t>斯图尔特</a:t>
            </a:r>
            <a:r>
              <a:rPr lang="en-US" altLang="zh-CN" b="1">
                <a:latin typeface="黑体" pitchFamily="2" charset="-122"/>
                <a:ea typeface="黑体" pitchFamily="2" charset="-122"/>
              </a:rPr>
              <a:t>·</a:t>
            </a:r>
            <a:r>
              <a:rPr lang="zh-CN" altLang="en-US" b="1">
                <a:latin typeface="黑体" pitchFamily="2" charset="-122"/>
                <a:ea typeface="黑体" pitchFamily="2" charset="-122"/>
              </a:rPr>
              <a:t>斯科特</a:t>
            </a:r>
            <a:r>
              <a:rPr lang="zh-CN" altLang="en-US">
                <a:latin typeface="黑体" pitchFamily="2" charset="-122"/>
                <a:ea typeface="黑体" pitchFamily="2" charset="-122"/>
              </a:rPr>
              <a:t>（</a:t>
            </a:r>
            <a:r>
              <a:rPr lang="en-US" altLang="zh-CN" b="1">
                <a:latin typeface="黑体" pitchFamily="2" charset="-122"/>
                <a:ea typeface="黑体" pitchFamily="2" charset="-122"/>
              </a:rPr>
              <a:t>Dana Stewart Scott,</a:t>
            </a:r>
            <a:r>
              <a:rPr lang="en-US" altLang="zh-CN">
                <a:latin typeface="黑体" pitchFamily="2" charset="-122"/>
                <a:ea typeface="黑体" pitchFamily="2" charset="-122"/>
              </a:rPr>
              <a:t>1932</a:t>
            </a:r>
            <a:r>
              <a:rPr lang="zh-CN" altLang="en-US">
                <a:latin typeface="黑体" pitchFamily="2" charset="-122"/>
                <a:ea typeface="黑体" pitchFamily="2" charset="-122"/>
              </a:rPr>
              <a:t>年</a:t>
            </a:r>
            <a:r>
              <a:rPr lang="en-US" altLang="zh-CN">
                <a:latin typeface="黑体" pitchFamily="2" charset="-122"/>
                <a:ea typeface="黑体" pitchFamily="2" charset="-122"/>
              </a:rPr>
              <a:t>10</a:t>
            </a:r>
            <a:r>
              <a:rPr lang="zh-CN" altLang="en-US">
                <a:latin typeface="黑体" pitchFamily="2" charset="-122"/>
                <a:ea typeface="黑体" pitchFamily="2" charset="-122"/>
              </a:rPr>
              <a:t>月</a:t>
            </a:r>
            <a:r>
              <a:rPr lang="en-US" altLang="zh-CN">
                <a:latin typeface="黑体" pitchFamily="2" charset="-122"/>
                <a:ea typeface="黑体" pitchFamily="2" charset="-122"/>
              </a:rPr>
              <a:t>11</a:t>
            </a:r>
            <a:r>
              <a:rPr lang="zh-CN" altLang="en-US">
                <a:latin typeface="黑体" pitchFamily="2" charset="-122"/>
                <a:ea typeface="黑体" pitchFamily="2" charset="-122"/>
              </a:rPr>
              <a:t>日－）美国科学家，研究领域涉及计算机科学、数学和哲学，</a:t>
            </a:r>
            <a:r>
              <a:rPr lang="en-US" altLang="zh-CN">
                <a:latin typeface="黑体" pitchFamily="2" charset="-122"/>
                <a:ea typeface="黑体" pitchFamily="2" charset="-122"/>
              </a:rPr>
              <a:t>1976</a:t>
            </a:r>
            <a:r>
              <a:rPr lang="zh-CN" altLang="en-US">
                <a:latin typeface="黑体" pitchFamily="2" charset="-122"/>
                <a:ea typeface="黑体" pitchFamily="2" charset="-122"/>
              </a:rPr>
              <a:t>年图灵奖得主。</a:t>
            </a:r>
          </a:p>
        </p:txBody>
      </p:sp>
      <p:sp>
        <p:nvSpPr>
          <p:cNvPr id="20486" name="矩形 7"/>
          <p:cNvSpPr>
            <a:spLocks noChangeArrowheads="1"/>
          </p:cNvSpPr>
          <p:nvPr/>
        </p:nvSpPr>
        <p:spPr bwMode="auto">
          <a:xfrm>
            <a:off x="3851275" y="1773238"/>
            <a:ext cx="4968875" cy="1200150"/>
          </a:xfrm>
          <a:prstGeom prst="rect">
            <a:avLst/>
          </a:prstGeom>
          <a:noFill/>
          <a:ln w="9525">
            <a:noFill/>
            <a:miter lim="800000"/>
            <a:headEnd/>
            <a:tailEnd/>
          </a:ln>
        </p:spPr>
        <p:txBody>
          <a:bodyPr>
            <a:spAutoFit/>
          </a:bodyPr>
          <a:lstStyle/>
          <a:p>
            <a:r>
              <a:rPr lang="zh-CN" altLang="en-US" b="1">
                <a:latin typeface="黑体" pitchFamily="2" charset="-122"/>
                <a:ea typeface="黑体" pitchFamily="2" charset="-122"/>
              </a:rPr>
              <a:t>迈克尔</a:t>
            </a:r>
            <a:r>
              <a:rPr lang="en-US" altLang="zh-CN" b="1">
                <a:latin typeface="黑体" pitchFamily="2" charset="-122"/>
                <a:ea typeface="黑体" pitchFamily="2" charset="-122"/>
              </a:rPr>
              <a:t>·O·</a:t>
            </a:r>
            <a:r>
              <a:rPr lang="zh-CN" altLang="en-US" b="1">
                <a:latin typeface="黑体" pitchFamily="2" charset="-122"/>
                <a:ea typeface="黑体" pitchFamily="2" charset="-122"/>
              </a:rPr>
              <a:t>拉宾</a:t>
            </a:r>
            <a:r>
              <a:rPr lang="zh-CN" altLang="en-US">
                <a:latin typeface="黑体" pitchFamily="2" charset="-122"/>
                <a:ea typeface="黑体" pitchFamily="2" charset="-122"/>
              </a:rPr>
              <a:t>（</a:t>
            </a:r>
            <a:r>
              <a:rPr lang="en-US" altLang="zh-CN" b="1">
                <a:latin typeface="黑体" pitchFamily="2" charset="-122"/>
                <a:ea typeface="黑体" pitchFamily="2" charset="-122"/>
              </a:rPr>
              <a:t>Michael Oser Rabin,</a:t>
            </a:r>
            <a:r>
              <a:rPr lang="he-IL" altLang="zh-CN">
                <a:latin typeface="黑体" pitchFamily="2" charset="-122"/>
                <a:ea typeface="黑体" pitchFamily="2" charset="-122"/>
              </a:rPr>
              <a:t>1931</a:t>
            </a:r>
            <a:r>
              <a:rPr lang="zh-CN" altLang="en-US">
                <a:latin typeface="黑体" pitchFamily="2" charset="-122"/>
                <a:ea typeface="黑体" pitchFamily="2" charset="-122"/>
              </a:rPr>
              <a:t>年</a:t>
            </a:r>
            <a:r>
              <a:rPr lang="en-US" altLang="zh-CN">
                <a:latin typeface="黑体" pitchFamily="2" charset="-122"/>
                <a:ea typeface="黑体" pitchFamily="2" charset="-122"/>
              </a:rPr>
              <a:t>9</a:t>
            </a:r>
            <a:r>
              <a:rPr lang="zh-CN" altLang="en-US">
                <a:latin typeface="黑体" pitchFamily="2" charset="-122"/>
                <a:ea typeface="黑体" pitchFamily="2" charset="-122"/>
              </a:rPr>
              <a:t>月</a:t>
            </a:r>
            <a:r>
              <a:rPr lang="en-US" altLang="zh-CN">
                <a:latin typeface="黑体" pitchFamily="2" charset="-122"/>
                <a:ea typeface="黑体" pitchFamily="2" charset="-122"/>
              </a:rPr>
              <a:t>1</a:t>
            </a:r>
            <a:r>
              <a:rPr lang="zh-CN" altLang="en-US">
                <a:latin typeface="黑体" pitchFamily="2" charset="-122"/>
                <a:ea typeface="黑体" pitchFamily="2" charset="-122"/>
              </a:rPr>
              <a:t>日－）以色列计算机科学家，</a:t>
            </a:r>
            <a:r>
              <a:rPr lang="en-US" altLang="zh-CN">
                <a:latin typeface="黑体" pitchFamily="2" charset="-122"/>
                <a:ea typeface="黑体" pitchFamily="2" charset="-122"/>
              </a:rPr>
              <a:t>1976</a:t>
            </a:r>
            <a:r>
              <a:rPr lang="zh-CN" altLang="en-US">
                <a:latin typeface="黑体" pitchFamily="2" charset="-122"/>
                <a:ea typeface="黑体" pitchFamily="2" charset="-122"/>
              </a:rPr>
              <a:t>年图灵奖得主。</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标题 1"/>
          <p:cNvSpPr>
            <a:spLocks noGrp="1"/>
          </p:cNvSpPr>
          <p:nvPr>
            <p:ph type="title"/>
          </p:nvPr>
        </p:nvSpPr>
        <p:spPr>
          <a:xfrm>
            <a:off x="107950" y="549275"/>
            <a:ext cx="8856663" cy="774700"/>
          </a:xfrm>
        </p:spPr>
        <p:txBody>
          <a:bodyPr/>
          <a:lstStyle/>
          <a:p>
            <a:r>
              <a:rPr smtClean="0">
                <a:solidFill>
                  <a:srgbClr val="C00000"/>
                </a:solidFill>
                <a:latin typeface="黑体" pitchFamily="2" charset="-122"/>
                <a:ea typeface="黑体" pitchFamily="2" charset="-122"/>
              </a:rPr>
              <a:t>非确定有限状态自动机理论的开创者</a:t>
            </a:r>
          </a:p>
        </p:txBody>
      </p:sp>
      <p:sp>
        <p:nvSpPr>
          <p:cNvPr id="21506" name="内容占位符 2"/>
          <p:cNvSpPr>
            <a:spLocks noGrp="1"/>
          </p:cNvSpPr>
          <p:nvPr>
            <p:ph idx="1"/>
          </p:nvPr>
        </p:nvSpPr>
        <p:spPr>
          <a:xfrm>
            <a:off x="250825" y="1268413"/>
            <a:ext cx="8713788" cy="5040312"/>
          </a:xfrm>
        </p:spPr>
        <p:txBody>
          <a:bodyPr/>
          <a:lstStyle/>
          <a:p>
            <a:r>
              <a:rPr lang="zh-CN" altLang="en-US" smtClean="0">
                <a:latin typeface="黑体" pitchFamily="2" charset="-122"/>
                <a:ea typeface="黑体" pitchFamily="2" charset="-122"/>
              </a:rPr>
              <a:t>师兄弟，导师为著名的逻辑学家和计算机专家</a:t>
            </a:r>
            <a:r>
              <a:rPr lang="en-US" altLang="zh-CN" smtClean="0">
                <a:latin typeface="黑体" pitchFamily="2" charset="-122"/>
                <a:ea typeface="黑体" pitchFamily="2" charset="-122"/>
              </a:rPr>
              <a:t>Alonzo Church</a:t>
            </a:r>
          </a:p>
          <a:p>
            <a:pPr lvl="1"/>
            <a:r>
              <a:rPr lang="en-US" altLang="zh-CN" b="1" smtClean="0">
                <a:latin typeface="黑体" pitchFamily="2" charset="-122"/>
                <a:ea typeface="黑体" pitchFamily="2" charset="-122"/>
              </a:rPr>
              <a:t>Alonzo Church</a:t>
            </a:r>
            <a:r>
              <a:rPr lang="zh-CN" altLang="en-US" smtClean="0">
                <a:latin typeface="黑体" pitchFamily="2" charset="-122"/>
                <a:ea typeface="黑体" pitchFamily="2" charset="-122"/>
              </a:rPr>
              <a:t>和</a:t>
            </a:r>
            <a:r>
              <a:rPr lang="en-US" altLang="zh-CN" b="1" smtClean="0">
                <a:latin typeface="黑体" pitchFamily="2" charset="-122"/>
                <a:ea typeface="黑体" pitchFamily="2" charset="-122"/>
              </a:rPr>
              <a:t>Haskell Curry</a:t>
            </a:r>
            <a:r>
              <a:rPr lang="zh-CN" altLang="en-US" smtClean="0">
                <a:latin typeface="黑体" pitchFamily="2" charset="-122"/>
                <a:ea typeface="黑体" pitchFamily="2" charset="-122"/>
              </a:rPr>
              <a:t>一起提出了与图灵机等价的</a:t>
            </a:r>
            <a:r>
              <a:rPr lang="en-US" altLang="zh-CN" smtClean="0">
                <a:latin typeface="黑体" pitchFamily="2" charset="-122"/>
                <a:ea typeface="黑体" pitchFamily="2" charset="-122"/>
              </a:rPr>
              <a:t>lambda</a:t>
            </a:r>
            <a:r>
              <a:rPr lang="zh-CN" altLang="en-US" smtClean="0">
                <a:latin typeface="黑体" pitchFamily="2" charset="-122"/>
                <a:ea typeface="黑体" pitchFamily="2" charset="-122"/>
              </a:rPr>
              <a:t>演算</a:t>
            </a:r>
            <a:endParaRPr lang="en-US" altLang="zh-CN" smtClean="0">
              <a:latin typeface="黑体" pitchFamily="2" charset="-122"/>
              <a:ea typeface="黑体" pitchFamily="2" charset="-122"/>
            </a:endParaRPr>
          </a:p>
          <a:p>
            <a:r>
              <a:rPr lang="en-US" altLang="zh-CN" smtClean="0">
                <a:latin typeface="黑体" pitchFamily="2" charset="-122"/>
                <a:ea typeface="黑体" pitchFamily="2" charset="-122"/>
              </a:rPr>
              <a:t>1957</a:t>
            </a:r>
            <a:r>
              <a:rPr lang="zh-CN" altLang="en-US" smtClean="0">
                <a:latin typeface="黑体" pitchFamily="2" charset="-122"/>
                <a:ea typeface="黑体" pitchFamily="2" charset="-122"/>
              </a:rPr>
              <a:t>年</a:t>
            </a:r>
            <a:r>
              <a:rPr lang="en-US" altLang="zh-CN" b="1" smtClean="0">
                <a:latin typeface="黑体" pitchFamily="2" charset="-122"/>
                <a:ea typeface="黑体" pitchFamily="2" charset="-122"/>
              </a:rPr>
              <a:t>Rabin</a:t>
            </a:r>
            <a:r>
              <a:rPr lang="zh-CN" altLang="en-US" smtClean="0">
                <a:latin typeface="黑体" pitchFamily="2" charset="-122"/>
                <a:ea typeface="黑体" pitchFamily="2" charset="-122"/>
              </a:rPr>
              <a:t>和</a:t>
            </a:r>
            <a:r>
              <a:rPr lang="en-US" altLang="zh-CN" b="1" smtClean="0">
                <a:latin typeface="黑体" pitchFamily="2" charset="-122"/>
                <a:ea typeface="黑体" pitchFamily="2" charset="-122"/>
              </a:rPr>
              <a:t>Scott</a:t>
            </a:r>
            <a:r>
              <a:rPr lang="zh-CN" altLang="en-US" smtClean="0">
                <a:latin typeface="黑体" pitchFamily="2" charset="-122"/>
                <a:ea typeface="黑体" pitchFamily="2" charset="-122"/>
              </a:rPr>
              <a:t>一起到</a:t>
            </a:r>
            <a:r>
              <a:rPr lang="en-US" altLang="zh-CN" smtClean="0">
                <a:latin typeface="黑体" pitchFamily="2" charset="-122"/>
                <a:ea typeface="黑体" pitchFamily="2" charset="-122"/>
              </a:rPr>
              <a:t>IBM</a:t>
            </a:r>
            <a:r>
              <a:rPr lang="zh-CN" altLang="en-US" smtClean="0">
                <a:latin typeface="黑体" pitchFamily="2" charset="-122"/>
                <a:ea typeface="黑体" pitchFamily="2" charset="-122"/>
              </a:rPr>
              <a:t>研究中心的暑期实习，而</a:t>
            </a:r>
            <a:r>
              <a:rPr lang="en-US" altLang="zh-CN" smtClean="0">
                <a:latin typeface="黑体" pitchFamily="2" charset="-122"/>
                <a:ea typeface="黑体" pitchFamily="2" charset="-122"/>
              </a:rPr>
              <a:t>IBM</a:t>
            </a:r>
            <a:r>
              <a:rPr lang="zh-CN" altLang="en-US" smtClean="0">
                <a:latin typeface="黑体" pitchFamily="2" charset="-122"/>
                <a:ea typeface="黑体" pitchFamily="2" charset="-122"/>
              </a:rPr>
              <a:t>允许他们做任何感兴趣的事情</a:t>
            </a:r>
            <a:r>
              <a:rPr lang="en-US" altLang="zh-CN" smtClean="0">
                <a:solidFill>
                  <a:srgbClr val="FF0000"/>
                </a:solidFill>
                <a:latin typeface="黑体" pitchFamily="2" charset="-122"/>
                <a:ea typeface="黑体" pitchFamily="2" charset="-122"/>
                <a:sym typeface="Wingdings" pitchFamily="2" charset="2"/>
              </a:rPr>
              <a:t></a:t>
            </a:r>
            <a:r>
              <a:rPr lang="en-US" altLang="zh-CN" smtClean="0">
                <a:latin typeface="黑体" pitchFamily="2" charset="-122"/>
                <a:ea typeface="黑体" pitchFamily="2" charset="-122"/>
                <a:sym typeface="Wingdings" pitchFamily="2" charset="2"/>
              </a:rPr>
              <a:t> </a:t>
            </a:r>
          </a:p>
          <a:p>
            <a:endParaRPr lang="en-US" altLang="zh-CN" smtClean="0">
              <a:latin typeface="黑体" pitchFamily="2" charset="-122"/>
              <a:ea typeface="黑体" pitchFamily="2" charset="-122"/>
              <a:sym typeface="Wingdings" pitchFamily="2" charset="2"/>
            </a:endParaRPr>
          </a:p>
          <a:p>
            <a:r>
              <a:rPr lang="zh-CN" altLang="en-US" smtClean="0">
                <a:latin typeface="黑体" pitchFamily="2" charset="-122"/>
                <a:ea typeface="黑体" pitchFamily="2" charset="-122"/>
                <a:sym typeface="Wingdings" pitchFamily="2" charset="2"/>
              </a:rPr>
              <a:t>这样就诞生了</a:t>
            </a:r>
            <a:r>
              <a:rPr lang="zh-CN" altLang="en-US" b="1" smtClean="0">
                <a:latin typeface="黑体" pitchFamily="2" charset="-122"/>
                <a:ea typeface="黑体" pitchFamily="2" charset="-122"/>
              </a:rPr>
              <a:t>非确定有限状态自动机</a:t>
            </a:r>
            <a:r>
              <a:rPr lang="en-US" altLang="zh-CN" b="1" smtClean="0">
                <a:latin typeface="黑体" pitchFamily="2" charset="-122"/>
                <a:ea typeface="黑体" pitchFamily="2" charset="-122"/>
              </a:rPr>
              <a:t>(NFA)</a:t>
            </a:r>
            <a:endParaRPr lang="en-US" altLang="zh-CN" b="1" smtClean="0">
              <a:latin typeface="黑体" pitchFamily="2" charset="-122"/>
              <a:ea typeface="黑体" pitchFamily="2" charset="-122"/>
              <a:sym typeface="Wingdings" pitchFamily="2" charset="2"/>
            </a:endParaRPr>
          </a:p>
          <a:p>
            <a:endParaRPr lang="en-US" altLang="zh-CN" smtClean="0">
              <a:latin typeface="黑体" pitchFamily="2" charset="-122"/>
              <a:ea typeface="黑体" pitchFamily="2" charset="-122"/>
            </a:endParaRPr>
          </a:p>
          <a:p>
            <a:r>
              <a:rPr lang="en-US" altLang="zh-CN" smtClean="0">
                <a:latin typeface="黑体" pitchFamily="2" charset="-122"/>
                <a:ea typeface="黑体" pitchFamily="2" charset="-122"/>
              </a:rPr>
              <a:t>Scott, Dana; Rabin, Michael (1959). "Finite Automata and Their Decision Problems". IBM Journal of Research and Development 3 (2): 114–125.</a:t>
            </a:r>
            <a:endParaRPr lang="zh-CN" altLang="en-US" smtClean="0">
              <a:latin typeface="黑体" pitchFamily="2" charset="-122"/>
              <a:ea typeface="黑体" pitchFamily="2" charset="-122"/>
            </a:endParaRPr>
          </a:p>
        </p:txBody>
      </p:sp>
      <p:sp>
        <p:nvSpPr>
          <p:cNvPr id="21507" name="灯片编号占位符 3"/>
          <p:cNvSpPr>
            <a:spLocks noGrp="1"/>
          </p:cNvSpPr>
          <p:nvPr>
            <p:ph type="sldNum" sz="quarter" idx="11"/>
          </p:nvPr>
        </p:nvSpPr>
        <p:spPr bwMode="auto">
          <a:noFill/>
          <a:ln>
            <a:miter lim="800000"/>
            <a:headEnd/>
            <a:tailEnd/>
          </a:ln>
        </p:spPr>
        <p:txBody>
          <a:bodyPr/>
          <a:lstStyle/>
          <a:p>
            <a:fld id="{423606A8-E878-4224-8EA0-237EC038D015}" type="slidenum">
              <a:rPr lang="zh-CN" altLang="en-US" smtClean="0">
                <a:ea typeface="宋体" charset="-122"/>
              </a:rPr>
              <a:pPr/>
              <a:t>5</a:t>
            </a:fld>
            <a:endParaRPr lang="zh-CN" altLang="en-US" smtClean="0">
              <a:ea typeface="宋体"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标题 1"/>
          <p:cNvSpPr>
            <a:spLocks noGrp="1"/>
          </p:cNvSpPr>
          <p:nvPr>
            <p:ph type="title"/>
          </p:nvPr>
        </p:nvSpPr>
        <p:spPr>
          <a:xfrm>
            <a:off x="107950" y="549275"/>
            <a:ext cx="8856663" cy="774700"/>
          </a:xfrm>
        </p:spPr>
        <p:txBody>
          <a:bodyPr/>
          <a:lstStyle/>
          <a:p>
            <a:r>
              <a:rPr smtClean="0">
                <a:solidFill>
                  <a:srgbClr val="C00000"/>
                </a:solidFill>
                <a:latin typeface="黑体" pitchFamily="2" charset="-122"/>
                <a:ea typeface="黑体" pitchFamily="2" charset="-122"/>
              </a:rPr>
              <a:t>非确定有限状态自动机理论的开创者</a:t>
            </a:r>
          </a:p>
        </p:txBody>
      </p:sp>
      <p:sp>
        <p:nvSpPr>
          <p:cNvPr id="22530" name="内容占位符 2"/>
          <p:cNvSpPr>
            <a:spLocks noGrp="1"/>
          </p:cNvSpPr>
          <p:nvPr>
            <p:ph idx="1"/>
          </p:nvPr>
        </p:nvSpPr>
        <p:spPr>
          <a:xfrm>
            <a:off x="250825" y="1268413"/>
            <a:ext cx="8713788" cy="5040312"/>
          </a:xfrm>
        </p:spPr>
        <p:txBody>
          <a:bodyPr/>
          <a:lstStyle/>
          <a:p>
            <a:r>
              <a:rPr lang="zh-CN" altLang="en-US" smtClean="0">
                <a:solidFill>
                  <a:srgbClr val="000099"/>
                </a:solidFill>
                <a:latin typeface="黑体" pitchFamily="2" charset="-122"/>
                <a:ea typeface="黑体" pitchFamily="2" charset="-122"/>
                <a:sym typeface="Wingdings" pitchFamily="2" charset="2"/>
              </a:rPr>
              <a:t>动机：</a:t>
            </a:r>
            <a:endParaRPr lang="en-US" altLang="zh-CN" smtClean="0">
              <a:solidFill>
                <a:srgbClr val="000099"/>
              </a:solidFill>
              <a:latin typeface="黑体" pitchFamily="2" charset="-122"/>
              <a:ea typeface="黑体" pitchFamily="2" charset="-122"/>
              <a:sym typeface="Wingdings" pitchFamily="2" charset="2"/>
            </a:endParaRPr>
          </a:p>
          <a:p>
            <a:pPr lvl="1"/>
            <a:r>
              <a:rPr lang="zh-CN" altLang="en-US" b="1" smtClean="0">
                <a:latin typeface="黑体" pitchFamily="2" charset="-122"/>
                <a:ea typeface="黑体" pitchFamily="2" charset="-122"/>
                <a:sym typeface="Wingdings" pitchFamily="2" charset="2"/>
              </a:rPr>
              <a:t>确定</a:t>
            </a:r>
            <a:r>
              <a:rPr lang="zh-CN" altLang="en-US" b="1" smtClean="0">
                <a:latin typeface="黑体" pitchFamily="2" charset="-122"/>
                <a:ea typeface="黑体" pitchFamily="2" charset="-122"/>
              </a:rPr>
              <a:t>有限状态自动机</a:t>
            </a:r>
            <a:r>
              <a:rPr lang="en-US" altLang="zh-CN" b="1" smtClean="0">
                <a:latin typeface="黑体" pitchFamily="2" charset="-122"/>
                <a:ea typeface="黑体" pitchFamily="2" charset="-122"/>
              </a:rPr>
              <a:t>(DFA)</a:t>
            </a:r>
            <a:r>
              <a:rPr lang="zh-CN" altLang="en-US" smtClean="0">
                <a:latin typeface="黑体" pitchFamily="2" charset="-122"/>
                <a:ea typeface="黑体" pitchFamily="2" charset="-122"/>
              </a:rPr>
              <a:t>对于给定的指令集，当输入确定时，输出也是确定的，也就是机器的行为是确定的。</a:t>
            </a:r>
            <a:endParaRPr lang="en-US" altLang="zh-CN" smtClean="0">
              <a:latin typeface="黑体" pitchFamily="2" charset="-122"/>
              <a:ea typeface="黑体" pitchFamily="2" charset="-122"/>
            </a:endParaRPr>
          </a:p>
          <a:p>
            <a:pPr lvl="1"/>
            <a:r>
              <a:rPr lang="en-US" altLang="zh-CN" b="1" smtClean="0">
                <a:latin typeface="黑体" pitchFamily="2" charset="-122"/>
                <a:ea typeface="黑体" pitchFamily="2" charset="-122"/>
              </a:rPr>
              <a:t>Rabin</a:t>
            </a:r>
            <a:r>
              <a:rPr lang="zh-CN" altLang="en-US" smtClean="0">
                <a:latin typeface="黑体" pitchFamily="2" charset="-122"/>
                <a:ea typeface="黑体" pitchFamily="2" charset="-122"/>
              </a:rPr>
              <a:t>和</a:t>
            </a:r>
            <a:r>
              <a:rPr lang="en-US" altLang="zh-CN" b="1" smtClean="0">
                <a:latin typeface="黑体" pitchFamily="2" charset="-122"/>
                <a:ea typeface="黑体" pitchFamily="2" charset="-122"/>
              </a:rPr>
              <a:t>Scott</a:t>
            </a:r>
            <a:r>
              <a:rPr lang="zh-CN" altLang="en-US" smtClean="0">
                <a:latin typeface="黑体" pitchFamily="2" charset="-122"/>
                <a:ea typeface="黑体" pitchFamily="2" charset="-122"/>
              </a:rPr>
              <a:t>认为这种“确定行为”带来了“局限性”</a:t>
            </a:r>
            <a:endParaRPr lang="en-US" altLang="zh-CN" smtClean="0">
              <a:latin typeface="黑体" pitchFamily="2" charset="-122"/>
              <a:ea typeface="黑体" pitchFamily="2" charset="-122"/>
              <a:sym typeface="Wingdings" pitchFamily="2" charset="2"/>
            </a:endParaRPr>
          </a:p>
          <a:p>
            <a:r>
              <a:rPr lang="zh-CN" altLang="en-US" smtClean="0">
                <a:solidFill>
                  <a:srgbClr val="000099"/>
                </a:solidFill>
                <a:latin typeface="黑体" pitchFamily="2" charset="-122"/>
                <a:ea typeface="黑体" pitchFamily="2" charset="-122"/>
              </a:rPr>
              <a:t>解决方案：</a:t>
            </a:r>
            <a:endParaRPr lang="en-US" altLang="zh-CN" smtClean="0">
              <a:solidFill>
                <a:srgbClr val="000099"/>
              </a:solidFill>
              <a:latin typeface="黑体" pitchFamily="2" charset="-122"/>
              <a:ea typeface="黑体" pitchFamily="2" charset="-122"/>
            </a:endParaRPr>
          </a:p>
          <a:p>
            <a:pPr lvl="1"/>
            <a:r>
              <a:rPr lang="zh-CN" altLang="en-US" smtClean="0">
                <a:latin typeface="黑体" pitchFamily="2" charset="-122"/>
                <a:ea typeface="黑体" pitchFamily="2" charset="-122"/>
              </a:rPr>
              <a:t>对于给定的输入，允许输出是有限种可能性中的一种选择。实际上，机器的行为从“确定”变为“不确定”，这种机器就是</a:t>
            </a:r>
            <a:r>
              <a:rPr lang="zh-CN" altLang="en-US" b="1" smtClean="0">
                <a:latin typeface="黑体" pitchFamily="2" charset="-122"/>
                <a:ea typeface="黑体" pitchFamily="2" charset="-122"/>
              </a:rPr>
              <a:t>非确定有限状态自动机</a:t>
            </a:r>
            <a:endParaRPr lang="en-US" altLang="zh-CN" b="1" smtClean="0">
              <a:latin typeface="黑体" pitchFamily="2" charset="-122"/>
              <a:ea typeface="黑体" pitchFamily="2" charset="-122"/>
            </a:endParaRPr>
          </a:p>
          <a:p>
            <a:pPr lvl="1"/>
            <a:r>
              <a:rPr lang="zh-CN" altLang="en-US" smtClean="0">
                <a:latin typeface="黑体" pitchFamily="2" charset="-122"/>
                <a:ea typeface="黑体" pitchFamily="2" charset="-122"/>
              </a:rPr>
              <a:t>同时证明了</a:t>
            </a:r>
            <a:r>
              <a:rPr lang="zh-CN" altLang="en-US" b="1" smtClean="0">
                <a:solidFill>
                  <a:srgbClr val="C00000"/>
                </a:solidFill>
                <a:latin typeface="黑体" pitchFamily="2" charset="-122"/>
                <a:ea typeface="黑体" pitchFamily="2" charset="-122"/>
                <a:sym typeface="Wingdings" pitchFamily="2" charset="2"/>
              </a:rPr>
              <a:t>确定</a:t>
            </a:r>
            <a:r>
              <a:rPr lang="zh-CN" altLang="en-US" b="1" smtClean="0">
                <a:solidFill>
                  <a:srgbClr val="C00000"/>
                </a:solidFill>
                <a:latin typeface="黑体" pitchFamily="2" charset="-122"/>
                <a:ea typeface="黑体" pitchFamily="2" charset="-122"/>
              </a:rPr>
              <a:t>有限状态自动机和非确定有限状态自动机的表达能力是等价的</a:t>
            </a:r>
            <a:r>
              <a:rPr lang="zh-CN" altLang="en-US" b="1" smtClean="0">
                <a:latin typeface="黑体" pitchFamily="2" charset="-122"/>
                <a:ea typeface="黑体" pitchFamily="2" charset="-122"/>
              </a:rPr>
              <a:t>。</a:t>
            </a:r>
            <a:endParaRPr lang="en-US" altLang="zh-CN" b="1" smtClean="0">
              <a:latin typeface="黑体" pitchFamily="2" charset="-122"/>
              <a:ea typeface="黑体" pitchFamily="2" charset="-122"/>
            </a:endParaRPr>
          </a:p>
          <a:p>
            <a:r>
              <a:rPr lang="en-US" altLang="zh-CN" b="1" smtClean="0">
                <a:solidFill>
                  <a:srgbClr val="000099"/>
                </a:solidFill>
                <a:latin typeface="黑体" pitchFamily="2" charset="-122"/>
                <a:ea typeface="黑体" pitchFamily="2" charset="-122"/>
              </a:rPr>
              <a:t>NFA</a:t>
            </a:r>
            <a:r>
              <a:rPr lang="zh-CN" altLang="en-US" b="1" smtClean="0">
                <a:solidFill>
                  <a:srgbClr val="000099"/>
                </a:solidFill>
                <a:latin typeface="黑体" pitchFamily="2" charset="-122"/>
                <a:ea typeface="黑体" pitchFamily="2" charset="-122"/>
              </a:rPr>
              <a:t>意义</a:t>
            </a:r>
            <a:r>
              <a:rPr lang="en-US" altLang="zh-CN" b="1" smtClean="0">
                <a:solidFill>
                  <a:srgbClr val="000099"/>
                </a:solidFill>
                <a:latin typeface="黑体" pitchFamily="2" charset="-122"/>
                <a:ea typeface="黑体" pitchFamily="2" charset="-122"/>
              </a:rPr>
              <a:t>	</a:t>
            </a:r>
          </a:p>
          <a:p>
            <a:pPr lvl="1"/>
            <a:r>
              <a:rPr lang="zh-CN" altLang="en-US" smtClean="0">
                <a:latin typeface="黑体" pitchFamily="2" charset="-122"/>
                <a:ea typeface="黑体" pitchFamily="2" charset="-122"/>
              </a:rPr>
              <a:t>机器翻译、文献检索和字处理程序中有着重要的作用</a:t>
            </a:r>
            <a:endParaRPr lang="en-US" altLang="zh-CN" smtClean="0">
              <a:latin typeface="黑体" pitchFamily="2" charset="-122"/>
              <a:ea typeface="黑体" pitchFamily="2" charset="-122"/>
            </a:endParaRPr>
          </a:p>
          <a:p>
            <a:pPr lvl="1"/>
            <a:r>
              <a:rPr lang="zh-CN" altLang="en-US" smtClean="0">
                <a:latin typeface="黑体" pitchFamily="2" charset="-122"/>
                <a:ea typeface="黑体" pitchFamily="2" charset="-122"/>
              </a:rPr>
              <a:t>是计算复杂性中的一个关键的概念，对于定义</a:t>
            </a:r>
            <a:r>
              <a:rPr lang="en-US" altLang="zh-CN" smtClean="0">
                <a:latin typeface="黑体" pitchFamily="2" charset="-122"/>
                <a:ea typeface="黑体" pitchFamily="2" charset="-122"/>
              </a:rPr>
              <a:t>P</a:t>
            </a:r>
            <a:r>
              <a:rPr lang="zh-CN" altLang="en-US" smtClean="0">
                <a:latin typeface="黑体" pitchFamily="2" charset="-122"/>
                <a:ea typeface="黑体" pitchFamily="2" charset="-122"/>
              </a:rPr>
              <a:t>和</a:t>
            </a:r>
            <a:r>
              <a:rPr lang="en-US" altLang="zh-CN" smtClean="0">
                <a:latin typeface="黑体" pitchFamily="2" charset="-122"/>
                <a:ea typeface="黑体" pitchFamily="2" charset="-122"/>
              </a:rPr>
              <a:t>NP</a:t>
            </a:r>
            <a:r>
              <a:rPr lang="zh-CN" altLang="en-US" smtClean="0">
                <a:latin typeface="黑体" pitchFamily="2" charset="-122"/>
                <a:ea typeface="黑体" pitchFamily="2" charset="-122"/>
              </a:rPr>
              <a:t>类非常重要</a:t>
            </a:r>
            <a:endParaRPr lang="en-US" altLang="zh-CN" smtClean="0">
              <a:latin typeface="黑体" pitchFamily="2" charset="-122"/>
              <a:ea typeface="黑体" pitchFamily="2" charset="-122"/>
            </a:endParaRPr>
          </a:p>
          <a:p>
            <a:endParaRPr lang="zh-CN" altLang="en-US" smtClean="0">
              <a:latin typeface="黑体" pitchFamily="2" charset="-122"/>
              <a:ea typeface="黑体" pitchFamily="2" charset="-122"/>
            </a:endParaRPr>
          </a:p>
        </p:txBody>
      </p:sp>
      <p:sp>
        <p:nvSpPr>
          <p:cNvPr id="22531" name="灯片编号占位符 3"/>
          <p:cNvSpPr>
            <a:spLocks noGrp="1"/>
          </p:cNvSpPr>
          <p:nvPr>
            <p:ph type="sldNum" sz="quarter" idx="11"/>
          </p:nvPr>
        </p:nvSpPr>
        <p:spPr bwMode="auto">
          <a:noFill/>
          <a:ln>
            <a:miter lim="800000"/>
            <a:headEnd/>
            <a:tailEnd/>
          </a:ln>
        </p:spPr>
        <p:txBody>
          <a:bodyPr/>
          <a:lstStyle/>
          <a:p>
            <a:fld id="{A5605829-8AAC-4609-BF1F-4E40085AE3E2}" type="slidenum">
              <a:rPr lang="zh-CN" altLang="en-US" smtClean="0">
                <a:ea typeface="宋体" charset="-122"/>
              </a:rPr>
              <a:pPr/>
              <a:t>6</a:t>
            </a:fld>
            <a:endParaRPr lang="zh-CN" altLang="en-US" smtClean="0">
              <a:ea typeface="宋体"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标题 1"/>
          <p:cNvSpPr>
            <a:spLocks noGrp="1"/>
          </p:cNvSpPr>
          <p:nvPr>
            <p:ph type="title"/>
          </p:nvPr>
        </p:nvSpPr>
        <p:spPr>
          <a:xfrm>
            <a:off x="107950" y="549275"/>
            <a:ext cx="8856663" cy="774700"/>
          </a:xfrm>
        </p:spPr>
        <p:txBody>
          <a:bodyPr/>
          <a:lstStyle/>
          <a:p>
            <a:r>
              <a:rPr lang="en-US" altLang="zh-CN" smtClean="0">
                <a:solidFill>
                  <a:srgbClr val="C00000"/>
                </a:solidFill>
                <a:latin typeface="黑体" pitchFamily="2" charset="-122"/>
                <a:ea typeface="黑体" pitchFamily="2" charset="-122"/>
              </a:rPr>
              <a:t>NP</a:t>
            </a:r>
            <a:r>
              <a:rPr smtClean="0">
                <a:solidFill>
                  <a:srgbClr val="C00000"/>
                </a:solidFill>
                <a:latin typeface="黑体" pitchFamily="2" charset="-122"/>
                <a:ea typeface="黑体" pitchFamily="2" charset="-122"/>
              </a:rPr>
              <a:t>完全理论的奠基人</a:t>
            </a:r>
          </a:p>
        </p:txBody>
      </p:sp>
      <p:sp>
        <p:nvSpPr>
          <p:cNvPr id="23554" name="灯片编号占位符 3"/>
          <p:cNvSpPr>
            <a:spLocks noGrp="1"/>
          </p:cNvSpPr>
          <p:nvPr>
            <p:ph type="sldNum" sz="quarter" idx="11"/>
          </p:nvPr>
        </p:nvSpPr>
        <p:spPr bwMode="auto">
          <a:noFill/>
          <a:ln>
            <a:miter lim="800000"/>
            <a:headEnd/>
            <a:tailEnd/>
          </a:ln>
        </p:spPr>
        <p:txBody>
          <a:bodyPr/>
          <a:lstStyle/>
          <a:p>
            <a:fld id="{8844CBA5-C1FD-4325-A0E8-896570462590}" type="slidenum">
              <a:rPr lang="zh-CN" altLang="en-US" smtClean="0">
                <a:ea typeface="宋体" charset="-122"/>
              </a:rPr>
              <a:pPr/>
              <a:t>7</a:t>
            </a:fld>
            <a:endParaRPr lang="zh-CN" altLang="en-US" smtClean="0">
              <a:ea typeface="宋体" charset="-122"/>
            </a:endParaRPr>
          </a:p>
        </p:txBody>
      </p:sp>
      <p:sp>
        <p:nvSpPr>
          <p:cNvPr id="23555" name="矩形 7"/>
          <p:cNvSpPr>
            <a:spLocks noChangeArrowheads="1"/>
          </p:cNvSpPr>
          <p:nvPr/>
        </p:nvSpPr>
        <p:spPr bwMode="auto">
          <a:xfrm>
            <a:off x="3924300" y="2420938"/>
            <a:ext cx="4968875" cy="1570037"/>
          </a:xfrm>
          <a:prstGeom prst="rect">
            <a:avLst/>
          </a:prstGeom>
          <a:noFill/>
          <a:ln w="9525">
            <a:noFill/>
            <a:miter lim="800000"/>
            <a:headEnd/>
            <a:tailEnd/>
          </a:ln>
        </p:spPr>
        <p:txBody>
          <a:bodyPr>
            <a:spAutoFit/>
          </a:bodyPr>
          <a:lstStyle/>
          <a:p>
            <a:r>
              <a:rPr lang="zh-CN" altLang="en-US" b="1" dirty="0">
                <a:latin typeface="黑体" pitchFamily="2" charset="-122"/>
                <a:ea typeface="黑体" pitchFamily="2" charset="-122"/>
              </a:rPr>
              <a:t>史提芬</a:t>
            </a:r>
            <a:r>
              <a:rPr lang="en-US" altLang="zh-CN" b="1" dirty="0">
                <a:latin typeface="黑体" pitchFamily="2" charset="-122"/>
                <a:ea typeface="黑体" pitchFamily="2" charset="-122"/>
              </a:rPr>
              <a:t>·A·</a:t>
            </a:r>
            <a:r>
              <a:rPr lang="zh-CN" altLang="en-US" b="1" dirty="0">
                <a:latin typeface="黑体" pitchFamily="2" charset="-122"/>
                <a:ea typeface="黑体" pitchFamily="2" charset="-122"/>
              </a:rPr>
              <a:t>古克（</a:t>
            </a:r>
            <a:r>
              <a:rPr lang="en-US" altLang="zh-CN" b="1" dirty="0">
                <a:latin typeface="黑体" pitchFamily="2" charset="-122"/>
                <a:ea typeface="黑体" pitchFamily="2" charset="-122"/>
              </a:rPr>
              <a:t>Stephen A. Cook</a:t>
            </a:r>
            <a:r>
              <a:rPr lang="zh-CN" altLang="en-US" b="1" dirty="0">
                <a:latin typeface="黑体" pitchFamily="2" charset="-122"/>
                <a:ea typeface="黑体" pitchFamily="2" charset="-122"/>
              </a:rPr>
              <a:t>，</a:t>
            </a:r>
            <a:r>
              <a:rPr lang="en-US" altLang="zh-CN" b="1" dirty="0">
                <a:latin typeface="黑体" pitchFamily="2" charset="-122"/>
                <a:ea typeface="黑体" pitchFamily="2" charset="-122"/>
              </a:rPr>
              <a:t>1939</a:t>
            </a:r>
            <a:r>
              <a:rPr lang="zh-CN" altLang="en-US" b="1" dirty="0">
                <a:latin typeface="黑体" pitchFamily="2" charset="-122"/>
                <a:ea typeface="黑体" pitchFamily="2" charset="-122"/>
              </a:rPr>
              <a:t>年－），美国</a:t>
            </a:r>
            <a:r>
              <a:rPr lang="zh-CN" altLang="en-US" dirty="0">
                <a:latin typeface="黑体" pitchFamily="2" charset="-122"/>
                <a:ea typeface="黑体" pitchFamily="2" charset="-122"/>
              </a:rPr>
              <a:t>计算机科学家，计算复杂性理论的重要研究者。</a:t>
            </a:r>
            <a:r>
              <a:rPr lang="en-US" altLang="zh-CN" dirty="0">
                <a:latin typeface="黑体" pitchFamily="2" charset="-122"/>
                <a:ea typeface="黑体" pitchFamily="2" charset="-122"/>
              </a:rPr>
              <a:t>1982</a:t>
            </a:r>
            <a:r>
              <a:rPr lang="zh-CN" altLang="en-US" dirty="0">
                <a:latin typeface="黑体" pitchFamily="2" charset="-122"/>
                <a:ea typeface="黑体" pitchFamily="2" charset="-122"/>
              </a:rPr>
              <a:t>年图灵奖得主。</a:t>
            </a:r>
          </a:p>
        </p:txBody>
      </p:sp>
      <p:pic>
        <p:nvPicPr>
          <p:cNvPr id="23556" name="内容占位符 9" descr="File-Prof.Cook.jpg"/>
          <p:cNvPicPr>
            <a:picLocks noGrp="1" noChangeAspect="1"/>
          </p:cNvPicPr>
          <p:nvPr>
            <p:ph idx="1"/>
          </p:nvPr>
        </p:nvPicPr>
        <p:blipFill>
          <a:blip r:embed="rId2"/>
          <a:srcRect/>
          <a:stretch>
            <a:fillRect/>
          </a:stretch>
        </p:blipFill>
        <p:spPr>
          <a:xfrm>
            <a:off x="395288" y="1773238"/>
            <a:ext cx="3313112" cy="4005262"/>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标题 1"/>
          <p:cNvSpPr>
            <a:spLocks noGrp="1"/>
          </p:cNvSpPr>
          <p:nvPr>
            <p:ph type="title"/>
          </p:nvPr>
        </p:nvSpPr>
        <p:spPr>
          <a:xfrm>
            <a:off x="107950" y="549275"/>
            <a:ext cx="8856663" cy="774700"/>
          </a:xfrm>
        </p:spPr>
        <p:txBody>
          <a:bodyPr/>
          <a:lstStyle/>
          <a:p>
            <a:r>
              <a:rPr lang="en-US" altLang="zh-CN" smtClean="0">
                <a:solidFill>
                  <a:srgbClr val="C00000"/>
                </a:solidFill>
                <a:latin typeface="黑体" pitchFamily="2" charset="-122"/>
                <a:ea typeface="黑体" pitchFamily="2" charset="-122"/>
              </a:rPr>
              <a:t>NP</a:t>
            </a:r>
            <a:r>
              <a:rPr smtClean="0">
                <a:solidFill>
                  <a:srgbClr val="C00000"/>
                </a:solidFill>
                <a:latin typeface="黑体" pitchFamily="2" charset="-122"/>
                <a:ea typeface="黑体" pitchFamily="2" charset="-122"/>
              </a:rPr>
              <a:t>完全理论的奠基人</a:t>
            </a:r>
          </a:p>
        </p:txBody>
      </p:sp>
      <p:sp>
        <p:nvSpPr>
          <p:cNvPr id="24578" name="内容占位符 2"/>
          <p:cNvSpPr>
            <a:spLocks noGrp="1"/>
          </p:cNvSpPr>
          <p:nvPr>
            <p:ph idx="1"/>
          </p:nvPr>
        </p:nvSpPr>
        <p:spPr>
          <a:xfrm>
            <a:off x="250825" y="1268413"/>
            <a:ext cx="8713788" cy="5040312"/>
          </a:xfrm>
        </p:spPr>
        <p:txBody>
          <a:bodyPr/>
          <a:lstStyle/>
          <a:p>
            <a:r>
              <a:rPr lang="zh-CN" altLang="en-US" b="1" dirty="0" smtClean="0">
                <a:latin typeface="黑体" pitchFamily="2" charset="-122"/>
                <a:ea typeface="黑体" pitchFamily="2" charset="-122"/>
              </a:rPr>
              <a:t>哈佛大学研究生院</a:t>
            </a:r>
            <a:r>
              <a:rPr lang="zh-CN" altLang="en-US" dirty="0" smtClean="0">
                <a:latin typeface="黑体" pitchFamily="2" charset="-122"/>
                <a:ea typeface="黑体" pitchFamily="2" charset="-122"/>
              </a:rPr>
              <a:t>对新兴学科十分重视，在计算复杂性处于萌芽时期邀请了</a:t>
            </a:r>
            <a:r>
              <a:rPr lang="zh-CN" altLang="en-US" b="1" dirty="0" smtClean="0">
                <a:latin typeface="黑体" pitchFamily="2" charset="-122"/>
                <a:ea typeface="黑体" pitchFamily="2" charset="-122"/>
              </a:rPr>
              <a:t>迈克尔</a:t>
            </a:r>
            <a:r>
              <a:rPr lang="en-US" altLang="zh-CN" b="1" dirty="0" smtClean="0">
                <a:latin typeface="黑体" pitchFamily="2" charset="-122"/>
                <a:ea typeface="黑体" pitchFamily="2" charset="-122"/>
              </a:rPr>
              <a:t>·</a:t>
            </a:r>
            <a:r>
              <a:rPr lang="zh-CN" altLang="en-US" b="1" dirty="0" smtClean="0">
                <a:latin typeface="黑体" pitchFamily="2" charset="-122"/>
                <a:ea typeface="黑体" pitchFamily="2" charset="-122"/>
              </a:rPr>
              <a:t>拉宾</a:t>
            </a:r>
            <a:r>
              <a:rPr lang="zh-CN" altLang="en-US" dirty="0" smtClean="0">
                <a:latin typeface="黑体" pitchFamily="2" charset="-122"/>
                <a:ea typeface="黑体" pitchFamily="2" charset="-122"/>
              </a:rPr>
              <a:t>（</a:t>
            </a:r>
            <a:r>
              <a:rPr lang="en-US" altLang="zh-CN" b="1" dirty="0" smtClean="0">
                <a:latin typeface="黑体" pitchFamily="2" charset="-122"/>
                <a:ea typeface="黑体" pitchFamily="2" charset="-122"/>
              </a:rPr>
              <a:t>Michael </a:t>
            </a:r>
            <a:r>
              <a:rPr lang="en-US" altLang="zh-CN" b="1" dirty="0" err="1" smtClean="0">
                <a:latin typeface="黑体" pitchFamily="2" charset="-122"/>
                <a:ea typeface="黑体" pitchFamily="2" charset="-122"/>
              </a:rPr>
              <a:t>Oser</a:t>
            </a:r>
            <a:r>
              <a:rPr lang="en-US" altLang="zh-CN" b="1" dirty="0" smtClean="0">
                <a:latin typeface="黑体" pitchFamily="2" charset="-122"/>
                <a:ea typeface="黑体" pitchFamily="2" charset="-122"/>
              </a:rPr>
              <a:t> Rabin</a:t>
            </a:r>
            <a:r>
              <a:rPr lang="zh-CN" altLang="en-US" b="1" dirty="0" smtClean="0">
                <a:latin typeface="黑体" pitchFamily="2" charset="-122"/>
                <a:ea typeface="黑体" pitchFamily="2" charset="-122"/>
              </a:rPr>
              <a:t>，</a:t>
            </a:r>
            <a:r>
              <a:rPr lang="en-US" altLang="zh-CN" b="1" dirty="0" smtClean="0">
                <a:latin typeface="黑体" pitchFamily="2" charset="-122"/>
                <a:ea typeface="黑体" pitchFamily="2" charset="-122"/>
              </a:rPr>
              <a:t>76</a:t>
            </a:r>
            <a:r>
              <a:rPr lang="zh-CN" altLang="en-US" b="1" dirty="0" smtClean="0">
                <a:latin typeface="黑体" pitchFamily="2" charset="-122"/>
                <a:ea typeface="黑体" pitchFamily="2" charset="-122"/>
              </a:rPr>
              <a:t>年图灵奖得主</a:t>
            </a:r>
            <a:r>
              <a:rPr lang="en-US" altLang="zh-CN" b="1" dirty="0" smtClean="0">
                <a:latin typeface="黑体" pitchFamily="2" charset="-122"/>
                <a:ea typeface="黑体" pitchFamily="2" charset="-122"/>
              </a:rPr>
              <a:t>)</a:t>
            </a:r>
            <a:r>
              <a:rPr lang="zh-CN" altLang="en-US" b="1" dirty="0" smtClean="0">
                <a:latin typeface="黑体" pitchFamily="2" charset="-122"/>
                <a:ea typeface="黑体" pitchFamily="2" charset="-122"/>
              </a:rPr>
              <a:t>、理查德</a:t>
            </a:r>
            <a:r>
              <a:rPr lang="en-US" altLang="zh-CN" b="1" dirty="0" smtClean="0">
                <a:latin typeface="黑体" pitchFamily="2" charset="-122"/>
                <a:ea typeface="黑体" pitchFamily="2" charset="-122"/>
              </a:rPr>
              <a:t>·</a:t>
            </a:r>
            <a:r>
              <a:rPr lang="zh-CN" altLang="en-US" b="1" dirty="0" smtClean="0">
                <a:latin typeface="黑体" pitchFamily="2" charset="-122"/>
                <a:ea typeface="黑体" pitchFamily="2" charset="-122"/>
              </a:rPr>
              <a:t>斯特恩斯</a:t>
            </a:r>
            <a:r>
              <a:rPr lang="zh-CN" altLang="en-US" dirty="0" smtClean="0">
                <a:latin typeface="黑体" pitchFamily="2" charset="-122"/>
                <a:ea typeface="黑体" pitchFamily="2" charset="-122"/>
              </a:rPr>
              <a:t>（</a:t>
            </a:r>
            <a:r>
              <a:rPr lang="en-US" altLang="zh-CN" b="1" dirty="0" smtClean="0">
                <a:latin typeface="黑体" pitchFamily="2" charset="-122"/>
                <a:ea typeface="黑体" pitchFamily="2" charset="-122"/>
              </a:rPr>
              <a:t>Richard Edwin Stearns</a:t>
            </a:r>
            <a:r>
              <a:rPr lang="zh-CN" altLang="en-US" b="1" dirty="0" smtClean="0">
                <a:latin typeface="黑体" pitchFamily="2" charset="-122"/>
                <a:ea typeface="黑体" pitchFamily="2" charset="-122"/>
              </a:rPr>
              <a:t>，</a:t>
            </a:r>
            <a:r>
              <a:rPr lang="en-US" altLang="zh-CN" b="1" dirty="0" smtClean="0">
                <a:latin typeface="黑体" pitchFamily="2" charset="-122"/>
                <a:ea typeface="黑体" pitchFamily="2" charset="-122"/>
              </a:rPr>
              <a:t>93</a:t>
            </a:r>
            <a:r>
              <a:rPr lang="zh-CN" altLang="en-US" b="1" dirty="0" smtClean="0">
                <a:latin typeface="黑体" pitchFamily="2" charset="-122"/>
                <a:ea typeface="黑体" pitchFamily="2" charset="-122"/>
              </a:rPr>
              <a:t>年图灵奖得主）和尤里斯</a:t>
            </a:r>
            <a:r>
              <a:rPr lang="en-US" altLang="zh-CN" b="1" dirty="0" smtClean="0">
                <a:latin typeface="黑体" pitchFamily="2" charset="-122"/>
                <a:ea typeface="黑体" pitchFamily="2" charset="-122"/>
              </a:rPr>
              <a:t>·</a:t>
            </a:r>
            <a:r>
              <a:rPr lang="zh-CN" altLang="en-US" b="1" dirty="0" smtClean="0">
                <a:latin typeface="黑体" pitchFamily="2" charset="-122"/>
                <a:ea typeface="黑体" pitchFamily="2" charset="-122"/>
              </a:rPr>
              <a:t>哈特马尼斯（</a:t>
            </a:r>
            <a:r>
              <a:rPr lang="en-US" altLang="zh-CN" b="1" dirty="0" err="1" smtClean="0">
                <a:latin typeface="黑体" pitchFamily="2" charset="-122"/>
                <a:ea typeface="黑体" pitchFamily="2" charset="-122"/>
              </a:rPr>
              <a:t>Juris</a:t>
            </a:r>
            <a:r>
              <a:rPr lang="en-US" altLang="zh-CN" b="1" dirty="0" smtClean="0">
                <a:latin typeface="黑体" pitchFamily="2" charset="-122"/>
                <a:ea typeface="黑体" pitchFamily="2" charset="-122"/>
              </a:rPr>
              <a:t> </a:t>
            </a:r>
            <a:r>
              <a:rPr lang="en-US" altLang="zh-CN" b="1" dirty="0" err="1" smtClean="0">
                <a:latin typeface="黑体" pitchFamily="2" charset="-122"/>
                <a:ea typeface="黑体" pitchFamily="2" charset="-122"/>
              </a:rPr>
              <a:t>Hartmanis</a:t>
            </a:r>
            <a:r>
              <a:rPr lang="zh-CN" altLang="en-US" b="1" dirty="0" smtClean="0">
                <a:latin typeface="黑体" pitchFamily="2" charset="-122"/>
                <a:ea typeface="黑体" pitchFamily="2" charset="-122"/>
              </a:rPr>
              <a:t>，</a:t>
            </a:r>
            <a:r>
              <a:rPr lang="en-US" altLang="zh-CN" b="1" dirty="0" smtClean="0">
                <a:latin typeface="黑体" pitchFamily="2" charset="-122"/>
                <a:ea typeface="黑体" pitchFamily="2" charset="-122"/>
              </a:rPr>
              <a:t>93</a:t>
            </a:r>
            <a:r>
              <a:rPr lang="zh-CN" altLang="en-US" b="1" dirty="0" smtClean="0">
                <a:latin typeface="黑体" pitchFamily="2" charset="-122"/>
                <a:ea typeface="黑体" pitchFamily="2" charset="-122"/>
              </a:rPr>
              <a:t>年图灵奖得主）</a:t>
            </a:r>
            <a:r>
              <a:rPr lang="zh-CN" altLang="en-US" dirty="0" smtClean="0">
                <a:latin typeface="黑体" pitchFamily="2" charset="-122"/>
                <a:ea typeface="黑体" pitchFamily="2" charset="-122"/>
              </a:rPr>
              <a:t>等人来哈佛讲学或做报告</a:t>
            </a:r>
            <a:r>
              <a:rPr lang="zh-CN" altLang="en-US" b="1" dirty="0" smtClean="0">
                <a:latin typeface="黑体" pitchFamily="2" charset="-122"/>
                <a:ea typeface="黑体" pitchFamily="2" charset="-122"/>
              </a:rPr>
              <a:t>。</a:t>
            </a:r>
            <a:endParaRPr lang="en-US" altLang="zh-CN" dirty="0" smtClean="0">
              <a:latin typeface="黑体" pitchFamily="2" charset="-122"/>
              <a:ea typeface="黑体" pitchFamily="2" charset="-122"/>
            </a:endParaRPr>
          </a:p>
          <a:p>
            <a:r>
              <a:rPr lang="zh-CN" altLang="en-US" dirty="0" smtClean="0">
                <a:latin typeface="黑体" pitchFamily="2" charset="-122"/>
                <a:ea typeface="黑体" pitchFamily="2" charset="-122"/>
                <a:sym typeface="Wingdings" pitchFamily="2" charset="2"/>
              </a:rPr>
              <a:t>博士论文</a:t>
            </a:r>
            <a:r>
              <a:rPr lang="en-US" altLang="zh-CN" dirty="0" smtClean="0">
                <a:latin typeface="黑体" pitchFamily="2" charset="-122"/>
                <a:ea typeface="黑体" pitchFamily="2" charset="-122"/>
                <a:sym typeface="Wingdings" pitchFamily="2" charset="2"/>
              </a:rPr>
              <a:t>《</a:t>
            </a:r>
            <a:r>
              <a:rPr lang="en-US" altLang="zh-CN" sz="2000" dirty="0" smtClean="0">
                <a:latin typeface="黑体" pitchFamily="2" charset="-122"/>
                <a:ea typeface="黑体" pitchFamily="2" charset="-122"/>
                <a:sym typeface="Wingdings" pitchFamily="2" charset="2"/>
              </a:rPr>
              <a:t>On the Minimum Computation Time for Multiplication</a:t>
            </a:r>
            <a:r>
              <a:rPr lang="en-US" altLang="zh-CN" dirty="0" smtClean="0">
                <a:latin typeface="黑体" pitchFamily="2" charset="-122"/>
                <a:ea typeface="黑体" pitchFamily="2" charset="-122"/>
                <a:sym typeface="Wingdings" pitchFamily="2" charset="2"/>
              </a:rPr>
              <a:t>》</a:t>
            </a:r>
          </a:p>
          <a:p>
            <a:r>
              <a:rPr lang="zh-CN" altLang="en-US" dirty="0" smtClean="0">
                <a:latin typeface="黑体" pitchFamily="2" charset="-122"/>
                <a:ea typeface="黑体" pitchFamily="2" charset="-122"/>
                <a:sym typeface="Wingdings" pitchFamily="2" charset="2"/>
              </a:rPr>
              <a:t>受当时哈佛著名的</a:t>
            </a:r>
            <a:r>
              <a:rPr lang="zh-CN" altLang="en-US" b="1" dirty="0" smtClean="0">
                <a:latin typeface="黑体" pitchFamily="2" charset="-122"/>
                <a:ea typeface="黑体" pitchFamily="2" charset="-122"/>
                <a:sym typeface="Wingdings" pitchFamily="2" charset="2"/>
              </a:rPr>
              <a:t>数理逻辑学家王浩</a:t>
            </a:r>
            <a:r>
              <a:rPr lang="zh-CN" altLang="en-US" dirty="0" smtClean="0">
                <a:latin typeface="黑体" pitchFamily="2" charset="-122"/>
                <a:ea typeface="黑体" pitchFamily="2" charset="-122"/>
                <a:sym typeface="Wingdings" pitchFamily="2" charset="2"/>
              </a:rPr>
              <a:t>的启发。</a:t>
            </a:r>
            <a:endParaRPr lang="en-US" altLang="zh-CN" dirty="0" smtClean="0">
              <a:latin typeface="黑体" pitchFamily="2" charset="-122"/>
              <a:ea typeface="黑体" pitchFamily="2" charset="-122"/>
              <a:sym typeface="Wingdings" pitchFamily="2" charset="2"/>
            </a:endParaRPr>
          </a:p>
          <a:p>
            <a:pPr lvl="1"/>
            <a:r>
              <a:rPr lang="zh-CN" altLang="en-US" b="1" dirty="0" smtClean="0">
                <a:latin typeface="黑体" pitchFamily="2" charset="-122"/>
                <a:ea typeface="黑体" pitchFamily="2" charset="-122"/>
                <a:sym typeface="Wingdings" pitchFamily="2" charset="2"/>
              </a:rPr>
              <a:t>王</a:t>
            </a:r>
            <a:r>
              <a:rPr lang="zh-CN" altLang="en-US" dirty="0" smtClean="0">
                <a:latin typeface="黑体" pitchFamily="2" charset="-122"/>
                <a:ea typeface="黑体" pitchFamily="2" charset="-122"/>
                <a:sym typeface="Wingdings" pitchFamily="2" charset="2"/>
              </a:rPr>
              <a:t>浩正在研究及其的自动定理证明，并提出了一种图灵机的变形</a:t>
            </a:r>
            <a:r>
              <a:rPr lang="en-US" altLang="zh-CN" dirty="0" smtClean="0">
                <a:latin typeface="黑体" pitchFamily="2" charset="-122"/>
                <a:ea typeface="黑体" pitchFamily="2" charset="-122"/>
                <a:sym typeface="Wingdings" pitchFamily="2" charset="2"/>
              </a:rPr>
              <a:t>-B-machine</a:t>
            </a:r>
            <a:r>
              <a:rPr lang="zh-CN" altLang="en-US" dirty="0" smtClean="0">
                <a:latin typeface="黑体" pitchFamily="2" charset="-122"/>
                <a:ea typeface="黑体" pitchFamily="2" charset="-122"/>
                <a:sym typeface="Wingdings" pitchFamily="2" charset="2"/>
              </a:rPr>
              <a:t>。研究一阶逻辑的可满足性的自动证明问题，即是否存在一个模型是的一阶逻辑公式取值为真。</a:t>
            </a:r>
            <a:endParaRPr lang="en-US" altLang="zh-CN" dirty="0" smtClean="0">
              <a:latin typeface="黑体" pitchFamily="2" charset="-122"/>
              <a:ea typeface="黑体" pitchFamily="2" charset="-122"/>
              <a:sym typeface="Wingdings" pitchFamily="2" charset="2"/>
            </a:endParaRPr>
          </a:p>
          <a:p>
            <a:r>
              <a:rPr lang="zh-CN" altLang="en-US" dirty="0" smtClean="0">
                <a:latin typeface="黑体" pitchFamily="2" charset="-122"/>
                <a:ea typeface="黑体" pitchFamily="2" charset="-122"/>
              </a:rPr>
              <a:t>在这种环境下，诞生了第一个</a:t>
            </a:r>
            <a:r>
              <a:rPr lang="en-US" altLang="zh-CN" dirty="0" smtClean="0">
                <a:latin typeface="黑体" pitchFamily="2" charset="-122"/>
                <a:ea typeface="黑体" pitchFamily="2" charset="-122"/>
              </a:rPr>
              <a:t>NP</a:t>
            </a:r>
            <a:r>
              <a:rPr lang="zh-CN" altLang="en-US" dirty="0" smtClean="0">
                <a:latin typeface="黑体" pitchFamily="2" charset="-122"/>
                <a:ea typeface="黑体" pitchFamily="2" charset="-122"/>
              </a:rPr>
              <a:t>完全问题：</a:t>
            </a:r>
            <a:endParaRPr lang="en-US" altLang="zh-CN" dirty="0" smtClean="0">
              <a:latin typeface="黑体" pitchFamily="2" charset="-122"/>
              <a:ea typeface="黑体" pitchFamily="2" charset="-122"/>
            </a:endParaRPr>
          </a:p>
          <a:p>
            <a:pPr lvl="1"/>
            <a:r>
              <a:rPr lang="en-US" altLang="zh-CN" dirty="0" smtClean="0">
                <a:latin typeface="黑体" pitchFamily="2" charset="-122"/>
                <a:ea typeface="黑体" pitchFamily="2" charset="-122"/>
              </a:rPr>
              <a:t>Stephen A. Cook."The Complexity of Theorem Proving Procedures". STOC, 1971.</a:t>
            </a:r>
            <a:endParaRPr lang="zh-CN" altLang="en-US" dirty="0" smtClean="0">
              <a:latin typeface="黑体" pitchFamily="2" charset="-122"/>
              <a:ea typeface="黑体" pitchFamily="2" charset="-122"/>
            </a:endParaRPr>
          </a:p>
        </p:txBody>
      </p:sp>
      <p:sp>
        <p:nvSpPr>
          <p:cNvPr id="24579" name="灯片编号占位符 3"/>
          <p:cNvSpPr>
            <a:spLocks noGrp="1"/>
          </p:cNvSpPr>
          <p:nvPr>
            <p:ph type="sldNum" sz="quarter" idx="11"/>
          </p:nvPr>
        </p:nvSpPr>
        <p:spPr bwMode="auto">
          <a:noFill/>
          <a:ln>
            <a:miter lim="800000"/>
            <a:headEnd/>
            <a:tailEnd/>
          </a:ln>
        </p:spPr>
        <p:txBody>
          <a:bodyPr/>
          <a:lstStyle/>
          <a:p>
            <a:fld id="{0CAA3B90-6C40-4475-A799-56D097B09234}" type="slidenum">
              <a:rPr lang="zh-CN" altLang="en-US" smtClean="0">
                <a:ea typeface="宋体" charset="-122"/>
              </a:rPr>
              <a:pPr/>
              <a:t>8</a:t>
            </a:fld>
            <a:endParaRPr lang="zh-CN" altLang="en-US" smtClean="0">
              <a:ea typeface="宋体"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标题 1"/>
          <p:cNvSpPr>
            <a:spLocks noGrp="1"/>
          </p:cNvSpPr>
          <p:nvPr>
            <p:ph type="title"/>
          </p:nvPr>
        </p:nvSpPr>
        <p:spPr>
          <a:xfrm>
            <a:off x="107950" y="549275"/>
            <a:ext cx="8856663" cy="774700"/>
          </a:xfrm>
        </p:spPr>
        <p:txBody>
          <a:bodyPr/>
          <a:lstStyle/>
          <a:p>
            <a:r>
              <a:rPr lang="en-US" altLang="zh-CN" smtClean="0">
                <a:solidFill>
                  <a:srgbClr val="C00000"/>
                </a:solidFill>
                <a:latin typeface="黑体" pitchFamily="2" charset="-122"/>
                <a:ea typeface="黑体" pitchFamily="2" charset="-122"/>
              </a:rPr>
              <a:t>NP</a:t>
            </a:r>
            <a:r>
              <a:rPr smtClean="0">
                <a:solidFill>
                  <a:srgbClr val="C00000"/>
                </a:solidFill>
                <a:latin typeface="黑体" pitchFamily="2" charset="-122"/>
                <a:ea typeface="黑体" pitchFamily="2" charset="-122"/>
              </a:rPr>
              <a:t>完全理论的奠基人</a:t>
            </a:r>
          </a:p>
        </p:txBody>
      </p:sp>
      <p:sp>
        <p:nvSpPr>
          <p:cNvPr id="3" name="内容占位符 2"/>
          <p:cNvSpPr>
            <a:spLocks noGrp="1"/>
          </p:cNvSpPr>
          <p:nvPr>
            <p:ph idx="1"/>
          </p:nvPr>
        </p:nvSpPr>
        <p:spPr>
          <a:xfrm>
            <a:off x="250825" y="1268413"/>
            <a:ext cx="8713788" cy="5329237"/>
          </a:xfrm>
        </p:spPr>
        <p:txBody>
          <a:bodyPr/>
          <a:lstStyle/>
          <a:p>
            <a:pPr>
              <a:defRPr/>
            </a:pPr>
            <a:r>
              <a:rPr lang="zh-CN" altLang="en-US" b="1" dirty="0" smtClean="0">
                <a:solidFill>
                  <a:srgbClr val="000099"/>
                </a:solidFill>
                <a:sym typeface="Wingdings" pitchFamily="2" charset="2"/>
              </a:rPr>
              <a:t>动机：</a:t>
            </a:r>
            <a:endParaRPr lang="en-US" altLang="zh-CN" b="1" dirty="0" smtClean="0">
              <a:solidFill>
                <a:srgbClr val="000099"/>
              </a:solidFill>
              <a:sym typeface="Wingdings" pitchFamily="2" charset="2"/>
            </a:endParaRPr>
          </a:p>
          <a:p>
            <a:pPr lvl="1">
              <a:defRPr/>
            </a:pPr>
            <a:r>
              <a:rPr lang="zh-CN" altLang="en-US" b="1" dirty="0" smtClean="0">
                <a:sym typeface="Wingdings" pitchFamily="2" charset="2"/>
              </a:rPr>
              <a:t>虽然，王浩</a:t>
            </a:r>
            <a:r>
              <a:rPr lang="zh-CN" altLang="en-US" dirty="0" smtClean="0">
                <a:sym typeface="Wingdings" pitchFamily="2" charset="2"/>
              </a:rPr>
              <a:t>实际上是从计算复杂性的角度研究一阶逻辑的可满足性问题。而本质上这个问题</a:t>
            </a:r>
            <a:r>
              <a:rPr lang="zh-CN" altLang="en-US" b="1" dirty="0" smtClean="0">
                <a:sym typeface="Wingdings" pitchFamily="2" charset="2"/>
              </a:rPr>
              <a:t>图灵</a:t>
            </a:r>
            <a:r>
              <a:rPr lang="zh-CN" altLang="en-US" dirty="0" smtClean="0">
                <a:sym typeface="Wingdings" pitchFamily="2" charset="2"/>
              </a:rPr>
              <a:t>已经解决，即该问题是</a:t>
            </a:r>
            <a:r>
              <a:rPr lang="zh-CN" altLang="en-US" b="1" dirty="0" smtClean="0">
                <a:sym typeface="Wingdings" pitchFamily="2" charset="2"/>
              </a:rPr>
              <a:t>不可判定</a:t>
            </a:r>
            <a:r>
              <a:rPr lang="zh-CN" altLang="en-US" dirty="0" smtClean="0">
                <a:sym typeface="Wingdings" pitchFamily="2" charset="2"/>
              </a:rPr>
              <a:t>的（</a:t>
            </a:r>
            <a:r>
              <a:rPr lang="en-US" altLang="zh-CN" b="1" dirty="0" err="1" smtClean="0">
                <a:sym typeface="Wingdings" pitchFamily="2" charset="2"/>
              </a:rPr>
              <a:t>undecidable</a:t>
            </a:r>
            <a:r>
              <a:rPr lang="zh-CN" altLang="en-US" dirty="0" smtClean="0">
                <a:sym typeface="Wingdings" pitchFamily="2" charset="2"/>
              </a:rPr>
              <a:t>）；</a:t>
            </a:r>
            <a:r>
              <a:rPr lang="en-US" altLang="zh-CN" dirty="0" smtClean="0">
                <a:sym typeface="Wingdings" pitchFamily="2" charset="2"/>
              </a:rPr>
              <a:t>P = NP?</a:t>
            </a:r>
            <a:r>
              <a:rPr lang="zh-CN" altLang="en-US" dirty="0" smtClean="0">
                <a:sym typeface="Wingdings" pitchFamily="2" charset="2"/>
              </a:rPr>
              <a:t>是一个非常难的问题。</a:t>
            </a:r>
            <a:endParaRPr lang="en-US" altLang="zh-CN" dirty="0" smtClean="0">
              <a:sym typeface="Wingdings" pitchFamily="2" charset="2"/>
            </a:endParaRPr>
          </a:p>
          <a:p>
            <a:pPr lvl="1">
              <a:defRPr/>
            </a:pPr>
            <a:r>
              <a:rPr lang="zh-CN" altLang="en-US" b="1" dirty="0" smtClean="0"/>
              <a:t>但是，自动定理的证明可以作为研究计算复杂性的突破口</a:t>
            </a:r>
            <a:endParaRPr lang="en-US" altLang="zh-CN" b="1" dirty="0" smtClean="0"/>
          </a:p>
          <a:p>
            <a:pPr>
              <a:defRPr/>
            </a:pPr>
            <a:r>
              <a:rPr lang="zh-CN" altLang="en-US" b="1" dirty="0" smtClean="0">
                <a:solidFill>
                  <a:srgbClr val="000099"/>
                </a:solidFill>
              </a:rPr>
              <a:t>解决方案：</a:t>
            </a:r>
            <a:endParaRPr lang="en-US" altLang="zh-CN" b="1" dirty="0" smtClean="0">
              <a:solidFill>
                <a:srgbClr val="000099"/>
              </a:solidFill>
            </a:endParaRPr>
          </a:p>
          <a:p>
            <a:pPr lvl="1">
              <a:defRPr/>
            </a:pPr>
            <a:r>
              <a:rPr lang="zh-CN" altLang="en-US" dirty="0" smtClean="0"/>
              <a:t>既然一阶逻辑设计谓词和量词（</a:t>
            </a:r>
            <a:r>
              <a:rPr kumimoji="0" lang="en-US" altLang="zh-CN" sz="2600" b="1" kern="0" dirty="0" smtClean="0">
                <a:solidFill>
                  <a:srgbClr val="000000"/>
                </a:solidFill>
                <a:latin typeface="华文仿宋"/>
                <a:ea typeface="华文仿宋"/>
                <a:cs typeface="+mn-cs"/>
                <a:sym typeface="Symbol" pitchFamily="18" charset="2"/>
              </a:rPr>
              <a:t>  </a:t>
            </a:r>
            <a:r>
              <a:rPr kumimoji="0" lang="zh-CN" altLang="en-US" sz="2600" b="1" kern="0" dirty="0" smtClean="0">
                <a:solidFill>
                  <a:srgbClr val="000000"/>
                </a:solidFill>
                <a:latin typeface="华文仿宋"/>
                <a:ea typeface="华文仿宋"/>
                <a:cs typeface="+mn-cs"/>
                <a:sym typeface="Symbol" pitchFamily="18" charset="2"/>
              </a:rPr>
              <a:t>、  </a:t>
            </a:r>
            <a:r>
              <a:rPr lang="zh-CN" altLang="en-US" dirty="0" smtClean="0"/>
              <a:t>），研究复杂困难，</a:t>
            </a:r>
            <a:r>
              <a:rPr lang="zh-CN" altLang="en-US" b="1" dirty="0" smtClean="0"/>
              <a:t>库克</a:t>
            </a:r>
            <a:r>
              <a:rPr lang="zh-CN" altLang="en-US" dirty="0" smtClean="0"/>
              <a:t>从相对简单的命题逻辑着手研究计算复杂性</a:t>
            </a:r>
            <a:r>
              <a:rPr lang="zh-CN" altLang="en-US" b="1" dirty="0" smtClean="0"/>
              <a:t>。</a:t>
            </a:r>
            <a:endParaRPr lang="en-US" altLang="zh-CN" b="1" dirty="0" smtClean="0"/>
          </a:p>
          <a:p>
            <a:pPr lvl="1">
              <a:defRPr/>
            </a:pPr>
            <a:r>
              <a:rPr lang="zh-CN" altLang="en-US" dirty="0" smtClean="0"/>
              <a:t>形式化的定义了</a:t>
            </a:r>
            <a:r>
              <a:rPr lang="en-US" altLang="zh-CN" dirty="0" smtClean="0"/>
              <a:t>NP</a:t>
            </a:r>
            <a:r>
              <a:rPr lang="zh-CN" altLang="en-US" dirty="0" smtClean="0"/>
              <a:t>完全性理论，发现了第一个</a:t>
            </a:r>
            <a:r>
              <a:rPr lang="en-US" altLang="zh-CN" dirty="0" smtClean="0"/>
              <a:t>NP</a:t>
            </a:r>
            <a:r>
              <a:rPr lang="zh-CN" altLang="en-US" dirty="0" smtClean="0"/>
              <a:t>完全问题 </a:t>
            </a:r>
            <a:r>
              <a:rPr lang="en-US" altLang="zh-CN" dirty="0" smtClean="0"/>
              <a:t>– SAT</a:t>
            </a:r>
            <a:r>
              <a:rPr lang="zh-CN" altLang="en-US" dirty="0" smtClean="0"/>
              <a:t>问题（俄罗斯科学家</a:t>
            </a:r>
            <a:r>
              <a:rPr lang="en-US" altLang="zh-CN" dirty="0" smtClean="0"/>
              <a:t>Leonid Levin</a:t>
            </a:r>
            <a:r>
              <a:rPr lang="zh-CN" altLang="en-US" dirty="0" smtClean="0"/>
              <a:t>几乎同时也发现了另一</a:t>
            </a:r>
            <a:r>
              <a:rPr lang="en-US" altLang="zh-CN" dirty="0" smtClean="0"/>
              <a:t>NP</a:t>
            </a:r>
            <a:r>
              <a:rPr lang="zh-CN" altLang="en-US" dirty="0" smtClean="0"/>
              <a:t>完全问题</a:t>
            </a:r>
            <a:r>
              <a:rPr lang="en-US" altLang="zh-CN" dirty="0" smtClean="0"/>
              <a:t>-Tiling</a:t>
            </a:r>
            <a:r>
              <a:rPr lang="zh-CN" altLang="en-US" dirty="0" smtClean="0"/>
              <a:t>问题）。</a:t>
            </a:r>
            <a:endParaRPr lang="en-US" altLang="zh-CN" dirty="0" smtClean="0"/>
          </a:p>
          <a:p>
            <a:pPr>
              <a:spcBef>
                <a:spcPts val="0"/>
              </a:spcBef>
              <a:defRPr/>
            </a:pPr>
            <a:r>
              <a:rPr lang="zh-CN" altLang="en-US" b="1" dirty="0" smtClean="0">
                <a:solidFill>
                  <a:srgbClr val="000099"/>
                </a:solidFill>
              </a:rPr>
              <a:t>意义</a:t>
            </a:r>
            <a:r>
              <a:rPr lang="en-US" altLang="zh-CN" b="1" dirty="0" smtClean="0">
                <a:solidFill>
                  <a:srgbClr val="000099"/>
                </a:solidFill>
              </a:rPr>
              <a:t>	</a:t>
            </a:r>
          </a:p>
          <a:p>
            <a:pPr lvl="1">
              <a:defRPr/>
            </a:pPr>
            <a:r>
              <a:rPr lang="zh-CN" altLang="en-US" dirty="0" smtClean="0"/>
              <a:t>论文开启了</a:t>
            </a:r>
            <a:r>
              <a:rPr lang="en-US" altLang="zh-CN" dirty="0" smtClean="0"/>
              <a:t>NP</a:t>
            </a:r>
            <a:r>
              <a:rPr lang="zh-CN" altLang="en-US" dirty="0" smtClean="0"/>
              <a:t>完备性的研究，令这个领域于之后的十年成为计算机科学中最活跃和重要的研究。</a:t>
            </a:r>
            <a:endParaRPr lang="en-US" altLang="zh-CN" dirty="0" smtClean="0"/>
          </a:p>
        </p:txBody>
      </p:sp>
      <p:sp>
        <p:nvSpPr>
          <p:cNvPr id="25603" name="灯片编号占位符 3"/>
          <p:cNvSpPr>
            <a:spLocks noGrp="1"/>
          </p:cNvSpPr>
          <p:nvPr>
            <p:ph type="sldNum" sz="quarter" idx="11"/>
          </p:nvPr>
        </p:nvSpPr>
        <p:spPr bwMode="auto">
          <a:noFill/>
          <a:ln>
            <a:miter lim="800000"/>
            <a:headEnd/>
            <a:tailEnd/>
          </a:ln>
        </p:spPr>
        <p:txBody>
          <a:bodyPr/>
          <a:lstStyle/>
          <a:p>
            <a:fld id="{1EA75E4D-163D-46AD-8497-DC58D217EC25}" type="slidenum">
              <a:rPr lang="zh-CN" altLang="en-US" smtClean="0">
                <a:ea typeface="宋体" charset="-122"/>
              </a:rPr>
              <a:pPr/>
              <a:t>9</a:t>
            </a:fld>
            <a:endParaRPr lang="zh-CN" altLang="en-US" smtClean="0">
              <a:ea typeface="宋体"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ac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ln w="38100">
          <a:solidFill>
            <a:srgbClr val="0070C0"/>
          </a:solidFill>
        </a:ln>
      </a:spPr>
      <a:bodyPr rtlCol="0" anchor="ctr"/>
      <a:lstStyle>
        <a:defPPr>
          <a:buNone/>
          <a:defRPr sz="2400" dirty="0" smtClean="0">
            <a:solidFill>
              <a:schemeClr val="tx1"/>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theme>
</file>

<file path=ppt/theme/theme2.xml><?xml version="1.0" encoding="utf-8"?>
<a:theme xmlns:a="http://schemas.openxmlformats.org/drawingml/2006/main" name="Grid">
  <a:themeElements>
    <a:clrScheme name="Grid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Grid">
      <a:majorFont>
        <a:latin typeface="华文中宋"/>
        <a:ea typeface="华文中宋"/>
        <a:cs typeface=""/>
      </a:majorFont>
      <a:minorFont>
        <a:latin typeface="华文仿宋"/>
        <a:ea typeface="华文仿宋"/>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FFCC00">
                <a:gamma/>
                <a:shade val="46275"/>
                <a:invGamma/>
              </a:srgbClr>
            </a:gs>
            <a:gs pos="50000">
              <a:srgbClr val="FFCC00"/>
            </a:gs>
            <a:gs pos="100000">
              <a:srgbClr val="FFCC00">
                <a:gamma/>
                <a:shade val="46275"/>
                <a:invGamma/>
              </a:srgbClr>
            </a:gs>
          </a:gsLst>
          <a:lin ang="0" scaled="1"/>
        </a:gradFill>
        <a:ln w="9525" cap="flat" cmpd="sng" algn="ctr">
          <a:noFill/>
          <a:prstDash val="solid"/>
          <a:round/>
          <a:headEnd type="none" w="med" len="med"/>
          <a:tailEnd type="none" w="med" len="med"/>
        </a:ln>
        <a:effectLst>
          <a:outerShdw dist="74053" dir="7257825" algn="ctr" rotWithShape="0">
            <a:schemeClr val="bg2">
              <a:alpha val="50000"/>
            </a:schemeClr>
          </a:outerShdw>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gradFill rotWithShape="1">
          <a:gsLst>
            <a:gs pos="0">
              <a:srgbClr val="FFCC00">
                <a:gamma/>
                <a:shade val="46275"/>
                <a:invGamma/>
              </a:srgbClr>
            </a:gs>
            <a:gs pos="50000">
              <a:srgbClr val="FFCC00"/>
            </a:gs>
            <a:gs pos="100000">
              <a:srgbClr val="FFCC00">
                <a:gamma/>
                <a:shade val="46275"/>
                <a:invGamma/>
              </a:srgbClr>
            </a:gs>
          </a:gsLst>
          <a:lin ang="0" scaled="1"/>
        </a:gradFill>
        <a:ln w="9525" cap="flat" cmpd="sng" algn="ctr">
          <a:noFill/>
          <a:prstDash val="solid"/>
          <a:round/>
          <a:headEnd type="none" w="med" len="med"/>
          <a:tailEnd type="none" w="med" len="med"/>
        </a:ln>
        <a:effectLst>
          <a:outerShdw dist="74053" dir="7257825" algn="ctr" rotWithShape="0">
            <a:schemeClr val="bg2">
              <a:alpha val="50000"/>
            </a:schemeClr>
          </a:outerShdw>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Grid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Grid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Grid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Grid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Grid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Grid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Grid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21297</TotalTime>
  <Words>1433</Words>
  <Application>Microsoft Office PowerPoint</Application>
  <PresentationFormat>全屏显示(4:3)</PresentationFormat>
  <Paragraphs>190</Paragraphs>
  <Slides>36</Slides>
  <Notes>8</Notes>
  <HiddenSlides>0</HiddenSlides>
  <MMClips>0</MMClips>
  <ScaleCrop>false</ScaleCrop>
  <HeadingPairs>
    <vt:vector size="6" baseType="variant">
      <vt:variant>
        <vt:lpstr>主题</vt:lpstr>
      </vt:variant>
      <vt:variant>
        <vt:i4>2</vt:i4>
      </vt:variant>
      <vt:variant>
        <vt:lpstr>嵌入 OLE 服务器</vt:lpstr>
      </vt:variant>
      <vt:variant>
        <vt:i4>1</vt:i4>
      </vt:variant>
      <vt:variant>
        <vt:lpstr>幻灯片标题</vt:lpstr>
      </vt:variant>
      <vt:variant>
        <vt:i4>36</vt:i4>
      </vt:variant>
    </vt:vector>
  </HeadingPairs>
  <TitlesOfParts>
    <vt:vector size="39" baseType="lpstr">
      <vt:lpstr>act</vt:lpstr>
      <vt:lpstr>Grid</vt:lpstr>
      <vt:lpstr>位图图像</vt:lpstr>
      <vt:lpstr>学术研究方法浅谈</vt:lpstr>
      <vt:lpstr>个人简介</vt:lpstr>
      <vt:lpstr>幻灯片 3</vt:lpstr>
      <vt:lpstr>非确定有限状态自动机理论的开创者</vt:lpstr>
      <vt:lpstr>非确定有限状态自动机理论的开创者</vt:lpstr>
      <vt:lpstr>非确定有限状态自动机理论的开创者</vt:lpstr>
      <vt:lpstr>NP完全理论的奠基人</vt:lpstr>
      <vt:lpstr>NP完全理论的奠基人</vt:lpstr>
      <vt:lpstr>NP完全理论的奠基人</vt:lpstr>
      <vt:lpstr>计算复杂性的主要奠基人</vt:lpstr>
      <vt:lpstr>计算复杂性的主要奠基人</vt:lpstr>
      <vt:lpstr>计算复杂性的主要奠基人</vt:lpstr>
      <vt:lpstr>软件可靠性的一个例子</vt:lpstr>
      <vt:lpstr>软件可靠性的一个例子</vt:lpstr>
      <vt:lpstr>图论中的最短路径算法</vt:lpstr>
      <vt:lpstr>图论中的最短路径算法</vt:lpstr>
      <vt:lpstr>故事小结</vt:lpstr>
      <vt:lpstr>幻灯片 18</vt:lpstr>
      <vt:lpstr>幻灯片 19</vt:lpstr>
      <vt:lpstr>科研是什么之创新性</vt:lpstr>
      <vt:lpstr>科研是什么之疯狂的脑袋</vt:lpstr>
      <vt:lpstr>科研是什么之根深叶茂</vt:lpstr>
      <vt:lpstr>科研是什么之节点控制</vt:lpstr>
      <vt:lpstr>科研是什么之合作与独立</vt:lpstr>
      <vt:lpstr>科研是什么之根与主干</vt:lpstr>
      <vt:lpstr>科研是什么之学术道德</vt:lpstr>
      <vt:lpstr>科研是什么之。 。 。</vt:lpstr>
      <vt:lpstr>幻灯片 28</vt:lpstr>
      <vt:lpstr>幻灯片 29</vt:lpstr>
      <vt:lpstr>Databases and Logic</vt:lpstr>
      <vt:lpstr>Computational Complexity </vt:lpstr>
      <vt:lpstr>Algorithms</vt:lpstr>
      <vt:lpstr>Formal Languages</vt:lpstr>
      <vt:lpstr>Statistics and Social Networks</vt:lpstr>
      <vt:lpstr>Graph Theory</vt:lpstr>
      <vt:lpstr>幻灯片 36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Background</dc:title>
  <dc:creator>kangjb</dc:creator>
  <cp:lastModifiedBy>shuai.ma</cp:lastModifiedBy>
  <cp:revision>2305</cp:revision>
  <cp:lastPrinted>2012-06-17T03:16:45Z</cp:lastPrinted>
  <dcterms:created xsi:type="dcterms:W3CDTF">2012-04-12T12:54:49Z</dcterms:created>
  <dcterms:modified xsi:type="dcterms:W3CDTF">2016-09-02T09:50:10Z</dcterms:modified>
</cp:coreProperties>
</file>