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96" r:id="rId2"/>
    <p:sldId id="713" r:id="rId3"/>
    <p:sldId id="719" r:id="rId4"/>
    <p:sldId id="751" r:id="rId5"/>
    <p:sldId id="752" r:id="rId6"/>
    <p:sldId id="753" r:id="rId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0099"/>
    <a:srgbClr val="CC3300"/>
    <a:srgbClr val="0066CC"/>
    <a:srgbClr val="FFFF66"/>
    <a:srgbClr val="EAEAEA"/>
    <a:srgbClr val="33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83117" autoAdjust="0"/>
  </p:normalViewPr>
  <p:slideViewPr>
    <p:cSldViewPr>
      <p:cViewPr>
        <p:scale>
          <a:sx n="65" d="100"/>
          <a:sy n="65" d="100"/>
        </p:scale>
        <p:origin x="-1392" y="324"/>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大图搜索：进展报告</a:t>
            </a:r>
            <a:endParaRPr lang="en-US" altLang="zh-CN" sz="4400" b="1" dirty="0" smtClean="0">
              <a:solidFill>
                <a:srgbClr val="000099"/>
              </a:solidFill>
              <a:latin typeface="+mn-ea"/>
              <a:ea typeface="+mn-ea"/>
            </a:endParaRPr>
          </a:p>
          <a:p>
            <a:pPr algn="ctr">
              <a:lnSpc>
                <a:spcPct val="140000"/>
              </a:lnSpc>
            </a:pPr>
            <a:r>
              <a:rPr lang="en-US" altLang="zh-CN" sz="2800" b="1" dirty="0" smtClean="0">
                <a:solidFill>
                  <a:srgbClr val="000099"/>
                </a:solidFill>
                <a:latin typeface="+mj-lt"/>
                <a:ea typeface="黑体" pitchFamily="2" charset="-122"/>
              </a:rPr>
              <a:t>(Big Graph Search: Progress Report)</a:t>
            </a:r>
            <a:endParaRPr lang="zh-CN" altLang="en-US" sz="28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229200"/>
            <a:ext cx="4427099" cy="9144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3501008"/>
            <a:ext cx="8640960" cy="1048544"/>
          </a:xfrm>
          <a:prstGeom prst="rect">
            <a:avLst/>
          </a:prstGeom>
        </p:spPr>
        <p:txBody>
          <a:bodyPr/>
          <a:lstStyle/>
          <a:p>
            <a:pPr lvl="0" algn="ctr" eaLnBrk="0" hangingPunct="0">
              <a:defRPr/>
            </a:pPr>
            <a:r>
              <a:rPr lang="zh-CN" altLang="en-US" sz="3600" b="1" kern="0" dirty="0" smtClean="0">
                <a:latin typeface="+mj-lt"/>
                <a:ea typeface="+mj-ea"/>
                <a:cs typeface="+mj-cs"/>
              </a:rPr>
              <a:t>大图搜索的数据技术</a:t>
            </a:r>
            <a:endParaRPr lang="zh-CN" altLang="en-US" sz="2800" b="1" kern="0" dirty="0" smtClean="0">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FF0000"/>
                </a:solidFill>
                <a:effectLst/>
                <a:uLnTx/>
                <a:uFillTx/>
                <a:latin typeface="+mj-lt"/>
                <a:ea typeface="+mj-ea"/>
                <a:cs typeface="+mj-cs"/>
              </a:rPr>
              <a:t>(Data Techniques </a:t>
            </a:r>
            <a:r>
              <a:rPr kumimoji="0" lang="en-US" altLang="zh-CN" sz="2800" b="1" i="0" u="none" strike="noStrike" kern="0" cap="none" spc="0" normalizeH="0" baseline="0" noProof="0" dirty="0" smtClean="0">
                <a:ln>
                  <a:noFill/>
                </a:ln>
                <a:effectLst/>
                <a:uLnTx/>
                <a:uFillTx/>
                <a:latin typeface="+mj-lt"/>
                <a:ea typeface="+mj-ea"/>
                <a:cs typeface="+mj-cs"/>
              </a:rPr>
              <a:t>for Big Graph Search</a:t>
            </a:r>
            <a:r>
              <a:rPr lang="en-US" altLang="zh-CN" sz="2800" b="1" kern="0" dirty="0" smtClean="0">
                <a:latin typeface="+mj-lt"/>
                <a:ea typeface="+mj-ea"/>
                <a:cs typeface="+mj-cs"/>
              </a:rPr>
              <a:t>)</a:t>
            </a:r>
            <a:endParaRPr kumimoji="0" lang="en-US" altLang="zh-CN" sz="2800" b="1" i="0" u="none" strike="noStrike" kern="0" cap="none" spc="0" normalizeH="0" baseline="0" noProof="0" dirty="0" smtClean="0">
              <a:ln>
                <a:noFill/>
              </a:ln>
              <a:effectLst/>
              <a:uLnTx/>
              <a:uFillTx/>
              <a:latin typeface="+mj-lt"/>
              <a:ea typeface="+mj-ea"/>
              <a:cs typeface="+mj-cs"/>
            </a:endParaRPr>
          </a:p>
        </p:txBody>
      </p:sp>
      <p:sp>
        <p:nvSpPr>
          <p:cNvPr id="6" name="矩形 5"/>
          <p:cNvSpPr/>
          <p:nvPr/>
        </p:nvSpPr>
        <p:spPr>
          <a:xfrm>
            <a:off x="2843808" y="4556740"/>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
        <p:nvSpPr>
          <p:cNvPr id="7" name="矩形 6"/>
          <p:cNvSpPr/>
          <p:nvPr/>
        </p:nvSpPr>
        <p:spPr>
          <a:xfrm>
            <a:off x="467544" y="1268760"/>
            <a:ext cx="8064896" cy="1261884"/>
          </a:xfrm>
          <a:prstGeom prst="rect">
            <a:avLst/>
          </a:prstGeom>
          <a:noFill/>
        </p:spPr>
        <p:txBody>
          <a:bodyPr wrap="square" lIns="91440" tIns="45720" rIns="91440" bIns="45720">
            <a:spAutoFit/>
          </a:bodyPr>
          <a:lstStyle/>
          <a:p>
            <a:pPr algn="ctr"/>
            <a:r>
              <a:rPr lang="zh-CN" altLang="en-US" sz="3600" b="1" kern="0" dirty="0" smtClean="0">
                <a:latin typeface="+mj-lt"/>
                <a:ea typeface="+mj-ea"/>
                <a:cs typeface="+mj-cs"/>
              </a:rPr>
              <a:t>大图搜索</a:t>
            </a:r>
            <a:endParaRPr lang="en-US" altLang="zh-CN" sz="2800" b="1" kern="0" dirty="0" smtClean="0">
              <a:latin typeface="+mj-lt"/>
              <a:ea typeface="+mj-ea"/>
              <a:cs typeface="+mj-cs"/>
            </a:endParaRPr>
          </a:p>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43581</TotalTime>
  <Words>382</Words>
  <Application>Microsoft Office PowerPoint</Application>
  <PresentationFormat>全屏显示(4:3)</PresentationFormat>
  <Paragraphs>73</Paragraphs>
  <Slides>6</Slides>
  <Notes>4</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默认设计模板</vt:lpstr>
      <vt:lpstr>幻灯片 1</vt:lpstr>
      <vt:lpstr>幻灯片 2</vt:lpstr>
      <vt:lpstr>数据近似技术</vt:lpstr>
      <vt:lpstr>如一，网络异常检测</vt:lpstr>
      <vt:lpstr>如一，网络异常检测</vt:lpstr>
      <vt:lpstr>如一，网络异常检测</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4283</cp:revision>
  <dcterms:created xsi:type="dcterms:W3CDTF">2010-07-14T15:56:11Z</dcterms:created>
  <dcterms:modified xsi:type="dcterms:W3CDTF">2016-01-18T06:40:48Z</dcterms:modified>
</cp:coreProperties>
</file>