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52" r:id="rId29"/>
    <p:sldId id="716"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66CC"/>
    <a:srgbClr val="FF0000"/>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76616" autoAdjust="0"/>
  </p:normalViewPr>
  <p:slideViewPr>
    <p:cSldViewPr>
      <p:cViewPr>
        <p:scale>
          <a:sx n="65" d="100"/>
          <a:sy n="65" d="100"/>
        </p:scale>
        <p:origin x="-1636"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2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accent3">
                    <a:lumMod val="50000"/>
                  </a:schemeClr>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accent3">
                  <a:lumMod val="50000"/>
                </a:schemeClr>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sz="1400" b="1" dirty="0" smtClean="0">
                <a:solidFill>
                  <a:srgbClr val="C00000"/>
                </a:solidFill>
              </a:rPr>
              <a:t>The First Europe-China Workshop on Big Data Management, Helsinki, Finland</a:t>
            </a:r>
            <a:endParaRPr lang="zh-CN" altLang="en-US" sz="14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5214942" y="128586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24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597734"/>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4,870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1,468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a:t>
            </a: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general data </a:t>
            </a: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to appear, 2016</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142843" y="4581128"/>
          <a:ext cx="8281584" cy="158496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a:t>
            </a:r>
            <a:r>
              <a:rPr lang="en-US" altLang="zh-CN" sz="2400" kern="0" dirty="0" smtClean="0">
                <a:solidFill>
                  <a:srgbClr val="000000"/>
                </a:solidFill>
                <a:latin typeface="Arial Unicode MS" pitchFamily="34" charset="-122"/>
              </a:rPr>
              <a:t>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144000" cy="796908"/>
          </a:xfrm>
        </p:spPr>
        <p:txBody>
          <a:bodyPr/>
          <a:lstStyle/>
          <a:p>
            <a:r>
              <a:rPr lang="en-US" altLang="zh-CN" sz="3200" b="1" dirty="0" smtClean="0">
                <a:solidFill>
                  <a:srgbClr val="C00000"/>
                </a:solidFill>
              </a:rPr>
              <a:t>Beijing Advanced Innovation Center for Big Data </a:t>
            </a:r>
            <a:r>
              <a:rPr lang="en-US" altLang="zh-CN" sz="3200" b="1" dirty="0" smtClean="0">
                <a:solidFill>
                  <a:srgbClr val="C00000"/>
                </a:solidFill>
              </a:rPr>
              <a:t>&amp; </a:t>
            </a:r>
            <a:r>
              <a:rPr lang="en-US" altLang="zh-CN" sz="3200" b="1" dirty="0" smtClean="0">
                <a:solidFill>
                  <a:srgbClr val="C00000"/>
                </a:solidFill>
              </a:rPr>
              <a:t>Brain </a:t>
            </a:r>
            <a:r>
              <a:rPr lang="en-US" altLang="zh-CN" sz="3200" b="1" dirty="0" smtClean="0">
                <a:solidFill>
                  <a:srgbClr val="C00000"/>
                </a:solidFill>
              </a:rPr>
              <a:t>Computing, </a:t>
            </a:r>
            <a:r>
              <a:rPr lang="en-US" altLang="zh-CN" sz="3200" b="1" dirty="0" err="1" smtClean="0">
                <a:solidFill>
                  <a:srgbClr val="C00000"/>
                </a:solidFill>
              </a:rPr>
              <a:t>Beihang</a:t>
            </a:r>
            <a:r>
              <a:rPr lang="en-US" altLang="zh-CN" sz="3200" b="1" dirty="0" smtClean="0">
                <a:solidFill>
                  <a:srgbClr val="C00000"/>
                </a:solidFill>
              </a:rPr>
              <a:t> University</a:t>
            </a:r>
            <a:endParaRPr lang="zh-CN" altLang="en-US" sz="3200" b="1" dirty="0">
              <a:solidFill>
                <a:srgbClr val="C00000"/>
              </a:solidFill>
            </a:endParaRPr>
          </a:p>
        </p:txBody>
      </p:sp>
      <p:sp>
        <p:nvSpPr>
          <p:cNvPr id="3" name="内容占位符 2"/>
          <p:cNvSpPr>
            <a:spLocks noGrp="1"/>
          </p:cNvSpPr>
          <p:nvPr>
            <p:ph idx="1"/>
          </p:nvPr>
        </p:nvSpPr>
        <p:spPr/>
        <p:txBody>
          <a:bodyPr/>
          <a:lstStyle/>
          <a:p>
            <a:r>
              <a:rPr lang="en-US" sz="2400" dirty="0" smtClean="0"/>
              <a:t>Faculty and </a:t>
            </a:r>
            <a:r>
              <a:rPr lang="en-US" sz="2400" dirty="0" err="1" smtClean="0"/>
              <a:t>postdoc</a:t>
            </a:r>
            <a:r>
              <a:rPr lang="en-US" sz="2400" dirty="0" smtClean="0"/>
              <a:t> positions </a:t>
            </a:r>
            <a:r>
              <a:rPr lang="en-US" sz="2400" dirty="0" smtClean="0"/>
              <a:t>(</a:t>
            </a:r>
            <a:r>
              <a:rPr lang="en-US" sz="2400" dirty="0" smtClean="0"/>
              <a:t>computational </a:t>
            </a:r>
            <a:r>
              <a:rPr lang="en-US" sz="2400" dirty="0" smtClean="0"/>
              <a:t>theory, artificial intelligence, machine learning, database management, novel computing </a:t>
            </a:r>
            <a:r>
              <a:rPr lang="en-US" sz="2400" dirty="0" smtClean="0"/>
              <a:t>architecture …) </a:t>
            </a:r>
          </a:p>
          <a:p>
            <a:pPr lvl="1"/>
            <a:r>
              <a:rPr lang="en-US" altLang="zh-CN" sz="2000" dirty="0" smtClean="0"/>
              <a:t>Part time/ </a:t>
            </a:r>
            <a:r>
              <a:rPr lang="en-US" altLang="zh-CN" sz="2000" smtClean="0"/>
              <a:t>full time/ visiting</a:t>
            </a:r>
            <a:endParaRPr lang="en-US" altLang="zh-CN" sz="2000" dirty="0" smtClean="0"/>
          </a:p>
          <a:p>
            <a:pPr lvl="1"/>
            <a:r>
              <a:rPr lang="en-US" sz="2000" dirty="0" smtClean="0"/>
              <a:t>Principle </a:t>
            </a:r>
            <a:r>
              <a:rPr lang="en-US" sz="2000" dirty="0" smtClean="0"/>
              <a:t>Investigator (</a:t>
            </a:r>
            <a:r>
              <a:rPr lang="en-US" sz="2000" dirty="0" smtClean="0"/>
              <a:t>USD 154,000 -- 231,000</a:t>
            </a:r>
            <a:r>
              <a:rPr lang="en-US" sz="2000" dirty="0" smtClean="0"/>
              <a:t>)</a:t>
            </a:r>
          </a:p>
          <a:p>
            <a:pPr lvl="1"/>
            <a:r>
              <a:rPr lang="en-US" sz="2000" dirty="0" smtClean="0"/>
              <a:t>Senior Research </a:t>
            </a:r>
            <a:r>
              <a:rPr lang="en-US" sz="2000" dirty="0" smtClean="0"/>
              <a:t>Scientist (</a:t>
            </a:r>
            <a:r>
              <a:rPr lang="en-US" sz="2000" dirty="0" smtClean="0"/>
              <a:t>USD 77,000 -- 123,000</a:t>
            </a:r>
            <a:r>
              <a:rPr lang="en-US" sz="2000" dirty="0" smtClean="0"/>
              <a:t>)</a:t>
            </a:r>
          </a:p>
          <a:p>
            <a:pPr lvl="1"/>
            <a:r>
              <a:rPr lang="en-US" sz="2000" dirty="0" smtClean="0"/>
              <a:t>Research </a:t>
            </a:r>
            <a:r>
              <a:rPr lang="en-US" sz="2000" dirty="0" smtClean="0"/>
              <a:t>Scientist (</a:t>
            </a:r>
            <a:r>
              <a:rPr lang="en-US" sz="2000" dirty="0" smtClean="0"/>
              <a:t>USD 47,000 -- 69,000</a:t>
            </a:r>
            <a:r>
              <a:rPr lang="en-US" sz="2000" dirty="0" smtClean="0"/>
              <a:t>)</a:t>
            </a:r>
          </a:p>
          <a:p>
            <a:pPr lvl="1"/>
            <a:r>
              <a:rPr lang="en-US" sz="2000" dirty="0" smtClean="0"/>
              <a:t>Postdoctoral Research </a:t>
            </a:r>
            <a:r>
              <a:rPr lang="en-US" sz="2000" dirty="0" smtClean="0"/>
              <a:t>Fellow (</a:t>
            </a:r>
            <a:r>
              <a:rPr lang="en-US" sz="2000" dirty="0" smtClean="0"/>
              <a:t>USD 39,000 -- 62,000</a:t>
            </a:r>
            <a:r>
              <a:rPr lang="en-US" sz="2000" dirty="0" smtClean="0"/>
              <a:t>)</a:t>
            </a:r>
          </a:p>
          <a:p>
            <a:pPr lvl="1"/>
            <a:r>
              <a:rPr lang="en-US" sz="2000" u="sng" dirty="0" smtClean="0"/>
              <a:t>Contact: </a:t>
            </a:r>
            <a:r>
              <a:rPr lang="en-US" sz="2000" dirty="0" smtClean="0"/>
              <a:t>dongxh@buaa.edu.cn</a:t>
            </a:r>
            <a:r>
              <a:rPr lang="en-US" sz="2000" dirty="0" smtClean="0"/>
              <a:t>; lixf@act.buaa.edu.cn</a:t>
            </a:r>
            <a:r>
              <a:rPr lang="en-US" sz="2000" dirty="0" smtClean="0"/>
              <a:t>.</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pic>
        <p:nvPicPr>
          <p:cNvPr id="5" name="Picture 2" descr="大数据科学与技术研讨会.jpg"/>
          <p:cNvPicPr>
            <a:picLocks noChangeAspect="1" noChangeArrowheads="1"/>
          </p:cNvPicPr>
          <p:nvPr/>
        </p:nvPicPr>
        <p:blipFill>
          <a:blip r:embed="rId2" cstate="print"/>
          <a:srcRect/>
          <a:stretch>
            <a:fillRect/>
          </a:stretch>
        </p:blipFill>
        <p:spPr bwMode="auto">
          <a:xfrm>
            <a:off x="1785918" y="4433911"/>
            <a:ext cx="5429250" cy="2352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a:t>
            </a:r>
            <a:r>
              <a:rPr lang="en-US" altLang="zh-CN" sz="1600" kern="0" dirty="0" smtClean="0">
                <a:latin typeface="Arial Unicode MS" pitchFamily="34" charset="-122"/>
                <a:ea typeface="+mn-ea"/>
              </a:rPr>
              <a:t>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a:t>
            </a:r>
            <a:r>
              <a:rPr lang="en-US" altLang="zh-CN" sz="2000" dirty="0" smtClean="0">
                <a:solidFill>
                  <a:srgbClr val="FF0000"/>
                </a:solidFill>
                <a:latin typeface="Arial Unicode MS" pitchFamily="34" charset="-122"/>
                <a:ea typeface="+mn-ea"/>
              </a:rPr>
              <a:t>midnight</a:t>
            </a:r>
            <a:endParaRPr lang="en-US" altLang="zh-CN" sz="2000" dirty="0" smtClean="0">
              <a:solidFill>
                <a:srgbClr val="FF0000"/>
              </a:solidFill>
              <a:latin typeface="Arial Unicode MS" pitchFamily="34" charset="-122"/>
              <a:ea typeface="+mn-ea"/>
            </a:endParaRP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40712</TotalTime>
  <Words>2005</Words>
  <Application>Microsoft Office PowerPoint</Application>
  <PresentationFormat>全屏显示(4:3)</PresentationFormat>
  <Paragraphs>362</Paragraphs>
  <Slides>29</Slides>
  <Notes>12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Beijing Advanced Innovation Center for Big Data &amp; Brain Computing, Beihang University</vt:lpstr>
      <vt:lpstr>幻灯片 29</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4174</cp:revision>
  <dcterms:created xsi:type="dcterms:W3CDTF">2010-07-14T15:56:11Z</dcterms:created>
  <dcterms:modified xsi:type="dcterms:W3CDTF">2016-05-16T09:11:49Z</dcterms:modified>
</cp:coreProperties>
</file>