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97" r:id="rId2"/>
    <p:sldId id="79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3366CC"/>
    <a:srgbClr val="CC3300"/>
    <a:srgbClr val="FF0000"/>
    <a:srgbClr val="0066CC"/>
    <a:srgbClr val="FFFF66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32" autoAdjust="0"/>
    <p:restoredTop sz="90434" autoAdjust="0"/>
  </p:normalViewPr>
  <p:slideViewPr>
    <p:cSldViewPr>
      <p:cViewPr>
        <p:scale>
          <a:sx n="100" d="100"/>
          <a:sy n="100" d="100"/>
        </p:scale>
        <p:origin x="-7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2018/1/21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ea typeface="Arial Unicode MS" pitchFamily="34" charset="-122"/>
                <a:cs typeface="Arial Unicode MS" pitchFamily="34" charset="-122"/>
              </a:rPr>
              <a:t>预测是一门发展中的科学，需要均衡机器学习等人工智能方法和人的因素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如四：</a:t>
            </a:r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人类行为预测</a:t>
            </a:r>
            <a:endParaRPr lang="zh-CN" altLang="en-US" sz="40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071546"/>
            <a:ext cx="7072362" cy="1714512"/>
          </a:xfrm>
        </p:spPr>
        <p:txBody>
          <a:bodyPr/>
          <a:lstStyle/>
          <a:p>
            <a:pPr marL="0" indent="0"/>
            <a:r>
              <a:rPr lang="en-US" altLang="zh-CN" sz="2000" dirty="0" smtClean="0">
                <a:latin typeface="+mj-lt"/>
                <a:cs typeface="Arial Unicode MS" pitchFamily="34" charset="-122"/>
              </a:rPr>
              <a:t>Prediction is now a developing science</a:t>
            </a:r>
          </a:p>
          <a:p>
            <a:pPr marL="0" indent="0" algn="just"/>
            <a:r>
              <a:rPr lang="en-US" altLang="zh-CN" sz="2000" dirty="0" smtClean="0">
                <a:latin typeface="+mj-lt"/>
                <a:cs typeface="Arial Unicode MS" pitchFamily="34" charset="-122"/>
              </a:rPr>
              <a:t>Success seems to be achieved most consistently when questions are tackled in multidisciplinary efforts that join human understanding of context with algorithmic capacity to handle terabytes of data </a:t>
            </a:r>
            <a:r>
              <a:rPr lang="en-US" altLang="zh-CN" sz="1800" dirty="0" smtClean="0">
                <a:latin typeface="+mj-lt"/>
                <a:cs typeface="Arial Unicode MS" pitchFamily="34" charset="-122"/>
              </a:rPr>
              <a:t>- </a:t>
            </a:r>
            <a:r>
              <a:rPr lang="en-US" altLang="zh-CN" sz="1400" dirty="0" smtClean="0">
                <a:solidFill>
                  <a:srgbClr val="FF0000"/>
                </a:solidFill>
                <a:latin typeface="+mj-lt"/>
              </a:rPr>
              <a:t>Special Issue: Prediction, Science, Feb. 3, 2017</a:t>
            </a:r>
            <a:r>
              <a:rPr lang="en-US" altLang="zh-CN" sz="1400" dirty="0" smtClean="0">
                <a:latin typeface="+mj-lt"/>
              </a:rPr>
              <a:t>.</a:t>
            </a:r>
            <a:endParaRPr lang="zh-CN" altLang="en-US" sz="18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pic>
        <p:nvPicPr>
          <p:cNvPr id="5" name="图片 5" descr="Donald-J.-Trump-and-Hillary-Clinton-Debate-Vide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408" y="3071823"/>
            <a:ext cx="32956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14855" y="3143261"/>
            <a:ext cx="4543425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年美国大选预测失败原因？</a:t>
            </a:r>
            <a:endParaRPr lang="en-US" altLang="zh-CN" sz="24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Twitter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机器人、雇佣军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CN" sz="2200" kern="0" dirty="0">
                <a:solidFill>
                  <a:srgbClr val="0E06B2"/>
                </a:solidFill>
                <a:latin typeface="黑体" pitchFamily="49" charset="-122"/>
                <a:ea typeface="黑体" pitchFamily="49" charset="-122"/>
              </a:rPr>
              <a:t>Shy Trump voter</a:t>
            </a:r>
            <a:r>
              <a:rPr lang="zh-CN" altLang="en-US" sz="2200" kern="0" dirty="0">
                <a:solidFill>
                  <a:srgbClr val="0E06B2"/>
                </a:solidFill>
                <a:latin typeface="黑体" pitchFamily="49" charset="-122"/>
                <a:ea typeface="黑体" pitchFamily="49" charset="-122"/>
              </a:rPr>
              <a:t>理论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支持者趋向于保持沉默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7" descr="F1.large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63" y="4786336"/>
            <a:ext cx="27146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42875" y="4984775"/>
            <a:ext cx="6286500" cy="165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人类行为预测是下一个前沿：</a:t>
            </a:r>
            <a:endParaRPr lang="en-US" altLang="zh-CN" sz="24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更多的数据≠更好的预测：噪音的存在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罕见事件、行为动态变化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CN" sz="2200" kern="0" dirty="0" err="1">
                <a:latin typeface="黑体" pitchFamily="49" charset="-122"/>
                <a:ea typeface="黑体" pitchFamily="49" charset="-122"/>
              </a:rPr>
              <a:t>IoT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的涌现导致多种异构数据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爆炸</a:t>
            </a:r>
            <a:endParaRPr lang="en-US" altLang="zh-CN" sz="24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内容占位符 3" descr="F1.medium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928670"/>
            <a:ext cx="179547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如四：基于微博数据的群体行为预测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85720" y="1071546"/>
            <a:ext cx="8625580" cy="322554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75576" y="4591704"/>
            <a:ext cx="8482704" cy="1623378"/>
          </a:xfrm>
          <a:prstGeom prst="rect">
            <a:avLst/>
          </a:prstGeom>
          <a:ln w="381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目标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本文以爬取的微博数据为基础，对微博用户进行特征提取，利用提取的用户特征进行聚类，得到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统计特征差别明显的不同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用户群体，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针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对不同群体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分析用户行为的影响因素，探究微博用户行为机理。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主要衡量指标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：行为建模准确度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2943564" y="1707025"/>
            <a:ext cx="1321509" cy="4266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6102" y="1471010"/>
            <a:ext cx="129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用户爬取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48" y="1462425"/>
            <a:ext cx="1613592" cy="86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zhujh\Desktop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0" y="1332421"/>
            <a:ext cx="2140698" cy="13842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upload.cheaa.com/2014/0609/14022746299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8164" y="1527503"/>
            <a:ext cx="1058679" cy="640001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右箭头 11"/>
          <p:cNvSpPr/>
          <p:nvPr/>
        </p:nvSpPr>
        <p:spPr bwMode="auto">
          <a:xfrm>
            <a:off x="6176846" y="1722941"/>
            <a:ext cx="1321509" cy="4266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6845" y="1428749"/>
            <a:ext cx="129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</a:rPr>
              <a:t>特征提取</a:t>
            </a:r>
          </a:p>
        </p:txBody>
      </p:sp>
      <p:pic>
        <p:nvPicPr>
          <p:cNvPr id="14" name="Picture 3" descr="C:\Users\zhujh\Desktop\u=2626734325,2598965993&amp;fm=21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90" y="1361852"/>
            <a:ext cx="1362290" cy="10670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右箭头 14"/>
          <p:cNvSpPr/>
          <p:nvPr/>
        </p:nvSpPr>
        <p:spPr bwMode="auto">
          <a:xfrm rot="5400000">
            <a:off x="8005199" y="2463968"/>
            <a:ext cx="578054" cy="41681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pic>
        <p:nvPicPr>
          <p:cNvPr id="16" name="Picture 5" descr="C:\Users\zhujh\Desktop\u=1309097832,1528875611&amp;fm=23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3000372"/>
            <a:ext cx="2019047" cy="1160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右箭头 16"/>
          <p:cNvSpPr/>
          <p:nvPr/>
        </p:nvSpPr>
        <p:spPr bwMode="auto">
          <a:xfrm rot="10800000">
            <a:off x="5572132" y="3288084"/>
            <a:ext cx="1321509" cy="4266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7884" y="2850254"/>
            <a:ext cx="129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建立模型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000496" y="2998288"/>
            <a:ext cx="1559635" cy="938758"/>
          </a:xfrm>
          <a:prstGeom prst="roundRect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6508" y="3036191"/>
            <a:ext cx="136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用户转发、发布、回复行为模型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1" name="右箭头 20"/>
          <p:cNvSpPr/>
          <p:nvPr/>
        </p:nvSpPr>
        <p:spPr bwMode="auto">
          <a:xfrm rot="10800000">
            <a:off x="2880120" y="3295773"/>
            <a:ext cx="1075708" cy="4266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6014" y="2940015"/>
            <a:ext cx="158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模型验证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04669" y="3083131"/>
            <a:ext cx="1568441" cy="853913"/>
          </a:xfrm>
          <a:prstGeom prst="roundRect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3221665"/>
            <a:ext cx="1745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00"/>
                </a:solidFill>
              </a:rPr>
              <a:t>创建虚拟用户、</a:t>
            </a:r>
            <a:endParaRPr lang="en-US" altLang="zh-CN" sz="1600" b="1" dirty="0" smtClean="0">
              <a:solidFill>
                <a:srgbClr val="00000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000000"/>
                </a:solidFill>
              </a:rPr>
              <a:t>可视化展示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42080</TotalTime>
  <Words>220</Words>
  <Application>Microsoft Macintosh PowerPoint</Application>
  <PresentationFormat>全屏显示(4:3)</PresentationFormat>
  <Paragraphs>24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如四：人类行为预测</vt:lpstr>
      <vt:lpstr>如四：基于微博数据的群体行为预测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4270</cp:revision>
  <dcterms:created xsi:type="dcterms:W3CDTF">2010-07-14T15:56:11Z</dcterms:created>
  <dcterms:modified xsi:type="dcterms:W3CDTF">2018-01-21T03:34:21Z</dcterms:modified>
</cp:coreProperties>
</file>