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477" r:id="rId2"/>
    <p:sldId id="478" r:id="rId3"/>
    <p:sldId id="482" r:id="rId4"/>
    <p:sldId id="483" r:id="rId5"/>
    <p:sldId id="484" r:id="rId6"/>
    <p:sldId id="487" r:id="rId7"/>
    <p:sldId id="496" r:id="rId8"/>
    <p:sldId id="489" r:id="rId9"/>
    <p:sldId id="491" r:id="rId10"/>
    <p:sldId id="493" r:id="rId11"/>
    <p:sldId id="494" r:id="rId12"/>
    <p:sldId id="498" r:id="rId13"/>
    <p:sldId id="506" r:id="rId14"/>
    <p:sldId id="499" r:id="rId15"/>
    <p:sldId id="500" r:id="rId16"/>
    <p:sldId id="516" r:id="rId17"/>
    <p:sldId id="507" r:id="rId18"/>
    <p:sldId id="508" r:id="rId19"/>
    <p:sldId id="509" r:id="rId20"/>
    <p:sldId id="510" r:id="rId21"/>
    <p:sldId id="511" r:id="rId22"/>
    <p:sldId id="512" r:id="rId23"/>
    <p:sldId id="501" r:id="rId24"/>
    <p:sldId id="502" r:id="rId25"/>
    <p:sldId id="505" r:id="rId26"/>
    <p:sldId id="513" r:id="rId27"/>
    <p:sldId id="515" r:id="rId28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nyua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CC"/>
    <a:srgbClr val="FFFF99"/>
    <a:srgbClr val="339966"/>
    <a:srgbClr val="FF0066"/>
    <a:srgbClr val="000000"/>
    <a:srgbClr val="006699"/>
    <a:srgbClr val="CCFFFF"/>
    <a:srgbClr val="006600"/>
    <a:srgbClr val="00FF00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2" autoAdjust="0"/>
    <p:restoredTop sz="90167" autoAdjust="0"/>
  </p:normalViewPr>
  <p:slideViewPr>
    <p:cSldViewPr>
      <p:cViewPr>
        <p:scale>
          <a:sx n="66" d="100"/>
          <a:sy n="66" d="100"/>
        </p:scale>
        <p:origin x="-1716" y="3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12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408"/>
    </p:cViewPr>
  </p:sorterViewPr>
  <p:notesViewPr>
    <p:cSldViewPr>
      <p:cViewPr varScale="1">
        <p:scale>
          <a:sx n="62" d="100"/>
          <a:sy n="62" d="100"/>
        </p:scale>
        <p:origin x="-1530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3C834-CAD7-412B-8710-D748A32B23C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CDE58AB-A387-4874-B1A9-0319F5785A10}">
      <dgm:prSet phldrT="[文本]" custT="1"/>
      <dgm:spPr>
        <a:solidFill>
          <a:srgbClr val="FFC000"/>
        </a:solidFill>
      </dgm:spPr>
      <dgm:t>
        <a:bodyPr/>
        <a:lstStyle/>
        <a:p>
          <a:r>
            <a:rPr lang="en-US" altLang="zh-CN" sz="1800" b="1" dirty="0" smtClean="0">
              <a:solidFill>
                <a:srgbClr val="000000"/>
              </a:solidFill>
            </a:rPr>
            <a:t>Computing </a:t>
          </a:r>
          <a:r>
            <a:rPr lang="en-US" altLang="zh-CN" sz="1800" b="1" i="1" dirty="0" smtClean="0">
              <a:solidFill>
                <a:srgbClr val="000000"/>
              </a:solidFill>
            </a:rPr>
            <a:t>Reduced</a:t>
          </a:r>
          <a:r>
            <a:rPr lang="en-US" altLang="zh-CN" sz="1800" b="1" i="1" dirty="0" smtClean="0">
              <a:solidFill>
                <a:srgbClr val="0000CC"/>
              </a:solidFill>
            </a:rPr>
            <a:t> Compatible Graph</a:t>
          </a:r>
          <a:r>
            <a:rPr lang="en-US" altLang="zh-CN" sz="1800" b="1" i="1" dirty="0" smtClean="0">
              <a:solidFill>
                <a:srgbClr val="000000"/>
              </a:solidFill>
            </a:rPr>
            <a:t> </a:t>
          </a:r>
          <a:r>
            <a:rPr lang="en-US" altLang="zh-CN" sz="1800" b="1" i="1" dirty="0" smtClean="0">
              <a:solidFill>
                <a:srgbClr val="FF0066"/>
              </a:solidFill>
            </a:rPr>
            <a:t>G</a:t>
          </a:r>
          <a:endParaRPr lang="zh-CN" altLang="en-US" sz="1800" b="1" i="1" dirty="0">
            <a:solidFill>
              <a:srgbClr val="FF0066"/>
            </a:solidFill>
          </a:endParaRPr>
        </a:p>
      </dgm:t>
    </dgm:pt>
    <dgm:pt modelId="{4ED713C2-7454-4E7E-A094-FADEB3C66A7F}" type="parTrans" cxnId="{59356F7B-8B4C-4771-BDA0-C6A2B23E11F1}">
      <dgm:prSet/>
      <dgm:spPr/>
      <dgm:t>
        <a:bodyPr/>
        <a:lstStyle/>
        <a:p>
          <a:endParaRPr lang="zh-CN" altLang="en-US" sz="2400" b="1">
            <a:solidFill>
              <a:srgbClr val="000000"/>
            </a:solidFill>
          </a:endParaRPr>
        </a:p>
      </dgm:t>
    </dgm:pt>
    <dgm:pt modelId="{F5BF16DE-D3F5-4F69-8F39-A37917682F39}" type="sibTrans" cxnId="{59356F7B-8B4C-4771-BDA0-C6A2B23E11F1}">
      <dgm:prSet/>
      <dgm:spPr/>
      <dgm:t>
        <a:bodyPr/>
        <a:lstStyle/>
        <a:p>
          <a:endParaRPr lang="zh-CN" altLang="en-US" sz="2400" b="1">
            <a:solidFill>
              <a:srgbClr val="000000"/>
            </a:solidFill>
          </a:endParaRPr>
        </a:p>
      </dgm:t>
    </dgm:pt>
    <dgm:pt modelId="{8E4D0C28-7D9C-4E18-8EB1-92747D74C67D}">
      <dgm:prSet phldrT="[文本]" custT="1"/>
      <dgm:spPr>
        <a:solidFill>
          <a:srgbClr val="FFFF66"/>
        </a:solidFill>
      </dgm:spPr>
      <dgm:t>
        <a:bodyPr/>
        <a:lstStyle/>
        <a:p>
          <a:r>
            <a:rPr lang="en-US" altLang="zh-CN" sz="1800" b="1" dirty="0" smtClean="0">
              <a:solidFill>
                <a:srgbClr val="000000"/>
              </a:solidFill>
            </a:rPr>
            <a:t>Finding k maximal cliques in </a:t>
          </a:r>
          <a:r>
            <a:rPr lang="en-US" altLang="zh-CN" sz="1800" b="1" dirty="0" smtClean="0">
              <a:solidFill>
                <a:srgbClr val="FF0066"/>
              </a:solidFill>
            </a:rPr>
            <a:t>G</a:t>
          </a:r>
          <a:endParaRPr lang="zh-CN" altLang="en-US" sz="1800" b="1" dirty="0">
            <a:solidFill>
              <a:srgbClr val="FF0066"/>
            </a:solidFill>
          </a:endParaRPr>
        </a:p>
      </dgm:t>
    </dgm:pt>
    <dgm:pt modelId="{AAA5D5C8-63AB-4919-8A57-2FCF83C6EC90}" type="parTrans" cxnId="{149D9C9A-834F-45DC-B8B8-8783701FFD63}">
      <dgm:prSet/>
      <dgm:spPr/>
      <dgm:t>
        <a:bodyPr/>
        <a:lstStyle/>
        <a:p>
          <a:endParaRPr lang="zh-CN" altLang="en-US" sz="2400" b="1">
            <a:solidFill>
              <a:srgbClr val="000000"/>
            </a:solidFill>
          </a:endParaRPr>
        </a:p>
      </dgm:t>
    </dgm:pt>
    <dgm:pt modelId="{D553EE12-B439-4C84-BB15-7C6D17570522}" type="sibTrans" cxnId="{149D9C9A-834F-45DC-B8B8-8783701FFD63}">
      <dgm:prSet/>
      <dgm:spPr/>
      <dgm:t>
        <a:bodyPr/>
        <a:lstStyle/>
        <a:p>
          <a:endParaRPr lang="zh-CN" altLang="en-US" sz="2400" b="1">
            <a:solidFill>
              <a:srgbClr val="000000"/>
            </a:solidFill>
          </a:endParaRPr>
        </a:p>
      </dgm:t>
    </dgm:pt>
    <dgm:pt modelId="{3F2737C0-3B23-40C9-8828-44F471DC6771}">
      <dgm:prSet phldrT="[文本]" custT="1"/>
      <dgm:spPr>
        <a:solidFill>
          <a:srgbClr val="99FF66"/>
        </a:solidFill>
      </dgm:spPr>
      <dgm:t>
        <a:bodyPr/>
        <a:lstStyle/>
        <a:p>
          <a:r>
            <a:rPr lang="en-US" altLang="zh-CN" sz="1800" b="1" dirty="0" smtClean="0">
              <a:solidFill>
                <a:srgbClr val="000000"/>
              </a:solidFill>
            </a:rPr>
            <a:t>Generating a </a:t>
          </a:r>
          <a:r>
            <a:rPr lang="en-US" altLang="zh-CN" sz="1800" b="1" dirty="0" smtClean="0">
              <a:solidFill>
                <a:srgbClr val="0000CC"/>
              </a:solidFill>
            </a:rPr>
            <a:t>certain region </a:t>
          </a:r>
          <a:r>
            <a:rPr lang="en-US" altLang="zh-CN" sz="1800" b="1" dirty="0" smtClean="0">
              <a:solidFill>
                <a:srgbClr val="000000"/>
              </a:solidFill>
            </a:rPr>
            <a:t>for each maximal clique</a:t>
          </a:r>
          <a:endParaRPr lang="zh-CN" altLang="en-US" sz="1800" b="1" dirty="0">
            <a:solidFill>
              <a:srgbClr val="000000"/>
            </a:solidFill>
          </a:endParaRPr>
        </a:p>
      </dgm:t>
    </dgm:pt>
    <dgm:pt modelId="{0BA98A74-8AA6-469C-A8F2-18864DC62879}" type="parTrans" cxnId="{C641697B-06DD-4650-A65D-9CC0F6C508F9}">
      <dgm:prSet/>
      <dgm:spPr/>
      <dgm:t>
        <a:bodyPr/>
        <a:lstStyle/>
        <a:p>
          <a:endParaRPr lang="zh-CN" altLang="en-US" sz="2400" b="1">
            <a:solidFill>
              <a:srgbClr val="000000"/>
            </a:solidFill>
          </a:endParaRPr>
        </a:p>
      </dgm:t>
    </dgm:pt>
    <dgm:pt modelId="{75FBD95A-0FA0-4F96-BBDB-5C9EB4222F8F}" type="sibTrans" cxnId="{C641697B-06DD-4650-A65D-9CC0F6C508F9}">
      <dgm:prSet/>
      <dgm:spPr/>
      <dgm:t>
        <a:bodyPr/>
        <a:lstStyle/>
        <a:p>
          <a:endParaRPr lang="zh-CN" altLang="en-US" sz="2400" b="1">
            <a:solidFill>
              <a:srgbClr val="000000"/>
            </a:solidFill>
          </a:endParaRPr>
        </a:p>
      </dgm:t>
    </dgm:pt>
    <dgm:pt modelId="{19DCD515-D25E-42A9-9227-833142C83EC7}" type="pres">
      <dgm:prSet presAssocID="{6653C834-CAD7-412B-8710-D748A32B23C1}" presName="Name0" presStyleCnt="0">
        <dgm:presLayoutVars>
          <dgm:dir/>
          <dgm:resizeHandles val="exact"/>
        </dgm:presLayoutVars>
      </dgm:prSet>
      <dgm:spPr/>
    </dgm:pt>
    <dgm:pt modelId="{9AA98017-11A0-4279-A41A-FDF5038A159B}" type="pres">
      <dgm:prSet presAssocID="{2CDE58AB-A387-4874-B1A9-0319F5785A10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42A25-3BB0-4FBE-8ABD-C2FF8A5C3ED6}" type="pres">
      <dgm:prSet presAssocID="{F5BF16DE-D3F5-4F69-8F39-A37917682F39}" presName="parSpace" presStyleCnt="0"/>
      <dgm:spPr/>
    </dgm:pt>
    <dgm:pt modelId="{1D544CAB-E9FF-4F17-82DC-C83E2F8A76EC}" type="pres">
      <dgm:prSet presAssocID="{8E4D0C28-7D9C-4E18-8EB1-92747D74C67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7B26D5-EADE-495B-94FB-B560A717A08E}" type="pres">
      <dgm:prSet presAssocID="{D553EE12-B439-4C84-BB15-7C6D17570522}" presName="parSpace" presStyleCnt="0"/>
      <dgm:spPr/>
    </dgm:pt>
    <dgm:pt modelId="{CB4E37A5-16DD-4E52-8EE9-F687D6B1B7C3}" type="pres">
      <dgm:prSet presAssocID="{3F2737C0-3B23-40C9-8828-44F471DC6771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356F7B-8B4C-4771-BDA0-C6A2B23E11F1}" srcId="{6653C834-CAD7-412B-8710-D748A32B23C1}" destId="{2CDE58AB-A387-4874-B1A9-0319F5785A10}" srcOrd="0" destOrd="0" parTransId="{4ED713C2-7454-4E7E-A094-FADEB3C66A7F}" sibTransId="{F5BF16DE-D3F5-4F69-8F39-A37917682F39}"/>
    <dgm:cxn modelId="{1B2D9257-5782-42AD-A7C1-CEBE6ECE5F7D}" type="presOf" srcId="{8E4D0C28-7D9C-4E18-8EB1-92747D74C67D}" destId="{1D544CAB-E9FF-4F17-82DC-C83E2F8A76EC}" srcOrd="0" destOrd="0" presId="urn:microsoft.com/office/officeart/2005/8/layout/hChevron3"/>
    <dgm:cxn modelId="{AFC2AE30-2B47-4CCE-A19C-04B107F131D6}" type="presOf" srcId="{6653C834-CAD7-412B-8710-D748A32B23C1}" destId="{19DCD515-D25E-42A9-9227-833142C83EC7}" srcOrd="0" destOrd="0" presId="urn:microsoft.com/office/officeart/2005/8/layout/hChevron3"/>
    <dgm:cxn modelId="{2122A755-807B-4460-80B8-6072A4553E0C}" type="presOf" srcId="{2CDE58AB-A387-4874-B1A9-0319F5785A10}" destId="{9AA98017-11A0-4279-A41A-FDF5038A159B}" srcOrd="0" destOrd="0" presId="urn:microsoft.com/office/officeart/2005/8/layout/hChevron3"/>
    <dgm:cxn modelId="{3106F9BD-17F0-4516-8D8D-49021A504F6A}" type="presOf" srcId="{3F2737C0-3B23-40C9-8828-44F471DC6771}" destId="{CB4E37A5-16DD-4E52-8EE9-F687D6B1B7C3}" srcOrd="0" destOrd="0" presId="urn:microsoft.com/office/officeart/2005/8/layout/hChevron3"/>
    <dgm:cxn modelId="{C641697B-06DD-4650-A65D-9CC0F6C508F9}" srcId="{6653C834-CAD7-412B-8710-D748A32B23C1}" destId="{3F2737C0-3B23-40C9-8828-44F471DC6771}" srcOrd="2" destOrd="0" parTransId="{0BA98A74-8AA6-469C-A8F2-18864DC62879}" sibTransId="{75FBD95A-0FA0-4F96-BBDB-5C9EB4222F8F}"/>
    <dgm:cxn modelId="{149D9C9A-834F-45DC-B8B8-8783701FFD63}" srcId="{6653C834-CAD7-412B-8710-D748A32B23C1}" destId="{8E4D0C28-7D9C-4E18-8EB1-92747D74C67D}" srcOrd="1" destOrd="0" parTransId="{AAA5D5C8-63AB-4919-8A57-2FCF83C6EC90}" sibTransId="{D553EE12-B439-4C84-BB15-7C6D17570522}"/>
    <dgm:cxn modelId="{00219133-4C2B-4BAF-B09D-C573899B2533}" type="presParOf" srcId="{19DCD515-D25E-42A9-9227-833142C83EC7}" destId="{9AA98017-11A0-4279-A41A-FDF5038A159B}" srcOrd="0" destOrd="0" presId="urn:microsoft.com/office/officeart/2005/8/layout/hChevron3"/>
    <dgm:cxn modelId="{5B4F2081-D911-4FB5-9066-7FE5A951443A}" type="presParOf" srcId="{19DCD515-D25E-42A9-9227-833142C83EC7}" destId="{3C842A25-3BB0-4FBE-8ABD-C2FF8A5C3ED6}" srcOrd="1" destOrd="0" presId="urn:microsoft.com/office/officeart/2005/8/layout/hChevron3"/>
    <dgm:cxn modelId="{40D9A238-C373-4810-904B-6FEEE5F02F10}" type="presParOf" srcId="{19DCD515-D25E-42A9-9227-833142C83EC7}" destId="{1D544CAB-E9FF-4F17-82DC-C83E2F8A76EC}" srcOrd="2" destOrd="0" presId="urn:microsoft.com/office/officeart/2005/8/layout/hChevron3"/>
    <dgm:cxn modelId="{CE682598-E4DC-42C9-A3A4-54B3F44BB031}" type="presParOf" srcId="{19DCD515-D25E-42A9-9227-833142C83EC7}" destId="{5F7B26D5-EADE-495B-94FB-B560A717A08E}" srcOrd="3" destOrd="0" presId="urn:microsoft.com/office/officeart/2005/8/layout/hChevron3"/>
    <dgm:cxn modelId="{473C4D5D-2824-4ED2-90CA-BE77C8B54E37}" type="presParOf" srcId="{19DCD515-D25E-42A9-9227-833142C83EC7}" destId="{CB4E37A5-16DD-4E52-8EE9-F687D6B1B7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l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l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fld id="{6B511B22-E43A-4A22-A04F-748A766D7D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l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l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>
                <a:solidFill>
                  <a:schemeClr val="tx1"/>
                </a:solidFill>
              </a:defRPr>
            </a:lvl1pPr>
          </a:lstStyle>
          <a:p>
            <a:fld id="{025B71A1-8DF3-47A7-A3DD-395885C66E8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altLang="zh-CN" dirty="0" smtClean="0"/>
              <a:t>Removed title and logo</a:t>
            </a:r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20379-D119-4299-83A0-71D918CCF2F8}" type="slidenum">
              <a:rPr lang="en-GB" altLang="zh-CN"/>
              <a:pPr/>
              <a:t>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 Tang: in take away</a:t>
            </a:r>
            <a:r>
              <a:rPr lang="en-US" baseline="0" dirty="0" smtClean="0"/>
              <a:t> message, “match” should be “matches”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 Tang:</a:t>
            </a:r>
            <a:r>
              <a:rPr lang="en-US" baseline="0" dirty="0" smtClean="0"/>
              <a:t> </a:t>
            </a:r>
            <a:r>
              <a:rPr lang="en-US" dirty="0" smtClean="0"/>
              <a:t>“there exists” or “there exist”?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Question:</a:t>
            </a:r>
          </a:p>
          <a:p>
            <a:r>
              <a:rPr lang="en-US" altLang="zh-CN" dirty="0" smtClean="0"/>
              <a:t>two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tuples</a:t>
            </a:r>
            <a:r>
              <a:rPr lang="en-US" altLang="zh-CN" baseline="0" dirty="0" smtClean="0"/>
              <a:t> in Dm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</a:t>
            </a:r>
            <a:r>
              <a:rPr lang="en-US" baseline="0" dirty="0" smtClean="0"/>
              <a:t> Tang: “Not only” should be “not only”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 Tang: “We want find” should be “We want to find”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simple as possible. Schema </a:t>
            </a:r>
            <a:r>
              <a:rPr lang="en-US" altLang="zh-CN" baseline="0" dirty="0" err="1" smtClean="0"/>
              <a:t>maping</a:t>
            </a:r>
            <a:r>
              <a:rPr lang="en-US" altLang="zh-CN" baseline="0" dirty="0" smtClean="0"/>
              <a:t> email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Current</a:t>
            </a:r>
            <a:r>
              <a:rPr lang="en-US" altLang="zh-CN" baseline="0" dirty="0" smtClean="0"/>
              <a:t>ly it need </a:t>
            </a:r>
            <a:r>
              <a:rPr lang="en-US" altLang="zh-CN" baseline="0" dirty="0" err="1" smtClean="0"/>
              <a:t>md</a:t>
            </a:r>
            <a:r>
              <a:rPr lang="en-US" altLang="zh-CN" baseline="0" dirty="0" smtClean="0"/>
              <a:t>, but</a:t>
            </a:r>
          </a:p>
          <a:p>
            <a:r>
              <a:rPr lang="en-US" altLang="zh-CN" baseline="0" dirty="0" smtClean="0"/>
              <a:t>	1 eye contact fix on sb.</a:t>
            </a:r>
          </a:p>
          <a:p>
            <a:r>
              <a:rPr lang="en-US" altLang="zh-CN" baseline="0" dirty="0" smtClean="0"/>
              <a:t>	2 transit</a:t>
            </a:r>
          </a:p>
          <a:p>
            <a:r>
              <a:rPr lang="en-US" altLang="zh-CN" baseline="0" dirty="0" smtClean="0"/>
              <a:t>	3 change examples</a:t>
            </a:r>
          </a:p>
          <a:p>
            <a:r>
              <a:rPr lang="en-US" altLang="zh-CN" baseline="0" dirty="0" smtClean="0"/>
              <a:t>	4 take too time </a:t>
            </a:r>
          </a:p>
          <a:p>
            <a:r>
              <a:rPr lang="en-US" altLang="zh-CN" baseline="0" dirty="0" smtClean="0"/>
              <a:t>	5 reduce the figures in exp</a:t>
            </a:r>
          </a:p>
          <a:p>
            <a:r>
              <a:rPr lang="en-US" altLang="zh-CN" baseline="0" dirty="0" smtClean="0"/>
              <a:t>	6 reduce complexities</a:t>
            </a:r>
          </a:p>
          <a:p>
            <a:r>
              <a:rPr lang="en-US" altLang="zh-CN" baseline="0" dirty="0" smtClean="0"/>
              <a:t>	7 on master data spend more time</a:t>
            </a:r>
          </a:p>
          <a:p>
            <a:r>
              <a:rPr lang="en-US" altLang="zh-CN" baseline="0" dirty="0" smtClean="0"/>
              <a:t>	8 different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 Tang: in the takeaway</a:t>
            </a:r>
            <a:r>
              <a:rPr lang="en-US" baseline="0" dirty="0" smtClean="0"/>
              <a:t> message, “out performs“ are two words on my </a:t>
            </a:r>
            <a:r>
              <a:rPr lang="en-US" baseline="0" dirty="0" err="1" smtClean="0"/>
              <a:t>mac</a:t>
            </a:r>
            <a:r>
              <a:rPr lang="en-US" baseline="0" dirty="0" smtClean="0"/>
              <a:t>, which should be one word “outperforms”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Examples</a:t>
            </a:r>
            <a:r>
              <a:rPr lang="en-US" altLang="zh-CN" baseline="0" dirty="0" smtClean="0"/>
              <a:t> to show.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 Tang: “Cleaning</a:t>
            </a:r>
            <a:r>
              <a:rPr lang="en-US" baseline="0" dirty="0" smtClean="0"/>
              <a:t> collection of data</a:t>
            </a:r>
            <a:r>
              <a:rPr lang="en-US" dirty="0" smtClean="0"/>
              <a:t>” should be “Cleaning a collection of data” or “Cleaning collections of data”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5808D-9F46-4449-9EC6-3BF3A65CF2E4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5175"/>
            <a:ext cx="5118100" cy="3838575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0089"/>
            <a:ext cx="5207386" cy="4607945"/>
          </a:xfrm>
        </p:spPr>
        <p:txBody>
          <a:bodyPr/>
          <a:lstStyle/>
          <a:p>
            <a:r>
              <a:rPr lang="en-GB" altLang="zh-CN" dirty="0" smtClean="0"/>
              <a:t>The state</a:t>
            </a:r>
            <a:r>
              <a:rPr lang="en-GB" altLang="zh-CN" baseline="0" dirty="0" smtClean="0"/>
              <a:t> of the art data cleaning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baseline="0" dirty="0" smtClean="0"/>
              <a:t>It is well agreed that t</a:t>
            </a:r>
            <a:r>
              <a:rPr lang="en-GB" altLang="zh-CN" dirty="0" smtClean="0"/>
              <a:t>he state</a:t>
            </a:r>
            <a:r>
              <a:rPr lang="en-GB" altLang="zh-CN" baseline="0" dirty="0" smtClean="0"/>
              <a:t> of the art data cleaning tools is to make use of integrity rules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Fast</a:t>
            </a:r>
          </a:p>
          <a:p>
            <a:r>
              <a:rPr lang="en-US" altLang="zh-CN" dirty="0" smtClean="0"/>
              <a:t>From</a:t>
            </a:r>
            <a:r>
              <a:rPr lang="en-US" altLang="zh-CN" baseline="0" dirty="0" smtClean="0"/>
              <a:t> Nan: I think that it is better that 1) The first arrow should be from Edi to </a:t>
            </a:r>
            <a:r>
              <a:rPr lang="en-US" altLang="zh-CN" baseline="0" dirty="0" err="1" smtClean="0"/>
              <a:t>Ldn</a:t>
            </a:r>
            <a:r>
              <a:rPr lang="en-US" altLang="zh-CN" baseline="0" dirty="0" smtClean="0"/>
              <a:t>, meaning that value is changed. In my </a:t>
            </a:r>
            <a:r>
              <a:rPr lang="en-US" altLang="zh-CN" baseline="0" dirty="0" err="1" smtClean="0"/>
              <a:t>mac</a:t>
            </a:r>
            <a:r>
              <a:rPr lang="en-US" altLang="zh-CN" baseline="0" dirty="0" smtClean="0"/>
              <a:t>, the arrow is between two phone numbers.</a:t>
            </a:r>
          </a:p>
          <a:p>
            <a:r>
              <a:rPr lang="en-US" altLang="zh-CN" baseline="0" dirty="0" smtClean="0"/>
              <a:t>2) The second arrow is similar, should start from 020, and end with 131.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last line,</a:t>
            </a:r>
            <a:r>
              <a:rPr lang="en-US" baseline="0" dirty="0" smtClean="0"/>
              <a:t> the “new error” should be “new errors”?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approach</a:t>
            </a:r>
            <a:r>
              <a:rPr lang="en-US" baseline="0" dirty="0" smtClean="0"/>
              <a:t> to computing</a:t>
            </a:r>
            <a:r>
              <a:rPr lang="en-US" dirty="0" smtClean="0"/>
              <a:t>”: 1) An</a:t>
            </a:r>
            <a:r>
              <a:rPr lang="en-US" baseline="0" dirty="0" smtClean="0"/>
              <a:t> approach 2) to compute </a:t>
            </a:r>
            <a:r>
              <a:rPr lang="zh-CN" altLang="en-US" baseline="0" dirty="0" smtClean="0"/>
              <a:t>我觉得这里用的不是一个词组“</a:t>
            </a:r>
            <a:r>
              <a:rPr lang="en-US" altLang="zh-CN" baseline="0" dirty="0" smtClean="0"/>
              <a:t>approach to</a:t>
            </a:r>
            <a:r>
              <a:rPr lang="zh-CN" altLang="en-US" baseline="0" dirty="0" smtClean="0"/>
              <a:t>”，所以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后面应该是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动词原型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Nan Tang: “Applying editing rules don’t”,</a:t>
            </a:r>
            <a:r>
              <a:rPr lang="en-US" altLang="zh-CN" baseline="0" dirty="0" smtClean="0"/>
              <a:t> here should be “does not”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reduce the example</a:t>
            </a:r>
          </a:p>
          <a:p>
            <a:r>
              <a:rPr lang="en-US" altLang="zh-CN" dirty="0" smtClean="0"/>
              <a:t>lead</a:t>
            </a:r>
            <a:r>
              <a:rPr lang="en-US" altLang="zh-CN" baseline="0" dirty="0" smtClean="0"/>
              <a:t> the </a:t>
            </a:r>
          </a:p>
          <a:p>
            <a:r>
              <a:rPr lang="en-US" altLang="zh-CN" baseline="0" dirty="0" smtClean="0"/>
              <a:t>make it less attributes..</a:t>
            </a:r>
          </a:p>
          <a:p>
            <a:r>
              <a:rPr lang="en-US" altLang="zh-CN" baseline="0" dirty="0" smtClean="0"/>
              <a:t>compare</a:t>
            </a:r>
          </a:p>
          <a:p>
            <a:r>
              <a:rPr lang="en-US" altLang="zh-CN" baseline="0" dirty="0" err="1" smtClean="0"/>
              <a:t>Ilustrate</a:t>
            </a:r>
            <a:r>
              <a:rPr lang="en-US" altLang="zh-CN" baseline="0" dirty="0" smtClean="0"/>
              <a:t> why we get that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/>
              <a:t>Nan Tang: “defined on two relation” should be “two relations”</a:t>
            </a:r>
          </a:p>
          <a:p>
            <a:endParaRPr lang="en-GB" altLang="zh-CN" dirty="0" smtClean="0"/>
          </a:p>
          <a:p>
            <a:r>
              <a:rPr lang="en-GB" altLang="zh-CN" dirty="0" smtClean="0"/>
              <a:t>Backup here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578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8579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8580" name="Picture 1028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</p:grpSp>
      <p:sp>
        <p:nvSpPr>
          <p:cNvPr id="40858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858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08583" name="Rectangle 1031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408584" name="Rectangle 1032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408585" name="Rectangle 10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B2E3182B-6C83-44F3-97CC-545D87D092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0C09C-15F2-43F7-86B7-7DEBD6A239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476250"/>
            <a:ext cx="1943100" cy="5500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476250"/>
            <a:ext cx="5676900" cy="5500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700D-BAA0-47CE-8CA1-A175AFAB945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476250"/>
            <a:ext cx="77724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557338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3950" y="1557338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96FD63-5A8B-40DA-9B20-9B01876DEF7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476250"/>
            <a:ext cx="77724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557338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33950" y="1557338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33950" y="3843338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8A0B6A-4726-4430-A062-086F12E499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476250"/>
            <a:ext cx="77724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71550" y="1557338"/>
            <a:ext cx="7772400" cy="4419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3557FE-8895-4FD5-9D45-984ECF0901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2007B-2C16-45AD-8093-60B9A298F1B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2B01D-E4E6-4B2B-AE7E-FBF8B17EB0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55733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3950" y="155733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CA4E9-DC21-40FC-8DAB-FCD24D862A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E20A9-DD04-49E6-B21B-659DDD2C70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F5839-D319-40F2-ADD6-F4E8BD27869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62D1E-5F30-41D4-B398-A378F851DF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DF263-63DA-4750-8241-4148050DF3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3601A-D6AC-4AA2-A918-B5B8C1C959D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554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7555" name="Rectangle 1027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7556" name="Picture 1028" descr="minispir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  <p:sp>
          <p:nvSpPr>
            <p:cNvPr id="407557" name="Line 1029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755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76250"/>
            <a:ext cx="7772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755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557338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7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407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r>
              <a:rPr lang="zh-CN" altLang="en-US"/>
              <a:t>VLDB'02</a:t>
            </a:r>
            <a:endParaRPr lang="en-US" altLang="zh-CN"/>
          </a:p>
        </p:txBody>
      </p:sp>
      <p:sp>
        <p:nvSpPr>
          <p:cNvPr id="407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fld id="{AA855FD9-529E-4CA3-A8FA-F608E371C64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ü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>
          <a:xfrm>
            <a:off x="1043608" y="1028328"/>
            <a:ext cx="7488832" cy="1752600"/>
          </a:xfrm>
        </p:spPr>
        <p:txBody>
          <a:bodyPr anchor="t"/>
          <a:lstStyle/>
          <a:p>
            <a:pPr algn="ctr" eaLnBrk="1" hangingPunct="1"/>
            <a:r>
              <a:rPr lang="en-US" altLang="zh-CN" sz="4000" dirty="0" smtClean="0">
                <a:solidFill>
                  <a:srgbClr val="C00000"/>
                </a:solidFill>
                <a:latin typeface="Franklin Gothic Heavy" pitchFamily="34" charset="0"/>
                <a:ea typeface="宋体" charset="-122"/>
              </a:rPr>
              <a:t>Towards Certain Fixes with Editing Rules and Master Data</a:t>
            </a:r>
          </a:p>
          <a:p>
            <a:pPr algn="ctr" eaLnBrk="1" hangingPunct="1"/>
            <a:endParaRPr lang="en-US" altLang="zh-CN" dirty="0" smtClean="0">
              <a:solidFill>
                <a:srgbClr val="0070C0"/>
              </a:solidFill>
              <a:latin typeface="Franklin Gothic Heavy" pitchFamily="34" charset="0"/>
              <a:ea typeface="宋体" charset="-122"/>
            </a:endParaRPr>
          </a:p>
          <a:p>
            <a:pPr algn="l" eaLnBrk="1" hangingPunct="1"/>
            <a:r>
              <a:rPr lang="en-US" altLang="zh-CN" sz="2800" dirty="0" smtClean="0">
                <a:solidFill>
                  <a:srgbClr val="0070C0"/>
                </a:solidFill>
                <a:latin typeface="Franklin Gothic Heavy" pitchFamily="34" charset="0"/>
                <a:ea typeface="宋体" charset="-122"/>
              </a:rPr>
              <a:t>	</a:t>
            </a:r>
            <a:endParaRPr lang="en-US" altLang="zh-CN" dirty="0" smtClean="0">
              <a:solidFill>
                <a:srgbClr val="0070C0"/>
              </a:solidFill>
              <a:latin typeface="Franklin Gothic Heavy" pitchFamily="34" charset="0"/>
              <a:ea typeface="宋体" charset="-122"/>
            </a:endParaRPr>
          </a:p>
          <a:p>
            <a:pPr eaLnBrk="1" hangingPunct="1"/>
            <a:endParaRPr lang="en-US" altLang="zh-CN" sz="3600" dirty="0" smtClean="0">
              <a:solidFill>
                <a:srgbClr val="00B0F0"/>
              </a:solidFill>
              <a:latin typeface="Franklin Gothic Heavy" pitchFamily="34" charset="0"/>
              <a:ea typeface="宋体" charset="-122"/>
            </a:endParaRPr>
          </a:p>
          <a:p>
            <a:pPr eaLnBrk="1" hangingPunct="1"/>
            <a:endParaRPr lang="zh-CN" altLang="en-US" sz="4000" dirty="0" smtClean="0">
              <a:latin typeface="Franklin Gothic Heavy" pitchFamily="34" charset="0"/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558495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 eaLnBrk="1" hangingPunct="1">
              <a:tabLst>
                <a:tab pos="720000" algn="l"/>
              </a:tabLst>
            </a:pPr>
            <a:r>
              <a:rPr lang="en-US" altLang="zh-CN" sz="2800" b="1" dirty="0" err="1" smtClean="0">
                <a:latin typeface="+mj-lt"/>
                <a:ea typeface="宋体" charset="-122"/>
              </a:rPr>
              <a:t>Wenfei</a:t>
            </a:r>
            <a:r>
              <a:rPr lang="en-US" altLang="zh-CN" sz="2800" b="1" baseline="-25000" dirty="0" smtClean="0">
                <a:latin typeface="+mj-lt"/>
                <a:ea typeface="宋体" charset="-122"/>
              </a:rPr>
              <a:t> </a:t>
            </a:r>
            <a:r>
              <a:rPr lang="en-US" altLang="zh-CN" sz="2800" b="1" dirty="0" smtClean="0">
                <a:latin typeface="+mj-lt"/>
                <a:ea typeface="宋体" charset="-122"/>
              </a:rPr>
              <a:t>Fan  </a:t>
            </a:r>
            <a:r>
              <a:rPr lang="en-US" altLang="zh-CN" sz="2800" b="1" dirty="0" err="1" smtClean="0">
                <a:latin typeface="+mj-lt"/>
                <a:ea typeface="宋体" charset="-122"/>
              </a:rPr>
              <a:t>Shuai</a:t>
            </a:r>
            <a:r>
              <a:rPr lang="en-US" altLang="zh-CN" sz="2800" b="1" baseline="-25000" dirty="0" smtClean="0">
                <a:latin typeface="+mj-lt"/>
                <a:ea typeface="宋体" charset="-122"/>
              </a:rPr>
              <a:t> </a:t>
            </a:r>
            <a:r>
              <a:rPr lang="en-US" altLang="zh-CN" sz="2800" b="1" dirty="0" smtClean="0">
                <a:latin typeface="+mj-lt"/>
                <a:ea typeface="宋体" charset="-122"/>
              </a:rPr>
              <a:t>Ma  Nan</a:t>
            </a:r>
            <a:r>
              <a:rPr lang="en-US" altLang="zh-CN" sz="2800" b="1" baseline="-25000" dirty="0" smtClean="0">
                <a:latin typeface="+mj-lt"/>
                <a:ea typeface="宋体" charset="-122"/>
              </a:rPr>
              <a:t> </a:t>
            </a:r>
            <a:r>
              <a:rPr lang="en-US" altLang="zh-CN" sz="2800" b="1" dirty="0" smtClean="0">
                <a:latin typeface="+mj-lt"/>
                <a:ea typeface="宋体" charset="-122"/>
              </a:rPr>
              <a:t>Tang  </a:t>
            </a:r>
            <a:r>
              <a:rPr lang="en-US" altLang="zh-CN" sz="2800" b="1" dirty="0" err="1" smtClean="0">
                <a:latin typeface="+mj-lt"/>
                <a:ea typeface="宋体" charset="-122"/>
              </a:rPr>
              <a:t>Wenyuan</a:t>
            </a:r>
            <a:r>
              <a:rPr lang="en-US" altLang="zh-CN" sz="2800" b="1" baseline="-25000" dirty="0" smtClean="0">
                <a:latin typeface="+mj-lt"/>
                <a:ea typeface="宋体" charset="-122"/>
              </a:rPr>
              <a:t> </a:t>
            </a:r>
            <a:r>
              <a:rPr lang="en-US" altLang="zh-CN" sz="2800" b="1" dirty="0" smtClean="0">
                <a:latin typeface="+mj-lt"/>
                <a:ea typeface="宋体" charset="-122"/>
              </a:rPr>
              <a:t>Yu</a:t>
            </a:r>
          </a:p>
          <a:p>
            <a:pPr defTabSz="720000" eaLnBrk="1" hangingPunct="1">
              <a:tabLst>
                <a:tab pos="720000" algn="l"/>
              </a:tabLst>
            </a:pPr>
            <a:r>
              <a:rPr lang="en-US" altLang="zh-CN" sz="2400" b="1" dirty="0" smtClean="0">
                <a:solidFill>
                  <a:srgbClr val="0000CC"/>
                </a:solidFill>
                <a:latin typeface="+mj-lt"/>
                <a:ea typeface="宋体" charset="-122"/>
              </a:rPr>
              <a:t>University of Edinburgh</a:t>
            </a:r>
          </a:p>
          <a:p>
            <a:pPr defTabSz="720000" eaLnBrk="1" hangingPunct="1">
              <a:tabLst>
                <a:tab pos="720000" algn="l"/>
              </a:tabLst>
            </a:pPr>
            <a:endParaRPr lang="en-GB" altLang="zh-CN" sz="2400" b="1" dirty="0" smtClean="0">
              <a:solidFill>
                <a:srgbClr val="002060"/>
              </a:solidFill>
              <a:latin typeface="+mj-lt"/>
              <a:ea typeface="宋体" charset="-122"/>
            </a:endParaRPr>
          </a:p>
          <a:p>
            <a:pPr defTabSz="720000" eaLnBrk="1" hangingPunct="1">
              <a:tabLst>
                <a:tab pos="720000" algn="l"/>
              </a:tabLst>
            </a:pPr>
            <a:r>
              <a:rPr lang="en-GB" altLang="zh-CN" sz="2800" b="1" dirty="0" err="1" smtClean="0">
                <a:latin typeface="+mj-lt"/>
                <a:ea typeface="宋体" charset="-122"/>
              </a:rPr>
              <a:t>Jianzhong</a:t>
            </a:r>
            <a:r>
              <a:rPr lang="en-GB" altLang="zh-CN" sz="2800" b="1" dirty="0" smtClean="0">
                <a:latin typeface="+mj-lt"/>
                <a:ea typeface="宋体" charset="-122"/>
              </a:rPr>
              <a:t> Li</a:t>
            </a:r>
          </a:p>
          <a:p>
            <a:pPr defTabSz="720000" eaLnBrk="1" hangingPunct="1">
              <a:tabLst>
                <a:tab pos="720000" algn="l"/>
              </a:tabLst>
            </a:pPr>
            <a:r>
              <a:rPr lang="en-GB" altLang="zh-CN" sz="2400" b="1" dirty="0" smtClean="0">
                <a:solidFill>
                  <a:srgbClr val="0000CC"/>
                </a:solidFill>
                <a:latin typeface="+mj-lt"/>
                <a:ea typeface="宋体" charset="-122"/>
              </a:rPr>
              <a:t>Harbin Institute of Technology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1052674" name="Picture 2" descr="http://media.inf.ed.ac.uk/logos/InformaticsUni_transparent.gif"/>
          <p:cNvPicPr>
            <a:picLocks noChangeAspect="1" noChangeArrowheads="1"/>
          </p:cNvPicPr>
          <p:nvPr/>
        </p:nvPicPr>
        <p:blipFill>
          <a:blip r:embed="rId3" cstate="print"/>
          <a:srcRect r="76089"/>
          <a:stretch>
            <a:fillRect/>
          </a:stretch>
        </p:blipFill>
        <p:spPr bwMode="auto">
          <a:xfrm>
            <a:off x="899592" y="5301209"/>
            <a:ext cx="1295312" cy="12978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How do we achieve certain fixes?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10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475656" y="177281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475656" y="2348880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21196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8384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73224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7704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1403648" y="2564904"/>
            <a:ext cx="1719594" cy="1152128"/>
          </a:xfrm>
          <a:prstGeom prst="flowChartMagneticDisk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Master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Data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18" name="流程图: 预定义过程 17"/>
          <p:cNvSpPr/>
          <p:nvPr/>
        </p:nvSpPr>
        <p:spPr bwMode="auto">
          <a:xfrm>
            <a:off x="3851920" y="2636912"/>
            <a:ext cx="1800200" cy="1008112"/>
          </a:xfrm>
          <a:prstGeom prst="flowChartPredefinedProcess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Monitoring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20" name="流程图: 多文档 19"/>
          <p:cNvSpPr/>
          <p:nvPr/>
        </p:nvSpPr>
        <p:spPr bwMode="auto">
          <a:xfrm>
            <a:off x="1403648" y="3933056"/>
            <a:ext cx="1728192" cy="1368152"/>
          </a:xfrm>
          <a:prstGeom prst="flowChartMultidocumen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Editing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Rules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Σ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24" name="上箭头 23"/>
          <p:cNvSpPr/>
          <p:nvPr/>
        </p:nvSpPr>
        <p:spPr bwMode="auto">
          <a:xfrm>
            <a:off x="4499992" y="2204864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直接箭头连接符 29"/>
          <p:cNvCxnSpPr>
            <a:stCxn id="15" idx="4"/>
            <a:endCxn id="18" idx="1"/>
          </p:cNvCxnSpPr>
          <p:nvPr/>
        </p:nvCxnSpPr>
        <p:spPr bwMode="auto">
          <a:xfrm>
            <a:off x="3123242" y="3140968"/>
            <a:ext cx="72867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>
            <a:stCxn id="20" idx="3"/>
            <a:endCxn id="18" idx="1"/>
          </p:cNvCxnSpPr>
          <p:nvPr/>
        </p:nvCxnSpPr>
        <p:spPr bwMode="auto">
          <a:xfrm flipV="1">
            <a:off x="3131840" y="3140968"/>
            <a:ext cx="720080" cy="1476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99592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>
            <a:off x="5580112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>
            <a:off x="3131840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9" name="竖卷形 28"/>
          <p:cNvSpPr/>
          <p:nvPr/>
        </p:nvSpPr>
        <p:spPr bwMode="auto">
          <a:xfrm>
            <a:off x="2987824" y="4797152"/>
            <a:ext cx="6048672" cy="1368152"/>
          </a:xfrm>
          <a:prstGeom prst="verticalScroll">
            <a:avLst>
              <a:gd name="adj" fmla="val 2098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720000" fontAlgn="t" hangingPunct="1"/>
            <a:r>
              <a:rPr lang="en-GB" altLang="zh-CN" dirty="0" smtClean="0">
                <a:latin typeface="+mj-lt"/>
              </a:rPr>
              <a:t>Editing rules are a class of new data quality rules, which tell us </a:t>
            </a:r>
            <a:r>
              <a:rPr lang="en-GB" altLang="zh-CN" dirty="0" smtClean="0">
                <a:solidFill>
                  <a:srgbClr val="FF0000"/>
                </a:solidFill>
                <a:latin typeface="+mj-lt"/>
              </a:rPr>
              <a:t>how to fix data</a:t>
            </a:r>
            <a:r>
              <a:rPr lang="en-GB" altLang="zh-CN" dirty="0" smtClean="0">
                <a:latin typeface="+mj-lt"/>
              </a:rPr>
              <a:t>.</a:t>
            </a:r>
            <a:endParaRPr lang="en-US" altLang="zh-CN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 animBg="1"/>
      <p:bldP spid="18" grpId="0" animBg="1"/>
      <p:bldP spid="20" grpId="0" animBg="1"/>
      <p:bldP spid="20" grpId="1" animBg="1"/>
      <p:bldP spid="24" grpId="0" animBg="1"/>
      <p:bldP spid="59" grpId="0"/>
      <p:bldP spid="29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Editing Rules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11</a:t>
            </a:fld>
            <a:endParaRPr lang="en-US" altLang="zh-CN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259632" y="3717032"/>
          <a:ext cx="7416823" cy="914400"/>
        </p:xfrm>
        <a:graphic>
          <a:graphicData uri="http://schemas.openxmlformats.org/drawingml/2006/table">
            <a:tbl>
              <a:tblPr/>
              <a:tblGrid>
                <a:gridCol w="617912"/>
                <a:gridCol w="680679"/>
                <a:gridCol w="431956"/>
                <a:gridCol w="803955"/>
                <a:gridCol w="926592"/>
                <a:gridCol w="1113272"/>
                <a:gridCol w="494637"/>
                <a:gridCol w="865273"/>
                <a:gridCol w="802592"/>
                <a:gridCol w="67995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gender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Robert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Row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11/11/55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Smiths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075568485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 Baker St.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Ldn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NW1 6XE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25/12/67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330523" y="1899072"/>
          <a:ext cx="7273925" cy="609600"/>
        </p:xfrm>
        <a:graphic>
          <a:graphicData uri="http://schemas.openxmlformats.org/drawingml/2006/table">
            <a:tbl>
              <a:tblPr/>
              <a:tblGrid>
                <a:gridCol w="788987"/>
                <a:gridCol w="679450"/>
                <a:gridCol w="531813"/>
                <a:gridCol w="1152525"/>
                <a:gridCol w="604837"/>
                <a:gridCol w="1152525"/>
                <a:gridCol w="606425"/>
                <a:gridCol w="1030288"/>
                <a:gridCol w="7270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Bob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3851275" y="2636912"/>
            <a:ext cx="164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Input relation R</a:t>
            </a: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4068316" y="4581128"/>
            <a:ext cx="19923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Master relation D</a:t>
            </a:r>
            <a:r>
              <a:rPr lang="en-US" altLang="zh-CN" sz="1800" baseline="-25000" dirty="0"/>
              <a:t>m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1008260" y="2208634"/>
            <a:ext cx="395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CC"/>
                </a:solidFill>
                <a:latin typeface="+mj-lt"/>
              </a:rPr>
              <a:t>t</a:t>
            </a:r>
            <a:r>
              <a:rPr lang="en-US" altLang="zh-CN" sz="1800" b="1" baseline="-25000" dirty="0">
                <a:solidFill>
                  <a:srgbClr val="0000CC"/>
                </a:solidFill>
                <a:latin typeface="+mj-lt"/>
              </a:rPr>
              <a:t>1</a:t>
            </a:r>
            <a:endParaRPr lang="zh-CN" altLang="en-US" sz="1800" b="1" baseline="-250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>
            <a:off x="936353" y="3933056"/>
            <a:ext cx="395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CC"/>
                </a:solidFill>
                <a:latin typeface="+mj-lt"/>
              </a:rPr>
              <a:t>s</a:t>
            </a:r>
            <a:r>
              <a:rPr lang="en-US" altLang="zh-CN" sz="1800" b="1" baseline="-25000" dirty="0">
                <a:solidFill>
                  <a:srgbClr val="0000CC"/>
                </a:solidFill>
                <a:latin typeface="+mj-lt"/>
              </a:rPr>
              <a:t>1</a:t>
            </a:r>
            <a:endParaRPr lang="zh-CN" altLang="en-US" sz="1600" b="1" baseline="-250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936353" y="4280099"/>
            <a:ext cx="395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CC"/>
                </a:solidFill>
                <a:latin typeface="+mj-lt"/>
              </a:rPr>
              <a:t>s</a:t>
            </a:r>
            <a:r>
              <a:rPr lang="en-US" altLang="zh-CN" sz="1800" b="1" baseline="-25000" dirty="0">
                <a:solidFill>
                  <a:srgbClr val="0000CC"/>
                </a:solidFill>
                <a:latin typeface="+mj-lt"/>
              </a:rPr>
              <a:t>2</a:t>
            </a:r>
            <a:endParaRPr lang="zh-CN" altLang="en-US" sz="1800" b="1" baseline="-250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804223" y="1322809"/>
            <a:ext cx="1150937" cy="1295400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5" name="下弧形箭头 34"/>
          <p:cNvSpPr>
            <a:spLocks noChangeArrowheads="1"/>
          </p:cNvSpPr>
          <p:nvPr/>
        </p:nvSpPr>
        <p:spPr bwMode="auto">
          <a:xfrm rot="17203789">
            <a:off x="6675735" y="2985307"/>
            <a:ext cx="2150407" cy="578783"/>
          </a:xfrm>
          <a:prstGeom prst="curvedUpArrow">
            <a:avLst>
              <a:gd name="adj1" fmla="val 27376"/>
              <a:gd name="adj2" fmla="val 46048"/>
              <a:gd name="adj3" fmla="val 29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右弧形箭头 35"/>
          <p:cNvSpPr>
            <a:spLocks noChangeArrowheads="1"/>
          </p:cNvSpPr>
          <p:nvPr/>
        </p:nvSpPr>
        <p:spPr bwMode="auto">
          <a:xfrm rot="11137833">
            <a:off x="2135778" y="2174533"/>
            <a:ext cx="603250" cy="1900459"/>
          </a:xfrm>
          <a:prstGeom prst="curvedLeftArrow">
            <a:avLst>
              <a:gd name="adj1" fmla="val 25015"/>
              <a:gd name="adj2" fmla="val 50031"/>
              <a:gd name="adj3" fmla="val 25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843410" y="2186409"/>
            <a:ext cx="482600" cy="3079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dirty="0">
                <a:latin typeface="Arial" charset="0"/>
              </a:rPr>
              <a:t>131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275210" y="1033884"/>
            <a:ext cx="1871663" cy="1584325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427735" y="1467272"/>
            <a:ext cx="647700" cy="1008062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sz="1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type=2</a:t>
            </a:r>
            <a:endParaRPr lang="zh-CN" altLang="en-US" sz="1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" name="下弧形箭头 41"/>
          <p:cNvSpPr>
            <a:spLocks noChangeArrowheads="1"/>
          </p:cNvSpPr>
          <p:nvPr/>
        </p:nvSpPr>
        <p:spPr bwMode="auto">
          <a:xfrm rot="15091061">
            <a:off x="3742388" y="2697701"/>
            <a:ext cx="2060537" cy="890587"/>
          </a:xfrm>
          <a:prstGeom prst="curvedUpArrow">
            <a:avLst>
              <a:gd name="adj1" fmla="val 27426"/>
              <a:gd name="adj2" fmla="val 46154"/>
              <a:gd name="adj3" fmla="val 29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403548" y="2186409"/>
            <a:ext cx="719137" cy="30797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0" hangingPunct="0"/>
            <a:r>
              <a:rPr lang="en-US" altLang="zh-CN" sz="1400">
                <a:latin typeface="Arial" charset="0"/>
              </a:rPr>
              <a:t>Robert</a:t>
            </a:r>
            <a:endParaRPr lang="zh-CN" altLang="en-US" sz="1400"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5435" y="2204864"/>
            <a:ext cx="1250950" cy="3079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dirty="0">
                <a:latin typeface="Arial" charset="0"/>
              </a:rPr>
              <a:t>501 Elm Row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46" name="右弧形箭头 45"/>
          <p:cNvSpPr>
            <a:spLocks noChangeArrowheads="1"/>
          </p:cNvSpPr>
          <p:nvPr/>
        </p:nvSpPr>
        <p:spPr bwMode="auto">
          <a:xfrm rot="11653427">
            <a:off x="4534465" y="2177570"/>
            <a:ext cx="603250" cy="1917864"/>
          </a:xfrm>
          <a:prstGeom prst="curvedLeftArrow">
            <a:avLst>
              <a:gd name="adj1" fmla="val 24998"/>
              <a:gd name="adj2" fmla="val 49996"/>
              <a:gd name="adj3" fmla="val 25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" name="右弧形箭头 43"/>
          <p:cNvSpPr>
            <a:spLocks noChangeArrowheads="1"/>
          </p:cNvSpPr>
          <p:nvPr/>
        </p:nvSpPr>
        <p:spPr bwMode="auto">
          <a:xfrm rot="10800000">
            <a:off x="670221" y="2132856"/>
            <a:ext cx="733425" cy="2088232"/>
          </a:xfrm>
          <a:prstGeom prst="curvedLeftArrow">
            <a:avLst>
              <a:gd name="adj1" fmla="val 25026"/>
              <a:gd name="adj2" fmla="val 50052"/>
              <a:gd name="adj3" fmla="val 25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043608" y="5877272"/>
            <a:ext cx="7488832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Applying editing rules don’t introduce new errors</a:t>
            </a:r>
            <a:endParaRPr lang="en-US" altLang="zh-CN" i="1" dirty="0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sp>
        <p:nvSpPr>
          <p:cNvPr id="26" name="云形标注 25"/>
          <p:cNvSpPr/>
          <p:nvPr/>
        </p:nvSpPr>
        <p:spPr bwMode="auto">
          <a:xfrm>
            <a:off x="5291583" y="548680"/>
            <a:ext cx="2664296" cy="936104"/>
          </a:xfrm>
          <a:prstGeom prst="cloudCallout">
            <a:avLst>
              <a:gd name="adj1" fmla="val -58422"/>
              <a:gd name="adj2" fmla="val 76455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1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– home phone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aseline="0" dirty="0" smtClean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sz="1800" dirty="0" smtClean="0">
                <a:latin typeface="+mj-lt"/>
              </a:rPr>
              <a:t> – mobile phone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19872" y="4365104"/>
            <a:ext cx="5328592" cy="792088"/>
          </a:xfrm>
          <a:prstGeom prst="wedgeRectCallout">
            <a:avLst>
              <a:gd name="adj1" fmla="val -42522"/>
              <a:gd name="adj2" fmla="val 18454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720000" fontAlgn="t" hangingPunct="1">
              <a:buFont typeface="Arial" pitchFamily="34" charset="0"/>
              <a:buChar char="•"/>
            </a:pPr>
            <a:r>
              <a:rPr lang="el-GR" altLang="zh-CN" dirty="0" smtClean="0">
                <a:solidFill>
                  <a:srgbClr val="0000CC"/>
                </a:solidFill>
                <a:latin typeface="+mj-lt"/>
              </a:rPr>
              <a:t>φ1</a:t>
            </a:r>
            <a:r>
              <a:rPr lang="el-GR" altLang="zh-CN" dirty="0" smtClean="0">
                <a:latin typeface="+mj-lt"/>
              </a:rPr>
              <a:t>: ((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zip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smtClean="0">
                <a:solidFill>
                  <a:srgbClr val="006699"/>
                </a:solidFill>
                <a:latin typeface="+mj-lt"/>
              </a:rPr>
              <a:t>zip</a:t>
            </a:r>
            <a:r>
              <a:rPr lang="en-US" altLang="zh-CN" dirty="0" smtClean="0">
                <a:latin typeface="+mj-lt"/>
              </a:rPr>
              <a:t>) → (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AC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  <a:latin typeface="+mj-lt"/>
              </a:rPr>
              <a:t>str</a:t>
            </a:r>
            <a:r>
              <a:rPr lang="en-US" altLang="zh-CN" dirty="0" smtClean="0">
                <a:solidFill>
                  <a:srgbClr val="006699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city</a:t>
            </a:r>
            <a:r>
              <a:rPr lang="en-US" altLang="zh-CN" dirty="0" smtClean="0">
                <a:latin typeface="+mj-lt"/>
              </a:rPr>
              <a:t>),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tp1</a:t>
            </a:r>
            <a:r>
              <a:rPr lang="en-US" altLang="zh-CN" dirty="0" smtClean="0">
                <a:latin typeface="+mj-lt"/>
              </a:rPr>
              <a:t> = ( ))</a:t>
            </a:r>
          </a:p>
          <a:p>
            <a:pPr algn="l" defTabSz="720000" fontAlgn="t" hangingPunct="1">
              <a:buFont typeface="Arial" pitchFamily="34" charset="0"/>
              <a:buChar char="•"/>
            </a:pPr>
            <a:r>
              <a:rPr lang="el-GR" altLang="zh-CN" dirty="0" smtClean="0">
                <a:solidFill>
                  <a:srgbClr val="0000CC"/>
                </a:solidFill>
                <a:latin typeface="+mj-lt"/>
              </a:rPr>
              <a:t>φ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4</a:t>
            </a:r>
            <a:r>
              <a:rPr lang="el-GR" altLang="zh-CN" dirty="0" smtClean="0">
                <a:latin typeface="+mj-lt"/>
              </a:rPr>
              <a:t>: ((</a:t>
            </a:r>
            <a:r>
              <a:rPr lang="en-US" altLang="zh-CN" dirty="0" err="1" smtClean="0">
                <a:solidFill>
                  <a:srgbClr val="7030A0"/>
                </a:solidFill>
                <a:latin typeface="+mj-lt"/>
              </a:rPr>
              <a:t>phn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err="1" smtClean="0">
                <a:solidFill>
                  <a:srgbClr val="006699"/>
                </a:solidFill>
                <a:latin typeface="+mj-lt"/>
              </a:rPr>
              <a:t>Mphn</a:t>
            </a:r>
            <a:r>
              <a:rPr lang="en-US" altLang="zh-CN" dirty="0" smtClean="0">
                <a:latin typeface="+mj-lt"/>
              </a:rPr>
              <a:t>) → (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FN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LN</a:t>
            </a:r>
            <a:r>
              <a:rPr lang="en-US" altLang="zh-CN" dirty="0" smtClean="0">
                <a:latin typeface="+mj-lt"/>
              </a:rPr>
              <a:t>),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tp2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type</a:t>
            </a:r>
            <a:r>
              <a:rPr lang="en-US" altLang="zh-CN" dirty="0" smtClean="0">
                <a:latin typeface="+mj-lt"/>
              </a:rPr>
              <a:t>] = (</a:t>
            </a:r>
            <a:r>
              <a:rPr lang="en-US" altLang="zh-CN" dirty="0" smtClean="0">
                <a:solidFill>
                  <a:srgbClr val="FF0066"/>
                </a:solidFill>
                <a:latin typeface="+mj-lt"/>
              </a:rPr>
              <a:t>2</a:t>
            </a:r>
            <a:r>
              <a:rPr lang="en-US" altLang="zh-CN" dirty="0" smtClean="0">
                <a:latin typeface="+mj-lt"/>
              </a:rPr>
              <a:t>))</a:t>
            </a:r>
          </a:p>
          <a:p>
            <a:pPr algn="l" defTabSz="720000" fontAlgn="t" hangingPunct="1">
              <a:buFont typeface="Arial" pitchFamily="34" charset="0"/>
              <a:buChar char="•"/>
            </a:pPr>
            <a:endParaRPr lang="en-US" altLang="zh-CN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059E-6 L -0.12587 0.19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1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4" grpId="0" animBg="1"/>
      <p:bldP spid="44" grpId="1" animBg="1"/>
      <p:bldP spid="47" grpId="0" animBg="1"/>
      <p:bldP spid="26" grpId="0" animBg="1"/>
      <p:bldP spid="26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Editing rules vs. </a:t>
            </a:r>
            <a:r>
              <a:rPr lang="en-US" altLang="zh-CN" dirty="0" smtClean="0">
                <a:ea typeface="宋体" charset="-122"/>
              </a:rPr>
              <a:t>integrity </a:t>
            </a:r>
            <a:r>
              <a:rPr lang="en-GB" altLang="zh-CN" dirty="0" smtClean="0">
                <a:ea typeface="宋体" charset="-122"/>
              </a:rPr>
              <a:t>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Dynamic semantics</a:t>
            </a:r>
          </a:p>
          <a:p>
            <a:pPr lvl="1"/>
            <a:r>
              <a:rPr lang="en-GB" altLang="zh-CN" dirty="0" smtClean="0">
                <a:solidFill>
                  <a:srgbClr val="FF0000"/>
                </a:solidFill>
                <a:ea typeface="宋体" charset="-122"/>
              </a:rPr>
              <a:t>Editing rules </a:t>
            </a:r>
            <a:r>
              <a:rPr lang="en-US" altLang="zh-CN" dirty="0" smtClean="0"/>
              <a:t>tell us </a:t>
            </a:r>
            <a:r>
              <a:rPr lang="en-US" altLang="zh-CN" dirty="0" smtClean="0">
                <a:solidFill>
                  <a:srgbClr val="0000CC"/>
                </a:solidFill>
              </a:rPr>
              <a:t>which attributes to change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00CC"/>
                </a:solidFill>
              </a:rPr>
              <a:t>how to change them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Integrity constraints</a:t>
            </a:r>
            <a:r>
              <a:rPr lang="en-US" altLang="zh-CN" dirty="0" smtClean="0"/>
              <a:t> have static semantics.</a:t>
            </a:r>
          </a:p>
          <a:p>
            <a:r>
              <a:rPr lang="en-GB" altLang="zh-CN" dirty="0" smtClean="0">
                <a:ea typeface="宋体" charset="-122"/>
              </a:rPr>
              <a:t>Information from master data</a:t>
            </a:r>
          </a:p>
          <a:p>
            <a:pPr lvl="1"/>
            <a:r>
              <a:rPr lang="en-GB" altLang="zh-CN" dirty="0" smtClean="0">
                <a:solidFill>
                  <a:srgbClr val="FF0000"/>
                </a:solidFill>
                <a:ea typeface="宋体" charset="-122"/>
              </a:rPr>
              <a:t>Editing rules </a:t>
            </a:r>
            <a:r>
              <a:rPr lang="en-GB" altLang="zh-CN" dirty="0" smtClean="0">
                <a:ea typeface="宋体" charset="-122"/>
              </a:rPr>
              <a:t>are defined on two relation (</a:t>
            </a:r>
            <a:r>
              <a:rPr lang="en-GB" altLang="zh-CN" dirty="0" smtClean="0">
                <a:solidFill>
                  <a:srgbClr val="0000CC"/>
                </a:solidFill>
                <a:ea typeface="宋体" charset="-122"/>
              </a:rPr>
              <a:t>master relation </a:t>
            </a:r>
            <a:r>
              <a:rPr lang="en-GB" altLang="zh-CN" dirty="0" smtClean="0">
                <a:ea typeface="宋体" charset="-122"/>
              </a:rPr>
              <a:t>and </a:t>
            </a:r>
            <a:r>
              <a:rPr lang="en-GB" altLang="zh-CN" dirty="0" smtClean="0">
                <a:solidFill>
                  <a:srgbClr val="0000CC"/>
                </a:solidFill>
                <a:ea typeface="宋体" charset="-122"/>
              </a:rPr>
              <a:t>input relation</a:t>
            </a:r>
            <a:r>
              <a:rPr lang="en-GB" altLang="zh-CN" dirty="0" smtClean="0">
                <a:ea typeface="宋体" charset="-122"/>
              </a:rPr>
              <a:t>).</a:t>
            </a:r>
          </a:p>
          <a:p>
            <a:pPr lvl="1"/>
            <a:r>
              <a:rPr lang="en-GB" altLang="zh-CN" dirty="0" smtClean="0">
                <a:ea typeface="宋体" charset="-122"/>
              </a:rPr>
              <a:t>Some </a:t>
            </a:r>
            <a:r>
              <a:rPr lang="en-GB" altLang="zh-CN" dirty="0" smtClean="0">
                <a:solidFill>
                  <a:srgbClr val="FF0000"/>
                </a:solidFill>
                <a:ea typeface="宋体" charset="-122"/>
              </a:rPr>
              <a:t>integrity constraints (e.g. FDs, CFDs)</a:t>
            </a:r>
            <a:r>
              <a:rPr lang="en-GB" altLang="zh-CN" dirty="0" smtClean="0">
                <a:ea typeface="宋体" charset="-122"/>
              </a:rPr>
              <a:t> are usually defined on a single relation.</a:t>
            </a:r>
            <a:endParaRPr lang="zh-CN" altLang="en-US" dirty="0" smtClean="0"/>
          </a:p>
          <a:p>
            <a:r>
              <a:rPr lang="en-GB" altLang="zh-CN" dirty="0" smtClean="0">
                <a:ea typeface="宋体" charset="-122"/>
              </a:rPr>
              <a:t>Certain attributes</a:t>
            </a:r>
          </a:p>
          <a:p>
            <a:pPr lvl="1"/>
            <a:r>
              <a:rPr lang="en-GB" altLang="zh-CN" dirty="0" smtClean="0">
                <a:solidFill>
                  <a:srgbClr val="FF0000"/>
                </a:solidFill>
                <a:ea typeface="宋体" charset="-122"/>
              </a:rPr>
              <a:t>Editing rules </a:t>
            </a:r>
            <a:r>
              <a:rPr lang="en-GB" altLang="zh-CN" dirty="0" smtClean="0">
                <a:ea typeface="宋体" charset="-122"/>
              </a:rPr>
              <a:t>rely on </a:t>
            </a:r>
            <a:r>
              <a:rPr lang="en-GB" altLang="zh-CN" i="1" dirty="0" smtClean="0">
                <a:ea typeface="宋体" charset="-122"/>
              </a:rPr>
              <a:t>certain</a:t>
            </a:r>
            <a:r>
              <a:rPr lang="en-GB" altLang="zh-CN" dirty="0" smtClean="0">
                <a:ea typeface="宋体" charset="-122"/>
              </a:rPr>
              <a:t> attributes</a:t>
            </a:r>
          </a:p>
          <a:p>
            <a:pPr lvl="1"/>
            <a:r>
              <a:rPr lang="en-GB" altLang="zh-CN" dirty="0" smtClean="0">
                <a:solidFill>
                  <a:srgbClr val="FF0000"/>
                </a:solidFill>
                <a:ea typeface="宋体" charset="-122"/>
              </a:rPr>
              <a:t>Integrity constraints</a:t>
            </a:r>
            <a:r>
              <a:rPr lang="en-GB" altLang="zh-CN" dirty="0" smtClean="0">
                <a:ea typeface="宋体" charset="-122"/>
              </a:rPr>
              <a:t> don’t.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5805264"/>
            <a:ext cx="7560840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Editing rules are quite different from 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region</a:t>
            </a:r>
            <a:r>
              <a:rPr lang="en-US" altLang="zh-CN" dirty="0" smtClean="0">
                <a:ea typeface="宋体" charset="-122"/>
              </a:rPr>
              <a:t> is a pair (</a:t>
            </a:r>
            <a:r>
              <a:rPr lang="en-US" altLang="zh-CN" dirty="0" smtClean="0">
                <a:solidFill>
                  <a:srgbClr val="0000CC"/>
                </a:solidFill>
                <a:ea typeface="宋体" charset="-122"/>
              </a:rPr>
              <a:t>Z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dirty="0" err="1" smtClean="0">
                <a:solidFill>
                  <a:srgbClr val="0000CC"/>
                </a:solidFill>
                <a:ea typeface="宋体" charset="-122"/>
              </a:rPr>
              <a:t>Tc</a:t>
            </a:r>
            <a:r>
              <a:rPr lang="en-US" altLang="zh-CN" dirty="0" smtClean="0">
                <a:ea typeface="宋体" charset="-122"/>
              </a:rPr>
              <a:t>),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 </a:t>
            </a:r>
            <a:r>
              <a:rPr lang="en-GB" altLang="zh-CN" dirty="0" smtClean="0">
                <a:ea typeface="宋体" charset="-122"/>
              </a:rPr>
              <a:t>(</a:t>
            </a:r>
            <a:r>
              <a:rPr lang="en-GB" altLang="zh-CN" dirty="0" smtClean="0">
                <a:solidFill>
                  <a:srgbClr val="0000CC"/>
                </a:solidFill>
                <a:ea typeface="宋体" charset="-122"/>
              </a:rPr>
              <a:t>Z</a:t>
            </a:r>
            <a:r>
              <a:rPr lang="en-GB" altLang="zh-CN" dirty="0" smtClean="0">
                <a:ea typeface="宋体" charset="-122"/>
              </a:rPr>
              <a:t>, </a:t>
            </a:r>
            <a:r>
              <a:rPr lang="en-GB" altLang="zh-CN" dirty="0" err="1" smtClean="0">
                <a:solidFill>
                  <a:srgbClr val="0000CC"/>
                </a:solidFill>
                <a:ea typeface="宋体" charset="-122"/>
              </a:rPr>
              <a:t>Tc</a:t>
            </a:r>
            <a:r>
              <a:rPr lang="en-GB" altLang="zh-CN" dirty="0" smtClean="0">
                <a:ea typeface="宋体" charset="-122"/>
              </a:rPr>
              <a:t>)</a:t>
            </a:r>
          </a:p>
          <a:p>
            <a:pPr lvl="2" eaLnBrk="1" hangingPunct="1"/>
            <a:r>
              <a:rPr lang="en-GB" altLang="zh-CN" dirty="0" smtClean="0">
                <a:solidFill>
                  <a:srgbClr val="0000CC"/>
                </a:solidFill>
                <a:ea typeface="宋体" charset="-122"/>
              </a:rPr>
              <a:t>Z</a:t>
            </a:r>
            <a:r>
              <a:rPr lang="en-GB" altLang="zh-CN" dirty="0" smtClean="0">
                <a:ea typeface="宋体" charset="-122"/>
              </a:rPr>
              <a:t> = (</a:t>
            </a:r>
            <a:r>
              <a:rPr lang="en-GB" altLang="zh-CN" dirty="0" smtClean="0">
                <a:solidFill>
                  <a:srgbClr val="7030A0"/>
                </a:solidFill>
                <a:ea typeface="宋体" charset="-122"/>
              </a:rPr>
              <a:t>AC</a:t>
            </a:r>
            <a:r>
              <a:rPr lang="en-GB" altLang="zh-CN" dirty="0" smtClean="0">
                <a:ea typeface="宋体" charset="-122"/>
              </a:rPr>
              <a:t>, </a:t>
            </a:r>
            <a:r>
              <a:rPr lang="en-GB" altLang="zh-CN" dirty="0" err="1" smtClean="0">
                <a:solidFill>
                  <a:srgbClr val="7030A0"/>
                </a:solidFill>
                <a:ea typeface="宋体" charset="-122"/>
              </a:rPr>
              <a:t>phn</a:t>
            </a:r>
            <a:r>
              <a:rPr lang="en-GB" altLang="zh-CN" dirty="0" smtClean="0">
                <a:ea typeface="宋体" charset="-122"/>
              </a:rPr>
              <a:t>, </a:t>
            </a:r>
            <a:r>
              <a:rPr lang="en-GB" altLang="zh-CN" dirty="0" smtClean="0">
                <a:solidFill>
                  <a:srgbClr val="7030A0"/>
                </a:solidFill>
                <a:ea typeface="宋体" charset="-122"/>
              </a:rPr>
              <a:t>type</a:t>
            </a:r>
            <a:r>
              <a:rPr lang="en-GB" altLang="zh-CN" dirty="0" smtClean="0">
                <a:ea typeface="宋体" charset="-122"/>
              </a:rPr>
              <a:t>)</a:t>
            </a:r>
          </a:p>
          <a:p>
            <a:pPr lvl="2" eaLnBrk="1" hangingPunct="1"/>
            <a:r>
              <a:rPr lang="en-GB" altLang="zh-CN" dirty="0" err="1" smtClean="0">
                <a:solidFill>
                  <a:srgbClr val="0000CC"/>
                </a:solidFill>
                <a:ea typeface="宋体" charset="-122"/>
              </a:rPr>
              <a:t>Tc</a:t>
            </a:r>
            <a:r>
              <a:rPr lang="en-GB" altLang="zh-CN" dirty="0" smtClean="0">
                <a:ea typeface="宋体" charset="-122"/>
              </a:rPr>
              <a:t> = {(</a:t>
            </a:r>
            <a:r>
              <a:rPr lang="en-GB" altLang="zh-CN" dirty="0" smtClean="0">
                <a:solidFill>
                  <a:srgbClr val="FF0066"/>
                </a:solidFill>
                <a:ea typeface="宋体" charset="-122"/>
              </a:rPr>
              <a:t>0800</a:t>
            </a:r>
            <a:r>
              <a:rPr lang="en-GB" altLang="zh-CN" dirty="0" smtClean="0">
                <a:ea typeface="宋体" charset="-122"/>
              </a:rPr>
              <a:t>, </a:t>
            </a:r>
            <a:r>
              <a:rPr lang="en-GB" altLang="zh-CN" dirty="0" smtClean="0">
                <a:solidFill>
                  <a:srgbClr val="FF0066"/>
                </a:solidFill>
                <a:ea typeface="宋体" charset="-122"/>
              </a:rPr>
              <a:t>_</a:t>
            </a:r>
            <a:r>
              <a:rPr lang="en-GB" altLang="zh-CN" dirty="0" smtClean="0">
                <a:ea typeface="宋体" charset="-122"/>
              </a:rPr>
              <a:t>, </a:t>
            </a:r>
            <a:r>
              <a:rPr lang="en-GB" altLang="zh-CN" dirty="0" smtClean="0">
                <a:solidFill>
                  <a:srgbClr val="FF0066"/>
                </a:solidFill>
                <a:ea typeface="宋体" charset="-122"/>
              </a:rPr>
              <a:t>1</a:t>
            </a:r>
            <a:r>
              <a:rPr lang="en-GB" altLang="zh-CN" dirty="0" smtClean="0">
                <a:ea typeface="宋体" charset="-122"/>
              </a:rPr>
              <a:t>)}  </a:t>
            </a:r>
            <a:r>
              <a:rPr lang="en-GB" altLang="zh-CN" b="1" dirty="0" smtClean="0">
                <a:solidFill>
                  <a:srgbClr val="0000CC"/>
                </a:solidFill>
                <a:latin typeface="Bodoni MT Condensed" pitchFamily="18" charset="0"/>
                <a:ea typeface="宋体" charset="-122"/>
              </a:rPr>
              <a:t>/* {(</a:t>
            </a:r>
            <a:r>
              <a:rPr lang="en-GB" altLang="zh-CN" b="1" i="1" dirty="0" smtClean="0">
                <a:solidFill>
                  <a:srgbClr val="0000CC"/>
                </a:solidFill>
                <a:latin typeface="Bodoni MT Condensed" pitchFamily="18" charset="0"/>
                <a:ea typeface="宋体" charset="-122"/>
              </a:rPr>
              <a:t>≠0800</a:t>
            </a:r>
            <a:r>
              <a:rPr lang="en-GB" altLang="zh-CN" b="1" dirty="0" smtClean="0">
                <a:solidFill>
                  <a:srgbClr val="0000CC"/>
                </a:solidFill>
                <a:latin typeface="Bodoni MT Condensed" pitchFamily="18" charset="0"/>
                <a:ea typeface="宋体" charset="-122"/>
              </a:rPr>
              <a:t>, </a:t>
            </a:r>
            <a:r>
              <a:rPr lang="en-GB" altLang="zh-CN" b="1" i="1" dirty="0" smtClean="0">
                <a:solidFill>
                  <a:srgbClr val="0000CC"/>
                </a:solidFill>
                <a:latin typeface="Bodoni MT Condensed" pitchFamily="18" charset="0"/>
                <a:ea typeface="宋体" charset="-122"/>
              </a:rPr>
              <a:t>any value</a:t>
            </a:r>
            <a:r>
              <a:rPr lang="en-GB" altLang="zh-CN" b="1" dirty="0" smtClean="0">
                <a:solidFill>
                  <a:srgbClr val="0000CC"/>
                </a:solidFill>
                <a:latin typeface="Bodoni MT Condensed" pitchFamily="18" charset="0"/>
                <a:ea typeface="宋体" charset="-122"/>
              </a:rPr>
              <a:t>, </a:t>
            </a:r>
            <a:r>
              <a:rPr lang="en-GB" altLang="zh-CN" b="1" i="1" dirty="0" smtClean="0">
                <a:solidFill>
                  <a:srgbClr val="0000CC"/>
                </a:solidFill>
                <a:latin typeface="Bodoni MT Condensed" pitchFamily="18" charset="0"/>
                <a:ea typeface="宋体" charset="-122"/>
              </a:rPr>
              <a:t>=1</a:t>
            </a:r>
            <a:r>
              <a:rPr lang="en-GB" altLang="zh-CN" b="1" dirty="0" smtClean="0">
                <a:solidFill>
                  <a:srgbClr val="0000CC"/>
                </a:solidFill>
                <a:latin typeface="Bodoni MT Condensed" pitchFamily="18" charset="0"/>
                <a:ea typeface="宋体" charset="-122"/>
              </a:rPr>
              <a:t> )}*/</a:t>
            </a:r>
          </a:p>
          <a:p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13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987824" y="3140968"/>
            <a:ext cx="5040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1" y="4345940"/>
          <a:ext cx="6518348" cy="1257672"/>
        </p:xfrm>
        <a:graphic>
          <a:graphicData uri="http://schemas.openxmlformats.org/drawingml/2006/table">
            <a:tbl>
              <a:tblPr/>
              <a:tblGrid>
                <a:gridCol w="707031"/>
                <a:gridCol w="608872"/>
                <a:gridCol w="555414"/>
                <a:gridCol w="1032451"/>
                <a:gridCol w="516226"/>
                <a:gridCol w="980104"/>
                <a:gridCol w="543433"/>
                <a:gridCol w="923267"/>
                <a:gridCol w="6515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Bob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Robert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Null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Ldn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null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44816" y="441794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×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64088" y="4994012"/>
            <a:ext cx="1512168" cy="288032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4816" y="477798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×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67744" y="4705980"/>
            <a:ext cx="2160240" cy="288032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267744" y="5282044"/>
            <a:ext cx="2160240" cy="288032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4816" y="513802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  <a:latin typeface="Berlin Sans FB Demi" pitchFamily="34" charset="0"/>
              </a:rPr>
              <a:t>√</a:t>
            </a:r>
            <a:endParaRPr lang="zh-CN" altLang="en-US" sz="1600" b="1" dirty="0">
              <a:solidFill>
                <a:srgbClr val="00B050"/>
              </a:solidFill>
              <a:latin typeface="Berlin Sans FB Demi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99592" y="5805264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err="1" smtClean="0">
                <a:solidFill>
                  <a:schemeClr val="accent2"/>
                </a:solidFill>
                <a:latin typeface="Arial" charset="0"/>
                <a:ea typeface="宋体" charset="-122"/>
              </a:rPr>
              <a:t>Tuple</a:t>
            </a: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 t satisfying a region (Z, </a:t>
            </a:r>
            <a:r>
              <a:rPr lang="en-US" altLang="zh-CN" i="1" dirty="0" err="1" smtClean="0">
                <a:solidFill>
                  <a:schemeClr val="accent2"/>
                </a:solidFill>
                <a:latin typeface="Arial" charset="0"/>
                <a:ea typeface="宋体" charset="-122"/>
              </a:rPr>
              <a:t>Tc</a:t>
            </a: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): t[Z] is certain </a:t>
            </a:r>
            <a:r>
              <a:rPr lang="en-US" altLang="zh-CN" b="1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AND</a:t>
            </a: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 t[Z] match </a:t>
            </a:r>
            <a:r>
              <a:rPr lang="en-US" altLang="zh-CN" i="1" dirty="0" err="1" smtClean="0">
                <a:solidFill>
                  <a:schemeClr val="accent2"/>
                </a:solidFill>
                <a:latin typeface="Arial" charset="0"/>
                <a:ea typeface="宋体" charset="-122"/>
              </a:rPr>
              <a:t>Tc</a:t>
            </a:r>
            <a:endParaRPr lang="en-US" altLang="zh-CN" i="1" dirty="0" smtClean="0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云形标注 9"/>
          <p:cNvSpPr/>
          <p:nvPr/>
        </p:nvSpPr>
        <p:spPr bwMode="auto">
          <a:xfrm>
            <a:off x="6588224" y="3265820"/>
            <a:ext cx="2592288" cy="936104"/>
          </a:xfrm>
          <a:prstGeom prst="cloudCallout">
            <a:avLst>
              <a:gd name="adj1" fmla="val -22181"/>
              <a:gd name="adj2" fmla="val 107901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>
                <a:solidFill>
                  <a:srgbClr val="FF0000"/>
                </a:solidFill>
                <a:latin typeface="+mj-lt"/>
              </a:rPr>
              <a:t>Not satisfying (Z,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j-lt"/>
              </a:rPr>
              <a:t>Tc</a:t>
            </a:r>
            <a:r>
              <a:rPr lang="en-US" altLang="zh-CN" sz="1800" b="1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lang="en-US" altLang="zh-CN" sz="1800" b="1" dirty="0" smtClean="0">
                <a:solidFill>
                  <a:srgbClr val="FF0000"/>
                </a:solidFill>
                <a:latin typeface="+mj-lt"/>
              </a:rPr>
              <a:t>type ≠ 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21" name="云形标注 20"/>
          <p:cNvSpPr/>
          <p:nvPr/>
        </p:nvSpPr>
        <p:spPr bwMode="auto">
          <a:xfrm>
            <a:off x="6588224" y="3697868"/>
            <a:ext cx="2592288" cy="936104"/>
          </a:xfrm>
          <a:prstGeom prst="cloudCallout">
            <a:avLst>
              <a:gd name="adj1" fmla="val -22181"/>
              <a:gd name="adj2" fmla="val 107901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>
                <a:solidFill>
                  <a:srgbClr val="FF0000"/>
                </a:solidFill>
                <a:latin typeface="+mj-lt"/>
              </a:rPr>
              <a:t>Not satisfying (Z,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j-lt"/>
              </a:rPr>
              <a:t>Tc</a:t>
            </a:r>
            <a:r>
              <a:rPr lang="en-US" altLang="zh-CN" sz="1800" b="1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t[Z] is not certain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23" name="云形标注 22"/>
          <p:cNvSpPr/>
          <p:nvPr/>
        </p:nvSpPr>
        <p:spPr bwMode="auto">
          <a:xfrm>
            <a:off x="6588224" y="3913892"/>
            <a:ext cx="2592288" cy="936104"/>
          </a:xfrm>
          <a:prstGeom prst="cloudCallout">
            <a:avLst>
              <a:gd name="adj1" fmla="val -22181"/>
              <a:gd name="adj2" fmla="val 107901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>
                <a:solidFill>
                  <a:srgbClr val="009900"/>
                </a:solidFill>
                <a:latin typeface="+mj-lt"/>
              </a:rPr>
              <a:t>Satisfying (Z, </a:t>
            </a:r>
            <a:r>
              <a:rPr lang="en-US" altLang="zh-CN" sz="1800" b="1" dirty="0" err="1" smtClean="0">
                <a:solidFill>
                  <a:srgbClr val="009900"/>
                </a:solidFill>
                <a:latin typeface="+mj-lt"/>
              </a:rPr>
              <a:t>Tc</a:t>
            </a:r>
            <a:r>
              <a:rPr lang="en-US" altLang="zh-CN" sz="1800" b="1" dirty="0" smtClean="0">
                <a:solidFill>
                  <a:srgbClr val="009900"/>
                </a:solidFill>
                <a:latin typeface="+mj-lt"/>
              </a:rPr>
              <a:t>)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14499" y="1323008"/>
          <a:ext cx="7273925" cy="609600"/>
        </p:xfrm>
        <a:graphic>
          <a:graphicData uri="http://schemas.openxmlformats.org/drawingml/2006/table">
            <a:tbl>
              <a:tblPr/>
              <a:tblGrid>
                <a:gridCol w="788987"/>
                <a:gridCol w="679450"/>
                <a:gridCol w="531813"/>
                <a:gridCol w="1152525"/>
                <a:gridCol w="604837"/>
                <a:gridCol w="1152525"/>
                <a:gridCol w="606425"/>
                <a:gridCol w="1030288"/>
                <a:gridCol w="7270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Bob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 bwMode="auto">
          <a:xfrm>
            <a:off x="6588199" y="746745"/>
            <a:ext cx="1150937" cy="1295400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5" name="矩形标注 24"/>
          <p:cNvSpPr/>
          <p:nvPr/>
        </p:nvSpPr>
        <p:spPr bwMode="auto">
          <a:xfrm>
            <a:off x="1907704" y="3861048"/>
            <a:ext cx="5328592" cy="432048"/>
          </a:xfrm>
          <a:prstGeom prst="wedgeRectCallout">
            <a:avLst>
              <a:gd name="adj1" fmla="val -42522"/>
              <a:gd name="adj2" fmla="val 18454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720000" fontAlgn="t" hangingPunct="1">
              <a:buFont typeface="Arial" pitchFamily="34" charset="0"/>
              <a:buChar char="•"/>
            </a:pPr>
            <a:r>
              <a:rPr lang="el-GR" altLang="zh-CN" dirty="0" smtClean="0">
                <a:solidFill>
                  <a:srgbClr val="0000CC"/>
                </a:solidFill>
                <a:latin typeface="+mj-lt"/>
              </a:rPr>
              <a:t>φ1</a:t>
            </a:r>
            <a:r>
              <a:rPr lang="el-GR" altLang="zh-CN" dirty="0" smtClean="0">
                <a:latin typeface="+mj-lt"/>
              </a:rPr>
              <a:t>: ((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zip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smtClean="0">
                <a:solidFill>
                  <a:srgbClr val="006699"/>
                </a:solidFill>
                <a:latin typeface="+mj-lt"/>
              </a:rPr>
              <a:t>zip</a:t>
            </a:r>
            <a:r>
              <a:rPr lang="en-US" altLang="zh-CN" dirty="0" smtClean="0">
                <a:latin typeface="+mj-lt"/>
              </a:rPr>
              <a:t>) → (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AC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  <a:latin typeface="+mj-lt"/>
              </a:rPr>
              <a:t>str</a:t>
            </a:r>
            <a:r>
              <a:rPr lang="en-US" altLang="zh-CN" dirty="0" smtClean="0">
                <a:solidFill>
                  <a:srgbClr val="006699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city</a:t>
            </a:r>
            <a:r>
              <a:rPr lang="en-US" altLang="zh-CN" dirty="0" smtClean="0">
                <a:latin typeface="+mj-lt"/>
              </a:rPr>
              <a:t>),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tp1</a:t>
            </a:r>
            <a:r>
              <a:rPr lang="en-US" altLang="zh-CN" dirty="0" smtClean="0">
                <a:latin typeface="+mj-lt"/>
              </a:rPr>
              <a:t> = ( ))</a:t>
            </a:r>
          </a:p>
          <a:p>
            <a:pPr algn="l" defTabSz="720000" fontAlgn="t" hangingPunct="1"/>
            <a:endParaRPr lang="en-US" altLang="zh-CN" dirty="0" smtClean="0">
              <a:latin typeface="+mj-lt"/>
            </a:endParaRPr>
          </a:p>
        </p:txBody>
      </p:sp>
      <p:sp>
        <p:nvSpPr>
          <p:cNvPr id="26" name="下弧形箭头 25"/>
          <p:cNvSpPr>
            <a:spLocks noChangeArrowheads="1"/>
          </p:cNvSpPr>
          <p:nvPr/>
        </p:nvSpPr>
        <p:spPr bwMode="auto">
          <a:xfrm rot="17203789">
            <a:off x="6475021" y="2268172"/>
            <a:ext cx="1902978" cy="578783"/>
          </a:xfrm>
          <a:prstGeom prst="curvedUpArrow">
            <a:avLst>
              <a:gd name="adj1" fmla="val 27376"/>
              <a:gd name="adj2" fmla="val 46048"/>
              <a:gd name="adj3" fmla="val 29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60032" y="1628800"/>
            <a:ext cx="1250950" cy="3079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dirty="0">
                <a:latin typeface="Arial" charset="0"/>
              </a:rPr>
              <a:t>501 Elm Row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28" name="右弧形箭头 27"/>
          <p:cNvSpPr>
            <a:spLocks noChangeArrowheads="1"/>
          </p:cNvSpPr>
          <p:nvPr/>
        </p:nvSpPr>
        <p:spPr bwMode="auto">
          <a:xfrm rot="11653427">
            <a:off x="4168180" y="1603738"/>
            <a:ext cx="603250" cy="1772334"/>
          </a:xfrm>
          <a:prstGeom prst="curvedLeftArrow">
            <a:avLst>
              <a:gd name="adj1" fmla="val 24998"/>
              <a:gd name="adj2" fmla="val 49996"/>
              <a:gd name="adj3" fmla="val 25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71600" y="2852936"/>
          <a:ext cx="7416823" cy="914400"/>
        </p:xfrm>
        <a:graphic>
          <a:graphicData uri="http://schemas.openxmlformats.org/drawingml/2006/table">
            <a:tbl>
              <a:tblPr/>
              <a:tblGrid>
                <a:gridCol w="617912"/>
                <a:gridCol w="680679"/>
                <a:gridCol w="431956"/>
                <a:gridCol w="803955"/>
                <a:gridCol w="926592"/>
                <a:gridCol w="1113272"/>
                <a:gridCol w="494637"/>
                <a:gridCol w="865273"/>
                <a:gridCol w="802592"/>
                <a:gridCol w="67995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gender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Robert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Row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11/11/55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Smiths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075568485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 Baker St.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Ldn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NW1 6XE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25/12/67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2" grpId="0" animBg="1"/>
      <p:bldP spid="13" grpId="0"/>
      <p:bldP spid="16" grpId="0" animBg="1"/>
      <p:bldP spid="17" grpId="0" animBg="1"/>
      <p:bldP spid="19" grpId="0"/>
      <p:bldP spid="20" grpId="0" animBg="1"/>
      <p:bldP spid="10" grpId="0" animBg="1"/>
      <p:bldP spid="1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484784"/>
            <a:ext cx="7772400" cy="4419600"/>
          </a:xfrm>
        </p:spPr>
        <p:txBody>
          <a:bodyPr/>
          <a:lstStyle/>
          <a:p>
            <a:r>
              <a:rPr lang="el-GR" altLang="zh-CN" sz="1800" dirty="0" smtClean="0">
                <a:solidFill>
                  <a:srgbClr val="FF0066"/>
                </a:solidFill>
              </a:rPr>
              <a:t>φ1</a:t>
            </a:r>
            <a:r>
              <a:rPr lang="el-GR" altLang="zh-CN" sz="1800" dirty="0" smtClean="0">
                <a:solidFill>
                  <a:srgbClr val="FFFF00"/>
                </a:solidFill>
              </a:rPr>
              <a:t>: </a:t>
            </a:r>
            <a:r>
              <a:rPr lang="el-GR" altLang="zh-CN" sz="1800" dirty="0" smtClean="0"/>
              <a:t>((</a:t>
            </a:r>
            <a:r>
              <a:rPr lang="en-US" altLang="zh-CN" sz="1800" dirty="0" smtClean="0">
                <a:solidFill>
                  <a:srgbClr val="7030A0"/>
                </a:solidFill>
              </a:rPr>
              <a:t>zip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solidFill>
                  <a:srgbClr val="006699"/>
                </a:solidFill>
              </a:rPr>
              <a:t>zip</a:t>
            </a:r>
            <a:r>
              <a:rPr lang="en-US" altLang="zh-CN" sz="1800" dirty="0" smtClean="0"/>
              <a:t>) → (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str</a:t>
            </a:r>
            <a:r>
              <a:rPr lang="en-US" altLang="zh-CN" sz="1800" dirty="0" smtClean="0">
                <a:solidFill>
                  <a:srgbClr val="7030A0"/>
                </a:solidFill>
              </a:rPr>
              <a:t>, city</a:t>
            </a:r>
            <a:r>
              <a:rPr lang="en-US" altLang="zh-CN" sz="1800" dirty="0" smtClean="0"/>
              <a:t>), </a:t>
            </a:r>
            <a:r>
              <a:rPr lang="en-US" altLang="zh-CN" sz="1800" dirty="0" smtClean="0">
                <a:solidFill>
                  <a:srgbClr val="0000CC"/>
                </a:solidFill>
              </a:rPr>
              <a:t>tp1</a:t>
            </a:r>
            <a:r>
              <a:rPr lang="en-US" altLang="zh-CN" sz="1800" dirty="0" smtClean="0"/>
              <a:t> = ( ))</a:t>
            </a:r>
          </a:p>
          <a:p>
            <a:r>
              <a:rPr lang="el-GR" altLang="zh-CN" sz="1800" dirty="0" smtClean="0">
                <a:solidFill>
                  <a:srgbClr val="00B050"/>
                </a:solidFill>
              </a:rPr>
              <a:t>φ</a:t>
            </a:r>
            <a:r>
              <a:rPr lang="en-US" altLang="zh-CN" sz="1800" dirty="0" smtClean="0">
                <a:solidFill>
                  <a:srgbClr val="00B050"/>
                </a:solidFill>
              </a:rPr>
              <a:t>2</a:t>
            </a:r>
            <a:r>
              <a:rPr lang="el-GR" altLang="zh-CN" sz="1800" dirty="0" smtClean="0"/>
              <a:t>:</a:t>
            </a:r>
            <a:r>
              <a:rPr lang="en-US" altLang="zh-CN" sz="1800" dirty="0" smtClean="0"/>
              <a:t> (((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phn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>
                <a:solidFill>
                  <a:srgbClr val="006699"/>
                </a:solidFill>
              </a:rPr>
              <a:t>Hphn</a:t>
            </a:r>
            <a:r>
              <a:rPr lang="en-US" altLang="zh-CN" sz="1800" dirty="0" smtClean="0"/>
              <a:t>), (</a:t>
            </a:r>
            <a:r>
              <a:rPr lang="en-US" altLang="zh-CN" sz="1800" dirty="0" smtClean="0">
                <a:solidFill>
                  <a:srgbClr val="7030A0"/>
                </a:solidFill>
              </a:rPr>
              <a:t>AC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solidFill>
                  <a:srgbClr val="006699"/>
                </a:solidFill>
              </a:rPr>
              <a:t>AC</a:t>
            </a:r>
            <a:r>
              <a:rPr lang="en-US" altLang="zh-CN" sz="1800" dirty="0" smtClean="0"/>
              <a:t>)) → (</a:t>
            </a:r>
            <a:r>
              <a:rPr lang="en-US" altLang="zh-CN" sz="1800" dirty="0" smtClean="0">
                <a:solidFill>
                  <a:srgbClr val="7030A0"/>
                </a:solidFill>
              </a:rPr>
              <a:t>city</a:t>
            </a:r>
            <a:r>
              <a:rPr lang="en-US" altLang="zh-CN" sz="1800" dirty="0" smtClean="0"/>
              <a:t>), </a:t>
            </a:r>
            <a:r>
              <a:rPr lang="en-US" altLang="zh-CN" sz="1800" dirty="0" smtClean="0">
                <a:solidFill>
                  <a:srgbClr val="0000CC"/>
                </a:solidFill>
              </a:rPr>
              <a:t>tp2</a:t>
            </a:r>
            <a:r>
              <a:rPr lang="en-US" altLang="zh-CN" sz="1800" dirty="0" smtClean="0"/>
              <a:t>[</a:t>
            </a:r>
            <a:r>
              <a:rPr lang="en-US" altLang="zh-CN" sz="1800" dirty="0" smtClean="0">
                <a:solidFill>
                  <a:srgbClr val="7030A0"/>
                </a:solidFill>
              </a:rPr>
              <a:t>type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solidFill>
                  <a:srgbClr val="7030A0"/>
                </a:solidFill>
              </a:rPr>
              <a:t>AC</a:t>
            </a:r>
            <a:r>
              <a:rPr lang="en-US" altLang="zh-CN" sz="1800" dirty="0" smtClean="0"/>
              <a:t>] = (</a:t>
            </a:r>
            <a:r>
              <a:rPr lang="en-US" altLang="zh-CN" sz="1800" dirty="0" smtClean="0">
                <a:solidFill>
                  <a:srgbClr val="FF0066"/>
                </a:solidFill>
              </a:rPr>
              <a:t>1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solidFill>
                  <a:srgbClr val="FF0066"/>
                </a:solidFill>
              </a:rPr>
              <a:t>0800</a:t>
            </a:r>
            <a:r>
              <a:rPr lang="en-US" altLang="zh-CN" sz="1800" dirty="0" smtClean="0"/>
              <a:t>))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Fundamental problems - Unique fixes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14</a:t>
            </a:fld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7236296" y="1916832"/>
            <a:ext cx="432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43608" y="3889152"/>
          <a:ext cx="7273925" cy="609600"/>
        </p:xfrm>
        <a:graphic>
          <a:graphicData uri="http://schemas.openxmlformats.org/drawingml/2006/table">
            <a:tbl>
              <a:tblPr/>
              <a:tblGrid>
                <a:gridCol w="788987"/>
                <a:gridCol w="679450"/>
                <a:gridCol w="531813"/>
                <a:gridCol w="1152525"/>
                <a:gridCol w="604837"/>
                <a:gridCol w="1152525"/>
                <a:gridCol w="606425"/>
                <a:gridCol w="1030288"/>
                <a:gridCol w="7270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15615" y="4977532"/>
          <a:ext cx="7560842" cy="914400"/>
        </p:xfrm>
        <a:graphic>
          <a:graphicData uri="http://schemas.openxmlformats.org/drawingml/2006/table">
            <a:tbl>
              <a:tblPr/>
              <a:tblGrid>
                <a:gridCol w="630649"/>
                <a:gridCol w="693158"/>
                <a:gridCol w="440344"/>
                <a:gridCol w="819566"/>
                <a:gridCol w="944585"/>
                <a:gridCol w="1134890"/>
                <a:gridCol w="504242"/>
                <a:gridCol w="882073"/>
                <a:gridCol w="818177"/>
                <a:gridCol w="693158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gender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Robert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Row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11/11/55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Smiths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075568485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 Baker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Ldn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NW1 6XE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25/12/67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779912" y="4609232"/>
            <a:ext cx="164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Input relation R</a:t>
            </a: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707904" y="5913636"/>
            <a:ext cx="19923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Master relation D</a:t>
            </a:r>
            <a:r>
              <a:rPr lang="en-US" altLang="zh-CN" sz="1800" baseline="-25000" dirty="0"/>
              <a:t>m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516215" y="3537372"/>
            <a:ext cx="1080121" cy="1008261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55776" y="3573016"/>
            <a:ext cx="1656184" cy="900609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上下箭头 15"/>
          <p:cNvSpPr/>
          <p:nvPr/>
        </p:nvSpPr>
        <p:spPr bwMode="auto">
          <a:xfrm rot="1799852">
            <a:off x="2627310" y="4238040"/>
            <a:ext cx="360040" cy="1633603"/>
          </a:xfrm>
          <a:prstGeom prst="upDownArrow">
            <a:avLst/>
          </a:prstGeom>
          <a:solidFill>
            <a:srgbClr val="33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上下箭头 17"/>
          <p:cNvSpPr/>
          <p:nvPr/>
        </p:nvSpPr>
        <p:spPr bwMode="auto">
          <a:xfrm rot="1215646">
            <a:off x="6722797" y="4437773"/>
            <a:ext cx="360040" cy="841551"/>
          </a:xfrm>
          <a:prstGeom prst="upDownArrow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40152" y="3897412"/>
            <a:ext cx="648072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3204" y="414537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t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15616" y="5949280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GB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We must ensure that editing rules don’t introduce conflicts</a:t>
            </a:r>
            <a:endParaRPr lang="en-US" altLang="zh-CN" i="1" dirty="0" smtClean="0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187624" y="3168824"/>
          <a:ext cx="7273925" cy="304800"/>
        </p:xfrm>
        <a:graphic>
          <a:graphicData uri="http://schemas.openxmlformats.org/drawingml/2006/table">
            <a:tbl>
              <a:tblPr/>
              <a:tblGrid>
                <a:gridCol w="788987"/>
                <a:gridCol w="679450"/>
                <a:gridCol w="531813"/>
                <a:gridCol w="1152525"/>
                <a:gridCol w="604837"/>
                <a:gridCol w="1152525"/>
                <a:gridCol w="606425"/>
                <a:gridCol w="1030288"/>
                <a:gridCol w="7270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56176" y="3165649"/>
            <a:ext cx="550636" cy="307975"/>
          </a:xfrm>
          <a:prstGeom prst="rect">
            <a:avLst/>
          </a:prstGeom>
          <a:solidFill>
            <a:srgbClr val="FF0066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b="1" dirty="0" smtClean="0">
                <a:solidFill>
                  <a:schemeClr val="accent3"/>
                </a:solidFill>
                <a:latin typeface="Arial" charset="0"/>
              </a:rPr>
              <a:t>Edi</a:t>
            </a:r>
            <a:endParaRPr lang="zh-CN" altLang="en-US" sz="1400" b="1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3165847"/>
            <a:ext cx="1152128" cy="307777"/>
          </a:xfrm>
          <a:prstGeom prst="rect">
            <a:avLst/>
          </a:prstGeom>
          <a:solidFill>
            <a:srgbClr val="FF0066"/>
          </a:solidFill>
        </p:spPr>
        <p:txBody>
          <a:bodyPr wrap="square" lIns="18000" rIns="18000">
            <a:spAutoFit/>
          </a:bodyPr>
          <a:lstStyle/>
          <a:p>
            <a:pPr eaLnBrk="0" hangingPunct="0"/>
            <a:r>
              <a:rPr lang="en-US" altLang="zh-CN" sz="1400" b="1" dirty="0" smtClean="0">
                <a:solidFill>
                  <a:schemeClr val="accent3"/>
                </a:solidFill>
                <a:latin typeface="Arial" charset="0"/>
              </a:rPr>
              <a:t>501 Elm Row</a:t>
            </a:r>
            <a:endParaRPr lang="zh-CN" altLang="en-US" sz="1400" b="1" dirty="0">
              <a:solidFill>
                <a:schemeClr val="accent3"/>
              </a:solidFill>
              <a:latin typeface="Arial" charset="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187624" y="2736776"/>
          <a:ext cx="7273925" cy="304800"/>
        </p:xfrm>
        <a:graphic>
          <a:graphicData uri="http://schemas.openxmlformats.org/drawingml/2006/table">
            <a:tbl>
              <a:tblPr/>
              <a:tblGrid>
                <a:gridCol w="788987"/>
                <a:gridCol w="679450"/>
                <a:gridCol w="531813"/>
                <a:gridCol w="1152525"/>
                <a:gridCol w="604837"/>
                <a:gridCol w="1152525"/>
                <a:gridCol w="606425"/>
                <a:gridCol w="1030288"/>
                <a:gridCol w="7270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56176" y="2753544"/>
            <a:ext cx="576064" cy="307777"/>
          </a:xfrm>
          <a:prstGeom prst="rect">
            <a:avLst/>
          </a:prstGeom>
          <a:solidFill>
            <a:srgbClr val="339966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b="1" dirty="0" err="1" smtClean="0">
                <a:solidFill>
                  <a:schemeClr val="accent3"/>
                </a:solidFill>
                <a:latin typeface="Arial" charset="0"/>
              </a:rPr>
              <a:t>Ldn</a:t>
            </a:r>
            <a:endParaRPr lang="zh-CN" altLang="en-US" sz="1400" b="1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2753544"/>
            <a:ext cx="1152128" cy="307777"/>
          </a:xfrm>
          <a:prstGeom prst="rect">
            <a:avLst/>
          </a:prstGeom>
          <a:solidFill>
            <a:srgbClr val="FF0066"/>
          </a:solidFill>
        </p:spPr>
        <p:txBody>
          <a:bodyPr wrap="square" lIns="18000" rIns="18000">
            <a:spAutoFit/>
          </a:bodyPr>
          <a:lstStyle/>
          <a:p>
            <a:pPr eaLnBrk="0" hangingPunct="0"/>
            <a:r>
              <a:rPr lang="en-US" altLang="zh-CN" sz="1400" b="1" dirty="0" smtClean="0">
                <a:solidFill>
                  <a:schemeClr val="accent3"/>
                </a:solidFill>
                <a:latin typeface="Arial" charset="0"/>
              </a:rPr>
              <a:t>501 Elm Row</a:t>
            </a:r>
            <a:endParaRPr lang="zh-CN" altLang="en-US" sz="1400" b="1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940152" y="3501008"/>
            <a:ext cx="1656185" cy="1008261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1259632" y="1916832"/>
            <a:ext cx="7056784" cy="504056"/>
          </a:xfrm>
          <a:prstGeom prst="wedgeRoundRectCallout">
            <a:avLst>
              <a:gd name="adj1" fmla="val 9651"/>
              <a:gd name="adj2" fmla="val 1903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smtClean="0">
                <a:latin typeface="+mj-lt"/>
              </a:rPr>
              <a:t>When t[</a:t>
            </a:r>
            <a:r>
              <a:rPr lang="en-US" altLang="zh-CN" sz="1800" dirty="0" smtClean="0">
                <a:solidFill>
                  <a:srgbClr val="7030A0"/>
                </a:solidFill>
                <a:latin typeface="+mj-lt"/>
              </a:rPr>
              <a:t>AC</a:t>
            </a:r>
            <a:r>
              <a:rPr lang="en-US" altLang="zh-CN" sz="1800" dirty="0" smtClean="0">
                <a:latin typeface="+mj-lt"/>
              </a:rPr>
              <a:t>, </a:t>
            </a:r>
            <a:r>
              <a:rPr lang="en-US" altLang="zh-CN" sz="1800" dirty="0" err="1" smtClean="0">
                <a:solidFill>
                  <a:srgbClr val="7030A0"/>
                </a:solidFill>
                <a:latin typeface="+mj-lt"/>
              </a:rPr>
              <a:t>phn</a:t>
            </a:r>
            <a:r>
              <a:rPr lang="en-US" altLang="zh-CN" sz="1800" dirty="0" smtClean="0">
                <a:latin typeface="+mj-lt"/>
              </a:rPr>
              <a:t>, </a:t>
            </a:r>
            <a:r>
              <a:rPr lang="en-US" altLang="zh-CN" sz="1800" dirty="0" smtClean="0">
                <a:solidFill>
                  <a:srgbClr val="7030A0"/>
                </a:solidFill>
                <a:latin typeface="+mj-lt"/>
              </a:rPr>
              <a:t>zip, city</a:t>
            </a:r>
            <a:r>
              <a:rPr lang="en-US" altLang="zh-CN" sz="1800" dirty="0" smtClean="0">
                <a:latin typeface="+mj-lt"/>
              </a:rPr>
              <a:t>] is certain, </a:t>
            </a:r>
            <a:r>
              <a:rPr lang="en-US" altLang="zh-CN" sz="1800" b="1" dirty="0" smtClean="0">
                <a:solidFill>
                  <a:srgbClr val="00B050"/>
                </a:solidFill>
                <a:latin typeface="+mj-lt"/>
              </a:rPr>
              <a:t>there exists a unique fix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6" name="圆角矩形标注 25"/>
          <p:cNvSpPr/>
          <p:nvPr/>
        </p:nvSpPr>
        <p:spPr bwMode="auto">
          <a:xfrm>
            <a:off x="1259632" y="1916832"/>
            <a:ext cx="7056784" cy="504056"/>
          </a:xfrm>
          <a:prstGeom prst="wedgeRoundRectCallout">
            <a:avLst>
              <a:gd name="adj1" fmla="val 23014"/>
              <a:gd name="adj2" fmla="val 10702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dirty="0" smtClean="0">
                <a:latin typeface="+mj-lt"/>
              </a:rPr>
              <a:t>When t[</a:t>
            </a:r>
            <a:r>
              <a:rPr lang="en-US" altLang="zh-CN" sz="1800" dirty="0" smtClean="0">
                <a:solidFill>
                  <a:srgbClr val="7030A0"/>
                </a:solidFill>
                <a:latin typeface="+mj-lt"/>
              </a:rPr>
              <a:t>zip</a:t>
            </a:r>
            <a:r>
              <a:rPr lang="en-US" altLang="zh-CN" sz="1800" dirty="0" smtClean="0">
                <a:latin typeface="+mj-lt"/>
              </a:rPr>
              <a:t>, </a:t>
            </a:r>
            <a:r>
              <a:rPr lang="en-US" altLang="zh-CN" sz="1800" dirty="0" smtClean="0">
                <a:solidFill>
                  <a:srgbClr val="7030A0"/>
                </a:solidFill>
                <a:latin typeface="+mj-lt"/>
              </a:rPr>
              <a:t>AC</a:t>
            </a:r>
            <a:r>
              <a:rPr lang="en-US" altLang="zh-CN" sz="1800" dirty="0" smtClean="0">
                <a:latin typeface="+mj-lt"/>
              </a:rPr>
              <a:t>, </a:t>
            </a:r>
            <a:r>
              <a:rPr lang="en-US" altLang="zh-CN" sz="1800" dirty="0" err="1" smtClean="0">
                <a:solidFill>
                  <a:srgbClr val="7030A0"/>
                </a:solidFill>
                <a:latin typeface="+mj-lt"/>
              </a:rPr>
              <a:t>phn</a:t>
            </a:r>
            <a:r>
              <a:rPr lang="en-US" altLang="zh-CN" sz="1800" dirty="0" smtClean="0">
                <a:latin typeface="+mj-lt"/>
              </a:rPr>
              <a:t>]  is certain, </a:t>
            </a:r>
            <a:r>
              <a:rPr lang="en-US" altLang="zh-CN" sz="1800" b="1" dirty="0" smtClean="0">
                <a:solidFill>
                  <a:srgbClr val="FF0000"/>
                </a:solidFill>
                <a:latin typeface="+mj-lt"/>
              </a:rPr>
              <a:t>there exists multiple 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5" presetClass="emph" presetSubtype="0" repeatCount="3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4" grpId="0" animBg="1"/>
      <p:bldP spid="23" grpId="0" animBg="1"/>
      <p:bldP spid="23" grpId="1" animBg="1"/>
      <p:bldP spid="23" grpId="2" animBg="1"/>
      <p:bldP spid="22" grpId="0" animBg="1"/>
      <p:bldP spid="22" grpId="1" animBg="1"/>
      <p:bldP spid="22" grpId="2" animBg="1"/>
      <p:bldP spid="22" grpId="3" animBg="1"/>
      <p:bldP spid="22" grpId="4" animBg="1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  <p:bldP spid="30" grpId="0" animBg="1"/>
      <p:bldP spid="21" grpId="0" animBg="1"/>
      <p:bldP spid="26" grpId="0" animBg="1"/>
      <p:bldP spid="2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Consistency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950" dirty="0" smtClean="0"/>
              <a:t>Input : rules </a:t>
            </a:r>
            <a:r>
              <a:rPr lang="el-GR" altLang="zh-CN" sz="1950" i="1" dirty="0" smtClean="0">
                <a:solidFill>
                  <a:srgbClr val="0000CC"/>
                </a:solidFill>
              </a:rPr>
              <a:t>Σ</a:t>
            </a:r>
            <a:r>
              <a:rPr lang="en-US" altLang="zh-CN" sz="1950" dirty="0" smtClean="0"/>
              <a:t>, master relation </a:t>
            </a:r>
            <a:r>
              <a:rPr lang="en-US" altLang="zh-CN" sz="1950" i="1" dirty="0" smtClean="0">
                <a:solidFill>
                  <a:srgbClr val="0000CC"/>
                </a:solidFill>
              </a:rPr>
              <a:t>D</a:t>
            </a:r>
            <a:r>
              <a:rPr lang="en-US" altLang="zh-CN" sz="1950" i="1" baseline="-25000" dirty="0" smtClean="0">
                <a:solidFill>
                  <a:srgbClr val="0000CC"/>
                </a:solidFill>
              </a:rPr>
              <a:t>m</a:t>
            </a:r>
            <a:r>
              <a:rPr lang="en-US" altLang="zh-CN" sz="1950" dirty="0" smtClean="0"/>
              <a:t>, input </a:t>
            </a:r>
            <a:r>
              <a:rPr lang="en-US" altLang="zh-CN" sz="1950" dirty="0" err="1" smtClean="0"/>
              <a:t>relaton</a:t>
            </a:r>
            <a:r>
              <a:rPr lang="en-US" altLang="zh-CN" sz="1950" dirty="0" smtClean="0">
                <a:solidFill>
                  <a:srgbClr val="0000CC"/>
                </a:solidFill>
              </a:rPr>
              <a:t> R</a:t>
            </a:r>
            <a:r>
              <a:rPr lang="en-US" altLang="zh-CN" sz="1950" dirty="0" smtClean="0"/>
              <a:t>, region (</a:t>
            </a:r>
            <a:r>
              <a:rPr lang="en-US" altLang="zh-CN" sz="1950" dirty="0" smtClean="0">
                <a:solidFill>
                  <a:srgbClr val="0000CC"/>
                </a:solidFill>
              </a:rPr>
              <a:t>Z</a:t>
            </a:r>
            <a:r>
              <a:rPr lang="en-US" altLang="zh-CN" sz="1950" dirty="0" smtClean="0"/>
              <a:t>, </a:t>
            </a:r>
            <a:r>
              <a:rPr lang="en-US" altLang="zh-CN" sz="1950" dirty="0" err="1" smtClean="0">
                <a:solidFill>
                  <a:srgbClr val="0000CC"/>
                </a:solidFill>
              </a:rPr>
              <a:t>Tc</a:t>
            </a:r>
            <a:r>
              <a:rPr lang="en-US" altLang="zh-CN" sz="1950" dirty="0" smtClean="0"/>
              <a:t>)</a:t>
            </a:r>
          </a:p>
          <a:p>
            <a:r>
              <a:rPr lang="en-GB" altLang="zh-CN" sz="1950" dirty="0" smtClean="0"/>
              <a:t>Output:</a:t>
            </a:r>
          </a:p>
          <a:p>
            <a:pPr lvl="1"/>
            <a:r>
              <a:rPr lang="en-GB" altLang="zh-CN" sz="1950" dirty="0" smtClean="0">
                <a:solidFill>
                  <a:srgbClr val="0000CC"/>
                </a:solidFill>
              </a:rPr>
              <a:t>True</a:t>
            </a:r>
            <a:r>
              <a:rPr lang="en-GB" altLang="zh-CN" sz="1950" dirty="0" smtClean="0"/>
              <a:t>, if each </a:t>
            </a:r>
            <a:r>
              <a:rPr lang="en-GB" altLang="zh-CN" sz="1950" dirty="0" err="1" smtClean="0"/>
              <a:t>tuple</a:t>
            </a:r>
            <a:r>
              <a:rPr lang="en-GB" altLang="zh-CN" sz="1950" dirty="0" smtClean="0"/>
              <a:t> </a:t>
            </a:r>
            <a:r>
              <a:rPr lang="en-GB" altLang="zh-CN" sz="1950" dirty="0" err="1" smtClean="0"/>
              <a:t>statisfying</a:t>
            </a:r>
            <a:r>
              <a:rPr lang="en-GB" altLang="zh-CN" sz="1950" dirty="0" smtClean="0"/>
              <a:t> (</a:t>
            </a:r>
            <a:r>
              <a:rPr lang="en-GB" altLang="zh-CN" sz="1950" dirty="0" smtClean="0">
                <a:solidFill>
                  <a:srgbClr val="0000CC"/>
                </a:solidFill>
              </a:rPr>
              <a:t>Z</a:t>
            </a:r>
            <a:r>
              <a:rPr lang="en-GB" altLang="zh-CN" sz="1950" dirty="0" smtClean="0"/>
              <a:t>, </a:t>
            </a:r>
            <a:r>
              <a:rPr lang="en-GB" altLang="zh-CN" sz="1950" dirty="0" err="1" smtClean="0">
                <a:solidFill>
                  <a:srgbClr val="0000CC"/>
                </a:solidFill>
              </a:rPr>
              <a:t>Tc</a:t>
            </a:r>
            <a:r>
              <a:rPr lang="en-GB" altLang="zh-CN" sz="1950" dirty="0" smtClean="0"/>
              <a:t>) has a unique fix;</a:t>
            </a:r>
          </a:p>
          <a:p>
            <a:pPr lvl="1"/>
            <a:r>
              <a:rPr lang="en-GB" altLang="zh-CN" sz="1950" dirty="0" smtClean="0">
                <a:solidFill>
                  <a:srgbClr val="0000CC"/>
                </a:solidFill>
              </a:rPr>
              <a:t>False</a:t>
            </a:r>
            <a:r>
              <a:rPr lang="en-GB" altLang="zh-CN" sz="1950" dirty="0" smtClean="0"/>
              <a:t>, otherwise.</a:t>
            </a:r>
          </a:p>
        </p:txBody>
      </p:sp>
      <p:sp>
        <p:nvSpPr>
          <p:cNvPr id="28" name="流程图: 过程 27"/>
          <p:cNvSpPr/>
          <p:nvPr/>
        </p:nvSpPr>
        <p:spPr bwMode="auto">
          <a:xfrm>
            <a:off x="1763688" y="3573016"/>
            <a:ext cx="6192688" cy="504056"/>
          </a:xfrm>
          <a:prstGeom prst="flowChartProcess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720000" fontAlgn="t" hangingPunct="1"/>
            <a:r>
              <a:rPr lang="en-US" altLang="zh-CN" b="1" dirty="0" err="1" smtClean="0">
                <a:latin typeface="+mj-lt"/>
              </a:rPr>
              <a:t>coNP</a:t>
            </a:r>
            <a:r>
              <a:rPr lang="en-US" altLang="zh-CN" b="1" dirty="0" smtClean="0">
                <a:latin typeface="+mj-lt"/>
              </a:rPr>
              <a:t>-complete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043608" y="5733256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Coverage problem is intractable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/>
          <p:cNvSpPr/>
          <p:nvPr/>
        </p:nvSpPr>
        <p:spPr bwMode="auto">
          <a:xfrm>
            <a:off x="1115616" y="5733256"/>
            <a:ext cx="7344816" cy="504056"/>
          </a:xfrm>
          <a:prstGeom prst="flowChartProcess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defTabSz="720000" fontAlgn="t" hangingPunct="1"/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Region (Z, </a:t>
            </a:r>
            <a:r>
              <a:rPr lang="en-US" altLang="zh-CN" b="1" dirty="0" err="1" smtClean="0">
                <a:solidFill>
                  <a:schemeClr val="tx1"/>
                </a:solidFill>
                <a:latin typeface="+mj-lt"/>
              </a:rPr>
              <a:t>Tc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), where Z = (AC, </a:t>
            </a:r>
            <a:r>
              <a:rPr lang="en-US" altLang="zh-CN" b="1" dirty="0" err="1" smtClean="0">
                <a:solidFill>
                  <a:schemeClr val="tx1"/>
                </a:solidFill>
                <a:latin typeface="+mj-lt"/>
              </a:rPr>
              <a:t>phn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, type, zip), </a:t>
            </a:r>
            <a:r>
              <a:rPr lang="en-US" altLang="zh-CN" b="1" dirty="0" err="1" smtClean="0">
                <a:solidFill>
                  <a:schemeClr val="tx1"/>
                </a:solidFill>
                <a:latin typeface="+mj-lt"/>
              </a:rPr>
              <a:t>Tc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</a:rPr>
              <a:t> = {[_,_,_,_]}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Unique fixes are not enough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5734075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Not all errors could be fixed even if it is consistent</a:t>
            </a: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2007B-2C16-45AD-8093-60B9A298F1B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15615" y="4716884"/>
          <a:ext cx="7704857" cy="609600"/>
        </p:xfrm>
        <a:graphic>
          <a:graphicData uri="http://schemas.openxmlformats.org/drawingml/2006/table">
            <a:tbl>
              <a:tblPr firstRow="1"/>
              <a:tblGrid>
                <a:gridCol w="642662"/>
                <a:gridCol w="706360"/>
                <a:gridCol w="448731"/>
                <a:gridCol w="835176"/>
                <a:gridCol w="962576"/>
                <a:gridCol w="1156507"/>
                <a:gridCol w="513846"/>
                <a:gridCol w="898877"/>
                <a:gridCol w="833762"/>
                <a:gridCol w="70636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gender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Robert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Row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11/11/55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15616" y="3741871"/>
          <a:ext cx="7488832" cy="680284"/>
        </p:xfrm>
        <a:graphic>
          <a:graphicData uri="http://schemas.openxmlformats.org/drawingml/2006/table">
            <a:tbl>
              <a:tblPr/>
              <a:tblGrid>
                <a:gridCol w="812298"/>
                <a:gridCol w="699524"/>
                <a:gridCol w="638107"/>
                <a:gridCol w="1090431"/>
                <a:gridCol w="576064"/>
                <a:gridCol w="1440160"/>
                <a:gridCol w="504056"/>
                <a:gridCol w="1008112"/>
                <a:gridCol w="720080"/>
              </a:tblGrid>
              <a:tr h="375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23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Robot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6876256" y="3493492"/>
            <a:ext cx="1008112" cy="935360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627784" y="3492748"/>
            <a:ext cx="2304256" cy="936104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4121075"/>
            <a:ext cx="1368152" cy="30777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dirty="0" smtClean="0">
                <a:latin typeface="Arial" charset="0"/>
              </a:rPr>
              <a:t>501 Elm Row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699792" y="4140820"/>
            <a:ext cx="5112568" cy="28803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884368" y="4140820"/>
            <a:ext cx="756592" cy="28803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15616" y="4140820"/>
            <a:ext cx="1440160" cy="28803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3779912" y="4356844"/>
            <a:ext cx="164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Input relation R</a:t>
            </a: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707904" y="5292948"/>
            <a:ext cx="19923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Master relation D</a:t>
            </a:r>
            <a:r>
              <a:rPr lang="en-US" altLang="zh-CN" sz="1800" baseline="-25000" dirty="0"/>
              <a:t>m</a:t>
            </a:r>
          </a:p>
        </p:txBody>
      </p:sp>
      <p:sp>
        <p:nvSpPr>
          <p:cNvPr id="17" name="右弧形箭头 16"/>
          <p:cNvSpPr/>
          <p:nvPr/>
        </p:nvSpPr>
        <p:spPr bwMode="auto">
          <a:xfrm rot="12178856" flipH="1">
            <a:off x="5698601" y="4344952"/>
            <a:ext cx="417890" cy="1060789"/>
          </a:xfrm>
          <a:prstGeom prst="curvedLef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39552" y="1844824"/>
            <a:ext cx="7488832" cy="1328023"/>
            <a:chOff x="719065" y="-1425896"/>
            <a:chExt cx="8280930" cy="1328023"/>
          </a:xfrm>
        </p:grpSpPr>
        <p:sp>
          <p:nvSpPr>
            <p:cNvPr id="20" name="圆角矩形标注 19"/>
            <p:cNvSpPr/>
            <p:nvPr/>
          </p:nvSpPr>
          <p:spPr>
            <a:xfrm>
              <a:off x="719065" y="-1425896"/>
              <a:ext cx="8280930" cy="1328023"/>
            </a:xfrm>
            <a:prstGeom prst="wedgeRoundRectCallout">
              <a:avLst>
                <a:gd name="adj1" fmla="val -14771"/>
                <a:gd name="adj2" fmla="val 85266"/>
                <a:gd name="adj3" fmla="val 16667"/>
              </a:avLst>
            </a:prstGeom>
            <a:solidFill>
              <a:srgbClr val="FFFF99"/>
            </a:solidFill>
          </p:spPr>
          <p:txBody>
            <a:bodyPr wrap="square">
              <a:spAutoFit/>
            </a:bodyPr>
            <a:lstStyle/>
            <a:p>
              <a:pPr algn="l" defTabSz="720000" fontAlgn="t" hangingPunct="1">
                <a:buFont typeface="Arial" pitchFamily="34" charset="0"/>
                <a:buChar char="•"/>
              </a:pP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φ1:</a:t>
              </a:r>
              <a:r>
                <a:rPr lang="el-GR" altLang="zh-CN" sz="1800" dirty="0" smtClean="0">
                  <a:solidFill>
                    <a:schemeClr val="tx1"/>
                  </a:solidFill>
                  <a:latin typeface="+mj-lt"/>
                </a:rPr>
                <a:t> ((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zip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006699"/>
                  </a:solidFill>
                  <a:latin typeface="+mj-lt"/>
                </a:rPr>
                <a:t>zip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 → 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city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str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tp1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= ( ))</a:t>
              </a:r>
            </a:p>
            <a:p>
              <a:pPr algn="l" defTabSz="720000" fontAlgn="t" hangingPunct="1">
                <a:buFont typeface="Arial" pitchFamily="34" charset="0"/>
                <a:buChar char="•"/>
              </a:pP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φ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:</a:t>
              </a:r>
              <a:r>
                <a:rPr lang="el-GR" altLang="zh-CN" sz="1800" dirty="0" smtClean="0">
                  <a:solidFill>
                    <a:schemeClr val="tx1"/>
                  </a:solidFill>
                  <a:latin typeface="+mj-lt"/>
                </a:rPr>
                <a:t> ((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err="1" smtClean="0">
                  <a:solidFill>
                    <a:srgbClr val="006699"/>
                  </a:solidFill>
                  <a:latin typeface="+mj-lt"/>
                </a:rPr>
                <a:t>Mphn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 → 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FN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LN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tp2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[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type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] = (</a:t>
              </a:r>
              <a:r>
                <a:rPr lang="en-US" altLang="zh-CN" sz="1800" dirty="0" smtClean="0">
                  <a:solidFill>
                    <a:srgbClr val="FF0066"/>
                  </a:solidFill>
                  <a:latin typeface="+mj-lt"/>
                </a:rPr>
                <a:t>2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))</a:t>
              </a:r>
            </a:p>
            <a:p>
              <a:pPr algn="l" defTabSz="720000" fontAlgn="t" hangingPunct="1">
                <a:buFont typeface="Arial" pitchFamily="34" charset="0"/>
                <a:buChar char="•"/>
              </a:pP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φ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3: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 (((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err="1" smtClean="0">
                  <a:solidFill>
                    <a:srgbClr val="006699"/>
                  </a:solidFill>
                  <a:latin typeface="+mj-lt"/>
                </a:rPr>
                <a:t>Hphn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 → (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str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city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zip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tp3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[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type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] = (</a:t>
              </a:r>
              <a:r>
                <a:rPr lang="en-US" altLang="zh-CN" sz="1800" dirty="0" smtClean="0">
                  <a:solidFill>
                    <a:srgbClr val="FF0066"/>
                  </a:solidFill>
                  <a:latin typeface="+mj-lt"/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FF0066"/>
                  </a:solidFill>
                  <a:latin typeface="+mj-lt"/>
                </a:rPr>
                <a:t>0800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))</a:t>
              </a:r>
            </a:p>
            <a:p>
              <a:pPr algn="l" defTabSz="720000" fontAlgn="t" hangingPunct="1">
                <a:buFont typeface="Arial" pitchFamily="34" charset="0"/>
                <a:buChar char="•"/>
              </a:pPr>
              <a:endParaRPr lang="en-US" altLang="zh-CN" sz="18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8203752" y="-791976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827584" y="5013176"/>
            <a:ext cx="395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 smtClean="0">
                <a:solidFill>
                  <a:srgbClr val="0000CC"/>
                </a:solidFill>
                <a:latin typeface="+mj-lt"/>
              </a:rPr>
              <a:t>s</a:t>
            </a:r>
            <a:endParaRPr lang="zh-CN" altLang="en-US" sz="1800" b="1" baseline="-250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827584" y="4077072"/>
            <a:ext cx="395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 smtClean="0">
                <a:solidFill>
                  <a:srgbClr val="0000CC"/>
                </a:solidFill>
                <a:latin typeface="+mj-lt"/>
              </a:rPr>
              <a:t>t</a:t>
            </a:r>
            <a:endParaRPr lang="zh-CN" altLang="en-US" sz="1800" b="1" baseline="-250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4" name="云形标注 23"/>
          <p:cNvSpPr/>
          <p:nvPr/>
        </p:nvSpPr>
        <p:spPr bwMode="auto">
          <a:xfrm>
            <a:off x="5292080" y="1844824"/>
            <a:ext cx="3528392" cy="1512168"/>
          </a:xfrm>
          <a:prstGeom prst="cloudCallout">
            <a:avLst>
              <a:gd name="adj1" fmla="val -32831"/>
              <a:gd name="adj2" fmla="val 8265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Is t[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FN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LN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item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] correct?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22" grpId="0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403648" y="2276872"/>
            <a:ext cx="7200800" cy="122413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We call this “certain fix”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say that (Z, 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) is a certain region for (</a:t>
            </a:r>
            <a:r>
              <a:rPr lang="el-GR" altLang="zh-CN" dirty="0" smtClean="0"/>
              <a:t>Σ</a:t>
            </a:r>
            <a:r>
              <a:rPr lang="en-GB" altLang="zh-CN" dirty="0" smtClean="0"/>
              <a:t>, Dm)</a:t>
            </a:r>
            <a:r>
              <a:rPr lang="en-US" altLang="zh-CN" dirty="0" smtClean="0"/>
              <a:t>, if for any 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t satisfying (Z, 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),  </a:t>
            </a:r>
          </a:p>
          <a:p>
            <a:pPr lvl="1"/>
            <a:r>
              <a:rPr lang="en-US" altLang="zh-CN" dirty="0" smtClean="0"/>
              <a:t>Not only 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t has a unique fix, but also: </a:t>
            </a:r>
            <a:r>
              <a:rPr lang="en-US" altLang="zh-CN" dirty="0" smtClean="0">
                <a:solidFill>
                  <a:srgbClr val="FF0000"/>
                </a:solidFill>
              </a:rPr>
              <a:t>all the attributes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t could be correctly fixed.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Certain 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17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15615" y="4653136"/>
          <a:ext cx="7488833" cy="609600"/>
        </p:xfrm>
        <a:graphic>
          <a:graphicData uri="http://schemas.openxmlformats.org/drawingml/2006/table">
            <a:tbl>
              <a:tblPr/>
              <a:tblGrid>
                <a:gridCol w="624643"/>
                <a:gridCol w="686556"/>
                <a:gridCol w="436149"/>
                <a:gridCol w="811761"/>
                <a:gridCol w="935588"/>
                <a:gridCol w="1124081"/>
                <a:gridCol w="499440"/>
                <a:gridCol w="873674"/>
                <a:gridCol w="810385"/>
                <a:gridCol w="686556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gender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Robert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Row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11/11/55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15616" y="3678123"/>
          <a:ext cx="7488832" cy="680284"/>
        </p:xfrm>
        <a:graphic>
          <a:graphicData uri="http://schemas.openxmlformats.org/drawingml/2006/table">
            <a:tbl>
              <a:tblPr/>
              <a:tblGrid>
                <a:gridCol w="812298"/>
                <a:gridCol w="699524"/>
                <a:gridCol w="638107"/>
                <a:gridCol w="1090431"/>
                <a:gridCol w="576064"/>
                <a:gridCol w="1440160"/>
                <a:gridCol w="504056"/>
                <a:gridCol w="1008112"/>
                <a:gridCol w="720080"/>
              </a:tblGrid>
              <a:tr h="375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23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Robot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6876256" y="3429744"/>
            <a:ext cx="1728192" cy="935360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75856" y="3429000"/>
            <a:ext cx="1656184" cy="936104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r>
              <a:rPr lang="en-US" altLang="zh-CN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certain</a:t>
            </a:r>
            <a:endParaRPr lang="zh-CN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4057327"/>
            <a:ext cx="1368152" cy="30777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dirty="0" smtClean="0">
                <a:latin typeface="Arial" charset="0"/>
              </a:rPr>
              <a:t>501 Elm Row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4077072"/>
            <a:ext cx="864096" cy="30777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dirty="0" smtClean="0">
                <a:latin typeface="Arial" charset="0"/>
              </a:rPr>
              <a:t>Robert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15616" y="4077072"/>
            <a:ext cx="7488832" cy="28803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3779912" y="4293096"/>
            <a:ext cx="164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Input relation R</a:t>
            </a: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3707904" y="5229200"/>
            <a:ext cx="19923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/>
              <a:t>Master relation D</a:t>
            </a:r>
            <a:r>
              <a:rPr lang="en-US" altLang="zh-CN" sz="1800" baseline="-25000" dirty="0"/>
              <a:t>m</a:t>
            </a:r>
          </a:p>
        </p:txBody>
      </p: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720328" y="4077072"/>
            <a:ext cx="39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dirty="0" smtClean="0"/>
              <a:t>t</a:t>
            </a:r>
            <a:endParaRPr lang="zh-CN" altLang="en-US" sz="1600" baseline="-25000" dirty="0"/>
          </a:p>
        </p:txBody>
      </p:sp>
      <p:sp>
        <p:nvSpPr>
          <p:cNvPr id="26" name="流程图: 过程 25"/>
          <p:cNvSpPr/>
          <p:nvPr/>
        </p:nvSpPr>
        <p:spPr bwMode="auto">
          <a:xfrm>
            <a:off x="1619672" y="5733256"/>
            <a:ext cx="6912768" cy="720080"/>
          </a:xfrm>
          <a:prstGeom prst="flowChartProcess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l" defTabSz="720000" fontAlgn="t" hangingPunct="1"/>
            <a:r>
              <a:rPr lang="en-US" altLang="zh-CN" b="1" dirty="0" smtClean="0">
                <a:latin typeface="+mj-lt"/>
              </a:rPr>
              <a:t>(Z, </a:t>
            </a:r>
            <a:r>
              <a:rPr lang="en-US" altLang="zh-CN" b="1" dirty="0" err="1" smtClean="0">
                <a:latin typeface="+mj-lt"/>
              </a:rPr>
              <a:t>Tc</a:t>
            </a:r>
            <a:r>
              <a:rPr lang="en-US" altLang="zh-CN" b="1" dirty="0" smtClean="0">
                <a:latin typeface="+mj-lt"/>
              </a:rPr>
              <a:t>) , where Z=(</a:t>
            </a:r>
            <a:r>
              <a:rPr lang="en-US" altLang="zh-CN" b="1" dirty="0" err="1" smtClean="0">
                <a:latin typeface="+mj-lt"/>
              </a:rPr>
              <a:t>phn,type</a:t>
            </a:r>
            <a:r>
              <a:rPr lang="en-US" altLang="zh-CN" b="1" dirty="0" smtClean="0">
                <a:latin typeface="+mj-lt"/>
              </a:rPr>
              <a:t>, zip, item) and</a:t>
            </a:r>
          </a:p>
          <a:p>
            <a:pPr lvl="1" algn="l" defTabSz="720000" fontAlgn="t" hangingPunct="1"/>
            <a:r>
              <a:rPr lang="en-US" altLang="zh-CN" b="1" dirty="0" smtClean="0">
                <a:latin typeface="+mj-lt"/>
              </a:rPr>
              <a:t>	</a:t>
            </a:r>
            <a:r>
              <a:rPr lang="en-US" altLang="zh-CN" b="1" dirty="0" err="1" smtClean="0">
                <a:latin typeface="+mj-lt"/>
              </a:rPr>
              <a:t>Tc</a:t>
            </a:r>
            <a:r>
              <a:rPr lang="en-US" altLang="zh-CN" b="1" dirty="0" smtClean="0">
                <a:latin typeface="+mj-lt"/>
              </a:rPr>
              <a:t>[</a:t>
            </a:r>
            <a:r>
              <a:rPr lang="en-US" altLang="zh-CN" b="1" dirty="0" err="1" smtClean="0">
                <a:latin typeface="+mj-lt"/>
              </a:rPr>
              <a:t>phn,type,zip</a:t>
            </a:r>
            <a:r>
              <a:rPr lang="en-US" altLang="zh-CN" b="1" dirty="0" smtClean="0">
                <a:latin typeface="+mj-lt"/>
              </a:rPr>
              <a:t>]={[079172485,2,”EH7 4AH”]}</a:t>
            </a:r>
          </a:p>
        </p:txBody>
      </p:sp>
      <p:sp>
        <p:nvSpPr>
          <p:cNvPr id="27" name="右弧形箭头 26"/>
          <p:cNvSpPr/>
          <p:nvPr/>
        </p:nvSpPr>
        <p:spPr bwMode="auto">
          <a:xfrm rot="12178856" flipH="1">
            <a:off x="5842618" y="4260571"/>
            <a:ext cx="417890" cy="1060789"/>
          </a:xfrm>
          <a:prstGeom prst="curvedLef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0800000">
            <a:off x="611560" y="4149080"/>
            <a:ext cx="545798" cy="1060789"/>
          </a:xfrm>
          <a:prstGeom prst="curvedLef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99592" y="5806083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Certain fixes: all the attributes in t are guaranteed correct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83568" y="1628800"/>
            <a:ext cx="7488832" cy="1328023"/>
            <a:chOff x="719065" y="-1281880"/>
            <a:chExt cx="8280930" cy="1328023"/>
          </a:xfrm>
        </p:grpSpPr>
        <p:sp>
          <p:nvSpPr>
            <p:cNvPr id="30" name="圆角矩形标注 29"/>
            <p:cNvSpPr/>
            <p:nvPr/>
          </p:nvSpPr>
          <p:spPr>
            <a:xfrm>
              <a:off x="719065" y="-1281880"/>
              <a:ext cx="8280930" cy="1328023"/>
            </a:xfrm>
            <a:prstGeom prst="wedgeRoundRectCallout">
              <a:avLst>
                <a:gd name="adj1" fmla="val -14771"/>
                <a:gd name="adj2" fmla="val 85266"/>
                <a:gd name="adj3" fmla="val 16667"/>
              </a:avLst>
            </a:prstGeom>
            <a:solidFill>
              <a:srgbClr val="CCFFFF"/>
            </a:solidFill>
          </p:spPr>
          <p:txBody>
            <a:bodyPr wrap="square">
              <a:spAutoFit/>
            </a:bodyPr>
            <a:lstStyle/>
            <a:p>
              <a:pPr algn="l" defTabSz="720000" fontAlgn="t" hangingPunct="1">
                <a:buFont typeface="Arial" pitchFamily="34" charset="0"/>
                <a:buChar char="•"/>
              </a:pP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φ1:</a:t>
              </a:r>
              <a:r>
                <a:rPr lang="el-GR" altLang="zh-CN" sz="1800" dirty="0" smtClean="0">
                  <a:solidFill>
                    <a:schemeClr val="tx1"/>
                  </a:solidFill>
                  <a:latin typeface="+mj-lt"/>
                </a:rPr>
                <a:t> ((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zip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006699"/>
                  </a:solidFill>
                  <a:latin typeface="+mj-lt"/>
                </a:rPr>
                <a:t>zip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 → 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city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str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tp1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= ( ))</a:t>
              </a:r>
            </a:p>
            <a:p>
              <a:pPr algn="l" defTabSz="720000" fontAlgn="t" hangingPunct="1">
                <a:buFont typeface="Arial" pitchFamily="34" charset="0"/>
                <a:buChar char="•"/>
              </a:pP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φ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:</a:t>
              </a:r>
              <a:r>
                <a:rPr lang="el-GR" altLang="zh-CN" sz="1800" dirty="0" smtClean="0">
                  <a:solidFill>
                    <a:schemeClr val="tx1"/>
                  </a:solidFill>
                  <a:latin typeface="+mj-lt"/>
                </a:rPr>
                <a:t> ((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err="1" smtClean="0">
                  <a:solidFill>
                    <a:srgbClr val="006699"/>
                  </a:solidFill>
                  <a:latin typeface="+mj-lt"/>
                </a:rPr>
                <a:t>Mphn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 → 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FN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LN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tp2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[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type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] = (</a:t>
              </a:r>
              <a:r>
                <a:rPr lang="en-US" altLang="zh-CN" sz="1800" dirty="0" smtClean="0">
                  <a:solidFill>
                    <a:srgbClr val="FF0066"/>
                  </a:solidFill>
                  <a:latin typeface="+mj-lt"/>
                </a:rPr>
                <a:t>2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))</a:t>
              </a:r>
            </a:p>
            <a:p>
              <a:pPr algn="l" defTabSz="720000" fontAlgn="t" hangingPunct="1">
                <a:buFont typeface="Arial" pitchFamily="34" charset="0"/>
                <a:buChar char="•"/>
              </a:pPr>
              <a:r>
                <a:rPr lang="el-GR" altLang="zh-CN" sz="1800" dirty="0" smtClean="0">
                  <a:solidFill>
                    <a:srgbClr val="0000CC"/>
                  </a:solidFill>
                  <a:latin typeface="+mj-lt"/>
                </a:rPr>
                <a:t>φ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3: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 (((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err="1" smtClean="0">
                  <a:solidFill>
                    <a:srgbClr val="006699"/>
                  </a:solidFill>
                  <a:latin typeface="+mj-lt"/>
                </a:rPr>
                <a:t>Hphn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(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 → (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+mj-lt"/>
                </a:rPr>
                <a:t>str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city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zip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), 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+mj-lt"/>
                </a:rPr>
                <a:t>tp3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[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type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+mj-lt"/>
                </a:rPr>
                <a:t>AC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] = (</a:t>
              </a:r>
              <a:r>
                <a:rPr lang="en-US" altLang="zh-CN" sz="1800" dirty="0" smtClean="0">
                  <a:solidFill>
                    <a:srgbClr val="FF0066"/>
                  </a:solidFill>
                  <a:latin typeface="+mj-lt"/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altLang="zh-CN" sz="1800" dirty="0" smtClean="0">
                  <a:solidFill>
                    <a:srgbClr val="FF0066"/>
                  </a:solidFill>
                  <a:latin typeface="+mj-lt"/>
                </a:rPr>
                <a:t>0800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j-lt"/>
                </a:rPr>
                <a:t>))</a:t>
              </a:r>
            </a:p>
            <a:p>
              <a:pPr algn="l" defTabSz="720000" fontAlgn="t" hangingPunct="1">
                <a:buFont typeface="Arial" pitchFamily="34" charset="0"/>
                <a:buChar char="•"/>
              </a:pPr>
              <a:endParaRPr lang="en-US" altLang="zh-CN" sz="18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8203752" y="-705816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4" grpId="1" animBg="1"/>
      <p:bldP spid="21" grpId="0" animBg="1"/>
      <p:bldP spid="21" grpId="1" animBg="1"/>
      <p:bldP spid="15" grpId="0" animBg="1"/>
      <p:bldP spid="18" grpId="0"/>
      <p:bldP spid="19" grpId="0"/>
      <p:bldP spid="20" grpId="0"/>
      <p:bldP spid="26" grpId="0" animBg="1"/>
      <p:bldP spid="26" grpId="1" animBg="1"/>
      <p:bldP spid="27" grpId="0" animBg="1"/>
      <p:bldP spid="2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Coverage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 : rules </a:t>
            </a:r>
            <a:r>
              <a:rPr lang="en-US" altLang="zh-CN" dirty="0" smtClean="0">
                <a:solidFill>
                  <a:srgbClr val="0000CC"/>
                </a:solidFill>
              </a:rPr>
              <a:t>Σ</a:t>
            </a:r>
            <a:r>
              <a:rPr lang="en-US" altLang="zh-CN" dirty="0" smtClean="0"/>
              <a:t>, master relation </a:t>
            </a:r>
            <a:r>
              <a:rPr lang="en-US" altLang="zh-CN" dirty="0" smtClean="0">
                <a:solidFill>
                  <a:srgbClr val="0000CC"/>
                </a:solidFill>
              </a:rPr>
              <a:t>D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m</a:t>
            </a:r>
            <a:r>
              <a:rPr lang="en-US" altLang="zh-CN" dirty="0" smtClean="0"/>
              <a:t>, input relation </a:t>
            </a:r>
            <a:r>
              <a:rPr lang="en-US" altLang="zh-CN" dirty="0" smtClean="0">
                <a:solidFill>
                  <a:srgbClr val="0000CC"/>
                </a:solidFill>
              </a:rPr>
              <a:t>R</a:t>
            </a:r>
            <a:r>
              <a:rPr lang="en-US" altLang="zh-CN" dirty="0" smtClean="0"/>
              <a:t>, region (</a:t>
            </a:r>
            <a:r>
              <a:rPr lang="en-US" altLang="zh-CN" dirty="0" err="1" smtClean="0">
                <a:solidFill>
                  <a:srgbClr val="0000CC"/>
                </a:solidFill>
              </a:rPr>
              <a:t>Z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0000CC"/>
                </a:solidFill>
              </a:rPr>
              <a:t>Tc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Output: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True</a:t>
            </a:r>
            <a:r>
              <a:rPr lang="en-US" altLang="zh-CN" dirty="0" smtClean="0"/>
              <a:t>, if each 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satisfying (</a:t>
            </a:r>
            <a:r>
              <a:rPr lang="en-US" altLang="zh-CN" dirty="0" smtClean="0">
                <a:solidFill>
                  <a:srgbClr val="0000CC"/>
                </a:solidFill>
              </a:rPr>
              <a:t>Z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CC"/>
                </a:solidFill>
              </a:rPr>
              <a:t>Tc</a:t>
            </a:r>
            <a:r>
              <a:rPr lang="en-US" altLang="zh-CN" dirty="0" smtClean="0"/>
              <a:t>) has a certain fix;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False</a:t>
            </a:r>
            <a:r>
              <a:rPr lang="en-US" altLang="zh-CN" dirty="0" smtClean="0"/>
              <a:t>, otherwise.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coNP</a:t>
            </a:r>
            <a:r>
              <a:rPr lang="en-US" altLang="zh-CN" dirty="0" smtClean="0"/>
              <a:t>-complete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5517232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Coverage problem is intractable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How do we achieve certain fixes?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19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475656" y="177281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475656" y="2348880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pic>
        <p:nvPicPr>
          <p:cNvPr id="1075202" name="Picture 2" descr="D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780928"/>
            <a:ext cx="1440160" cy="136688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 bwMode="auto">
          <a:xfrm>
            <a:off x="421196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8384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20272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7704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1403648" y="2564904"/>
            <a:ext cx="1719594" cy="1152128"/>
          </a:xfrm>
          <a:prstGeom prst="flowChartMagneticDisk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Master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Data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18" name="流程图: 预定义过程 17"/>
          <p:cNvSpPr/>
          <p:nvPr/>
        </p:nvSpPr>
        <p:spPr bwMode="auto">
          <a:xfrm>
            <a:off x="3851920" y="2636912"/>
            <a:ext cx="1800200" cy="1008112"/>
          </a:xfrm>
          <a:prstGeom prst="flowChartPredefinedProcess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Monitoring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20" name="流程图: 多文档 19"/>
          <p:cNvSpPr/>
          <p:nvPr/>
        </p:nvSpPr>
        <p:spPr bwMode="auto">
          <a:xfrm>
            <a:off x="1403648" y="3933056"/>
            <a:ext cx="1728192" cy="1368152"/>
          </a:xfrm>
          <a:prstGeom prst="flowChartMultidocumen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Editing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0000CC"/>
                </a:solidFill>
                <a:latin typeface="+mj-lt"/>
              </a:rPr>
              <a:t>Rules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Σ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7909" y="4005064"/>
            <a:ext cx="768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Users</a:t>
            </a:r>
            <a:endParaRPr lang="zh-CN" altLang="en-US" dirty="0"/>
          </a:p>
        </p:txBody>
      </p:sp>
      <p:sp>
        <p:nvSpPr>
          <p:cNvPr id="24" name="上箭头 23"/>
          <p:cNvSpPr/>
          <p:nvPr/>
        </p:nvSpPr>
        <p:spPr bwMode="auto">
          <a:xfrm>
            <a:off x="4499992" y="2204864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上箭头 24"/>
          <p:cNvSpPr/>
          <p:nvPr/>
        </p:nvSpPr>
        <p:spPr bwMode="auto">
          <a:xfrm>
            <a:off x="7380312" y="2276872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直接箭头连接符 26"/>
          <p:cNvCxnSpPr>
            <a:stCxn id="1075202" idx="1"/>
            <a:endCxn id="18" idx="3"/>
          </p:cNvCxnSpPr>
          <p:nvPr/>
        </p:nvCxnSpPr>
        <p:spPr bwMode="auto">
          <a:xfrm rot="10800000">
            <a:off x="5652120" y="3140968"/>
            <a:ext cx="1368152" cy="323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>
            <a:stCxn id="15" idx="4"/>
            <a:endCxn id="18" idx="1"/>
          </p:cNvCxnSpPr>
          <p:nvPr/>
        </p:nvCxnSpPr>
        <p:spPr bwMode="auto">
          <a:xfrm>
            <a:off x="3123242" y="3140968"/>
            <a:ext cx="72867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>
            <a:stCxn id="20" idx="3"/>
            <a:endCxn id="18" idx="1"/>
          </p:cNvCxnSpPr>
          <p:nvPr/>
        </p:nvCxnSpPr>
        <p:spPr bwMode="auto">
          <a:xfrm flipV="1">
            <a:off x="3131840" y="3140968"/>
            <a:ext cx="720080" cy="1476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流程图: 预定义过程 42"/>
          <p:cNvSpPr/>
          <p:nvPr/>
        </p:nvSpPr>
        <p:spPr bwMode="auto">
          <a:xfrm>
            <a:off x="3851920" y="3933056"/>
            <a:ext cx="1800200" cy="1368152"/>
          </a:xfrm>
          <a:prstGeom prst="flowChartPredefinedProcess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Computing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latin typeface="+mj-lt"/>
              </a:rPr>
              <a:t>Candidate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Certain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Regions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cxnSp>
        <p:nvCxnSpPr>
          <p:cNvPr id="45" name="直接箭头连接符 44"/>
          <p:cNvCxnSpPr>
            <a:stCxn id="15" idx="4"/>
            <a:endCxn id="43" idx="1"/>
          </p:cNvCxnSpPr>
          <p:nvPr/>
        </p:nvCxnSpPr>
        <p:spPr bwMode="auto">
          <a:xfrm>
            <a:off x="3123242" y="3140968"/>
            <a:ext cx="728678" cy="1476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20" idx="3"/>
            <a:endCxn id="43" idx="1"/>
          </p:cNvCxnSpPr>
          <p:nvPr/>
        </p:nvCxnSpPr>
        <p:spPr bwMode="auto">
          <a:xfrm>
            <a:off x="3131840" y="4617132"/>
            <a:ext cx="7200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3" idx="3"/>
            <a:endCxn id="22" idx="2"/>
          </p:cNvCxnSpPr>
          <p:nvPr/>
        </p:nvCxnSpPr>
        <p:spPr bwMode="auto">
          <a:xfrm flipV="1">
            <a:off x="5652120" y="4405174"/>
            <a:ext cx="1969869" cy="2119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99592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>
            <a:off x="5580112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>
            <a:off x="3131840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 rot="915675">
            <a:off x="5285444" y="296302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lt"/>
              </a:rPr>
              <a:t>certain region</a:t>
            </a:r>
            <a:endParaRPr lang="zh-CN" altLang="en-US" sz="14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 rot="21138976">
            <a:off x="5375935" y="420566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lt"/>
              </a:rPr>
              <a:t>k certain regions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36" name="云形标注 35"/>
          <p:cNvSpPr/>
          <p:nvPr/>
        </p:nvSpPr>
        <p:spPr bwMode="auto">
          <a:xfrm>
            <a:off x="4499992" y="4797152"/>
            <a:ext cx="3995936" cy="1656184"/>
          </a:xfrm>
          <a:prstGeom prst="cloudCallout">
            <a:avLst>
              <a:gd name="adj1" fmla="val 13859"/>
              <a:gd name="adj2" fmla="val -83071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+mj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Users choose one (Z, </a:t>
            </a:r>
            <a:r>
              <a:rPr lang="en-US" altLang="zh-CN" dirty="0" err="1" smtClean="0">
                <a:latin typeface="+mj-lt"/>
              </a:rPr>
              <a:t>Tc</a:t>
            </a:r>
            <a:r>
              <a:rPr lang="en-US" altLang="zh-CN" dirty="0" smtClean="0">
                <a:latin typeface="+mj-lt"/>
              </a:rPr>
              <a:t>),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assure the correctness of </a:t>
            </a:r>
            <a:r>
              <a:rPr lang="en-US" altLang="zh-CN" dirty="0" smtClean="0">
                <a:latin typeface="+mj-lt"/>
              </a:rPr>
              <a:t>t[Z]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8" name="矩形标注 37"/>
          <p:cNvSpPr/>
          <p:nvPr/>
        </p:nvSpPr>
        <p:spPr bwMode="auto">
          <a:xfrm>
            <a:off x="1475656" y="1124744"/>
            <a:ext cx="1872208" cy="432048"/>
          </a:xfrm>
          <a:prstGeom prst="wedgeRectCallout">
            <a:avLst>
              <a:gd name="adj1" fmla="val 99"/>
              <a:gd name="adj2" fmla="val 10617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B050"/>
                </a:solidFill>
                <a:latin typeface="+mj-lt"/>
              </a:rPr>
              <a:t>t is clean now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27584" y="5949280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Computing candidate certain regions becomes the central problem</a:t>
            </a:r>
          </a:p>
        </p:txBody>
      </p:sp>
      <p:sp>
        <p:nvSpPr>
          <p:cNvPr id="37" name="云形标注 36"/>
          <p:cNvSpPr/>
          <p:nvPr/>
        </p:nvSpPr>
        <p:spPr bwMode="auto">
          <a:xfrm>
            <a:off x="755576" y="2060848"/>
            <a:ext cx="3203848" cy="1656184"/>
          </a:xfrm>
          <a:prstGeom prst="cloudCallout">
            <a:avLst>
              <a:gd name="adj1" fmla="val 72769"/>
              <a:gd name="adj2" fmla="val -6817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If t satisfies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(Z, </a:t>
            </a:r>
            <a:r>
              <a:rPr kumimoji="0" lang="en-US" altLang="zh-CN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Tc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),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we can fix all other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attributes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in t.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5" name="云形标注 34"/>
          <p:cNvSpPr/>
          <p:nvPr/>
        </p:nvSpPr>
        <p:spPr bwMode="auto">
          <a:xfrm>
            <a:off x="5580112" y="4869160"/>
            <a:ext cx="3240360" cy="1368152"/>
          </a:xfrm>
          <a:prstGeom prst="cloudCallout">
            <a:avLst>
              <a:gd name="adj1" fmla="val -31540"/>
              <a:gd name="adj2" fmla="val -7329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We compute a set of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certain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r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egions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aseline="0" dirty="0" smtClean="0">
                <a:latin typeface="+mj-lt"/>
              </a:rPr>
              <a:t>for</a:t>
            </a:r>
            <a:r>
              <a:rPr lang="en-US" altLang="zh-CN" dirty="0" smtClean="0">
                <a:latin typeface="+mj-lt"/>
              </a:rPr>
              <a:t> users to choose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4" name="云形标注 33"/>
          <p:cNvSpPr/>
          <p:nvPr/>
        </p:nvSpPr>
        <p:spPr bwMode="auto">
          <a:xfrm>
            <a:off x="1907704" y="1556792"/>
            <a:ext cx="6336704" cy="2160240"/>
          </a:xfrm>
          <a:prstGeom prst="cloudCallout">
            <a:avLst>
              <a:gd name="adj1" fmla="val -4112"/>
              <a:gd name="adj2" fmla="val 5981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latin typeface="+mj-lt"/>
              </a:rPr>
              <a:t>We want find certain region (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Z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Tc</a:t>
            </a:r>
            <a:r>
              <a:rPr lang="en-US" altLang="zh-CN" dirty="0" smtClean="0">
                <a:latin typeface="+mj-lt"/>
              </a:rPr>
              <a:t>) with minimum |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Z</a:t>
            </a:r>
            <a:r>
              <a:rPr lang="en-US" altLang="zh-CN" dirty="0" smtClean="0">
                <a:latin typeface="+mj-lt"/>
              </a:rPr>
              <a:t>| : to reduce the users’ efforts on assuring the correctness of t[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Z</a:t>
            </a:r>
            <a:r>
              <a:rPr lang="en-US" altLang="zh-CN" dirty="0" smtClean="0">
                <a:latin typeface="+mj-lt"/>
              </a:rPr>
              <a:t>]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7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" presetClass="emph" presetSubtype="7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 animBg="1"/>
      <p:bldP spid="43" grpId="1" animBg="1"/>
      <p:bldP spid="43" grpId="2" animBg="1"/>
      <p:bldP spid="31" grpId="0"/>
      <p:bldP spid="33" grpId="0"/>
      <p:bldP spid="36" grpId="0" animBg="1"/>
      <p:bldP spid="36" grpId="1" animBg="1"/>
      <p:bldP spid="38" grpId="0" animBg="1"/>
      <p:bldP spid="39" grpId="0" animBg="1"/>
      <p:bldP spid="37" grpId="0" animBg="1"/>
      <p:bldP spid="37" grpId="1" animBg="1"/>
      <p:bldP spid="35" grpId="0" animBg="1"/>
      <p:bldP spid="35" grpId="1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wrong with our data?</a:t>
            </a:r>
            <a:endParaRPr lang="zh-CN" altLang="en-US" dirty="0"/>
          </a:p>
        </p:txBody>
      </p:sp>
      <p:sp>
        <p:nvSpPr>
          <p:cNvPr id="21" name="Freeform 191"/>
          <p:cNvSpPr>
            <a:spLocks/>
          </p:cNvSpPr>
          <p:nvPr/>
        </p:nvSpPr>
        <p:spPr bwMode="gray">
          <a:xfrm>
            <a:off x="2626069" y="2171700"/>
            <a:ext cx="133379" cy="295275"/>
          </a:xfrm>
          <a:custGeom>
            <a:avLst/>
            <a:gdLst/>
            <a:ahLst/>
            <a:cxnLst>
              <a:cxn ang="0">
                <a:pos x="76" y="8"/>
              </a:cxn>
              <a:cxn ang="0">
                <a:pos x="74" y="4"/>
              </a:cxn>
              <a:cxn ang="0">
                <a:pos x="74" y="0"/>
              </a:cxn>
              <a:cxn ang="0">
                <a:pos x="70" y="0"/>
              </a:cxn>
              <a:cxn ang="0">
                <a:pos x="64" y="8"/>
              </a:cxn>
              <a:cxn ang="0">
                <a:pos x="50" y="22"/>
              </a:cxn>
              <a:cxn ang="0">
                <a:pos x="38" y="30"/>
              </a:cxn>
              <a:cxn ang="0">
                <a:pos x="34" y="32"/>
              </a:cxn>
              <a:cxn ang="0">
                <a:pos x="2" y="116"/>
              </a:cxn>
              <a:cxn ang="0">
                <a:pos x="0" y="148"/>
              </a:cxn>
              <a:cxn ang="0">
                <a:pos x="2" y="148"/>
              </a:cxn>
              <a:cxn ang="0">
                <a:pos x="6" y="150"/>
              </a:cxn>
              <a:cxn ang="0">
                <a:pos x="4" y="158"/>
              </a:cxn>
              <a:cxn ang="0">
                <a:pos x="4" y="168"/>
              </a:cxn>
              <a:cxn ang="0">
                <a:pos x="6" y="176"/>
              </a:cxn>
              <a:cxn ang="0">
                <a:pos x="14" y="178"/>
              </a:cxn>
              <a:cxn ang="0">
                <a:pos x="24" y="180"/>
              </a:cxn>
              <a:cxn ang="0">
                <a:pos x="28" y="184"/>
              </a:cxn>
              <a:cxn ang="0">
                <a:pos x="40" y="186"/>
              </a:cxn>
              <a:cxn ang="0">
                <a:pos x="44" y="184"/>
              </a:cxn>
              <a:cxn ang="0">
                <a:pos x="48" y="180"/>
              </a:cxn>
              <a:cxn ang="0">
                <a:pos x="48" y="174"/>
              </a:cxn>
              <a:cxn ang="0">
                <a:pos x="44" y="170"/>
              </a:cxn>
              <a:cxn ang="0">
                <a:pos x="40" y="170"/>
              </a:cxn>
              <a:cxn ang="0">
                <a:pos x="30" y="154"/>
              </a:cxn>
              <a:cxn ang="0">
                <a:pos x="26" y="128"/>
              </a:cxn>
              <a:cxn ang="0">
                <a:pos x="34" y="100"/>
              </a:cxn>
              <a:cxn ang="0">
                <a:pos x="32" y="96"/>
              </a:cxn>
              <a:cxn ang="0">
                <a:pos x="34" y="86"/>
              </a:cxn>
              <a:cxn ang="0">
                <a:pos x="40" y="76"/>
              </a:cxn>
              <a:cxn ang="0">
                <a:pos x="56" y="50"/>
              </a:cxn>
              <a:cxn ang="0">
                <a:pos x="84" y="22"/>
              </a:cxn>
            </a:cxnLst>
            <a:rect l="0" t="0" r="r" b="b"/>
            <a:pathLst>
              <a:path w="84" h="186">
                <a:moveTo>
                  <a:pt x="76" y="8"/>
                </a:moveTo>
                <a:lnTo>
                  <a:pt x="76" y="8"/>
                </a:lnTo>
                <a:lnTo>
                  <a:pt x="76" y="6"/>
                </a:lnTo>
                <a:lnTo>
                  <a:pt x="74" y="4"/>
                </a:lnTo>
                <a:lnTo>
                  <a:pt x="74" y="2"/>
                </a:lnTo>
                <a:lnTo>
                  <a:pt x="74" y="0"/>
                </a:lnTo>
                <a:lnTo>
                  <a:pt x="72" y="0"/>
                </a:lnTo>
                <a:lnTo>
                  <a:pt x="70" y="0"/>
                </a:lnTo>
                <a:lnTo>
                  <a:pt x="66" y="2"/>
                </a:lnTo>
                <a:lnTo>
                  <a:pt x="64" y="8"/>
                </a:lnTo>
                <a:lnTo>
                  <a:pt x="56" y="16"/>
                </a:lnTo>
                <a:lnTo>
                  <a:pt x="50" y="22"/>
                </a:lnTo>
                <a:lnTo>
                  <a:pt x="44" y="28"/>
                </a:lnTo>
                <a:lnTo>
                  <a:pt x="38" y="30"/>
                </a:lnTo>
                <a:lnTo>
                  <a:pt x="36" y="32"/>
                </a:lnTo>
                <a:lnTo>
                  <a:pt x="34" y="32"/>
                </a:lnTo>
                <a:lnTo>
                  <a:pt x="8" y="88"/>
                </a:lnTo>
                <a:lnTo>
                  <a:pt x="2" y="116"/>
                </a:lnTo>
                <a:lnTo>
                  <a:pt x="2" y="124"/>
                </a:lnTo>
                <a:lnTo>
                  <a:pt x="0" y="148"/>
                </a:lnTo>
                <a:lnTo>
                  <a:pt x="2" y="148"/>
                </a:lnTo>
                <a:lnTo>
                  <a:pt x="2" y="148"/>
                </a:lnTo>
                <a:lnTo>
                  <a:pt x="4" y="148"/>
                </a:lnTo>
                <a:lnTo>
                  <a:pt x="6" y="150"/>
                </a:lnTo>
                <a:lnTo>
                  <a:pt x="6" y="154"/>
                </a:lnTo>
                <a:lnTo>
                  <a:pt x="4" y="158"/>
                </a:lnTo>
                <a:lnTo>
                  <a:pt x="4" y="162"/>
                </a:lnTo>
                <a:lnTo>
                  <a:pt x="4" y="168"/>
                </a:lnTo>
                <a:lnTo>
                  <a:pt x="4" y="172"/>
                </a:lnTo>
                <a:lnTo>
                  <a:pt x="6" y="176"/>
                </a:lnTo>
                <a:lnTo>
                  <a:pt x="8" y="178"/>
                </a:lnTo>
                <a:lnTo>
                  <a:pt x="14" y="178"/>
                </a:lnTo>
                <a:lnTo>
                  <a:pt x="20" y="178"/>
                </a:lnTo>
                <a:lnTo>
                  <a:pt x="24" y="180"/>
                </a:lnTo>
                <a:lnTo>
                  <a:pt x="26" y="182"/>
                </a:lnTo>
                <a:lnTo>
                  <a:pt x="28" y="184"/>
                </a:lnTo>
                <a:lnTo>
                  <a:pt x="28" y="184"/>
                </a:lnTo>
                <a:lnTo>
                  <a:pt x="40" y="186"/>
                </a:lnTo>
                <a:lnTo>
                  <a:pt x="42" y="186"/>
                </a:lnTo>
                <a:lnTo>
                  <a:pt x="44" y="184"/>
                </a:lnTo>
                <a:lnTo>
                  <a:pt x="46" y="184"/>
                </a:lnTo>
                <a:lnTo>
                  <a:pt x="48" y="180"/>
                </a:lnTo>
                <a:lnTo>
                  <a:pt x="50" y="178"/>
                </a:lnTo>
                <a:lnTo>
                  <a:pt x="48" y="174"/>
                </a:lnTo>
                <a:lnTo>
                  <a:pt x="46" y="172"/>
                </a:lnTo>
                <a:lnTo>
                  <a:pt x="44" y="170"/>
                </a:lnTo>
                <a:lnTo>
                  <a:pt x="40" y="170"/>
                </a:lnTo>
                <a:lnTo>
                  <a:pt x="40" y="170"/>
                </a:lnTo>
                <a:lnTo>
                  <a:pt x="30" y="158"/>
                </a:lnTo>
                <a:lnTo>
                  <a:pt x="30" y="154"/>
                </a:lnTo>
                <a:lnTo>
                  <a:pt x="26" y="142"/>
                </a:lnTo>
                <a:lnTo>
                  <a:pt x="26" y="128"/>
                </a:lnTo>
                <a:lnTo>
                  <a:pt x="26" y="112"/>
                </a:lnTo>
                <a:lnTo>
                  <a:pt x="34" y="100"/>
                </a:lnTo>
                <a:lnTo>
                  <a:pt x="34" y="98"/>
                </a:lnTo>
                <a:lnTo>
                  <a:pt x="32" y="96"/>
                </a:lnTo>
                <a:lnTo>
                  <a:pt x="32" y="92"/>
                </a:lnTo>
                <a:lnTo>
                  <a:pt x="34" y="86"/>
                </a:lnTo>
                <a:lnTo>
                  <a:pt x="36" y="82"/>
                </a:lnTo>
                <a:lnTo>
                  <a:pt x="40" y="76"/>
                </a:lnTo>
                <a:lnTo>
                  <a:pt x="48" y="66"/>
                </a:lnTo>
                <a:lnTo>
                  <a:pt x="56" y="50"/>
                </a:lnTo>
                <a:lnTo>
                  <a:pt x="66" y="36"/>
                </a:lnTo>
                <a:lnTo>
                  <a:pt x="84" y="22"/>
                </a:lnTo>
                <a:lnTo>
                  <a:pt x="76" y="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92"/>
          <p:cNvSpPr>
            <a:spLocks/>
          </p:cNvSpPr>
          <p:nvPr/>
        </p:nvSpPr>
        <p:spPr bwMode="gray">
          <a:xfrm>
            <a:off x="2343432" y="1924050"/>
            <a:ext cx="174664" cy="111125"/>
          </a:xfrm>
          <a:custGeom>
            <a:avLst/>
            <a:gdLst/>
            <a:ahLst/>
            <a:cxnLst>
              <a:cxn ang="0">
                <a:pos x="26" y="10"/>
              </a:cxn>
              <a:cxn ang="0">
                <a:pos x="26" y="10"/>
              </a:cxn>
              <a:cxn ang="0">
                <a:pos x="26" y="12"/>
              </a:cxn>
              <a:cxn ang="0">
                <a:pos x="24" y="16"/>
              </a:cxn>
              <a:cxn ang="0">
                <a:pos x="22" y="18"/>
              </a:cxn>
              <a:cxn ang="0">
                <a:pos x="20" y="20"/>
              </a:cxn>
              <a:cxn ang="0">
                <a:pos x="14" y="22"/>
              </a:cxn>
              <a:cxn ang="0">
                <a:pos x="10" y="24"/>
              </a:cxn>
              <a:cxn ang="0">
                <a:pos x="4" y="24"/>
              </a:cxn>
              <a:cxn ang="0">
                <a:pos x="2" y="28"/>
              </a:cxn>
              <a:cxn ang="0">
                <a:pos x="0" y="30"/>
              </a:cxn>
              <a:cxn ang="0">
                <a:pos x="0" y="32"/>
              </a:cxn>
              <a:cxn ang="0">
                <a:pos x="2" y="34"/>
              </a:cxn>
              <a:cxn ang="0">
                <a:pos x="8" y="38"/>
              </a:cxn>
              <a:cxn ang="0">
                <a:pos x="22" y="42"/>
              </a:cxn>
              <a:cxn ang="0">
                <a:pos x="34" y="44"/>
              </a:cxn>
              <a:cxn ang="0">
                <a:pos x="46" y="44"/>
              </a:cxn>
              <a:cxn ang="0">
                <a:pos x="50" y="44"/>
              </a:cxn>
              <a:cxn ang="0">
                <a:pos x="68" y="70"/>
              </a:cxn>
              <a:cxn ang="0">
                <a:pos x="86" y="56"/>
              </a:cxn>
              <a:cxn ang="0">
                <a:pos x="88" y="44"/>
              </a:cxn>
              <a:cxn ang="0">
                <a:pos x="88" y="44"/>
              </a:cxn>
              <a:cxn ang="0">
                <a:pos x="92" y="42"/>
              </a:cxn>
              <a:cxn ang="0">
                <a:pos x="96" y="40"/>
              </a:cxn>
              <a:cxn ang="0">
                <a:pos x="100" y="36"/>
              </a:cxn>
              <a:cxn ang="0">
                <a:pos x="104" y="32"/>
              </a:cxn>
              <a:cxn ang="0">
                <a:pos x="108" y="28"/>
              </a:cxn>
              <a:cxn ang="0">
                <a:pos x="110" y="22"/>
              </a:cxn>
              <a:cxn ang="0">
                <a:pos x="110" y="18"/>
              </a:cxn>
              <a:cxn ang="0">
                <a:pos x="110" y="16"/>
              </a:cxn>
              <a:cxn ang="0">
                <a:pos x="108" y="16"/>
              </a:cxn>
              <a:cxn ang="0">
                <a:pos x="106" y="16"/>
              </a:cxn>
              <a:cxn ang="0">
                <a:pos x="104" y="18"/>
              </a:cxn>
              <a:cxn ang="0">
                <a:pos x="102" y="18"/>
              </a:cxn>
              <a:cxn ang="0">
                <a:pos x="100" y="20"/>
              </a:cxn>
              <a:cxn ang="0">
                <a:pos x="98" y="22"/>
              </a:cxn>
              <a:cxn ang="0">
                <a:pos x="98" y="22"/>
              </a:cxn>
              <a:cxn ang="0">
                <a:pos x="80" y="32"/>
              </a:cxn>
              <a:cxn ang="0">
                <a:pos x="62" y="30"/>
              </a:cxn>
              <a:cxn ang="0">
                <a:pos x="60" y="28"/>
              </a:cxn>
              <a:cxn ang="0">
                <a:pos x="58" y="28"/>
              </a:cxn>
              <a:cxn ang="0">
                <a:pos x="56" y="24"/>
              </a:cxn>
              <a:cxn ang="0">
                <a:pos x="56" y="22"/>
              </a:cxn>
              <a:cxn ang="0">
                <a:pos x="56" y="18"/>
              </a:cxn>
              <a:cxn ang="0">
                <a:pos x="58" y="14"/>
              </a:cxn>
              <a:cxn ang="0">
                <a:pos x="62" y="10"/>
              </a:cxn>
              <a:cxn ang="0">
                <a:pos x="64" y="6"/>
              </a:cxn>
              <a:cxn ang="0">
                <a:pos x="66" y="4"/>
              </a:cxn>
              <a:cxn ang="0">
                <a:pos x="66" y="4"/>
              </a:cxn>
              <a:cxn ang="0">
                <a:pos x="62" y="2"/>
              </a:cxn>
              <a:cxn ang="0">
                <a:pos x="54" y="2"/>
              </a:cxn>
              <a:cxn ang="0">
                <a:pos x="44" y="0"/>
              </a:cxn>
              <a:cxn ang="0">
                <a:pos x="34" y="4"/>
              </a:cxn>
              <a:cxn ang="0">
                <a:pos x="26" y="10"/>
              </a:cxn>
            </a:cxnLst>
            <a:rect l="0" t="0" r="r" b="b"/>
            <a:pathLst>
              <a:path w="110" h="70">
                <a:moveTo>
                  <a:pt x="26" y="10"/>
                </a:moveTo>
                <a:lnTo>
                  <a:pt x="26" y="10"/>
                </a:lnTo>
                <a:lnTo>
                  <a:pt x="26" y="12"/>
                </a:lnTo>
                <a:lnTo>
                  <a:pt x="24" y="16"/>
                </a:lnTo>
                <a:lnTo>
                  <a:pt x="22" y="18"/>
                </a:lnTo>
                <a:lnTo>
                  <a:pt x="20" y="20"/>
                </a:lnTo>
                <a:lnTo>
                  <a:pt x="14" y="22"/>
                </a:lnTo>
                <a:lnTo>
                  <a:pt x="10" y="24"/>
                </a:lnTo>
                <a:lnTo>
                  <a:pt x="4" y="24"/>
                </a:lnTo>
                <a:lnTo>
                  <a:pt x="2" y="28"/>
                </a:lnTo>
                <a:lnTo>
                  <a:pt x="0" y="30"/>
                </a:lnTo>
                <a:lnTo>
                  <a:pt x="0" y="32"/>
                </a:lnTo>
                <a:lnTo>
                  <a:pt x="2" y="34"/>
                </a:lnTo>
                <a:lnTo>
                  <a:pt x="8" y="38"/>
                </a:lnTo>
                <a:lnTo>
                  <a:pt x="22" y="42"/>
                </a:lnTo>
                <a:lnTo>
                  <a:pt x="34" y="44"/>
                </a:lnTo>
                <a:lnTo>
                  <a:pt x="46" y="44"/>
                </a:lnTo>
                <a:lnTo>
                  <a:pt x="50" y="44"/>
                </a:lnTo>
                <a:lnTo>
                  <a:pt x="68" y="70"/>
                </a:lnTo>
                <a:lnTo>
                  <a:pt x="86" y="56"/>
                </a:lnTo>
                <a:lnTo>
                  <a:pt x="88" y="44"/>
                </a:lnTo>
                <a:lnTo>
                  <a:pt x="88" y="44"/>
                </a:lnTo>
                <a:lnTo>
                  <a:pt x="92" y="42"/>
                </a:lnTo>
                <a:lnTo>
                  <a:pt x="96" y="40"/>
                </a:lnTo>
                <a:lnTo>
                  <a:pt x="100" y="36"/>
                </a:lnTo>
                <a:lnTo>
                  <a:pt x="104" y="32"/>
                </a:lnTo>
                <a:lnTo>
                  <a:pt x="108" y="28"/>
                </a:lnTo>
                <a:lnTo>
                  <a:pt x="110" y="22"/>
                </a:lnTo>
                <a:lnTo>
                  <a:pt x="110" y="18"/>
                </a:lnTo>
                <a:lnTo>
                  <a:pt x="110" y="16"/>
                </a:lnTo>
                <a:lnTo>
                  <a:pt x="108" y="16"/>
                </a:lnTo>
                <a:lnTo>
                  <a:pt x="106" y="16"/>
                </a:lnTo>
                <a:lnTo>
                  <a:pt x="104" y="18"/>
                </a:lnTo>
                <a:lnTo>
                  <a:pt x="102" y="18"/>
                </a:lnTo>
                <a:lnTo>
                  <a:pt x="100" y="20"/>
                </a:lnTo>
                <a:lnTo>
                  <a:pt x="98" y="22"/>
                </a:lnTo>
                <a:lnTo>
                  <a:pt x="98" y="22"/>
                </a:lnTo>
                <a:lnTo>
                  <a:pt x="80" y="32"/>
                </a:lnTo>
                <a:lnTo>
                  <a:pt x="62" y="30"/>
                </a:lnTo>
                <a:lnTo>
                  <a:pt x="60" y="28"/>
                </a:lnTo>
                <a:lnTo>
                  <a:pt x="58" y="28"/>
                </a:lnTo>
                <a:lnTo>
                  <a:pt x="56" y="24"/>
                </a:lnTo>
                <a:lnTo>
                  <a:pt x="56" y="22"/>
                </a:lnTo>
                <a:lnTo>
                  <a:pt x="56" y="18"/>
                </a:lnTo>
                <a:lnTo>
                  <a:pt x="58" y="14"/>
                </a:lnTo>
                <a:lnTo>
                  <a:pt x="62" y="10"/>
                </a:lnTo>
                <a:lnTo>
                  <a:pt x="64" y="6"/>
                </a:lnTo>
                <a:lnTo>
                  <a:pt x="66" y="4"/>
                </a:lnTo>
                <a:lnTo>
                  <a:pt x="66" y="4"/>
                </a:lnTo>
                <a:lnTo>
                  <a:pt x="62" y="2"/>
                </a:lnTo>
                <a:lnTo>
                  <a:pt x="54" y="2"/>
                </a:lnTo>
                <a:lnTo>
                  <a:pt x="44" y="0"/>
                </a:lnTo>
                <a:lnTo>
                  <a:pt x="34" y="4"/>
                </a:lnTo>
                <a:lnTo>
                  <a:pt x="26" y="1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93"/>
          <p:cNvSpPr>
            <a:spLocks/>
          </p:cNvSpPr>
          <p:nvPr/>
        </p:nvSpPr>
        <p:spPr bwMode="gray">
          <a:xfrm>
            <a:off x="1755927" y="1949450"/>
            <a:ext cx="174664" cy="349250"/>
          </a:xfrm>
          <a:custGeom>
            <a:avLst/>
            <a:gdLst/>
            <a:ahLst/>
            <a:cxnLst>
              <a:cxn ang="0">
                <a:pos x="44" y="20"/>
              </a:cxn>
              <a:cxn ang="0">
                <a:pos x="40" y="20"/>
              </a:cxn>
              <a:cxn ang="0">
                <a:pos x="36" y="20"/>
              </a:cxn>
              <a:cxn ang="0">
                <a:pos x="34" y="26"/>
              </a:cxn>
              <a:cxn ang="0">
                <a:pos x="32" y="32"/>
              </a:cxn>
              <a:cxn ang="0">
                <a:pos x="28" y="34"/>
              </a:cxn>
              <a:cxn ang="0">
                <a:pos x="24" y="34"/>
              </a:cxn>
              <a:cxn ang="0">
                <a:pos x="24" y="34"/>
              </a:cxn>
              <a:cxn ang="0">
                <a:pos x="20" y="26"/>
              </a:cxn>
              <a:cxn ang="0">
                <a:pos x="12" y="18"/>
              </a:cxn>
              <a:cxn ang="0">
                <a:pos x="2" y="16"/>
              </a:cxn>
              <a:cxn ang="0">
                <a:pos x="0" y="60"/>
              </a:cxn>
              <a:cxn ang="0">
                <a:pos x="4" y="72"/>
              </a:cxn>
              <a:cxn ang="0">
                <a:pos x="14" y="94"/>
              </a:cxn>
              <a:cxn ang="0">
                <a:pos x="42" y="106"/>
              </a:cxn>
              <a:cxn ang="0">
                <a:pos x="58" y="94"/>
              </a:cxn>
              <a:cxn ang="0">
                <a:pos x="60" y="96"/>
              </a:cxn>
              <a:cxn ang="0">
                <a:pos x="66" y="100"/>
              </a:cxn>
              <a:cxn ang="0">
                <a:pos x="68" y="106"/>
              </a:cxn>
              <a:cxn ang="0">
                <a:pos x="62" y="114"/>
              </a:cxn>
              <a:cxn ang="0">
                <a:pos x="46" y="126"/>
              </a:cxn>
              <a:cxn ang="0">
                <a:pos x="38" y="130"/>
              </a:cxn>
              <a:cxn ang="0">
                <a:pos x="36" y="144"/>
              </a:cxn>
              <a:cxn ang="0">
                <a:pos x="36" y="166"/>
              </a:cxn>
              <a:cxn ang="0">
                <a:pos x="38" y="170"/>
              </a:cxn>
              <a:cxn ang="0">
                <a:pos x="42" y="182"/>
              </a:cxn>
              <a:cxn ang="0">
                <a:pos x="48" y="192"/>
              </a:cxn>
              <a:cxn ang="0">
                <a:pos x="56" y="202"/>
              </a:cxn>
              <a:cxn ang="0">
                <a:pos x="62" y="212"/>
              </a:cxn>
              <a:cxn ang="0">
                <a:pos x="66" y="220"/>
              </a:cxn>
              <a:cxn ang="0">
                <a:pos x="74" y="212"/>
              </a:cxn>
              <a:cxn ang="0">
                <a:pos x="90" y="154"/>
              </a:cxn>
              <a:cxn ang="0">
                <a:pos x="104" y="98"/>
              </a:cxn>
              <a:cxn ang="0">
                <a:pos x="108" y="88"/>
              </a:cxn>
              <a:cxn ang="0">
                <a:pos x="108" y="66"/>
              </a:cxn>
              <a:cxn ang="0">
                <a:pos x="102" y="22"/>
              </a:cxn>
              <a:cxn ang="0">
                <a:pos x="70" y="2"/>
              </a:cxn>
              <a:cxn ang="0">
                <a:pos x="64" y="4"/>
              </a:cxn>
              <a:cxn ang="0">
                <a:pos x="58" y="8"/>
              </a:cxn>
              <a:cxn ang="0">
                <a:pos x="58" y="14"/>
              </a:cxn>
              <a:cxn ang="0">
                <a:pos x="56" y="24"/>
              </a:cxn>
              <a:cxn ang="0">
                <a:pos x="54" y="30"/>
              </a:cxn>
              <a:cxn ang="0">
                <a:pos x="44" y="22"/>
              </a:cxn>
            </a:cxnLst>
            <a:rect l="0" t="0" r="r" b="b"/>
            <a:pathLst>
              <a:path w="110" h="220">
                <a:moveTo>
                  <a:pt x="44" y="22"/>
                </a:moveTo>
                <a:lnTo>
                  <a:pt x="44" y="20"/>
                </a:lnTo>
                <a:lnTo>
                  <a:pt x="42" y="20"/>
                </a:lnTo>
                <a:lnTo>
                  <a:pt x="40" y="20"/>
                </a:lnTo>
                <a:lnTo>
                  <a:pt x="38" y="20"/>
                </a:lnTo>
                <a:lnTo>
                  <a:pt x="36" y="20"/>
                </a:lnTo>
                <a:lnTo>
                  <a:pt x="34" y="22"/>
                </a:lnTo>
                <a:lnTo>
                  <a:pt x="34" y="26"/>
                </a:lnTo>
                <a:lnTo>
                  <a:pt x="34" y="28"/>
                </a:lnTo>
                <a:lnTo>
                  <a:pt x="32" y="32"/>
                </a:lnTo>
                <a:lnTo>
                  <a:pt x="32" y="34"/>
                </a:lnTo>
                <a:lnTo>
                  <a:pt x="28" y="34"/>
                </a:lnTo>
                <a:lnTo>
                  <a:pt x="26" y="34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2" y="30"/>
                </a:lnTo>
                <a:lnTo>
                  <a:pt x="20" y="26"/>
                </a:lnTo>
                <a:lnTo>
                  <a:pt x="16" y="22"/>
                </a:lnTo>
                <a:lnTo>
                  <a:pt x="12" y="18"/>
                </a:lnTo>
                <a:lnTo>
                  <a:pt x="8" y="16"/>
                </a:lnTo>
                <a:lnTo>
                  <a:pt x="2" y="16"/>
                </a:lnTo>
                <a:lnTo>
                  <a:pt x="0" y="36"/>
                </a:lnTo>
                <a:lnTo>
                  <a:pt x="0" y="60"/>
                </a:lnTo>
                <a:lnTo>
                  <a:pt x="0" y="64"/>
                </a:lnTo>
                <a:lnTo>
                  <a:pt x="4" y="72"/>
                </a:lnTo>
                <a:lnTo>
                  <a:pt x="8" y="84"/>
                </a:lnTo>
                <a:lnTo>
                  <a:pt x="14" y="94"/>
                </a:lnTo>
                <a:lnTo>
                  <a:pt x="28" y="114"/>
                </a:lnTo>
                <a:lnTo>
                  <a:pt x="42" y="106"/>
                </a:lnTo>
                <a:lnTo>
                  <a:pt x="44" y="94"/>
                </a:lnTo>
                <a:lnTo>
                  <a:pt x="58" y="94"/>
                </a:lnTo>
                <a:lnTo>
                  <a:pt x="58" y="96"/>
                </a:lnTo>
                <a:lnTo>
                  <a:pt x="60" y="96"/>
                </a:lnTo>
                <a:lnTo>
                  <a:pt x="64" y="98"/>
                </a:lnTo>
                <a:lnTo>
                  <a:pt x="66" y="100"/>
                </a:lnTo>
                <a:lnTo>
                  <a:pt x="68" y="104"/>
                </a:lnTo>
                <a:lnTo>
                  <a:pt x="68" y="106"/>
                </a:lnTo>
                <a:lnTo>
                  <a:pt x="66" y="110"/>
                </a:lnTo>
                <a:lnTo>
                  <a:pt x="62" y="114"/>
                </a:lnTo>
                <a:lnTo>
                  <a:pt x="54" y="122"/>
                </a:lnTo>
                <a:lnTo>
                  <a:pt x="46" y="126"/>
                </a:lnTo>
                <a:lnTo>
                  <a:pt x="40" y="128"/>
                </a:lnTo>
                <a:lnTo>
                  <a:pt x="38" y="130"/>
                </a:lnTo>
                <a:lnTo>
                  <a:pt x="36" y="132"/>
                </a:lnTo>
                <a:lnTo>
                  <a:pt x="36" y="144"/>
                </a:lnTo>
                <a:lnTo>
                  <a:pt x="46" y="152"/>
                </a:lnTo>
                <a:lnTo>
                  <a:pt x="36" y="166"/>
                </a:lnTo>
                <a:lnTo>
                  <a:pt x="36" y="166"/>
                </a:lnTo>
                <a:lnTo>
                  <a:pt x="38" y="170"/>
                </a:lnTo>
                <a:lnTo>
                  <a:pt x="40" y="176"/>
                </a:lnTo>
                <a:lnTo>
                  <a:pt x="42" y="182"/>
                </a:lnTo>
                <a:lnTo>
                  <a:pt x="44" y="188"/>
                </a:lnTo>
                <a:lnTo>
                  <a:pt x="48" y="192"/>
                </a:lnTo>
                <a:lnTo>
                  <a:pt x="52" y="196"/>
                </a:lnTo>
                <a:lnTo>
                  <a:pt x="56" y="202"/>
                </a:lnTo>
                <a:lnTo>
                  <a:pt x="58" y="208"/>
                </a:lnTo>
                <a:lnTo>
                  <a:pt x="62" y="212"/>
                </a:lnTo>
                <a:lnTo>
                  <a:pt x="64" y="216"/>
                </a:lnTo>
                <a:lnTo>
                  <a:pt x="66" y="220"/>
                </a:lnTo>
                <a:lnTo>
                  <a:pt x="66" y="220"/>
                </a:lnTo>
                <a:lnTo>
                  <a:pt x="74" y="212"/>
                </a:lnTo>
                <a:lnTo>
                  <a:pt x="84" y="172"/>
                </a:lnTo>
                <a:lnTo>
                  <a:pt x="90" y="154"/>
                </a:lnTo>
                <a:lnTo>
                  <a:pt x="94" y="132"/>
                </a:lnTo>
                <a:lnTo>
                  <a:pt x="104" y="98"/>
                </a:lnTo>
                <a:lnTo>
                  <a:pt x="106" y="96"/>
                </a:lnTo>
                <a:lnTo>
                  <a:pt x="108" y="88"/>
                </a:lnTo>
                <a:lnTo>
                  <a:pt x="110" y="76"/>
                </a:lnTo>
                <a:lnTo>
                  <a:pt x="108" y="66"/>
                </a:lnTo>
                <a:lnTo>
                  <a:pt x="98" y="46"/>
                </a:lnTo>
                <a:lnTo>
                  <a:pt x="102" y="22"/>
                </a:lnTo>
                <a:lnTo>
                  <a:pt x="70" y="0"/>
                </a:lnTo>
                <a:lnTo>
                  <a:pt x="70" y="2"/>
                </a:lnTo>
                <a:lnTo>
                  <a:pt x="66" y="2"/>
                </a:lnTo>
                <a:lnTo>
                  <a:pt x="64" y="4"/>
                </a:lnTo>
                <a:lnTo>
                  <a:pt x="60" y="6"/>
                </a:lnTo>
                <a:lnTo>
                  <a:pt x="58" y="8"/>
                </a:lnTo>
                <a:lnTo>
                  <a:pt x="58" y="10"/>
                </a:lnTo>
                <a:lnTo>
                  <a:pt x="58" y="14"/>
                </a:lnTo>
                <a:lnTo>
                  <a:pt x="58" y="18"/>
                </a:lnTo>
                <a:lnTo>
                  <a:pt x="56" y="24"/>
                </a:lnTo>
                <a:lnTo>
                  <a:pt x="56" y="26"/>
                </a:lnTo>
                <a:lnTo>
                  <a:pt x="54" y="30"/>
                </a:lnTo>
                <a:lnTo>
                  <a:pt x="54" y="30"/>
                </a:lnTo>
                <a:lnTo>
                  <a:pt x="44" y="2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194"/>
          <p:cNvSpPr>
            <a:spLocks/>
          </p:cNvSpPr>
          <p:nvPr/>
        </p:nvSpPr>
        <p:spPr bwMode="gray">
          <a:xfrm>
            <a:off x="1895658" y="1885950"/>
            <a:ext cx="193718" cy="149225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4" y="20"/>
              </a:cxn>
              <a:cxn ang="0">
                <a:pos x="0" y="32"/>
              </a:cxn>
              <a:cxn ang="0">
                <a:pos x="0" y="32"/>
              </a:cxn>
              <a:cxn ang="0">
                <a:pos x="2" y="36"/>
              </a:cxn>
              <a:cxn ang="0">
                <a:pos x="4" y="40"/>
              </a:cxn>
              <a:cxn ang="0">
                <a:pos x="6" y="46"/>
              </a:cxn>
              <a:cxn ang="0">
                <a:pos x="10" y="50"/>
              </a:cxn>
              <a:cxn ang="0">
                <a:pos x="12" y="52"/>
              </a:cxn>
              <a:cxn ang="0">
                <a:pos x="14" y="54"/>
              </a:cxn>
              <a:cxn ang="0">
                <a:pos x="18" y="54"/>
              </a:cxn>
              <a:cxn ang="0">
                <a:pos x="22" y="56"/>
              </a:cxn>
              <a:cxn ang="0">
                <a:pos x="26" y="56"/>
              </a:cxn>
              <a:cxn ang="0">
                <a:pos x="28" y="56"/>
              </a:cxn>
              <a:cxn ang="0">
                <a:pos x="30" y="58"/>
              </a:cxn>
              <a:cxn ang="0">
                <a:pos x="32" y="60"/>
              </a:cxn>
              <a:cxn ang="0">
                <a:pos x="30" y="62"/>
              </a:cxn>
              <a:cxn ang="0">
                <a:pos x="28" y="66"/>
              </a:cxn>
              <a:cxn ang="0">
                <a:pos x="24" y="70"/>
              </a:cxn>
              <a:cxn ang="0">
                <a:pos x="24" y="74"/>
              </a:cxn>
              <a:cxn ang="0">
                <a:pos x="26" y="80"/>
              </a:cxn>
              <a:cxn ang="0">
                <a:pos x="28" y="82"/>
              </a:cxn>
              <a:cxn ang="0">
                <a:pos x="32" y="86"/>
              </a:cxn>
              <a:cxn ang="0">
                <a:pos x="36" y="88"/>
              </a:cxn>
              <a:cxn ang="0">
                <a:pos x="40" y="88"/>
              </a:cxn>
              <a:cxn ang="0">
                <a:pos x="50" y="88"/>
              </a:cxn>
              <a:cxn ang="0">
                <a:pos x="64" y="88"/>
              </a:cxn>
              <a:cxn ang="0">
                <a:pos x="80" y="94"/>
              </a:cxn>
              <a:cxn ang="0">
                <a:pos x="122" y="42"/>
              </a:cxn>
              <a:cxn ang="0">
                <a:pos x="114" y="24"/>
              </a:cxn>
              <a:cxn ang="0">
                <a:pos x="92" y="20"/>
              </a:cxn>
              <a:cxn ang="0">
                <a:pos x="56" y="0"/>
              </a:cxn>
              <a:cxn ang="0">
                <a:pos x="54" y="12"/>
              </a:cxn>
              <a:cxn ang="0">
                <a:pos x="40" y="10"/>
              </a:cxn>
              <a:cxn ang="0">
                <a:pos x="22" y="0"/>
              </a:cxn>
            </a:cxnLst>
            <a:rect l="0" t="0" r="r" b="b"/>
            <a:pathLst>
              <a:path w="122" h="94">
                <a:moveTo>
                  <a:pt x="22" y="0"/>
                </a:moveTo>
                <a:lnTo>
                  <a:pt x="14" y="20"/>
                </a:lnTo>
                <a:lnTo>
                  <a:pt x="0" y="32"/>
                </a:lnTo>
                <a:lnTo>
                  <a:pt x="0" y="32"/>
                </a:lnTo>
                <a:lnTo>
                  <a:pt x="2" y="36"/>
                </a:lnTo>
                <a:lnTo>
                  <a:pt x="4" y="40"/>
                </a:lnTo>
                <a:lnTo>
                  <a:pt x="6" y="46"/>
                </a:lnTo>
                <a:lnTo>
                  <a:pt x="10" y="50"/>
                </a:lnTo>
                <a:lnTo>
                  <a:pt x="12" y="52"/>
                </a:lnTo>
                <a:lnTo>
                  <a:pt x="14" y="54"/>
                </a:lnTo>
                <a:lnTo>
                  <a:pt x="18" y="54"/>
                </a:lnTo>
                <a:lnTo>
                  <a:pt x="22" y="56"/>
                </a:lnTo>
                <a:lnTo>
                  <a:pt x="26" y="56"/>
                </a:lnTo>
                <a:lnTo>
                  <a:pt x="28" y="56"/>
                </a:lnTo>
                <a:lnTo>
                  <a:pt x="30" y="58"/>
                </a:lnTo>
                <a:lnTo>
                  <a:pt x="32" y="60"/>
                </a:lnTo>
                <a:lnTo>
                  <a:pt x="30" y="62"/>
                </a:lnTo>
                <a:lnTo>
                  <a:pt x="28" y="66"/>
                </a:lnTo>
                <a:lnTo>
                  <a:pt x="24" y="70"/>
                </a:lnTo>
                <a:lnTo>
                  <a:pt x="24" y="74"/>
                </a:lnTo>
                <a:lnTo>
                  <a:pt x="26" y="80"/>
                </a:lnTo>
                <a:lnTo>
                  <a:pt x="28" y="82"/>
                </a:lnTo>
                <a:lnTo>
                  <a:pt x="32" y="86"/>
                </a:lnTo>
                <a:lnTo>
                  <a:pt x="36" y="88"/>
                </a:lnTo>
                <a:lnTo>
                  <a:pt x="40" y="88"/>
                </a:lnTo>
                <a:lnTo>
                  <a:pt x="50" y="88"/>
                </a:lnTo>
                <a:lnTo>
                  <a:pt x="64" y="88"/>
                </a:lnTo>
                <a:lnTo>
                  <a:pt x="80" y="94"/>
                </a:lnTo>
                <a:lnTo>
                  <a:pt x="122" y="42"/>
                </a:lnTo>
                <a:lnTo>
                  <a:pt x="114" y="24"/>
                </a:lnTo>
                <a:lnTo>
                  <a:pt x="92" y="20"/>
                </a:lnTo>
                <a:lnTo>
                  <a:pt x="56" y="0"/>
                </a:lnTo>
                <a:lnTo>
                  <a:pt x="54" y="12"/>
                </a:lnTo>
                <a:lnTo>
                  <a:pt x="40" y="10"/>
                </a:lnTo>
                <a:lnTo>
                  <a:pt x="22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195"/>
          <p:cNvSpPr>
            <a:spLocks/>
          </p:cNvSpPr>
          <p:nvPr/>
        </p:nvSpPr>
        <p:spPr bwMode="gray">
          <a:xfrm>
            <a:off x="1940118" y="2146300"/>
            <a:ext cx="73041" cy="73025"/>
          </a:xfrm>
          <a:custGeom>
            <a:avLst/>
            <a:gdLst/>
            <a:ahLst/>
            <a:cxnLst>
              <a:cxn ang="0">
                <a:pos x="28" y="8"/>
              </a:cxn>
              <a:cxn ang="0">
                <a:pos x="28" y="6"/>
              </a:cxn>
              <a:cxn ang="0">
                <a:pos x="26" y="4"/>
              </a:cxn>
              <a:cxn ang="0">
                <a:pos x="22" y="2"/>
              </a:cxn>
              <a:cxn ang="0">
                <a:pos x="20" y="0"/>
              </a:cxn>
              <a:cxn ang="0">
                <a:pos x="16" y="0"/>
              </a:cxn>
              <a:cxn ang="0">
                <a:pos x="12" y="0"/>
              </a:cxn>
              <a:cxn ang="0">
                <a:pos x="10" y="0"/>
              </a:cxn>
              <a:cxn ang="0">
                <a:pos x="8" y="4"/>
              </a:cxn>
              <a:cxn ang="0">
                <a:pos x="4" y="8"/>
              </a:cxn>
              <a:cxn ang="0">
                <a:pos x="2" y="12"/>
              </a:cxn>
              <a:cxn ang="0">
                <a:pos x="2" y="16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8" y="30"/>
              </a:cxn>
              <a:cxn ang="0">
                <a:pos x="12" y="34"/>
              </a:cxn>
              <a:cxn ang="0">
                <a:pos x="16" y="36"/>
              </a:cxn>
              <a:cxn ang="0">
                <a:pos x="20" y="40"/>
              </a:cxn>
              <a:cxn ang="0">
                <a:pos x="24" y="42"/>
              </a:cxn>
              <a:cxn ang="0">
                <a:pos x="28" y="44"/>
              </a:cxn>
              <a:cxn ang="0">
                <a:pos x="28" y="46"/>
              </a:cxn>
              <a:cxn ang="0">
                <a:pos x="28" y="44"/>
              </a:cxn>
              <a:cxn ang="0">
                <a:pos x="32" y="44"/>
              </a:cxn>
              <a:cxn ang="0">
                <a:pos x="36" y="40"/>
              </a:cxn>
              <a:cxn ang="0">
                <a:pos x="40" y="38"/>
              </a:cxn>
              <a:cxn ang="0">
                <a:pos x="42" y="34"/>
              </a:cxn>
              <a:cxn ang="0">
                <a:pos x="46" y="32"/>
              </a:cxn>
              <a:cxn ang="0">
                <a:pos x="46" y="28"/>
              </a:cxn>
              <a:cxn ang="0">
                <a:pos x="46" y="24"/>
              </a:cxn>
              <a:cxn ang="0">
                <a:pos x="42" y="20"/>
              </a:cxn>
              <a:cxn ang="0">
                <a:pos x="38" y="16"/>
              </a:cxn>
              <a:cxn ang="0">
                <a:pos x="34" y="12"/>
              </a:cxn>
              <a:cxn ang="0">
                <a:pos x="32" y="10"/>
              </a:cxn>
              <a:cxn ang="0">
                <a:pos x="28" y="8"/>
              </a:cxn>
              <a:cxn ang="0">
                <a:pos x="28" y="8"/>
              </a:cxn>
            </a:cxnLst>
            <a:rect l="0" t="0" r="r" b="b"/>
            <a:pathLst>
              <a:path w="46" h="46">
                <a:moveTo>
                  <a:pt x="28" y="8"/>
                </a:moveTo>
                <a:lnTo>
                  <a:pt x="28" y="6"/>
                </a:lnTo>
                <a:lnTo>
                  <a:pt x="26" y="4"/>
                </a:lnTo>
                <a:lnTo>
                  <a:pt x="22" y="2"/>
                </a:lnTo>
                <a:lnTo>
                  <a:pt x="20" y="0"/>
                </a:lnTo>
                <a:lnTo>
                  <a:pt x="16" y="0"/>
                </a:lnTo>
                <a:lnTo>
                  <a:pt x="12" y="0"/>
                </a:lnTo>
                <a:lnTo>
                  <a:pt x="10" y="0"/>
                </a:lnTo>
                <a:lnTo>
                  <a:pt x="8" y="4"/>
                </a:lnTo>
                <a:lnTo>
                  <a:pt x="4" y="8"/>
                </a:lnTo>
                <a:lnTo>
                  <a:pt x="2" y="12"/>
                </a:lnTo>
                <a:lnTo>
                  <a:pt x="2" y="16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8" y="30"/>
                </a:lnTo>
                <a:lnTo>
                  <a:pt x="12" y="34"/>
                </a:lnTo>
                <a:lnTo>
                  <a:pt x="16" y="36"/>
                </a:lnTo>
                <a:lnTo>
                  <a:pt x="20" y="40"/>
                </a:lnTo>
                <a:lnTo>
                  <a:pt x="24" y="42"/>
                </a:lnTo>
                <a:lnTo>
                  <a:pt x="28" y="44"/>
                </a:lnTo>
                <a:lnTo>
                  <a:pt x="28" y="46"/>
                </a:lnTo>
                <a:lnTo>
                  <a:pt x="28" y="44"/>
                </a:lnTo>
                <a:lnTo>
                  <a:pt x="32" y="44"/>
                </a:lnTo>
                <a:lnTo>
                  <a:pt x="36" y="40"/>
                </a:lnTo>
                <a:lnTo>
                  <a:pt x="40" y="38"/>
                </a:lnTo>
                <a:lnTo>
                  <a:pt x="42" y="34"/>
                </a:lnTo>
                <a:lnTo>
                  <a:pt x="46" y="32"/>
                </a:lnTo>
                <a:lnTo>
                  <a:pt x="46" y="28"/>
                </a:lnTo>
                <a:lnTo>
                  <a:pt x="46" y="24"/>
                </a:lnTo>
                <a:lnTo>
                  <a:pt x="42" y="20"/>
                </a:lnTo>
                <a:lnTo>
                  <a:pt x="38" y="16"/>
                </a:lnTo>
                <a:lnTo>
                  <a:pt x="34" y="12"/>
                </a:lnTo>
                <a:lnTo>
                  <a:pt x="32" y="10"/>
                </a:lnTo>
                <a:lnTo>
                  <a:pt x="28" y="8"/>
                </a:lnTo>
                <a:lnTo>
                  <a:pt x="28" y="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96"/>
          <p:cNvSpPr>
            <a:spLocks/>
          </p:cNvSpPr>
          <p:nvPr/>
        </p:nvSpPr>
        <p:spPr bwMode="gray">
          <a:xfrm>
            <a:off x="4280609" y="3194050"/>
            <a:ext cx="50811" cy="260350"/>
          </a:xfrm>
          <a:custGeom>
            <a:avLst/>
            <a:gdLst/>
            <a:ahLst/>
            <a:cxnLst>
              <a:cxn ang="0">
                <a:pos x="26" y="8"/>
              </a:cxn>
              <a:cxn ang="0">
                <a:pos x="26" y="6"/>
              </a:cxn>
              <a:cxn ang="0">
                <a:pos x="24" y="6"/>
              </a:cxn>
              <a:cxn ang="0">
                <a:pos x="22" y="2"/>
              </a:cxn>
              <a:cxn ang="0">
                <a:pos x="20" y="2"/>
              </a:cxn>
              <a:cxn ang="0">
                <a:pos x="18" y="0"/>
              </a:cxn>
              <a:cxn ang="0">
                <a:pos x="16" y="2"/>
              </a:cxn>
              <a:cxn ang="0">
                <a:pos x="14" y="6"/>
              </a:cxn>
              <a:cxn ang="0">
                <a:pos x="12" y="10"/>
              </a:cxn>
              <a:cxn ang="0">
                <a:pos x="10" y="14"/>
              </a:cxn>
              <a:cxn ang="0">
                <a:pos x="8" y="18"/>
              </a:cxn>
              <a:cxn ang="0">
                <a:pos x="8" y="22"/>
              </a:cxn>
              <a:cxn ang="0">
                <a:pos x="8" y="22"/>
              </a:cxn>
              <a:cxn ang="0">
                <a:pos x="2" y="42"/>
              </a:cxn>
              <a:cxn ang="0">
                <a:pos x="2" y="44"/>
              </a:cxn>
              <a:cxn ang="0">
                <a:pos x="2" y="46"/>
              </a:cxn>
              <a:cxn ang="0">
                <a:pos x="4" y="52"/>
              </a:cxn>
              <a:cxn ang="0">
                <a:pos x="4" y="56"/>
              </a:cxn>
              <a:cxn ang="0">
                <a:pos x="6" y="60"/>
              </a:cxn>
              <a:cxn ang="0">
                <a:pos x="6" y="66"/>
              </a:cxn>
              <a:cxn ang="0">
                <a:pos x="8" y="82"/>
              </a:cxn>
              <a:cxn ang="0">
                <a:pos x="6" y="100"/>
              </a:cxn>
              <a:cxn ang="0">
                <a:pos x="6" y="118"/>
              </a:cxn>
              <a:cxn ang="0">
                <a:pos x="6" y="132"/>
              </a:cxn>
              <a:cxn ang="0">
                <a:pos x="6" y="140"/>
              </a:cxn>
              <a:cxn ang="0">
                <a:pos x="6" y="142"/>
              </a:cxn>
              <a:cxn ang="0">
                <a:pos x="4" y="146"/>
              </a:cxn>
              <a:cxn ang="0">
                <a:pos x="2" y="150"/>
              </a:cxn>
              <a:cxn ang="0">
                <a:pos x="0" y="156"/>
              </a:cxn>
              <a:cxn ang="0">
                <a:pos x="0" y="158"/>
              </a:cxn>
              <a:cxn ang="0">
                <a:pos x="0" y="160"/>
              </a:cxn>
              <a:cxn ang="0">
                <a:pos x="8" y="164"/>
              </a:cxn>
              <a:cxn ang="0">
                <a:pos x="12" y="152"/>
              </a:cxn>
              <a:cxn ang="0">
                <a:pos x="22" y="162"/>
              </a:cxn>
              <a:cxn ang="0">
                <a:pos x="22" y="160"/>
              </a:cxn>
              <a:cxn ang="0">
                <a:pos x="22" y="158"/>
              </a:cxn>
              <a:cxn ang="0">
                <a:pos x="22" y="152"/>
              </a:cxn>
              <a:cxn ang="0">
                <a:pos x="22" y="146"/>
              </a:cxn>
              <a:cxn ang="0">
                <a:pos x="20" y="140"/>
              </a:cxn>
              <a:cxn ang="0">
                <a:pos x="16" y="130"/>
              </a:cxn>
              <a:cxn ang="0">
                <a:pos x="16" y="118"/>
              </a:cxn>
              <a:cxn ang="0">
                <a:pos x="24" y="106"/>
              </a:cxn>
              <a:cxn ang="0">
                <a:pos x="28" y="102"/>
              </a:cxn>
              <a:cxn ang="0">
                <a:pos x="32" y="96"/>
              </a:cxn>
              <a:cxn ang="0">
                <a:pos x="32" y="92"/>
              </a:cxn>
              <a:cxn ang="0">
                <a:pos x="32" y="88"/>
              </a:cxn>
              <a:cxn ang="0">
                <a:pos x="30" y="84"/>
              </a:cxn>
              <a:cxn ang="0">
                <a:pos x="30" y="80"/>
              </a:cxn>
              <a:cxn ang="0">
                <a:pos x="30" y="74"/>
              </a:cxn>
              <a:cxn ang="0">
                <a:pos x="28" y="62"/>
              </a:cxn>
              <a:cxn ang="0">
                <a:pos x="26" y="50"/>
              </a:cxn>
              <a:cxn ang="0">
                <a:pos x="24" y="40"/>
              </a:cxn>
              <a:cxn ang="0">
                <a:pos x="24" y="36"/>
              </a:cxn>
              <a:cxn ang="0">
                <a:pos x="24" y="36"/>
              </a:cxn>
              <a:cxn ang="0">
                <a:pos x="22" y="32"/>
              </a:cxn>
              <a:cxn ang="0">
                <a:pos x="22" y="28"/>
              </a:cxn>
              <a:cxn ang="0">
                <a:pos x="22" y="22"/>
              </a:cxn>
              <a:cxn ang="0">
                <a:pos x="22" y="16"/>
              </a:cxn>
              <a:cxn ang="0">
                <a:pos x="24" y="12"/>
              </a:cxn>
              <a:cxn ang="0">
                <a:pos x="26" y="8"/>
              </a:cxn>
            </a:cxnLst>
            <a:rect l="0" t="0" r="r" b="b"/>
            <a:pathLst>
              <a:path w="32" h="164">
                <a:moveTo>
                  <a:pt x="26" y="8"/>
                </a:moveTo>
                <a:lnTo>
                  <a:pt x="26" y="6"/>
                </a:lnTo>
                <a:lnTo>
                  <a:pt x="24" y="6"/>
                </a:lnTo>
                <a:lnTo>
                  <a:pt x="22" y="2"/>
                </a:lnTo>
                <a:lnTo>
                  <a:pt x="20" y="2"/>
                </a:lnTo>
                <a:lnTo>
                  <a:pt x="18" y="0"/>
                </a:lnTo>
                <a:lnTo>
                  <a:pt x="16" y="2"/>
                </a:lnTo>
                <a:lnTo>
                  <a:pt x="14" y="6"/>
                </a:lnTo>
                <a:lnTo>
                  <a:pt x="12" y="10"/>
                </a:lnTo>
                <a:lnTo>
                  <a:pt x="10" y="14"/>
                </a:lnTo>
                <a:lnTo>
                  <a:pt x="8" y="18"/>
                </a:lnTo>
                <a:lnTo>
                  <a:pt x="8" y="22"/>
                </a:lnTo>
                <a:lnTo>
                  <a:pt x="8" y="22"/>
                </a:lnTo>
                <a:lnTo>
                  <a:pt x="2" y="42"/>
                </a:lnTo>
                <a:lnTo>
                  <a:pt x="2" y="44"/>
                </a:lnTo>
                <a:lnTo>
                  <a:pt x="2" y="46"/>
                </a:lnTo>
                <a:lnTo>
                  <a:pt x="4" y="52"/>
                </a:lnTo>
                <a:lnTo>
                  <a:pt x="4" y="56"/>
                </a:lnTo>
                <a:lnTo>
                  <a:pt x="6" y="60"/>
                </a:lnTo>
                <a:lnTo>
                  <a:pt x="6" y="66"/>
                </a:lnTo>
                <a:lnTo>
                  <a:pt x="8" y="82"/>
                </a:lnTo>
                <a:lnTo>
                  <a:pt x="6" y="100"/>
                </a:lnTo>
                <a:lnTo>
                  <a:pt x="6" y="118"/>
                </a:lnTo>
                <a:lnTo>
                  <a:pt x="6" y="132"/>
                </a:lnTo>
                <a:lnTo>
                  <a:pt x="6" y="140"/>
                </a:lnTo>
                <a:lnTo>
                  <a:pt x="6" y="142"/>
                </a:lnTo>
                <a:lnTo>
                  <a:pt x="4" y="146"/>
                </a:lnTo>
                <a:lnTo>
                  <a:pt x="2" y="150"/>
                </a:lnTo>
                <a:lnTo>
                  <a:pt x="0" y="156"/>
                </a:lnTo>
                <a:lnTo>
                  <a:pt x="0" y="158"/>
                </a:lnTo>
                <a:lnTo>
                  <a:pt x="0" y="160"/>
                </a:lnTo>
                <a:lnTo>
                  <a:pt x="8" y="164"/>
                </a:lnTo>
                <a:lnTo>
                  <a:pt x="12" y="152"/>
                </a:lnTo>
                <a:lnTo>
                  <a:pt x="22" y="162"/>
                </a:lnTo>
                <a:lnTo>
                  <a:pt x="22" y="160"/>
                </a:lnTo>
                <a:lnTo>
                  <a:pt x="22" y="158"/>
                </a:lnTo>
                <a:lnTo>
                  <a:pt x="22" y="152"/>
                </a:lnTo>
                <a:lnTo>
                  <a:pt x="22" y="146"/>
                </a:lnTo>
                <a:lnTo>
                  <a:pt x="20" y="140"/>
                </a:lnTo>
                <a:lnTo>
                  <a:pt x="16" y="130"/>
                </a:lnTo>
                <a:lnTo>
                  <a:pt x="16" y="118"/>
                </a:lnTo>
                <a:lnTo>
                  <a:pt x="24" y="106"/>
                </a:lnTo>
                <a:lnTo>
                  <a:pt x="28" y="102"/>
                </a:lnTo>
                <a:lnTo>
                  <a:pt x="32" y="96"/>
                </a:lnTo>
                <a:lnTo>
                  <a:pt x="32" y="92"/>
                </a:lnTo>
                <a:lnTo>
                  <a:pt x="32" y="88"/>
                </a:lnTo>
                <a:lnTo>
                  <a:pt x="30" y="84"/>
                </a:lnTo>
                <a:lnTo>
                  <a:pt x="30" y="80"/>
                </a:lnTo>
                <a:lnTo>
                  <a:pt x="30" y="74"/>
                </a:lnTo>
                <a:lnTo>
                  <a:pt x="28" y="62"/>
                </a:lnTo>
                <a:lnTo>
                  <a:pt x="26" y="50"/>
                </a:lnTo>
                <a:lnTo>
                  <a:pt x="24" y="40"/>
                </a:lnTo>
                <a:lnTo>
                  <a:pt x="24" y="36"/>
                </a:lnTo>
                <a:lnTo>
                  <a:pt x="24" y="36"/>
                </a:lnTo>
                <a:lnTo>
                  <a:pt x="22" y="32"/>
                </a:lnTo>
                <a:lnTo>
                  <a:pt x="22" y="28"/>
                </a:lnTo>
                <a:lnTo>
                  <a:pt x="22" y="22"/>
                </a:lnTo>
                <a:lnTo>
                  <a:pt x="22" y="16"/>
                </a:lnTo>
                <a:lnTo>
                  <a:pt x="24" y="12"/>
                </a:lnTo>
                <a:lnTo>
                  <a:pt x="26" y="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97"/>
          <p:cNvSpPr>
            <a:spLocks/>
          </p:cNvSpPr>
          <p:nvPr/>
        </p:nvSpPr>
        <p:spPr bwMode="gray">
          <a:xfrm>
            <a:off x="1867077" y="1914525"/>
            <a:ext cx="3385297" cy="1841500"/>
          </a:xfrm>
          <a:custGeom>
            <a:avLst/>
            <a:gdLst/>
            <a:ahLst/>
            <a:cxnLst>
              <a:cxn ang="0">
                <a:pos x="1494" y="916"/>
              </a:cxn>
              <a:cxn ang="0">
                <a:pos x="1558" y="688"/>
              </a:cxn>
              <a:cxn ang="0">
                <a:pos x="1762" y="626"/>
              </a:cxn>
              <a:cxn ang="0">
                <a:pos x="1698" y="776"/>
              </a:cxn>
              <a:cxn ang="0">
                <a:pos x="1790" y="726"/>
              </a:cxn>
              <a:cxn ang="0">
                <a:pos x="1876" y="654"/>
              </a:cxn>
              <a:cxn ang="0">
                <a:pos x="1998" y="586"/>
              </a:cxn>
              <a:cxn ang="0">
                <a:pos x="2084" y="548"/>
              </a:cxn>
              <a:cxn ang="0">
                <a:pos x="2074" y="480"/>
              </a:cxn>
              <a:cxn ang="0">
                <a:pos x="1880" y="370"/>
              </a:cxn>
              <a:cxn ang="0">
                <a:pos x="1640" y="308"/>
              </a:cxn>
              <a:cxn ang="0">
                <a:pos x="1578" y="268"/>
              </a:cxn>
              <a:cxn ang="0">
                <a:pos x="1412" y="308"/>
              </a:cxn>
              <a:cxn ang="0">
                <a:pos x="1338" y="230"/>
              </a:cxn>
              <a:cxn ang="0">
                <a:pos x="1160" y="170"/>
              </a:cxn>
              <a:cxn ang="0">
                <a:pos x="1134" y="160"/>
              </a:cxn>
              <a:cxn ang="0">
                <a:pos x="1086" y="8"/>
              </a:cxn>
              <a:cxn ang="0">
                <a:pos x="1020" y="108"/>
              </a:cxn>
              <a:cxn ang="0">
                <a:pos x="906" y="98"/>
              </a:cxn>
              <a:cxn ang="0">
                <a:pos x="764" y="244"/>
              </a:cxn>
              <a:cxn ang="0">
                <a:pos x="812" y="382"/>
              </a:cxn>
              <a:cxn ang="0">
                <a:pos x="778" y="298"/>
              </a:cxn>
              <a:cxn ang="0">
                <a:pos x="706" y="244"/>
              </a:cxn>
              <a:cxn ang="0">
                <a:pos x="670" y="318"/>
              </a:cxn>
              <a:cxn ang="0">
                <a:pos x="726" y="416"/>
              </a:cxn>
              <a:cxn ang="0">
                <a:pos x="756" y="470"/>
              </a:cxn>
              <a:cxn ang="0">
                <a:pos x="712" y="492"/>
              </a:cxn>
              <a:cxn ang="0">
                <a:pos x="676" y="424"/>
              </a:cxn>
              <a:cxn ang="0">
                <a:pos x="648" y="466"/>
              </a:cxn>
              <a:cxn ang="0">
                <a:pos x="656" y="368"/>
              </a:cxn>
              <a:cxn ang="0">
                <a:pos x="610" y="280"/>
              </a:cxn>
              <a:cxn ang="0">
                <a:pos x="552" y="374"/>
              </a:cxn>
              <a:cxn ang="0">
                <a:pos x="390" y="422"/>
              </a:cxn>
              <a:cxn ang="0">
                <a:pos x="328" y="410"/>
              </a:cxn>
              <a:cxn ang="0">
                <a:pos x="302" y="490"/>
              </a:cxn>
              <a:cxn ang="0">
                <a:pos x="208" y="560"/>
              </a:cxn>
              <a:cxn ang="0">
                <a:pos x="258" y="480"/>
              </a:cxn>
              <a:cxn ang="0">
                <a:pos x="162" y="368"/>
              </a:cxn>
              <a:cxn ang="0">
                <a:pos x="134" y="606"/>
              </a:cxn>
              <a:cxn ang="0">
                <a:pos x="54" y="674"/>
              </a:cxn>
              <a:cxn ang="0">
                <a:pos x="28" y="730"/>
              </a:cxn>
              <a:cxn ang="0">
                <a:pos x="42" y="810"/>
              </a:cxn>
              <a:cxn ang="0">
                <a:pos x="38" y="892"/>
              </a:cxn>
              <a:cxn ang="0">
                <a:pos x="60" y="918"/>
              </a:cxn>
              <a:cxn ang="0">
                <a:pos x="114" y="970"/>
              </a:cxn>
              <a:cxn ang="0">
                <a:pos x="174" y="998"/>
              </a:cxn>
              <a:cxn ang="0">
                <a:pos x="212" y="974"/>
              </a:cxn>
              <a:cxn ang="0">
                <a:pos x="236" y="1020"/>
              </a:cxn>
              <a:cxn ang="0">
                <a:pos x="316" y="1092"/>
              </a:cxn>
              <a:cxn ang="0">
                <a:pos x="348" y="1034"/>
              </a:cxn>
              <a:cxn ang="0">
                <a:pos x="390" y="992"/>
              </a:cxn>
              <a:cxn ang="0">
                <a:pos x="410" y="1058"/>
              </a:cxn>
              <a:cxn ang="0">
                <a:pos x="452" y="1122"/>
              </a:cxn>
              <a:cxn ang="0">
                <a:pos x="560" y="1128"/>
              </a:cxn>
              <a:cxn ang="0">
                <a:pos x="660" y="1104"/>
              </a:cxn>
              <a:cxn ang="0">
                <a:pos x="732" y="1050"/>
              </a:cxn>
              <a:cxn ang="0">
                <a:pos x="752" y="994"/>
              </a:cxn>
              <a:cxn ang="0">
                <a:pos x="834" y="912"/>
              </a:cxn>
              <a:cxn ang="0">
                <a:pos x="964" y="912"/>
              </a:cxn>
              <a:cxn ang="0">
                <a:pos x="1168" y="880"/>
              </a:cxn>
              <a:cxn ang="0">
                <a:pos x="1354" y="904"/>
              </a:cxn>
              <a:cxn ang="0">
                <a:pos x="1432" y="908"/>
              </a:cxn>
            </a:cxnLst>
            <a:rect l="0" t="0" r="r" b="b"/>
            <a:pathLst>
              <a:path w="2132" h="1160">
                <a:moveTo>
                  <a:pt x="1396" y="998"/>
                </a:moveTo>
                <a:lnTo>
                  <a:pt x="1398" y="994"/>
                </a:lnTo>
                <a:lnTo>
                  <a:pt x="1398" y="994"/>
                </a:lnTo>
                <a:lnTo>
                  <a:pt x="1398" y="994"/>
                </a:lnTo>
                <a:lnTo>
                  <a:pt x="1398" y="996"/>
                </a:lnTo>
                <a:lnTo>
                  <a:pt x="1396" y="1000"/>
                </a:lnTo>
                <a:lnTo>
                  <a:pt x="1396" y="1002"/>
                </a:lnTo>
                <a:lnTo>
                  <a:pt x="1394" y="1006"/>
                </a:lnTo>
                <a:lnTo>
                  <a:pt x="1394" y="1010"/>
                </a:lnTo>
                <a:lnTo>
                  <a:pt x="1394" y="1012"/>
                </a:lnTo>
                <a:lnTo>
                  <a:pt x="1392" y="1012"/>
                </a:lnTo>
                <a:lnTo>
                  <a:pt x="1394" y="1018"/>
                </a:lnTo>
                <a:lnTo>
                  <a:pt x="1398" y="1024"/>
                </a:lnTo>
                <a:lnTo>
                  <a:pt x="1402" y="1028"/>
                </a:lnTo>
                <a:lnTo>
                  <a:pt x="1406" y="1030"/>
                </a:lnTo>
                <a:lnTo>
                  <a:pt x="1410" y="1032"/>
                </a:lnTo>
                <a:lnTo>
                  <a:pt x="1412" y="1034"/>
                </a:lnTo>
                <a:lnTo>
                  <a:pt x="1414" y="1034"/>
                </a:lnTo>
                <a:lnTo>
                  <a:pt x="1424" y="1026"/>
                </a:lnTo>
                <a:lnTo>
                  <a:pt x="1436" y="1010"/>
                </a:lnTo>
                <a:lnTo>
                  <a:pt x="1450" y="992"/>
                </a:lnTo>
                <a:lnTo>
                  <a:pt x="1464" y="970"/>
                </a:lnTo>
                <a:lnTo>
                  <a:pt x="1476" y="950"/>
                </a:lnTo>
                <a:lnTo>
                  <a:pt x="1486" y="932"/>
                </a:lnTo>
                <a:lnTo>
                  <a:pt x="1492" y="920"/>
                </a:lnTo>
                <a:lnTo>
                  <a:pt x="1494" y="916"/>
                </a:lnTo>
                <a:lnTo>
                  <a:pt x="1496" y="898"/>
                </a:lnTo>
                <a:lnTo>
                  <a:pt x="1502" y="884"/>
                </a:lnTo>
                <a:lnTo>
                  <a:pt x="1506" y="876"/>
                </a:lnTo>
                <a:lnTo>
                  <a:pt x="1510" y="872"/>
                </a:lnTo>
                <a:lnTo>
                  <a:pt x="1512" y="846"/>
                </a:lnTo>
                <a:lnTo>
                  <a:pt x="1514" y="842"/>
                </a:lnTo>
                <a:lnTo>
                  <a:pt x="1516" y="830"/>
                </a:lnTo>
                <a:lnTo>
                  <a:pt x="1514" y="818"/>
                </a:lnTo>
                <a:lnTo>
                  <a:pt x="1510" y="808"/>
                </a:lnTo>
                <a:lnTo>
                  <a:pt x="1500" y="804"/>
                </a:lnTo>
                <a:lnTo>
                  <a:pt x="1494" y="804"/>
                </a:lnTo>
                <a:lnTo>
                  <a:pt x="1486" y="806"/>
                </a:lnTo>
                <a:lnTo>
                  <a:pt x="1478" y="808"/>
                </a:lnTo>
                <a:lnTo>
                  <a:pt x="1472" y="808"/>
                </a:lnTo>
                <a:lnTo>
                  <a:pt x="1466" y="806"/>
                </a:lnTo>
                <a:lnTo>
                  <a:pt x="1462" y="802"/>
                </a:lnTo>
                <a:lnTo>
                  <a:pt x="1460" y="800"/>
                </a:lnTo>
                <a:lnTo>
                  <a:pt x="1458" y="798"/>
                </a:lnTo>
                <a:lnTo>
                  <a:pt x="1456" y="798"/>
                </a:lnTo>
                <a:lnTo>
                  <a:pt x="1444" y="794"/>
                </a:lnTo>
                <a:lnTo>
                  <a:pt x="1470" y="770"/>
                </a:lnTo>
                <a:lnTo>
                  <a:pt x="1472" y="762"/>
                </a:lnTo>
                <a:lnTo>
                  <a:pt x="1494" y="738"/>
                </a:lnTo>
                <a:lnTo>
                  <a:pt x="1542" y="686"/>
                </a:lnTo>
                <a:lnTo>
                  <a:pt x="1546" y="686"/>
                </a:lnTo>
                <a:lnTo>
                  <a:pt x="1558" y="688"/>
                </a:lnTo>
                <a:lnTo>
                  <a:pt x="1572" y="692"/>
                </a:lnTo>
                <a:lnTo>
                  <a:pt x="1588" y="694"/>
                </a:lnTo>
                <a:lnTo>
                  <a:pt x="1602" y="698"/>
                </a:lnTo>
                <a:lnTo>
                  <a:pt x="1608" y="698"/>
                </a:lnTo>
                <a:lnTo>
                  <a:pt x="1612" y="698"/>
                </a:lnTo>
                <a:lnTo>
                  <a:pt x="1612" y="694"/>
                </a:lnTo>
                <a:lnTo>
                  <a:pt x="1612" y="692"/>
                </a:lnTo>
                <a:lnTo>
                  <a:pt x="1612" y="688"/>
                </a:lnTo>
                <a:lnTo>
                  <a:pt x="1612" y="686"/>
                </a:lnTo>
                <a:lnTo>
                  <a:pt x="1612" y="686"/>
                </a:lnTo>
                <a:lnTo>
                  <a:pt x="1622" y="680"/>
                </a:lnTo>
                <a:lnTo>
                  <a:pt x="1634" y="682"/>
                </a:lnTo>
                <a:lnTo>
                  <a:pt x="1642" y="682"/>
                </a:lnTo>
                <a:lnTo>
                  <a:pt x="1650" y="700"/>
                </a:lnTo>
                <a:lnTo>
                  <a:pt x="1694" y="686"/>
                </a:lnTo>
                <a:lnTo>
                  <a:pt x="1694" y="676"/>
                </a:lnTo>
                <a:lnTo>
                  <a:pt x="1732" y="642"/>
                </a:lnTo>
                <a:lnTo>
                  <a:pt x="1734" y="642"/>
                </a:lnTo>
                <a:lnTo>
                  <a:pt x="1736" y="640"/>
                </a:lnTo>
                <a:lnTo>
                  <a:pt x="1738" y="636"/>
                </a:lnTo>
                <a:lnTo>
                  <a:pt x="1742" y="634"/>
                </a:lnTo>
                <a:lnTo>
                  <a:pt x="1746" y="630"/>
                </a:lnTo>
                <a:lnTo>
                  <a:pt x="1750" y="628"/>
                </a:lnTo>
                <a:lnTo>
                  <a:pt x="1756" y="626"/>
                </a:lnTo>
                <a:lnTo>
                  <a:pt x="1760" y="624"/>
                </a:lnTo>
                <a:lnTo>
                  <a:pt x="1762" y="626"/>
                </a:lnTo>
                <a:lnTo>
                  <a:pt x="1764" y="628"/>
                </a:lnTo>
                <a:lnTo>
                  <a:pt x="1764" y="632"/>
                </a:lnTo>
                <a:lnTo>
                  <a:pt x="1760" y="638"/>
                </a:lnTo>
                <a:lnTo>
                  <a:pt x="1758" y="644"/>
                </a:lnTo>
                <a:lnTo>
                  <a:pt x="1754" y="648"/>
                </a:lnTo>
                <a:lnTo>
                  <a:pt x="1754" y="652"/>
                </a:lnTo>
                <a:lnTo>
                  <a:pt x="1754" y="654"/>
                </a:lnTo>
                <a:lnTo>
                  <a:pt x="1758" y="654"/>
                </a:lnTo>
                <a:lnTo>
                  <a:pt x="1760" y="654"/>
                </a:lnTo>
                <a:lnTo>
                  <a:pt x="1764" y="654"/>
                </a:lnTo>
                <a:lnTo>
                  <a:pt x="1768" y="652"/>
                </a:lnTo>
                <a:lnTo>
                  <a:pt x="1770" y="650"/>
                </a:lnTo>
                <a:lnTo>
                  <a:pt x="1776" y="644"/>
                </a:lnTo>
                <a:lnTo>
                  <a:pt x="1784" y="634"/>
                </a:lnTo>
                <a:lnTo>
                  <a:pt x="1790" y="624"/>
                </a:lnTo>
                <a:lnTo>
                  <a:pt x="1796" y="616"/>
                </a:lnTo>
                <a:lnTo>
                  <a:pt x="1798" y="614"/>
                </a:lnTo>
                <a:lnTo>
                  <a:pt x="1792" y="626"/>
                </a:lnTo>
                <a:lnTo>
                  <a:pt x="1792" y="638"/>
                </a:lnTo>
                <a:lnTo>
                  <a:pt x="1794" y="648"/>
                </a:lnTo>
                <a:lnTo>
                  <a:pt x="1796" y="652"/>
                </a:lnTo>
                <a:lnTo>
                  <a:pt x="1762" y="676"/>
                </a:lnTo>
                <a:lnTo>
                  <a:pt x="1752" y="706"/>
                </a:lnTo>
                <a:lnTo>
                  <a:pt x="1714" y="736"/>
                </a:lnTo>
                <a:lnTo>
                  <a:pt x="1698" y="776"/>
                </a:lnTo>
                <a:lnTo>
                  <a:pt x="1698" y="776"/>
                </a:lnTo>
                <a:lnTo>
                  <a:pt x="1696" y="780"/>
                </a:lnTo>
                <a:lnTo>
                  <a:pt x="1696" y="784"/>
                </a:lnTo>
                <a:lnTo>
                  <a:pt x="1694" y="790"/>
                </a:lnTo>
                <a:lnTo>
                  <a:pt x="1696" y="798"/>
                </a:lnTo>
                <a:lnTo>
                  <a:pt x="1698" y="806"/>
                </a:lnTo>
                <a:lnTo>
                  <a:pt x="1702" y="820"/>
                </a:lnTo>
                <a:lnTo>
                  <a:pt x="1708" y="838"/>
                </a:lnTo>
                <a:lnTo>
                  <a:pt x="1712" y="854"/>
                </a:lnTo>
                <a:lnTo>
                  <a:pt x="1718" y="868"/>
                </a:lnTo>
                <a:lnTo>
                  <a:pt x="1718" y="874"/>
                </a:lnTo>
                <a:lnTo>
                  <a:pt x="1736" y="848"/>
                </a:lnTo>
                <a:lnTo>
                  <a:pt x="1766" y="802"/>
                </a:lnTo>
                <a:lnTo>
                  <a:pt x="1782" y="798"/>
                </a:lnTo>
                <a:lnTo>
                  <a:pt x="1780" y="794"/>
                </a:lnTo>
                <a:lnTo>
                  <a:pt x="1780" y="784"/>
                </a:lnTo>
                <a:lnTo>
                  <a:pt x="1782" y="772"/>
                </a:lnTo>
                <a:lnTo>
                  <a:pt x="1786" y="758"/>
                </a:lnTo>
                <a:lnTo>
                  <a:pt x="1790" y="750"/>
                </a:lnTo>
                <a:lnTo>
                  <a:pt x="1792" y="744"/>
                </a:lnTo>
                <a:lnTo>
                  <a:pt x="1792" y="740"/>
                </a:lnTo>
                <a:lnTo>
                  <a:pt x="1792" y="736"/>
                </a:lnTo>
                <a:lnTo>
                  <a:pt x="1792" y="732"/>
                </a:lnTo>
                <a:lnTo>
                  <a:pt x="1792" y="730"/>
                </a:lnTo>
                <a:lnTo>
                  <a:pt x="1790" y="730"/>
                </a:lnTo>
                <a:lnTo>
                  <a:pt x="1790" y="728"/>
                </a:lnTo>
                <a:lnTo>
                  <a:pt x="1790" y="726"/>
                </a:lnTo>
                <a:lnTo>
                  <a:pt x="1788" y="724"/>
                </a:lnTo>
                <a:lnTo>
                  <a:pt x="1786" y="720"/>
                </a:lnTo>
                <a:lnTo>
                  <a:pt x="1786" y="716"/>
                </a:lnTo>
                <a:lnTo>
                  <a:pt x="1786" y="712"/>
                </a:lnTo>
                <a:lnTo>
                  <a:pt x="1790" y="708"/>
                </a:lnTo>
                <a:lnTo>
                  <a:pt x="1792" y="704"/>
                </a:lnTo>
                <a:lnTo>
                  <a:pt x="1796" y="702"/>
                </a:lnTo>
                <a:lnTo>
                  <a:pt x="1802" y="702"/>
                </a:lnTo>
                <a:lnTo>
                  <a:pt x="1812" y="700"/>
                </a:lnTo>
                <a:lnTo>
                  <a:pt x="1816" y="698"/>
                </a:lnTo>
                <a:lnTo>
                  <a:pt x="1818" y="696"/>
                </a:lnTo>
                <a:lnTo>
                  <a:pt x="1820" y="692"/>
                </a:lnTo>
                <a:lnTo>
                  <a:pt x="1820" y="688"/>
                </a:lnTo>
                <a:lnTo>
                  <a:pt x="1820" y="684"/>
                </a:lnTo>
                <a:lnTo>
                  <a:pt x="1820" y="680"/>
                </a:lnTo>
                <a:lnTo>
                  <a:pt x="1820" y="678"/>
                </a:lnTo>
                <a:lnTo>
                  <a:pt x="1822" y="676"/>
                </a:lnTo>
                <a:lnTo>
                  <a:pt x="1824" y="676"/>
                </a:lnTo>
                <a:lnTo>
                  <a:pt x="1832" y="676"/>
                </a:lnTo>
                <a:lnTo>
                  <a:pt x="1838" y="674"/>
                </a:lnTo>
                <a:lnTo>
                  <a:pt x="1846" y="670"/>
                </a:lnTo>
                <a:lnTo>
                  <a:pt x="1858" y="660"/>
                </a:lnTo>
                <a:lnTo>
                  <a:pt x="1862" y="656"/>
                </a:lnTo>
                <a:lnTo>
                  <a:pt x="1868" y="654"/>
                </a:lnTo>
                <a:lnTo>
                  <a:pt x="1872" y="654"/>
                </a:lnTo>
                <a:lnTo>
                  <a:pt x="1876" y="654"/>
                </a:lnTo>
                <a:lnTo>
                  <a:pt x="1880" y="656"/>
                </a:lnTo>
                <a:lnTo>
                  <a:pt x="1882" y="660"/>
                </a:lnTo>
                <a:lnTo>
                  <a:pt x="1884" y="662"/>
                </a:lnTo>
                <a:lnTo>
                  <a:pt x="1884" y="664"/>
                </a:lnTo>
                <a:lnTo>
                  <a:pt x="1884" y="664"/>
                </a:lnTo>
                <a:lnTo>
                  <a:pt x="1906" y="656"/>
                </a:lnTo>
                <a:lnTo>
                  <a:pt x="1914" y="642"/>
                </a:lnTo>
                <a:lnTo>
                  <a:pt x="1926" y="630"/>
                </a:lnTo>
                <a:lnTo>
                  <a:pt x="1944" y="622"/>
                </a:lnTo>
                <a:lnTo>
                  <a:pt x="1948" y="610"/>
                </a:lnTo>
                <a:lnTo>
                  <a:pt x="1964" y="610"/>
                </a:lnTo>
                <a:lnTo>
                  <a:pt x="1966" y="610"/>
                </a:lnTo>
                <a:lnTo>
                  <a:pt x="1970" y="610"/>
                </a:lnTo>
                <a:lnTo>
                  <a:pt x="1974" y="610"/>
                </a:lnTo>
                <a:lnTo>
                  <a:pt x="1978" y="610"/>
                </a:lnTo>
                <a:lnTo>
                  <a:pt x="1982" y="612"/>
                </a:lnTo>
                <a:lnTo>
                  <a:pt x="1986" y="612"/>
                </a:lnTo>
                <a:lnTo>
                  <a:pt x="1988" y="610"/>
                </a:lnTo>
                <a:lnTo>
                  <a:pt x="1992" y="608"/>
                </a:lnTo>
                <a:lnTo>
                  <a:pt x="1996" y="604"/>
                </a:lnTo>
                <a:lnTo>
                  <a:pt x="2000" y="602"/>
                </a:lnTo>
                <a:lnTo>
                  <a:pt x="2002" y="598"/>
                </a:lnTo>
                <a:lnTo>
                  <a:pt x="2004" y="596"/>
                </a:lnTo>
                <a:lnTo>
                  <a:pt x="2006" y="596"/>
                </a:lnTo>
                <a:lnTo>
                  <a:pt x="2004" y="592"/>
                </a:lnTo>
                <a:lnTo>
                  <a:pt x="1998" y="586"/>
                </a:lnTo>
                <a:lnTo>
                  <a:pt x="1990" y="576"/>
                </a:lnTo>
                <a:lnTo>
                  <a:pt x="1984" y="568"/>
                </a:lnTo>
                <a:lnTo>
                  <a:pt x="1978" y="562"/>
                </a:lnTo>
                <a:lnTo>
                  <a:pt x="1974" y="560"/>
                </a:lnTo>
                <a:lnTo>
                  <a:pt x="1972" y="556"/>
                </a:lnTo>
                <a:lnTo>
                  <a:pt x="1972" y="552"/>
                </a:lnTo>
                <a:lnTo>
                  <a:pt x="1972" y="550"/>
                </a:lnTo>
                <a:lnTo>
                  <a:pt x="1972" y="546"/>
                </a:lnTo>
                <a:lnTo>
                  <a:pt x="1974" y="546"/>
                </a:lnTo>
                <a:lnTo>
                  <a:pt x="1978" y="546"/>
                </a:lnTo>
                <a:lnTo>
                  <a:pt x="1982" y="546"/>
                </a:lnTo>
                <a:lnTo>
                  <a:pt x="1986" y="546"/>
                </a:lnTo>
                <a:lnTo>
                  <a:pt x="1988" y="544"/>
                </a:lnTo>
                <a:lnTo>
                  <a:pt x="1992" y="542"/>
                </a:lnTo>
                <a:lnTo>
                  <a:pt x="1994" y="540"/>
                </a:lnTo>
                <a:lnTo>
                  <a:pt x="1994" y="540"/>
                </a:lnTo>
                <a:lnTo>
                  <a:pt x="2016" y="518"/>
                </a:lnTo>
                <a:lnTo>
                  <a:pt x="2014" y="502"/>
                </a:lnTo>
                <a:lnTo>
                  <a:pt x="2024" y="494"/>
                </a:lnTo>
                <a:lnTo>
                  <a:pt x="2032" y="512"/>
                </a:lnTo>
                <a:lnTo>
                  <a:pt x="2050" y="518"/>
                </a:lnTo>
                <a:lnTo>
                  <a:pt x="2054" y="520"/>
                </a:lnTo>
                <a:lnTo>
                  <a:pt x="2060" y="526"/>
                </a:lnTo>
                <a:lnTo>
                  <a:pt x="2068" y="534"/>
                </a:lnTo>
                <a:lnTo>
                  <a:pt x="2076" y="542"/>
                </a:lnTo>
                <a:lnTo>
                  <a:pt x="2084" y="548"/>
                </a:lnTo>
                <a:lnTo>
                  <a:pt x="2088" y="550"/>
                </a:lnTo>
                <a:lnTo>
                  <a:pt x="2090" y="552"/>
                </a:lnTo>
                <a:lnTo>
                  <a:pt x="2094" y="550"/>
                </a:lnTo>
                <a:lnTo>
                  <a:pt x="2094" y="550"/>
                </a:lnTo>
                <a:lnTo>
                  <a:pt x="2096" y="550"/>
                </a:lnTo>
                <a:lnTo>
                  <a:pt x="2100" y="524"/>
                </a:lnTo>
                <a:lnTo>
                  <a:pt x="2100" y="518"/>
                </a:lnTo>
                <a:lnTo>
                  <a:pt x="2102" y="518"/>
                </a:lnTo>
                <a:lnTo>
                  <a:pt x="2106" y="518"/>
                </a:lnTo>
                <a:lnTo>
                  <a:pt x="2110" y="518"/>
                </a:lnTo>
                <a:lnTo>
                  <a:pt x="2116" y="518"/>
                </a:lnTo>
                <a:lnTo>
                  <a:pt x="2122" y="516"/>
                </a:lnTo>
                <a:lnTo>
                  <a:pt x="2126" y="512"/>
                </a:lnTo>
                <a:lnTo>
                  <a:pt x="2130" y="508"/>
                </a:lnTo>
                <a:lnTo>
                  <a:pt x="2132" y="500"/>
                </a:lnTo>
                <a:lnTo>
                  <a:pt x="2124" y="494"/>
                </a:lnTo>
                <a:lnTo>
                  <a:pt x="2114" y="488"/>
                </a:lnTo>
                <a:lnTo>
                  <a:pt x="2102" y="482"/>
                </a:lnTo>
                <a:lnTo>
                  <a:pt x="2092" y="476"/>
                </a:lnTo>
                <a:lnTo>
                  <a:pt x="2088" y="472"/>
                </a:lnTo>
                <a:lnTo>
                  <a:pt x="2084" y="472"/>
                </a:lnTo>
                <a:lnTo>
                  <a:pt x="2080" y="474"/>
                </a:lnTo>
                <a:lnTo>
                  <a:pt x="2078" y="474"/>
                </a:lnTo>
                <a:lnTo>
                  <a:pt x="2076" y="478"/>
                </a:lnTo>
                <a:lnTo>
                  <a:pt x="2074" y="478"/>
                </a:lnTo>
                <a:lnTo>
                  <a:pt x="2074" y="480"/>
                </a:lnTo>
                <a:lnTo>
                  <a:pt x="2066" y="464"/>
                </a:lnTo>
                <a:lnTo>
                  <a:pt x="2054" y="446"/>
                </a:lnTo>
                <a:lnTo>
                  <a:pt x="2040" y="432"/>
                </a:lnTo>
                <a:lnTo>
                  <a:pt x="2024" y="420"/>
                </a:lnTo>
                <a:lnTo>
                  <a:pt x="2010" y="412"/>
                </a:lnTo>
                <a:lnTo>
                  <a:pt x="1998" y="408"/>
                </a:lnTo>
                <a:lnTo>
                  <a:pt x="1994" y="406"/>
                </a:lnTo>
                <a:lnTo>
                  <a:pt x="1960" y="376"/>
                </a:lnTo>
                <a:lnTo>
                  <a:pt x="1954" y="376"/>
                </a:lnTo>
                <a:lnTo>
                  <a:pt x="1942" y="376"/>
                </a:lnTo>
                <a:lnTo>
                  <a:pt x="1930" y="374"/>
                </a:lnTo>
                <a:lnTo>
                  <a:pt x="1922" y="372"/>
                </a:lnTo>
                <a:lnTo>
                  <a:pt x="1920" y="370"/>
                </a:lnTo>
                <a:lnTo>
                  <a:pt x="1916" y="366"/>
                </a:lnTo>
                <a:lnTo>
                  <a:pt x="1910" y="366"/>
                </a:lnTo>
                <a:lnTo>
                  <a:pt x="1906" y="364"/>
                </a:lnTo>
                <a:lnTo>
                  <a:pt x="1902" y="364"/>
                </a:lnTo>
                <a:lnTo>
                  <a:pt x="1902" y="364"/>
                </a:lnTo>
                <a:lnTo>
                  <a:pt x="1900" y="388"/>
                </a:lnTo>
                <a:lnTo>
                  <a:pt x="1900" y="406"/>
                </a:lnTo>
                <a:lnTo>
                  <a:pt x="1896" y="414"/>
                </a:lnTo>
                <a:lnTo>
                  <a:pt x="1884" y="416"/>
                </a:lnTo>
                <a:lnTo>
                  <a:pt x="1884" y="408"/>
                </a:lnTo>
                <a:lnTo>
                  <a:pt x="1866" y="386"/>
                </a:lnTo>
                <a:lnTo>
                  <a:pt x="1880" y="376"/>
                </a:lnTo>
                <a:lnTo>
                  <a:pt x="1880" y="370"/>
                </a:lnTo>
                <a:lnTo>
                  <a:pt x="1842" y="386"/>
                </a:lnTo>
                <a:lnTo>
                  <a:pt x="1834" y="382"/>
                </a:lnTo>
                <a:lnTo>
                  <a:pt x="1790" y="378"/>
                </a:lnTo>
                <a:lnTo>
                  <a:pt x="1774" y="398"/>
                </a:lnTo>
                <a:lnTo>
                  <a:pt x="1762" y="380"/>
                </a:lnTo>
                <a:lnTo>
                  <a:pt x="1762" y="378"/>
                </a:lnTo>
                <a:lnTo>
                  <a:pt x="1764" y="370"/>
                </a:lnTo>
                <a:lnTo>
                  <a:pt x="1762" y="358"/>
                </a:lnTo>
                <a:lnTo>
                  <a:pt x="1758" y="342"/>
                </a:lnTo>
                <a:lnTo>
                  <a:pt x="1748" y="332"/>
                </a:lnTo>
                <a:lnTo>
                  <a:pt x="1734" y="326"/>
                </a:lnTo>
                <a:lnTo>
                  <a:pt x="1722" y="326"/>
                </a:lnTo>
                <a:lnTo>
                  <a:pt x="1712" y="326"/>
                </a:lnTo>
                <a:lnTo>
                  <a:pt x="1710" y="328"/>
                </a:lnTo>
                <a:lnTo>
                  <a:pt x="1704" y="328"/>
                </a:lnTo>
                <a:lnTo>
                  <a:pt x="1690" y="330"/>
                </a:lnTo>
                <a:lnTo>
                  <a:pt x="1676" y="330"/>
                </a:lnTo>
                <a:lnTo>
                  <a:pt x="1664" y="328"/>
                </a:lnTo>
                <a:lnTo>
                  <a:pt x="1660" y="324"/>
                </a:lnTo>
                <a:lnTo>
                  <a:pt x="1654" y="322"/>
                </a:lnTo>
                <a:lnTo>
                  <a:pt x="1650" y="322"/>
                </a:lnTo>
                <a:lnTo>
                  <a:pt x="1648" y="324"/>
                </a:lnTo>
                <a:lnTo>
                  <a:pt x="1646" y="324"/>
                </a:lnTo>
                <a:lnTo>
                  <a:pt x="1646" y="314"/>
                </a:lnTo>
                <a:lnTo>
                  <a:pt x="1638" y="310"/>
                </a:lnTo>
                <a:lnTo>
                  <a:pt x="1640" y="308"/>
                </a:lnTo>
                <a:lnTo>
                  <a:pt x="1640" y="304"/>
                </a:lnTo>
                <a:lnTo>
                  <a:pt x="1638" y="298"/>
                </a:lnTo>
                <a:lnTo>
                  <a:pt x="1636" y="290"/>
                </a:lnTo>
                <a:lnTo>
                  <a:pt x="1634" y="282"/>
                </a:lnTo>
                <a:lnTo>
                  <a:pt x="1630" y="278"/>
                </a:lnTo>
                <a:lnTo>
                  <a:pt x="1626" y="276"/>
                </a:lnTo>
                <a:lnTo>
                  <a:pt x="1622" y="276"/>
                </a:lnTo>
                <a:lnTo>
                  <a:pt x="1618" y="278"/>
                </a:lnTo>
                <a:lnTo>
                  <a:pt x="1614" y="280"/>
                </a:lnTo>
                <a:lnTo>
                  <a:pt x="1610" y="282"/>
                </a:lnTo>
                <a:lnTo>
                  <a:pt x="1606" y="286"/>
                </a:lnTo>
                <a:lnTo>
                  <a:pt x="1604" y="288"/>
                </a:lnTo>
                <a:lnTo>
                  <a:pt x="1604" y="288"/>
                </a:lnTo>
                <a:lnTo>
                  <a:pt x="1602" y="288"/>
                </a:lnTo>
                <a:lnTo>
                  <a:pt x="1600" y="288"/>
                </a:lnTo>
                <a:lnTo>
                  <a:pt x="1598" y="290"/>
                </a:lnTo>
                <a:lnTo>
                  <a:pt x="1596" y="288"/>
                </a:lnTo>
                <a:lnTo>
                  <a:pt x="1594" y="288"/>
                </a:lnTo>
                <a:lnTo>
                  <a:pt x="1592" y="286"/>
                </a:lnTo>
                <a:lnTo>
                  <a:pt x="1592" y="282"/>
                </a:lnTo>
                <a:lnTo>
                  <a:pt x="1592" y="280"/>
                </a:lnTo>
                <a:lnTo>
                  <a:pt x="1592" y="276"/>
                </a:lnTo>
                <a:lnTo>
                  <a:pt x="1590" y="272"/>
                </a:lnTo>
                <a:lnTo>
                  <a:pt x="1588" y="270"/>
                </a:lnTo>
                <a:lnTo>
                  <a:pt x="1584" y="268"/>
                </a:lnTo>
                <a:lnTo>
                  <a:pt x="1578" y="268"/>
                </a:lnTo>
                <a:lnTo>
                  <a:pt x="1566" y="266"/>
                </a:lnTo>
                <a:lnTo>
                  <a:pt x="1552" y="264"/>
                </a:lnTo>
                <a:lnTo>
                  <a:pt x="1538" y="260"/>
                </a:lnTo>
                <a:lnTo>
                  <a:pt x="1528" y="256"/>
                </a:lnTo>
                <a:lnTo>
                  <a:pt x="1524" y="256"/>
                </a:lnTo>
                <a:lnTo>
                  <a:pt x="1528" y="260"/>
                </a:lnTo>
                <a:lnTo>
                  <a:pt x="1526" y="264"/>
                </a:lnTo>
                <a:lnTo>
                  <a:pt x="1524" y="268"/>
                </a:lnTo>
                <a:lnTo>
                  <a:pt x="1518" y="270"/>
                </a:lnTo>
                <a:lnTo>
                  <a:pt x="1512" y="272"/>
                </a:lnTo>
                <a:lnTo>
                  <a:pt x="1504" y="276"/>
                </a:lnTo>
                <a:lnTo>
                  <a:pt x="1502" y="286"/>
                </a:lnTo>
                <a:lnTo>
                  <a:pt x="1502" y="296"/>
                </a:lnTo>
                <a:lnTo>
                  <a:pt x="1502" y="306"/>
                </a:lnTo>
                <a:lnTo>
                  <a:pt x="1502" y="310"/>
                </a:lnTo>
                <a:lnTo>
                  <a:pt x="1494" y="312"/>
                </a:lnTo>
                <a:lnTo>
                  <a:pt x="1482" y="318"/>
                </a:lnTo>
                <a:lnTo>
                  <a:pt x="1460" y="304"/>
                </a:lnTo>
                <a:lnTo>
                  <a:pt x="1452" y="310"/>
                </a:lnTo>
                <a:lnTo>
                  <a:pt x="1438" y="310"/>
                </a:lnTo>
                <a:lnTo>
                  <a:pt x="1422" y="294"/>
                </a:lnTo>
                <a:lnTo>
                  <a:pt x="1422" y="294"/>
                </a:lnTo>
                <a:lnTo>
                  <a:pt x="1420" y="296"/>
                </a:lnTo>
                <a:lnTo>
                  <a:pt x="1418" y="300"/>
                </a:lnTo>
                <a:lnTo>
                  <a:pt x="1416" y="304"/>
                </a:lnTo>
                <a:lnTo>
                  <a:pt x="1412" y="308"/>
                </a:lnTo>
                <a:lnTo>
                  <a:pt x="1410" y="312"/>
                </a:lnTo>
                <a:lnTo>
                  <a:pt x="1410" y="316"/>
                </a:lnTo>
                <a:lnTo>
                  <a:pt x="1408" y="320"/>
                </a:lnTo>
                <a:lnTo>
                  <a:pt x="1404" y="324"/>
                </a:lnTo>
                <a:lnTo>
                  <a:pt x="1402" y="328"/>
                </a:lnTo>
                <a:lnTo>
                  <a:pt x="1398" y="330"/>
                </a:lnTo>
                <a:lnTo>
                  <a:pt x="1396" y="334"/>
                </a:lnTo>
                <a:lnTo>
                  <a:pt x="1396" y="334"/>
                </a:lnTo>
                <a:lnTo>
                  <a:pt x="1392" y="320"/>
                </a:lnTo>
                <a:lnTo>
                  <a:pt x="1384" y="304"/>
                </a:lnTo>
                <a:lnTo>
                  <a:pt x="1384" y="274"/>
                </a:lnTo>
                <a:lnTo>
                  <a:pt x="1388" y="254"/>
                </a:lnTo>
                <a:lnTo>
                  <a:pt x="1386" y="248"/>
                </a:lnTo>
                <a:lnTo>
                  <a:pt x="1384" y="246"/>
                </a:lnTo>
                <a:lnTo>
                  <a:pt x="1382" y="244"/>
                </a:lnTo>
                <a:lnTo>
                  <a:pt x="1378" y="242"/>
                </a:lnTo>
                <a:lnTo>
                  <a:pt x="1374" y="242"/>
                </a:lnTo>
                <a:lnTo>
                  <a:pt x="1372" y="244"/>
                </a:lnTo>
                <a:lnTo>
                  <a:pt x="1370" y="244"/>
                </a:lnTo>
                <a:lnTo>
                  <a:pt x="1368" y="244"/>
                </a:lnTo>
                <a:lnTo>
                  <a:pt x="1368" y="244"/>
                </a:lnTo>
                <a:lnTo>
                  <a:pt x="1366" y="240"/>
                </a:lnTo>
                <a:lnTo>
                  <a:pt x="1362" y="238"/>
                </a:lnTo>
                <a:lnTo>
                  <a:pt x="1356" y="234"/>
                </a:lnTo>
                <a:lnTo>
                  <a:pt x="1348" y="232"/>
                </a:lnTo>
                <a:lnTo>
                  <a:pt x="1338" y="230"/>
                </a:lnTo>
                <a:lnTo>
                  <a:pt x="1332" y="230"/>
                </a:lnTo>
                <a:lnTo>
                  <a:pt x="1326" y="228"/>
                </a:lnTo>
                <a:lnTo>
                  <a:pt x="1322" y="228"/>
                </a:lnTo>
                <a:lnTo>
                  <a:pt x="1320" y="230"/>
                </a:lnTo>
                <a:lnTo>
                  <a:pt x="1316" y="232"/>
                </a:lnTo>
                <a:lnTo>
                  <a:pt x="1312" y="234"/>
                </a:lnTo>
                <a:lnTo>
                  <a:pt x="1308" y="238"/>
                </a:lnTo>
                <a:lnTo>
                  <a:pt x="1296" y="242"/>
                </a:lnTo>
                <a:lnTo>
                  <a:pt x="1284" y="240"/>
                </a:lnTo>
                <a:lnTo>
                  <a:pt x="1272" y="238"/>
                </a:lnTo>
                <a:lnTo>
                  <a:pt x="1262" y="236"/>
                </a:lnTo>
                <a:lnTo>
                  <a:pt x="1258" y="234"/>
                </a:lnTo>
                <a:lnTo>
                  <a:pt x="1224" y="216"/>
                </a:lnTo>
                <a:lnTo>
                  <a:pt x="1210" y="216"/>
                </a:lnTo>
                <a:lnTo>
                  <a:pt x="1194" y="214"/>
                </a:lnTo>
                <a:lnTo>
                  <a:pt x="1182" y="208"/>
                </a:lnTo>
                <a:lnTo>
                  <a:pt x="1172" y="204"/>
                </a:lnTo>
                <a:lnTo>
                  <a:pt x="1168" y="202"/>
                </a:lnTo>
                <a:lnTo>
                  <a:pt x="1160" y="196"/>
                </a:lnTo>
                <a:lnTo>
                  <a:pt x="1156" y="190"/>
                </a:lnTo>
                <a:lnTo>
                  <a:pt x="1164" y="186"/>
                </a:lnTo>
                <a:lnTo>
                  <a:pt x="1166" y="184"/>
                </a:lnTo>
                <a:lnTo>
                  <a:pt x="1166" y="182"/>
                </a:lnTo>
                <a:lnTo>
                  <a:pt x="1166" y="178"/>
                </a:lnTo>
                <a:lnTo>
                  <a:pt x="1164" y="172"/>
                </a:lnTo>
                <a:lnTo>
                  <a:pt x="1160" y="170"/>
                </a:lnTo>
                <a:lnTo>
                  <a:pt x="1158" y="168"/>
                </a:lnTo>
                <a:lnTo>
                  <a:pt x="1156" y="168"/>
                </a:lnTo>
                <a:lnTo>
                  <a:pt x="1152" y="170"/>
                </a:lnTo>
                <a:lnTo>
                  <a:pt x="1150" y="170"/>
                </a:lnTo>
                <a:lnTo>
                  <a:pt x="1148" y="172"/>
                </a:lnTo>
                <a:lnTo>
                  <a:pt x="1148" y="172"/>
                </a:lnTo>
                <a:lnTo>
                  <a:pt x="1146" y="174"/>
                </a:lnTo>
                <a:lnTo>
                  <a:pt x="1144" y="176"/>
                </a:lnTo>
                <a:lnTo>
                  <a:pt x="1142" y="180"/>
                </a:lnTo>
                <a:lnTo>
                  <a:pt x="1140" y="184"/>
                </a:lnTo>
                <a:lnTo>
                  <a:pt x="1136" y="190"/>
                </a:lnTo>
                <a:lnTo>
                  <a:pt x="1132" y="194"/>
                </a:lnTo>
                <a:lnTo>
                  <a:pt x="1128" y="198"/>
                </a:lnTo>
                <a:lnTo>
                  <a:pt x="1126" y="200"/>
                </a:lnTo>
                <a:lnTo>
                  <a:pt x="1120" y="202"/>
                </a:lnTo>
                <a:lnTo>
                  <a:pt x="1116" y="206"/>
                </a:lnTo>
                <a:lnTo>
                  <a:pt x="1112" y="210"/>
                </a:lnTo>
                <a:lnTo>
                  <a:pt x="1110" y="216"/>
                </a:lnTo>
                <a:lnTo>
                  <a:pt x="1108" y="220"/>
                </a:lnTo>
                <a:lnTo>
                  <a:pt x="1106" y="222"/>
                </a:lnTo>
                <a:lnTo>
                  <a:pt x="1104" y="224"/>
                </a:lnTo>
                <a:lnTo>
                  <a:pt x="1096" y="224"/>
                </a:lnTo>
                <a:lnTo>
                  <a:pt x="1092" y="204"/>
                </a:lnTo>
                <a:lnTo>
                  <a:pt x="1084" y="194"/>
                </a:lnTo>
                <a:lnTo>
                  <a:pt x="1108" y="192"/>
                </a:lnTo>
                <a:lnTo>
                  <a:pt x="1134" y="160"/>
                </a:lnTo>
                <a:lnTo>
                  <a:pt x="1150" y="144"/>
                </a:lnTo>
                <a:lnTo>
                  <a:pt x="1158" y="130"/>
                </a:lnTo>
                <a:lnTo>
                  <a:pt x="1162" y="122"/>
                </a:lnTo>
                <a:lnTo>
                  <a:pt x="1164" y="120"/>
                </a:lnTo>
                <a:lnTo>
                  <a:pt x="1164" y="96"/>
                </a:lnTo>
                <a:lnTo>
                  <a:pt x="1166" y="78"/>
                </a:lnTo>
                <a:lnTo>
                  <a:pt x="1160" y="64"/>
                </a:lnTo>
                <a:lnTo>
                  <a:pt x="1148" y="54"/>
                </a:lnTo>
                <a:lnTo>
                  <a:pt x="1134" y="52"/>
                </a:lnTo>
                <a:lnTo>
                  <a:pt x="1122" y="56"/>
                </a:lnTo>
                <a:lnTo>
                  <a:pt x="1108" y="64"/>
                </a:lnTo>
                <a:lnTo>
                  <a:pt x="1098" y="68"/>
                </a:lnTo>
                <a:lnTo>
                  <a:pt x="1090" y="70"/>
                </a:lnTo>
                <a:lnTo>
                  <a:pt x="1084" y="70"/>
                </a:lnTo>
                <a:lnTo>
                  <a:pt x="1080" y="70"/>
                </a:lnTo>
                <a:lnTo>
                  <a:pt x="1080" y="70"/>
                </a:lnTo>
                <a:lnTo>
                  <a:pt x="1078" y="52"/>
                </a:lnTo>
                <a:lnTo>
                  <a:pt x="1070" y="46"/>
                </a:lnTo>
                <a:lnTo>
                  <a:pt x="1080" y="20"/>
                </a:lnTo>
                <a:lnTo>
                  <a:pt x="1082" y="20"/>
                </a:lnTo>
                <a:lnTo>
                  <a:pt x="1084" y="18"/>
                </a:lnTo>
                <a:lnTo>
                  <a:pt x="1086" y="18"/>
                </a:lnTo>
                <a:lnTo>
                  <a:pt x="1088" y="16"/>
                </a:lnTo>
                <a:lnTo>
                  <a:pt x="1088" y="14"/>
                </a:lnTo>
                <a:lnTo>
                  <a:pt x="1088" y="10"/>
                </a:lnTo>
                <a:lnTo>
                  <a:pt x="1086" y="8"/>
                </a:lnTo>
                <a:lnTo>
                  <a:pt x="1080" y="4"/>
                </a:lnTo>
                <a:lnTo>
                  <a:pt x="1068" y="0"/>
                </a:lnTo>
                <a:lnTo>
                  <a:pt x="1056" y="4"/>
                </a:lnTo>
                <a:lnTo>
                  <a:pt x="1048" y="10"/>
                </a:lnTo>
                <a:lnTo>
                  <a:pt x="1042" y="16"/>
                </a:lnTo>
                <a:lnTo>
                  <a:pt x="1038" y="22"/>
                </a:lnTo>
                <a:lnTo>
                  <a:pt x="1030" y="32"/>
                </a:lnTo>
                <a:lnTo>
                  <a:pt x="1022" y="42"/>
                </a:lnTo>
                <a:lnTo>
                  <a:pt x="1016" y="50"/>
                </a:lnTo>
                <a:lnTo>
                  <a:pt x="1012" y="54"/>
                </a:lnTo>
                <a:lnTo>
                  <a:pt x="1016" y="62"/>
                </a:lnTo>
                <a:lnTo>
                  <a:pt x="1008" y="76"/>
                </a:lnTo>
                <a:lnTo>
                  <a:pt x="990" y="68"/>
                </a:lnTo>
                <a:lnTo>
                  <a:pt x="988" y="68"/>
                </a:lnTo>
                <a:lnTo>
                  <a:pt x="986" y="68"/>
                </a:lnTo>
                <a:lnTo>
                  <a:pt x="986" y="68"/>
                </a:lnTo>
                <a:lnTo>
                  <a:pt x="986" y="70"/>
                </a:lnTo>
                <a:lnTo>
                  <a:pt x="988" y="72"/>
                </a:lnTo>
                <a:lnTo>
                  <a:pt x="990" y="74"/>
                </a:lnTo>
                <a:lnTo>
                  <a:pt x="992" y="76"/>
                </a:lnTo>
                <a:lnTo>
                  <a:pt x="992" y="78"/>
                </a:lnTo>
                <a:lnTo>
                  <a:pt x="994" y="78"/>
                </a:lnTo>
                <a:lnTo>
                  <a:pt x="1020" y="98"/>
                </a:lnTo>
                <a:lnTo>
                  <a:pt x="1020" y="100"/>
                </a:lnTo>
                <a:lnTo>
                  <a:pt x="1020" y="102"/>
                </a:lnTo>
                <a:lnTo>
                  <a:pt x="1020" y="108"/>
                </a:lnTo>
                <a:lnTo>
                  <a:pt x="1020" y="114"/>
                </a:lnTo>
                <a:lnTo>
                  <a:pt x="1020" y="122"/>
                </a:lnTo>
                <a:lnTo>
                  <a:pt x="1018" y="126"/>
                </a:lnTo>
                <a:lnTo>
                  <a:pt x="1014" y="130"/>
                </a:lnTo>
                <a:lnTo>
                  <a:pt x="1010" y="128"/>
                </a:lnTo>
                <a:lnTo>
                  <a:pt x="1006" y="126"/>
                </a:lnTo>
                <a:lnTo>
                  <a:pt x="1002" y="120"/>
                </a:lnTo>
                <a:lnTo>
                  <a:pt x="998" y="112"/>
                </a:lnTo>
                <a:lnTo>
                  <a:pt x="992" y="100"/>
                </a:lnTo>
                <a:lnTo>
                  <a:pt x="980" y="92"/>
                </a:lnTo>
                <a:lnTo>
                  <a:pt x="966" y="90"/>
                </a:lnTo>
                <a:lnTo>
                  <a:pt x="952" y="92"/>
                </a:lnTo>
                <a:lnTo>
                  <a:pt x="944" y="92"/>
                </a:lnTo>
                <a:lnTo>
                  <a:pt x="940" y="92"/>
                </a:lnTo>
                <a:lnTo>
                  <a:pt x="936" y="92"/>
                </a:lnTo>
                <a:lnTo>
                  <a:pt x="932" y="90"/>
                </a:lnTo>
                <a:lnTo>
                  <a:pt x="930" y="88"/>
                </a:lnTo>
                <a:lnTo>
                  <a:pt x="930" y="86"/>
                </a:lnTo>
                <a:lnTo>
                  <a:pt x="930" y="84"/>
                </a:lnTo>
                <a:lnTo>
                  <a:pt x="930" y="84"/>
                </a:lnTo>
                <a:lnTo>
                  <a:pt x="928" y="84"/>
                </a:lnTo>
                <a:lnTo>
                  <a:pt x="924" y="86"/>
                </a:lnTo>
                <a:lnTo>
                  <a:pt x="920" y="88"/>
                </a:lnTo>
                <a:lnTo>
                  <a:pt x="914" y="92"/>
                </a:lnTo>
                <a:lnTo>
                  <a:pt x="910" y="94"/>
                </a:lnTo>
                <a:lnTo>
                  <a:pt x="906" y="98"/>
                </a:lnTo>
                <a:lnTo>
                  <a:pt x="902" y="100"/>
                </a:lnTo>
                <a:lnTo>
                  <a:pt x="898" y="104"/>
                </a:lnTo>
                <a:lnTo>
                  <a:pt x="892" y="110"/>
                </a:lnTo>
                <a:lnTo>
                  <a:pt x="884" y="114"/>
                </a:lnTo>
                <a:lnTo>
                  <a:pt x="872" y="116"/>
                </a:lnTo>
                <a:lnTo>
                  <a:pt x="864" y="122"/>
                </a:lnTo>
                <a:lnTo>
                  <a:pt x="856" y="132"/>
                </a:lnTo>
                <a:lnTo>
                  <a:pt x="850" y="146"/>
                </a:lnTo>
                <a:lnTo>
                  <a:pt x="846" y="158"/>
                </a:lnTo>
                <a:lnTo>
                  <a:pt x="844" y="162"/>
                </a:lnTo>
                <a:lnTo>
                  <a:pt x="842" y="168"/>
                </a:lnTo>
                <a:lnTo>
                  <a:pt x="836" y="172"/>
                </a:lnTo>
                <a:lnTo>
                  <a:pt x="830" y="176"/>
                </a:lnTo>
                <a:lnTo>
                  <a:pt x="826" y="180"/>
                </a:lnTo>
                <a:lnTo>
                  <a:pt x="822" y="182"/>
                </a:lnTo>
                <a:lnTo>
                  <a:pt x="818" y="184"/>
                </a:lnTo>
                <a:lnTo>
                  <a:pt x="818" y="188"/>
                </a:lnTo>
                <a:lnTo>
                  <a:pt x="820" y="190"/>
                </a:lnTo>
                <a:lnTo>
                  <a:pt x="822" y="192"/>
                </a:lnTo>
                <a:lnTo>
                  <a:pt x="822" y="196"/>
                </a:lnTo>
                <a:lnTo>
                  <a:pt x="818" y="202"/>
                </a:lnTo>
                <a:lnTo>
                  <a:pt x="804" y="208"/>
                </a:lnTo>
                <a:lnTo>
                  <a:pt x="782" y="214"/>
                </a:lnTo>
                <a:lnTo>
                  <a:pt x="772" y="220"/>
                </a:lnTo>
                <a:lnTo>
                  <a:pt x="768" y="232"/>
                </a:lnTo>
                <a:lnTo>
                  <a:pt x="764" y="244"/>
                </a:lnTo>
                <a:lnTo>
                  <a:pt x="766" y="256"/>
                </a:lnTo>
                <a:lnTo>
                  <a:pt x="766" y="266"/>
                </a:lnTo>
                <a:lnTo>
                  <a:pt x="766" y="272"/>
                </a:lnTo>
                <a:lnTo>
                  <a:pt x="768" y="276"/>
                </a:lnTo>
                <a:lnTo>
                  <a:pt x="772" y="276"/>
                </a:lnTo>
                <a:lnTo>
                  <a:pt x="776" y="278"/>
                </a:lnTo>
                <a:lnTo>
                  <a:pt x="782" y="278"/>
                </a:lnTo>
                <a:lnTo>
                  <a:pt x="784" y="278"/>
                </a:lnTo>
                <a:lnTo>
                  <a:pt x="786" y="278"/>
                </a:lnTo>
                <a:lnTo>
                  <a:pt x="786" y="282"/>
                </a:lnTo>
                <a:lnTo>
                  <a:pt x="788" y="284"/>
                </a:lnTo>
                <a:lnTo>
                  <a:pt x="792" y="288"/>
                </a:lnTo>
                <a:lnTo>
                  <a:pt x="796" y="292"/>
                </a:lnTo>
                <a:lnTo>
                  <a:pt x="800" y="294"/>
                </a:lnTo>
                <a:lnTo>
                  <a:pt x="802" y="296"/>
                </a:lnTo>
                <a:lnTo>
                  <a:pt x="804" y="298"/>
                </a:lnTo>
                <a:lnTo>
                  <a:pt x="804" y="344"/>
                </a:lnTo>
                <a:lnTo>
                  <a:pt x="800" y="352"/>
                </a:lnTo>
                <a:lnTo>
                  <a:pt x="800" y="358"/>
                </a:lnTo>
                <a:lnTo>
                  <a:pt x="800" y="364"/>
                </a:lnTo>
                <a:lnTo>
                  <a:pt x="802" y="368"/>
                </a:lnTo>
                <a:lnTo>
                  <a:pt x="806" y="372"/>
                </a:lnTo>
                <a:lnTo>
                  <a:pt x="808" y="374"/>
                </a:lnTo>
                <a:lnTo>
                  <a:pt x="810" y="376"/>
                </a:lnTo>
                <a:lnTo>
                  <a:pt x="812" y="376"/>
                </a:lnTo>
                <a:lnTo>
                  <a:pt x="812" y="382"/>
                </a:lnTo>
                <a:lnTo>
                  <a:pt x="800" y="380"/>
                </a:lnTo>
                <a:lnTo>
                  <a:pt x="796" y="378"/>
                </a:lnTo>
                <a:lnTo>
                  <a:pt x="792" y="374"/>
                </a:lnTo>
                <a:lnTo>
                  <a:pt x="788" y="370"/>
                </a:lnTo>
                <a:lnTo>
                  <a:pt x="784" y="366"/>
                </a:lnTo>
                <a:lnTo>
                  <a:pt x="782" y="360"/>
                </a:lnTo>
                <a:lnTo>
                  <a:pt x="782" y="356"/>
                </a:lnTo>
                <a:lnTo>
                  <a:pt x="782" y="352"/>
                </a:lnTo>
                <a:lnTo>
                  <a:pt x="784" y="348"/>
                </a:lnTo>
                <a:lnTo>
                  <a:pt x="784" y="344"/>
                </a:lnTo>
                <a:lnTo>
                  <a:pt x="782" y="340"/>
                </a:lnTo>
                <a:lnTo>
                  <a:pt x="778" y="338"/>
                </a:lnTo>
                <a:lnTo>
                  <a:pt x="776" y="338"/>
                </a:lnTo>
                <a:lnTo>
                  <a:pt x="776" y="336"/>
                </a:lnTo>
                <a:lnTo>
                  <a:pt x="776" y="334"/>
                </a:lnTo>
                <a:lnTo>
                  <a:pt x="778" y="332"/>
                </a:lnTo>
                <a:lnTo>
                  <a:pt x="782" y="326"/>
                </a:lnTo>
                <a:lnTo>
                  <a:pt x="784" y="322"/>
                </a:lnTo>
                <a:lnTo>
                  <a:pt x="788" y="316"/>
                </a:lnTo>
                <a:lnTo>
                  <a:pt x="790" y="308"/>
                </a:lnTo>
                <a:lnTo>
                  <a:pt x="790" y="304"/>
                </a:lnTo>
                <a:lnTo>
                  <a:pt x="788" y="300"/>
                </a:lnTo>
                <a:lnTo>
                  <a:pt x="788" y="298"/>
                </a:lnTo>
                <a:lnTo>
                  <a:pt x="786" y="298"/>
                </a:lnTo>
                <a:lnTo>
                  <a:pt x="782" y="298"/>
                </a:lnTo>
                <a:lnTo>
                  <a:pt x="778" y="298"/>
                </a:lnTo>
                <a:lnTo>
                  <a:pt x="774" y="298"/>
                </a:lnTo>
                <a:lnTo>
                  <a:pt x="768" y="296"/>
                </a:lnTo>
                <a:lnTo>
                  <a:pt x="766" y="294"/>
                </a:lnTo>
                <a:lnTo>
                  <a:pt x="764" y="292"/>
                </a:lnTo>
                <a:lnTo>
                  <a:pt x="762" y="290"/>
                </a:lnTo>
                <a:lnTo>
                  <a:pt x="762" y="290"/>
                </a:lnTo>
                <a:lnTo>
                  <a:pt x="758" y="290"/>
                </a:lnTo>
                <a:lnTo>
                  <a:pt x="754" y="290"/>
                </a:lnTo>
                <a:lnTo>
                  <a:pt x="750" y="288"/>
                </a:lnTo>
                <a:lnTo>
                  <a:pt x="744" y="286"/>
                </a:lnTo>
                <a:lnTo>
                  <a:pt x="738" y="284"/>
                </a:lnTo>
                <a:lnTo>
                  <a:pt x="732" y="280"/>
                </a:lnTo>
                <a:lnTo>
                  <a:pt x="728" y="276"/>
                </a:lnTo>
                <a:lnTo>
                  <a:pt x="726" y="276"/>
                </a:lnTo>
                <a:lnTo>
                  <a:pt x="724" y="274"/>
                </a:lnTo>
                <a:lnTo>
                  <a:pt x="722" y="276"/>
                </a:lnTo>
                <a:lnTo>
                  <a:pt x="720" y="278"/>
                </a:lnTo>
                <a:lnTo>
                  <a:pt x="718" y="280"/>
                </a:lnTo>
                <a:lnTo>
                  <a:pt x="718" y="282"/>
                </a:lnTo>
                <a:lnTo>
                  <a:pt x="716" y="282"/>
                </a:lnTo>
                <a:lnTo>
                  <a:pt x="712" y="278"/>
                </a:lnTo>
                <a:lnTo>
                  <a:pt x="710" y="270"/>
                </a:lnTo>
                <a:lnTo>
                  <a:pt x="710" y="260"/>
                </a:lnTo>
                <a:lnTo>
                  <a:pt x="710" y="250"/>
                </a:lnTo>
                <a:lnTo>
                  <a:pt x="708" y="246"/>
                </a:lnTo>
                <a:lnTo>
                  <a:pt x="706" y="244"/>
                </a:lnTo>
                <a:lnTo>
                  <a:pt x="704" y="244"/>
                </a:lnTo>
                <a:lnTo>
                  <a:pt x="700" y="242"/>
                </a:lnTo>
                <a:lnTo>
                  <a:pt x="696" y="242"/>
                </a:lnTo>
                <a:lnTo>
                  <a:pt x="694" y="244"/>
                </a:lnTo>
                <a:lnTo>
                  <a:pt x="692" y="244"/>
                </a:lnTo>
                <a:lnTo>
                  <a:pt x="690" y="244"/>
                </a:lnTo>
                <a:lnTo>
                  <a:pt x="688" y="246"/>
                </a:lnTo>
                <a:lnTo>
                  <a:pt x="684" y="248"/>
                </a:lnTo>
                <a:lnTo>
                  <a:pt x="684" y="250"/>
                </a:lnTo>
                <a:lnTo>
                  <a:pt x="684" y="254"/>
                </a:lnTo>
                <a:lnTo>
                  <a:pt x="684" y="258"/>
                </a:lnTo>
                <a:lnTo>
                  <a:pt x="686" y="262"/>
                </a:lnTo>
                <a:lnTo>
                  <a:pt x="686" y="266"/>
                </a:lnTo>
                <a:lnTo>
                  <a:pt x="688" y="270"/>
                </a:lnTo>
                <a:lnTo>
                  <a:pt x="690" y="274"/>
                </a:lnTo>
                <a:lnTo>
                  <a:pt x="690" y="278"/>
                </a:lnTo>
                <a:lnTo>
                  <a:pt x="690" y="282"/>
                </a:lnTo>
                <a:lnTo>
                  <a:pt x="690" y="284"/>
                </a:lnTo>
                <a:lnTo>
                  <a:pt x="686" y="288"/>
                </a:lnTo>
                <a:lnTo>
                  <a:pt x="682" y="290"/>
                </a:lnTo>
                <a:lnTo>
                  <a:pt x="676" y="292"/>
                </a:lnTo>
                <a:lnTo>
                  <a:pt x="672" y="298"/>
                </a:lnTo>
                <a:lnTo>
                  <a:pt x="670" y="304"/>
                </a:lnTo>
                <a:lnTo>
                  <a:pt x="668" y="308"/>
                </a:lnTo>
                <a:lnTo>
                  <a:pt x="670" y="314"/>
                </a:lnTo>
                <a:lnTo>
                  <a:pt x="670" y="318"/>
                </a:lnTo>
                <a:lnTo>
                  <a:pt x="672" y="320"/>
                </a:lnTo>
                <a:lnTo>
                  <a:pt x="674" y="322"/>
                </a:lnTo>
                <a:lnTo>
                  <a:pt x="678" y="324"/>
                </a:lnTo>
                <a:lnTo>
                  <a:pt x="680" y="326"/>
                </a:lnTo>
                <a:lnTo>
                  <a:pt x="680" y="330"/>
                </a:lnTo>
                <a:lnTo>
                  <a:pt x="682" y="332"/>
                </a:lnTo>
                <a:lnTo>
                  <a:pt x="680" y="338"/>
                </a:lnTo>
                <a:lnTo>
                  <a:pt x="680" y="344"/>
                </a:lnTo>
                <a:lnTo>
                  <a:pt x="678" y="350"/>
                </a:lnTo>
                <a:lnTo>
                  <a:pt x="674" y="354"/>
                </a:lnTo>
                <a:lnTo>
                  <a:pt x="670" y="364"/>
                </a:lnTo>
                <a:lnTo>
                  <a:pt x="670" y="378"/>
                </a:lnTo>
                <a:lnTo>
                  <a:pt x="668" y="392"/>
                </a:lnTo>
                <a:lnTo>
                  <a:pt x="668" y="398"/>
                </a:lnTo>
                <a:lnTo>
                  <a:pt x="684" y="400"/>
                </a:lnTo>
                <a:lnTo>
                  <a:pt x="698" y="390"/>
                </a:lnTo>
                <a:lnTo>
                  <a:pt x="704" y="390"/>
                </a:lnTo>
                <a:lnTo>
                  <a:pt x="710" y="390"/>
                </a:lnTo>
                <a:lnTo>
                  <a:pt x="714" y="392"/>
                </a:lnTo>
                <a:lnTo>
                  <a:pt x="716" y="394"/>
                </a:lnTo>
                <a:lnTo>
                  <a:pt x="718" y="398"/>
                </a:lnTo>
                <a:lnTo>
                  <a:pt x="720" y="400"/>
                </a:lnTo>
                <a:lnTo>
                  <a:pt x="722" y="402"/>
                </a:lnTo>
                <a:lnTo>
                  <a:pt x="722" y="404"/>
                </a:lnTo>
                <a:lnTo>
                  <a:pt x="724" y="406"/>
                </a:lnTo>
                <a:lnTo>
                  <a:pt x="726" y="416"/>
                </a:lnTo>
                <a:lnTo>
                  <a:pt x="730" y="428"/>
                </a:lnTo>
                <a:lnTo>
                  <a:pt x="732" y="438"/>
                </a:lnTo>
                <a:lnTo>
                  <a:pt x="732" y="444"/>
                </a:lnTo>
                <a:lnTo>
                  <a:pt x="734" y="446"/>
                </a:lnTo>
                <a:lnTo>
                  <a:pt x="736" y="448"/>
                </a:lnTo>
                <a:lnTo>
                  <a:pt x="738" y="450"/>
                </a:lnTo>
                <a:lnTo>
                  <a:pt x="740" y="450"/>
                </a:lnTo>
                <a:lnTo>
                  <a:pt x="742" y="450"/>
                </a:lnTo>
                <a:lnTo>
                  <a:pt x="742" y="450"/>
                </a:lnTo>
                <a:lnTo>
                  <a:pt x="742" y="450"/>
                </a:lnTo>
                <a:lnTo>
                  <a:pt x="746" y="448"/>
                </a:lnTo>
                <a:lnTo>
                  <a:pt x="748" y="448"/>
                </a:lnTo>
                <a:lnTo>
                  <a:pt x="752" y="448"/>
                </a:lnTo>
                <a:lnTo>
                  <a:pt x="754" y="450"/>
                </a:lnTo>
                <a:lnTo>
                  <a:pt x="758" y="452"/>
                </a:lnTo>
                <a:lnTo>
                  <a:pt x="760" y="454"/>
                </a:lnTo>
                <a:lnTo>
                  <a:pt x="766" y="456"/>
                </a:lnTo>
                <a:lnTo>
                  <a:pt x="770" y="458"/>
                </a:lnTo>
                <a:lnTo>
                  <a:pt x="774" y="458"/>
                </a:lnTo>
                <a:lnTo>
                  <a:pt x="774" y="458"/>
                </a:lnTo>
                <a:lnTo>
                  <a:pt x="772" y="462"/>
                </a:lnTo>
                <a:lnTo>
                  <a:pt x="768" y="466"/>
                </a:lnTo>
                <a:lnTo>
                  <a:pt x="764" y="468"/>
                </a:lnTo>
                <a:lnTo>
                  <a:pt x="760" y="468"/>
                </a:lnTo>
                <a:lnTo>
                  <a:pt x="758" y="470"/>
                </a:lnTo>
                <a:lnTo>
                  <a:pt x="756" y="470"/>
                </a:lnTo>
                <a:lnTo>
                  <a:pt x="752" y="470"/>
                </a:lnTo>
                <a:lnTo>
                  <a:pt x="750" y="472"/>
                </a:lnTo>
                <a:lnTo>
                  <a:pt x="748" y="476"/>
                </a:lnTo>
                <a:lnTo>
                  <a:pt x="746" y="480"/>
                </a:lnTo>
                <a:lnTo>
                  <a:pt x="746" y="484"/>
                </a:lnTo>
                <a:lnTo>
                  <a:pt x="748" y="486"/>
                </a:lnTo>
                <a:lnTo>
                  <a:pt x="752" y="496"/>
                </a:lnTo>
                <a:lnTo>
                  <a:pt x="752" y="510"/>
                </a:lnTo>
                <a:lnTo>
                  <a:pt x="752" y="520"/>
                </a:lnTo>
                <a:lnTo>
                  <a:pt x="750" y="522"/>
                </a:lnTo>
                <a:lnTo>
                  <a:pt x="746" y="524"/>
                </a:lnTo>
                <a:lnTo>
                  <a:pt x="744" y="522"/>
                </a:lnTo>
                <a:lnTo>
                  <a:pt x="740" y="520"/>
                </a:lnTo>
                <a:lnTo>
                  <a:pt x="738" y="516"/>
                </a:lnTo>
                <a:lnTo>
                  <a:pt x="738" y="510"/>
                </a:lnTo>
                <a:lnTo>
                  <a:pt x="736" y="498"/>
                </a:lnTo>
                <a:lnTo>
                  <a:pt x="730" y="484"/>
                </a:lnTo>
                <a:lnTo>
                  <a:pt x="726" y="476"/>
                </a:lnTo>
                <a:lnTo>
                  <a:pt x="724" y="474"/>
                </a:lnTo>
                <a:lnTo>
                  <a:pt x="722" y="474"/>
                </a:lnTo>
                <a:lnTo>
                  <a:pt x="720" y="476"/>
                </a:lnTo>
                <a:lnTo>
                  <a:pt x="718" y="480"/>
                </a:lnTo>
                <a:lnTo>
                  <a:pt x="716" y="482"/>
                </a:lnTo>
                <a:lnTo>
                  <a:pt x="716" y="484"/>
                </a:lnTo>
                <a:lnTo>
                  <a:pt x="714" y="488"/>
                </a:lnTo>
                <a:lnTo>
                  <a:pt x="712" y="492"/>
                </a:lnTo>
                <a:lnTo>
                  <a:pt x="710" y="494"/>
                </a:lnTo>
                <a:lnTo>
                  <a:pt x="706" y="494"/>
                </a:lnTo>
                <a:lnTo>
                  <a:pt x="704" y="494"/>
                </a:lnTo>
                <a:lnTo>
                  <a:pt x="704" y="492"/>
                </a:lnTo>
                <a:lnTo>
                  <a:pt x="704" y="490"/>
                </a:lnTo>
                <a:lnTo>
                  <a:pt x="704" y="488"/>
                </a:lnTo>
                <a:lnTo>
                  <a:pt x="706" y="486"/>
                </a:lnTo>
                <a:lnTo>
                  <a:pt x="706" y="486"/>
                </a:lnTo>
                <a:lnTo>
                  <a:pt x="708" y="476"/>
                </a:lnTo>
                <a:lnTo>
                  <a:pt x="710" y="460"/>
                </a:lnTo>
                <a:lnTo>
                  <a:pt x="712" y="442"/>
                </a:lnTo>
                <a:lnTo>
                  <a:pt x="712" y="424"/>
                </a:lnTo>
                <a:lnTo>
                  <a:pt x="712" y="412"/>
                </a:lnTo>
                <a:lnTo>
                  <a:pt x="710" y="408"/>
                </a:lnTo>
                <a:lnTo>
                  <a:pt x="706" y="398"/>
                </a:lnTo>
                <a:lnTo>
                  <a:pt x="698" y="408"/>
                </a:lnTo>
                <a:lnTo>
                  <a:pt x="698" y="408"/>
                </a:lnTo>
                <a:lnTo>
                  <a:pt x="696" y="410"/>
                </a:lnTo>
                <a:lnTo>
                  <a:pt x="692" y="410"/>
                </a:lnTo>
                <a:lnTo>
                  <a:pt x="686" y="410"/>
                </a:lnTo>
                <a:lnTo>
                  <a:pt x="682" y="412"/>
                </a:lnTo>
                <a:lnTo>
                  <a:pt x="680" y="414"/>
                </a:lnTo>
                <a:lnTo>
                  <a:pt x="678" y="416"/>
                </a:lnTo>
                <a:lnTo>
                  <a:pt x="678" y="418"/>
                </a:lnTo>
                <a:lnTo>
                  <a:pt x="678" y="418"/>
                </a:lnTo>
                <a:lnTo>
                  <a:pt x="676" y="424"/>
                </a:lnTo>
                <a:lnTo>
                  <a:pt x="676" y="440"/>
                </a:lnTo>
                <a:lnTo>
                  <a:pt x="676" y="456"/>
                </a:lnTo>
                <a:lnTo>
                  <a:pt x="676" y="468"/>
                </a:lnTo>
                <a:lnTo>
                  <a:pt x="674" y="474"/>
                </a:lnTo>
                <a:lnTo>
                  <a:pt x="674" y="478"/>
                </a:lnTo>
                <a:lnTo>
                  <a:pt x="670" y="482"/>
                </a:lnTo>
                <a:lnTo>
                  <a:pt x="666" y="486"/>
                </a:lnTo>
                <a:lnTo>
                  <a:pt x="662" y="486"/>
                </a:lnTo>
                <a:lnTo>
                  <a:pt x="658" y="486"/>
                </a:lnTo>
                <a:lnTo>
                  <a:pt x="652" y="488"/>
                </a:lnTo>
                <a:lnTo>
                  <a:pt x="648" y="490"/>
                </a:lnTo>
                <a:lnTo>
                  <a:pt x="646" y="492"/>
                </a:lnTo>
                <a:lnTo>
                  <a:pt x="646" y="492"/>
                </a:lnTo>
                <a:lnTo>
                  <a:pt x="632" y="494"/>
                </a:lnTo>
                <a:lnTo>
                  <a:pt x="618" y="490"/>
                </a:lnTo>
                <a:lnTo>
                  <a:pt x="606" y="486"/>
                </a:lnTo>
                <a:lnTo>
                  <a:pt x="602" y="484"/>
                </a:lnTo>
                <a:lnTo>
                  <a:pt x="610" y="480"/>
                </a:lnTo>
                <a:lnTo>
                  <a:pt x="622" y="478"/>
                </a:lnTo>
                <a:lnTo>
                  <a:pt x="636" y="476"/>
                </a:lnTo>
                <a:lnTo>
                  <a:pt x="642" y="476"/>
                </a:lnTo>
                <a:lnTo>
                  <a:pt x="646" y="474"/>
                </a:lnTo>
                <a:lnTo>
                  <a:pt x="648" y="472"/>
                </a:lnTo>
                <a:lnTo>
                  <a:pt x="648" y="468"/>
                </a:lnTo>
                <a:lnTo>
                  <a:pt x="648" y="466"/>
                </a:lnTo>
                <a:lnTo>
                  <a:pt x="648" y="466"/>
                </a:lnTo>
                <a:lnTo>
                  <a:pt x="646" y="462"/>
                </a:lnTo>
                <a:lnTo>
                  <a:pt x="646" y="458"/>
                </a:lnTo>
                <a:lnTo>
                  <a:pt x="646" y="456"/>
                </a:lnTo>
                <a:lnTo>
                  <a:pt x="646" y="454"/>
                </a:lnTo>
                <a:lnTo>
                  <a:pt x="648" y="452"/>
                </a:lnTo>
                <a:lnTo>
                  <a:pt x="650" y="448"/>
                </a:lnTo>
                <a:lnTo>
                  <a:pt x="652" y="444"/>
                </a:lnTo>
                <a:lnTo>
                  <a:pt x="656" y="440"/>
                </a:lnTo>
                <a:lnTo>
                  <a:pt x="660" y="434"/>
                </a:lnTo>
                <a:lnTo>
                  <a:pt x="662" y="430"/>
                </a:lnTo>
                <a:lnTo>
                  <a:pt x="664" y="428"/>
                </a:lnTo>
                <a:lnTo>
                  <a:pt x="664" y="426"/>
                </a:lnTo>
                <a:lnTo>
                  <a:pt x="668" y="422"/>
                </a:lnTo>
                <a:lnTo>
                  <a:pt x="668" y="418"/>
                </a:lnTo>
                <a:lnTo>
                  <a:pt x="668" y="416"/>
                </a:lnTo>
                <a:lnTo>
                  <a:pt x="666" y="416"/>
                </a:lnTo>
                <a:lnTo>
                  <a:pt x="666" y="414"/>
                </a:lnTo>
                <a:lnTo>
                  <a:pt x="664" y="414"/>
                </a:lnTo>
                <a:lnTo>
                  <a:pt x="662" y="414"/>
                </a:lnTo>
                <a:lnTo>
                  <a:pt x="660" y="412"/>
                </a:lnTo>
                <a:lnTo>
                  <a:pt x="658" y="412"/>
                </a:lnTo>
                <a:lnTo>
                  <a:pt x="656" y="410"/>
                </a:lnTo>
                <a:lnTo>
                  <a:pt x="656" y="408"/>
                </a:lnTo>
                <a:lnTo>
                  <a:pt x="656" y="400"/>
                </a:lnTo>
                <a:lnTo>
                  <a:pt x="656" y="384"/>
                </a:lnTo>
                <a:lnTo>
                  <a:pt x="656" y="368"/>
                </a:lnTo>
                <a:lnTo>
                  <a:pt x="656" y="354"/>
                </a:lnTo>
                <a:lnTo>
                  <a:pt x="656" y="348"/>
                </a:lnTo>
                <a:lnTo>
                  <a:pt x="658" y="342"/>
                </a:lnTo>
                <a:lnTo>
                  <a:pt x="658" y="336"/>
                </a:lnTo>
                <a:lnTo>
                  <a:pt x="656" y="330"/>
                </a:lnTo>
                <a:lnTo>
                  <a:pt x="654" y="324"/>
                </a:lnTo>
                <a:lnTo>
                  <a:pt x="652" y="320"/>
                </a:lnTo>
                <a:lnTo>
                  <a:pt x="650" y="318"/>
                </a:lnTo>
                <a:lnTo>
                  <a:pt x="650" y="318"/>
                </a:lnTo>
                <a:lnTo>
                  <a:pt x="650" y="292"/>
                </a:lnTo>
                <a:lnTo>
                  <a:pt x="656" y="286"/>
                </a:lnTo>
                <a:lnTo>
                  <a:pt x="658" y="274"/>
                </a:lnTo>
                <a:lnTo>
                  <a:pt x="670" y="262"/>
                </a:lnTo>
                <a:lnTo>
                  <a:pt x="672" y="258"/>
                </a:lnTo>
                <a:lnTo>
                  <a:pt x="670" y="256"/>
                </a:lnTo>
                <a:lnTo>
                  <a:pt x="666" y="252"/>
                </a:lnTo>
                <a:lnTo>
                  <a:pt x="664" y="250"/>
                </a:lnTo>
                <a:lnTo>
                  <a:pt x="660" y="250"/>
                </a:lnTo>
                <a:lnTo>
                  <a:pt x="660" y="248"/>
                </a:lnTo>
                <a:lnTo>
                  <a:pt x="634" y="252"/>
                </a:lnTo>
                <a:lnTo>
                  <a:pt x="630" y="246"/>
                </a:lnTo>
                <a:lnTo>
                  <a:pt x="620" y="250"/>
                </a:lnTo>
                <a:lnTo>
                  <a:pt x="614" y="258"/>
                </a:lnTo>
                <a:lnTo>
                  <a:pt x="610" y="268"/>
                </a:lnTo>
                <a:lnTo>
                  <a:pt x="610" y="278"/>
                </a:lnTo>
                <a:lnTo>
                  <a:pt x="610" y="280"/>
                </a:lnTo>
                <a:lnTo>
                  <a:pt x="608" y="286"/>
                </a:lnTo>
                <a:lnTo>
                  <a:pt x="604" y="292"/>
                </a:lnTo>
                <a:lnTo>
                  <a:pt x="602" y="296"/>
                </a:lnTo>
                <a:lnTo>
                  <a:pt x="598" y="300"/>
                </a:lnTo>
                <a:lnTo>
                  <a:pt x="594" y="302"/>
                </a:lnTo>
                <a:lnTo>
                  <a:pt x="592" y="304"/>
                </a:lnTo>
                <a:lnTo>
                  <a:pt x="592" y="304"/>
                </a:lnTo>
                <a:lnTo>
                  <a:pt x="584" y="316"/>
                </a:lnTo>
                <a:lnTo>
                  <a:pt x="580" y="332"/>
                </a:lnTo>
                <a:lnTo>
                  <a:pt x="580" y="350"/>
                </a:lnTo>
                <a:lnTo>
                  <a:pt x="582" y="364"/>
                </a:lnTo>
                <a:lnTo>
                  <a:pt x="582" y="370"/>
                </a:lnTo>
                <a:lnTo>
                  <a:pt x="582" y="370"/>
                </a:lnTo>
                <a:lnTo>
                  <a:pt x="584" y="374"/>
                </a:lnTo>
                <a:lnTo>
                  <a:pt x="586" y="376"/>
                </a:lnTo>
                <a:lnTo>
                  <a:pt x="586" y="382"/>
                </a:lnTo>
                <a:lnTo>
                  <a:pt x="588" y="386"/>
                </a:lnTo>
                <a:lnTo>
                  <a:pt x="590" y="392"/>
                </a:lnTo>
                <a:lnTo>
                  <a:pt x="590" y="396"/>
                </a:lnTo>
                <a:lnTo>
                  <a:pt x="590" y="400"/>
                </a:lnTo>
                <a:lnTo>
                  <a:pt x="588" y="402"/>
                </a:lnTo>
                <a:lnTo>
                  <a:pt x="586" y="404"/>
                </a:lnTo>
                <a:lnTo>
                  <a:pt x="584" y="404"/>
                </a:lnTo>
                <a:lnTo>
                  <a:pt x="584" y="404"/>
                </a:lnTo>
                <a:lnTo>
                  <a:pt x="584" y="404"/>
                </a:lnTo>
                <a:lnTo>
                  <a:pt x="552" y="374"/>
                </a:lnTo>
                <a:lnTo>
                  <a:pt x="516" y="370"/>
                </a:lnTo>
                <a:lnTo>
                  <a:pt x="512" y="380"/>
                </a:lnTo>
                <a:lnTo>
                  <a:pt x="516" y="388"/>
                </a:lnTo>
                <a:lnTo>
                  <a:pt x="516" y="404"/>
                </a:lnTo>
                <a:lnTo>
                  <a:pt x="494" y="420"/>
                </a:lnTo>
                <a:lnTo>
                  <a:pt x="496" y="410"/>
                </a:lnTo>
                <a:lnTo>
                  <a:pt x="496" y="402"/>
                </a:lnTo>
                <a:lnTo>
                  <a:pt x="498" y="398"/>
                </a:lnTo>
                <a:lnTo>
                  <a:pt x="498" y="396"/>
                </a:lnTo>
                <a:lnTo>
                  <a:pt x="490" y="396"/>
                </a:lnTo>
                <a:lnTo>
                  <a:pt x="482" y="404"/>
                </a:lnTo>
                <a:lnTo>
                  <a:pt x="478" y="414"/>
                </a:lnTo>
                <a:lnTo>
                  <a:pt x="456" y="412"/>
                </a:lnTo>
                <a:lnTo>
                  <a:pt x="448" y="412"/>
                </a:lnTo>
                <a:lnTo>
                  <a:pt x="442" y="414"/>
                </a:lnTo>
                <a:lnTo>
                  <a:pt x="438" y="416"/>
                </a:lnTo>
                <a:lnTo>
                  <a:pt x="434" y="418"/>
                </a:lnTo>
                <a:lnTo>
                  <a:pt x="432" y="420"/>
                </a:lnTo>
                <a:lnTo>
                  <a:pt x="432" y="420"/>
                </a:lnTo>
                <a:lnTo>
                  <a:pt x="432" y="400"/>
                </a:lnTo>
                <a:lnTo>
                  <a:pt x="426" y="400"/>
                </a:lnTo>
                <a:lnTo>
                  <a:pt x="420" y="404"/>
                </a:lnTo>
                <a:lnTo>
                  <a:pt x="410" y="410"/>
                </a:lnTo>
                <a:lnTo>
                  <a:pt x="400" y="416"/>
                </a:lnTo>
                <a:lnTo>
                  <a:pt x="392" y="420"/>
                </a:lnTo>
                <a:lnTo>
                  <a:pt x="390" y="422"/>
                </a:lnTo>
                <a:lnTo>
                  <a:pt x="372" y="428"/>
                </a:lnTo>
                <a:lnTo>
                  <a:pt x="360" y="436"/>
                </a:lnTo>
                <a:lnTo>
                  <a:pt x="352" y="448"/>
                </a:lnTo>
                <a:lnTo>
                  <a:pt x="350" y="456"/>
                </a:lnTo>
                <a:lnTo>
                  <a:pt x="350" y="458"/>
                </a:lnTo>
                <a:lnTo>
                  <a:pt x="348" y="466"/>
                </a:lnTo>
                <a:lnTo>
                  <a:pt x="348" y="470"/>
                </a:lnTo>
                <a:lnTo>
                  <a:pt x="346" y="470"/>
                </a:lnTo>
                <a:lnTo>
                  <a:pt x="344" y="472"/>
                </a:lnTo>
                <a:lnTo>
                  <a:pt x="342" y="470"/>
                </a:lnTo>
                <a:lnTo>
                  <a:pt x="340" y="470"/>
                </a:lnTo>
                <a:lnTo>
                  <a:pt x="340" y="468"/>
                </a:lnTo>
                <a:lnTo>
                  <a:pt x="338" y="466"/>
                </a:lnTo>
                <a:lnTo>
                  <a:pt x="338" y="466"/>
                </a:lnTo>
                <a:lnTo>
                  <a:pt x="324" y="460"/>
                </a:lnTo>
                <a:lnTo>
                  <a:pt x="324" y="446"/>
                </a:lnTo>
                <a:lnTo>
                  <a:pt x="330" y="440"/>
                </a:lnTo>
                <a:lnTo>
                  <a:pt x="334" y="436"/>
                </a:lnTo>
                <a:lnTo>
                  <a:pt x="336" y="432"/>
                </a:lnTo>
                <a:lnTo>
                  <a:pt x="336" y="428"/>
                </a:lnTo>
                <a:lnTo>
                  <a:pt x="336" y="426"/>
                </a:lnTo>
                <a:lnTo>
                  <a:pt x="336" y="424"/>
                </a:lnTo>
                <a:lnTo>
                  <a:pt x="334" y="424"/>
                </a:lnTo>
                <a:lnTo>
                  <a:pt x="334" y="418"/>
                </a:lnTo>
                <a:lnTo>
                  <a:pt x="330" y="414"/>
                </a:lnTo>
                <a:lnTo>
                  <a:pt x="328" y="410"/>
                </a:lnTo>
                <a:lnTo>
                  <a:pt x="322" y="408"/>
                </a:lnTo>
                <a:lnTo>
                  <a:pt x="318" y="406"/>
                </a:lnTo>
                <a:lnTo>
                  <a:pt x="314" y="404"/>
                </a:lnTo>
                <a:lnTo>
                  <a:pt x="310" y="404"/>
                </a:lnTo>
                <a:lnTo>
                  <a:pt x="308" y="404"/>
                </a:lnTo>
                <a:lnTo>
                  <a:pt x="306" y="404"/>
                </a:lnTo>
                <a:lnTo>
                  <a:pt x="304" y="406"/>
                </a:lnTo>
                <a:lnTo>
                  <a:pt x="300" y="406"/>
                </a:lnTo>
                <a:lnTo>
                  <a:pt x="296" y="408"/>
                </a:lnTo>
                <a:lnTo>
                  <a:pt x="292" y="408"/>
                </a:lnTo>
                <a:lnTo>
                  <a:pt x="290" y="408"/>
                </a:lnTo>
                <a:lnTo>
                  <a:pt x="288" y="408"/>
                </a:lnTo>
                <a:lnTo>
                  <a:pt x="300" y="416"/>
                </a:lnTo>
                <a:lnTo>
                  <a:pt x="300" y="440"/>
                </a:lnTo>
                <a:lnTo>
                  <a:pt x="300" y="454"/>
                </a:lnTo>
                <a:lnTo>
                  <a:pt x="302" y="454"/>
                </a:lnTo>
                <a:lnTo>
                  <a:pt x="302" y="456"/>
                </a:lnTo>
                <a:lnTo>
                  <a:pt x="304" y="460"/>
                </a:lnTo>
                <a:lnTo>
                  <a:pt x="306" y="462"/>
                </a:lnTo>
                <a:lnTo>
                  <a:pt x="306" y="464"/>
                </a:lnTo>
                <a:lnTo>
                  <a:pt x="308" y="466"/>
                </a:lnTo>
                <a:lnTo>
                  <a:pt x="306" y="476"/>
                </a:lnTo>
                <a:lnTo>
                  <a:pt x="306" y="482"/>
                </a:lnTo>
                <a:lnTo>
                  <a:pt x="304" y="486"/>
                </a:lnTo>
                <a:lnTo>
                  <a:pt x="302" y="490"/>
                </a:lnTo>
                <a:lnTo>
                  <a:pt x="302" y="490"/>
                </a:lnTo>
                <a:lnTo>
                  <a:pt x="292" y="486"/>
                </a:lnTo>
                <a:lnTo>
                  <a:pt x="284" y="480"/>
                </a:lnTo>
                <a:lnTo>
                  <a:pt x="278" y="480"/>
                </a:lnTo>
                <a:lnTo>
                  <a:pt x="262" y="498"/>
                </a:lnTo>
                <a:lnTo>
                  <a:pt x="246" y="510"/>
                </a:lnTo>
                <a:lnTo>
                  <a:pt x="244" y="514"/>
                </a:lnTo>
                <a:lnTo>
                  <a:pt x="244" y="518"/>
                </a:lnTo>
                <a:lnTo>
                  <a:pt x="248" y="522"/>
                </a:lnTo>
                <a:lnTo>
                  <a:pt x="250" y="524"/>
                </a:lnTo>
                <a:lnTo>
                  <a:pt x="254" y="528"/>
                </a:lnTo>
                <a:lnTo>
                  <a:pt x="256" y="530"/>
                </a:lnTo>
                <a:lnTo>
                  <a:pt x="258" y="530"/>
                </a:lnTo>
                <a:lnTo>
                  <a:pt x="256" y="538"/>
                </a:lnTo>
                <a:lnTo>
                  <a:pt x="232" y="540"/>
                </a:lnTo>
                <a:lnTo>
                  <a:pt x="220" y="526"/>
                </a:lnTo>
                <a:lnTo>
                  <a:pt x="216" y="514"/>
                </a:lnTo>
                <a:lnTo>
                  <a:pt x="206" y="508"/>
                </a:lnTo>
                <a:lnTo>
                  <a:pt x="202" y="518"/>
                </a:lnTo>
                <a:lnTo>
                  <a:pt x="208" y="534"/>
                </a:lnTo>
                <a:lnTo>
                  <a:pt x="218" y="554"/>
                </a:lnTo>
                <a:lnTo>
                  <a:pt x="218" y="558"/>
                </a:lnTo>
                <a:lnTo>
                  <a:pt x="216" y="560"/>
                </a:lnTo>
                <a:lnTo>
                  <a:pt x="216" y="562"/>
                </a:lnTo>
                <a:lnTo>
                  <a:pt x="212" y="562"/>
                </a:lnTo>
                <a:lnTo>
                  <a:pt x="210" y="560"/>
                </a:lnTo>
                <a:lnTo>
                  <a:pt x="208" y="560"/>
                </a:lnTo>
                <a:lnTo>
                  <a:pt x="208" y="560"/>
                </a:lnTo>
                <a:lnTo>
                  <a:pt x="198" y="548"/>
                </a:lnTo>
                <a:lnTo>
                  <a:pt x="182" y="540"/>
                </a:lnTo>
                <a:lnTo>
                  <a:pt x="182" y="540"/>
                </a:lnTo>
                <a:lnTo>
                  <a:pt x="182" y="536"/>
                </a:lnTo>
                <a:lnTo>
                  <a:pt x="182" y="532"/>
                </a:lnTo>
                <a:lnTo>
                  <a:pt x="182" y="528"/>
                </a:lnTo>
                <a:lnTo>
                  <a:pt x="182" y="524"/>
                </a:lnTo>
                <a:lnTo>
                  <a:pt x="184" y="520"/>
                </a:lnTo>
                <a:lnTo>
                  <a:pt x="186" y="518"/>
                </a:lnTo>
                <a:lnTo>
                  <a:pt x="186" y="514"/>
                </a:lnTo>
                <a:lnTo>
                  <a:pt x="186" y="510"/>
                </a:lnTo>
                <a:lnTo>
                  <a:pt x="186" y="508"/>
                </a:lnTo>
                <a:lnTo>
                  <a:pt x="186" y="504"/>
                </a:lnTo>
                <a:lnTo>
                  <a:pt x="186" y="504"/>
                </a:lnTo>
                <a:lnTo>
                  <a:pt x="162" y="484"/>
                </a:lnTo>
                <a:lnTo>
                  <a:pt x="156" y="468"/>
                </a:lnTo>
                <a:lnTo>
                  <a:pt x="176" y="476"/>
                </a:lnTo>
                <a:lnTo>
                  <a:pt x="182" y="482"/>
                </a:lnTo>
                <a:lnTo>
                  <a:pt x="198" y="488"/>
                </a:lnTo>
                <a:lnTo>
                  <a:pt x="210" y="498"/>
                </a:lnTo>
                <a:lnTo>
                  <a:pt x="220" y="502"/>
                </a:lnTo>
                <a:lnTo>
                  <a:pt x="232" y="500"/>
                </a:lnTo>
                <a:lnTo>
                  <a:pt x="242" y="496"/>
                </a:lnTo>
                <a:lnTo>
                  <a:pt x="246" y="494"/>
                </a:lnTo>
                <a:lnTo>
                  <a:pt x="258" y="480"/>
                </a:lnTo>
                <a:lnTo>
                  <a:pt x="266" y="466"/>
                </a:lnTo>
                <a:lnTo>
                  <a:pt x="268" y="452"/>
                </a:lnTo>
                <a:lnTo>
                  <a:pt x="268" y="446"/>
                </a:lnTo>
                <a:lnTo>
                  <a:pt x="266" y="442"/>
                </a:lnTo>
                <a:lnTo>
                  <a:pt x="262" y="438"/>
                </a:lnTo>
                <a:lnTo>
                  <a:pt x="256" y="436"/>
                </a:lnTo>
                <a:lnTo>
                  <a:pt x="252" y="432"/>
                </a:lnTo>
                <a:lnTo>
                  <a:pt x="246" y="432"/>
                </a:lnTo>
                <a:lnTo>
                  <a:pt x="242" y="430"/>
                </a:lnTo>
                <a:lnTo>
                  <a:pt x="238" y="430"/>
                </a:lnTo>
                <a:lnTo>
                  <a:pt x="236" y="428"/>
                </a:lnTo>
                <a:lnTo>
                  <a:pt x="230" y="412"/>
                </a:lnTo>
                <a:lnTo>
                  <a:pt x="218" y="396"/>
                </a:lnTo>
                <a:lnTo>
                  <a:pt x="204" y="388"/>
                </a:lnTo>
                <a:lnTo>
                  <a:pt x="190" y="384"/>
                </a:lnTo>
                <a:lnTo>
                  <a:pt x="176" y="382"/>
                </a:lnTo>
                <a:lnTo>
                  <a:pt x="168" y="382"/>
                </a:lnTo>
                <a:lnTo>
                  <a:pt x="164" y="382"/>
                </a:lnTo>
                <a:lnTo>
                  <a:pt x="162" y="380"/>
                </a:lnTo>
                <a:lnTo>
                  <a:pt x="160" y="376"/>
                </a:lnTo>
                <a:lnTo>
                  <a:pt x="156" y="374"/>
                </a:lnTo>
                <a:lnTo>
                  <a:pt x="154" y="372"/>
                </a:lnTo>
                <a:lnTo>
                  <a:pt x="150" y="372"/>
                </a:lnTo>
                <a:lnTo>
                  <a:pt x="150" y="370"/>
                </a:lnTo>
                <a:lnTo>
                  <a:pt x="152" y="364"/>
                </a:lnTo>
                <a:lnTo>
                  <a:pt x="162" y="368"/>
                </a:lnTo>
                <a:lnTo>
                  <a:pt x="168" y="364"/>
                </a:lnTo>
                <a:lnTo>
                  <a:pt x="148" y="354"/>
                </a:lnTo>
                <a:lnTo>
                  <a:pt x="140" y="364"/>
                </a:lnTo>
                <a:lnTo>
                  <a:pt x="132" y="364"/>
                </a:lnTo>
                <a:lnTo>
                  <a:pt x="132" y="370"/>
                </a:lnTo>
                <a:lnTo>
                  <a:pt x="130" y="374"/>
                </a:lnTo>
                <a:lnTo>
                  <a:pt x="128" y="378"/>
                </a:lnTo>
                <a:lnTo>
                  <a:pt x="124" y="380"/>
                </a:lnTo>
                <a:lnTo>
                  <a:pt x="122" y="382"/>
                </a:lnTo>
                <a:lnTo>
                  <a:pt x="120" y="384"/>
                </a:lnTo>
                <a:lnTo>
                  <a:pt x="118" y="384"/>
                </a:lnTo>
                <a:lnTo>
                  <a:pt x="110" y="402"/>
                </a:lnTo>
                <a:lnTo>
                  <a:pt x="110" y="420"/>
                </a:lnTo>
                <a:lnTo>
                  <a:pt x="130" y="440"/>
                </a:lnTo>
                <a:lnTo>
                  <a:pt x="130" y="470"/>
                </a:lnTo>
                <a:lnTo>
                  <a:pt x="118" y="484"/>
                </a:lnTo>
                <a:lnTo>
                  <a:pt x="126" y="502"/>
                </a:lnTo>
                <a:lnTo>
                  <a:pt x="122" y="556"/>
                </a:lnTo>
                <a:lnTo>
                  <a:pt x="122" y="562"/>
                </a:lnTo>
                <a:lnTo>
                  <a:pt x="122" y="568"/>
                </a:lnTo>
                <a:lnTo>
                  <a:pt x="124" y="572"/>
                </a:lnTo>
                <a:lnTo>
                  <a:pt x="126" y="574"/>
                </a:lnTo>
                <a:lnTo>
                  <a:pt x="126" y="576"/>
                </a:lnTo>
                <a:lnTo>
                  <a:pt x="126" y="576"/>
                </a:lnTo>
                <a:lnTo>
                  <a:pt x="132" y="592"/>
                </a:lnTo>
                <a:lnTo>
                  <a:pt x="134" y="606"/>
                </a:lnTo>
                <a:lnTo>
                  <a:pt x="132" y="614"/>
                </a:lnTo>
                <a:lnTo>
                  <a:pt x="130" y="616"/>
                </a:lnTo>
                <a:lnTo>
                  <a:pt x="96" y="650"/>
                </a:lnTo>
                <a:lnTo>
                  <a:pt x="100" y="654"/>
                </a:lnTo>
                <a:lnTo>
                  <a:pt x="106" y="658"/>
                </a:lnTo>
                <a:lnTo>
                  <a:pt x="110" y="660"/>
                </a:lnTo>
                <a:lnTo>
                  <a:pt x="116" y="662"/>
                </a:lnTo>
                <a:lnTo>
                  <a:pt x="122" y="662"/>
                </a:lnTo>
                <a:lnTo>
                  <a:pt x="124" y="662"/>
                </a:lnTo>
                <a:lnTo>
                  <a:pt x="126" y="662"/>
                </a:lnTo>
                <a:lnTo>
                  <a:pt x="122" y="662"/>
                </a:lnTo>
                <a:lnTo>
                  <a:pt x="118" y="664"/>
                </a:lnTo>
                <a:lnTo>
                  <a:pt x="114" y="666"/>
                </a:lnTo>
                <a:lnTo>
                  <a:pt x="112" y="668"/>
                </a:lnTo>
                <a:lnTo>
                  <a:pt x="110" y="668"/>
                </a:lnTo>
                <a:lnTo>
                  <a:pt x="104" y="668"/>
                </a:lnTo>
                <a:lnTo>
                  <a:pt x="98" y="670"/>
                </a:lnTo>
                <a:lnTo>
                  <a:pt x="94" y="672"/>
                </a:lnTo>
                <a:lnTo>
                  <a:pt x="90" y="674"/>
                </a:lnTo>
                <a:lnTo>
                  <a:pt x="86" y="676"/>
                </a:lnTo>
                <a:lnTo>
                  <a:pt x="84" y="678"/>
                </a:lnTo>
                <a:lnTo>
                  <a:pt x="84" y="678"/>
                </a:lnTo>
                <a:lnTo>
                  <a:pt x="78" y="674"/>
                </a:lnTo>
                <a:lnTo>
                  <a:pt x="68" y="672"/>
                </a:lnTo>
                <a:lnTo>
                  <a:pt x="60" y="672"/>
                </a:lnTo>
                <a:lnTo>
                  <a:pt x="54" y="674"/>
                </a:lnTo>
                <a:lnTo>
                  <a:pt x="50" y="678"/>
                </a:lnTo>
                <a:lnTo>
                  <a:pt x="46" y="680"/>
                </a:lnTo>
                <a:lnTo>
                  <a:pt x="44" y="682"/>
                </a:lnTo>
                <a:lnTo>
                  <a:pt x="44" y="684"/>
                </a:lnTo>
                <a:lnTo>
                  <a:pt x="42" y="686"/>
                </a:lnTo>
                <a:lnTo>
                  <a:pt x="42" y="686"/>
                </a:lnTo>
                <a:lnTo>
                  <a:pt x="40" y="690"/>
                </a:lnTo>
                <a:lnTo>
                  <a:pt x="40" y="694"/>
                </a:lnTo>
                <a:lnTo>
                  <a:pt x="40" y="698"/>
                </a:lnTo>
                <a:lnTo>
                  <a:pt x="40" y="702"/>
                </a:lnTo>
                <a:lnTo>
                  <a:pt x="40" y="704"/>
                </a:lnTo>
                <a:lnTo>
                  <a:pt x="40" y="706"/>
                </a:lnTo>
                <a:lnTo>
                  <a:pt x="46" y="710"/>
                </a:lnTo>
                <a:lnTo>
                  <a:pt x="48" y="720"/>
                </a:lnTo>
                <a:lnTo>
                  <a:pt x="48" y="726"/>
                </a:lnTo>
                <a:lnTo>
                  <a:pt x="48" y="730"/>
                </a:lnTo>
                <a:lnTo>
                  <a:pt x="46" y="734"/>
                </a:lnTo>
                <a:lnTo>
                  <a:pt x="46" y="736"/>
                </a:lnTo>
                <a:lnTo>
                  <a:pt x="44" y="738"/>
                </a:lnTo>
                <a:lnTo>
                  <a:pt x="44" y="738"/>
                </a:lnTo>
                <a:lnTo>
                  <a:pt x="42" y="738"/>
                </a:lnTo>
                <a:lnTo>
                  <a:pt x="38" y="736"/>
                </a:lnTo>
                <a:lnTo>
                  <a:pt x="34" y="734"/>
                </a:lnTo>
                <a:lnTo>
                  <a:pt x="30" y="732"/>
                </a:lnTo>
                <a:lnTo>
                  <a:pt x="30" y="730"/>
                </a:lnTo>
                <a:lnTo>
                  <a:pt x="28" y="730"/>
                </a:lnTo>
                <a:lnTo>
                  <a:pt x="20" y="722"/>
                </a:lnTo>
                <a:lnTo>
                  <a:pt x="8" y="736"/>
                </a:lnTo>
                <a:lnTo>
                  <a:pt x="4" y="738"/>
                </a:lnTo>
                <a:lnTo>
                  <a:pt x="4" y="744"/>
                </a:lnTo>
                <a:lnTo>
                  <a:pt x="2" y="750"/>
                </a:lnTo>
                <a:lnTo>
                  <a:pt x="2" y="756"/>
                </a:lnTo>
                <a:lnTo>
                  <a:pt x="0" y="764"/>
                </a:lnTo>
                <a:lnTo>
                  <a:pt x="0" y="778"/>
                </a:lnTo>
                <a:lnTo>
                  <a:pt x="2" y="780"/>
                </a:lnTo>
                <a:lnTo>
                  <a:pt x="4" y="782"/>
                </a:lnTo>
                <a:lnTo>
                  <a:pt x="8" y="782"/>
                </a:lnTo>
                <a:lnTo>
                  <a:pt x="8" y="782"/>
                </a:lnTo>
                <a:lnTo>
                  <a:pt x="14" y="782"/>
                </a:lnTo>
                <a:lnTo>
                  <a:pt x="18" y="782"/>
                </a:lnTo>
                <a:lnTo>
                  <a:pt x="20" y="780"/>
                </a:lnTo>
                <a:lnTo>
                  <a:pt x="22" y="780"/>
                </a:lnTo>
                <a:lnTo>
                  <a:pt x="22" y="782"/>
                </a:lnTo>
                <a:lnTo>
                  <a:pt x="24" y="784"/>
                </a:lnTo>
                <a:lnTo>
                  <a:pt x="26" y="786"/>
                </a:lnTo>
                <a:lnTo>
                  <a:pt x="30" y="788"/>
                </a:lnTo>
                <a:lnTo>
                  <a:pt x="32" y="790"/>
                </a:lnTo>
                <a:lnTo>
                  <a:pt x="34" y="792"/>
                </a:lnTo>
                <a:lnTo>
                  <a:pt x="36" y="796"/>
                </a:lnTo>
                <a:lnTo>
                  <a:pt x="38" y="802"/>
                </a:lnTo>
                <a:lnTo>
                  <a:pt x="40" y="806"/>
                </a:lnTo>
                <a:lnTo>
                  <a:pt x="42" y="810"/>
                </a:lnTo>
                <a:lnTo>
                  <a:pt x="44" y="814"/>
                </a:lnTo>
                <a:lnTo>
                  <a:pt x="44" y="814"/>
                </a:lnTo>
                <a:lnTo>
                  <a:pt x="46" y="820"/>
                </a:lnTo>
                <a:lnTo>
                  <a:pt x="44" y="824"/>
                </a:lnTo>
                <a:lnTo>
                  <a:pt x="42" y="828"/>
                </a:lnTo>
                <a:lnTo>
                  <a:pt x="40" y="830"/>
                </a:lnTo>
                <a:lnTo>
                  <a:pt x="38" y="832"/>
                </a:lnTo>
                <a:lnTo>
                  <a:pt x="36" y="832"/>
                </a:lnTo>
                <a:lnTo>
                  <a:pt x="36" y="832"/>
                </a:lnTo>
                <a:lnTo>
                  <a:pt x="40" y="834"/>
                </a:lnTo>
                <a:lnTo>
                  <a:pt x="42" y="838"/>
                </a:lnTo>
                <a:lnTo>
                  <a:pt x="46" y="842"/>
                </a:lnTo>
                <a:lnTo>
                  <a:pt x="50" y="846"/>
                </a:lnTo>
                <a:lnTo>
                  <a:pt x="52" y="852"/>
                </a:lnTo>
                <a:lnTo>
                  <a:pt x="54" y="856"/>
                </a:lnTo>
                <a:lnTo>
                  <a:pt x="56" y="858"/>
                </a:lnTo>
                <a:lnTo>
                  <a:pt x="56" y="860"/>
                </a:lnTo>
                <a:lnTo>
                  <a:pt x="58" y="866"/>
                </a:lnTo>
                <a:lnTo>
                  <a:pt x="60" y="872"/>
                </a:lnTo>
                <a:lnTo>
                  <a:pt x="62" y="874"/>
                </a:lnTo>
                <a:lnTo>
                  <a:pt x="62" y="876"/>
                </a:lnTo>
                <a:lnTo>
                  <a:pt x="60" y="878"/>
                </a:lnTo>
                <a:lnTo>
                  <a:pt x="60" y="878"/>
                </a:lnTo>
                <a:lnTo>
                  <a:pt x="60" y="878"/>
                </a:lnTo>
                <a:lnTo>
                  <a:pt x="60" y="878"/>
                </a:lnTo>
                <a:lnTo>
                  <a:pt x="38" y="892"/>
                </a:lnTo>
                <a:lnTo>
                  <a:pt x="38" y="894"/>
                </a:lnTo>
                <a:lnTo>
                  <a:pt x="36" y="894"/>
                </a:lnTo>
                <a:lnTo>
                  <a:pt x="34" y="894"/>
                </a:lnTo>
                <a:lnTo>
                  <a:pt x="32" y="892"/>
                </a:lnTo>
                <a:lnTo>
                  <a:pt x="32" y="894"/>
                </a:lnTo>
                <a:lnTo>
                  <a:pt x="30" y="898"/>
                </a:lnTo>
                <a:lnTo>
                  <a:pt x="28" y="902"/>
                </a:lnTo>
                <a:lnTo>
                  <a:pt x="30" y="906"/>
                </a:lnTo>
                <a:lnTo>
                  <a:pt x="30" y="908"/>
                </a:lnTo>
                <a:lnTo>
                  <a:pt x="32" y="908"/>
                </a:lnTo>
                <a:lnTo>
                  <a:pt x="32" y="908"/>
                </a:lnTo>
                <a:lnTo>
                  <a:pt x="28" y="908"/>
                </a:lnTo>
                <a:lnTo>
                  <a:pt x="26" y="910"/>
                </a:lnTo>
                <a:lnTo>
                  <a:pt x="24" y="910"/>
                </a:lnTo>
                <a:lnTo>
                  <a:pt x="22" y="912"/>
                </a:lnTo>
                <a:lnTo>
                  <a:pt x="22" y="912"/>
                </a:lnTo>
                <a:lnTo>
                  <a:pt x="28" y="918"/>
                </a:lnTo>
                <a:lnTo>
                  <a:pt x="28" y="918"/>
                </a:lnTo>
                <a:lnTo>
                  <a:pt x="30" y="916"/>
                </a:lnTo>
                <a:lnTo>
                  <a:pt x="34" y="914"/>
                </a:lnTo>
                <a:lnTo>
                  <a:pt x="40" y="914"/>
                </a:lnTo>
                <a:lnTo>
                  <a:pt x="46" y="914"/>
                </a:lnTo>
                <a:lnTo>
                  <a:pt x="50" y="914"/>
                </a:lnTo>
                <a:lnTo>
                  <a:pt x="56" y="916"/>
                </a:lnTo>
                <a:lnTo>
                  <a:pt x="58" y="916"/>
                </a:lnTo>
                <a:lnTo>
                  <a:pt x="60" y="918"/>
                </a:lnTo>
                <a:lnTo>
                  <a:pt x="64" y="918"/>
                </a:lnTo>
                <a:lnTo>
                  <a:pt x="68" y="918"/>
                </a:lnTo>
                <a:lnTo>
                  <a:pt x="74" y="918"/>
                </a:lnTo>
                <a:lnTo>
                  <a:pt x="76" y="916"/>
                </a:lnTo>
                <a:lnTo>
                  <a:pt x="78" y="916"/>
                </a:lnTo>
                <a:lnTo>
                  <a:pt x="80" y="912"/>
                </a:lnTo>
                <a:lnTo>
                  <a:pt x="80" y="912"/>
                </a:lnTo>
                <a:lnTo>
                  <a:pt x="84" y="914"/>
                </a:lnTo>
                <a:lnTo>
                  <a:pt x="88" y="916"/>
                </a:lnTo>
                <a:lnTo>
                  <a:pt x="92" y="918"/>
                </a:lnTo>
                <a:lnTo>
                  <a:pt x="96" y="922"/>
                </a:lnTo>
                <a:lnTo>
                  <a:pt x="100" y="926"/>
                </a:lnTo>
                <a:lnTo>
                  <a:pt x="100" y="928"/>
                </a:lnTo>
                <a:lnTo>
                  <a:pt x="102" y="930"/>
                </a:lnTo>
                <a:lnTo>
                  <a:pt x="104" y="934"/>
                </a:lnTo>
                <a:lnTo>
                  <a:pt x="106" y="940"/>
                </a:lnTo>
                <a:lnTo>
                  <a:pt x="106" y="946"/>
                </a:lnTo>
                <a:lnTo>
                  <a:pt x="106" y="952"/>
                </a:lnTo>
                <a:lnTo>
                  <a:pt x="104" y="960"/>
                </a:lnTo>
                <a:lnTo>
                  <a:pt x="104" y="966"/>
                </a:lnTo>
                <a:lnTo>
                  <a:pt x="104" y="970"/>
                </a:lnTo>
                <a:lnTo>
                  <a:pt x="106" y="972"/>
                </a:lnTo>
                <a:lnTo>
                  <a:pt x="108" y="974"/>
                </a:lnTo>
                <a:lnTo>
                  <a:pt x="110" y="976"/>
                </a:lnTo>
                <a:lnTo>
                  <a:pt x="112" y="972"/>
                </a:lnTo>
                <a:lnTo>
                  <a:pt x="114" y="970"/>
                </a:lnTo>
                <a:lnTo>
                  <a:pt x="114" y="970"/>
                </a:lnTo>
                <a:lnTo>
                  <a:pt x="116" y="970"/>
                </a:lnTo>
                <a:lnTo>
                  <a:pt x="120" y="968"/>
                </a:lnTo>
                <a:lnTo>
                  <a:pt x="124" y="966"/>
                </a:lnTo>
                <a:lnTo>
                  <a:pt x="128" y="966"/>
                </a:lnTo>
                <a:lnTo>
                  <a:pt x="130" y="966"/>
                </a:lnTo>
                <a:lnTo>
                  <a:pt x="140" y="964"/>
                </a:lnTo>
                <a:lnTo>
                  <a:pt x="150" y="968"/>
                </a:lnTo>
                <a:lnTo>
                  <a:pt x="158" y="972"/>
                </a:lnTo>
                <a:lnTo>
                  <a:pt x="162" y="974"/>
                </a:lnTo>
                <a:lnTo>
                  <a:pt x="158" y="976"/>
                </a:lnTo>
                <a:lnTo>
                  <a:pt x="164" y="976"/>
                </a:lnTo>
                <a:lnTo>
                  <a:pt x="170" y="974"/>
                </a:lnTo>
                <a:lnTo>
                  <a:pt x="174" y="974"/>
                </a:lnTo>
                <a:lnTo>
                  <a:pt x="176" y="976"/>
                </a:lnTo>
                <a:lnTo>
                  <a:pt x="180" y="976"/>
                </a:lnTo>
                <a:lnTo>
                  <a:pt x="180" y="978"/>
                </a:lnTo>
                <a:lnTo>
                  <a:pt x="182" y="978"/>
                </a:lnTo>
                <a:lnTo>
                  <a:pt x="180" y="978"/>
                </a:lnTo>
                <a:lnTo>
                  <a:pt x="178" y="980"/>
                </a:lnTo>
                <a:lnTo>
                  <a:pt x="176" y="984"/>
                </a:lnTo>
                <a:lnTo>
                  <a:pt x="174" y="986"/>
                </a:lnTo>
                <a:lnTo>
                  <a:pt x="174" y="988"/>
                </a:lnTo>
                <a:lnTo>
                  <a:pt x="174" y="990"/>
                </a:lnTo>
                <a:lnTo>
                  <a:pt x="174" y="992"/>
                </a:lnTo>
                <a:lnTo>
                  <a:pt x="174" y="998"/>
                </a:lnTo>
                <a:lnTo>
                  <a:pt x="178" y="1000"/>
                </a:lnTo>
                <a:lnTo>
                  <a:pt x="182" y="998"/>
                </a:lnTo>
                <a:lnTo>
                  <a:pt x="186" y="996"/>
                </a:lnTo>
                <a:lnTo>
                  <a:pt x="190" y="992"/>
                </a:lnTo>
                <a:lnTo>
                  <a:pt x="192" y="988"/>
                </a:lnTo>
                <a:lnTo>
                  <a:pt x="194" y="986"/>
                </a:lnTo>
                <a:lnTo>
                  <a:pt x="194" y="984"/>
                </a:lnTo>
                <a:lnTo>
                  <a:pt x="192" y="984"/>
                </a:lnTo>
                <a:lnTo>
                  <a:pt x="190" y="982"/>
                </a:lnTo>
                <a:lnTo>
                  <a:pt x="188" y="980"/>
                </a:lnTo>
                <a:lnTo>
                  <a:pt x="186" y="978"/>
                </a:lnTo>
                <a:lnTo>
                  <a:pt x="186" y="974"/>
                </a:lnTo>
                <a:lnTo>
                  <a:pt x="186" y="972"/>
                </a:lnTo>
                <a:lnTo>
                  <a:pt x="186" y="970"/>
                </a:lnTo>
                <a:lnTo>
                  <a:pt x="188" y="966"/>
                </a:lnTo>
                <a:lnTo>
                  <a:pt x="192" y="964"/>
                </a:lnTo>
                <a:lnTo>
                  <a:pt x="196" y="962"/>
                </a:lnTo>
                <a:lnTo>
                  <a:pt x="200" y="960"/>
                </a:lnTo>
                <a:lnTo>
                  <a:pt x="202" y="960"/>
                </a:lnTo>
                <a:lnTo>
                  <a:pt x="206" y="958"/>
                </a:lnTo>
                <a:lnTo>
                  <a:pt x="210" y="960"/>
                </a:lnTo>
                <a:lnTo>
                  <a:pt x="214" y="962"/>
                </a:lnTo>
                <a:lnTo>
                  <a:pt x="216" y="968"/>
                </a:lnTo>
                <a:lnTo>
                  <a:pt x="216" y="972"/>
                </a:lnTo>
                <a:lnTo>
                  <a:pt x="214" y="974"/>
                </a:lnTo>
                <a:lnTo>
                  <a:pt x="212" y="974"/>
                </a:lnTo>
                <a:lnTo>
                  <a:pt x="210" y="976"/>
                </a:lnTo>
                <a:lnTo>
                  <a:pt x="210" y="976"/>
                </a:lnTo>
                <a:lnTo>
                  <a:pt x="206" y="976"/>
                </a:lnTo>
                <a:lnTo>
                  <a:pt x="202" y="976"/>
                </a:lnTo>
                <a:lnTo>
                  <a:pt x="200" y="978"/>
                </a:lnTo>
                <a:lnTo>
                  <a:pt x="200" y="980"/>
                </a:lnTo>
                <a:lnTo>
                  <a:pt x="200" y="980"/>
                </a:lnTo>
                <a:lnTo>
                  <a:pt x="198" y="984"/>
                </a:lnTo>
                <a:lnTo>
                  <a:pt x="200" y="988"/>
                </a:lnTo>
                <a:lnTo>
                  <a:pt x="200" y="990"/>
                </a:lnTo>
                <a:lnTo>
                  <a:pt x="202" y="992"/>
                </a:lnTo>
                <a:lnTo>
                  <a:pt x="204" y="994"/>
                </a:lnTo>
                <a:lnTo>
                  <a:pt x="208" y="996"/>
                </a:lnTo>
                <a:lnTo>
                  <a:pt x="210" y="998"/>
                </a:lnTo>
                <a:lnTo>
                  <a:pt x="214" y="1000"/>
                </a:lnTo>
                <a:lnTo>
                  <a:pt x="216" y="1002"/>
                </a:lnTo>
                <a:lnTo>
                  <a:pt x="218" y="1002"/>
                </a:lnTo>
                <a:lnTo>
                  <a:pt x="218" y="1004"/>
                </a:lnTo>
                <a:lnTo>
                  <a:pt x="220" y="1008"/>
                </a:lnTo>
                <a:lnTo>
                  <a:pt x="222" y="1010"/>
                </a:lnTo>
                <a:lnTo>
                  <a:pt x="224" y="1012"/>
                </a:lnTo>
                <a:lnTo>
                  <a:pt x="226" y="1014"/>
                </a:lnTo>
                <a:lnTo>
                  <a:pt x="228" y="1014"/>
                </a:lnTo>
                <a:lnTo>
                  <a:pt x="228" y="1016"/>
                </a:lnTo>
                <a:lnTo>
                  <a:pt x="232" y="1018"/>
                </a:lnTo>
                <a:lnTo>
                  <a:pt x="236" y="1020"/>
                </a:lnTo>
                <a:lnTo>
                  <a:pt x="242" y="1024"/>
                </a:lnTo>
                <a:lnTo>
                  <a:pt x="246" y="1028"/>
                </a:lnTo>
                <a:lnTo>
                  <a:pt x="250" y="1030"/>
                </a:lnTo>
                <a:lnTo>
                  <a:pt x="254" y="1032"/>
                </a:lnTo>
                <a:lnTo>
                  <a:pt x="254" y="1032"/>
                </a:lnTo>
                <a:lnTo>
                  <a:pt x="256" y="1040"/>
                </a:lnTo>
                <a:lnTo>
                  <a:pt x="256" y="1046"/>
                </a:lnTo>
                <a:lnTo>
                  <a:pt x="256" y="1052"/>
                </a:lnTo>
                <a:lnTo>
                  <a:pt x="252" y="1058"/>
                </a:lnTo>
                <a:lnTo>
                  <a:pt x="250" y="1062"/>
                </a:lnTo>
                <a:lnTo>
                  <a:pt x="250" y="1062"/>
                </a:lnTo>
                <a:lnTo>
                  <a:pt x="252" y="1064"/>
                </a:lnTo>
                <a:lnTo>
                  <a:pt x="256" y="1066"/>
                </a:lnTo>
                <a:lnTo>
                  <a:pt x="260" y="1068"/>
                </a:lnTo>
                <a:lnTo>
                  <a:pt x="264" y="1070"/>
                </a:lnTo>
                <a:lnTo>
                  <a:pt x="266" y="1072"/>
                </a:lnTo>
                <a:lnTo>
                  <a:pt x="268" y="1072"/>
                </a:lnTo>
                <a:lnTo>
                  <a:pt x="270" y="1074"/>
                </a:lnTo>
                <a:lnTo>
                  <a:pt x="274" y="1076"/>
                </a:lnTo>
                <a:lnTo>
                  <a:pt x="278" y="1080"/>
                </a:lnTo>
                <a:lnTo>
                  <a:pt x="282" y="1086"/>
                </a:lnTo>
                <a:lnTo>
                  <a:pt x="304" y="1090"/>
                </a:lnTo>
                <a:lnTo>
                  <a:pt x="306" y="1092"/>
                </a:lnTo>
                <a:lnTo>
                  <a:pt x="310" y="1094"/>
                </a:lnTo>
                <a:lnTo>
                  <a:pt x="312" y="1094"/>
                </a:lnTo>
                <a:lnTo>
                  <a:pt x="316" y="1092"/>
                </a:lnTo>
                <a:lnTo>
                  <a:pt x="318" y="1092"/>
                </a:lnTo>
                <a:lnTo>
                  <a:pt x="320" y="1092"/>
                </a:lnTo>
                <a:lnTo>
                  <a:pt x="334" y="1076"/>
                </a:lnTo>
                <a:lnTo>
                  <a:pt x="336" y="1080"/>
                </a:lnTo>
                <a:lnTo>
                  <a:pt x="338" y="1082"/>
                </a:lnTo>
                <a:lnTo>
                  <a:pt x="340" y="1086"/>
                </a:lnTo>
                <a:lnTo>
                  <a:pt x="344" y="1088"/>
                </a:lnTo>
                <a:lnTo>
                  <a:pt x="344" y="1088"/>
                </a:lnTo>
                <a:lnTo>
                  <a:pt x="350" y="1098"/>
                </a:lnTo>
                <a:lnTo>
                  <a:pt x="350" y="1096"/>
                </a:lnTo>
                <a:lnTo>
                  <a:pt x="348" y="1088"/>
                </a:lnTo>
                <a:lnTo>
                  <a:pt x="346" y="1078"/>
                </a:lnTo>
                <a:lnTo>
                  <a:pt x="346" y="1070"/>
                </a:lnTo>
                <a:lnTo>
                  <a:pt x="346" y="1064"/>
                </a:lnTo>
                <a:lnTo>
                  <a:pt x="352" y="1062"/>
                </a:lnTo>
                <a:lnTo>
                  <a:pt x="352" y="1062"/>
                </a:lnTo>
                <a:lnTo>
                  <a:pt x="350" y="1060"/>
                </a:lnTo>
                <a:lnTo>
                  <a:pt x="348" y="1056"/>
                </a:lnTo>
                <a:lnTo>
                  <a:pt x="346" y="1052"/>
                </a:lnTo>
                <a:lnTo>
                  <a:pt x="346" y="1048"/>
                </a:lnTo>
                <a:lnTo>
                  <a:pt x="344" y="1044"/>
                </a:lnTo>
                <a:lnTo>
                  <a:pt x="346" y="1040"/>
                </a:lnTo>
                <a:lnTo>
                  <a:pt x="348" y="1036"/>
                </a:lnTo>
                <a:lnTo>
                  <a:pt x="350" y="1034"/>
                </a:lnTo>
                <a:lnTo>
                  <a:pt x="350" y="1034"/>
                </a:lnTo>
                <a:lnTo>
                  <a:pt x="348" y="1034"/>
                </a:lnTo>
                <a:lnTo>
                  <a:pt x="346" y="1032"/>
                </a:lnTo>
                <a:lnTo>
                  <a:pt x="342" y="1030"/>
                </a:lnTo>
                <a:lnTo>
                  <a:pt x="338" y="1028"/>
                </a:lnTo>
                <a:lnTo>
                  <a:pt x="334" y="1022"/>
                </a:lnTo>
                <a:lnTo>
                  <a:pt x="332" y="1016"/>
                </a:lnTo>
                <a:lnTo>
                  <a:pt x="330" y="1008"/>
                </a:lnTo>
                <a:lnTo>
                  <a:pt x="326" y="992"/>
                </a:lnTo>
                <a:lnTo>
                  <a:pt x="330" y="976"/>
                </a:lnTo>
                <a:lnTo>
                  <a:pt x="334" y="972"/>
                </a:lnTo>
                <a:lnTo>
                  <a:pt x="344" y="964"/>
                </a:lnTo>
                <a:lnTo>
                  <a:pt x="358" y="956"/>
                </a:lnTo>
                <a:lnTo>
                  <a:pt x="378" y="952"/>
                </a:lnTo>
                <a:lnTo>
                  <a:pt x="382" y="954"/>
                </a:lnTo>
                <a:lnTo>
                  <a:pt x="390" y="956"/>
                </a:lnTo>
                <a:lnTo>
                  <a:pt x="400" y="960"/>
                </a:lnTo>
                <a:lnTo>
                  <a:pt x="408" y="966"/>
                </a:lnTo>
                <a:lnTo>
                  <a:pt x="410" y="976"/>
                </a:lnTo>
                <a:lnTo>
                  <a:pt x="410" y="976"/>
                </a:lnTo>
                <a:lnTo>
                  <a:pt x="410" y="978"/>
                </a:lnTo>
                <a:lnTo>
                  <a:pt x="408" y="982"/>
                </a:lnTo>
                <a:lnTo>
                  <a:pt x="406" y="984"/>
                </a:lnTo>
                <a:lnTo>
                  <a:pt x="404" y="988"/>
                </a:lnTo>
                <a:lnTo>
                  <a:pt x="400" y="990"/>
                </a:lnTo>
                <a:lnTo>
                  <a:pt x="394" y="992"/>
                </a:lnTo>
                <a:lnTo>
                  <a:pt x="392" y="992"/>
                </a:lnTo>
                <a:lnTo>
                  <a:pt x="390" y="992"/>
                </a:lnTo>
                <a:lnTo>
                  <a:pt x="384" y="992"/>
                </a:lnTo>
                <a:lnTo>
                  <a:pt x="380" y="992"/>
                </a:lnTo>
                <a:lnTo>
                  <a:pt x="374" y="994"/>
                </a:lnTo>
                <a:lnTo>
                  <a:pt x="372" y="996"/>
                </a:lnTo>
                <a:lnTo>
                  <a:pt x="370" y="998"/>
                </a:lnTo>
                <a:lnTo>
                  <a:pt x="370" y="1000"/>
                </a:lnTo>
                <a:lnTo>
                  <a:pt x="368" y="1004"/>
                </a:lnTo>
                <a:lnTo>
                  <a:pt x="368" y="1008"/>
                </a:lnTo>
                <a:lnTo>
                  <a:pt x="378" y="1026"/>
                </a:lnTo>
                <a:lnTo>
                  <a:pt x="384" y="1028"/>
                </a:lnTo>
                <a:lnTo>
                  <a:pt x="386" y="1028"/>
                </a:lnTo>
                <a:lnTo>
                  <a:pt x="388" y="1030"/>
                </a:lnTo>
                <a:lnTo>
                  <a:pt x="390" y="1032"/>
                </a:lnTo>
                <a:lnTo>
                  <a:pt x="390" y="1036"/>
                </a:lnTo>
                <a:lnTo>
                  <a:pt x="390" y="1050"/>
                </a:lnTo>
                <a:lnTo>
                  <a:pt x="390" y="1050"/>
                </a:lnTo>
                <a:lnTo>
                  <a:pt x="392" y="1052"/>
                </a:lnTo>
                <a:lnTo>
                  <a:pt x="394" y="1054"/>
                </a:lnTo>
                <a:lnTo>
                  <a:pt x="396" y="1054"/>
                </a:lnTo>
                <a:lnTo>
                  <a:pt x="398" y="1052"/>
                </a:lnTo>
                <a:lnTo>
                  <a:pt x="400" y="1050"/>
                </a:lnTo>
                <a:lnTo>
                  <a:pt x="402" y="1050"/>
                </a:lnTo>
                <a:lnTo>
                  <a:pt x="404" y="1050"/>
                </a:lnTo>
                <a:lnTo>
                  <a:pt x="406" y="1052"/>
                </a:lnTo>
                <a:lnTo>
                  <a:pt x="408" y="1054"/>
                </a:lnTo>
                <a:lnTo>
                  <a:pt x="410" y="1058"/>
                </a:lnTo>
                <a:lnTo>
                  <a:pt x="412" y="1060"/>
                </a:lnTo>
                <a:lnTo>
                  <a:pt x="412" y="1062"/>
                </a:lnTo>
                <a:lnTo>
                  <a:pt x="410" y="1070"/>
                </a:lnTo>
                <a:lnTo>
                  <a:pt x="410" y="1070"/>
                </a:lnTo>
                <a:lnTo>
                  <a:pt x="406" y="1070"/>
                </a:lnTo>
                <a:lnTo>
                  <a:pt x="402" y="1070"/>
                </a:lnTo>
                <a:lnTo>
                  <a:pt x="402" y="1070"/>
                </a:lnTo>
                <a:lnTo>
                  <a:pt x="400" y="1070"/>
                </a:lnTo>
                <a:lnTo>
                  <a:pt x="398" y="1072"/>
                </a:lnTo>
                <a:lnTo>
                  <a:pt x="396" y="1072"/>
                </a:lnTo>
                <a:lnTo>
                  <a:pt x="394" y="1076"/>
                </a:lnTo>
                <a:lnTo>
                  <a:pt x="394" y="1078"/>
                </a:lnTo>
                <a:lnTo>
                  <a:pt x="396" y="1084"/>
                </a:lnTo>
                <a:lnTo>
                  <a:pt x="398" y="1086"/>
                </a:lnTo>
                <a:lnTo>
                  <a:pt x="400" y="1088"/>
                </a:lnTo>
                <a:lnTo>
                  <a:pt x="400" y="1088"/>
                </a:lnTo>
                <a:lnTo>
                  <a:pt x="402" y="1104"/>
                </a:lnTo>
                <a:lnTo>
                  <a:pt x="402" y="1104"/>
                </a:lnTo>
                <a:lnTo>
                  <a:pt x="404" y="1106"/>
                </a:lnTo>
                <a:lnTo>
                  <a:pt x="406" y="1108"/>
                </a:lnTo>
                <a:lnTo>
                  <a:pt x="408" y="1110"/>
                </a:lnTo>
                <a:lnTo>
                  <a:pt x="408" y="1114"/>
                </a:lnTo>
                <a:lnTo>
                  <a:pt x="408" y="1130"/>
                </a:lnTo>
                <a:lnTo>
                  <a:pt x="426" y="1120"/>
                </a:lnTo>
                <a:lnTo>
                  <a:pt x="442" y="1120"/>
                </a:lnTo>
                <a:lnTo>
                  <a:pt x="452" y="1122"/>
                </a:lnTo>
                <a:lnTo>
                  <a:pt x="454" y="1124"/>
                </a:lnTo>
                <a:lnTo>
                  <a:pt x="458" y="1124"/>
                </a:lnTo>
                <a:lnTo>
                  <a:pt x="462" y="1126"/>
                </a:lnTo>
                <a:lnTo>
                  <a:pt x="464" y="1126"/>
                </a:lnTo>
                <a:lnTo>
                  <a:pt x="466" y="1128"/>
                </a:lnTo>
                <a:lnTo>
                  <a:pt x="478" y="1130"/>
                </a:lnTo>
                <a:lnTo>
                  <a:pt x="488" y="1138"/>
                </a:lnTo>
                <a:lnTo>
                  <a:pt x="494" y="1146"/>
                </a:lnTo>
                <a:lnTo>
                  <a:pt x="496" y="1152"/>
                </a:lnTo>
                <a:lnTo>
                  <a:pt x="498" y="1156"/>
                </a:lnTo>
                <a:lnTo>
                  <a:pt x="498" y="1160"/>
                </a:lnTo>
                <a:lnTo>
                  <a:pt x="508" y="1160"/>
                </a:lnTo>
                <a:lnTo>
                  <a:pt x="516" y="1158"/>
                </a:lnTo>
                <a:lnTo>
                  <a:pt x="520" y="1150"/>
                </a:lnTo>
                <a:lnTo>
                  <a:pt x="522" y="1148"/>
                </a:lnTo>
                <a:lnTo>
                  <a:pt x="524" y="1148"/>
                </a:lnTo>
                <a:lnTo>
                  <a:pt x="530" y="1144"/>
                </a:lnTo>
                <a:lnTo>
                  <a:pt x="534" y="1142"/>
                </a:lnTo>
                <a:lnTo>
                  <a:pt x="540" y="1138"/>
                </a:lnTo>
                <a:lnTo>
                  <a:pt x="542" y="1132"/>
                </a:lnTo>
                <a:lnTo>
                  <a:pt x="546" y="1126"/>
                </a:lnTo>
                <a:lnTo>
                  <a:pt x="546" y="1126"/>
                </a:lnTo>
                <a:lnTo>
                  <a:pt x="550" y="1126"/>
                </a:lnTo>
                <a:lnTo>
                  <a:pt x="554" y="1128"/>
                </a:lnTo>
                <a:lnTo>
                  <a:pt x="556" y="1128"/>
                </a:lnTo>
                <a:lnTo>
                  <a:pt x="560" y="1128"/>
                </a:lnTo>
                <a:lnTo>
                  <a:pt x="566" y="1128"/>
                </a:lnTo>
                <a:lnTo>
                  <a:pt x="580" y="1130"/>
                </a:lnTo>
                <a:lnTo>
                  <a:pt x="594" y="1128"/>
                </a:lnTo>
                <a:lnTo>
                  <a:pt x="610" y="1118"/>
                </a:lnTo>
                <a:lnTo>
                  <a:pt x="618" y="1118"/>
                </a:lnTo>
                <a:lnTo>
                  <a:pt x="626" y="1126"/>
                </a:lnTo>
                <a:lnTo>
                  <a:pt x="628" y="1126"/>
                </a:lnTo>
                <a:lnTo>
                  <a:pt x="630" y="1128"/>
                </a:lnTo>
                <a:lnTo>
                  <a:pt x="632" y="1130"/>
                </a:lnTo>
                <a:lnTo>
                  <a:pt x="636" y="1134"/>
                </a:lnTo>
                <a:lnTo>
                  <a:pt x="640" y="1136"/>
                </a:lnTo>
                <a:lnTo>
                  <a:pt x="644" y="1138"/>
                </a:lnTo>
                <a:lnTo>
                  <a:pt x="650" y="1138"/>
                </a:lnTo>
                <a:lnTo>
                  <a:pt x="682" y="1138"/>
                </a:lnTo>
                <a:lnTo>
                  <a:pt x="680" y="1138"/>
                </a:lnTo>
                <a:lnTo>
                  <a:pt x="678" y="1136"/>
                </a:lnTo>
                <a:lnTo>
                  <a:pt x="676" y="1132"/>
                </a:lnTo>
                <a:lnTo>
                  <a:pt x="674" y="1128"/>
                </a:lnTo>
                <a:lnTo>
                  <a:pt x="672" y="1124"/>
                </a:lnTo>
                <a:lnTo>
                  <a:pt x="670" y="1118"/>
                </a:lnTo>
                <a:lnTo>
                  <a:pt x="672" y="1114"/>
                </a:lnTo>
                <a:lnTo>
                  <a:pt x="670" y="1114"/>
                </a:lnTo>
                <a:lnTo>
                  <a:pt x="670" y="1110"/>
                </a:lnTo>
                <a:lnTo>
                  <a:pt x="666" y="1108"/>
                </a:lnTo>
                <a:lnTo>
                  <a:pt x="664" y="1106"/>
                </a:lnTo>
                <a:lnTo>
                  <a:pt x="660" y="1104"/>
                </a:lnTo>
                <a:lnTo>
                  <a:pt x="658" y="1104"/>
                </a:lnTo>
                <a:lnTo>
                  <a:pt x="656" y="1102"/>
                </a:lnTo>
                <a:lnTo>
                  <a:pt x="654" y="1096"/>
                </a:lnTo>
                <a:lnTo>
                  <a:pt x="654" y="1096"/>
                </a:lnTo>
                <a:lnTo>
                  <a:pt x="654" y="1094"/>
                </a:lnTo>
                <a:lnTo>
                  <a:pt x="654" y="1090"/>
                </a:lnTo>
                <a:lnTo>
                  <a:pt x="654" y="1088"/>
                </a:lnTo>
                <a:lnTo>
                  <a:pt x="656" y="1084"/>
                </a:lnTo>
                <a:lnTo>
                  <a:pt x="658" y="1080"/>
                </a:lnTo>
                <a:lnTo>
                  <a:pt x="662" y="1078"/>
                </a:lnTo>
                <a:lnTo>
                  <a:pt x="666" y="1076"/>
                </a:lnTo>
                <a:lnTo>
                  <a:pt x="672" y="1076"/>
                </a:lnTo>
                <a:lnTo>
                  <a:pt x="682" y="1078"/>
                </a:lnTo>
                <a:lnTo>
                  <a:pt x="694" y="1070"/>
                </a:lnTo>
                <a:lnTo>
                  <a:pt x="694" y="1070"/>
                </a:lnTo>
                <a:lnTo>
                  <a:pt x="696" y="1068"/>
                </a:lnTo>
                <a:lnTo>
                  <a:pt x="700" y="1066"/>
                </a:lnTo>
                <a:lnTo>
                  <a:pt x="704" y="1064"/>
                </a:lnTo>
                <a:lnTo>
                  <a:pt x="708" y="1064"/>
                </a:lnTo>
                <a:lnTo>
                  <a:pt x="708" y="1064"/>
                </a:lnTo>
                <a:lnTo>
                  <a:pt x="712" y="1064"/>
                </a:lnTo>
                <a:lnTo>
                  <a:pt x="714" y="1064"/>
                </a:lnTo>
                <a:lnTo>
                  <a:pt x="720" y="1062"/>
                </a:lnTo>
                <a:lnTo>
                  <a:pt x="724" y="1060"/>
                </a:lnTo>
                <a:lnTo>
                  <a:pt x="728" y="1056"/>
                </a:lnTo>
                <a:lnTo>
                  <a:pt x="732" y="1050"/>
                </a:lnTo>
                <a:lnTo>
                  <a:pt x="736" y="1044"/>
                </a:lnTo>
                <a:lnTo>
                  <a:pt x="736" y="1042"/>
                </a:lnTo>
                <a:lnTo>
                  <a:pt x="736" y="1040"/>
                </a:lnTo>
                <a:lnTo>
                  <a:pt x="738" y="1038"/>
                </a:lnTo>
                <a:lnTo>
                  <a:pt x="738" y="1034"/>
                </a:lnTo>
                <a:lnTo>
                  <a:pt x="740" y="1032"/>
                </a:lnTo>
                <a:lnTo>
                  <a:pt x="738" y="1028"/>
                </a:lnTo>
                <a:lnTo>
                  <a:pt x="738" y="1026"/>
                </a:lnTo>
                <a:lnTo>
                  <a:pt x="734" y="1026"/>
                </a:lnTo>
                <a:lnTo>
                  <a:pt x="732" y="1022"/>
                </a:lnTo>
                <a:lnTo>
                  <a:pt x="730" y="1020"/>
                </a:lnTo>
                <a:lnTo>
                  <a:pt x="728" y="1016"/>
                </a:lnTo>
                <a:lnTo>
                  <a:pt x="728" y="1012"/>
                </a:lnTo>
                <a:lnTo>
                  <a:pt x="728" y="1010"/>
                </a:lnTo>
                <a:lnTo>
                  <a:pt x="734" y="1006"/>
                </a:lnTo>
                <a:lnTo>
                  <a:pt x="738" y="1006"/>
                </a:lnTo>
                <a:lnTo>
                  <a:pt x="740" y="1006"/>
                </a:lnTo>
                <a:lnTo>
                  <a:pt x="742" y="1004"/>
                </a:lnTo>
                <a:lnTo>
                  <a:pt x="742" y="1004"/>
                </a:lnTo>
                <a:lnTo>
                  <a:pt x="744" y="1002"/>
                </a:lnTo>
                <a:lnTo>
                  <a:pt x="744" y="1000"/>
                </a:lnTo>
                <a:lnTo>
                  <a:pt x="744" y="998"/>
                </a:lnTo>
                <a:lnTo>
                  <a:pt x="744" y="996"/>
                </a:lnTo>
                <a:lnTo>
                  <a:pt x="746" y="996"/>
                </a:lnTo>
                <a:lnTo>
                  <a:pt x="748" y="994"/>
                </a:lnTo>
                <a:lnTo>
                  <a:pt x="752" y="994"/>
                </a:lnTo>
                <a:lnTo>
                  <a:pt x="756" y="994"/>
                </a:lnTo>
                <a:lnTo>
                  <a:pt x="760" y="992"/>
                </a:lnTo>
                <a:lnTo>
                  <a:pt x="764" y="988"/>
                </a:lnTo>
                <a:lnTo>
                  <a:pt x="768" y="982"/>
                </a:lnTo>
                <a:lnTo>
                  <a:pt x="770" y="976"/>
                </a:lnTo>
                <a:lnTo>
                  <a:pt x="770" y="970"/>
                </a:lnTo>
                <a:lnTo>
                  <a:pt x="772" y="964"/>
                </a:lnTo>
                <a:lnTo>
                  <a:pt x="774" y="960"/>
                </a:lnTo>
                <a:lnTo>
                  <a:pt x="778" y="956"/>
                </a:lnTo>
                <a:lnTo>
                  <a:pt x="784" y="954"/>
                </a:lnTo>
                <a:lnTo>
                  <a:pt x="788" y="954"/>
                </a:lnTo>
                <a:lnTo>
                  <a:pt x="794" y="954"/>
                </a:lnTo>
                <a:lnTo>
                  <a:pt x="798" y="952"/>
                </a:lnTo>
                <a:lnTo>
                  <a:pt x="800" y="948"/>
                </a:lnTo>
                <a:lnTo>
                  <a:pt x="802" y="942"/>
                </a:lnTo>
                <a:lnTo>
                  <a:pt x="804" y="938"/>
                </a:lnTo>
                <a:lnTo>
                  <a:pt x="808" y="934"/>
                </a:lnTo>
                <a:lnTo>
                  <a:pt x="814" y="928"/>
                </a:lnTo>
                <a:lnTo>
                  <a:pt x="818" y="926"/>
                </a:lnTo>
                <a:lnTo>
                  <a:pt x="826" y="924"/>
                </a:lnTo>
                <a:lnTo>
                  <a:pt x="830" y="924"/>
                </a:lnTo>
                <a:lnTo>
                  <a:pt x="832" y="922"/>
                </a:lnTo>
                <a:lnTo>
                  <a:pt x="834" y="920"/>
                </a:lnTo>
                <a:lnTo>
                  <a:pt x="834" y="918"/>
                </a:lnTo>
                <a:lnTo>
                  <a:pt x="834" y="914"/>
                </a:lnTo>
                <a:lnTo>
                  <a:pt x="834" y="912"/>
                </a:lnTo>
                <a:lnTo>
                  <a:pt x="836" y="910"/>
                </a:lnTo>
                <a:lnTo>
                  <a:pt x="836" y="908"/>
                </a:lnTo>
                <a:lnTo>
                  <a:pt x="838" y="904"/>
                </a:lnTo>
                <a:lnTo>
                  <a:pt x="840" y="902"/>
                </a:lnTo>
                <a:lnTo>
                  <a:pt x="844" y="900"/>
                </a:lnTo>
                <a:lnTo>
                  <a:pt x="850" y="898"/>
                </a:lnTo>
                <a:lnTo>
                  <a:pt x="872" y="898"/>
                </a:lnTo>
                <a:lnTo>
                  <a:pt x="872" y="898"/>
                </a:lnTo>
                <a:lnTo>
                  <a:pt x="872" y="896"/>
                </a:lnTo>
                <a:lnTo>
                  <a:pt x="874" y="894"/>
                </a:lnTo>
                <a:lnTo>
                  <a:pt x="876" y="892"/>
                </a:lnTo>
                <a:lnTo>
                  <a:pt x="878" y="890"/>
                </a:lnTo>
                <a:lnTo>
                  <a:pt x="882" y="888"/>
                </a:lnTo>
                <a:lnTo>
                  <a:pt x="886" y="888"/>
                </a:lnTo>
                <a:lnTo>
                  <a:pt x="894" y="890"/>
                </a:lnTo>
                <a:lnTo>
                  <a:pt x="902" y="892"/>
                </a:lnTo>
                <a:lnTo>
                  <a:pt x="904" y="892"/>
                </a:lnTo>
                <a:lnTo>
                  <a:pt x="914" y="892"/>
                </a:lnTo>
                <a:lnTo>
                  <a:pt x="924" y="896"/>
                </a:lnTo>
                <a:lnTo>
                  <a:pt x="934" y="902"/>
                </a:lnTo>
                <a:lnTo>
                  <a:pt x="952" y="920"/>
                </a:lnTo>
                <a:lnTo>
                  <a:pt x="952" y="920"/>
                </a:lnTo>
                <a:lnTo>
                  <a:pt x="954" y="918"/>
                </a:lnTo>
                <a:lnTo>
                  <a:pt x="958" y="918"/>
                </a:lnTo>
                <a:lnTo>
                  <a:pt x="960" y="914"/>
                </a:lnTo>
                <a:lnTo>
                  <a:pt x="964" y="912"/>
                </a:lnTo>
                <a:lnTo>
                  <a:pt x="966" y="906"/>
                </a:lnTo>
                <a:lnTo>
                  <a:pt x="966" y="900"/>
                </a:lnTo>
                <a:lnTo>
                  <a:pt x="968" y="898"/>
                </a:lnTo>
                <a:lnTo>
                  <a:pt x="972" y="896"/>
                </a:lnTo>
                <a:lnTo>
                  <a:pt x="974" y="896"/>
                </a:lnTo>
                <a:lnTo>
                  <a:pt x="978" y="896"/>
                </a:lnTo>
                <a:lnTo>
                  <a:pt x="982" y="892"/>
                </a:lnTo>
                <a:lnTo>
                  <a:pt x="990" y="884"/>
                </a:lnTo>
                <a:lnTo>
                  <a:pt x="1000" y="878"/>
                </a:lnTo>
                <a:lnTo>
                  <a:pt x="1012" y="878"/>
                </a:lnTo>
                <a:lnTo>
                  <a:pt x="1024" y="882"/>
                </a:lnTo>
                <a:lnTo>
                  <a:pt x="1036" y="882"/>
                </a:lnTo>
                <a:lnTo>
                  <a:pt x="1046" y="880"/>
                </a:lnTo>
                <a:lnTo>
                  <a:pt x="1062" y="882"/>
                </a:lnTo>
                <a:lnTo>
                  <a:pt x="1080" y="890"/>
                </a:lnTo>
                <a:lnTo>
                  <a:pt x="1100" y="902"/>
                </a:lnTo>
                <a:lnTo>
                  <a:pt x="1102" y="902"/>
                </a:lnTo>
                <a:lnTo>
                  <a:pt x="1108" y="904"/>
                </a:lnTo>
                <a:lnTo>
                  <a:pt x="1120" y="904"/>
                </a:lnTo>
                <a:lnTo>
                  <a:pt x="1138" y="900"/>
                </a:lnTo>
                <a:lnTo>
                  <a:pt x="1150" y="896"/>
                </a:lnTo>
                <a:lnTo>
                  <a:pt x="1158" y="892"/>
                </a:lnTo>
                <a:lnTo>
                  <a:pt x="1164" y="888"/>
                </a:lnTo>
                <a:lnTo>
                  <a:pt x="1166" y="884"/>
                </a:lnTo>
                <a:lnTo>
                  <a:pt x="1168" y="882"/>
                </a:lnTo>
                <a:lnTo>
                  <a:pt x="1168" y="880"/>
                </a:lnTo>
                <a:lnTo>
                  <a:pt x="1168" y="880"/>
                </a:lnTo>
                <a:lnTo>
                  <a:pt x="1176" y="880"/>
                </a:lnTo>
                <a:lnTo>
                  <a:pt x="1188" y="884"/>
                </a:lnTo>
                <a:lnTo>
                  <a:pt x="1202" y="892"/>
                </a:lnTo>
                <a:lnTo>
                  <a:pt x="1224" y="900"/>
                </a:lnTo>
                <a:lnTo>
                  <a:pt x="1244" y="884"/>
                </a:lnTo>
                <a:lnTo>
                  <a:pt x="1244" y="880"/>
                </a:lnTo>
                <a:lnTo>
                  <a:pt x="1244" y="870"/>
                </a:lnTo>
                <a:lnTo>
                  <a:pt x="1244" y="858"/>
                </a:lnTo>
                <a:lnTo>
                  <a:pt x="1250" y="844"/>
                </a:lnTo>
                <a:lnTo>
                  <a:pt x="1256" y="832"/>
                </a:lnTo>
                <a:lnTo>
                  <a:pt x="1270" y="826"/>
                </a:lnTo>
                <a:lnTo>
                  <a:pt x="1288" y="824"/>
                </a:lnTo>
                <a:lnTo>
                  <a:pt x="1304" y="826"/>
                </a:lnTo>
                <a:lnTo>
                  <a:pt x="1312" y="832"/>
                </a:lnTo>
                <a:lnTo>
                  <a:pt x="1320" y="844"/>
                </a:lnTo>
                <a:lnTo>
                  <a:pt x="1320" y="844"/>
                </a:lnTo>
                <a:lnTo>
                  <a:pt x="1322" y="848"/>
                </a:lnTo>
                <a:lnTo>
                  <a:pt x="1324" y="852"/>
                </a:lnTo>
                <a:lnTo>
                  <a:pt x="1326" y="858"/>
                </a:lnTo>
                <a:lnTo>
                  <a:pt x="1328" y="866"/>
                </a:lnTo>
                <a:lnTo>
                  <a:pt x="1330" y="874"/>
                </a:lnTo>
                <a:lnTo>
                  <a:pt x="1332" y="876"/>
                </a:lnTo>
                <a:lnTo>
                  <a:pt x="1340" y="884"/>
                </a:lnTo>
                <a:lnTo>
                  <a:pt x="1348" y="894"/>
                </a:lnTo>
                <a:lnTo>
                  <a:pt x="1354" y="904"/>
                </a:lnTo>
                <a:lnTo>
                  <a:pt x="1358" y="916"/>
                </a:lnTo>
                <a:lnTo>
                  <a:pt x="1358" y="916"/>
                </a:lnTo>
                <a:lnTo>
                  <a:pt x="1360" y="914"/>
                </a:lnTo>
                <a:lnTo>
                  <a:pt x="1364" y="914"/>
                </a:lnTo>
                <a:lnTo>
                  <a:pt x="1368" y="914"/>
                </a:lnTo>
                <a:lnTo>
                  <a:pt x="1372" y="914"/>
                </a:lnTo>
                <a:lnTo>
                  <a:pt x="1376" y="914"/>
                </a:lnTo>
                <a:lnTo>
                  <a:pt x="1380" y="918"/>
                </a:lnTo>
                <a:lnTo>
                  <a:pt x="1384" y="922"/>
                </a:lnTo>
                <a:lnTo>
                  <a:pt x="1388" y="928"/>
                </a:lnTo>
                <a:lnTo>
                  <a:pt x="1388" y="928"/>
                </a:lnTo>
                <a:lnTo>
                  <a:pt x="1388" y="930"/>
                </a:lnTo>
                <a:lnTo>
                  <a:pt x="1388" y="932"/>
                </a:lnTo>
                <a:lnTo>
                  <a:pt x="1390" y="934"/>
                </a:lnTo>
                <a:lnTo>
                  <a:pt x="1392" y="936"/>
                </a:lnTo>
                <a:lnTo>
                  <a:pt x="1394" y="938"/>
                </a:lnTo>
                <a:lnTo>
                  <a:pt x="1398" y="938"/>
                </a:lnTo>
                <a:lnTo>
                  <a:pt x="1402" y="938"/>
                </a:lnTo>
                <a:lnTo>
                  <a:pt x="1408" y="936"/>
                </a:lnTo>
                <a:lnTo>
                  <a:pt x="1414" y="932"/>
                </a:lnTo>
                <a:lnTo>
                  <a:pt x="1414" y="930"/>
                </a:lnTo>
                <a:lnTo>
                  <a:pt x="1416" y="928"/>
                </a:lnTo>
                <a:lnTo>
                  <a:pt x="1418" y="924"/>
                </a:lnTo>
                <a:lnTo>
                  <a:pt x="1422" y="918"/>
                </a:lnTo>
                <a:lnTo>
                  <a:pt x="1428" y="914"/>
                </a:lnTo>
                <a:lnTo>
                  <a:pt x="1432" y="908"/>
                </a:lnTo>
                <a:lnTo>
                  <a:pt x="1438" y="904"/>
                </a:lnTo>
                <a:lnTo>
                  <a:pt x="1444" y="902"/>
                </a:lnTo>
                <a:lnTo>
                  <a:pt x="1444" y="902"/>
                </a:lnTo>
                <a:lnTo>
                  <a:pt x="1444" y="902"/>
                </a:lnTo>
                <a:lnTo>
                  <a:pt x="1444" y="904"/>
                </a:lnTo>
                <a:lnTo>
                  <a:pt x="1444" y="906"/>
                </a:lnTo>
                <a:lnTo>
                  <a:pt x="1444" y="908"/>
                </a:lnTo>
                <a:lnTo>
                  <a:pt x="1444" y="914"/>
                </a:lnTo>
                <a:lnTo>
                  <a:pt x="1442" y="920"/>
                </a:lnTo>
                <a:lnTo>
                  <a:pt x="1440" y="928"/>
                </a:lnTo>
                <a:lnTo>
                  <a:pt x="1438" y="932"/>
                </a:lnTo>
                <a:lnTo>
                  <a:pt x="1432" y="944"/>
                </a:lnTo>
                <a:lnTo>
                  <a:pt x="1426" y="956"/>
                </a:lnTo>
                <a:lnTo>
                  <a:pt x="1418" y="968"/>
                </a:lnTo>
                <a:lnTo>
                  <a:pt x="1400" y="988"/>
                </a:lnTo>
                <a:lnTo>
                  <a:pt x="1396" y="99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198"/>
          <p:cNvSpPr>
            <a:spLocks/>
          </p:cNvSpPr>
          <p:nvPr/>
        </p:nvSpPr>
        <p:spPr bwMode="gray">
          <a:xfrm>
            <a:off x="3432697" y="4051300"/>
            <a:ext cx="136555" cy="184150"/>
          </a:xfrm>
          <a:custGeom>
            <a:avLst/>
            <a:gdLst/>
            <a:ahLst/>
            <a:cxnLst>
              <a:cxn ang="0">
                <a:pos x="2" y="26"/>
              </a:cxn>
              <a:cxn ang="0">
                <a:pos x="8" y="28"/>
              </a:cxn>
              <a:cxn ang="0">
                <a:pos x="10" y="32"/>
              </a:cxn>
              <a:cxn ang="0">
                <a:pos x="10" y="36"/>
              </a:cxn>
              <a:cxn ang="0">
                <a:pos x="22" y="40"/>
              </a:cxn>
              <a:cxn ang="0">
                <a:pos x="22" y="48"/>
              </a:cxn>
              <a:cxn ang="0">
                <a:pos x="20" y="58"/>
              </a:cxn>
              <a:cxn ang="0">
                <a:pos x="18" y="60"/>
              </a:cxn>
              <a:cxn ang="0">
                <a:pos x="20" y="62"/>
              </a:cxn>
              <a:cxn ang="0">
                <a:pos x="26" y="60"/>
              </a:cxn>
              <a:cxn ang="0">
                <a:pos x="32" y="56"/>
              </a:cxn>
              <a:cxn ang="0">
                <a:pos x="38" y="56"/>
              </a:cxn>
              <a:cxn ang="0">
                <a:pos x="42" y="58"/>
              </a:cxn>
              <a:cxn ang="0">
                <a:pos x="50" y="66"/>
              </a:cxn>
              <a:cxn ang="0">
                <a:pos x="58" y="78"/>
              </a:cxn>
              <a:cxn ang="0">
                <a:pos x="60" y="86"/>
              </a:cxn>
              <a:cxn ang="0">
                <a:pos x="62" y="94"/>
              </a:cxn>
              <a:cxn ang="0">
                <a:pos x="62" y="104"/>
              </a:cxn>
              <a:cxn ang="0">
                <a:pos x="60" y="110"/>
              </a:cxn>
              <a:cxn ang="0">
                <a:pos x="70" y="114"/>
              </a:cxn>
              <a:cxn ang="0">
                <a:pos x="78" y="114"/>
              </a:cxn>
              <a:cxn ang="0">
                <a:pos x="86" y="114"/>
              </a:cxn>
              <a:cxn ang="0">
                <a:pos x="86" y="100"/>
              </a:cxn>
              <a:cxn ang="0">
                <a:pos x="80" y="78"/>
              </a:cxn>
              <a:cxn ang="0">
                <a:pos x="72" y="70"/>
              </a:cxn>
              <a:cxn ang="0">
                <a:pos x="64" y="62"/>
              </a:cxn>
              <a:cxn ang="0">
                <a:pos x="60" y="58"/>
              </a:cxn>
              <a:cxn ang="0">
                <a:pos x="58" y="56"/>
              </a:cxn>
              <a:cxn ang="0">
                <a:pos x="52" y="50"/>
              </a:cxn>
              <a:cxn ang="0">
                <a:pos x="46" y="44"/>
              </a:cxn>
              <a:cxn ang="0">
                <a:pos x="50" y="38"/>
              </a:cxn>
              <a:cxn ang="0">
                <a:pos x="52" y="36"/>
              </a:cxn>
              <a:cxn ang="0">
                <a:pos x="54" y="30"/>
              </a:cxn>
              <a:cxn ang="0">
                <a:pos x="52" y="24"/>
              </a:cxn>
              <a:cxn ang="0">
                <a:pos x="40" y="16"/>
              </a:cxn>
              <a:cxn ang="0">
                <a:pos x="36" y="4"/>
              </a:cxn>
              <a:cxn ang="0">
                <a:pos x="34" y="0"/>
              </a:cxn>
              <a:cxn ang="0">
                <a:pos x="28" y="0"/>
              </a:cxn>
              <a:cxn ang="0">
                <a:pos x="24" y="4"/>
              </a:cxn>
              <a:cxn ang="0">
                <a:pos x="24" y="10"/>
              </a:cxn>
              <a:cxn ang="0">
                <a:pos x="24" y="18"/>
              </a:cxn>
              <a:cxn ang="0">
                <a:pos x="22" y="20"/>
              </a:cxn>
              <a:cxn ang="0">
                <a:pos x="18" y="20"/>
              </a:cxn>
              <a:cxn ang="0">
                <a:pos x="12" y="22"/>
              </a:cxn>
              <a:cxn ang="0">
                <a:pos x="0" y="26"/>
              </a:cxn>
            </a:cxnLst>
            <a:rect l="0" t="0" r="r" b="b"/>
            <a:pathLst>
              <a:path w="86" h="116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8" y="28"/>
                </a:lnTo>
                <a:lnTo>
                  <a:pt x="8" y="30"/>
                </a:lnTo>
                <a:lnTo>
                  <a:pt x="10" y="32"/>
                </a:lnTo>
                <a:lnTo>
                  <a:pt x="10" y="36"/>
                </a:lnTo>
                <a:lnTo>
                  <a:pt x="10" y="36"/>
                </a:lnTo>
                <a:lnTo>
                  <a:pt x="20" y="36"/>
                </a:lnTo>
                <a:lnTo>
                  <a:pt x="22" y="40"/>
                </a:lnTo>
                <a:lnTo>
                  <a:pt x="22" y="44"/>
                </a:lnTo>
                <a:lnTo>
                  <a:pt x="22" y="48"/>
                </a:lnTo>
                <a:lnTo>
                  <a:pt x="20" y="54"/>
                </a:lnTo>
                <a:lnTo>
                  <a:pt x="20" y="58"/>
                </a:lnTo>
                <a:lnTo>
                  <a:pt x="18" y="60"/>
                </a:lnTo>
                <a:lnTo>
                  <a:pt x="18" y="60"/>
                </a:lnTo>
                <a:lnTo>
                  <a:pt x="18" y="62"/>
                </a:lnTo>
                <a:lnTo>
                  <a:pt x="20" y="62"/>
                </a:lnTo>
                <a:lnTo>
                  <a:pt x="24" y="62"/>
                </a:lnTo>
                <a:lnTo>
                  <a:pt x="26" y="60"/>
                </a:lnTo>
                <a:lnTo>
                  <a:pt x="30" y="58"/>
                </a:lnTo>
                <a:lnTo>
                  <a:pt x="32" y="56"/>
                </a:lnTo>
                <a:lnTo>
                  <a:pt x="34" y="56"/>
                </a:lnTo>
                <a:lnTo>
                  <a:pt x="38" y="56"/>
                </a:lnTo>
                <a:lnTo>
                  <a:pt x="40" y="58"/>
                </a:lnTo>
                <a:lnTo>
                  <a:pt x="42" y="58"/>
                </a:lnTo>
                <a:lnTo>
                  <a:pt x="44" y="60"/>
                </a:lnTo>
                <a:lnTo>
                  <a:pt x="50" y="66"/>
                </a:lnTo>
                <a:lnTo>
                  <a:pt x="54" y="72"/>
                </a:lnTo>
                <a:lnTo>
                  <a:pt x="58" y="78"/>
                </a:lnTo>
                <a:lnTo>
                  <a:pt x="60" y="84"/>
                </a:lnTo>
                <a:lnTo>
                  <a:pt x="60" y="86"/>
                </a:lnTo>
                <a:lnTo>
                  <a:pt x="60" y="88"/>
                </a:lnTo>
                <a:lnTo>
                  <a:pt x="62" y="94"/>
                </a:lnTo>
                <a:lnTo>
                  <a:pt x="62" y="100"/>
                </a:lnTo>
                <a:lnTo>
                  <a:pt x="62" y="104"/>
                </a:lnTo>
                <a:lnTo>
                  <a:pt x="62" y="108"/>
                </a:lnTo>
                <a:lnTo>
                  <a:pt x="60" y="110"/>
                </a:lnTo>
                <a:lnTo>
                  <a:pt x="68" y="116"/>
                </a:lnTo>
                <a:lnTo>
                  <a:pt x="70" y="114"/>
                </a:lnTo>
                <a:lnTo>
                  <a:pt x="72" y="114"/>
                </a:lnTo>
                <a:lnTo>
                  <a:pt x="78" y="114"/>
                </a:lnTo>
                <a:lnTo>
                  <a:pt x="82" y="114"/>
                </a:lnTo>
                <a:lnTo>
                  <a:pt x="86" y="114"/>
                </a:lnTo>
                <a:lnTo>
                  <a:pt x="86" y="110"/>
                </a:lnTo>
                <a:lnTo>
                  <a:pt x="86" y="100"/>
                </a:lnTo>
                <a:lnTo>
                  <a:pt x="84" y="88"/>
                </a:lnTo>
                <a:lnTo>
                  <a:pt x="80" y="78"/>
                </a:lnTo>
                <a:lnTo>
                  <a:pt x="76" y="74"/>
                </a:lnTo>
                <a:lnTo>
                  <a:pt x="72" y="70"/>
                </a:lnTo>
                <a:lnTo>
                  <a:pt x="68" y="66"/>
                </a:lnTo>
                <a:lnTo>
                  <a:pt x="64" y="62"/>
                </a:lnTo>
                <a:lnTo>
                  <a:pt x="62" y="60"/>
                </a:lnTo>
                <a:lnTo>
                  <a:pt x="60" y="58"/>
                </a:lnTo>
                <a:lnTo>
                  <a:pt x="60" y="58"/>
                </a:lnTo>
                <a:lnTo>
                  <a:pt x="58" y="56"/>
                </a:lnTo>
                <a:lnTo>
                  <a:pt x="54" y="54"/>
                </a:lnTo>
                <a:lnTo>
                  <a:pt x="52" y="50"/>
                </a:lnTo>
                <a:lnTo>
                  <a:pt x="48" y="48"/>
                </a:lnTo>
                <a:lnTo>
                  <a:pt x="46" y="44"/>
                </a:lnTo>
                <a:lnTo>
                  <a:pt x="48" y="40"/>
                </a:lnTo>
                <a:lnTo>
                  <a:pt x="50" y="38"/>
                </a:lnTo>
                <a:lnTo>
                  <a:pt x="50" y="38"/>
                </a:lnTo>
                <a:lnTo>
                  <a:pt x="52" y="36"/>
                </a:lnTo>
                <a:lnTo>
                  <a:pt x="52" y="34"/>
                </a:lnTo>
                <a:lnTo>
                  <a:pt x="54" y="30"/>
                </a:lnTo>
                <a:lnTo>
                  <a:pt x="54" y="26"/>
                </a:lnTo>
                <a:lnTo>
                  <a:pt x="52" y="24"/>
                </a:lnTo>
                <a:lnTo>
                  <a:pt x="50" y="20"/>
                </a:lnTo>
                <a:lnTo>
                  <a:pt x="40" y="16"/>
                </a:lnTo>
                <a:lnTo>
                  <a:pt x="38" y="4"/>
                </a:lnTo>
                <a:lnTo>
                  <a:pt x="36" y="4"/>
                </a:lnTo>
                <a:lnTo>
                  <a:pt x="36" y="2"/>
                </a:lnTo>
                <a:lnTo>
                  <a:pt x="34" y="0"/>
                </a:lnTo>
                <a:lnTo>
                  <a:pt x="30" y="0"/>
                </a:lnTo>
                <a:lnTo>
                  <a:pt x="28" y="0"/>
                </a:lnTo>
                <a:lnTo>
                  <a:pt x="24" y="2"/>
                </a:lnTo>
                <a:lnTo>
                  <a:pt x="24" y="4"/>
                </a:lnTo>
                <a:lnTo>
                  <a:pt x="24" y="6"/>
                </a:lnTo>
                <a:lnTo>
                  <a:pt x="24" y="10"/>
                </a:lnTo>
                <a:lnTo>
                  <a:pt x="24" y="14"/>
                </a:lnTo>
                <a:lnTo>
                  <a:pt x="24" y="18"/>
                </a:lnTo>
                <a:lnTo>
                  <a:pt x="24" y="20"/>
                </a:lnTo>
                <a:lnTo>
                  <a:pt x="22" y="20"/>
                </a:lnTo>
                <a:lnTo>
                  <a:pt x="20" y="20"/>
                </a:lnTo>
                <a:lnTo>
                  <a:pt x="18" y="20"/>
                </a:lnTo>
                <a:lnTo>
                  <a:pt x="14" y="22"/>
                </a:lnTo>
                <a:lnTo>
                  <a:pt x="12" y="22"/>
                </a:lnTo>
                <a:lnTo>
                  <a:pt x="12" y="22"/>
                </a:lnTo>
                <a:lnTo>
                  <a:pt x="0" y="2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199"/>
          <p:cNvSpPr>
            <a:spLocks/>
          </p:cNvSpPr>
          <p:nvPr/>
        </p:nvSpPr>
        <p:spPr bwMode="gray">
          <a:xfrm>
            <a:off x="2661002" y="3746500"/>
            <a:ext cx="317570" cy="276225"/>
          </a:xfrm>
          <a:custGeom>
            <a:avLst/>
            <a:gdLst/>
            <a:ahLst/>
            <a:cxnLst>
              <a:cxn ang="0">
                <a:pos x="150" y="2"/>
              </a:cxn>
              <a:cxn ang="0">
                <a:pos x="142" y="10"/>
              </a:cxn>
              <a:cxn ang="0">
                <a:pos x="122" y="28"/>
              </a:cxn>
              <a:cxn ang="0">
                <a:pos x="118" y="30"/>
              </a:cxn>
              <a:cxn ang="0">
                <a:pos x="110" y="36"/>
              </a:cxn>
              <a:cxn ang="0">
                <a:pos x="92" y="66"/>
              </a:cxn>
              <a:cxn ang="0">
                <a:pos x="82" y="66"/>
              </a:cxn>
              <a:cxn ang="0">
                <a:pos x="66" y="70"/>
              </a:cxn>
              <a:cxn ang="0">
                <a:pos x="56" y="82"/>
              </a:cxn>
              <a:cxn ang="0">
                <a:pos x="46" y="90"/>
              </a:cxn>
              <a:cxn ang="0">
                <a:pos x="40" y="94"/>
              </a:cxn>
              <a:cxn ang="0">
                <a:pos x="8" y="98"/>
              </a:cxn>
              <a:cxn ang="0">
                <a:pos x="14" y="120"/>
              </a:cxn>
              <a:cxn ang="0">
                <a:pos x="12" y="132"/>
              </a:cxn>
              <a:cxn ang="0">
                <a:pos x="4" y="144"/>
              </a:cxn>
              <a:cxn ang="0">
                <a:pos x="4" y="154"/>
              </a:cxn>
              <a:cxn ang="0">
                <a:pos x="8" y="162"/>
              </a:cxn>
              <a:cxn ang="0">
                <a:pos x="18" y="158"/>
              </a:cxn>
              <a:cxn ang="0">
                <a:pos x="30" y="156"/>
              </a:cxn>
              <a:cxn ang="0">
                <a:pos x="44" y="158"/>
              </a:cxn>
              <a:cxn ang="0">
                <a:pos x="48" y="158"/>
              </a:cxn>
              <a:cxn ang="0">
                <a:pos x="60" y="160"/>
              </a:cxn>
              <a:cxn ang="0">
                <a:pos x="76" y="174"/>
              </a:cxn>
              <a:cxn ang="0">
                <a:pos x="94" y="156"/>
              </a:cxn>
              <a:cxn ang="0">
                <a:pos x="114" y="154"/>
              </a:cxn>
              <a:cxn ang="0">
                <a:pos x="114" y="130"/>
              </a:cxn>
              <a:cxn ang="0">
                <a:pos x="116" y="112"/>
              </a:cxn>
              <a:cxn ang="0">
                <a:pos x="152" y="82"/>
              </a:cxn>
              <a:cxn ang="0">
                <a:pos x="156" y="76"/>
              </a:cxn>
              <a:cxn ang="0">
                <a:pos x="164" y="66"/>
              </a:cxn>
              <a:cxn ang="0">
                <a:pos x="172" y="60"/>
              </a:cxn>
              <a:cxn ang="0">
                <a:pos x="172" y="52"/>
              </a:cxn>
              <a:cxn ang="0">
                <a:pos x="178" y="46"/>
              </a:cxn>
              <a:cxn ang="0">
                <a:pos x="188" y="44"/>
              </a:cxn>
              <a:cxn ang="0">
                <a:pos x="200" y="46"/>
              </a:cxn>
              <a:cxn ang="0">
                <a:pos x="198" y="42"/>
              </a:cxn>
              <a:cxn ang="0">
                <a:pos x="192" y="38"/>
              </a:cxn>
              <a:cxn ang="0">
                <a:pos x="184" y="36"/>
              </a:cxn>
              <a:cxn ang="0">
                <a:pos x="180" y="32"/>
              </a:cxn>
              <a:cxn ang="0">
                <a:pos x="172" y="26"/>
              </a:cxn>
              <a:cxn ang="0">
                <a:pos x="160" y="28"/>
              </a:cxn>
              <a:cxn ang="0">
                <a:pos x="156" y="18"/>
              </a:cxn>
              <a:cxn ang="0">
                <a:pos x="154" y="0"/>
              </a:cxn>
            </a:cxnLst>
            <a:rect l="0" t="0" r="r" b="b"/>
            <a:pathLst>
              <a:path w="200" h="174">
                <a:moveTo>
                  <a:pt x="154" y="0"/>
                </a:moveTo>
                <a:lnTo>
                  <a:pt x="154" y="2"/>
                </a:lnTo>
                <a:lnTo>
                  <a:pt x="150" y="2"/>
                </a:lnTo>
                <a:lnTo>
                  <a:pt x="148" y="4"/>
                </a:lnTo>
                <a:lnTo>
                  <a:pt x="144" y="8"/>
                </a:lnTo>
                <a:lnTo>
                  <a:pt x="142" y="10"/>
                </a:lnTo>
                <a:lnTo>
                  <a:pt x="142" y="14"/>
                </a:lnTo>
                <a:lnTo>
                  <a:pt x="126" y="18"/>
                </a:lnTo>
                <a:lnTo>
                  <a:pt x="122" y="28"/>
                </a:lnTo>
                <a:lnTo>
                  <a:pt x="122" y="28"/>
                </a:lnTo>
                <a:lnTo>
                  <a:pt x="120" y="28"/>
                </a:lnTo>
                <a:lnTo>
                  <a:pt x="118" y="30"/>
                </a:lnTo>
                <a:lnTo>
                  <a:pt x="116" y="30"/>
                </a:lnTo>
                <a:lnTo>
                  <a:pt x="112" y="32"/>
                </a:lnTo>
                <a:lnTo>
                  <a:pt x="110" y="36"/>
                </a:lnTo>
                <a:lnTo>
                  <a:pt x="110" y="40"/>
                </a:lnTo>
                <a:lnTo>
                  <a:pt x="110" y="46"/>
                </a:lnTo>
                <a:lnTo>
                  <a:pt x="92" y="66"/>
                </a:lnTo>
                <a:lnTo>
                  <a:pt x="90" y="66"/>
                </a:lnTo>
                <a:lnTo>
                  <a:pt x="86" y="66"/>
                </a:lnTo>
                <a:lnTo>
                  <a:pt x="82" y="66"/>
                </a:lnTo>
                <a:lnTo>
                  <a:pt x="76" y="66"/>
                </a:lnTo>
                <a:lnTo>
                  <a:pt x="72" y="68"/>
                </a:lnTo>
                <a:lnTo>
                  <a:pt x="66" y="70"/>
                </a:lnTo>
                <a:lnTo>
                  <a:pt x="62" y="74"/>
                </a:lnTo>
                <a:lnTo>
                  <a:pt x="60" y="78"/>
                </a:lnTo>
                <a:lnTo>
                  <a:pt x="56" y="82"/>
                </a:lnTo>
                <a:lnTo>
                  <a:pt x="52" y="86"/>
                </a:lnTo>
                <a:lnTo>
                  <a:pt x="48" y="88"/>
                </a:lnTo>
                <a:lnTo>
                  <a:pt x="46" y="90"/>
                </a:lnTo>
                <a:lnTo>
                  <a:pt x="44" y="92"/>
                </a:lnTo>
                <a:lnTo>
                  <a:pt x="42" y="92"/>
                </a:lnTo>
                <a:lnTo>
                  <a:pt x="40" y="94"/>
                </a:lnTo>
                <a:lnTo>
                  <a:pt x="32" y="96"/>
                </a:lnTo>
                <a:lnTo>
                  <a:pt x="20" y="98"/>
                </a:lnTo>
                <a:lnTo>
                  <a:pt x="8" y="98"/>
                </a:lnTo>
                <a:lnTo>
                  <a:pt x="0" y="96"/>
                </a:lnTo>
                <a:lnTo>
                  <a:pt x="12" y="116"/>
                </a:lnTo>
                <a:lnTo>
                  <a:pt x="14" y="120"/>
                </a:lnTo>
                <a:lnTo>
                  <a:pt x="14" y="130"/>
                </a:lnTo>
                <a:lnTo>
                  <a:pt x="14" y="130"/>
                </a:lnTo>
                <a:lnTo>
                  <a:pt x="12" y="132"/>
                </a:lnTo>
                <a:lnTo>
                  <a:pt x="8" y="134"/>
                </a:lnTo>
                <a:lnTo>
                  <a:pt x="6" y="138"/>
                </a:lnTo>
                <a:lnTo>
                  <a:pt x="4" y="144"/>
                </a:lnTo>
                <a:lnTo>
                  <a:pt x="4" y="146"/>
                </a:lnTo>
                <a:lnTo>
                  <a:pt x="4" y="150"/>
                </a:lnTo>
                <a:lnTo>
                  <a:pt x="4" y="154"/>
                </a:lnTo>
                <a:lnTo>
                  <a:pt x="6" y="158"/>
                </a:lnTo>
                <a:lnTo>
                  <a:pt x="8" y="162"/>
                </a:lnTo>
                <a:lnTo>
                  <a:pt x="8" y="162"/>
                </a:lnTo>
                <a:lnTo>
                  <a:pt x="10" y="160"/>
                </a:lnTo>
                <a:lnTo>
                  <a:pt x="14" y="160"/>
                </a:lnTo>
                <a:lnTo>
                  <a:pt x="18" y="158"/>
                </a:lnTo>
                <a:lnTo>
                  <a:pt x="22" y="158"/>
                </a:lnTo>
                <a:lnTo>
                  <a:pt x="24" y="156"/>
                </a:lnTo>
                <a:lnTo>
                  <a:pt x="30" y="156"/>
                </a:lnTo>
                <a:lnTo>
                  <a:pt x="34" y="158"/>
                </a:lnTo>
                <a:lnTo>
                  <a:pt x="40" y="158"/>
                </a:lnTo>
                <a:lnTo>
                  <a:pt x="44" y="158"/>
                </a:lnTo>
                <a:lnTo>
                  <a:pt x="44" y="158"/>
                </a:lnTo>
                <a:lnTo>
                  <a:pt x="46" y="158"/>
                </a:lnTo>
                <a:lnTo>
                  <a:pt x="48" y="158"/>
                </a:lnTo>
                <a:lnTo>
                  <a:pt x="52" y="158"/>
                </a:lnTo>
                <a:lnTo>
                  <a:pt x="56" y="160"/>
                </a:lnTo>
                <a:lnTo>
                  <a:pt x="60" y="160"/>
                </a:lnTo>
                <a:lnTo>
                  <a:pt x="64" y="162"/>
                </a:lnTo>
                <a:lnTo>
                  <a:pt x="66" y="166"/>
                </a:lnTo>
                <a:lnTo>
                  <a:pt x="76" y="174"/>
                </a:lnTo>
                <a:lnTo>
                  <a:pt x="92" y="156"/>
                </a:lnTo>
                <a:lnTo>
                  <a:pt x="92" y="156"/>
                </a:lnTo>
                <a:lnTo>
                  <a:pt x="94" y="156"/>
                </a:lnTo>
                <a:lnTo>
                  <a:pt x="96" y="154"/>
                </a:lnTo>
                <a:lnTo>
                  <a:pt x="100" y="154"/>
                </a:lnTo>
                <a:lnTo>
                  <a:pt x="114" y="154"/>
                </a:lnTo>
                <a:lnTo>
                  <a:pt x="120" y="154"/>
                </a:lnTo>
                <a:lnTo>
                  <a:pt x="122" y="134"/>
                </a:lnTo>
                <a:lnTo>
                  <a:pt x="114" y="130"/>
                </a:lnTo>
                <a:lnTo>
                  <a:pt x="114" y="128"/>
                </a:lnTo>
                <a:lnTo>
                  <a:pt x="114" y="122"/>
                </a:lnTo>
                <a:lnTo>
                  <a:pt x="116" y="112"/>
                </a:lnTo>
                <a:lnTo>
                  <a:pt x="120" y="102"/>
                </a:lnTo>
                <a:lnTo>
                  <a:pt x="132" y="92"/>
                </a:lnTo>
                <a:lnTo>
                  <a:pt x="152" y="82"/>
                </a:lnTo>
                <a:lnTo>
                  <a:pt x="152" y="82"/>
                </a:lnTo>
                <a:lnTo>
                  <a:pt x="154" y="80"/>
                </a:lnTo>
                <a:lnTo>
                  <a:pt x="156" y="76"/>
                </a:lnTo>
                <a:lnTo>
                  <a:pt x="160" y="72"/>
                </a:lnTo>
                <a:lnTo>
                  <a:pt x="162" y="70"/>
                </a:lnTo>
                <a:lnTo>
                  <a:pt x="164" y="66"/>
                </a:lnTo>
                <a:lnTo>
                  <a:pt x="164" y="62"/>
                </a:lnTo>
                <a:lnTo>
                  <a:pt x="172" y="62"/>
                </a:lnTo>
                <a:lnTo>
                  <a:pt x="172" y="60"/>
                </a:lnTo>
                <a:lnTo>
                  <a:pt x="170" y="58"/>
                </a:lnTo>
                <a:lnTo>
                  <a:pt x="170" y="56"/>
                </a:lnTo>
                <a:lnTo>
                  <a:pt x="172" y="52"/>
                </a:lnTo>
                <a:lnTo>
                  <a:pt x="174" y="50"/>
                </a:lnTo>
                <a:lnTo>
                  <a:pt x="176" y="46"/>
                </a:lnTo>
                <a:lnTo>
                  <a:pt x="178" y="46"/>
                </a:lnTo>
                <a:lnTo>
                  <a:pt x="180" y="46"/>
                </a:lnTo>
                <a:lnTo>
                  <a:pt x="184" y="44"/>
                </a:lnTo>
                <a:lnTo>
                  <a:pt x="188" y="44"/>
                </a:lnTo>
                <a:lnTo>
                  <a:pt x="192" y="44"/>
                </a:lnTo>
                <a:lnTo>
                  <a:pt x="196" y="46"/>
                </a:lnTo>
                <a:lnTo>
                  <a:pt x="200" y="46"/>
                </a:lnTo>
                <a:lnTo>
                  <a:pt x="200" y="46"/>
                </a:lnTo>
                <a:lnTo>
                  <a:pt x="200" y="44"/>
                </a:lnTo>
                <a:lnTo>
                  <a:pt x="198" y="42"/>
                </a:lnTo>
                <a:lnTo>
                  <a:pt x="196" y="40"/>
                </a:lnTo>
                <a:lnTo>
                  <a:pt x="192" y="38"/>
                </a:lnTo>
                <a:lnTo>
                  <a:pt x="192" y="38"/>
                </a:lnTo>
                <a:lnTo>
                  <a:pt x="190" y="38"/>
                </a:lnTo>
                <a:lnTo>
                  <a:pt x="186" y="36"/>
                </a:lnTo>
                <a:lnTo>
                  <a:pt x="184" y="36"/>
                </a:lnTo>
                <a:lnTo>
                  <a:pt x="182" y="34"/>
                </a:lnTo>
                <a:lnTo>
                  <a:pt x="182" y="32"/>
                </a:lnTo>
                <a:lnTo>
                  <a:pt x="180" y="32"/>
                </a:lnTo>
                <a:lnTo>
                  <a:pt x="178" y="30"/>
                </a:lnTo>
                <a:lnTo>
                  <a:pt x="176" y="28"/>
                </a:lnTo>
                <a:lnTo>
                  <a:pt x="172" y="26"/>
                </a:lnTo>
                <a:lnTo>
                  <a:pt x="166" y="26"/>
                </a:lnTo>
                <a:lnTo>
                  <a:pt x="160" y="28"/>
                </a:lnTo>
                <a:lnTo>
                  <a:pt x="160" y="28"/>
                </a:lnTo>
                <a:lnTo>
                  <a:pt x="158" y="26"/>
                </a:lnTo>
                <a:lnTo>
                  <a:pt x="156" y="22"/>
                </a:lnTo>
                <a:lnTo>
                  <a:pt x="156" y="18"/>
                </a:lnTo>
                <a:lnTo>
                  <a:pt x="156" y="14"/>
                </a:lnTo>
                <a:lnTo>
                  <a:pt x="172" y="0"/>
                </a:lnTo>
                <a:lnTo>
                  <a:pt x="15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00"/>
          <p:cNvSpPr>
            <a:spLocks/>
          </p:cNvSpPr>
          <p:nvPr/>
        </p:nvSpPr>
        <p:spPr bwMode="gray">
          <a:xfrm>
            <a:off x="3419994" y="4400550"/>
            <a:ext cx="107974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6"/>
              </a:cxn>
              <a:cxn ang="0">
                <a:pos x="18" y="28"/>
              </a:cxn>
              <a:cxn ang="0">
                <a:pos x="28" y="36"/>
              </a:cxn>
              <a:cxn ang="0">
                <a:pos x="38" y="44"/>
              </a:cxn>
              <a:cxn ang="0">
                <a:pos x="50" y="54"/>
              </a:cxn>
              <a:cxn ang="0">
                <a:pos x="60" y="62"/>
              </a:cxn>
              <a:cxn ang="0">
                <a:pos x="66" y="66"/>
              </a:cxn>
              <a:cxn ang="0">
                <a:pos x="68" y="66"/>
              </a:cxn>
              <a:cxn ang="0">
                <a:pos x="68" y="62"/>
              </a:cxn>
              <a:cxn ang="0">
                <a:pos x="68" y="60"/>
              </a:cxn>
              <a:cxn ang="0">
                <a:pos x="68" y="58"/>
              </a:cxn>
              <a:cxn ang="0">
                <a:pos x="66" y="56"/>
              </a:cxn>
              <a:cxn ang="0">
                <a:pos x="66" y="54"/>
              </a:cxn>
              <a:cxn ang="0">
                <a:pos x="58" y="42"/>
              </a:cxn>
              <a:cxn ang="0">
                <a:pos x="58" y="40"/>
              </a:cxn>
              <a:cxn ang="0">
                <a:pos x="58" y="36"/>
              </a:cxn>
              <a:cxn ang="0">
                <a:pos x="56" y="32"/>
              </a:cxn>
              <a:cxn ang="0">
                <a:pos x="56" y="26"/>
              </a:cxn>
              <a:cxn ang="0">
                <a:pos x="54" y="24"/>
              </a:cxn>
              <a:cxn ang="0">
                <a:pos x="46" y="12"/>
              </a:cxn>
              <a:cxn ang="0">
                <a:pos x="38" y="14"/>
              </a:cxn>
              <a:cxn ang="0">
                <a:pos x="30" y="4"/>
              </a:cxn>
              <a:cxn ang="0">
                <a:pos x="12" y="6"/>
              </a:cxn>
              <a:cxn ang="0">
                <a:pos x="0" y="0"/>
              </a:cxn>
            </a:cxnLst>
            <a:rect l="0" t="0" r="r" b="b"/>
            <a:pathLst>
              <a:path w="68" h="66">
                <a:moveTo>
                  <a:pt x="0" y="0"/>
                </a:moveTo>
                <a:lnTo>
                  <a:pt x="16" y="26"/>
                </a:lnTo>
                <a:lnTo>
                  <a:pt x="18" y="28"/>
                </a:lnTo>
                <a:lnTo>
                  <a:pt x="28" y="36"/>
                </a:lnTo>
                <a:lnTo>
                  <a:pt x="38" y="44"/>
                </a:lnTo>
                <a:lnTo>
                  <a:pt x="50" y="54"/>
                </a:lnTo>
                <a:lnTo>
                  <a:pt x="60" y="62"/>
                </a:lnTo>
                <a:lnTo>
                  <a:pt x="66" y="66"/>
                </a:lnTo>
                <a:lnTo>
                  <a:pt x="68" y="66"/>
                </a:lnTo>
                <a:lnTo>
                  <a:pt x="68" y="62"/>
                </a:lnTo>
                <a:lnTo>
                  <a:pt x="68" y="60"/>
                </a:lnTo>
                <a:lnTo>
                  <a:pt x="68" y="58"/>
                </a:lnTo>
                <a:lnTo>
                  <a:pt x="66" y="56"/>
                </a:lnTo>
                <a:lnTo>
                  <a:pt x="66" y="54"/>
                </a:lnTo>
                <a:lnTo>
                  <a:pt x="58" y="42"/>
                </a:lnTo>
                <a:lnTo>
                  <a:pt x="58" y="40"/>
                </a:lnTo>
                <a:lnTo>
                  <a:pt x="58" y="36"/>
                </a:lnTo>
                <a:lnTo>
                  <a:pt x="56" y="32"/>
                </a:lnTo>
                <a:lnTo>
                  <a:pt x="56" y="26"/>
                </a:lnTo>
                <a:lnTo>
                  <a:pt x="54" y="24"/>
                </a:lnTo>
                <a:lnTo>
                  <a:pt x="46" y="12"/>
                </a:lnTo>
                <a:lnTo>
                  <a:pt x="38" y="14"/>
                </a:lnTo>
                <a:lnTo>
                  <a:pt x="30" y="4"/>
                </a:lnTo>
                <a:lnTo>
                  <a:pt x="12" y="6"/>
                </a:lnTo>
                <a:lnTo>
                  <a:pt x="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01"/>
          <p:cNvSpPr>
            <a:spLocks/>
          </p:cNvSpPr>
          <p:nvPr/>
        </p:nvSpPr>
        <p:spPr bwMode="gray">
          <a:xfrm>
            <a:off x="3200871" y="3997325"/>
            <a:ext cx="85744" cy="88900"/>
          </a:xfrm>
          <a:custGeom>
            <a:avLst/>
            <a:gdLst/>
            <a:ahLst/>
            <a:cxnLst>
              <a:cxn ang="0">
                <a:pos x="54" y="56"/>
              </a:cxn>
              <a:cxn ang="0">
                <a:pos x="48" y="44"/>
              </a:cxn>
              <a:cxn ang="0">
                <a:pos x="48" y="44"/>
              </a:cxn>
              <a:cxn ang="0">
                <a:pos x="48" y="42"/>
              </a:cxn>
              <a:cxn ang="0">
                <a:pos x="44" y="40"/>
              </a:cxn>
              <a:cxn ang="0">
                <a:pos x="40" y="38"/>
              </a:cxn>
              <a:cxn ang="0">
                <a:pos x="40" y="38"/>
              </a:cxn>
              <a:cxn ang="0">
                <a:pos x="38" y="36"/>
              </a:cxn>
              <a:cxn ang="0">
                <a:pos x="34" y="36"/>
              </a:cxn>
              <a:cxn ang="0">
                <a:pos x="28" y="36"/>
              </a:cxn>
              <a:cxn ang="0">
                <a:pos x="24" y="38"/>
              </a:cxn>
              <a:cxn ang="0">
                <a:pos x="20" y="40"/>
              </a:cxn>
              <a:cxn ang="0">
                <a:pos x="20" y="42"/>
              </a:cxn>
              <a:cxn ang="0">
                <a:pos x="18" y="42"/>
              </a:cxn>
              <a:cxn ang="0">
                <a:pos x="18" y="44"/>
              </a:cxn>
              <a:cxn ang="0">
                <a:pos x="16" y="44"/>
              </a:cxn>
              <a:cxn ang="0">
                <a:pos x="12" y="46"/>
              </a:cxn>
              <a:cxn ang="0">
                <a:pos x="6" y="46"/>
              </a:cxn>
              <a:cxn ang="0">
                <a:pos x="6" y="32"/>
              </a:cxn>
              <a:cxn ang="0">
                <a:pos x="6" y="32"/>
              </a:cxn>
              <a:cxn ang="0">
                <a:pos x="6" y="30"/>
              </a:cxn>
              <a:cxn ang="0">
                <a:pos x="4" y="26"/>
              </a:cxn>
              <a:cxn ang="0">
                <a:pos x="2" y="26"/>
              </a:cxn>
              <a:cxn ang="0">
                <a:pos x="2" y="24"/>
              </a:cxn>
              <a:cxn ang="0">
                <a:pos x="0" y="22"/>
              </a:cxn>
              <a:cxn ang="0">
                <a:pos x="0" y="18"/>
              </a:cxn>
              <a:cxn ang="0">
                <a:pos x="0" y="14"/>
              </a:cxn>
              <a:cxn ang="0">
                <a:pos x="2" y="12"/>
              </a:cxn>
              <a:cxn ang="0">
                <a:pos x="2" y="10"/>
              </a:cxn>
              <a:cxn ang="0">
                <a:pos x="2" y="8"/>
              </a:cxn>
              <a:cxn ang="0">
                <a:pos x="4" y="4"/>
              </a:cxn>
              <a:cxn ang="0">
                <a:pos x="4" y="2"/>
              </a:cxn>
              <a:cxn ang="0">
                <a:pos x="6" y="0"/>
              </a:cxn>
              <a:cxn ang="0">
                <a:pos x="10" y="0"/>
              </a:cxn>
              <a:cxn ang="0">
                <a:pos x="18" y="0"/>
              </a:cxn>
              <a:cxn ang="0">
                <a:pos x="24" y="0"/>
              </a:cxn>
              <a:cxn ang="0">
                <a:pos x="24" y="0"/>
              </a:cxn>
              <a:cxn ang="0">
                <a:pos x="26" y="0"/>
              </a:cxn>
              <a:cxn ang="0">
                <a:pos x="26" y="0"/>
              </a:cxn>
              <a:cxn ang="0">
                <a:pos x="28" y="2"/>
              </a:cxn>
              <a:cxn ang="0">
                <a:pos x="30" y="6"/>
              </a:cxn>
              <a:cxn ang="0">
                <a:pos x="30" y="14"/>
              </a:cxn>
              <a:cxn ang="0">
                <a:pos x="34" y="28"/>
              </a:cxn>
              <a:cxn ang="0">
                <a:pos x="36" y="26"/>
              </a:cxn>
              <a:cxn ang="0">
                <a:pos x="36" y="26"/>
              </a:cxn>
              <a:cxn ang="0">
                <a:pos x="38" y="24"/>
              </a:cxn>
              <a:cxn ang="0">
                <a:pos x="40" y="20"/>
              </a:cxn>
              <a:cxn ang="0">
                <a:pos x="40" y="18"/>
              </a:cxn>
              <a:cxn ang="0">
                <a:pos x="42" y="14"/>
              </a:cxn>
              <a:cxn ang="0">
                <a:pos x="44" y="12"/>
              </a:cxn>
              <a:cxn ang="0">
                <a:pos x="44" y="12"/>
              </a:cxn>
              <a:cxn ang="0">
                <a:pos x="46" y="12"/>
              </a:cxn>
              <a:cxn ang="0">
                <a:pos x="48" y="14"/>
              </a:cxn>
              <a:cxn ang="0">
                <a:pos x="48" y="18"/>
              </a:cxn>
              <a:cxn ang="0">
                <a:pos x="52" y="34"/>
              </a:cxn>
              <a:cxn ang="0">
                <a:pos x="54" y="46"/>
              </a:cxn>
              <a:cxn ang="0">
                <a:pos x="54" y="56"/>
              </a:cxn>
            </a:cxnLst>
            <a:rect l="0" t="0" r="r" b="b"/>
            <a:pathLst>
              <a:path w="54" h="56">
                <a:moveTo>
                  <a:pt x="54" y="56"/>
                </a:moveTo>
                <a:lnTo>
                  <a:pt x="48" y="44"/>
                </a:lnTo>
                <a:lnTo>
                  <a:pt x="48" y="44"/>
                </a:lnTo>
                <a:lnTo>
                  <a:pt x="48" y="42"/>
                </a:lnTo>
                <a:lnTo>
                  <a:pt x="44" y="40"/>
                </a:lnTo>
                <a:lnTo>
                  <a:pt x="40" y="38"/>
                </a:lnTo>
                <a:lnTo>
                  <a:pt x="40" y="38"/>
                </a:lnTo>
                <a:lnTo>
                  <a:pt x="38" y="36"/>
                </a:lnTo>
                <a:lnTo>
                  <a:pt x="34" y="36"/>
                </a:lnTo>
                <a:lnTo>
                  <a:pt x="28" y="36"/>
                </a:lnTo>
                <a:lnTo>
                  <a:pt x="24" y="38"/>
                </a:lnTo>
                <a:lnTo>
                  <a:pt x="20" y="40"/>
                </a:lnTo>
                <a:lnTo>
                  <a:pt x="20" y="42"/>
                </a:lnTo>
                <a:lnTo>
                  <a:pt x="18" y="42"/>
                </a:lnTo>
                <a:lnTo>
                  <a:pt x="18" y="44"/>
                </a:lnTo>
                <a:lnTo>
                  <a:pt x="16" y="44"/>
                </a:lnTo>
                <a:lnTo>
                  <a:pt x="12" y="46"/>
                </a:lnTo>
                <a:lnTo>
                  <a:pt x="6" y="46"/>
                </a:lnTo>
                <a:lnTo>
                  <a:pt x="6" y="32"/>
                </a:lnTo>
                <a:lnTo>
                  <a:pt x="6" y="32"/>
                </a:lnTo>
                <a:lnTo>
                  <a:pt x="6" y="30"/>
                </a:lnTo>
                <a:lnTo>
                  <a:pt x="4" y="26"/>
                </a:lnTo>
                <a:lnTo>
                  <a:pt x="2" y="26"/>
                </a:lnTo>
                <a:lnTo>
                  <a:pt x="2" y="24"/>
                </a:lnTo>
                <a:lnTo>
                  <a:pt x="0" y="22"/>
                </a:lnTo>
                <a:lnTo>
                  <a:pt x="0" y="18"/>
                </a:lnTo>
                <a:lnTo>
                  <a:pt x="0" y="14"/>
                </a:lnTo>
                <a:lnTo>
                  <a:pt x="2" y="12"/>
                </a:lnTo>
                <a:lnTo>
                  <a:pt x="2" y="10"/>
                </a:lnTo>
                <a:lnTo>
                  <a:pt x="2" y="8"/>
                </a:lnTo>
                <a:lnTo>
                  <a:pt x="4" y="4"/>
                </a:lnTo>
                <a:lnTo>
                  <a:pt x="4" y="2"/>
                </a:lnTo>
                <a:lnTo>
                  <a:pt x="6" y="0"/>
                </a:lnTo>
                <a:lnTo>
                  <a:pt x="10" y="0"/>
                </a:lnTo>
                <a:lnTo>
                  <a:pt x="18" y="0"/>
                </a:lnTo>
                <a:lnTo>
                  <a:pt x="24" y="0"/>
                </a:lnTo>
                <a:lnTo>
                  <a:pt x="24" y="0"/>
                </a:lnTo>
                <a:lnTo>
                  <a:pt x="26" y="0"/>
                </a:lnTo>
                <a:lnTo>
                  <a:pt x="26" y="0"/>
                </a:lnTo>
                <a:lnTo>
                  <a:pt x="28" y="2"/>
                </a:lnTo>
                <a:lnTo>
                  <a:pt x="30" y="6"/>
                </a:lnTo>
                <a:lnTo>
                  <a:pt x="30" y="14"/>
                </a:lnTo>
                <a:lnTo>
                  <a:pt x="34" y="28"/>
                </a:lnTo>
                <a:lnTo>
                  <a:pt x="36" y="26"/>
                </a:lnTo>
                <a:lnTo>
                  <a:pt x="36" y="26"/>
                </a:lnTo>
                <a:lnTo>
                  <a:pt x="38" y="24"/>
                </a:lnTo>
                <a:lnTo>
                  <a:pt x="40" y="20"/>
                </a:lnTo>
                <a:lnTo>
                  <a:pt x="40" y="18"/>
                </a:lnTo>
                <a:lnTo>
                  <a:pt x="42" y="14"/>
                </a:lnTo>
                <a:lnTo>
                  <a:pt x="44" y="12"/>
                </a:lnTo>
                <a:lnTo>
                  <a:pt x="44" y="12"/>
                </a:lnTo>
                <a:lnTo>
                  <a:pt x="46" y="12"/>
                </a:lnTo>
                <a:lnTo>
                  <a:pt x="48" y="14"/>
                </a:lnTo>
                <a:lnTo>
                  <a:pt x="48" y="18"/>
                </a:lnTo>
                <a:lnTo>
                  <a:pt x="52" y="34"/>
                </a:lnTo>
                <a:lnTo>
                  <a:pt x="54" y="46"/>
                </a:lnTo>
                <a:lnTo>
                  <a:pt x="54" y="5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202"/>
          <p:cNvSpPr>
            <a:spLocks/>
          </p:cNvSpPr>
          <p:nvPr/>
        </p:nvSpPr>
        <p:spPr bwMode="gray">
          <a:xfrm>
            <a:off x="3280263" y="3937000"/>
            <a:ext cx="158785" cy="431800"/>
          </a:xfrm>
          <a:custGeom>
            <a:avLst/>
            <a:gdLst/>
            <a:ahLst/>
            <a:cxnLst>
              <a:cxn ang="0">
                <a:pos x="40" y="170"/>
              </a:cxn>
              <a:cxn ang="0">
                <a:pos x="26" y="166"/>
              </a:cxn>
              <a:cxn ang="0">
                <a:pos x="26" y="156"/>
              </a:cxn>
              <a:cxn ang="0">
                <a:pos x="26" y="142"/>
              </a:cxn>
              <a:cxn ang="0">
                <a:pos x="24" y="136"/>
              </a:cxn>
              <a:cxn ang="0">
                <a:pos x="20" y="130"/>
              </a:cxn>
              <a:cxn ang="0">
                <a:pos x="16" y="120"/>
              </a:cxn>
              <a:cxn ang="0">
                <a:pos x="10" y="112"/>
              </a:cxn>
              <a:cxn ang="0">
                <a:pos x="8" y="108"/>
              </a:cxn>
              <a:cxn ang="0">
                <a:pos x="4" y="102"/>
              </a:cxn>
              <a:cxn ang="0">
                <a:pos x="2" y="94"/>
              </a:cxn>
              <a:cxn ang="0">
                <a:pos x="2" y="90"/>
              </a:cxn>
              <a:cxn ang="0">
                <a:pos x="4" y="82"/>
              </a:cxn>
              <a:cxn ang="0">
                <a:pos x="2" y="78"/>
              </a:cxn>
              <a:cxn ang="0">
                <a:pos x="0" y="74"/>
              </a:cxn>
              <a:cxn ang="0">
                <a:pos x="2" y="70"/>
              </a:cxn>
              <a:cxn ang="0">
                <a:pos x="4" y="72"/>
              </a:cxn>
              <a:cxn ang="0">
                <a:pos x="6" y="72"/>
              </a:cxn>
              <a:cxn ang="0">
                <a:pos x="8" y="74"/>
              </a:cxn>
              <a:cxn ang="0">
                <a:pos x="10" y="70"/>
              </a:cxn>
              <a:cxn ang="0">
                <a:pos x="6" y="56"/>
              </a:cxn>
              <a:cxn ang="0">
                <a:pos x="8" y="56"/>
              </a:cxn>
              <a:cxn ang="0">
                <a:pos x="10" y="58"/>
              </a:cxn>
              <a:cxn ang="0">
                <a:pos x="16" y="60"/>
              </a:cxn>
              <a:cxn ang="0">
                <a:pos x="22" y="58"/>
              </a:cxn>
              <a:cxn ang="0">
                <a:pos x="22" y="56"/>
              </a:cxn>
              <a:cxn ang="0">
                <a:pos x="26" y="54"/>
              </a:cxn>
              <a:cxn ang="0">
                <a:pos x="28" y="48"/>
              </a:cxn>
              <a:cxn ang="0">
                <a:pos x="32" y="40"/>
              </a:cxn>
              <a:cxn ang="0">
                <a:pos x="36" y="34"/>
              </a:cxn>
              <a:cxn ang="0">
                <a:pos x="36" y="30"/>
              </a:cxn>
              <a:cxn ang="0">
                <a:pos x="40" y="26"/>
              </a:cxn>
              <a:cxn ang="0">
                <a:pos x="66" y="0"/>
              </a:cxn>
              <a:cxn ang="0">
                <a:pos x="74" y="8"/>
              </a:cxn>
              <a:cxn ang="0">
                <a:pos x="84" y="34"/>
              </a:cxn>
              <a:cxn ang="0">
                <a:pos x="82" y="36"/>
              </a:cxn>
              <a:cxn ang="0">
                <a:pos x="76" y="52"/>
              </a:cxn>
              <a:cxn ang="0">
                <a:pos x="72" y="72"/>
              </a:cxn>
              <a:cxn ang="0">
                <a:pos x="76" y="76"/>
              </a:cxn>
              <a:cxn ang="0">
                <a:pos x="80" y="80"/>
              </a:cxn>
              <a:cxn ang="0">
                <a:pos x="90" y="78"/>
              </a:cxn>
              <a:cxn ang="0">
                <a:pos x="96" y="98"/>
              </a:cxn>
              <a:cxn ang="0">
                <a:pos x="90" y="102"/>
              </a:cxn>
              <a:cxn ang="0">
                <a:pos x="82" y="112"/>
              </a:cxn>
              <a:cxn ang="0">
                <a:pos x="84" y="138"/>
              </a:cxn>
              <a:cxn ang="0">
                <a:pos x="82" y="138"/>
              </a:cxn>
              <a:cxn ang="0">
                <a:pos x="80" y="142"/>
              </a:cxn>
              <a:cxn ang="0">
                <a:pos x="80" y="150"/>
              </a:cxn>
              <a:cxn ang="0">
                <a:pos x="80" y="158"/>
              </a:cxn>
              <a:cxn ang="0">
                <a:pos x="80" y="168"/>
              </a:cxn>
              <a:cxn ang="0">
                <a:pos x="84" y="182"/>
              </a:cxn>
              <a:cxn ang="0">
                <a:pos x="84" y="210"/>
              </a:cxn>
              <a:cxn ang="0">
                <a:pos x="84" y="224"/>
              </a:cxn>
              <a:cxn ang="0">
                <a:pos x="82" y="244"/>
              </a:cxn>
              <a:cxn ang="0">
                <a:pos x="76" y="272"/>
              </a:cxn>
              <a:cxn ang="0">
                <a:pos x="72" y="262"/>
              </a:cxn>
              <a:cxn ang="0">
                <a:pos x="74" y="226"/>
              </a:cxn>
              <a:cxn ang="0">
                <a:pos x="74" y="206"/>
              </a:cxn>
              <a:cxn ang="0">
                <a:pos x="70" y="168"/>
              </a:cxn>
            </a:cxnLst>
            <a:rect l="0" t="0" r="r" b="b"/>
            <a:pathLst>
              <a:path w="100" h="272">
                <a:moveTo>
                  <a:pt x="62" y="154"/>
                </a:moveTo>
                <a:lnTo>
                  <a:pt x="40" y="170"/>
                </a:lnTo>
                <a:lnTo>
                  <a:pt x="26" y="168"/>
                </a:lnTo>
                <a:lnTo>
                  <a:pt x="26" y="166"/>
                </a:lnTo>
                <a:lnTo>
                  <a:pt x="26" y="162"/>
                </a:lnTo>
                <a:lnTo>
                  <a:pt x="26" y="156"/>
                </a:lnTo>
                <a:lnTo>
                  <a:pt x="26" y="148"/>
                </a:lnTo>
                <a:lnTo>
                  <a:pt x="26" y="142"/>
                </a:lnTo>
                <a:lnTo>
                  <a:pt x="24" y="138"/>
                </a:lnTo>
                <a:lnTo>
                  <a:pt x="24" y="136"/>
                </a:lnTo>
                <a:lnTo>
                  <a:pt x="22" y="134"/>
                </a:lnTo>
                <a:lnTo>
                  <a:pt x="20" y="130"/>
                </a:lnTo>
                <a:lnTo>
                  <a:pt x="18" y="126"/>
                </a:lnTo>
                <a:lnTo>
                  <a:pt x="16" y="120"/>
                </a:lnTo>
                <a:lnTo>
                  <a:pt x="12" y="116"/>
                </a:lnTo>
                <a:lnTo>
                  <a:pt x="10" y="112"/>
                </a:lnTo>
                <a:lnTo>
                  <a:pt x="10" y="108"/>
                </a:lnTo>
                <a:lnTo>
                  <a:pt x="8" y="108"/>
                </a:lnTo>
                <a:lnTo>
                  <a:pt x="6" y="106"/>
                </a:lnTo>
                <a:lnTo>
                  <a:pt x="4" y="102"/>
                </a:lnTo>
                <a:lnTo>
                  <a:pt x="4" y="98"/>
                </a:lnTo>
                <a:lnTo>
                  <a:pt x="2" y="94"/>
                </a:lnTo>
                <a:lnTo>
                  <a:pt x="2" y="92"/>
                </a:lnTo>
                <a:lnTo>
                  <a:pt x="2" y="90"/>
                </a:lnTo>
                <a:lnTo>
                  <a:pt x="4" y="86"/>
                </a:lnTo>
                <a:lnTo>
                  <a:pt x="4" y="82"/>
                </a:lnTo>
                <a:lnTo>
                  <a:pt x="2" y="78"/>
                </a:lnTo>
                <a:lnTo>
                  <a:pt x="2" y="78"/>
                </a:lnTo>
                <a:lnTo>
                  <a:pt x="2" y="76"/>
                </a:lnTo>
                <a:lnTo>
                  <a:pt x="0" y="74"/>
                </a:lnTo>
                <a:lnTo>
                  <a:pt x="0" y="72"/>
                </a:lnTo>
                <a:lnTo>
                  <a:pt x="2" y="70"/>
                </a:lnTo>
                <a:lnTo>
                  <a:pt x="2" y="70"/>
                </a:lnTo>
                <a:lnTo>
                  <a:pt x="4" y="72"/>
                </a:lnTo>
                <a:lnTo>
                  <a:pt x="6" y="72"/>
                </a:lnTo>
                <a:lnTo>
                  <a:pt x="6" y="72"/>
                </a:lnTo>
                <a:lnTo>
                  <a:pt x="8" y="74"/>
                </a:lnTo>
                <a:lnTo>
                  <a:pt x="8" y="74"/>
                </a:lnTo>
                <a:lnTo>
                  <a:pt x="10" y="72"/>
                </a:lnTo>
                <a:lnTo>
                  <a:pt x="10" y="70"/>
                </a:lnTo>
                <a:lnTo>
                  <a:pt x="8" y="56"/>
                </a:lnTo>
                <a:lnTo>
                  <a:pt x="6" y="56"/>
                </a:lnTo>
                <a:lnTo>
                  <a:pt x="6" y="56"/>
                </a:lnTo>
                <a:lnTo>
                  <a:pt x="8" y="56"/>
                </a:lnTo>
                <a:lnTo>
                  <a:pt x="8" y="56"/>
                </a:lnTo>
                <a:lnTo>
                  <a:pt x="10" y="58"/>
                </a:lnTo>
                <a:lnTo>
                  <a:pt x="14" y="60"/>
                </a:lnTo>
                <a:lnTo>
                  <a:pt x="16" y="60"/>
                </a:lnTo>
                <a:lnTo>
                  <a:pt x="16" y="60"/>
                </a:lnTo>
                <a:lnTo>
                  <a:pt x="22" y="58"/>
                </a:lnTo>
                <a:lnTo>
                  <a:pt x="22" y="56"/>
                </a:lnTo>
                <a:lnTo>
                  <a:pt x="22" y="56"/>
                </a:lnTo>
                <a:lnTo>
                  <a:pt x="24" y="54"/>
                </a:lnTo>
                <a:lnTo>
                  <a:pt x="26" y="54"/>
                </a:lnTo>
                <a:lnTo>
                  <a:pt x="28" y="50"/>
                </a:lnTo>
                <a:lnTo>
                  <a:pt x="28" y="48"/>
                </a:lnTo>
                <a:lnTo>
                  <a:pt x="30" y="46"/>
                </a:lnTo>
                <a:lnTo>
                  <a:pt x="32" y="40"/>
                </a:lnTo>
                <a:lnTo>
                  <a:pt x="34" y="36"/>
                </a:lnTo>
                <a:lnTo>
                  <a:pt x="36" y="34"/>
                </a:lnTo>
                <a:lnTo>
                  <a:pt x="36" y="32"/>
                </a:lnTo>
                <a:lnTo>
                  <a:pt x="36" y="30"/>
                </a:lnTo>
                <a:lnTo>
                  <a:pt x="38" y="28"/>
                </a:lnTo>
                <a:lnTo>
                  <a:pt x="40" y="26"/>
                </a:lnTo>
                <a:lnTo>
                  <a:pt x="54" y="24"/>
                </a:lnTo>
                <a:lnTo>
                  <a:pt x="66" y="0"/>
                </a:lnTo>
                <a:lnTo>
                  <a:pt x="68" y="2"/>
                </a:lnTo>
                <a:lnTo>
                  <a:pt x="74" y="8"/>
                </a:lnTo>
                <a:lnTo>
                  <a:pt x="80" y="20"/>
                </a:lnTo>
                <a:lnTo>
                  <a:pt x="84" y="34"/>
                </a:lnTo>
                <a:lnTo>
                  <a:pt x="84" y="34"/>
                </a:lnTo>
                <a:lnTo>
                  <a:pt x="82" y="36"/>
                </a:lnTo>
                <a:lnTo>
                  <a:pt x="78" y="40"/>
                </a:lnTo>
                <a:lnTo>
                  <a:pt x="76" y="52"/>
                </a:lnTo>
                <a:lnTo>
                  <a:pt x="72" y="70"/>
                </a:lnTo>
                <a:lnTo>
                  <a:pt x="72" y="72"/>
                </a:lnTo>
                <a:lnTo>
                  <a:pt x="74" y="74"/>
                </a:lnTo>
                <a:lnTo>
                  <a:pt x="76" y="76"/>
                </a:lnTo>
                <a:lnTo>
                  <a:pt x="78" y="78"/>
                </a:lnTo>
                <a:lnTo>
                  <a:pt x="80" y="80"/>
                </a:lnTo>
                <a:lnTo>
                  <a:pt x="84" y="80"/>
                </a:lnTo>
                <a:lnTo>
                  <a:pt x="90" y="78"/>
                </a:lnTo>
                <a:lnTo>
                  <a:pt x="100" y="84"/>
                </a:lnTo>
                <a:lnTo>
                  <a:pt x="96" y="98"/>
                </a:lnTo>
                <a:lnTo>
                  <a:pt x="94" y="100"/>
                </a:lnTo>
                <a:lnTo>
                  <a:pt x="90" y="102"/>
                </a:lnTo>
                <a:lnTo>
                  <a:pt x="86" y="104"/>
                </a:lnTo>
                <a:lnTo>
                  <a:pt x="82" y="112"/>
                </a:lnTo>
                <a:lnTo>
                  <a:pt x="80" y="122"/>
                </a:lnTo>
                <a:lnTo>
                  <a:pt x="84" y="138"/>
                </a:lnTo>
                <a:lnTo>
                  <a:pt x="82" y="138"/>
                </a:lnTo>
                <a:lnTo>
                  <a:pt x="82" y="138"/>
                </a:lnTo>
                <a:lnTo>
                  <a:pt x="80" y="140"/>
                </a:lnTo>
                <a:lnTo>
                  <a:pt x="80" y="142"/>
                </a:lnTo>
                <a:lnTo>
                  <a:pt x="78" y="146"/>
                </a:lnTo>
                <a:lnTo>
                  <a:pt x="80" y="150"/>
                </a:lnTo>
                <a:lnTo>
                  <a:pt x="80" y="156"/>
                </a:lnTo>
                <a:lnTo>
                  <a:pt x="80" y="158"/>
                </a:lnTo>
                <a:lnTo>
                  <a:pt x="80" y="162"/>
                </a:lnTo>
                <a:lnTo>
                  <a:pt x="80" y="168"/>
                </a:lnTo>
                <a:lnTo>
                  <a:pt x="82" y="174"/>
                </a:lnTo>
                <a:lnTo>
                  <a:pt x="84" y="182"/>
                </a:lnTo>
                <a:lnTo>
                  <a:pt x="88" y="188"/>
                </a:lnTo>
                <a:lnTo>
                  <a:pt x="84" y="210"/>
                </a:lnTo>
                <a:lnTo>
                  <a:pt x="84" y="218"/>
                </a:lnTo>
                <a:lnTo>
                  <a:pt x="84" y="224"/>
                </a:lnTo>
                <a:lnTo>
                  <a:pt x="84" y="230"/>
                </a:lnTo>
                <a:lnTo>
                  <a:pt x="82" y="244"/>
                </a:lnTo>
                <a:lnTo>
                  <a:pt x="80" y="260"/>
                </a:lnTo>
                <a:lnTo>
                  <a:pt x="76" y="272"/>
                </a:lnTo>
                <a:lnTo>
                  <a:pt x="74" y="270"/>
                </a:lnTo>
                <a:lnTo>
                  <a:pt x="72" y="262"/>
                </a:lnTo>
                <a:lnTo>
                  <a:pt x="72" y="248"/>
                </a:lnTo>
                <a:lnTo>
                  <a:pt x="74" y="226"/>
                </a:lnTo>
                <a:lnTo>
                  <a:pt x="74" y="220"/>
                </a:lnTo>
                <a:lnTo>
                  <a:pt x="74" y="206"/>
                </a:lnTo>
                <a:lnTo>
                  <a:pt x="74" y="188"/>
                </a:lnTo>
                <a:lnTo>
                  <a:pt x="70" y="168"/>
                </a:lnTo>
                <a:lnTo>
                  <a:pt x="62" y="15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203"/>
          <p:cNvSpPr>
            <a:spLocks/>
          </p:cNvSpPr>
          <p:nvPr/>
        </p:nvSpPr>
        <p:spPr bwMode="gray">
          <a:xfrm>
            <a:off x="3480333" y="4035425"/>
            <a:ext cx="142907" cy="266700"/>
          </a:xfrm>
          <a:custGeom>
            <a:avLst/>
            <a:gdLst/>
            <a:ahLst/>
            <a:cxnLst>
              <a:cxn ang="0">
                <a:pos x="58" y="124"/>
              </a:cxn>
              <a:cxn ang="0">
                <a:pos x="62" y="128"/>
              </a:cxn>
              <a:cxn ang="0">
                <a:pos x="64" y="132"/>
              </a:cxn>
              <a:cxn ang="0">
                <a:pos x="50" y="154"/>
              </a:cxn>
              <a:cxn ang="0">
                <a:pos x="42" y="158"/>
              </a:cxn>
              <a:cxn ang="0">
                <a:pos x="46" y="166"/>
              </a:cxn>
              <a:cxn ang="0">
                <a:pos x="64" y="164"/>
              </a:cxn>
              <a:cxn ang="0">
                <a:pos x="78" y="150"/>
              </a:cxn>
              <a:cxn ang="0">
                <a:pos x="88" y="134"/>
              </a:cxn>
              <a:cxn ang="0">
                <a:pos x="90" y="126"/>
              </a:cxn>
              <a:cxn ang="0">
                <a:pos x="84" y="102"/>
              </a:cxn>
              <a:cxn ang="0">
                <a:pos x="84" y="98"/>
              </a:cxn>
              <a:cxn ang="0">
                <a:pos x="82" y="90"/>
              </a:cxn>
              <a:cxn ang="0">
                <a:pos x="76" y="82"/>
              </a:cxn>
              <a:cxn ang="0">
                <a:pos x="60" y="74"/>
              </a:cxn>
              <a:cxn ang="0">
                <a:pos x="46" y="46"/>
              </a:cxn>
              <a:cxn ang="0">
                <a:pos x="48" y="42"/>
              </a:cxn>
              <a:cxn ang="0">
                <a:pos x="52" y="36"/>
              </a:cxn>
              <a:cxn ang="0">
                <a:pos x="60" y="32"/>
              </a:cxn>
              <a:cxn ang="0">
                <a:pos x="64" y="30"/>
              </a:cxn>
              <a:cxn ang="0">
                <a:pos x="72" y="26"/>
              </a:cxn>
              <a:cxn ang="0">
                <a:pos x="70" y="22"/>
              </a:cxn>
              <a:cxn ang="0">
                <a:pos x="68" y="16"/>
              </a:cxn>
              <a:cxn ang="0">
                <a:pos x="64" y="12"/>
              </a:cxn>
              <a:cxn ang="0">
                <a:pos x="60" y="6"/>
              </a:cxn>
              <a:cxn ang="0">
                <a:pos x="50" y="2"/>
              </a:cxn>
              <a:cxn ang="0">
                <a:pos x="48" y="4"/>
              </a:cxn>
              <a:cxn ang="0">
                <a:pos x="40" y="4"/>
              </a:cxn>
              <a:cxn ang="0">
                <a:pos x="28" y="2"/>
              </a:cxn>
              <a:cxn ang="0">
                <a:pos x="20" y="0"/>
              </a:cxn>
              <a:cxn ang="0">
                <a:pos x="14" y="2"/>
              </a:cxn>
              <a:cxn ang="0">
                <a:pos x="8" y="2"/>
              </a:cxn>
              <a:cxn ang="0">
                <a:pos x="2" y="4"/>
              </a:cxn>
              <a:cxn ang="0">
                <a:pos x="0" y="10"/>
              </a:cxn>
              <a:cxn ang="0">
                <a:pos x="4" y="10"/>
              </a:cxn>
              <a:cxn ang="0">
                <a:pos x="8" y="14"/>
              </a:cxn>
              <a:cxn ang="0">
                <a:pos x="20" y="30"/>
              </a:cxn>
              <a:cxn ang="0">
                <a:pos x="24" y="36"/>
              </a:cxn>
              <a:cxn ang="0">
                <a:pos x="22" y="44"/>
              </a:cxn>
              <a:cxn ang="0">
                <a:pos x="20" y="48"/>
              </a:cxn>
              <a:cxn ang="0">
                <a:pos x="18" y="50"/>
              </a:cxn>
              <a:cxn ang="0">
                <a:pos x="18" y="58"/>
              </a:cxn>
              <a:cxn ang="0">
                <a:pos x="24" y="64"/>
              </a:cxn>
              <a:cxn ang="0">
                <a:pos x="30" y="68"/>
              </a:cxn>
              <a:cxn ang="0">
                <a:pos x="32" y="70"/>
              </a:cxn>
              <a:cxn ang="0">
                <a:pos x="38" y="76"/>
              </a:cxn>
              <a:cxn ang="0">
                <a:pos x="46" y="84"/>
              </a:cxn>
              <a:cxn ang="0">
                <a:pos x="52" y="94"/>
              </a:cxn>
              <a:cxn ang="0">
                <a:pos x="56" y="106"/>
              </a:cxn>
              <a:cxn ang="0">
                <a:pos x="56" y="116"/>
              </a:cxn>
              <a:cxn ang="0">
                <a:pos x="56" y="124"/>
              </a:cxn>
            </a:cxnLst>
            <a:rect l="0" t="0" r="r" b="b"/>
            <a:pathLst>
              <a:path w="90" h="168">
                <a:moveTo>
                  <a:pt x="56" y="124"/>
                </a:moveTo>
                <a:lnTo>
                  <a:pt x="58" y="124"/>
                </a:lnTo>
                <a:lnTo>
                  <a:pt x="60" y="126"/>
                </a:lnTo>
                <a:lnTo>
                  <a:pt x="62" y="128"/>
                </a:lnTo>
                <a:lnTo>
                  <a:pt x="64" y="132"/>
                </a:lnTo>
                <a:lnTo>
                  <a:pt x="64" y="132"/>
                </a:lnTo>
                <a:lnTo>
                  <a:pt x="60" y="150"/>
                </a:lnTo>
                <a:lnTo>
                  <a:pt x="50" y="154"/>
                </a:lnTo>
                <a:lnTo>
                  <a:pt x="46" y="158"/>
                </a:lnTo>
                <a:lnTo>
                  <a:pt x="42" y="158"/>
                </a:lnTo>
                <a:lnTo>
                  <a:pt x="38" y="168"/>
                </a:lnTo>
                <a:lnTo>
                  <a:pt x="46" y="166"/>
                </a:lnTo>
                <a:lnTo>
                  <a:pt x="62" y="168"/>
                </a:lnTo>
                <a:lnTo>
                  <a:pt x="64" y="164"/>
                </a:lnTo>
                <a:lnTo>
                  <a:pt x="70" y="158"/>
                </a:lnTo>
                <a:lnTo>
                  <a:pt x="78" y="150"/>
                </a:lnTo>
                <a:lnTo>
                  <a:pt x="86" y="140"/>
                </a:lnTo>
                <a:lnTo>
                  <a:pt x="88" y="134"/>
                </a:lnTo>
                <a:lnTo>
                  <a:pt x="90" y="130"/>
                </a:lnTo>
                <a:lnTo>
                  <a:pt x="90" y="126"/>
                </a:lnTo>
                <a:lnTo>
                  <a:pt x="88" y="124"/>
                </a:lnTo>
                <a:lnTo>
                  <a:pt x="84" y="102"/>
                </a:lnTo>
                <a:lnTo>
                  <a:pt x="84" y="100"/>
                </a:lnTo>
                <a:lnTo>
                  <a:pt x="84" y="98"/>
                </a:lnTo>
                <a:lnTo>
                  <a:pt x="84" y="94"/>
                </a:lnTo>
                <a:lnTo>
                  <a:pt x="82" y="90"/>
                </a:lnTo>
                <a:lnTo>
                  <a:pt x="80" y="86"/>
                </a:lnTo>
                <a:lnTo>
                  <a:pt x="76" y="82"/>
                </a:lnTo>
                <a:lnTo>
                  <a:pt x="70" y="78"/>
                </a:lnTo>
                <a:lnTo>
                  <a:pt x="60" y="74"/>
                </a:lnTo>
                <a:lnTo>
                  <a:pt x="46" y="54"/>
                </a:lnTo>
                <a:lnTo>
                  <a:pt x="46" y="46"/>
                </a:lnTo>
                <a:lnTo>
                  <a:pt x="48" y="44"/>
                </a:lnTo>
                <a:lnTo>
                  <a:pt x="48" y="42"/>
                </a:lnTo>
                <a:lnTo>
                  <a:pt x="50" y="40"/>
                </a:lnTo>
                <a:lnTo>
                  <a:pt x="52" y="36"/>
                </a:lnTo>
                <a:lnTo>
                  <a:pt x="56" y="34"/>
                </a:lnTo>
                <a:lnTo>
                  <a:pt x="60" y="32"/>
                </a:lnTo>
                <a:lnTo>
                  <a:pt x="60" y="32"/>
                </a:lnTo>
                <a:lnTo>
                  <a:pt x="64" y="30"/>
                </a:lnTo>
                <a:lnTo>
                  <a:pt x="68" y="28"/>
                </a:lnTo>
                <a:lnTo>
                  <a:pt x="72" y="26"/>
                </a:lnTo>
                <a:lnTo>
                  <a:pt x="70" y="24"/>
                </a:lnTo>
                <a:lnTo>
                  <a:pt x="70" y="22"/>
                </a:lnTo>
                <a:lnTo>
                  <a:pt x="68" y="18"/>
                </a:lnTo>
                <a:lnTo>
                  <a:pt x="68" y="16"/>
                </a:lnTo>
                <a:lnTo>
                  <a:pt x="64" y="12"/>
                </a:lnTo>
                <a:lnTo>
                  <a:pt x="64" y="12"/>
                </a:lnTo>
                <a:lnTo>
                  <a:pt x="62" y="10"/>
                </a:lnTo>
                <a:lnTo>
                  <a:pt x="60" y="6"/>
                </a:lnTo>
                <a:lnTo>
                  <a:pt x="56" y="4"/>
                </a:lnTo>
                <a:lnTo>
                  <a:pt x="50" y="2"/>
                </a:lnTo>
                <a:lnTo>
                  <a:pt x="50" y="2"/>
                </a:lnTo>
                <a:lnTo>
                  <a:pt x="48" y="4"/>
                </a:lnTo>
                <a:lnTo>
                  <a:pt x="46" y="4"/>
                </a:lnTo>
                <a:lnTo>
                  <a:pt x="40" y="4"/>
                </a:lnTo>
                <a:lnTo>
                  <a:pt x="34" y="4"/>
                </a:lnTo>
                <a:lnTo>
                  <a:pt x="28" y="2"/>
                </a:lnTo>
                <a:lnTo>
                  <a:pt x="22" y="2"/>
                </a:lnTo>
                <a:lnTo>
                  <a:pt x="20" y="0"/>
                </a:lnTo>
                <a:lnTo>
                  <a:pt x="16" y="2"/>
                </a:lnTo>
                <a:lnTo>
                  <a:pt x="14" y="2"/>
                </a:lnTo>
                <a:lnTo>
                  <a:pt x="10" y="2"/>
                </a:lnTo>
                <a:lnTo>
                  <a:pt x="8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10"/>
                </a:lnTo>
                <a:lnTo>
                  <a:pt x="2" y="10"/>
                </a:lnTo>
                <a:lnTo>
                  <a:pt x="4" y="10"/>
                </a:lnTo>
                <a:lnTo>
                  <a:pt x="6" y="12"/>
                </a:lnTo>
                <a:lnTo>
                  <a:pt x="8" y="14"/>
                </a:lnTo>
                <a:lnTo>
                  <a:pt x="10" y="26"/>
                </a:lnTo>
                <a:lnTo>
                  <a:pt x="20" y="30"/>
                </a:lnTo>
                <a:lnTo>
                  <a:pt x="22" y="34"/>
                </a:lnTo>
                <a:lnTo>
                  <a:pt x="24" y="36"/>
                </a:lnTo>
                <a:lnTo>
                  <a:pt x="24" y="40"/>
                </a:lnTo>
                <a:lnTo>
                  <a:pt x="22" y="44"/>
                </a:lnTo>
                <a:lnTo>
                  <a:pt x="22" y="46"/>
                </a:lnTo>
                <a:lnTo>
                  <a:pt x="20" y="48"/>
                </a:lnTo>
                <a:lnTo>
                  <a:pt x="20" y="48"/>
                </a:lnTo>
                <a:lnTo>
                  <a:pt x="18" y="50"/>
                </a:lnTo>
                <a:lnTo>
                  <a:pt x="16" y="54"/>
                </a:lnTo>
                <a:lnTo>
                  <a:pt x="18" y="58"/>
                </a:lnTo>
                <a:lnTo>
                  <a:pt x="22" y="60"/>
                </a:lnTo>
                <a:lnTo>
                  <a:pt x="24" y="64"/>
                </a:lnTo>
                <a:lnTo>
                  <a:pt x="28" y="66"/>
                </a:lnTo>
                <a:lnTo>
                  <a:pt x="30" y="68"/>
                </a:lnTo>
                <a:lnTo>
                  <a:pt x="30" y="68"/>
                </a:lnTo>
                <a:lnTo>
                  <a:pt x="32" y="70"/>
                </a:lnTo>
                <a:lnTo>
                  <a:pt x="34" y="72"/>
                </a:lnTo>
                <a:lnTo>
                  <a:pt x="38" y="76"/>
                </a:lnTo>
                <a:lnTo>
                  <a:pt x="42" y="80"/>
                </a:lnTo>
                <a:lnTo>
                  <a:pt x="46" y="84"/>
                </a:lnTo>
                <a:lnTo>
                  <a:pt x="50" y="88"/>
                </a:lnTo>
                <a:lnTo>
                  <a:pt x="52" y="94"/>
                </a:lnTo>
                <a:lnTo>
                  <a:pt x="54" y="100"/>
                </a:lnTo>
                <a:lnTo>
                  <a:pt x="56" y="106"/>
                </a:lnTo>
                <a:lnTo>
                  <a:pt x="56" y="112"/>
                </a:lnTo>
                <a:lnTo>
                  <a:pt x="56" y="116"/>
                </a:lnTo>
                <a:lnTo>
                  <a:pt x="56" y="118"/>
                </a:lnTo>
                <a:lnTo>
                  <a:pt x="56" y="12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04"/>
          <p:cNvSpPr>
            <a:spLocks/>
          </p:cNvSpPr>
          <p:nvPr/>
        </p:nvSpPr>
        <p:spPr bwMode="gray">
          <a:xfrm>
            <a:off x="3400940" y="4092575"/>
            <a:ext cx="130204" cy="330200"/>
          </a:xfrm>
          <a:custGeom>
            <a:avLst/>
            <a:gdLst/>
            <a:ahLst/>
            <a:cxnLst>
              <a:cxn ang="0">
                <a:pos x="18" y="2"/>
              </a:cxn>
              <a:cxn ang="0">
                <a:pos x="10" y="6"/>
              </a:cxn>
              <a:cxn ang="0">
                <a:pos x="4" y="24"/>
              </a:cxn>
              <a:cxn ang="0">
                <a:pos x="6" y="40"/>
              </a:cxn>
              <a:cxn ang="0">
                <a:pos x="4" y="42"/>
              </a:cxn>
              <a:cxn ang="0">
                <a:pos x="2" y="48"/>
              </a:cxn>
              <a:cxn ang="0">
                <a:pos x="4" y="58"/>
              </a:cxn>
              <a:cxn ang="0">
                <a:pos x="4" y="64"/>
              </a:cxn>
              <a:cxn ang="0">
                <a:pos x="6" y="76"/>
              </a:cxn>
              <a:cxn ang="0">
                <a:pos x="12" y="90"/>
              </a:cxn>
              <a:cxn ang="0">
                <a:pos x="8" y="120"/>
              </a:cxn>
              <a:cxn ang="0">
                <a:pos x="8" y="132"/>
              </a:cxn>
              <a:cxn ang="0">
                <a:pos x="4" y="162"/>
              </a:cxn>
              <a:cxn ang="0">
                <a:pos x="0" y="174"/>
              </a:cxn>
              <a:cxn ang="0">
                <a:pos x="0" y="176"/>
              </a:cxn>
              <a:cxn ang="0">
                <a:pos x="2" y="178"/>
              </a:cxn>
              <a:cxn ang="0">
                <a:pos x="8" y="186"/>
              </a:cxn>
              <a:cxn ang="0">
                <a:pos x="24" y="200"/>
              </a:cxn>
              <a:cxn ang="0">
                <a:pos x="50" y="208"/>
              </a:cxn>
              <a:cxn ang="0">
                <a:pos x="46" y="192"/>
              </a:cxn>
              <a:cxn ang="0">
                <a:pos x="20" y="166"/>
              </a:cxn>
              <a:cxn ang="0">
                <a:pos x="14" y="148"/>
              </a:cxn>
              <a:cxn ang="0">
                <a:pos x="18" y="128"/>
              </a:cxn>
              <a:cxn ang="0">
                <a:pos x="22" y="108"/>
              </a:cxn>
              <a:cxn ang="0">
                <a:pos x="24" y="90"/>
              </a:cxn>
              <a:cxn ang="0">
                <a:pos x="26" y="86"/>
              </a:cxn>
              <a:cxn ang="0">
                <a:pos x="28" y="82"/>
              </a:cxn>
              <a:cxn ang="0">
                <a:pos x="32" y="84"/>
              </a:cxn>
              <a:cxn ang="0">
                <a:pos x="34" y="90"/>
              </a:cxn>
              <a:cxn ang="0">
                <a:pos x="42" y="110"/>
              </a:cxn>
              <a:cxn ang="0">
                <a:pos x="48" y="112"/>
              </a:cxn>
              <a:cxn ang="0">
                <a:pos x="48" y="92"/>
              </a:cxn>
              <a:cxn ang="0">
                <a:pos x="56" y="82"/>
              </a:cxn>
              <a:cxn ang="0">
                <a:pos x="64" y="80"/>
              </a:cxn>
              <a:cxn ang="0">
                <a:pos x="74" y="82"/>
              </a:cxn>
              <a:cxn ang="0">
                <a:pos x="82" y="82"/>
              </a:cxn>
              <a:cxn ang="0">
                <a:pos x="82" y="74"/>
              </a:cxn>
              <a:cxn ang="0">
                <a:pos x="80" y="62"/>
              </a:cxn>
              <a:cxn ang="0">
                <a:pos x="80" y="58"/>
              </a:cxn>
              <a:cxn ang="0">
                <a:pos x="74" y="46"/>
              </a:cxn>
              <a:cxn ang="0">
                <a:pos x="64" y="34"/>
              </a:cxn>
              <a:cxn ang="0">
                <a:pos x="60" y="32"/>
              </a:cxn>
              <a:cxn ang="0">
                <a:pos x="54" y="30"/>
              </a:cxn>
              <a:cxn ang="0">
                <a:pos x="50" y="32"/>
              </a:cxn>
              <a:cxn ang="0">
                <a:pos x="44" y="36"/>
              </a:cxn>
              <a:cxn ang="0">
                <a:pos x="38" y="36"/>
              </a:cxn>
              <a:cxn ang="0">
                <a:pos x="38" y="34"/>
              </a:cxn>
              <a:cxn ang="0">
                <a:pos x="40" y="28"/>
              </a:cxn>
              <a:cxn ang="0">
                <a:pos x="42" y="18"/>
              </a:cxn>
              <a:cxn ang="0">
                <a:pos x="40" y="10"/>
              </a:cxn>
              <a:cxn ang="0">
                <a:pos x="30" y="10"/>
              </a:cxn>
              <a:cxn ang="0">
                <a:pos x="28" y="4"/>
              </a:cxn>
              <a:cxn ang="0">
                <a:pos x="24" y="0"/>
              </a:cxn>
              <a:cxn ang="0">
                <a:pos x="20" y="0"/>
              </a:cxn>
            </a:cxnLst>
            <a:rect l="0" t="0" r="r" b="b"/>
            <a:pathLst>
              <a:path w="82" h="208">
                <a:moveTo>
                  <a:pt x="20" y="0"/>
                </a:moveTo>
                <a:lnTo>
                  <a:pt x="18" y="2"/>
                </a:lnTo>
                <a:lnTo>
                  <a:pt x="14" y="4"/>
                </a:lnTo>
                <a:lnTo>
                  <a:pt x="10" y="6"/>
                </a:lnTo>
                <a:lnTo>
                  <a:pt x="6" y="14"/>
                </a:lnTo>
                <a:lnTo>
                  <a:pt x="4" y="24"/>
                </a:lnTo>
                <a:lnTo>
                  <a:pt x="8" y="40"/>
                </a:lnTo>
                <a:lnTo>
                  <a:pt x="6" y="40"/>
                </a:lnTo>
                <a:lnTo>
                  <a:pt x="6" y="40"/>
                </a:lnTo>
                <a:lnTo>
                  <a:pt x="4" y="42"/>
                </a:lnTo>
                <a:lnTo>
                  <a:pt x="4" y="44"/>
                </a:lnTo>
                <a:lnTo>
                  <a:pt x="2" y="48"/>
                </a:lnTo>
                <a:lnTo>
                  <a:pt x="4" y="52"/>
                </a:lnTo>
                <a:lnTo>
                  <a:pt x="4" y="58"/>
                </a:lnTo>
                <a:lnTo>
                  <a:pt x="4" y="60"/>
                </a:lnTo>
                <a:lnTo>
                  <a:pt x="4" y="64"/>
                </a:lnTo>
                <a:lnTo>
                  <a:pt x="4" y="70"/>
                </a:lnTo>
                <a:lnTo>
                  <a:pt x="6" y="76"/>
                </a:lnTo>
                <a:lnTo>
                  <a:pt x="8" y="84"/>
                </a:lnTo>
                <a:lnTo>
                  <a:pt x="12" y="90"/>
                </a:lnTo>
                <a:lnTo>
                  <a:pt x="8" y="112"/>
                </a:lnTo>
                <a:lnTo>
                  <a:pt x="8" y="120"/>
                </a:lnTo>
                <a:lnTo>
                  <a:pt x="8" y="126"/>
                </a:lnTo>
                <a:lnTo>
                  <a:pt x="8" y="132"/>
                </a:lnTo>
                <a:lnTo>
                  <a:pt x="6" y="146"/>
                </a:lnTo>
                <a:lnTo>
                  <a:pt x="4" y="162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6"/>
                </a:lnTo>
                <a:lnTo>
                  <a:pt x="0" y="176"/>
                </a:lnTo>
                <a:lnTo>
                  <a:pt x="2" y="178"/>
                </a:lnTo>
                <a:lnTo>
                  <a:pt x="4" y="182"/>
                </a:lnTo>
                <a:lnTo>
                  <a:pt x="8" y="186"/>
                </a:lnTo>
                <a:lnTo>
                  <a:pt x="12" y="192"/>
                </a:lnTo>
                <a:lnTo>
                  <a:pt x="24" y="200"/>
                </a:lnTo>
                <a:lnTo>
                  <a:pt x="42" y="198"/>
                </a:lnTo>
                <a:lnTo>
                  <a:pt x="50" y="208"/>
                </a:lnTo>
                <a:lnTo>
                  <a:pt x="58" y="206"/>
                </a:lnTo>
                <a:lnTo>
                  <a:pt x="46" y="192"/>
                </a:lnTo>
                <a:lnTo>
                  <a:pt x="22" y="168"/>
                </a:lnTo>
                <a:lnTo>
                  <a:pt x="20" y="166"/>
                </a:lnTo>
                <a:lnTo>
                  <a:pt x="16" y="158"/>
                </a:lnTo>
                <a:lnTo>
                  <a:pt x="14" y="148"/>
                </a:lnTo>
                <a:lnTo>
                  <a:pt x="16" y="132"/>
                </a:lnTo>
                <a:lnTo>
                  <a:pt x="18" y="128"/>
                </a:lnTo>
                <a:lnTo>
                  <a:pt x="20" y="120"/>
                </a:lnTo>
                <a:lnTo>
                  <a:pt x="22" y="108"/>
                </a:lnTo>
                <a:lnTo>
                  <a:pt x="24" y="98"/>
                </a:lnTo>
                <a:lnTo>
                  <a:pt x="24" y="90"/>
                </a:lnTo>
                <a:lnTo>
                  <a:pt x="26" y="88"/>
                </a:lnTo>
                <a:lnTo>
                  <a:pt x="26" y="86"/>
                </a:lnTo>
                <a:lnTo>
                  <a:pt x="26" y="84"/>
                </a:lnTo>
                <a:lnTo>
                  <a:pt x="28" y="82"/>
                </a:lnTo>
                <a:lnTo>
                  <a:pt x="32" y="82"/>
                </a:lnTo>
                <a:lnTo>
                  <a:pt x="32" y="84"/>
                </a:lnTo>
                <a:lnTo>
                  <a:pt x="32" y="86"/>
                </a:lnTo>
                <a:lnTo>
                  <a:pt x="34" y="90"/>
                </a:lnTo>
                <a:lnTo>
                  <a:pt x="34" y="94"/>
                </a:lnTo>
                <a:lnTo>
                  <a:pt x="42" y="110"/>
                </a:lnTo>
                <a:lnTo>
                  <a:pt x="48" y="116"/>
                </a:lnTo>
                <a:lnTo>
                  <a:pt x="48" y="112"/>
                </a:lnTo>
                <a:lnTo>
                  <a:pt x="46" y="102"/>
                </a:lnTo>
                <a:lnTo>
                  <a:pt x="48" y="92"/>
                </a:lnTo>
                <a:lnTo>
                  <a:pt x="56" y="84"/>
                </a:lnTo>
                <a:lnTo>
                  <a:pt x="56" y="82"/>
                </a:lnTo>
                <a:lnTo>
                  <a:pt x="60" y="82"/>
                </a:lnTo>
                <a:lnTo>
                  <a:pt x="64" y="80"/>
                </a:lnTo>
                <a:lnTo>
                  <a:pt x="68" y="80"/>
                </a:lnTo>
                <a:lnTo>
                  <a:pt x="74" y="82"/>
                </a:lnTo>
                <a:lnTo>
                  <a:pt x="80" y="84"/>
                </a:lnTo>
                <a:lnTo>
                  <a:pt x="82" y="82"/>
                </a:lnTo>
                <a:lnTo>
                  <a:pt x="82" y="78"/>
                </a:lnTo>
                <a:lnTo>
                  <a:pt x="82" y="74"/>
                </a:lnTo>
                <a:lnTo>
                  <a:pt x="82" y="68"/>
                </a:lnTo>
                <a:lnTo>
                  <a:pt x="80" y="62"/>
                </a:lnTo>
                <a:lnTo>
                  <a:pt x="80" y="60"/>
                </a:lnTo>
                <a:lnTo>
                  <a:pt x="80" y="58"/>
                </a:lnTo>
                <a:lnTo>
                  <a:pt x="78" y="52"/>
                </a:lnTo>
                <a:lnTo>
                  <a:pt x="74" y="46"/>
                </a:lnTo>
                <a:lnTo>
                  <a:pt x="70" y="40"/>
                </a:lnTo>
                <a:lnTo>
                  <a:pt x="64" y="34"/>
                </a:lnTo>
                <a:lnTo>
                  <a:pt x="62" y="32"/>
                </a:lnTo>
                <a:lnTo>
                  <a:pt x="60" y="32"/>
                </a:lnTo>
                <a:lnTo>
                  <a:pt x="58" y="30"/>
                </a:lnTo>
                <a:lnTo>
                  <a:pt x="54" y="30"/>
                </a:lnTo>
                <a:lnTo>
                  <a:pt x="52" y="30"/>
                </a:lnTo>
                <a:lnTo>
                  <a:pt x="50" y="32"/>
                </a:lnTo>
                <a:lnTo>
                  <a:pt x="46" y="34"/>
                </a:lnTo>
                <a:lnTo>
                  <a:pt x="44" y="36"/>
                </a:lnTo>
                <a:lnTo>
                  <a:pt x="40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40" y="32"/>
                </a:lnTo>
                <a:lnTo>
                  <a:pt x="40" y="28"/>
                </a:lnTo>
                <a:lnTo>
                  <a:pt x="42" y="22"/>
                </a:lnTo>
                <a:lnTo>
                  <a:pt x="42" y="18"/>
                </a:lnTo>
                <a:lnTo>
                  <a:pt x="42" y="14"/>
                </a:lnTo>
                <a:lnTo>
                  <a:pt x="40" y="10"/>
                </a:lnTo>
                <a:lnTo>
                  <a:pt x="30" y="10"/>
                </a:lnTo>
                <a:lnTo>
                  <a:pt x="30" y="10"/>
                </a:lnTo>
                <a:lnTo>
                  <a:pt x="30" y="6"/>
                </a:lnTo>
                <a:lnTo>
                  <a:pt x="28" y="4"/>
                </a:lnTo>
                <a:lnTo>
                  <a:pt x="28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205"/>
          <p:cNvSpPr>
            <a:spLocks/>
          </p:cNvSpPr>
          <p:nvPr/>
        </p:nvSpPr>
        <p:spPr bwMode="gray">
          <a:xfrm>
            <a:off x="3194519" y="3917950"/>
            <a:ext cx="111150" cy="60325"/>
          </a:xfrm>
          <a:custGeom>
            <a:avLst/>
            <a:gdLst/>
            <a:ahLst/>
            <a:cxnLst>
              <a:cxn ang="0">
                <a:pos x="58" y="38"/>
              </a:cxn>
              <a:cxn ang="0">
                <a:pos x="34" y="36"/>
              </a:cxn>
              <a:cxn ang="0">
                <a:pos x="34" y="36"/>
              </a:cxn>
              <a:cxn ang="0">
                <a:pos x="30" y="36"/>
              </a:cxn>
              <a:cxn ang="0">
                <a:pos x="26" y="36"/>
              </a:cxn>
              <a:cxn ang="0">
                <a:pos x="18" y="36"/>
              </a:cxn>
              <a:cxn ang="0">
                <a:pos x="10" y="38"/>
              </a:cxn>
              <a:cxn ang="0">
                <a:pos x="8" y="38"/>
              </a:cxn>
              <a:cxn ang="0">
                <a:pos x="8" y="38"/>
              </a:cxn>
              <a:cxn ang="0">
                <a:pos x="4" y="38"/>
              </a:cxn>
              <a:cxn ang="0">
                <a:pos x="2" y="38"/>
              </a:cxn>
              <a:cxn ang="0">
                <a:pos x="0" y="36"/>
              </a:cxn>
              <a:cxn ang="0">
                <a:pos x="0" y="34"/>
              </a:cxn>
              <a:cxn ang="0">
                <a:pos x="0" y="32"/>
              </a:cxn>
              <a:cxn ang="0">
                <a:pos x="4" y="16"/>
              </a:cxn>
              <a:cxn ang="0">
                <a:pos x="4" y="16"/>
              </a:cxn>
              <a:cxn ang="0">
                <a:pos x="8" y="14"/>
              </a:cxn>
              <a:cxn ang="0">
                <a:pos x="10" y="10"/>
              </a:cxn>
              <a:cxn ang="0">
                <a:pos x="16" y="6"/>
              </a:cxn>
              <a:cxn ang="0">
                <a:pos x="20" y="4"/>
              </a:cxn>
              <a:cxn ang="0">
                <a:pos x="26" y="2"/>
              </a:cxn>
              <a:cxn ang="0">
                <a:pos x="32" y="0"/>
              </a:cxn>
              <a:cxn ang="0">
                <a:pos x="50" y="2"/>
              </a:cxn>
              <a:cxn ang="0">
                <a:pos x="64" y="4"/>
              </a:cxn>
              <a:cxn ang="0">
                <a:pos x="70" y="12"/>
              </a:cxn>
              <a:cxn ang="0">
                <a:pos x="58" y="38"/>
              </a:cxn>
            </a:cxnLst>
            <a:rect l="0" t="0" r="r" b="b"/>
            <a:pathLst>
              <a:path w="70" h="38">
                <a:moveTo>
                  <a:pt x="58" y="38"/>
                </a:moveTo>
                <a:lnTo>
                  <a:pt x="34" y="36"/>
                </a:lnTo>
                <a:lnTo>
                  <a:pt x="34" y="36"/>
                </a:lnTo>
                <a:lnTo>
                  <a:pt x="30" y="36"/>
                </a:lnTo>
                <a:lnTo>
                  <a:pt x="26" y="36"/>
                </a:lnTo>
                <a:lnTo>
                  <a:pt x="18" y="36"/>
                </a:lnTo>
                <a:lnTo>
                  <a:pt x="10" y="38"/>
                </a:lnTo>
                <a:lnTo>
                  <a:pt x="8" y="38"/>
                </a:lnTo>
                <a:lnTo>
                  <a:pt x="8" y="38"/>
                </a:lnTo>
                <a:lnTo>
                  <a:pt x="4" y="38"/>
                </a:lnTo>
                <a:lnTo>
                  <a:pt x="2" y="38"/>
                </a:lnTo>
                <a:lnTo>
                  <a:pt x="0" y="36"/>
                </a:lnTo>
                <a:lnTo>
                  <a:pt x="0" y="34"/>
                </a:lnTo>
                <a:lnTo>
                  <a:pt x="0" y="32"/>
                </a:lnTo>
                <a:lnTo>
                  <a:pt x="4" y="16"/>
                </a:lnTo>
                <a:lnTo>
                  <a:pt x="4" y="16"/>
                </a:lnTo>
                <a:lnTo>
                  <a:pt x="8" y="14"/>
                </a:lnTo>
                <a:lnTo>
                  <a:pt x="10" y="10"/>
                </a:lnTo>
                <a:lnTo>
                  <a:pt x="16" y="6"/>
                </a:lnTo>
                <a:lnTo>
                  <a:pt x="20" y="4"/>
                </a:lnTo>
                <a:lnTo>
                  <a:pt x="26" y="2"/>
                </a:lnTo>
                <a:lnTo>
                  <a:pt x="32" y="0"/>
                </a:lnTo>
                <a:lnTo>
                  <a:pt x="50" y="2"/>
                </a:lnTo>
                <a:lnTo>
                  <a:pt x="64" y="4"/>
                </a:lnTo>
                <a:lnTo>
                  <a:pt x="70" y="12"/>
                </a:lnTo>
                <a:lnTo>
                  <a:pt x="58" y="3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6"/>
          <p:cNvSpPr>
            <a:spLocks/>
          </p:cNvSpPr>
          <p:nvPr/>
        </p:nvSpPr>
        <p:spPr bwMode="gray">
          <a:xfrm>
            <a:off x="3032559" y="3883025"/>
            <a:ext cx="155609" cy="825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0"/>
              </a:cxn>
              <a:cxn ang="0">
                <a:pos x="6" y="2"/>
              </a:cxn>
              <a:cxn ang="0">
                <a:pos x="4" y="4"/>
              </a:cxn>
              <a:cxn ang="0">
                <a:pos x="2" y="6"/>
              </a:cxn>
              <a:cxn ang="0">
                <a:pos x="0" y="10"/>
              </a:cxn>
              <a:cxn ang="0">
                <a:pos x="0" y="12"/>
              </a:cxn>
              <a:cxn ang="0">
                <a:pos x="2" y="16"/>
              </a:cxn>
              <a:cxn ang="0">
                <a:pos x="8" y="20"/>
              </a:cxn>
              <a:cxn ang="0">
                <a:pos x="8" y="20"/>
              </a:cxn>
              <a:cxn ang="0">
                <a:pos x="8" y="22"/>
              </a:cxn>
              <a:cxn ang="0">
                <a:pos x="10" y="22"/>
              </a:cxn>
              <a:cxn ang="0">
                <a:pos x="10" y="24"/>
              </a:cxn>
              <a:cxn ang="0">
                <a:pos x="14" y="28"/>
              </a:cxn>
              <a:cxn ang="0">
                <a:pos x="18" y="32"/>
              </a:cxn>
              <a:cxn ang="0">
                <a:pos x="26" y="36"/>
              </a:cxn>
              <a:cxn ang="0">
                <a:pos x="42" y="42"/>
              </a:cxn>
              <a:cxn ang="0">
                <a:pos x="64" y="48"/>
              </a:cxn>
              <a:cxn ang="0">
                <a:pos x="96" y="52"/>
              </a:cxn>
              <a:cxn ang="0">
                <a:pos x="98" y="34"/>
              </a:cxn>
              <a:cxn ang="0">
                <a:pos x="82" y="32"/>
              </a:cxn>
              <a:cxn ang="0">
                <a:pos x="36" y="22"/>
              </a:cxn>
              <a:cxn ang="0">
                <a:pos x="24" y="12"/>
              </a:cxn>
              <a:cxn ang="0">
                <a:pos x="8" y="0"/>
              </a:cxn>
            </a:cxnLst>
            <a:rect l="0" t="0" r="r" b="b"/>
            <a:pathLst>
              <a:path w="98" h="52">
                <a:moveTo>
                  <a:pt x="8" y="0"/>
                </a:moveTo>
                <a:lnTo>
                  <a:pt x="8" y="0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0" y="10"/>
                </a:lnTo>
                <a:lnTo>
                  <a:pt x="0" y="12"/>
                </a:lnTo>
                <a:lnTo>
                  <a:pt x="2" y="16"/>
                </a:lnTo>
                <a:lnTo>
                  <a:pt x="8" y="20"/>
                </a:lnTo>
                <a:lnTo>
                  <a:pt x="8" y="20"/>
                </a:lnTo>
                <a:lnTo>
                  <a:pt x="8" y="22"/>
                </a:lnTo>
                <a:lnTo>
                  <a:pt x="10" y="22"/>
                </a:lnTo>
                <a:lnTo>
                  <a:pt x="10" y="24"/>
                </a:lnTo>
                <a:lnTo>
                  <a:pt x="14" y="28"/>
                </a:lnTo>
                <a:lnTo>
                  <a:pt x="18" y="32"/>
                </a:lnTo>
                <a:lnTo>
                  <a:pt x="26" y="36"/>
                </a:lnTo>
                <a:lnTo>
                  <a:pt x="42" y="42"/>
                </a:lnTo>
                <a:lnTo>
                  <a:pt x="64" y="48"/>
                </a:lnTo>
                <a:lnTo>
                  <a:pt x="96" y="52"/>
                </a:lnTo>
                <a:lnTo>
                  <a:pt x="98" y="34"/>
                </a:lnTo>
                <a:lnTo>
                  <a:pt x="82" y="32"/>
                </a:lnTo>
                <a:lnTo>
                  <a:pt x="36" y="22"/>
                </a:lnTo>
                <a:lnTo>
                  <a:pt x="24" y="12"/>
                </a:lnTo>
                <a:lnTo>
                  <a:pt x="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207"/>
          <p:cNvSpPr>
            <a:spLocks/>
          </p:cNvSpPr>
          <p:nvPr/>
        </p:nvSpPr>
        <p:spPr bwMode="gray">
          <a:xfrm>
            <a:off x="2781678" y="3759200"/>
            <a:ext cx="600207" cy="590550"/>
          </a:xfrm>
          <a:custGeom>
            <a:avLst/>
            <a:gdLst/>
            <a:ahLst/>
            <a:cxnLst>
              <a:cxn ang="0">
                <a:pos x="262" y="126"/>
              </a:cxn>
              <a:cxn ang="0">
                <a:pos x="264" y="110"/>
              </a:cxn>
              <a:cxn ang="0">
                <a:pos x="256" y="114"/>
              </a:cxn>
              <a:cxn ang="0">
                <a:pos x="254" y="130"/>
              </a:cxn>
              <a:cxn ang="0">
                <a:pos x="192" y="116"/>
              </a:cxn>
              <a:cxn ang="0">
                <a:pos x="168" y="98"/>
              </a:cxn>
              <a:cxn ang="0">
                <a:pos x="162" y="82"/>
              </a:cxn>
              <a:cxn ang="0">
                <a:pos x="160" y="58"/>
              </a:cxn>
              <a:cxn ang="0">
                <a:pos x="174" y="40"/>
              </a:cxn>
              <a:cxn ang="0">
                <a:pos x="170" y="6"/>
              </a:cxn>
              <a:cxn ang="0">
                <a:pos x="152" y="0"/>
              </a:cxn>
              <a:cxn ang="0">
                <a:pos x="140" y="8"/>
              </a:cxn>
              <a:cxn ang="0">
                <a:pos x="110" y="18"/>
              </a:cxn>
              <a:cxn ang="0">
                <a:pos x="112" y="28"/>
              </a:cxn>
              <a:cxn ang="0">
                <a:pos x="124" y="34"/>
              </a:cxn>
              <a:cxn ang="0">
                <a:pos x="108" y="36"/>
              </a:cxn>
              <a:cxn ang="0">
                <a:pos x="96" y="48"/>
              </a:cxn>
              <a:cxn ang="0">
                <a:pos x="88" y="60"/>
              </a:cxn>
              <a:cxn ang="0">
                <a:pos x="58" y="84"/>
              </a:cxn>
              <a:cxn ang="0">
                <a:pos x="48" y="126"/>
              </a:cxn>
              <a:cxn ang="0">
                <a:pos x="18" y="148"/>
              </a:cxn>
              <a:cxn ang="0">
                <a:pos x="12" y="170"/>
              </a:cxn>
              <a:cxn ang="0">
                <a:pos x="32" y="166"/>
              </a:cxn>
              <a:cxn ang="0">
                <a:pos x="32" y="176"/>
              </a:cxn>
              <a:cxn ang="0">
                <a:pos x="16" y="192"/>
              </a:cxn>
              <a:cxn ang="0">
                <a:pos x="38" y="214"/>
              </a:cxn>
              <a:cxn ang="0">
                <a:pos x="50" y="206"/>
              </a:cxn>
              <a:cxn ang="0">
                <a:pos x="58" y="194"/>
              </a:cxn>
              <a:cxn ang="0">
                <a:pos x="56" y="210"/>
              </a:cxn>
              <a:cxn ang="0">
                <a:pos x="76" y="308"/>
              </a:cxn>
              <a:cxn ang="0">
                <a:pos x="102" y="352"/>
              </a:cxn>
              <a:cxn ang="0">
                <a:pos x="114" y="370"/>
              </a:cxn>
              <a:cxn ang="0">
                <a:pos x="132" y="370"/>
              </a:cxn>
              <a:cxn ang="0">
                <a:pos x="134" y="362"/>
              </a:cxn>
              <a:cxn ang="0">
                <a:pos x="146" y="348"/>
              </a:cxn>
              <a:cxn ang="0">
                <a:pos x="160" y="318"/>
              </a:cxn>
              <a:cxn ang="0">
                <a:pos x="162" y="280"/>
              </a:cxn>
              <a:cxn ang="0">
                <a:pos x="182" y="268"/>
              </a:cxn>
              <a:cxn ang="0">
                <a:pos x="224" y="232"/>
              </a:cxn>
              <a:cxn ang="0">
                <a:pos x="248" y="202"/>
              </a:cxn>
              <a:cxn ang="0">
                <a:pos x="262" y="194"/>
              </a:cxn>
              <a:cxn ang="0">
                <a:pos x="266" y="176"/>
              </a:cxn>
              <a:cxn ang="0">
                <a:pos x="266" y="160"/>
              </a:cxn>
              <a:cxn ang="0">
                <a:pos x="282" y="150"/>
              </a:cxn>
              <a:cxn ang="0">
                <a:pos x="294" y="156"/>
              </a:cxn>
              <a:cxn ang="0">
                <a:pos x="304" y="170"/>
              </a:cxn>
              <a:cxn ang="0">
                <a:pos x="312" y="164"/>
              </a:cxn>
              <a:cxn ang="0">
                <a:pos x="318" y="182"/>
              </a:cxn>
              <a:cxn ang="0">
                <a:pos x="324" y="184"/>
              </a:cxn>
              <a:cxn ang="0">
                <a:pos x="322" y="168"/>
              </a:cxn>
              <a:cxn ang="0">
                <a:pos x="336" y="168"/>
              </a:cxn>
              <a:cxn ang="0">
                <a:pos x="346" y="152"/>
              </a:cxn>
              <a:cxn ang="0">
                <a:pos x="370" y="130"/>
              </a:cxn>
              <a:cxn ang="0">
                <a:pos x="378" y="114"/>
              </a:cxn>
              <a:cxn ang="0">
                <a:pos x="344" y="114"/>
              </a:cxn>
              <a:cxn ang="0">
                <a:pos x="322" y="130"/>
              </a:cxn>
              <a:cxn ang="0">
                <a:pos x="306" y="136"/>
              </a:cxn>
              <a:cxn ang="0">
                <a:pos x="282" y="136"/>
              </a:cxn>
            </a:cxnLst>
            <a:rect l="0" t="0" r="r" b="b"/>
            <a:pathLst>
              <a:path w="378" h="372">
                <a:moveTo>
                  <a:pt x="264" y="138"/>
                </a:moveTo>
                <a:lnTo>
                  <a:pt x="262" y="136"/>
                </a:lnTo>
                <a:lnTo>
                  <a:pt x="260" y="134"/>
                </a:lnTo>
                <a:lnTo>
                  <a:pt x="260" y="130"/>
                </a:lnTo>
                <a:lnTo>
                  <a:pt x="262" y="128"/>
                </a:lnTo>
                <a:lnTo>
                  <a:pt x="262" y="126"/>
                </a:lnTo>
                <a:lnTo>
                  <a:pt x="262" y="126"/>
                </a:lnTo>
                <a:lnTo>
                  <a:pt x="262" y="122"/>
                </a:lnTo>
                <a:lnTo>
                  <a:pt x="264" y="118"/>
                </a:lnTo>
                <a:lnTo>
                  <a:pt x="264" y="114"/>
                </a:lnTo>
                <a:lnTo>
                  <a:pt x="264" y="114"/>
                </a:lnTo>
                <a:lnTo>
                  <a:pt x="264" y="110"/>
                </a:lnTo>
                <a:lnTo>
                  <a:pt x="262" y="110"/>
                </a:lnTo>
                <a:lnTo>
                  <a:pt x="260" y="110"/>
                </a:lnTo>
                <a:lnTo>
                  <a:pt x="258" y="110"/>
                </a:lnTo>
                <a:lnTo>
                  <a:pt x="258" y="112"/>
                </a:lnTo>
                <a:lnTo>
                  <a:pt x="256" y="112"/>
                </a:lnTo>
                <a:lnTo>
                  <a:pt x="256" y="114"/>
                </a:lnTo>
                <a:lnTo>
                  <a:pt x="256" y="116"/>
                </a:lnTo>
                <a:lnTo>
                  <a:pt x="256" y="120"/>
                </a:lnTo>
                <a:lnTo>
                  <a:pt x="254" y="122"/>
                </a:lnTo>
                <a:lnTo>
                  <a:pt x="254" y="126"/>
                </a:lnTo>
                <a:lnTo>
                  <a:pt x="254" y="128"/>
                </a:lnTo>
                <a:lnTo>
                  <a:pt x="254" y="130"/>
                </a:lnTo>
                <a:lnTo>
                  <a:pt x="254" y="130"/>
                </a:lnTo>
                <a:lnTo>
                  <a:pt x="226" y="126"/>
                </a:lnTo>
                <a:lnTo>
                  <a:pt x="218" y="122"/>
                </a:lnTo>
                <a:lnTo>
                  <a:pt x="206" y="120"/>
                </a:lnTo>
                <a:lnTo>
                  <a:pt x="196" y="118"/>
                </a:lnTo>
                <a:lnTo>
                  <a:pt x="192" y="116"/>
                </a:lnTo>
                <a:lnTo>
                  <a:pt x="186" y="114"/>
                </a:lnTo>
                <a:lnTo>
                  <a:pt x="180" y="112"/>
                </a:lnTo>
                <a:lnTo>
                  <a:pt x="176" y="108"/>
                </a:lnTo>
                <a:lnTo>
                  <a:pt x="172" y="104"/>
                </a:lnTo>
                <a:lnTo>
                  <a:pt x="168" y="102"/>
                </a:lnTo>
                <a:lnTo>
                  <a:pt x="168" y="98"/>
                </a:lnTo>
                <a:lnTo>
                  <a:pt x="166" y="98"/>
                </a:lnTo>
                <a:lnTo>
                  <a:pt x="162" y="94"/>
                </a:lnTo>
                <a:lnTo>
                  <a:pt x="160" y="90"/>
                </a:lnTo>
                <a:lnTo>
                  <a:pt x="158" y="88"/>
                </a:lnTo>
                <a:lnTo>
                  <a:pt x="160" y="84"/>
                </a:lnTo>
                <a:lnTo>
                  <a:pt x="162" y="82"/>
                </a:lnTo>
                <a:lnTo>
                  <a:pt x="164" y="80"/>
                </a:lnTo>
                <a:lnTo>
                  <a:pt x="166" y="78"/>
                </a:lnTo>
                <a:lnTo>
                  <a:pt x="166" y="78"/>
                </a:lnTo>
                <a:lnTo>
                  <a:pt x="162" y="72"/>
                </a:lnTo>
                <a:lnTo>
                  <a:pt x="160" y="64"/>
                </a:lnTo>
                <a:lnTo>
                  <a:pt x="160" y="58"/>
                </a:lnTo>
                <a:lnTo>
                  <a:pt x="162" y="52"/>
                </a:lnTo>
                <a:lnTo>
                  <a:pt x="164" y="48"/>
                </a:lnTo>
                <a:lnTo>
                  <a:pt x="166" y="44"/>
                </a:lnTo>
                <a:lnTo>
                  <a:pt x="170" y="42"/>
                </a:lnTo>
                <a:lnTo>
                  <a:pt x="172" y="40"/>
                </a:lnTo>
                <a:lnTo>
                  <a:pt x="174" y="40"/>
                </a:lnTo>
                <a:lnTo>
                  <a:pt x="168" y="28"/>
                </a:lnTo>
                <a:lnTo>
                  <a:pt x="174" y="22"/>
                </a:lnTo>
                <a:lnTo>
                  <a:pt x="172" y="20"/>
                </a:lnTo>
                <a:lnTo>
                  <a:pt x="170" y="14"/>
                </a:lnTo>
                <a:lnTo>
                  <a:pt x="170" y="10"/>
                </a:lnTo>
                <a:lnTo>
                  <a:pt x="170" y="6"/>
                </a:lnTo>
                <a:lnTo>
                  <a:pt x="168" y="6"/>
                </a:lnTo>
                <a:lnTo>
                  <a:pt x="168" y="2"/>
                </a:lnTo>
                <a:lnTo>
                  <a:pt x="164" y="0"/>
                </a:lnTo>
                <a:lnTo>
                  <a:pt x="160" y="0"/>
                </a:lnTo>
                <a:lnTo>
                  <a:pt x="156" y="0"/>
                </a:lnTo>
                <a:lnTo>
                  <a:pt x="152" y="0"/>
                </a:lnTo>
                <a:lnTo>
                  <a:pt x="150" y="0"/>
                </a:lnTo>
                <a:lnTo>
                  <a:pt x="146" y="2"/>
                </a:lnTo>
                <a:lnTo>
                  <a:pt x="146" y="2"/>
                </a:lnTo>
                <a:lnTo>
                  <a:pt x="144" y="2"/>
                </a:lnTo>
                <a:lnTo>
                  <a:pt x="140" y="6"/>
                </a:lnTo>
                <a:lnTo>
                  <a:pt x="140" y="8"/>
                </a:lnTo>
                <a:lnTo>
                  <a:pt x="138" y="12"/>
                </a:lnTo>
                <a:lnTo>
                  <a:pt x="138" y="12"/>
                </a:lnTo>
                <a:lnTo>
                  <a:pt x="126" y="14"/>
                </a:lnTo>
                <a:lnTo>
                  <a:pt x="120" y="14"/>
                </a:lnTo>
                <a:lnTo>
                  <a:pt x="114" y="16"/>
                </a:lnTo>
                <a:lnTo>
                  <a:pt x="110" y="18"/>
                </a:lnTo>
                <a:lnTo>
                  <a:pt x="108" y="20"/>
                </a:lnTo>
                <a:lnTo>
                  <a:pt x="106" y="22"/>
                </a:lnTo>
                <a:lnTo>
                  <a:pt x="106" y="24"/>
                </a:lnTo>
                <a:lnTo>
                  <a:pt x="106" y="26"/>
                </a:lnTo>
                <a:lnTo>
                  <a:pt x="108" y="26"/>
                </a:lnTo>
                <a:lnTo>
                  <a:pt x="112" y="28"/>
                </a:lnTo>
                <a:lnTo>
                  <a:pt x="114" y="28"/>
                </a:lnTo>
                <a:lnTo>
                  <a:pt x="116" y="28"/>
                </a:lnTo>
                <a:lnTo>
                  <a:pt x="118" y="28"/>
                </a:lnTo>
                <a:lnTo>
                  <a:pt x="120" y="30"/>
                </a:lnTo>
                <a:lnTo>
                  <a:pt x="124" y="32"/>
                </a:lnTo>
                <a:lnTo>
                  <a:pt x="124" y="34"/>
                </a:lnTo>
                <a:lnTo>
                  <a:pt x="124" y="36"/>
                </a:lnTo>
                <a:lnTo>
                  <a:pt x="124" y="38"/>
                </a:lnTo>
                <a:lnTo>
                  <a:pt x="122" y="36"/>
                </a:lnTo>
                <a:lnTo>
                  <a:pt x="118" y="36"/>
                </a:lnTo>
                <a:lnTo>
                  <a:pt x="114" y="36"/>
                </a:lnTo>
                <a:lnTo>
                  <a:pt x="108" y="36"/>
                </a:lnTo>
                <a:lnTo>
                  <a:pt x="106" y="38"/>
                </a:lnTo>
                <a:lnTo>
                  <a:pt x="102" y="38"/>
                </a:lnTo>
                <a:lnTo>
                  <a:pt x="102" y="38"/>
                </a:lnTo>
                <a:lnTo>
                  <a:pt x="98" y="40"/>
                </a:lnTo>
                <a:lnTo>
                  <a:pt x="96" y="44"/>
                </a:lnTo>
                <a:lnTo>
                  <a:pt x="96" y="48"/>
                </a:lnTo>
                <a:lnTo>
                  <a:pt x="96" y="50"/>
                </a:lnTo>
                <a:lnTo>
                  <a:pt x="96" y="52"/>
                </a:lnTo>
                <a:lnTo>
                  <a:pt x="96" y="54"/>
                </a:lnTo>
                <a:lnTo>
                  <a:pt x="90" y="54"/>
                </a:lnTo>
                <a:lnTo>
                  <a:pt x="90" y="58"/>
                </a:lnTo>
                <a:lnTo>
                  <a:pt x="88" y="60"/>
                </a:lnTo>
                <a:lnTo>
                  <a:pt x="84" y="64"/>
                </a:lnTo>
                <a:lnTo>
                  <a:pt x="82" y="68"/>
                </a:lnTo>
                <a:lnTo>
                  <a:pt x="78" y="70"/>
                </a:lnTo>
                <a:lnTo>
                  <a:pt x="76" y="72"/>
                </a:lnTo>
                <a:lnTo>
                  <a:pt x="76" y="74"/>
                </a:lnTo>
                <a:lnTo>
                  <a:pt x="58" y="84"/>
                </a:lnTo>
                <a:lnTo>
                  <a:pt x="46" y="94"/>
                </a:lnTo>
                <a:lnTo>
                  <a:pt x="40" y="104"/>
                </a:lnTo>
                <a:lnTo>
                  <a:pt x="38" y="112"/>
                </a:lnTo>
                <a:lnTo>
                  <a:pt x="38" y="118"/>
                </a:lnTo>
                <a:lnTo>
                  <a:pt x="40" y="122"/>
                </a:lnTo>
                <a:lnTo>
                  <a:pt x="48" y="126"/>
                </a:lnTo>
                <a:lnTo>
                  <a:pt x="44" y="146"/>
                </a:lnTo>
                <a:lnTo>
                  <a:pt x="38" y="146"/>
                </a:lnTo>
                <a:lnTo>
                  <a:pt x="24" y="146"/>
                </a:lnTo>
                <a:lnTo>
                  <a:pt x="22" y="146"/>
                </a:lnTo>
                <a:lnTo>
                  <a:pt x="20" y="146"/>
                </a:lnTo>
                <a:lnTo>
                  <a:pt x="18" y="148"/>
                </a:lnTo>
                <a:lnTo>
                  <a:pt x="16" y="148"/>
                </a:lnTo>
                <a:lnTo>
                  <a:pt x="0" y="166"/>
                </a:lnTo>
                <a:lnTo>
                  <a:pt x="2" y="168"/>
                </a:lnTo>
                <a:lnTo>
                  <a:pt x="2" y="168"/>
                </a:lnTo>
                <a:lnTo>
                  <a:pt x="6" y="170"/>
                </a:lnTo>
                <a:lnTo>
                  <a:pt x="12" y="170"/>
                </a:lnTo>
                <a:lnTo>
                  <a:pt x="18" y="170"/>
                </a:lnTo>
                <a:lnTo>
                  <a:pt x="24" y="168"/>
                </a:lnTo>
                <a:lnTo>
                  <a:pt x="26" y="168"/>
                </a:lnTo>
                <a:lnTo>
                  <a:pt x="28" y="166"/>
                </a:lnTo>
                <a:lnTo>
                  <a:pt x="30" y="166"/>
                </a:lnTo>
                <a:lnTo>
                  <a:pt x="32" y="166"/>
                </a:lnTo>
                <a:lnTo>
                  <a:pt x="36" y="166"/>
                </a:lnTo>
                <a:lnTo>
                  <a:pt x="36" y="166"/>
                </a:lnTo>
                <a:lnTo>
                  <a:pt x="36" y="166"/>
                </a:lnTo>
                <a:lnTo>
                  <a:pt x="36" y="168"/>
                </a:lnTo>
                <a:lnTo>
                  <a:pt x="34" y="170"/>
                </a:lnTo>
                <a:lnTo>
                  <a:pt x="32" y="176"/>
                </a:lnTo>
                <a:lnTo>
                  <a:pt x="28" y="180"/>
                </a:lnTo>
                <a:lnTo>
                  <a:pt x="24" y="184"/>
                </a:lnTo>
                <a:lnTo>
                  <a:pt x="20" y="188"/>
                </a:lnTo>
                <a:lnTo>
                  <a:pt x="16" y="190"/>
                </a:lnTo>
                <a:lnTo>
                  <a:pt x="16" y="190"/>
                </a:lnTo>
                <a:lnTo>
                  <a:pt x="16" y="192"/>
                </a:lnTo>
                <a:lnTo>
                  <a:pt x="16" y="194"/>
                </a:lnTo>
                <a:lnTo>
                  <a:pt x="18" y="198"/>
                </a:lnTo>
                <a:lnTo>
                  <a:pt x="20" y="202"/>
                </a:lnTo>
                <a:lnTo>
                  <a:pt x="24" y="206"/>
                </a:lnTo>
                <a:lnTo>
                  <a:pt x="30" y="210"/>
                </a:lnTo>
                <a:lnTo>
                  <a:pt x="38" y="214"/>
                </a:lnTo>
                <a:lnTo>
                  <a:pt x="40" y="214"/>
                </a:lnTo>
                <a:lnTo>
                  <a:pt x="42" y="214"/>
                </a:lnTo>
                <a:lnTo>
                  <a:pt x="44" y="214"/>
                </a:lnTo>
                <a:lnTo>
                  <a:pt x="46" y="210"/>
                </a:lnTo>
                <a:lnTo>
                  <a:pt x="50" y="206"/>
                </a:lnTo>
                <a:lnTo>
                  <a:pt x="50" y="206"/>
                </a:lnTo>
                <a:lnTo>
                  <a:pt x="50" y="204"/>
                </a:lnTo>
                <a:lnTo>
                  <a:pt x="50" y="200"/>
                </a:lnTo>
                <a:lnTo>
                  <a:pt x="52" y="196"/>
                </a:lnTo>
                <a:lnTo>
                  <a:pt x="54" y="194"/>
                </a:lnTo>
                <a:lnTo>
                  <a:pt x="58" y="192"/>
                </a:lnTo>
                <a:lnTo>
                  <a:pt x="58" y="194"/>
                </a:lnTo>
                <a:lnTo>
                  <a:pt x="56" y="196"/>
                </a:lnTo>
                <a:lnTo>
                  <a:pt x="56" y="200"/>
                </a:lnTo>
                <a:lnTo>
                  <a:pt x="56" y="204"/>
                </a:lnTo>
                <a:lnTo>
                  <a:pt x="58" y="206"/>
                </a:lnTo>
                <a:lnTo>
                  <a:pt x="58" y="208"/>
                </a:lnTo>
                <a:lnTo>
                  <a:pt x="56" y="210"/>
                </a:lnTo>
                <a:lnTo>
                  <a:pt x="56" y="212"/>
                </a:lnTo>
                <a:lnTo>
                  <a:pt x="56" y="216"/>
                </a:lnTo>
                <a:lnTo>
                  <a:pt x="56" y="220"/>
                </a:lnTo>
                <a:lnTo>
                  <a:pt x="56" y="228"/>
                </a:lnTo>
                <a:lnTo>
                  <a:pt x="60" y="258"/>
                </a:lnTo>
                <a:lnTo>
                  <a:pt x="76" y="308"/>
                </a:lnTo>
                <a:lnTo>
                  <a:pt x="92" y="336"/>
                </a:lnTo>
                <a:lnTo>
                  <a:pt x="94" y="336"/>
                </a:lnTo>
                <a:lnTo>
                  <a:pt x="96" y="340"/>
                </a:lnTo>
                <a:lnTo>
                  <a:pt x="98" y="344"/>
                </a:lnTo>
                <a:lnTo>
                  <a:pt x="102" y="352"/>
                </a:lnTo>
                <a:lnTo>
                  <a:pt x="102" y="352"/>
                </a:lnTo>
                <a:lnTo>
                  <a:pt x="104" y="354"/>
                </a:lnTo>
                <a:lnTo>
                  <a:pt x="108" y="358"/>
                </a:lnTo>
                <a:lnTo>
                  <a:pt x="110" y="362"/>
                </a:lnTo>
                <a:lnTo>
                  <a:pt x="112" y="366"/>
                </a:lnTo>
                <a:lnTo>
                  <a:pt x="114" y="370"/>
                </a:lnTo>
                <a:lnTo>
                  <a:pt x="114" y="370"/>
                </a:lnTo>
                <a:lnTo>
                  <a:pt x="116" y="372"/>
                </a:lnTo>
                <a:lnTo>
                  <a:pt x="120" y="372"/>
                </a:lnTo>
                <a:lnTo>
                  <a:pt x="126" y="372"/>
                </a:lnTo>
                <a:lnTo>
                  <a:pt x="130" y="372"/>
                </a:lnTo>
                <a:lnTo>
                  <a:pt x="132" y="372"/>
                </a:lnTo>
                <a:lnTo>
                  <a:pt x="132" y="370"/>
                </a:lnTo>
                <a:lnTo>
                  <a:pt x="132" y="370"/>
                </a:lnTo>
                <a:lnTo>
                  <a:pt x="132" y="368"/>
                </a:lnTo>
                <a:lnTo>
                  <a:pt x="132" y="368"/>
                </a:lnTo>
                <a:lnTo>
                  <a:pt x="132" y="368"/>
                </a:lnTo>
                <a:lnTo>
                  <a:pt x="134" y="364"/>
                </a:lnTo>
                <a:lnTo>
                  <a:pt x="134" y="362"/>
                </a:lnTo>
                <a:lnTo>
                  <a:pt x="138" y="358"/>
                </a:lnTo>
                <a:lnTo>
                  <a:pt x="140" y="356"/>
                </a:lnTo>
                <a:lnTo>
                  <a:pt x="144" y="354"/>
                </a:lnTo>
                <a:lnTo>
                  <a:pt x="144" y="354"/>
                </a:lnTo>
                <a:lnTo>
                  <a:pt x="146" y="352"/>
                </a:lnTo>
                <a:lnTo>
                  <a:pt x="146" y="348"/>
                </a:lnTo>
                <a:lnTo>
                  <a:pt x="150" y="346"/>
                </a:lnTo>
                <a:lnTo>
                  <a:pt x="152" y="344"/>
                </a:lnTo>
                <a:lnTo>
                  <a:pt x="154" y="342"/>
                </a:lnTo>
                <a:lnTo>
                  <a:pt x="156" y="338"/>
                </a:lnTo>
                <a:lnTo>
                  <a:pt x="158" y="330"/>
                </a:lnTo>
                <a:lnTo>
                  <a:pt x="160" y="318"/>
                </a:lnTo>
                <a:lnTo>
                  <a:pt x="158" y="308"/>
                </a:lnTo>
                <a:lnTo>
                  <a:pt x="156" y="302"/>
                </a:lnTo>
                <a:lnTo>
                  <a:pt x="156" y="296"/>
                </a:lnTo>
                <a:lnTo>
                  <a:pt x="156" y="290"/>
                </a:lnTo>
                <a:lnTo>
                  <a:pt x="158" y="284"/>
                </a:lnTo>
                <a:lnTo>
                  <a:pt x="162" y="280"/>
                </a:lnTo>
                <a:lnTo>
                  <a:pt x="166" y="278"/>
                </a:lnTo>
                <a:lnTo>
                  <a:pt x="168" y="276"/>
                </a:lnTo>
                <a:lnTo>
                  <a:pt x="170" y="276"/>
                </a:lnTo>
                <a:lnTo>
                  <a:pt x="174" y="274"/>
                </a:lnTo>
                <a:lnTo>
                  <a:pt x="178" y="270"/>
                </a:lnTo>
                <a:lnTo>
                  <a:pt x="182" y="268"/>
                </a:lnTo>
                <a:lnTo>
                  <a:pt x="184" y="266"/>
                </a:lnTo>
                <a:lnTo>
                  <a:pt x="190" y="260"/>
                </a:lnTo>
                <a:lnTo>
                  <a:pt x="198" y="252"/>
                </a:lnTo>
                <a:lnTo>
                  <a:pt x="208" y="244"/>
                </a:lnTo>
                <a:lnTo>
                  <a:pt x="218" y="236"/>
                </a:lnTo>
                <a:lnTo>
                  <a:pt x="224" y="232"/>
                </a:lnTo>
                <a:lnTo>
                  <a:pt x="226" y="230"/>
                </a:lnTo>
                <a:lnTo>
                  <a:pt x="232" y="228"/>
                </a:lnTo>
                <a:lnTo>
                  <a:pt x="236" y="222"/>
                </a:lnTo>
                <a:lnTo>
                  <a:pt x="242" y="216"/>
                </a:lnTo>
                <a:lnTo>
                  <a:pt x="246" y="210"/>
                </a:lnTo>
                <a:lnTo>
                  <a:pt x="248" y="202"/>
                </a:lnTo>
                <a:lnTo>
                  <a:pt x="248" y="202"/>
                </a:lnTo>
                <a:lnTo>
                  <a:pt x="250" y="200"/>
                </a:lnTo>
                <a:lnTo>
                  <a:pt x="250" y="198"/>
                </a:lnTo>
                <a:lnTo>
                  <a:pt x="254" y="196"/>
                </a:lnTo>
                <a:lnTo>
                  <a:pt x="258" y="194"/>
                </a:lnTo>
                <a:lnTo>
                  <a:pt x="262" y="194"/>
                </a:lnTo>
                <a:lnTo>
                  <a:pt x="270" y="196"/>
                </a:lnTo>
                <a:lnTo>
                  <a:pt x="270" y="182"/>
                </a:lnTo>
                <a:lnTo>
                  <a:pt x="270" y="182"/>
                </a:lnTo>
                <a:lnTo>
                  <a:pt x="270" y="180"/>
                </a:lnTo>
                <a:lnTo>
                  <a:pt x="268" y="176"/>
                </a:lnTo>
                <a:lnTo>
                  <a:pt x="266" y="176"/>
                </a:lnTo>
                <a:lnTo>
                  <a:pt x="266" y="174"/>
                </a:lnTo>
                <a:lnTo>
                  <a:pt x="264" y="172"/>
                </a:lnTo>
                <a:lnTo>
                  <a:pt x="264" y="168"/>
                </a:lnTo>
                <a:lnTo>
                  <a:pt x="264" y="164"/>
                </a:lnTo>
                <a:lnTo>
                  <a:pt x="266" y="162"/>
                </a:lnTo>
                <a:lnTo>
                  <a:pt x="266" y="160"/>
                </a:lnTo>
                <a:lnTo>
                  <a:pt x="266" y="158"/>
                </a:lnTo>
                <a:lnTo>
                  <a:pt x="268" y="154"/>
                </a:lnTo>
                <a:lnTo>
                  <a:pt x="268" y="152"/>
                </a:lnTo>
                <a:lnTo>
                  <a:pt x="270" y="150"/>
                </a:lnTo>
                <a:lnTo>
                  <a:pt x="274" y="150"/>
                </a:lnTo>
                <a:lnTo>
                  <a:pt x="282" y="150"/>
                </a:lnTo>
                <a:lnTo>
                  <a:pt x="288" y="150"/>
                </a:lnTo>
                <a:lnTo>
                  <a:pt x="288" y="150"/>
                </a:lnTo>
                <a:lnTo>
                  <a:pt x="290" y="150"/>
                </a:lnTo>
                <a:lnTo>
                  <a:pt x="290" y="150"/>
                </a:lnTo>
                <a:lnTo>
                  <a:pt x="292" y="152"/>
                </a:lnTo>
                <a:lnTo>
                  <a:pt x="294" y="156"/>
                </a:lnTo>
                <a:lnTo>
                  <a:pt x="294" y="164"/>
                </a:lnTo>
                <a:lnTo>
                  <a:pt x="298" y="178"/>
                </a:lnTo>
                <a:lnTo>
                  <a:pt x="300" y="176"/>
                </a:lnTo>
                <a:lnTo>
                  <a:pt x="300" y="176"/>
                </a:lnTo>
                <a:lnTo>
                  <a:pt x="302" y="174"/>
                </a:lnTo>
                <a:lnTo>
                  <a:pt x="304" y="170"/>
                </a:lnTo>
                <a:lnTo>
                  <a:pt x="304" y="168"/>
                </a:lnTo>
                <a:lnTo>
                  <a:pt x="306" y="164"/>
                </a:lnTo>
                <a:lnTo>
                  <a:pt x="308" y="162"/>
                </a:lnTo>
                <a:lnTo>
                  <a:pt x="308" y="162"/>
                </a:lnTo>
                <a:lnTo>
                  <a:pt x="310" y="162"/>
                </a:lnTo>
                <a:lnTo>
                  <a:pt x="312" y="164"/>
                </a:lnTo>
                <a:lnTo>
                  <a:pt x="312" y="168"/>
                </a:lnTo>
                <a:lnTo>
                  <a:pt x="314" y="176"/>
                </a:lnTo>
                <a:lnTo>
                  <a:pt x="316" y="184"/>
                </a:lnTo>
                <a:lnTo>
                  <a:pt x="316" y="184"/>
                </a:lnTo>
                <a:lnTo>
                  <a:pt x="316" y="182"/>
                </a:lnTo>
                <a:lnTo>
                  <a:pt x="318" y="182"/>
                </a:lnTo>
                <a:lnTo>
                  <a:pt x="320" y="182"/>
                </a:lnTo>
                <a:lnTo>
                  <a:pt x="320" y="184"/>
                </a:lnTo>
                <a:lnTo>
                  <a:pt x="320" y="184"/>
                </a:lnTo>
                <a:lnTo>
                  <a:pt x="322" y="184"/>
                </a:lnTo>
                <a:lnTo>
                  <a:pt x="324" y="184"/>
                </a:lnTo>
                <a:lnTo>
                  <a:pt x="324" y="184"/>
                </a:lnTo>
                <a:lnTo>
                  <a:pt x="324" y="182"/>
                </a:lnTo>
                <a:lnTo>
                  <a:pt x="324" y="178"/>
                </a:lnTo>
                <a:lnTo>
                  <a:pt x="322" y="174"/>
                </a:lnTo>
                <a:lnTo>
                  <a:pt x="322" y="170"/>
                </a:lnTo>
                <a:lnTo>
                  <a:pt x="322" y="168"/>
                </a:lnTo>
                <a:lnTo>
                  <a:pt x="322" y="168"/>
                </a:lnTo>
                <a:lnTo>
                  <a:pt x="324" y="168"/>
                </a:lnTo>
                <a:lnTo>
                  <a:pt x="328" y="170"/>
                </a:lnTo>
                <a:lnTo>
                  <a:pt x="330" y="172"/>
                </a:lnTo>
                <a:lnTo>
                  <a:pt x="332" y="172"/>
                </a:lnTo>
                <a:lnTo>
                  <a:pt x="334" y="170"/>
                </a:lnTo>
                <a:lnTo>
                  <a:pt x="336" y="168"/>
                </a:lnTo>
                <a:lnTo>
                  <a:pt x="338" y="166"/>
                </a:lnTo>
                <a:lnTo>
                  <a:pt x="340" y="164"/>
                </a:lnTo>
                <a:lnTo>
                  <a:pt x="342" y="164"/>
                </a:lnTo>
                <a:lnTo>
                  <a:pt x="344" y="160"/>
                </a:lnTo>
                <a:lnTo>
                  <a:pt x="344" y="156"/>
                </a:lnTo>
                <a:lnTo>
                  <a:pt x="346" y="152"/>
                </a:lnTo>
                <a:lnTo>
                  <a:pt x="348" y="146"/>
                </a:lnTo>
                <a:lnTo>
                  <a:pt x="350" y="142"/>
                </a:lnTo>
                <a:lnTo>
                  <a:pt x="354" y="140"/>
                </a:lnTo>
                <a:lnTo>
                  <a:pt x="358" y="138"/>
                </a:lnTo>
                <a:lnTo>
                  <a:pt x="368" y="134"/>
                </a:lnTo>
                <a:lnTo>
                  <a:pt x="370" y="130"/>
                </a:lnTo>
                <a:lnTo>
                  <a:pt x="370" y="128"/>
                </a:lnTo>
                <a:lnTo>
                  <a:pt x="372" y="126"/>
                </a:lnTo>
                <a:lnTo>
                  <a:pt x="374" y="124"/>
                </a:lnTo>
                <a:lnTo>
                  <a:pt x="374" y="120"/>
                </a:lnTo>
                <a:lnTo>
                  <a:pt x="376" y="116"/>
                </a:lnTo>
                <a:lnTo>
                  <a:pt x="378" y="114"/>
                </a:lnTo>
                <a:lnTo>
                  <a:pt x="378" y="110"/>
                </a:lnTo>
                <a:lnTo>
                  <a:pt x="378" y="108"/>
                </a:lnTo>
                <a:lnTo>
                  <a:pt x="376" y="108"/>
                </a:lnTo>
                <a:lnTo>
                  <a:pt x="366" y="110"/>
                </a:lnTo>
                <a:lnTo>
                  <a:pt x="354" y="112"/>
                </a:lnTo>
                <a:lnTo>
                  <a:pt x="344" y="114"/>
                </a:lnTo>
                <a:lnTo>
                  <a:pt x="330" y="112"/>
                </a:lnTo>
                <a:lnTo>
                  <a:pt x="330" y="112"/>
                </a:lnTo>
                <a:lnTo>
                  <a:pt x="328" y="116"/>
                </a:lnTo>
                <a:lnTo>
                  <a:pt x="326" y="120"/>
                </a:lnTo>
                <a:lnTo>
                  <a:pt x="324" y="124"/>
                </a:lnTo>
                <a:lnTo>
                  <a:pt x="322" y="130"/>
                </a:lnTo>
                <a:lnTo>
                  <a:pt x="320" y="134"/>
                </a:lnTo>
                <a:lnTo>
                  <a:pt x="318" y="136"/>
                </a:lnTo>
                <a:lnTo>
                  <a:pt x="316" y="138"/>
                </a:lnTo>
                <a:lnTo>
                  <a:pt x="314" y="138"/>
                </a:lnTo>
                <a:lnTo>
                  <a:pt x="310" y="138"/>
                </a:lnTo>
                <a:lnTo>
                  <a:pt x="306" y="136"/>
                </a:lnTo>
                <a:lnTo>
                  <a:pt x="302" y="136"/>
                </a:lnTo>
                <a:lnTo>
                  <a:pt x="298" y="136"/>
                </a:lnTo>
                <a:lnTo>
                  <a:pt x="294" y="138"/>
                </a:lnTo>
                <a:lnTo>
                  <a:pt x="290" y="136"/>
                </a:lnTo>
                <a:lnTo>
                  <a:pt x="284" y="136"/>
                </a:lnTo>
                <a:lnTo>
                  <a:pt x="282" y="136"/>
                </a:lnTo>
                <a:lnTo>
                  <a:pt x="280" y="136"/>
                </a:lnTo>
                <a:lnTo>
                  <a:pt x="264" y="13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208"/>
          <p:cNvSpPr>
            <a:spLocks/>
          </p:cNvSpPr>
          <p:nvPr/>
        </p:nvSpPr>
        <p:spPr bwMode="gray">
          <a:xfrm>
            <a:off x="2641948" y="3689350"/>
            <a:ext cx="311219" cy="215900"/>
          </a:xfrm>
          <a:custGeom>
            <a:avLst/>
            <a:gdLst/>
            <a:ahLst/>
            <a:cxnLst>
              <a:cxn ang="0">
                <a:pos x="194" y="36"/>
              </a:cxn>
              <a:cxn ang="0">
                <a:pos x="184" y="36"/>
              </a:cxn>
              <a:cxn ang="0">
                <a:pos x="166" y="38"/>
              </a:cxn>
              <a:cxn ang="0">
                <a:pos x="162" y="40"/>
              </a:cxn>
              <a:cxn ang="0">
                <a:pos x="156" y="44"/>
              </a:cxn>
              <a:cxn ang="0">
                <a:pos x="154" y="50"/>
              </a:cxn>
              <a:cxn ang="0">
                <a:pos x="134" y="66"/>
              </a:cxn>
              <a:cxn ang="0">
                <a:pos x="132" y="66"/>
              </a:cxn>
              <a:cxn ang="0">
                <a:pos x="128" y="66"/>
              </a:cxn>
              <a:cxn ang="0">
                <a:pos x="122" y="72"/>
              </a:cxn>
              <a:cxn ang="0">
                <a:pos x="122" y="84"/>
              </a:cxn>
              <a:cxn ang="0">
                <a:pos x="102" y="102"/>
              </a:cxn>
              <a:cxn ang="0">
                <a:pos x="94" y="102"/>
              </a:cxn>
              <a:cxn ang="0">
                <a:pos x="84" y="104"/>
              </a:cxn>
              <a:cxn ang="0">
                <a:pos x="74" y="110"/>
              </a:cxn>
              <a:cxn ang="0">
                <a:pos x="68" y="118"/>
              </a:cxn>
              <a:cxn ang="0">
                <a:pos x="60" y="124"/>
              </a:cxn>
              <a:cxn ang="0">
                <a:pos x="56" y="128"/>
              </a:cxn>
              <a:cxn ang="0">
                <a:pos x="52" y="130"/>
              </a:cxn>
              <a:cxn ang="0">
                <a:pos x="32" y="136"/>
              </a:cxn>
              <a:cxn ang="0">
                <a:pos x="12" y="132"/>
              </a:cxn>
              <a:cxn ang="0">
                <a:pos x="0" y="80"/>
              </a:cxn>
              <a:cxn ang="0">
                <a:pos x="12" y="42"/>
              </a:cxn>
              <a:cxn ang="0">
                <a:pos x="32" y="32"/>
              </a:cxn>
              <a:cxn ang="0">
                <a:pos x="38" y="30"/>
              </a:cxn>
              <a:cxn ang="0">
                <a:pos x="48" y="24"/>
              </a:cxn>
              <a:cxn ang="0">
                <a:pos x="56" y="14"/>
              </a:cxn>
              <a:cxn ang="0">
                <a:pos x="60" y="8"/>
              </a:cxn>
              <a:cxn ang="0">
                <a:pos x="66" y="10"/>
              </a:cxn>
              <a:cxn ang="0">
                <a:pos x="74" y="10"/>
              </a:cxn>
              <a:cxn ang="0">
                <a:pos x="92" y="12"/>
              </a:cxn>
              <a:cxn ang="0">
                <a:pos x="122" y="2"/>
              </a:cxn>
              <a:cxn ang="0">
                <a:pos x="140" y="8"/>
              </a:cxn>
              <a:cxn ang="0">
                <a:pos x="142" y="12"/>
              </a:cxn>
              <a:cxn ang="0">
                <a:pos x="150" y="16"/>
              </a:cxn>
              <a:cxn ang="0">
                <a:pos x="158" y="20"/>
              </a:cxn>
              <a:cxn ang="0">
                <a:pos x="194" y="20"/>
              </a:cxn>
              <a:cxn ang="0">
                <a:pos x="194" y="24"/>
              </a:cxn>
              <a:cxn ang="0">
                <a:pos x="196" y="34"/>
              </a:cxn>
            </a:cxnLst>
            <a:rect l="0" t="0" r="r" b="b"/>
            <a:pathLst>
              <a:path w="196" h="136">
                <a:moveTo>
                  <a:pt x="196" y="36"/>
                </a:moveTo>
                <a:lnTo>
                  <a:pt x="194" y="36"/>
                </a:lnTo>
                <a:lnTo>
                  <a:pt x="190" y="36"/>
                </a:lnTo>
                <a:lnTo>
                  <a:pt x="184" y="36"/>
                </a:lnTo>
                <a:lnTo>
                  <a:pt x="176" y="36"/>
                </a:lnTo>
                <a:lnTo>
                  <a:pt x="166" y="38"/>
                </a:lnTo>
                <a:lnTo>
                  <a:pt x="166" y="38"/>
                </a:lnTo>
                <a:lnTo>
                  <a:pt x="162" y="40"/>
                </a:lnTo>
                <a:lnTo>
                  <a:pt x="160" y="42"/>
                </a:lnTo>
                <a:lnTo>
                  <a:pt x="156" y="44"/>
                </a:lnTo>
                <a:lnTo>
                  <a:pt x="154" y="46"/>
                </a:lnTo>
                <a:lnTo>
                  <a:pt x="154" y="50"/>
                </a:lnTo>
                <a:lnTo>
                  <a:pt x="138" y="56"/>
                </a:lnTo>
                <a:lnTo>
                  <a:pt x="134" y="66"/>
                </a:lnTo>
                <a:lnTo>
                  <a:pt x="134" y="66"/>
                </a:lnTo>
                <a:lnTo>
                  <a:pt x="132" y="66"/>
                </a:lnTo>
                <a:lnTo>
                  <a:pt x="130" y="66"/>
                </a:lnTo>
                <a:lnTo>
                  <a:pt x="128" y="66"/>
                </a:lnTo>
                <a:lnTo>
                  <a:pt x="124" y="68"/>
                </a:lnTo>
                <a:lnTo>
                  <a:pt x="122" y="72"/>
                </a:lnTo>
                <a:lnTo>
                  <a:pt x="122" y="76"/>
                </a:lnTo>
                <a:lnTo>
                  <a:pt x="122" y="84"/>
                </a:lnTo>
                <a:lnTo>
                  <a:pt x="104" y="102"/>
                </a:lnTo>
                <a:lnTo>
                  <a:pt x="102" y="102"/>
                </a:lnTo>
                <a:lnTo>
                  <a:pt x="98" y="102"/>
                </a:lnTo>
                <a:lnTo>
                  <a:pt x="94" y="102"/>
                </a:lnTo>
                <a:lnTo>
                  <a:pt x="88" y="104"/>
                </a:lnTo>
                <a:lnTo>
                  <a:pt x="84" y="104"/>
                </a:lnTo>
                <a:lnTo>
                  <a:pt x="78" y="108"/>
                </a:lnTo>
                <a:lnTo>
                  <a:pt x="74" y="110"/>
                </a:lnTo>
                <a:lnTo>
                  <a:pt x="72" y="114"/>
                </a:lnTo>
                <a:lnTo>
                  <a:pt x="68" y="118"/>
                </a:lnTo>
                <a:lnTo>
                  <a:pt x="64" y="122"/>
                </a:lnTo>
                <a:lnTo>
                  <a:pt x="60" y="124"/>
                </a:lnTo>
                <a:lnTo>
                  <a:pt x="58" y="128"/>
                </a:lnTo>
                <a:lnTo>
                  <a:pt x="56" y="128"/>
                </a:lnTo>
                <a:lnTo>
                  <a:pt x="54" y="130"/>
                </a:lnTo>
                <a:lnTo>
                  <a:pt x="52" y="130"/>
                </a:lnTo>
                <a:lnTo>
                  <a:pt x="44" y="134"/>
                </a:lnTo>
                <a:lnTo>
                  <a:pt x="32" y="136"/>
                </a:lnTo>
                <a:lnTo>
                  <a:pt x="20" y="134"/>
                </a:lnTo>
                <a:lnTo>
                  <a:pt x="12" y="132"/>
                </a:lnTo>
                <a:lnTo>
                  <a:pt x="2" y="110"/>
                </a:lnTo>
                <a:lnTo>
                  <a:pt x="0" y="80"/>
                </a:lnTo>
                <a:lnTo>
                  <a:pt x="10" y="64"/>
                </a:lnTo>
                <a:lnTo>
                  <a:pt x="12" y="42"/>
                </a:lnTo>
                <a:lnTo>
                  <a:pt x="28" y="42"/>
                </a:lnTo>
                <a:lnTo>
                  <a:pt x="32" y="32"/>
                </a:lnTo>
                <a:lnTo>
                  <a:pt x="34" y="32"/>
                </a:lnTo>
                <a:lnTo>
                  <a:pt x="38" y="30"/>
                </a:lnTo>
                <a:lnTo>
                  <a:pt x="42" y="28"/>
                </a:lnTo>
                <a:lnTo>
                  <a:pt x="48" y="24"/>
                </a:lnTo>
                <a:lnTo>
                  <a:pt x="52" y="20"/>
                </a:lnTo>
                <a:lnTo>
                  <a:pt x="56" y="14"/>
                </a:lnTo>
                <a:lnTo>
                  <a:pt x="58" y="8"/>
                </a:lnTo>
                <a:lnTo>
                  <a:pt x="60" y="8"/>
                </a:lnTo>
                <a:lnTo>
                  <a:pt x="62" y="10"/>
                </a:lnTo>
                <a:lnTo>
                  <a:pt x="66" y="10"/>
                </a:lnTo>
                <a:lnTo>
                  <a:pt x="70" y="10"/>
                </a:lnTo>
                <a:lnTo>
                  <a:pt x="74" y="10"/>
                </a:lnTo>
                <a:lnTo>
                  <a:pt x="80" y="10"/>
                </a:lnTo>
                <a:lnTo>
                  <a:pt x="92" y="12"/>
                </a:lnTo>
                <a:lnTo>
                  <a:pt x="108" y="10"/>
                </a:lnTo>
                <a:lnTo>
                  <a:pt x="122" y="2"/>
                </a:lnTo>
                <a:lnTo>
                  <a:pt x="132" y="0"/>
                </a:lnTo>
                <a:lnTo>
                  <a:pt x="140" y="8"/>
                </a:lnTo>
                <a:lnTo>
                  <a:pt x="140" y="10"/>
                </a:lnTo>
                <a:lnTo>
                  <a:pt x="142" y="12"/>
                </a:lnTo>
                <a:lnTo>
                  <a:pt x="146" y="14"/>
                </a:lnTo>
                <a:lnTo>
                  <a:pt x="150" y="16"/>
                </a:lnTo>
                <a:lnTo>
                  <a:pt x="154" y="18"/>
                </a:lnTo>
                <a:lnTo>
                  <a:pt x="158" y="20"/>
                </a:lnTo>
                <a:lnTo>
                  <a:pt x="162" y="20"/>
                </a:lnTo>
                <a:lnTo>
                  <a:pt x="194" y="20"/>
                </a:lnTo>
                <a:lnTo>
                  <a:pt x="194" y="22"/>
                </a:lnTo>
                <a:lnTo>
                  <a:pt x="194" y="24"/>
                </a:lnTo>
                <a:lnTo>
                  <a:pt x="194" y="30"/>
                </a:lnTo>
                <a:lnTo>
                  <a:pt x="196" y="34"/>
                </a:lnTo>
                <a:lnTo>
                  <a:pt x="196" y="3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209"/>
          <p:cNvSpPr>
            <a:spLocks/>
          </p:cNvSpPr>
          <p:nvPr/>
        </p:nvSpPr>
        <p:spPr bwMode="gray">
          <a:xfrm>
            <a:off x="3899525" y="3489325"/>
            <a:ext cx="184191" cy="273050"/>
          </a:xfrm>
          <a:custGeom>
            <a:avLst/>
            <a:gdLst/>
            <a:ahLst/>
            <a:cxnLst>
              <a:cxn ang="0">
                <a:pos x="112" y="4"/>
              </a:cxn>
              <a:cxn ang="0">
                <a:pos x="94" y="20"/>
              </a:cxn>
              <a:cxn ang="0">
                <a:pos x="76" y="34"/>
              </a:cxn>
              <a:cxn ang="0">
                <a:pos x="66" y="42"/>
              </a:cxn>
              <a:cxn ang="0">
                <a:pos x="58" y="48"/>
              </a:cxn>
              <a:cxn ang="0">
                <a:pos x="54" y="50"/>
              </a:cxn>
              <a:cxn ang="0">
                <a:pos x="18" y="46"/>
              </a:cxn>
              <a:cxn ang="0">
                <a:pos x="16" y="52"/>
              </a:cxn>
              <a:cxn ang="0">
                <a:pos x="18" y="60"/>
              </a:cxn>
              <a:cxn ang="0">
                <a:pos x="18" y="64"/>
              </a:cxn>
              <a:cxn ang="0">
                <a:pos x="18" y="70"/>
              </a:cxn>
              <a:cxn ang="0">
                <a:pos x="10" y="72"/>
              </a:cxn>
              <a:cxn ang="0">
                <a:pos x="4" y="70"/>
              </a:cxn>
              <a:cxn ang="0">
                <a:pos x="0" y="70"/>
              </a:cxn>
              <a:cxn ang="0">
                <a:pos x="12" y="90"/>
              </a:cxn>
              <a:cxn ang="0">
                <a:pos x="16" y="112"/>
              </a:cxn>
              <a:cxn ang="0">
                <a:pos x="20" y="114"/>
              </a:cxn>
              <a:cxn ang="0">
                <a:pos x="26" y="120"/>
              </a:cxn>
              <a:cxn ang="0">
                <a:pos x="34" y="124"/>
              </a:cxn>
              <a:cxn ang="0">
                <a:pos x="40" y="128"/>
              </a:cxn>
              <a:cxn ang="0">
                <a:pos x="42" y="132"/>
              </a:cxn>
              <a:cxn ang="0">
                <a:pos x="42" y="134"/>
              </a:cxn>
              <a:cxn ang="0">
                <a:pos x="42" y="140"/>
              </a:cxn>
              <a:cxn ang="0">
                <a:pos x="40" y="156"/>
              </a:cxn>
              <a:cxn ang="0">
                <a:pos x="42" y="164"/>
              </a:cxn>
              <a:cxn ang="0">
                <a:pos x="48" y="170"/>
              </a:cxn>
              <a:cxn ang="0">
                <a:pos x="56" y="172"/>
              </a:cxn>
              <a:cxn ang="0">
                <a:pos x="64" y="172"/>
              </a:cxn>
              <a:cxn ang="0">
                <a:pos x="72" y="166"/>
              </a:cxn>
              <a:cxn ang="0">
                <a:pos x="76" y="160"/>
              </a:cxn>
              <a:cxn ang="0">
                <a:pos x="78" y="136"/>
              </a:cxn>
              <a:cxn ang="0">
                <a:pos x="76" y="120"/>
              </a:cxn>
              <a:cxn ang="0">
                <a:pos x="70" y="112"/>
              </a:cxn>
              <a:cxn ang="0">
                <a:pos x="66" y="108"/>
              </a:cxn>
              <a:cxn ang="0">
                <a:pos x="62" y="106"/>
              </a:cxn>
              <a:cxn ang="0">
                <a:pos x="54" y="96"/>
              </a:cxn>
              <a:cxn ang="0">
                <a:pos x="54" y="90"/>
              </a:cxn>
              <a:cxn ang="0">
                <a:pos x="56" y="86"/>
              </a:cxn>
              <a:cxn ang="0">
                <a:pos x="58" y="84"/>
              </a:cxn>
              <a:cxn ang="0">
                <a:pos x="60" y="84"/>
              </a:cxn>
              <a:cxn ang="0">
                <a:pos x="86" y="56"/>
              </a:cxn>
              <a:cxn ang="0">
                <a:pos x="98" y="42"/>
              </a:cxn>
              <a:cxn ang="0">
                <a:pos x="110" y="20"/>
              </a:cxn>
              <a:cxn ang="0">
                <a:pos x="114" y="8"/>
              </a:cxn>
            </a:cxnLst>
            <a:rect l="0" t="0" r="r" b="b"/>
            <a:pathLst>
              <a:path w="116" h="172">
                <a:moveTo>
                  <a:pt x="116" y="0"/>
                </a:moveTo>
                <a:lnTo>
                  <a:pt x="112" y="4"/>
                </a:lnTo>
                <a:lnTo>
                  <a:pt x="104" y="10"/>
                </a:lnTo>
                <a:lnTo>
                  <a:pt x="94" y="20"/>
                </a:lnTo>
                <a:lnTo>
                  <a:pt x="84" y="28"/>
                </a:lnTo>
                <a:lnTo>
                  <a:pt x="76" y="34"/>
                </a:lnTo>
                <a:lnTo>
                  <a:pt x="70" y="38"/>
                </a:lnTo>
                <a:lnTo>
                  <a:pt x="66" y="42"/>
                </a:lnTo>
                <a:lnTo>
                  <a:pt x="62" y="46"/>
                </a:lnTo>
                <a:lnTo>
                  <a:pt x="58" y="48"/>
                </a:lnTo>
                <a:lnTo>
                  <a:pt x="54" y="48"/>
                </a:lnTo>
                <a:lnTo>
                  <a:pt x="54" y="50"/>
                </a:lnTo>
                <a:lnTo>
                  <a:pt x="22" y="46"/>
                </a:lnTo>
                <a:lnTo>
                  <a:pt x="18" y="46"/>
                </a:lnTo>
                <a:lnTo>
                  <a:pt x="18" y="48"/>
                </a:lnTo>
                <a:lnTo>
                  <a:pt x="16" y="52"/>
                </a:lnTo>
                <a:lnTo>
                  <a:pt x="16" y="56"/>
                </a:lnTo>
                <a:lnTo>
                  <a:pt x="18" y="60"/>
                </a:lnTo>
                <a:lnTo>
                  <a:pt x="18" y="62"/>
                </a:lnTo>
                <a:lnTo>
                  <a:pt x="18" y="64"/>
                </a:lnTo>
                <a:lnTo>
                  <a:pt x="20" y="66"/>
                </a:lnTo>
                <a:lnTo>
                  <a:pt x="18" y="70"/>
                </a:lnTo>
                <a:lnTo>
                  <a:pt x="14" y="72"/>
                </a:lnTo>
                <a:lnTo>
                  <a:pt x="10" y="72"/>
                </a:lnTo>
                <a:lnTo>
                  <a:pt x="8" y="72"/>
                </a:lnTo>
                <a:lnTo>
                  <a:pt x="4" y="70"/>
                </a:lnTo>
                <a:lnTo>
                  <a:pt x="2" y="70"/>
                </a:lnTo>
                <a:lnTo>
                  <a:pt x="0" y="70"/>
                </a:lnTo>
                <a:lnTo>
                  <a:pt x="0" y="92"/>
                </a:lnTo>
                <a:lnTo>
                  <a:pt x="12" y="90"/>
                </a:lnTo>
                <a:lnTo>
                  <a:pt x="22" y="98"/>
                </a:lnTo>
                <a:lnTo>
                  <a:pt x="16" y="112"/>
                </a:lnTo>
                <a:lnTo>
                  <a:pt x="18" y="112"/>
                </a:lnTo>
                <a:lnTo>
                  <a:pt x="20" y="114"/>
                </a:lnTo>
                <a:lnTo>
                  <a:pt x="22" y="116"/>
                </a:lnTo>
                <a:lnTo>
                  <a:pt x="26" y="120"/>
                </a:lnTo>
                <a:lnTo>
                  <a:pt x="30" y="122"/>
                </a:lnTo>
                <a:lnTo>
                  <a:pt x="34" y="124"/>
                </a:lnTo>
                <a:lnTo>
                  <a:pt x="36" y="126"/>
                </a:lnTo>
                <a:lnTo>
                  <a:pt x="40" y="128"/>
                </a:lnTo>
                <a:lnTo>
                  <a:pt x="42" y="130"/>
                </a:lnTo>
                <a:lnTo>
                  <a:pt x="42" y="132"/>
                </a:lnTo>
                <a:lnTo>
                  <a:pt x="42" y="134"/>
                </a:lnTo>
                <a:lnTo>
                  <a:pt x="42" y="134"/>
                </a:lnTo>
                <a:lnTo>
                  <a:pt x="42" y="136"/>
                </a:lnTo>
                <a:lnTo>
                  <a:pt x="42" y="140"/>
                </a:lnTo>
                <a:lnTo>
                  <a:pt x="42" y="148"/>
                </a:lnTo>
                <a:lnTo>
                  <a:pt x="40" y="156"/>
                </a:lnTo>
                <a:lnTo>
                  <a:pt x="40" y="160"/>
                </a:lnTo>
                <a:lnTo>
                  <a:pt x="42" y="164"/>
                </a:lnTo>
                <a:lnTo>
                  <a:pt x="46" y="168"/>
                </a:lnTo>
                <a:lnTo>
                  <a:pt x="48" y="170"/>
                </a:lnTo>
                <a:lnTo>
                  <a:pt x="52" y="170"/>
                </a:lnTo>
                <a:lnTo>
                  <a:pt x="56" y="172"/>
                </a:lnTo>
                <a:lnTo>
                  <a:pt x="60" y="172"/>
                </a:lnTo>
                <a:lnTo>
                  <a:pt x="64" y="172"/>
                </a:lnTo>
                <a:lnTo>
                  <a:pt x="68" y="168"/>
                </a:lnTo>
                <a:lnTo>
                  <a:pt x="72" y="166"/>
                </a:lnTo>
                <a:lnTo>
                  <a:pt x="74" y="162"/>
                </a:lnTo>
                <a:lnTo>
                  <a:pt x="76" y="160"/>
                </a:lnTo>
                <a:lnTo>
                  <a:pt x="76" y="160"/>
                </a:lnTo>
                <a:lnTo>
                  <a:pt x="78" y="136"/>
                </a:lnTo>
                <a:lnTo>
                  <a:pt x="78" y="128"/>
                </a:lnTo>
                <a:lnTo>
                  <a:pt x="76" y="120"/>
                </a:lnTo>
                <a:lnTo>
                  <a:pt x="74" y="116"/>
                </a:lnTo>
                <a:lnTo>
                  <a:pt x="70" y="112"/>
                </a:lnTo>
                <a:lnTo>
                  <a:pt x="68" y="108"/>
                </a:lnTo>
                <a:lnTo>
                  <a:pt x="66" y="108"/>
                </a:lnTo>
                <a:lnTo>
                  <a:pt x="64" y="106"/>
                </a:lnTo>
                <a:lnTo>
                  <a:pt x="62" y="106"/>
                </a:lnTo>
                <a:lnTo>
                  <a:pt x="58" y="100"/>
                </a:lnTo>
                <a:lnTo>
                  <a:pt x="54" y="96"/>
                </a:lnTo>
                <a:lnTo>
                  <a:pt x="54" y="92"/>
                </a:lnTo>
                <a:lnTo>
                  <a:pt x="54" y="90"/>
                </a:lnTo>
                <a:lnTo>
                  <a:pt x="54" y="88"/>
                </a:lnTo>
                <a:lnTo>
                  <a:pt x="56" y="86"/>
                </a:lnTo>
                <a:lnTo>
                  <a:pt x="58" y="86"/>
                </a:lnTo>
                <a:lnTo>
                  <a:pt x="58" y="84"/>
                </a:lnTo>
                <a:lnTo>
                  <a:pt x="60" y="84"/>
                </a:lnTo>
                <a:lnTo>
                  <a:pt x="60" y="84"/>
                </a:lnTo>
                <a:lnTo>
                  <a:pt x="74" y="70"/>
                </a:lnTo>
                <a:lnTo>
                  <a:pt x="86" y="56"/>
                </a:lnTo>
                <a:lnTo>
                  <a:pt x="94" y="46"/>
                </a:lnTo>
                <a:lnTo>
                  <a:pt x="98" y="42"/>
                </a:lnTo>
                <a:lnTo>
                  <a:pt x="104" y="32"/>
                </a:lnTo>
                <a:lnTo>
                  <a:pt x="110" y="20"/>
                </a:lnTo>
                <a:lnTo>
                  <a:pt x="114" y="12"/>
                </a:lnTo>
                <a:lnTo>
                  <a:pt x="114" y="8"/>
                </a:lnTo>
                <a:lnTo>
                  <a:pt x="11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210"/>
          <p:cNvSpPr>
            <a:spLocks/>
          </p:cNvSpPr>
          <p:nvPr/>
        </p:nvSpPr>
        <p:spPr bwMode="gray">
          <a:xfrm>
            <a:off x="3210398" y="3308350"/>
            <a:ext cx="666897" cy="276225"/>
          </a:xfrm>
          <a:custGeom>
            <a:avLst/>
            <a:gdLst/>
            <a:ahLst/>
            <a:cxnLst>
              <a:cxn ang="0">
                <a:pos x="26" y="20"/>
              </a:cxn>
              <a:cxn ang="0">
                <a:pos x="26" y="18"/>
              </a:cxn>
              <a:cxn ang="0">
                <a:pos x="30" y="14"/>
              </a:cxn>
              <a:cxn ang="0">
                <a:pos x="36" y="10"/>
              </a:cxn>
              <a:cxn ang="0">
                <a:pos x="48" y="12"/>
              </a:cxn>
              <a:cxn ang="0">
                <a:pos x="58" y="14"/>
              </a:cxn>
              <a:cxn ang="0">
                <a:pos x="78" y="18"/>
              </a:cxn>
              <a:cxn ang="0">
                <a:pos x="106" y="42"/>
              </a:cxn>
              <a:cxn ang="0">
                <a:pos x="108" y="40"/>
              </a:cxn>
              <a:cxn ang="0">
                <a:pos x="114" y="36"/>
              </a:cxn>
              <a:cxn ang="0">
                <a:pos x="120" y="28"/>
              </a:cxn>
              <a:cxn ang="0">
                <a:pos x="122" y="20"/>
              </a:cxn>
              <a:cxn ang="0">
                <a:pos x="128" y="18"/>
              </a:cxn>
              <a:cxn ang="0">
                <a:pos x="136" y="14"/>
              </a:cxn>
              <a:cxn ang="0">
                <a:pos x="154" y="0"/>
              </a:cxn>
              <a:cxn ang="0">
                <a:pos x="178" y="4"/>
              </a:cxn>
              <a:cxn ang="0">
                <a:pos x="200" y="2"/>
              </a:cxn>
              <a:cxn ang="0">
                <a:pos x="234" y="12"/>
              </a:cxn>
              <a:cxn ang="0">
                <a:pos x="256" y="24"/>
              </a:cxn>
              <a:cxn ang="0">
                <a:pos x="274" y="26"/>
              </a:cxn>
              <a:cxn ang="0">
                <a:pos x="304" y="18"/>
              </a:cxn>
              <a:cxn ang="0">
                <a:pos x="318" y="10"/>
              </a:cxn>
              <a:cxn ang="0">
                <a:pos x="322" y="4"/>
              </a:cxn>
              <a:cxn ang="0">
                <a:pos x="322" y="2"/>
              </a:cxn>
              <a:cxn ang="0">
                <a:pos x="342" y="6"/>
              </a:cxn>
              <a:cxn ang="0">
                <a:pos x="378" y="22"/>
              </a:cxn>
              <a:cxn ang="0">
                <a:pos x="372" y="60"/>
              </a:cxn>
              <a:cxn ang="0">
                <a:pos x="382" y="60"/>
              </a:cxn>
              <a:cxn ang="0">
                <a:pos x="394" y="60"/>
              </a:cxn>
              <a:cxn ang="0">
                <a:pos x="404" y="60"/>
              </a:cxn>
              <a:cxn ang="0">
                <a:pos x="412" y="64"/>
              </a:cxn>
              <a:cxn ang="0">
                <a:pos x="418" y="68"/>
              </a:cxn>
              <a:cxn ang="0">
                <a:pos x="420" y="74"/>
              </a:cxn>
              <a:cxn ang="0">
                <a:pos x="414" y="78"/>
              </a:cxn>
              <a:cxn ang="0">
                <a:pos x="404" y="84"/>
              </a:cxn>
              <a:cxn ang="0">
                <a:pos x="390" y="88"/>
              </a:cxn>
              <a:cxn ang="0">
                <a:pos x="374" y="92"/>
              </a:cxn>
              <a:cxn ang="0">
                <a:pos x="360" y="100"/>
              </a:cxn>
              <a:cxn ang="0">
                <a:pos x="360" y="104"/>
              </a:cxn>
              <a:cxn ang="0">
                <a:pos x="358" y="112"/>
              </a:cxn>
              <a:cxn ang="0">
                <a:pos x="354" y="120"/>
              </a:cxn>
              <a:cxn ang="0">
                <a:pos x="344" y="128"/>
              </a:cxn>
              <a:cxn ang="0">
                <a:pos x="322" y="136"/>
              </a:cxn>
              <a:cxn ang="0">
                <a:pos x="280" y="144"/>
              </a:cxn>
              <a:cxn ang="0">
                <a:pos x="246" y="152"/>
              </a:cxn>
              <a:cxn ang="0">
                <a:pos x="232" y="158"/>
              </a:cxn>
              <a:cxn ang="0">
                <a:pos x="204" y="172"/>
              </a:cxn>
              <a:cxn ang="0">
                <a:pos x="176" y="172"/>
              </a:cxn>
              <a:cxn ang="0">
                <a:pos x="162" y="162"/>
              </a:cxn>
              <a:cxn ang="0">
                <a:pos x="144" y="160"/>
              </a:cxn>
              <a:cxn ang="0">
                <a:pos x="116" y="162"/>
              </a:cxn>
              <a:cxn ang="0">
                <a:pos x="88" y="160"/>
              </a:cxn>
              <a:cxn ang="0">
                <a:pos x="76" y="148"/>
              </a:cxn>
              <a:cxn ang="0">
                <a:pos x="76" y="134"/>
              </a:cxn>
              <a:cxn ang="0">
                <a:pos x="66" y="108"/>
              </a:cxn>
              <a:cxn ang="0">
                <a:pos x="44" y="94"/>
              </a:cxn>
              <a:cxn ang="0">
                <a:pos x="16" y="78"/>
              </a:cxn>
              <a:cxn ang="0">
                <a:pos x="0" y="50"/>
              </a:cxn>
            </a:cxnLst>
            <a:rect l="0" t="0" r="r" b="b"/>
            <a:pathLst>
              <a:path w="420" h="174">
                <a:moveTo>
                  <a:pt x="4" y="32"/>
                </a:moveTo>
                <a:lnTo>
                  <a:pt x="26" y="20"/>
                </a:lnTo>
                <a:lnTo>
                  <a:pt x="26" y="20"/>
                </a:lnTo>
                <a:lnTo>
                  <a:pt x="26" y="18"/>
                </a:lnTo>
                <a:lnTo>
                  <a:pt x="28" y="16"/>
                </a:lnTo>
                <a:lnTo>
                  <a:pt x="30" y="14"/>
                </a:lnTo>
                <a:lnTo>
                  <a:pt x="32" y="12"/>
                </a:lnTo>
                <a:lnTo>
                  <a:pt x="36" y="10"/>
                </a:lnTo>
                <a:lnTo>
                  <a:pt x="40" y="10"/>
                </a:lnTo>
                <a:lnTo>
                  <a:pt x="48" y="12"/>
                </a:lnTo>
                <a:lnTo>
                  <a:pt x="56" y="14"/>
                </a:lnTo>
                <a:lnTo>
                  <a:pt x="58" y="14"/>
                </a:lnTo>
                <a:lnTo>
                  <a:pt x="68" y="14"/>
                </a:lnTo>
                <a:lnTo>
                  <a:pt x="78" y="18"/>
                </a:lnTo>
                <a:lnTo>
                  <a:pt x="88" y="24"/>
                </a:lnTo>
                <a:lnTo>
                  <a:pt x="106" y="42"/>
                </a:lnTo>
                <a:lnTo>
                  <a:pt x="106" y="42"/>
                </a:lnTo>
                <a:lnTo>
                  <a:pt x="108" y="40"/>
                </a:lnTo>
                <a:lnTo>
                  <a:pt x="112" y="40"/>
                </a:lnTo>
                <a:lnTo>
                  <a:pt x="114" y="36"/>
                </a:lnTo>
                <a:lnTo>
                  <a:pt x="118" y="34"/>
                </a:lnTo>
                <a:lnTo>
                  <a:pt x="120" y="28"/>
                </a:lnTo>
                <a:lnTo>
                  <a:pt x="120" y="22"/>
                </a:lnTo>
                <a:lnTo>
                  <a:pt x="122" y="20"/>
                </a:lnTo>
                <a:lnTo>
                  <a:pt x="126" y="18"/>
                </a:lnTo>
                <a:lnTo>
                  <a:pt x="128" y="18"/>
                </a:lnTo>
                <a:lnTo>
                  <a:pt x="132" y="18"/>
                </a:lnTo>
                <a:lnTo>
                  <a:pt x="136" y="14"/>
                </a:lnTo>
                <a:lnTo>
                  <a:pt x="144" y="6"/>
                </a:lnTo>
                <a:lnTo>
                  <a:pt x="154" y="0"/>
                </a:lnTo>
                <a:lnTo>
                  <a:pt x="166" y="0"/>
                </a:lnTo>
                <a:lnTo>
                  <a:pt x="178" y="4"/>
                </a:lnTo>
                <a:lnTo>
                  <a:pt x="190" y="4"/>
                </a:lnTo>
                <a:lnTo>
                  <a:pt x="200" y="2"/>
                </a:lnTo>
                <a:lnTo>
                  <a:pt x="216" y="4"/>
                </a:lnTo>
                <a:lnTo>
                  <a:pt x="234" y="12"/>
                </a:lnTo>
                <a:lnTo>
                  <a:pt x="254" y="24"/>
                </a:lnTo>
                <a:lnTo>
                  <a:pt x="256" y="24"/>
                </a:lnTo>
                <a:lnTo>
                  <a:pt x="262" y="26"/>
                </a:lnTo>
                <a:lnTo>
                  <a:pt x="274" y="26"/>
                </a:lnTo>
                <a:lnTo>
                  <a:pt x="292" y="22"/>
                </a:lnTo>
                <a:lnTo>
                  <a:pt x="304" y="18"/>
                </a:lnTo>
                <a:lnTo>
                  <a:pt x="312" y="14"/>
                </a:lnTo>
                <a:lnTo>
                  <a:pt x="318" y="10"/>
                </a:lnTo>
                <a:lnTo>
                  <a:pt x="320" y="6"/>
                </a:lnTo>
                <a:lnTo>
                  <a:pt x="322" y="4"/>
                </a:lnTo>
                <a:lnTo>
                  <a:pt x="322" y="2"/>
                </a:lnTo>
                <a:lnTo>
                  <a:pt x="322" y="2"/>
                </a:lnTo>
                <a:lnTo>
                  <a:pt x="330" y="2"/>
                </a:lnTo>
                <a:lnTo>
                  <a:pt x="342" y="6"/>
                </a:lnTo>
                <a:lnTo>
                  <a:pt x="356" y="14"/>
                </a:lnTo>
                <a:lnTo>
                  <a:pt x="378" y="22"/>
                </a:lnTo>
                <a:lnTo>
                  <a:pt x="372" y="60"/>
                </a:lnTo>
                <a:lnTo>
                  <a:pt x="372" y="60"/>
                </a:lnTo>
                <a:lnTo>
                  <a:pt x="376" y="60"/>
                </a:lnTo>
                <a:lnTo>
                  <a:pt x="382" y="60"/>
                </a:lnTo>
                <a:lnTo>
                  <a:pt x="388" y="60"/>
                </a:lnTo>
                <a:lnTo>
                  <a:pt x="394" y="60"/>
                </a:lnTo>
                <a:lnTo>
                  <a:pt x="398" y="60"/>
                </a:lnTo>
                <a:lnTo>
                  <a:pt x="404" y="60"/>
                </a:lnTo>
                <a:lnTo>
                  <a:pt x="408" y="62"/>
                </a:lnTo>
                <a:lnTo>
                  <a:pt x="412" y="64"/>
                </a:lnTo>
                <a:lnTo>
                  <a:pt x="416" y="66"/>
                </a:lnTo>
                <a:lnTo>
                  <a:pt x="418" y="68"/>
                </a:lnTo>
                <a:lnTo>
                  <a:pt x="420" y="72"/>
                </a:lnTo>
                <a:lnTo>
                  <a:pt x="420" y="74"/>
                </a:lnTo>
                <a:lnTo>
                  <a:pt x="420" y="76"/>
                </a:lnTo>
                <a:lnTo>
                  <a:pt x="414" y="78"/>
                </a:lnTo>
                <a:lnTo>
                  <a:pt x="410" y="82"/>
                </a:lnTo>
                <a:lnTo>
                  <a:pt x="404" y="84"/>
                </a:lnTo>
                <a:lnTo>
                  <a:pt x="398" y="86"/>
                </a:lnTo>
                <a:lnTo>
                  <a:pt x="390" y="88"/>
                </a:lnTo>
                <a:lnTo>
                  <a:pt x="382" y="88"/>
                </a:lnTo>
                <a:lnTo>
                  <a:pt x="374" y="92"/>
                </a:lnTo>
                <a:lnTo>
                  <a:pt x="366" y="96"/>
                </a:lnTo>
                <a:lnTo>
                  <a:pt x="360" y="100"/>
                </a:lnTo>
                <a:lnTo>
                  <a:pt x="360" y="100"/>
                </a:lnTo>
                <a:lnTo>
                  <a:pt x="360" y="104"/>
                </a:lnTo>
                <a:lnTo>
                  <a:pt x="360" y="106"/>
                </a:lnTo>
                <a:lnTo>
                  <a:pt x="358" y="112"/>
                </a:lnTo>
                <a:lnTo>
                  <a:pt x="358" y="116"/>
                </a:lnTo>
                <a:lnTo>
                  <a:pt x="354" y="120"/>
                </a:lnTo>
                <a:lnTo>
                  <a:pt x="350" y="126"/>
                </a:lnTo>
                <a:lnTo>
                  <a:pt x="344" y="128"/>
                </a:lnTo>
                <a:lnTo>
                  <a:pt x="338" y="132"/>
                </a:lnTo>
                <a:lnTo>
                  <a:pt x="322" y="136"/>
                </a:lnTo>
                <a:lnTo>
                  <a:pt x="302" y="140"/>
                </a:lnTo>
                <a:lnTo>
                  <a:pt x="280" y="144"/>
                </a:lnTo>
                <a:lnTo>
                  <a:pt x="262" y="148"/>
                </a:lnTo>
                <a:lnTo>
                  <a:pt x="246" y="152"/>
                </a:lnTo>
                <a:lnTo>
                  <a:pt x="238" y="154"/>
                </a:lnTo>
                <a:lnTo>
                  <a:pt x="232" y="158"/>
                </a:lnTo>
                <a:lnTo>
                  <a:pt x="218" y="166"/>
                </a:lnTo>
                <a:lnTo>
                  <a:pt x="204" y="172"/>
                </a:lnTo>
                <a:lnTo>
                  <a:pt x="186" y="174"/>
                </a:lnTo>
                <a:lnTo>
                  <a:pt x="176" y="172"/>
                </a:lnTo>
                <a:lnTo>
                  <a:pt x="170" y="166"/>
                </a:lnTo>
                <a:lnTo>
                  <a:pt x="162" y="162"/>
                </a:lnTo>
                <a:lnTo>
                  <a:pt x="156" y="160"/>
                </a:lnTo>
                <a:lnTo>
                  <a:pt x="144" y="160"/>
                </a:lnTo>
                <a:lnTo>
                  <a:pt x="132" y="162"/>
                </a:lnTo>
                <a:lnTo>
                  <a:pt x="116" y="162"/>
                </a:lnTo>
                <a:lnTo>
                  <a:pt x="102" y="162"/>
                </a:lnTo>
                <a:lnTo>
                  <a:pt x="88" y="160"/>
                </a:lnTo>
                <a:lnTo>
                  <a:pt x="80" y="156"/>
                </a:lnTo>
                <a:lnTo>
                  <a:pt x="76" y="148"/>
                </a:lnTo>
                <a:lnTo>
                  <a:pt x="76" y="144"/>
                </a:lnTo>
                <a:lnTo>
                  <a:pt x="76" y="134"/>
                </a:lnTo>
                <a:lnTo>
                  <a:pt x="72" y="120"/>
                </a:lnTo>
                <a:lnTo>
                  <a:pt x="66" y="108"/>
                </a:lnTo>
                <a:lnTo>
                  <a:pt x="56" y="100"/>
                </a:lnTo>
                <a:lnTo>
                  <a:pt x="44" y="94"/>
                </a:lnTo>
                <a:lnTo>
                  <a:pt x="30" y="88"/>
                </a:lnTo>
                <a:lnTo>
                  <a:pt x="16" y="78"/>
                </a:lnTo>
                <a:lnTo>
                  <a:pt x="6" y="66"/>
                </a:lnTo>
                <a:lnTo>
                  <a:pt x="0" y="50"/>
                </a:lnTo>
                <a:lnTo>
                  <a:pt x="4" y="3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211"/>
          <p:cNvSpPr>
            <a:spLocks/>
          </p:cNvSpPr>
          <p:nvPr/>
        </p:nvSpPr>
        <p:spPr bwMode="gray">
          <a:xfrm>
            <a:off x="2905531" y="3222625"/>
            <a:ext cx="1254402" cy="911225"/>
          </a:xfrm>
          <a:custGeom>
            <a:avLst/>
            <a:gdLst/>
            <a:ahLst/>
            <a:cxnLst>
              <a:cxn ang="0">
                <a:pos x="258" y="162"/>
              </a:cxn>
              <a:cxn ang="0">
                <a:pos x="310" y="218"/>
              </a:cxn>
              <a:cxn ang="0">
                <a:pos x="396" y="226"/>
              </a:cxn>
              <a:cxn ang="0">
                <a:pos x="514" y="190"/>
              </a:cxn>
              <a:cxn ang="0">
                <a:pos x="584" y="142"/>
              </a:cxn>
              <a:cxn ang="0">
                <a:pos x="606" y="118"/>
              </a:cxn>
              <a:cxn ang="0">
                <a:pos x="588" y="56"/>
              </a:cxn>
              <a:cxn ang="0">
                <a:pos x="658" y="8"/>
              </a:cxn>
              <a:cxn ang="0">
                <a:pos x="678" y="52"/>
              </a:cxn>
              <a:cxn ang="0">
                <a:pos x="712" y="90"/>
              </a:cxn>
              <a:cxn ang="0">
                <a:pos x="734" y="108"/>
              </a:cxn>
              <a:cxn ang="0">
                <a:pos x="762" y="104"/>
              </a:cxn>
              <a:cxn ang="0">
                <a:pos x="790" y="78"/>
              </a:cxn>
              <a:cxn ang="0">
                <a:pos x="778" y="120"/>
              </a:cxn>
              <a:cxn ang="0">
                <a:pos x="698" y="208"/>
              </a:cxn>
              <a:cxn ang="0">
                <a:pos x="660" y="216"/>
              </a:cxn>
              <a:cxn ang="0">
                <a:pos x="644" y="224"/>
              </a:cxn>
              <a:cxn ang="0">
                <a:pos x="636" y="242"/>
              </a:cxn>
              <a:cxn ang="0">
                <a:pos x="618" y="270"/>
              </a:cxn>
              <a:cxn ang="0">
                <a:pos x="600" y="268"/>
              </a:cxn>
              <a:cxn ang="0">
                <a:pos x="596" y="254"/>
              </a:cxn>
              <a:cxn ang="0">
                <a:pos x="556" y="264"/>
              </a:cxn>
              <a:cxn ang="0">
                <a:pos x="560" y="282"/>
              </a:cxn>
              <a:cxn ang="0">
                <a:pos x="590" y="294"/>
              </a:cxn>
              <a:cxn ang="0">
                <a:pos x="624" y="298"/>
              </a:cxn>
              <a:cxn ang="0">
                <a:pos x="592" y="316"/>
              </a:cxn>
              <a:cxn ang="0">
                <a:pos x="582" y="336"/>
              </a:cxn>
              <a:cxn ang="0">
                <a:pos x="608" y="390"/>
              </a:cxn>
              <a:cxn ang="0">
                <a:pos x="614" y="422"/>
              </a:cxn>
              <a:cxn ang="0">
                <a:pos x="560" y="502"/>
              </a:cxn>
              <a:cxn ang="0">
                <a:pos x="482" y="534"/>
              </a:cxn>
              <a:cxn ang="0">
                <a:pos x="468" y="546"/>
              </a:cxn>
              <a:cxn ang="0">
                <a:pos x="454" y="574"/>
              </a:cxn>
              <a:cxn ang="0">
                <a:pos x="460" y="548"/>
              </a:cxn>
              <a:cxn ang="0">
                <a:pos x="442" y="532"/>
              </a:cxn>
              <a:cxn ang="0">
                <a:pos x="408" y="516"/>
              </a:cxn>
              <a:cxn ang="0">
                <a:pos x="372" y="514"/>
              </a:cxn>
              <a:cxn ang="0">
                <a:pos x="358" y="524"/>
              </a:cxn>
              <a:cxn ang="0">
                <a:pos x="356" y="542"/>
              </a:cxn>
              <a:cxn ang="0">
                <a:pos x="338" y="548"/>
              </a:cxn>
              <a:cxn ang="0">
                <a:pos x="334" y="534"/>
              </a:cxn>
              <a:cxn ang="0">
                <a:pos x="308" y="520"/>
              </a:cxn>
              <a:cxn ang="0">
                <a:pos x="304" y="452"/>
              </a:cxn>
              <a:cxn ang="0">
                <a:pos x="232" y="440"/>
              </a:cxn>
              <a:cxn ang="0">
                <a:pos x="186" y="454"/>
              </a:cxn>
              <a:cxn ang="0">
                <a:pos x="180" y="450"/>
              </a:cxn>
              <a:cxn ang="0">
                <a:pos x="92" y="380"/>
              </a:cxn>
              <a:cxn ang="0">
                <a:pos x="90" y="346"/>
              </a:cxn>
              <a:cxn ang="0">
                <a:pos x="60" y="330"/>
              </a:cxn>
              <a:cxn ang="0">
                <a:pos x="22" y="308"/>
              </a:cxn>
              <a:cxn ang="0">
                <a:pos x="10" y="282"/>
              </a:cxn>
              <a:cxn ang="0">
                <a:pos x="0" y="266"/>
              </a:cxn>
              <a:cxn ang="0">
                <a:pos x="40" y="246"/>
              </a:cxn>
              <a:cxn ang="0">
                <a:pos x="60" y="240"/>
              </a:cxn>
              <a:cxn ang="0">
                <a:pos x="84" y="212"/>
              </a:cxn>
              <a:cxn ang="0">
                <a:pos x="74" y="188"/>
              </a:cxn>
              <a:cxn ang="0">
                <a:pos x="90" y="176"/>
              </a:cxn>
              <a:cxn ang="0">
                <a:pos x="110" y="164"/>
              </a:cxn>
              <a:cxn ang="0">
                <a:pos x="134" y="130"/>
              </a:cxn>
              <a:cxn ang="0">
                <a:pos x="164" y="102"/>
              </a:cxn>
              <a:cxn ang="0">
                <a:pos x="180" y="86"/>
              </a:cxn>
            </a:cxnLst>
            <a:rect l="0" t="0" r="r" b="b"/>
            <a:pathLst>
              <a:path w="790" h="574">
                <a:moveTo>
                  <a:pt x="194" y="86"/>
                </a:moveTo>
                <a:lnTo>
                  <a:pt x="192" y="104"/>
                </a:lnTo>
                <a:lnTo>
                  <a:pt x="198" y="120"/>
                </a:lnTo>
                <a:lnTo>
                  <a:pt x="208" y="132"/>
                </a:lnTo>
                <a:lnTo>
                  <a:pt x="222" y="142"/>
                </a:lnTo>
                <a:lnTo>
                  <a:pt x="236" y="148"/>
                </a:lnTo>
                <a:lnTo>
                  <a:pt x="248" y="154"/>
                </a:lnTo>
                <a:lnTo>
                  <a:pt x="258" y="162"/>
                </a:lnTo>
                <a:lnTo>
                  <a:pt x="264" y="174"/>
                </a:lnTo>
                <a:lnTo>
                  <a:pt x="268" y="188"/>
                </a:lnTo>
                <a:lnTo>
                  <a:pt x="270" y="198"/>
                </a:lnTo>
                <a:lnTo>
                  <a:pt x="270" y="202"/>
                </a:lnTo>
                <a:lnTo>
                  <a:pt x="272" y="210"/>
                </a:lnTo>
                <a:lnTo>
                  <a:pt x="280" y="214"/>
                </a:lnTo>
                <a:lnTo>
                  <a:pt x="294" y="216"/>
                </a:lnTo>
                <a:lnTo>
                  <a:pt x="310" y="218"/>
                </a:lnTo>
                <a:lnTo>
                  <a:pt x="324" y="216"/>
                </a:lnTo>
                <a:lnTo>
                  <a:pt x="338" y="214"/>
                </a:lnTo>
                <a:lnTo>
                  <a:pt x="348" y="214"/>
                </a:lnTo>
                <a:lnTo>
                  <a:pt x="356" y="216"/>
                </a:lnTo>
                <a:lnTo>
                  <a:pt x="362" y="222"/>
                </a:lnTo>
                <a:lnTo>
                  <a:pt x="368" y="226"/>
                </a:lnTo>
                <a:lnTo>
                  <a:pt x="380" y="228"/>
                </a:lnTo>
                <a:lnTo>
                  <a:pt x="396" y="226"/>
                </a:lnTo>
                <a:lnTo>
                  <a:pt x="412" y="220"/>
                </a:lnTo>
                <a:lnTo>
                  <a:pt x="424" y="212"/>
                </a:lnTo>
                <a:lnTo>
                  <a:pt x="432" y="208"/>
                </a:lnTo>
                <a:lnTo>
                  <a:pt x="440" y="206"/>
                </a:lnTo>
                <a:lnTo>
                  <a:pt x="454" y="202"/>
                </a:lnTo>
                <a:lnTo>
                  <a:pt x="474" y="198"/>
                </a:lnTo>
                <a:lnTo>
                  <a:pt x="494" y="194"/>
                </a:lnTo>
                <a:lnTo>
                  <a:pt x="514" y="190"/>
                </a:lnTo>
                <a:lnTo>
                  <a:pt x="530" y="186"/>
                </a:lnTo>
                <a:lnTo>
                  <a:pt x="542" y="180"/>
                </a:lnTo>
                <a:lnTo>
                  <a:pt x="548" y="172"/>
                </a:lnTo>
                <a:lnTo>
                  <a:pt x="552" y="164"/>
                </a:lnTo>
                <a:lnTo>
                  <a:pt x="552" y="156"/>
                </a:lnTo>
                <a:lnTo>
                  <a:pt x="552" y="154"/>
                </a:lnTo>
                <a:lnTo>
                  <a:pt x="568" y="146"/>
                </a:lnTo>
                <a:lnTo>
                  <a:pt x="584" y="142"/>
                </a:lnTo>
                <a:lnTo>
                  <a:pt x="590" y="142"/>
                </a:lnTo>
                <a:lnTo>
                  <a:pt x="596" y="140"/>
                </a:lnTo>
                <a:lnTo>
                  <a:pt x="604" y="138"/>
                </a:lnTo>
                <a:lnTo>
                  <a:pt x="608" y="134"/>
                </a:lnTo>
                <a:lnTo>
                  <a:pt x="612" y="130"/>
                </a:lnTo>
                <a:lnTo>
                  <a:pt x="612" y="126"/>
                </a:lnTo>
                <a:lnTo>
                  <a:pt x="610" y="122"/>
                </a:lnTo>
                <a:lnTo>
                  <a:pt x="606" y="118"/>
                </a:lnTo>
                <a:lnTo>
                  <a:pt x="600" y="116"/>
                </a:lnTo>
                <a:lnTo>
                  <a:pt x="596" y="114"/>
                </a:lnTo>
                <a:lnTo>
                  <a:pt x="592" y="114"/>
                </a:lnTo>
                <a:lnTo>
                  <a:pt x="590" y="114"/>
                </a:lnTo>
                <a:lnTo>
                  <a:pt x="562" y="114"/>
                </a:lnTo>
                <a:lnTo>
                  <a:pt x="570" y="76"/>
                </a:lnTo>
                <a:lnTo>
                  <a:pt x="588" y="60"/>
                </a:lnTo>
                <a:lnTo>
                  <a:pt x="588" y="56"/>
                </a:lnTo>
                <a:lnTo>
                  <a:pt x="588" y="46"/>
                </a:lnTo>
                <a:lnTo>
                  <a:pt x="590" y="34"/>
                </a:lnTo>
                <a:lnTo>
                  <a:pt x="594" y="20"/>
                </a:lnTo>
                <a:lnTo>
                  <a:pt x="602" y="8"/>
                </a:lnTo>
                <a:lnTo>
                  <a:pt x="614" y="2"/>
                </a:lnTo>
                <a:lnTo>
                  <a:pt x="634" y="0"/>
                </a:lnTo>
                <a:lnTo>
                  <a:pt x="648" y="2"/>
                </a:lnTo>
                <a:lnTo>
                  <a:pt x="658" y="8"/>
                </a:lnTo>
                <a:lnTo>
                  <a:pt x="664" y="20"/>
                </a:lnTo>
                <a:lnTo>
                  <a:pt x="666" y="22"/>
                </a:lnTo>
                <a:lnTo>
                  <a:pt x="666" y="24"/>
                </a:lnTo>
                <a:lnTo>
                  <a:pt x="668" y="30"/>
                </a:lnTo>
                <a:lnTo>
                  <a:pt x="672" y="36"/>
                </a:lnTo>
                <a:lnTo>
                  <a:pt x="674" y="42"/>
                </a:lnTo>
                <a:lnTo>
                  <a:pt x="676" y="50"/>
                </a:lnTo>
                <a:lnTo>
                  <a:pt x="678" y="52"/>
                </a:lnTo>
                <a:lnTo>
                  <a:pt x="686" y="60"/>
                </a:lnTo>
                <a:lnTo>
                  <a:pt x="694" y="70"/>
                </a:lnTo>
                <a:lnTo>
                  <a:pt x="700" y="80"/>
                </a:lnTo>
                <a:lnTo>
                  <a:pt x="702" y="92"/>
                </a:lnTo>
                <a:lnTo>
                  <a:pt x="704" y="92"/>
                </a:lnTo>
                <a:lnTo>
                  <a:pt x="706" y="92"/>
                </a:lnTo>
                <a:lnTo>
                  <a:pt x="708" y="90"/>
                </a:lnTo>
                <a:lnTo>
                  <a:pt x="712" y="90"/>
                </a:lnTo>
                <a:lnTo>
                  <a:pt x="716" y="90"/>
                </a:lnTo>
                <a:lnTo>
                  <a:pt x="722" y="92"/>
                </a:lnTo>
                <a:lnTo>
                  <a:pt x="726" y="94"/>
                </a:lnTo>
                <a:lnTo>
                  <a:pt x="730" y="98"/>
                </a:lnTo>
                <a:lnTo>
                  <a:pt x="732" y="104"/>
                </a:lnTo>
                <a:lnTo>
                  <a:pt x="732" y="104"/>
                </a:lnTo>
                <a:lnTo>
                  <a:pt x="734" y="106"/>
                </a:lnTo>
                <a:lnTo>
                  <a:pt x="734" y="108"/>
                </a:lnTo>
                <a:lnTo>
                  <a:pt x="736" y="112"/>
                </a:lnTo>
                <a:lnTo>
                  <a:pt x="738" y="114"/>
                </a:lnTo>
                <a:lnTo>
                  <a:pt x="742" y="114"/>
                </a:lnTo>
                <a:lnTo>
                  <a:pt x="746" y="114"/>
                </a:lnTo>
                <a:lnTo>
                  <a:pt x="752" y="112"/>
                </a:lnTo>
                <a:lnTo>
                  <a:pt x="758" y="108"/>
                </a:lnTo>
                <a:lnTo>
                  <a:pt x="760" y="108"/>
                </a:lnTo>
                <a:lnTo>
                  <a:pt x="762" y="104"/>
                </a:lnTo>
                <a:lnTo>
                  <a:pt x="764" y="100"/>
                </a:lnTo>
                <a:lnTo>
                  <a:pt x="768" y="94"/>
                </a:lnTo>
                <a:lnTo>
                  <a:pt x="774" y="90"/>
                </a:lnTo>
                <a:lnTo>
                  <a:pt x="778" y="84"/>
                </a:lnTo>
                <a:lnTo>
                  <a:pt x="784" y="80"/>
                </a:lnTo>
                <a:lnTo>
                  <a:pt x="790" y="78"/>
                </a:lnTo>
                <a:lnTo>
                  <a:pt x="790" y="78"/>
                </a:lnTo>
                <a:lnTo>
                  <a:pt x="790" y="78"/>
                </a:lnTo>
                <a:lnTo>
                  <a:pt x="790" y="80"/>
                </a:lnTo>
                <a:lnTo>
                  <a:pt x="790" y="82"/>
                </a:lnTo>
                <a:lnTo>
                  <a:pt x="790" y="86"/>
                </a:lnTo>
                <a:lnTo>
                  <a:pt x="790" y="90"/>
                </a:lnTo>
                <a:lnTo>
                  <a:pt x="788" y="96"/>
                </a:lnTo>
                <a:lnTo>
                  <a:pt x="786" y="104"/>
                </a:lnTo>
                <a:lnTo>
                  <a:pt x="784" y="108"/>
                </a:lnTo>
                <a:lnTo>
                  <a:pt x="778" y="120"/>
                </a:lnTo>
                <a:lnTo>
                  <a:pt x="772" y="132"/>
                </a:lnTo>
                <a:lnTo>
                  <a:pt x="762" y="144"/>
                </a:lnTo>
                <a:lnTo>
                  <a:pt x="752" y="156"/>
                </a:lnTo>
                <a:lnTo>
                  <a:pt x="744" y="164"/>
                </a:lnTo>
                <a:lnTo>
                  <a:pt x="740" y="174"/>
                </a:lnTo>
                <a:lnTo>
                  <a:pt x="720" y="190"/>
                </a:lnTo>
                <a:lnTo>
                  <a:pt x="698" y="208"/>
                </a:lnTo>
                <a:lnTo>
                  <a:pt x="698" y="208"/>
                </a:lnTo>
                <a:lnTo>
                  <a:pt x="696" y="210"/>
                </a:lnTo>
                <a:lnTo>
                  <a:pt x="694" y="212"/>
                </a:lnTo>
                <a:lnTo>
                  <a:pt x="690" y="214"/>
                </a:lnTo>
                <a:lnTo>
                  <a:pt x="686" y="216"/>
                </a:lnTo>
                <a:lnTo>
                  <a:pt x="680" y="218"/>
                </a:lnTo>
                <a:lnTo>
                  <a:pt x="672" y="218"/>
                </a:lnTo>
                <a:lnTo>
                  <a:pt x="666" y="218"/>
                </a:lnTo>
                <a:lnTo>
                  <a:pt x="660" y="216"/>
                </a:lnTo>
                <a:lnTo>
                  <a:pt x="656" y="216"/>
                </a:lnTo>
                <a:lnTo>
                  <a:pt x="654" y="216"/>
                </a:lnTo>
                <a:lnTo>
                  <a:pt x="652" y="216"/>
                </a:lnTo>
                <a:lnTo>
                  <a:pt x="652" y="216"/>
                </a:lnTo>
                <a:lnTo>
                  <a:pt x="648" y="216"/>
                </a:lnTo>
                <a:lnTo>
                  <a:pt x="646" y="218"/>
                </a:lnTo>
                <a:lnTo>
                  <a:pt x="644" y="220"/>
                </a:lnTo>
                <a:lnTo>
                  <a:pt x="644" y="224"/>
                </a:lnTo>
                <a:lnTo>
                  <a:pt x="646" y="228"/>
                </a:lnTo>
                <a:lnTo>
                  <a:pt x="646" y="232"/>
                </a:lnTo>
                <a:lnTo>
                  <a:pt x="646" y="236"/>
                </a:lnTo>
                <a:lnTo>
                  <a:pt x="646" y="238"/>
                </a:lnTo>
                <a:lnTo>
                  <a:pt x="644" y="240"/>
                </a:lnTo>
                <a:lnTo>
                  <a:pt x="642" y="242"/>
                </a:lnTo>
                <a:lnTo>
                  <a:pt x="638" y="242"/>
                </a:lnTo>
                <a:lnTo>
                  <a:pt x="636" y="242"/>
                </a:lnTo>
                <a:lnTo>
                  <a:pt x="632" y="240"/>
                </a:lnTo>
                <a:lnTo>
                  <a:pt x="630" y="240"/>
                </a:lnTo>
                <a:lnTo>
                  <a:pt x="628" y="240"/>
                </a:lnTo>
                <a:lnTo>
                  <a:pt x="628" y="262"/>
                </a:lnTo>
                <a:lnTo>
                  <a:pt x="628" y="262"/>
                </a:lnTo>
                <a:lnTo>
                  <a:pt x="626" y="264"/>
                </a:lnTo>
                <a:lnTo>
                  <a:pt x="622" y="268"/>
                </a:lnTo>
                <a:lnTo>
                  <a:pt x="618" y="270"/>
                </a:lnTo>
                <a:lnTo>
                  <a:pt x="612" y="274"/>
                </a:lnTo>
                <a:lnTo>
                  <a:pt x="608" y="276"/>
                </a:lnTo>
                <a:lnTo>
                  <a:pt x="606" y="276"/>
                </a:lnTo>
                <a:lnTo>
                  <a:pt x="604" y="276"/>
                </a:lnTo>
                <a:lnTo>
                  <a:pt x="602" y="274"/>
                </a:lnTo>
                <a:lnTo>
                  <a:pt x="600" y="274"/>
                </a:lnTo>
                <a:lnTo>
                  <a:pt x="600" y="272"/>
                </a:lnTo>
                <a:lnTo>
                  <a:pt x="600" y="268"/>
                </a:lnTo>
                <a:lnTo>
                  <a:pt x="602" y="264"/>
                </a:lnTo>
                <a:lnTo>
                  <a:pt x="606" y="262"/>
                </a:lnTo>
                <a:lnTo>
                  <a:pt x="608" y="258"/>
                </a:lnTo>
                <a:lnTo>
                  <a:pt x="608" y="256"/>
                </a:lnTo>
                <a:lnTo>
                  <a:pt x="608" y="254"/>
                </a:lnTo>
                <a:lnTo>
                  <a:pt x="604" y="252"/>
                </a:lnTo>
                <a:lnTo>
                  <a:pt x="600" y="252"/>
                </a:lnTo>
                <a:lnTo>
                  <a:pt x="596" y="254"/>
                </a:lnTo>
                <a:lnTo>
                  <a:pt x="592" y="256"/>
                </a:lnTo>
                <a:lnTo>
                  <a:pt x="586" y="260"/>
                </a:lnTo>
                <a:lnTo>
                  <a:pt x="582" y="264"/>
                </a:lnTo>
                <a:lnTo>
                  <a:pt x="574" y="266"/>
                </a:lnTo>
                <a:lnTo>
                  <a:pt x="568" y="266"/>
                </a:lnTo>
                <a:lnTo>
                  <a:pt x="562" y="266"/>
                </a:lnTo>
                <a:lnTo>
                  <a:pt x="558" y="266"/>
                </a:lnTo>
                <a:lnTo>
                  <a:pt x="556" y="264"/>
                </a:lnTo>
                <a:lnTo>
                  <a:pt x="554" y="264"/>
                </a:lnTo>
                <a:lnTo>
                  <a:pt x="554" y="264"/>
                </a:lnTo>
                <a:lnTo>
                  <a:pt x="552" y="266"/>
                </a:lnTo>
                <a:lnTo>
                  <a:pt x="550" y="268"/>
                </a:lnTo>
                <a:lnTo>
                  <a:pt x="550" y="270"/>
                </a:lnTo>
                <a:lnTo>
                  <a:pt x="552" y="274"/>
                </a:lnTo>
                <a:lnTo>
                  <a:pt x="554" y="278"/>
                </a:lnTo>
                <a:lnTo>
                  <a:pt x="560" y="282"/>
                </a:lnTo>
                <a:lnTo>
                  <a:pt x="566" y="286"/>
                </a:lnTo>
                <a:lnTo>
                  <a:pt x="570" y="290"/>
                </a:lnTo>
                <a:lnTo>
                  <a:pt x="574" y="294"/>
                </a:lnTo>
                <a:lnTo>
                  <a:pt x="578" y="296"/>
                </a:lnTo>
                <a:lnTo>
                  <a:pt x="578" y="296"/>
                </a:lnTo>
                <a:lnTo>
                  <a:pt x="580" y="296"/>
                </a:lnTo>
                <a:lnTo>
                  <a:pt x="584" y="294"/>
                </a:lnTo>
                <a:lnTo>
                  <a:pt x="590" y="294"/>
                </a:lnTo>
                <a:lnTo>
                  <a:pt x="594" y="292"/>
                </a:lnTo>
                <a:lnTo>
                  <a:pt x="600" y="292"/>
                </a:lnTo>
                <a:lnTo>
                  <a:pt x="604" y="290"/>
                </a:lnTo>
                <a:lnTo>
                  <a:pt x="610" y="290"/>
                </a:lnTo>
                <a:lnTo>
                  <a:pt x="616" y="292"/>
                </a:lnTo>
                <a:lnTo>
                  <a:pt x="620" y="294"/>
                </a:lnTo>
                <a:lnTo>
                  <a:pt x="622" y="296"/>
                </a:lnTo>
                <a:lnTo>
                  <a:pt x="624" y="298"/>
                </a:lnTo>
                <a:lnTo>
                  <a:pt x="624" y="300"/>
                </a:lnTo>
                <a:lnTo>
                  <a:pt x="620" y="302"/>
                </a:lnTo>
                <a:lnTo>
                  <a:pt x="616" y="304"/>
                </a:lnTo>
                <a:lnTo>
                  <a:pt x="610" y="306"/>
                </a:lnTo>
                <a:lnTo>
                  <a:pt x="604" y="308"/>
                </a:lnTo>
                <a:lnTo>
                  <a:pt x="600" y="312"/>
                </a:lnTo>
                <a:lnTo>
                  <a:pt x="596" y="314"/>
                </a:lnTo>
                <a:lnTo>
                  <a:pt x="592" y="316"/>
                </a:lnTo>
                <a:lnTo>
                  <a:pt x="590" y="316"/>
                </a:lnTo>
                <a:lnTo>
                  <a:pt x="590" y="316"/>
                </a:lnTo>
                <a:lnTo>
                  <a:pt x="588" y="318"/>
                </a:lnTo>
                <a:lnTo>
                  <a:pt x="584" y="320"/>
                </a:lnTo>
                <a:lnTo>
                  <a:pt x="582" y="324"/>
                </a:lnTo>
                <a:lnTo>
                  <a:pt x="580" y="326"/>
                </a:lnTo>
                <a:lnTo>
                  <a:pt x="580" y="332"/>
                </a:lnTo>
                <a:lnTo>
                  <a:pt x="582" y="336"/>
                </a:lnTo>
                <a:lnTo>
                  <a:pt x="586" y="342"/>
                </a:lnTo>
                <a:lnTo>
                  <a:pt x="590" y="348"/>
                </a:lnTo>
                <a:lnTo>
                  <a:pt x="594" y="352"/>
                </a:lnTo>
                <a:lnTo>
                  <a:pt x="596" y="358"/>
                </a:lnTo>
                <a:lnTo>
                  <a:pt x="598" y="362"/>
                </a:lnTo>
                <a:lnTo>
                  <a:pt x="600" y="364"/>
                </a:lnTo>
                <a:lnTo>
                  <a:pt x="600" y="366"/>
                </a:lnTo>
                <a:lnTo>
                  <a:pt x="608" y="390"/>
                </a:lnTo>
                <a:lnTo>
                  <a:pt x="610" y="390"/>
                </a:lnTo>
                <a:lnTo>
                  <a:pt x="610" y="394"/>
                </a:lnTo>
                <a:lnTo>
                  <a:pt x="612" y="398"/>
                </a:lnTo>
                <a:lnTo>
                  <a:pt x="614" y="402"/>
                </a:lnTo>
                <a:lnTo>
                  <a:pt x="614" y="406"/>
                </a:lnTo>
                <a:lnTo>
                  <a:pt x="614" y="412"/>
                </a:lnTo>
                <a:lnTo>
                  <a:pt x="614" y="416"/>
                </a:lnTo>
                <a:lnTo>
                  <a:pt x="614" y="422"/>
                </a:lnTo>
                <a:lnTo>
                  <a:pt x="612" y="426"/>
                </a:lnTo>
                <a:lnTo>
                  <a:pt x="610" y="430"/>
                </a:lnTo>
                <a:lnTo>
                  <a:pt x="606" y="434"/>
                </a:lnTo>
                <a:lnTo>
                  <a:pt x="606" y="436"/>
                </a:lnTo>
                <a:lnTo>
                  <a:pt x="604" y="438"/>
                </a:lnTo>
                <a:lnTo>
                  <a:pt x="592" y="458"/>
                </a:lnTo>
                <a:lnTo>
                  <a:pt x="582" y="482"/>
                </a:lnTo>
                <a:lnTo>
                  <a:pt x="560" y="502"/>
                </a:lnTo>
                <a:lnTo>
                  <a:pt x="544" y="512"/>
                </a:lnTo>
                <a:lnTo>
                  <a:pt x="540" y="520"/>
                </a:lnTo>
                <a:lnTo>
                  <a:pt x="536" y="520"/>
                </a:lnTo>
                <a:lnTo>
                  <a:pt x="526" y="522"/>
                </a:lnTo>
                <a:lnTo>
                  <a:pt x="514" y="522"/>
                </a:lnTo>
                <a:lnTo>
                  <a:pt x="502" y="520"/>
                </a:lnTo>
                <a:lnTo>
                  <a:pt x="494" y="532"/>
                </a:lnTo>
                <a:lnTo>
                  <a:pt x="482" y="534"/>
                </a:lnTo>
                <a:lnTo>
                  <a:pt x="482" y="534"/>
                </a:lnTo>
                <a:lnTo>
                  <a:pt x="480" y="534"/>
                </a:lnTo>
                <a:lnTo>
                  <a:pt x="478" y="534"/>
                </a:lnTo>
                <a:lnTo>
                  <a:pt x="474" y="536"/>
                </a:lnTo>
                <a:lnTo>
                  <a:pt x="472" y="536"/>
                </a:lnTo>
                <a:lnTo>
                  <a:pt x="470" y="540"/>
                </a:lnTo>
                <a:lnTo>
                  <a:pt x="468" y="542"/>
                </a:lnTo>
                <a:lnTo>
                  <a:pt x="468" y="546"/>
                </a:lnTo>
                <a:lnTo>
                  <a:pt x="470" y="552"/>
                </a:lnTo>
                <a:lnTo>
                  <a:pt x="470" y="558"/>
                </a:lnTo>
                <a:lnTo>
                  <a:pt x="470" y="564"/>
                </a:lnTo>
                <a:lnTo>
                  <a:pt x="470" y="568"/>
                </a:lnTo>
                <a:lnTo>
                  <a:pt x="470" y="570"/>
                </a:lnTo>
                <a:lnTo>
                  <a:pt x="468" y="572"/>
                </a:lnTo>
                <a:lnTo>
                  <a:pt x="456" y="574"/>
                </a:lnTo>
                <a:lnTo>
                  <a:pt x="454" y="574"/>
                </a:lnTo>
                <a:lnTo>
                  <a:pt x="452" y="572"/>
                </a:lnTo>
                <a:lnTo>
                  <a:pt x="450" y="570"/>
                </a:lnTo>
                <a:lnTo>
                  <a:pt x="450" y="566"/>
                </a:lnTo>
                <a:lnTo>
                  <a:pt x="450" y="564"/>
                </a:lnTo>
                <a:lnTo>
                  <a:pt x="452" y="560"/>
                </a:lnTo>
                <a:lnTo>
                  <a:pt x="456" y="556"/>
                </a:lnTo>
                <a:lnTo>
                  <a:pt x="458" y="552"/>
                </a:lnTo>
                <a:lnTo>
                  <a:pt x="460" y="548"/>
                </a:lnTo>
                <a:lnTo>
                  <a:pt x="460" y="544"/>
                </a:lnTo>
                <a:lnTo>
                  <a:pt x="458" y="540"/>
                </a:lnTo>
                <a:lnTo>
                  <a:pt x="456" y="538"/>
                </a:lnTo>
                <a:lnTo>
                  <a:pt x="452" y="536"/>
                </a:lnTo>
                <a:lnTo>
                  <a:pt x="448" y="536"/>
                </a:lnTo>
                <a:lnTo>
                  <a:pt x="444" y="534"/>
                </a:lnTo>
                <a:lnTo>
                  <a:pt x="442" y="532"/>
                </a:lnTo>
                <a:lnTo>
                  <a:pt x="442" y="532"/>
                </a:lnTo>
                <a:lnTo>
                  <a:pt x="438" y="534"/>
                </a:lnTo>
                <a:lnTo>
                  <a:pt x="434" y="536"/>
                </a:lnTo>
                <a:lnTo>
                  <a:pt x="434" y="538"/>
                </a:lnTo>
                <a:lnTo>
                  <a:pt x="432" y="538"/>
                </a:lnTo>
                <a:lnTo>
                  <a:pt x="430" y="528"/>
                </a:lnTo>
                <a:lnTo>
                  <a:pt x="418" y="516"/>
                </a:lnTo>
                <a:lnTo>
                  <a:pt x="412" y="514"/>
                </a:lnTo>
                <a:lnTo>
                  <a:pt x="408" y="516"/>
                </a:lnTo>
                <a:lnTo>
                  <a:pt x="402" y="516"/>
                </a:lnTo>
                <a:lnTo>
                  <a:pt x="396" y="516"/>
                </a:lnTo>
                <a:lnTo>
                  <a:pt x="390" y="516"/>
                </a:lnTo>
                <a:lnTo>
                  <a:pt x="386" y="514"/>
                </a:lnTo>
                <a:lnTo>
                  <a:pt x="382" y="514"/>
                </a:lnTo>
                <a:lnTo>
                  <a:pt x="382" y="514"/>
                </a:lnTo>
                <a:lnTo>
                  <a:pt x="378" y="514"/>
                </a:lnTo>
                <a:lnTo>
                  <a:pt x="372" y="514"/>
                </a:lnTo>
                <a:lnTo>
                  <a:pt x="370" y="516"/>
                </a:lnTo>
                <a:lnTo>
                  <a:pt x="368" y="516"/>
                </a:lnTo>
                <a:lnTo>
                  <a:pt x="364" y="516"/>
                </a:lnTo>
                <a:lnTo>
                  <a:pt x="362" y="518"/>
                </a:lnTo>
                <a:lnTo>
                  <a:pt x="362" y="520"/>
                </a:lnTo>
                <a:lnTo>
                  <a:pt x="362" y="520"/>
                </a:lnTo>
                <a:lnTo>
                  <a:pt x="362" y="522"/>
                </a:lnTo>
                <a:lnTo>
                  <a:pt x="358" y="524"/>
                </a:lnTo>
                <a:lnTo>
                  <a:pt x="356" y="526"/>
                </a:lnTo>
                <a:lnTo>
                  <a:pt x="356" y="526"/>
                </a:lnTo>
                <a:lnTo>
                  <a:pt x="356" y="528"/>
                </a:lnTo>
                <a:lnTo>
                  <a:pt x="356" y="528"/>
                </a:lnTo>
                <a:lnTo>
                  <a:pt x="356" y="528"/>
                </a:lnTo>
                <a:lnTo>
                  <a:pt x="356" y="532"/>
                </a:lnTo>
                <a:lnTo>
                  <a:pt x="358" y="538"/>
                </a:lnTo>
                <a:lnTo>
                  <a:pt x="356" y="542"/>
                </a:lnTo>
                <a:lnTo>
                  <a:pt x="356" y="544"/>
                </a:lnTo>
                <a:lnTo>
                  <a:pt x="354" y="544"/>
                </a:lnTo>
                <a:lnTo>
                  <a:pt x="352" y="544"/>
                </a:lnTo>
                <a:lnTo>
                  <a:pt x="352" y="544"/>
                </a:lnTo>
                <a:lnTo>
                  <a:pt x="350" y="544"/>
                </a:lnTo>
                <a:lnTo>
                  <a:pt x="348" y="544"/>
                </a:lnTo>
                <a:lnTo>
                  <a:pt x="342" y="546"/>
                </a:lnTo>
                <a:lnTo>
                  <a:pt x="338" y="548"/>
                </a:lnTo>
                <a:lnTo>
                  <a:pt x="334" y="548"/>
                </a:lnTo>
                <a:lnTo>
                  <a:pt x="332" y="548"/>
                </a:lnTo>
                <a:lnTo>
                  <a:pt x="332" y="548"/>
                </a:lnTo>
                <a:lnTo>
                  <a:pt x="332" y="546"/>
                </a:lnTo>
                <a:lnTo>
                  <a:pt x="332" y="542"/>
                </a:lnTo>
                <a:lnTo>
                  <a:pt x="334" y="538"/>
                </a:lnTo>
                <a:lnTo>
                  <a:pt x="334" y="536"/>
                </a:lnTo>
                <a:lnTo>
                  <a:pt x="334" y="534"/>
                </a:lnTo>
                <a:lnTo>
                  <a:pt x="326" y="528"/>
                </a:lnTo>
                <a:lnTo>
                  <a:pt x="320" y="530"/>
                </a:lnTo>
                <a:lnTo>
                  <a:pt x="316" y="530"/>
                </a:lnTo>
                <a:lnTo>
                  <a:pt x="312" y="528"/>
                </a:lnTo>
                <a:lnTo>
                  <a:pt x="310" y="526"/>
                </a:lnTo>
                <a:lnTo>
                  <a:pt x="308" y="524"/>
                </a:lnTo>
                <a:lnTo>
                  <a:pt x="308" y="522"/>
                </a:lnTo>
                <a:lnTo>
                  <a:pt x="308" y="520"/>
                </a:lnTo>
                <a:lnTo>
                  <a:pt x="308" y="520"/>
                </a:lnTo>
                <a:lnTo>
                  <a:pt x="312" y="498"/>
                </a:lnTo>
                <a:lnTo>
                  <a:pt x="316" y="488"/>
                </a:lnTo>
                <a:lnTo>
                  <a:pt x="320" y="484"/>
                </a:lnTo>
                <a:lnTo>
                  <a:pt x="320" y="484"/>
                </a:lnTo>
                <a:lnTo>
                  <a:pt x="316" y="470"/>
                </a:lnTo>
                <a:lnTo>
                  <a:pt x="310" y="458"/>
                </a:lnTo>
                <a:lnTo>
                  <a:pt x="304" y="452"/>
                </a:lnTo>
                <a:lnTo>
                  <a:pt x="300" y="450"/>
                </a:lnTo>
                <a:lnTo>
                  <a:pt x="300" y="448"/>
                </a:lnTo>
                <a:lnTo>
                  <a:pt x="298" y="448"/>
                </a:lnTo>
                <a:lnTo>
                  <a:pt x="264" y="452"/>
                </a:lnTo>
                <a:lnTo>
                  <a:pt x="252" y="450"/>
                </a:lnTo>
                <a:lnTo>
                  <a:pt x="248" y="446"/>
                </a:lnTo>
                <a:lnTo>
                  <a:pt x="242" y="442"/>
                </a:lnTo>
                <a:lnTo>
                  <a:pt x="232" y="440"/>
                </a:lnTo>
                <a:lnTo>
                  <a:pt x="222" y="440"/>
                </a:lnTo>
                <a:lnTo>
                  <a:pt x="216" y="438"/>
                </a:lnTo>
                <a:lnTo>
                  <a:pt x="208" y="440"/>
                </a:lnTo>
                <a:lnTo>
                  <a:pt x="200" y="444"/>
                </a:lnTo>
                <a:lnTo>
                  <a:pt x="196" y="446"/>
                </a:lnTo>
                <a:lnTo>
                  <a:pt x="192" y="450"/>
                </a:lnTo>
                <a:lnTo>
                  <a:pt x="188" y="452"/>
                </a:lnTo>
                <a:lnTo>
                  <a:pt x="186" y="454"/>
                </a:lnTo>
                <a:lnTo>
                  <a:pt x="186" y="454"/>
                </a:lnTo>
                <a:lnTo>
                  <a:pt x="186" y="454"/>
                </a:lnTo>
                <a:lnTo>
                  <a:pt x="186" y="452"/>
                </a:lnTo>
                <a:lnTo>
                  <a:pt x="186" y="452"/>
                </a:lnTo>
                <a:lnTo>
                  <a:pt x="184" y="450"/>
                </a:lnTo>
                <a:lnTo>
                  <a:pt x="184" y="448"/>
                </a:lnTo>
                <a:lnTo>
                  <a:pt x="182" y="450"/>
                </a:lnTo>
                <a:lnTo>
                  <a:pt x="180" y="450"/>
                </a:lnTo>
                <a:lnTo>
                  <a:pt x="178" y="450"/>
                </a:lnTo>
                <a:lnTo>
                  <a:pt x="178" y="452"/>
                </a:lnTo>
                <a:lnTo>
                  <a:pt x="114" y="438"/>
                </a:lnTo>
                <a:lnTo>
                  <a:pt x="88" y="416"/>
                </a:lnTo>
                <a:lnTo>
                  <a:pt x="82" y="402"/>
                </a:lnTo>
                <a:lnTo>
                  <a:pt x="82" y="392"/>
                </a:lnTo>
                <a:lnTo>
                  <a:pt x="88" y="384"/>
                </a:lnTo>
                <a:lnTo>
                  <a:pt x="92" y="380"/>
                </a:lnTo>
                <a:lnTo>
                  <a:pt x="94" y="380"/>
                </a:lnTo>
                <a:lnTo>
                  <a:pt x="88" y="366"/>
                </a:lnTo>
                <a:lnTo>
                  <a:pt x="96" y="362"/>
                </a:lnTo>
                <a:lnTo>
                  <a:pt x="94" y="358"/>
                </a:lnTo>
                <a:lnTo>
                  <a:pt x="92" y="354"/>
                </a:lnTo>
                <a:lnTo>
                  <a:pt x="92" y="350"/>
                </a:lnTo>
                <a:lnTo>
                  <a:pt x="90" y="348"/>
                </a:lnTo>
                <a:lnTo>
                  <a:pt x="90" y="346"/>
                </a:lnTo>
                <a:lnTo>
                  <a:pt x="88" y="342"/>
                </a:lnTo>
                <a:lnTo>
                  <a:pt x="86" y="340"/>
                </a:lnTo>
                <a:lnTo>
                  <a:pt x="82" y="338"/>
                </a:lnTo>
                <a:lnTo>
                  <a:pt x="76" y="336"/>
                </a:lnTo>
                <a:lnTo>
                  <a:pt x="72" y="336"/>
                </a:lnTo>
                <a:lnTo>
                  <a:pt x="66" y="334"/>
                </a:lnTo>
                <a:lnTo>
                  <a:pt x="62" y="332"/>
                </a:lnTo>
                <a:lnTo>
                  <a:pt x="60" y="330"/>
                </a:lnTo>
                <a:lnTo>
                  <a:pt x="58" y="328"/>
                </a:lnTo>
                <a:lnTo>
                  <a:pt x="50" y="330"/>
                </a:lnTo>
                <a:lnTo>
                  <a:pt x="30" y="332"/>
                </a:lnTo>
                <a:lnTo>
                  <a:pt x="28" y="314"/>
                </a:lnTo>
                <a:lnTo>
                  <a:pt x="26" y="312"/>
                </a:lnTo>
                <a:lnTo>
                  <a:pt x="26" y="312"/>
                </a:lnTo>
                <a:lnTo>
                  <a:pt x="24" y="310"/>
                </a:lnTo>
                <a:lnTo>
                  <a:pt x="22" y="308"/>
                </a:lnTo>
                <a:lnTo>
                  <a:pt x="20" y="304"/>
                </a:lnTo>
                <a:lnTo>
                  <a:pt x="18" y="300"/>
                </a:lnTo>
                <a:lnTo>
                  <a:pt x="16" y="294"/>
                </a:lnTo>
                <a:lnTo>
                  <a:pt x="16" y="290"/>
                </a:lnTo>
                <a:lnTo>
                  <a:pt x="16" y="290"/>
                </a:lnTo>
                <a:lnTo>
                  <a:pt x="14" y="286"/>
                </a:lnTo>
                <a:lnTo>
                  <a:pt x="12" y="284"/>
                </a:lnTo>
                <a:lnTo>
                  <a:pt x="10" y="282"/>
                </a:lnTo>
                <a:lnTo>
                  <a:pt x="6" y="282"/>
                </a:lnTo>
                <a:lnTo>
                  <a:pt x="4" y="280"/>
                </a:lnTo>
                <a:lnTo>
                  <a:pt x="2" y="280"/>
                </a:lnTo>
                <a:lnTo>
                  <a:pt x="0" y="276"/>
                </a:lnTo>
                <a:lnTo>
                  <a:pt x="0" y="272"/>
                </a:lnTo>
                <a:lnTo>
                  <a:pt x="0" y="272"/>
                </a:lnTo>
                <a:lnTo>
                  <a:pt x="0" y="270"/>
                </a:lnTo>
                <a:lnTo>
                  <a:pt x="0" y="266"/>
                </a:lnTo>
                <a:lnTo>
                  <a:pt x="0" y="264"/>
                </a:lnTo>
                <a:lnTo>
                  <a:pt x="2" y="260"/>
                </a:lnTo>
                <a:lnTo>
                  <a:pt x="4" y="256"/>
                </a:lnTo>
                <a:lnTo>
                  <a:pt x="8" y="254"/>
                </a:lnTo>
                <a:lnTo>
                  <a:pt x="12" y="252"/>
                </a:lnTo>
                <a:lnTo>
                  <a:pt x="18" y="252"/>
                </a:lnTo>
                <a:lnTo>
                  <a:pt x="28" y="254"/>
                </a:lnTo>
                <a:lnTo>
                  <a:pt x="40" y="246"/>
                </a:lnTo>
                <a:lnTo>
                  <a:pt x="40" y="246"/>
                </a:lnTo>
                <a:lnTo>
                  <a:pt x="42" y="244"/>
                </a:lnTo>
                <a:lnTo>
                  <a:pt x="44" y="242"/>
                </a:lnTo>
                <a:lnTo>
                  <a:pt x="48" y="242"/>
                </a:lnTo>
                <a:lnTo>
                  <a:pt x="54" y="240"/>
                </a:lnTo>
                <a:lnTo>
                  <a:pt x="54" y="240"/>
                </a:lnTo>
                <a:lnTo>
                  <a:pt x="56" y="240"/>
                </a:lnTo>
                <a:lnTo>
                  <a:pt x="60" y="240"/>
                </a:lnTo>
                <a:lnTo>
                  <a:pt x="64" y="238"/>
                </a:lnTo>
                <a:lnTo>
                  <a:pt x="70" y="236"/>
                </a:lnTo>
                <a:lnTo>
                  <a:pt x="74" y="232"/>
                </a:lnTo>
                <a:lnTo>
                  <a:pt x="78" y="226"/>
                </a:lnTo>
                <a:lnTo>
                  <a:pt x="80" y="220"/>
                </a:lnTo>
                <a:lnTo>
                  <a:pt x="82" y="218"/>
                </a:lnTo>
                <a:lnTo>
                  <a:pt x="82" y="216"/>
                </a:lnTo>
                <a:lnTo>
                  <a:pt x="84" y="212"/>
                </a:lnTo>
                <a:lnTo>
                  <a:pt x="84" y="208"/>
                </a:lnTo>
                <a:lnTo>
                  <a:pt x="84" y="206"/>
                </a:lnTo>
                <a:lnTo>
                  <a:pt x="84" y="202"/>
                </a:lnTo>
                <a:lnTo>
                  <a:pt x="80" y="202"/>
                </a:lnTo>
                <a:lnTo>
                  <a:pt x="78" y="198"/>
                </a:lnTo>
                <a:lnTo>
                  <a:pt x="76" y="196"/>
                </a:lnTo>
                <a:lnTo>
                  <a:pt x="74" y="192"/>
                </a:lnTo>
                <a:lnTo>
                  <a:pt x="74" y="188"/>
                </a:lnTo>
                <a:lnTo>
                  <a:pt x="74" y="186"/>
                </a:lnTo>
                <a:lnTo>
                  <a:pt x="80" y="184"/>
                </a:lnTo>
                <a:lnTo>
                  <a:pt x="84" y="182"/>
                </a:lnTo>
                <a:lnTo>
                  <a:pt x="86" y="182"/>
                </a:lnTo>
                <a:lnTo>
                  <a:pt x="88" y="180"/>
                </a:lnTo>
                <a:lnTo>
                  <a:pt x="88" y="180"/>
                </a:lnTo>
                <a:lnTo>
                  <a:pt x="90" y="178"/>
                </a:lnTo>
                <a:lnTo>
                  <a:pt x="90" y="176"/>
                </a:lnTo>
                <a:lnTo>
                  <a:pt x="90" y="174"/>
                </a:lnTo>
                <a:lnTo>
                  <a:pt x="90" y="172"/>
                </a:lnTo>
                <a:lnTo>
                  <a:pt x="90" y="172"/>
                </a:lnTo>
                <a:lnTo>
                  <a:pt x="94" y="172"/>
                </a:lnTo>
                <a:lnTo>
                  <a:pt x="98" y="170"/>
                </a:lnTo>
                <a:lnTo>
                  <a:pt x="102" y="170"/>
                </a:lnTo>
                <a:lnTo>
                  <a:pt x="106" y="168"/>
                </a:lnTo>
                <a:lnTo>
                  <a:pt x="110" y="164"/>
                </a:lnTo>
                <a:lnTo>
                  <a:pt x="112" y="158"/>
                </a:lnTo>
                <a:lnTo>
                  <a:pt x="116" y="152"/>
                </a:lnTo>
                <a:lnTo>
                  <a:pt x="116" y="146"/>
                </a:lnTo>
                <a:lnTo>
                  <a:pt x="116" y="142"/>
                </a:lnTo>
                <a:lnTo>
                  <a:pt x="120" y="136"/>
                </a:lnTo>
                <a:lnTo>
                  <a:pt x="124" y="134"/>
                </a:lnTo>
                <a:lnTo>
                  <a:pt x="128" y="132"/>
                </a:lnTo>
                <a:lnTo>
                  <a:pt x="134" y="130"/>
                </a:lnTo>
                <a:lnTo>
                  <a:pt x="140" y="130"/>
                </a:lnTo>
                <a:lnTo>
                  <a:pt x="144" y="128"/>
                </a:lnTo>
                <a:lnTo>
                  <a:pt x="146" y="124"/>
                </a:lnTo>
                <a:lnTo>
                  <a:pt x="148" y="120"/>
                </a:lnTo>
                <a:lnTo>
                  <a:pt x="150" y="114"/>
                </a:lnTo>
                <a:lnTo>
                  <a:pt x="154" y="110"/>
                </a:lnTo>
                <a:lnTo>
                  <a:pt x="158" y="104"/>
                </a:lnTo>
                <a:lnTo>
                  <a:pt x="164" y="102"/>
                </a:lnTo>
                <a:lnTo>
                  <a:pt x="172" y="100"/>
                </a:lnTo>
                <a:lnTo>
                  <a:pt x="176" y="100"/>
                </a:lnTo>
                <a:lnTo>
                  <a:pt x="178" y="98"/>
                </a:lnTo>
                <a:lnTo>
                  <a:pt x="180" y="96"/>
                </a:lnTo>
                <a:lnTo>
                  <a:pt x="180" y="94"/>
                </a:lnTo>
                <a:lnTo>
                  <a:pt x="180" y="92"/>
                </a:lnTo>
                <a:lnTo>
                  <a:pt x="180" y="90"/>
                </a:lnTo>
                <a:lnTo>
                  <a:pt x="180" y="86"/>
                </a:lnTo>
                <a:lnTo>
                  <a:pt x="182" y="82"/>
                </a:lnTo>
                <a:lnTo>
                  <a:pt x="186" y="80"/>
                </a:lnTo>
                <a:lnTo>
                  <a:pt x="190" y="76"/>
                </a:lnTo>
                <a:lnTo>
                  <a:pt x="194" y="74"/>
                </a:lnTo>
                <a:lnTo>
                  <a:pt x="216" y="74"/>
                </a:lnTo>
                <a:lnTo>
                  <a:pt x="194" y="8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212"/>
          <p:cNvSpPr>
            <a:spLocks/>
          </p:cNvSpPr>
          <p:nvPr/>
        </p:nvSpPr>
        <p:spPr bwMode="gray">
          <a:xfrm>
            <a:off x="3473981" y="4219575"/>
            <a:ext cx="107974" cy="88900"/>
          </a:xfrm>
          <a:custGeom>
            <a:avLst/>
            <a:gdLst/>
            <a:ahLst/>
            <a:cxnLst>
              <a:cxn ang="0">
                <a:pos x="2" y="36"/>
              </a:cxn>
              <a:cxn ang="0">
                <a:pos x="2" y="32"/>
              </a:cxn>
              <a:cxn ang="0">
                <a:pos x="0" y="22"/>
              </a:cxn>
              <a:cxn ang="0">
                <a:pos x="2" y="10"/>
              </a:cxn>
              <a:cxn ang="0">
                <a:pos x="10" y="4"/>
              </a:cxn>
              <a:cxn ang="0">
                <a:pos x="10" y="2"/>
              </a:cxn>
              <a:cxn ang="0">
                <a:pos x="12" y="2"/>
              </a:cxn>
              <a:cxn ang="0">
                <a:pos x="14" y="2"/>
              </a:cxn>
              <a:cxn ang="0">
                <a:pos x="16" y="0"/>
              </a:cxn>
              <a:cxn ang="0">
                <a:pos x="22" y="0"/>
              </a:cxn>
              <a:cxn ang="0">
                <a:pos x="28" y="2"/>
              </a:cxn>
              <a:cxn ang="0">
                <a:pos x="34" y="4"/>
              </a:cxn>
              <a:cxn ang="0">
                <a:pos x="42" y="10"/>
              </a:cxn>
              <a:cxn ang="0">
                <a:pos x="44" y="8"/>
              </a:cxn>
              <a:cxn ang="0">
                <a:pos x="46" y="8"/>
              </a:cxn>
              <a:cxn ang="0">
                <a:pos x="50" y="8"/>
              </a:cxn>
              <a:cxn ang="0">
                <a:pos x="54" y="8"/>
              </a:cxn>
              <a:cxn ang="0">
                <a:pos x="58" y="8"/>
              </a:cxn>
              <a:cxn ang="0">
                <a:pos x="60" y="8"/>
              </a:cxn>
              <a:cxn ang="0">
                <a:pos x="64" y="10"/>
              </a:cxn>
              <a:cxn ang="0">
                <a:pos x="66" y="12"/>
              </a:cxn>
              <a:cxn ang="0">
                <a:pos x="68" y="16"/>
              </a:cxn>
              <a:cxn ang="0">
                <a:pos x="68" y="18"/>
              </a:cxn>
              <a:cxn ang="0">
                <a:pos x="66" y="22"/>
              </a:cxn>
              <a:cxn ang="0">
                <a:pos x="66" y="26"/>
              </a:cxn>
              <a:cxn ang="0">
                <a:pos x="64" y="30"/>
              </a:cxn>
              <a:cxn ang="0">
                <a:pos x="64" y="32"/>
              </a:cxn>
              <a:cxn ang="0">
                <a:pos x="64" y="34"/>
              </a:cxn>
              <a:cxn ang="0">
                <a:pos x="54" y="38"/>
              </a:cxn>
              <a:cxn ang="0">
                <a:pos x="50" y="42"/>
              </a:cxn>
              <a:cxn ang="0">
                <a:pos x="46" y="42"/>
              </a:cxn>
              <a:cxn ang="0">
                <a:pos x="42" y="52"/>
              </a:cxn>
              <a:cxn ang="0">
                <a:pos x="24" y="56"/>
              </a:cxn>
              <a:cxn ang="0">
                <a:pos x="2" y="36"/>
              </a:cxn>
            </a:cxnLst>
            <a:rect l="0" t="0" r="r" b="b"/>
            <a:pathLst>
              <a:path w="68" h="56">
                <a:moveTo>
                  <a:pt x="2" y="36"/>
                </a:moveTo>
                <a:lnTo>
                  <a:pt x="2" y="32"/>
                </a:lnTo>
                <a:lnTo>
                  <a:pt x="0" y="22"/>
                </a:lnTo>
                <a:lnTo>
                  <a:pt x="2" y="10"/>
                </a:lnTo>
                <a:lnTo>
                  <a:pt x="10" y="4"/>
                </a:lnTo>
                <a:lnTo>
                  <a:pt x="10" y="2"/>
                </a:lnTo>
                <a:lnTo>
                  <a:pt x="12" y="2"/>
                </a:lnTo>
                <a:lnTo>
                  <a:pt x="14" y="2"/>
                </a:lnTo>
                <a:lnTo>
                  <a:pt x="16" y="0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42" y="10"/>
                </a:lnTo>
                <a:lnTo>
                  <a:pt x="44" y="8"/>
                </a:lnTo>
                <a:lnTo>
                  <a:pt x="46" y="8"/>
                </a:lnTo>
                <a:lnTo>
                  <a:pt x="50" y="8"/>
                </a:lnTo>
                <a:lnTo>
                  <a:pt x="54" y="8"/>
                </a:lnTo>
                <a:lnTo>
                  <a:pt x="58" y="8"/>
                </a:lnTo>
                <a:lnTo>
                  <a:pt x="60" y="8"/>
                </a:lnTo>
                <a:lnTo>
                  <a:pt x="64" y="10"/>
                </a:lnTo>
                <a:lnTo>
                  <a:pt x="66" y="12"/>
                </a:lnTo>
                <a:lnTo>
                  <a:pt x="68" y="16"/>
                </a:lnTo>
                <a:lnTo>
                  <a:pt x="68" y="18"/>
                </a:lnTo>
                <a:lnTo>
                  <a:pt x="66" y="22"/>
                </a:lnTo>
                <a:lnTo>
                  <a:pt x="66" y="26"/>
                </a:lnTo>
                <a:lnTo>
                  <a:pt x="64" y="30"/>
                </a:lnTo>
                <a:lnTo>
                  <a:pt x="64" y="32"/>
                </a:lnTo>
                <a:lnTo>
                  <a:pt x="64" y="34"/>
                </a:lnTo>
                <a:lnTo>
                  <a:pt x="54" y="38"/>
                </a:lnTo>
                <a:lnTo>
                  <a:pt x="50" y="42"/>
                </a:lnTo>
                <a:lnTo>
                  <a:pt x="46" y="42"/>
                </a:lnTo>
                <a:lnTo>
                  <a:pt x="42" y="52"/>
                </a:lnTo>
                <a:lnTo>
                  <a:pt x="24" y="56"/>
                </a:lnTo>
                <a:lnTo>
                  <a:pt x="2" y="3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13"/>
          <p:cNvSpPr>
            <a:spLocks/>
          </p:cNvSpPr>
          <p:nvPr/>
        </p:nvSpPr>
        <p:spPr bwMode="gray">
          <a:xfrm>
            <a:off x="4036080" y="3784600"/>
            <a:ext cx="57163" cy="698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2"/>
              </a:cxn>
              <a:cxn ang="0">
                <a:pos x="2" y="4"/>
              </a:cxn>
              <a:cxn ang="0">
                <a:pos x="0" y="6"/>
              </a:cxn>
              <a:cxn ang="0">
                <a:pos x="0" y="10"/>
              </a:cxn>
              <a:cxn ang="0">
                <a:pos x="2" y="12"/>
              </a:cxn>
              <a:cxn ang="0">
                <a:pos x="4" y="16"/>
              </a:cxn>
              <a:cxn ang="0">
                <a:pos x="8" y="20"/>
              </a:cxn>
              <a:cxn ang="0">
                <a:pos x="10" y="24"/>
              </a:cxn>
              <a:cxn ang="0">
                <a:pos x="14" y="28"/>
              </a:cxn>
              <a:cxn ang="0">
                <a:pos x="16" y="32"/>
              </a:cxn>
              <a:cxn ang="0">
                <a:pos x="16" y="32"/>
              </a:cxn>
              <a:cxn ang="0">
                <a:pos x="16" y="34"/>
              </a:cxn>
              <a:cxn ang="0">
                <a:pos x="16" y="36"/>
              </a:cxn>
              <a:cxn ang="0">
                <a:pos x="16" y="38"/>
              </a:cxn>
              <a:cxn ang="0">
                <a:pos x="18" y="40"/>
              </a:cxn>
              <a:cxn ang="0">
                <a:pos x="18" y="42"/>
              </a:cxn>
              <a:cxn ang="0">
                <a:pos x="22" y="44"/>
              </a:cxn>
              <a:cxn ang="0">
                <a:pos x="26" y="44"/>
              </a:cxn>
              <a:cxn ang="0">
                <a:pos x="30" y="42"/>
              </a:cxn>
              <a:cxn ang="0">
                <a:pos x="34" y="38"/>
              </a:cxn>
              <a:cxn ang="0">
                <a:pos x="34" y="34"/>
              </a:cxn>
              <a:cxn ang="0">
                <a:pos x="34" y="30"/>
              </a:cxn>
              <a:cxn ang="0">
                <a:pos x="34" y="26"/>
              </a:cxn>
              <a:cxn ang="0">
                <a:pos x="34" y="22"/>
              </a:cxn>
              <a:cxn ang="0">
                <a:pos x="34" y="18"/>
              </a:cxn>
              <a:cxn ang="0">
                <a:pos x="34" y="16"/>
              </a:cxn>
              <a:cxn ang="0">
                <a:pos x="36" y="14"/>
              </a:cxn>
              <a:cxn ang="0">
                <a:pos x="34" y="14"/>
              </a:cxn>
              <a:cxn ang="0">
                <a:pos x="32" y="12"/>
              </a:cxn>
              <a:cxn ang="0">
                <a:pos x="28" y="10"/>
              </a:cxn>
              <a:cxn ang="0">
                <a:pos x="24" y="6"/>
              </a:cxn>
              <a:cxn ang="0">
                <a:pos x="20" y="4"/>
              </a:cxn>
              <a:cxn ang="0">
                <a:pos x="18" y="4"/>
              </a:cxn>
              <a:cxn ang="0">
                <a:pos x="12" y="4"/>
              </a:cxn>
              <a:cxn ang="0">
                <a:pos x="10" y="2"/>
              </a:cxn>
              <a:cxn ang="0">
                <a:pos x="8" y="2"/>
              </a:cxn>
              <a:cxn ang="0">
                <a:pos x="6" y="0"/>
              </a:cxn>
            </a:cxnLst>
            <a:rect l="0" t="0" r="r" b="b"/>
            <a:pathLst>
              <a:path w="36" h="44">
                <a:moveTo>
                  <a:pt x="6" y="0"/>
                </a:moveTo>
                <a:lnTo>
                  <a:pt x="6" y="2"/>
                </a:lnTo>
                <a:lnTo>
                  <a:pt x="2" y="4"/>
                </a:lnTo>
                <a:lnTo>
                  <a:pt x="0" y="6"/>
                </a:lnTo>
                <a:lnTo>
                  <a:pt x="0" y="10"/>
                </a:lnTo>
                <a:lnTo>
                  <a:pt x="2" y="12"/>
                </a:lnTo>
                <a:lnTo>
                  <a:pt x="4" y="16"/>
                </a:lnTo>
                <a:lnTo>
                  <a:pt x="8" y="20"/>
                </a:lnTo>
                <a:lnTo>
                  <a:pt x="10" y="24"/>
                </a:lnTo>
                <a:lnTo>
                  <a:pt x="14" y="28"/>
                </a:lnTo>
                <a:lnTo>
                  <a:pt x="16" y="32"/>
                </a:lnTo>
                <a:lnTo>
                  <a:pt x="16" y="32"/>
                </a:lnTo>
                <a:lnTo>
                  <a:pt x="16" y="34"/>
                </a:lnTo>
                <a:lnTo>
                  <a:pt x="16" y="36"/>
                </a:lnTo>
                <a:lnTo>
                  <a:pt x="16" y="38"/>
                </a:lnTo>
                <a:lnTo>
                  <a:pt x="18" y="40"/>
                </a:lnTo>
                <a:lnTo>
                  <a:pt x="18" y="42"/>
                </a:lnTo>
                <a:lnTo>
                  <a:pt x="22" y="44"/>
                </a:lnTo>
                <a:lnTo>
                  <a:pt x="26" y="44"/>
                </a:lnTo>
                <a:lnTo>
                  <a:pt x="30" y="42"/>
                </a:lnTo>
                <a:lnTo>
                  <a:pt x="34" y="38"/>
                </a:lnTo>
                <a:lnTo>
                  <a:pt x="34" y="34"/>
                </a:lnTo>
                <a:lnTo>
                  <a:pt x="34" y="30"/>
                </a:lnTo>
                <a:lnTo>
                  <a:pt x="34" y="26"/>
                </a:lnTo>
                <a:lnTo>
                  <a:pt x="34" y="22"/>
                </a:lnTo>
                <a:lnTo>
                  <a:pt x="34" y="18"/>
                </a:lnTo>
                <a:lnTo>
                  <a:pt x="34" y="16"/>
                </a:lnTo>
                <a:lnTo>
                  <a:pt x="36" y="14"/>
                </a:lnTo>
                <a:lnTo>
                  <a:pt x="34" y="14"/>
                </a:lnTo>
                <a:lnTo>
                  <a:pt x="32" y="12"/>
                </a:lnTo>
                <a:lnTo>
                  <a:pt x="28" y="10"/>
                </a:lnTo>
                <a:lnTo>
                  <a:pt x="24" y="6"/>
                </a:lnTo>
                <a:lnTo>
                  <a:pt x="20" y="4"/>
                </a:lnTo>
                <a:lnTo>
                  <a:pt x="18" y="4"/>
                </a:lnTo>
                <a:lnTo>
                  <a:pt x="12" y="4"/>
                </a:lnTo>
                <a:lnTo>
                  <a:pt x="10" y="2"/>
                </a:lnTo>
                <a:lnTo>
                  <a:pt x="8" y="2"/>
                </a:lnTo>
                <a:lnTo>
                  <a:pt x="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14"/>
          <p:cNvSpPr>
            <a:spLocks/>
          </p:cNvSpPr>
          <p:nvPr/>
        </p:nvSpPr>
        <p:spPr bwMode="gray">
          <a:xfrm>
            <a:off x="4055134" y="3590925"/>
            <a:ext cx="228650" cy="1936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2" y="114"/>
              </a:cxn>
              <a:cxn ang="0">
                <a:pos x="58" y="106"/>
              </a:cxn>
              <a:cxn ang="0">
                <a:pos x="62" y="118"/>
              </a:cxn>
              <a:cxn ang="0">
                <a:pos x="66" y="120"/>
              </a:cxn>
              <a:cxn ang="0">
                <a:pos x="74" y="120"/>
              </a:cxn>
              <a:cxn ang="0">
                <a:pos x="82" y="114"/>
              </a:cxn>
              <a:cxn ang="0">
                <a:pos x="86" y="110"/>
              </a:cxn>
              <a:cxn ang="0">
                <a:pos x="102" y="104"/>
              </a:cxn>
              <a:cxn ang="0">
                <a:pos x="106" y="100"/>
              </a:cxn>
              <a:cxn ang="0">
                <a:pos x="116" y="94"/>
              </a:cxn>
              <a:cxn ang="0">
                <a:pos x="124" y="88"/>
              </a:cxn>
              <a:cxn ang="0">
                <a:pos x="128" y="82"/>
              </a:cxn>
              <a:cxn ang="0">
                <a:pos x="132" y="76"/>
              </a:cxn>
              <a:cxn ang="0">
                <a:pos x="136" y="68"/>
              </a:cxn>
              <a:cxn ang="0">
                <a:pos x="138" y="60"/>
              </a:cxn>
              <a:cxn ang="0">
                <a:pos x="138" y="52"/>
              </a:cxn>
              <a:cxn ang="0">
                <a:pos x="136" y="44"/>
              </a:cxn>
              <a:cxn ang="0">
                <a:pos x="136" y="42"/>
              </a:cxn>
              <a:cxn ang="0">
                <a:pos x="140" y="38"/>
              </a:cxn>
              <a:cxn ang="0">
                <a:pos x="144" y="30"/>
              </a:cxn>
              <a:cxn ang="0">
                <a:pos x="144" y="20"/>
              </a:cxn>
              <a:cxn ang="0">
                <a:pos x="142" y="8"/>
              </a:cxn>
              <a:cxn ang="0">
                <a:pos x="140" y="0"/>
              </a:cxn>
              <a:cxn ang="0">
                <a:pos x="138" y="0"/>
              </a:cxn>
              <a:cxn ang="0">
                <a:pos x="132" y="2"/>
              </a:cxn>
              <a:cxn ang="0">
                <a:pos x="122" y="8"/>
              </a:cxn>
              <a:cxn ang="0">
                <a:pos x="116" y="18"/>
              </a:cxn>
              <a:cxn ang="0">
                <a:pos x="114" y="32"/>
              </a:cxn>
              <a:cxn ang="0">
                <a:pos x="112" y="44"/>
              </a:cxn>
              <a:cxn ang="0">
                <a:pos x="108" y="48"/>
              </a:cxn>
              <a:cxn ang="0">
                <a:pos x="102" y="58"/>
              </a:cxn>
              <a:cxn ang="0">
                <a:pos x="94" y="68"/>
              </a:cxn>
              <a:cxn ang="0">
                <a:pos x="82" y="76"/>
              </a:cxn>
              <a:cxn ang="0">
                <a:pos x="72" y="84"/>
              </a:cxn>
              <a:cxn ang="0">
                <a:pos x="64" y="90"/>
              </a:cxn>
              <a:cxn ang="0">
                <a:pos x="40" y="90"/>
              </a:cxn>
              <a:cxn ang="0">
                <a:pos x="6" y="106"/>
              </a:cxn>
            </a:cxnLst>
            <a:rect l="0" t="0" r="r" b="b"/>
            <a:pathLst>
              <a:path w="144" h="122">
                <a:moveTo>
                  <a:pt x="6" y="106"/>
                </a:moveTo>
                <a:lnTo>
                  <a:pt x="0" y="114"/>
                </a:lnTo>
                <a:lnTo>
                  <a:pt x="14" y="118"/>
                </a:lnTo>
                <a:lnTo>
                  <a:pt x="22" y="114"/>
                </a:lnTo>
                <a:lnTo>
                  <a:pt x="38" y="110"/>
                </a:lnTo>
                <a:lnTo>
                  <a:pt x="58" y="106"/>
                </a:lnTo>
                <a:lnTo>
                  <a:pt x="62" y="118"/>
                </a:lnTo>
                <a:lnTo>
                  <a:pt x="62" y="118"/>
                </a:lnTo>
                <a:lnTo>
                  <a:pt x="62" y="120"/>
                </a:lnTo>
                <a:lnTo>
                  <a:pt x="66" y="120"/>
                </a:lnTo>
                <a:lnTo>
                  <a:pt x="68" y="122"/>
                </a:lnTo>
                <a:lnTo>
                  <a:pt x="74" y="120"/>
                </a:lnTo>
                <a:lnTo>
                  <a:pt x="78" y="116"/>
                </a:lnTo>
                <a:lnTo>
                  <a:pt x="82" y="114"/>
                </a:lnTo>
                <a:lnTo>
                  <a:pt x="84" y="110"/>
                </a:lnTo>
                <a:lnTo>
                  <a:pt x="86" y="110"/>
                </a:lnTo>
                <a:lnTo>
                  <a:pt x="100" y="106"/>
                </a:lnTo>
                <a:lnTo>
                  <a:pt x="102" y="104"/>
                </a:lnTo>
                <a:lnTo>
                  <a:pt x="104" y="104"/>
                </a:lnTo>
                <a:lnTo>
                  <a:pt x="106" y="100"/>
                </a:lnTo>
                <a:lnTo>
                  <a:pt x="112" y="98"/>
                </a:lnTo>
                <a:lnTo>
                  <a:pt x="116" y="94"/>
                </a:lnTo>
                <a:lnTo>
                  <a:pt x="120" y="90"/>
                </a:lnTo>
                <a:lnTo>
                  <a:pt x="124" y="88"/>
                </a:lnTo>
                <a:lnTo>
                  <a:pt x="126" y="84"/>
                </a:lnTo>
                <a:lnTo>
                  <a:pt x="128" y="82"/>
                </a:lnTo>
                <a:lnTo>
                  <a:pt x="130" y="80"/>
                </a:lnTo>
                <a:lnTo>
                  <a:pt x="132" y="76"/>
                </a:lnTo>
                <a:lnTo>
                  <a:pt x="134" y="72"/>
                </a:lnTo>
                <a:lnTo>
                  <a:pt x="136" y="68"/>
                </a:lnTo>
                <a:lnTo>
                  <a:pt x="138" y="64"/>
                </a:lnTo>
                <a:lnTo>
                  <a:pt x="138" y="60"/>
                </a:lnTo>
                <a:lnTo>
                  <a:pt x="138" y="58"/>
                </a:lnTo>
                <a:lnTo>
                  <a:pt x="138" y="52"/>
                </a:lnTo>
                <a:lnTo>
                  <a:pt x="136" y="48"/>
                </a:lnTo>
                <a:lnTo>
                  <a:pt x="136" y="44"/>
                </a:lnTo>
                <a:lnTo>
                  <a:pt x="136" y="42"/>
                </a:lnTo>
                <a:lnTo>
                  <a:pt x="136" y="42"/>
                </a:lnTo>
                <a:lnTo>
                  <a:pt x="138" y="40"/>
                </a:lnTo>
                <a:lnTo>
                  <a:pt x="140" y="38"/>
                </a:lnTo>
                <a:lnTo>
                  <a:pt x="142" y="34"/>
                </a:lnTo>
                <a:lnTo>
                  <a:pt x="144" y="30"/>
                </a:lnTo>
                <a:lnTo>
                  <a:pt x="144" y="26"/>
                </a:lnTo>
                <a:lnTo>
                  <a:pt x="144" y="20"/>
                </a:lnTo>
                <a:lnTo>
                  <a:pt x="142" y="14"/>
                </a:lnTo>
                <a:lnTo>
                  <a:pt x="142" y="8"/>
                </a:lnTo>
                <a:lnTo>
                  <a:pt x="140" y="4"/>
                </a:lnTo>
                <a:lnTo>
                  <a:pt x="140" y="0"/>
                </a:lnTo>
                <a:lnTo>
                  <a:pt x="140" y="0"/>
                </a:lnTo>
                <a:lnTo>
                  <a:pt x="138" y="0"/>
                </a:lnTo>
                <a:lnTo>
                  <a:pt x="136" y="0"/>
                </a:lnTo>
                <a:lnTo>
                  <a:pt x="132" y="2"/>
                </a:lnTo>
                <a:lnTo>
                  <a:pt x="126" y="4"/>
                </a:lnTo>
                <a:lnTo>
                  <a:pt x="122" y="8"/>
                </a:lnTo>
                <a:lnTo>
                  <a:pt x="118" y="12"/>
                </a:lnTo>
                <a:lnTo>
                  <a:pt x="116" y="18"/>
                </a:lnTo>
                <a:lnTo>
                  <a:pt x="114" y="26"/>
                </a:lnTo>
                <a:lnTo>
                  <a:pt x="114" y="32"/>
                </a:lnTo>
                <a:lnTo>
                  <a:pt x="112" y="38"/>
                </a:lnTo>
                <a:lnTo>
                  <a:pt x="112" y="44"/>
                </a:lnTo>
                <a:lnTo>
                  <a:pt x="110" y="46"/>
                </a:lnTo>
                <a:lnTo>
                  <a:pt x="108" y="48"/>
                </a:lnTo>
                <a:lnTo>
                  <a:pt x="106" y="52"/>
                </a:lnTo>
                <a:lnTo>
                  <a:pt x="102" y="58"/>
                </a:lnTo>
                <a:lnTo>
                  <a:pt x="98" y="62"/>
                </a:lnTo>
                <a:lnTo>
                  <a:pt x="94" y="68"/>
                </a:lnTo>
                <a:lnTo>
                  <a:pt x="88" y="72"/>
                </a:lnTo>
                <a:lnTo>
                  <a:pt x="82" y="76"/>
                </a:lnTo>
                <a:lnTo>
                  <a:pt x="76" y="80"/>
                </a:lnTo>
                <a:lnTo>
                  <a:pt x="72" y="84"/>
                </a:lnTo>
                <a:lnTo>
                  <a:pt x="68" y="88"/>
                </a:lnTo>
                <a:lnTo>
                  <a:pt x="64" y="90"/>
                </a:lnTo>
                <a:lnTo>
                  <a:pt x="64" y="90"/>
                </a:lnTo>
                <a:lnTo>
                  <a:pt x="40" y="90"/>
                </a:lnTo>
                <a:lnTo>
                  <a:pt x="22" y="96"/>
                </a:lnTo>
                <a:lnTo>
                  <a:pt x="6" y="10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15"/>
          <p:cNvSpPr>
            <a:spLocks/>
          </p:cNvSpPr>
          <p:nvPr/>
        </p:nvSpPr>
        <p:spPr bwMode="gray">
          <a:xfrm>
            <a:off x="4086891" y="3775075"/>
            <a:ext cx="38108" cy="254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0"/>
              </a:cxn>
              <a:cxn ang="0">
                <a:pos x="8" y="16"/>
              </a:cxn>
              <a:cxn ang="0">
                <a:pos x="18" y="8"/>
              </a:cxn>
              <a:cxn ang="0">
                <a:pos x="24" y="2"/>
              </a:cxn>
              <a:cxn ang="0">
                <a:pos x="8" y="0"/>
              </a:cxn>
            </a:cxnLst>
            <a:rect l="0" t="0" r="r" b="b"/>
            <a:pathLst>
              <a:path w="24" h="16">
                <a:moveTo>
                  <a:pt x="8" y="0"/>
                </a:moveTo>
                <a:lnTo>
                  <a:pt x="0" y="10"/>
                </a:lnTo>
                <a:lnTo>
                  <a:pt x="8" y="16"/>
                </a:lnTo>
                <a:lnTo>
                  <a:pt x="18" y="8"/>
                </a:lnTo>
                <a:lnTo>
                  <a:pt x="24" y="2"/>
                </a:lnTo>
                <a:lnTo>
                  <a:pt x="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16"/>
          <p:cNvSpPr>
            <a:spLocks/>
          </p:cNvSpPr>
          <p:nvPr/>
        </p:nvSpPr>
        <p:spPr bwMode="gray">
          <a:xfrm>
            <a:off x="4242501" y="3473450"/>
            <a:ext cx="123852" cy="95250"/>
          </a:xfrm>
          <a:custGeom>
            <a:avLst/>
            <a:gdLst/>
            <a:ahLst/>
            <a:cxnLst>
              <a:cxn ang="0">
                <a:pos x="36" y="6"/>
              </a:cxn>
              <a:cxn ang="0">
                <a:pos x="36" y="6"/>
              </a:cxn>
              <a:cxn ang="0">
                <a:pos x="34" y="4"/>
              </a:cxn>
              <a:cxn ang="0">
                <a:pos x="32" y="2"/>
              </a:cxn>
              <a:cxn ang="0">
                <a:pos x="30" y="0"/>
              </a:cxn>
              <a:cxn ang="0">
                <a:pos x="28" y="0"/>
              </a:cxn>
              <a:cxn ang="0">
                <a:pos x="26" y="2"/>
              </a:cxn>
              <a:cxn ang="0">
                <a:pos x="24" y="4"/>
              </a:cxn>
              <a:cxn ang="0">
                <a:pos x="22" y="12"/>
              </a:cxn>
              <a:cxn ang="0">
                <a:pos x="20" y="18"/>
              </a:cxn>
              <a:cxn ang="0">
                <a:pos x="20" y="22"/>
              </a:cxn>
              <a:cxn ang="0">
                <a:pos x="20" y="26"/>
              </a:cxn>
              <a:cxn ang="0">
                <a:pos x="18" y="28"/>
              </a:cxn>
              <a:cxn ang="0">
                <a:pos x="16" y="32"/>
              </a:cxn>
              <a:cxn ang="0">
                <a:pos x="12" y="36"/>
              </a:cxn>
              <a:cxn ang="0">
                <a:pos x="10" y="42"/>
              </a:cxn>
              <a:cxn ang="0">
                <a:pos x="6" y="46"/>
              </a:cxn>
              <a:cxn ang="0">
                <a:pos x="4" y="48"/>
              </a:cxn>
              <a:cxn ang="0">
                <a:pos x="2" y="50"/>
              </a:cxn>
              <a:cxn ang="0">
                <a:pos x="0" y="52"/>
              </a:cxn>
              <a:cxn ang="0">
                <a:pos x="0" y="54"/>
              </a:cxn>
              <a:cxn ang="0">
                <a:pos x="0" y="56"/>
              </a:cxn>
              <a:cxn ang="0">
                <a:pos x="4" y="56"/>
              </a:cxn>
              <a:cxn ang="0">
                <a:pos x="8" y="58"/>
              </a:cxn>
              <a:cxn ang="0">
                <a:pos x="14" y="58"/>
              </a:cxn>
              <a:cxn ang="0">
                <a:pos x="20" y="58"/>
              </a:cxn>
              <a:cxn ang="0">
                <a:pos x="26" y="58"/>
              </a:cxn>
              <a:cxn ang="0">
                <a:pos x="30" y="56"/>
              </a:cxn>
              <a:cxn ang="0">
                <a:pos x="32" y="56"/>
              </a:cxn>
              <a:cxn ang="0">
                <a:pos x="38" y="60"/>
              </a:cxn>
              <a:cxn ang="0">
                <a:pos x="48" y="58"/>
              </a:cxn>
              <a:cxn ang="0">
                <a:pos x="48" y="58"/>
              </a:cxn>
              <a:cxn ang="0">
                <a:pos x="50" y="56"/>
              </a:cxn>
              <a:cxn ang="0">
                <a:pos x="52" y="52"/>
              </a:cxn>
              <a:cxn ang="0">
                <a:pos x="54" y="50"/>
              </a:cxn>
              <a:cxn ang="0">
                <a:pos x="56" y="46"/>
              </a:cxn>
              <a:cxn ang="0">
                <a:pos x="60" y="44"/>
              </a:cxn>
              <a:cxn ang="0">
                <a:pos x="62" y="44"/>
              </a:cxn>
              <a:cxn ang="0">
                <a:pos x="64" y="44"/>
              </a:cxn>
              <a:cxn ang="0">
                <a:pos x="66" y="42"/>
              </a:cxn>
              <a:cxn ang="0">
                <a:pos x="70" y="40"/>
              </a:cxn>
              <a:cxn ang="0">
                <a:pos x="72" y="38"/>
              </a:cxn>
              <a:cxn ang="0">
                <a:pos x="74" y="36"/>
              </a:cxn>
              <a:cxn ang="0">
                <a:pos x="76" y="34"/>
              </a:cxn>
              <a:cxn ang="0">
                <a:pos x="78" y="32"/>
              </a:cxn>
              <a:cxn ang="0">
                <a:pos x="78" y="32"/>
              </a:cxn>
              <a:cxn ang="0">
                <a:pos x="78" y="30"/>
              </a:cxn>
              <a:cxn ang="0">
                <a:pos x="78" y="26"/>
              </a:cxn>
              <a:cxn ang="0">
                <a:pos x="78" y="24"/>
              </a:cxn>
              <a:cxn ang="0">
                <a:pos x="76" y="22"/>
              </a:cxn>
              <a:cxn ang="0">
                <a:pos x="74" y="20"/>
              </a:cxn>
              <a:cxn ang="0">
                <a:pos x="72" y="22"/>
              </a:cxn>
              <a:cxn ang="0">
                <a:pos x="70" y="24"/>
              </a:cxn>
              <a:cxn ang="0">
                <a:pos x="66" y="26"/>
              </a:cxn>
              <a:cxn ang="0">
                <a:pos x="64" y="26"/>
              </a:cxn>
              <a:cxn ang="0">
                <a:pos x="62" y="26"/>
              </a:cxn>
              <a:cxn ang="0">
                <a:pos x="58" y="24"/>
              </a:cxn>
              <a:cxn ang="0">
                <a:pos x="52" y="22"/>
              </a:cxn>
              <a:cxn ang="0">
                <a:pos x="46" y="20"/>
              </a:cxn>
              <a:cxn ang="0">
                <a:pos x="42" y="16"/>
              </a:cxn>
              <a:cxn ang="0">
                <a:pos x="38" y="12"/>
              </a:cxn>
              <a:cxn ang="0">
                <a:pos x="36" y="6"/>
              </a:cxn>
            </a:cxnLst>
            <a:rect l="0" t="0" r="r" b="b"/>
            <a:pathLst>
              <a:path w="78" h="60">
                <a:moveTo>
                  <a:pt x="36" y="6"/>
                </a:moveTo>
                <a:lnTo>
                  <a:pt x="36" y="6"/>
                </a:lnTo>
                <a:lnTo>
                  <a:pt x="34" y="4"/>
                </a:lnTo>
                <a:lnTo>
                  <a:pt x="32" y="2"/>
                </a:lnTo>
                <a:lnTo>
                  <a:pt x="30" y="0"/>
                </a:lnTo>
                <a:lnTo>
                  <a:pt x="28" y="0"/>
                </a:lnTo>
                <a:lnTo>
                  <a:pt x="26" y="2"/>
                </a:lnTo>
                <a:lnTo>
                  <a:pt x="24" y="4"/>
                </a:lnTo>
                <a:lnTo>
                  <a:pt x="22" y="12"/>
                </a:lnTo>
                <a:lnTo>
                  <a:pt x="20" y="18"/>
                </a:lnTo>
                <a:lnTo>
                  <a:pt x="20" y="22"/>
                </a:lnTo>
                <a:lnTo>
                  <a:pt x="20" y="26"/>
                </a:lnTo>
                <a:lnTo>
                  <a:pt x="18" y="28"/>
                </a:lnTo>
                <a:lnTo>
                  <a:pt x="16" y="32"/>
                </a:lnTo>
                <a:lnTo>
                  <a:pt x="12" y="36"/>
                </a:lnTo>
                <a:lnTo>
                  <a:pt x="10" y="42"/>
                </a:lnTo>
                <a:lnTo>
                  <a:pt x="6" y="46"/>
                </a:lnTo>
                <a:lnTo>
                  <a:pt x="4" y="48"/>
                </a:lnTo>
                <a:lnTo>
                  <a:pt x="2" y="50"/>
                </a:lnTo>
                <a:lnTo>
                  <a:pt x="0" y="52"/>
                </a:lnTo>
                <a:lnTo>
                  <a:pt x="0" y="54"/>
                </a:lnTo>
                <a:lnTo>
                  <a:pt x="0" y="56"/>
                </a:lnTo>
                <a:lnTo>
                  <a:pt x="4" y="56"/>
                </a:lnTo>
                <a:lnTo>
                  <a:pt x="8" y="58"/>
                </a:lnTo>
                <a:lnTo>
                  <a:pt x="14" y="58"/>
                </a:lnTo>
                <a:lnTo>
                  <a:pt x="20" y="58"/>
                </a:lnTo>
                <a:lnTo>
                  <a:pt x="26" y="58"/>
                </a:lnTo>
                <a:lnTo>
                  <a:pt x="30" y="56"/>
                </a:lnTo>
                <a:lnTo>
                  <a:pt x="32" y="56"/>
                </a:lnTo>
                <a:lnTo>
                  <a:pt x="38" y="60"/>
                </a:lnTo>
                <a:lnTo>
                  <a:pt x="48" y="58"/>
                </a:lnTo>
                <a:lnTo>
                  <a:pt x="48" y="58"/>
                </a:lnTo>
                <a:lnTo>
                  <a:pt x="50" y="56"/>
                </a:lnTo>
                <a:lnTo>
                  <a:pt x="52" y="52"/>
                </a:lnTo>
                <a:lnTo>
                  <a:pt x="54" y="50"/>
                </a:lnTo>
                <a:lnTo>
                  <a:pt x="56" y="46"/>
                </a:lnTo>
                <a:lnTo>
                  <a:pt x="60" y="44"/>
                </a:lnTo>
                <a:lnTo>
                  <a:pt x="62" y="44"/>
                </a:lnTo>
                <a:lnTo>
                  <a:pt x="64" y="44"/>
                </a:lnTo>
                <a:lnTo>
                  <a:pt x="66" y="42"/>
                </a:lnTo>
                <a:lnTo>
                  <a:pt x="70" y="40"/>
                </a:lnTo>
                <a:lnTo>
                  <a:pt x="72" y="38"/>
                </a:lnTo>
                <a:lnTo>
                  <a:pt x="74" y="36"/>
                </a:lnTo>
                <a:lnTo>
                  <a:pt x="76" y="34"/>
                </a:lnTo>
                <a:lnTo>
                  <a:pt x="78" y="32"/>
                </a:lnTo>
                <a:lnTo>
                  <a:pt x="78" y="32"/>
                </a:lnTo>
                <a:lnTo>
                  <a:pt x="78" y="30"/>
                </a:lnTo>
                <a:lnTo>
                  <a:pt x="78" y="26"/>
                </a:lnTo>
                <a:lnTo>
                  <a:pt x="78" y="24"/>
                </a:lnTo>
                <a:lnTo>
                  <a:pt x="76" y="22"/>
                </a:lnTo>
                <a:lnTo>
                  <a:pt x="74" y="20"/>
                </a:lnTo>
                <a:lnTo>
                  <a:pt x="72" y="22"/>
                </a:lnTo>
                <a:lnTo>
                  <a:pt x="70" y="24"/>
                </a:lnTo>
                <a:lnTo>
                  <a:pt x="66" y="26"/>
                </a:lnTo>
                <a:lnTo>
                  <a:pt x="64" y="26"/>
                </a:lnTo>
                <a:lnTo>
                  <a:pt x="62" y="26"/>
                </a:lnTo>
                <a:lnTo>
                  <a:pt x="58" y="24"/>
                </a:lnTo>
                <a:lnTo>
                  <a:pt x="52" y="22"/>
                </a:lnTo>
                <a:lnTo>
                  <a:pt x="46" y="20"/>
                </a:lnTo>
                <a:lnTo>
                  <a:pt x="42" y="16"/>
                </a:lnTo>
                <a:lnTo>
                  <a:pt x="38" y="12"/>
                </a:lnTo>
                <a:lnTo>
                  <a:pt x="36" y="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17"/>
          <p:cNvSpPr>
            <a:spLocks/>
          </p:cNvSpPr>
          <p:nvPr/>
        </p:nvSpPr>
        <p:spPr bwMode="gray">
          <a:xfrm>
            <a:off x="2908706" y="3743325"/>
            <a:ext cx="127028" cy="53975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52" y="2"/>
              </a:cxn>
              <a:cxn ang="0">
                <a:pos x="38" y="2"/>
              </a:cxn>
              <a:cxn ang="0">
                <a:pos x="24" y="2"/>
              </a:cxn>
              <a:cxn ang="0">
                <a:pos x="16" y="2"/>
              </a:cxn>
              <a:cxn ang="0">
                <a:pos x="0" y="16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2" y="28"/>
              </a:cxn>
              <a:cxn ang="0">
                <a:pos x="4" y="30"/>
              </a:cxn>
              <a:cxn ang="0">
                <a:pos x="6" y="30"/>
              </a:cxn>
              <a:cxn ang="0">
                <a:pos x="8" y="30"/>
              </a:cxn>
              <a:cxn ang="0">
                <a:pos x="12" y="28"/>
              </a:cxn>
              <a:cxn ang="0">
                <a:pos x="16" y="28"/>
              </a:cxn>
              <a:cxn ang="0">
                <a:pos x="20" y="30"/>
              </a:cxn>
              <a:cxn ang="0">
                <a:pos x="26" y="34"/>
              </a:cxn>
              <a:cxn ang="0">
                <a:pos x="26" y="32"/>
              </a:cxn>
              <a:cxn ang="0">
                <a:pos x="30" y="28"/>
              </a:cxn>
              <a:cxn ang="0">
                <a:pos x="40" y="26"/>
              </a:cxn>
              <a:cxn ang="0">
                <a:pos x="58" y="24"/>
              </a:cxn>
              <a:cxn ang="0">
                <a:pos x="58" y="24"/>
              </a:cxn>
              <a:cxn ang="0">
                <a:pos x="58" y="22"/>
              </a:cxn>
              <a:cxn ang="0">
                <a:pos x="58" y="20"/>
              </a:cxn>
              <a:cxn ang="0">
                <a:pos x="60" y="16"/>
              </a:cxn>
              <a:cxn ang="0">
                <a:pos x="62" y="14"/>
              </a:cxn>
              <a:cxn ang="0">
                <a:pos x="66" y="12"/>
              </a:cxn>
              <a:cxn ang="0">
                <a:pos x="72" y="10"/>
              </a:cxn>
              <a:cxn ang="0">
                <a:pos x="80" y="10"/>
              </a:cxn>
              <a:cxn ang="0">
                <a:pos x="78" y="8"/>
              </a:cxn>
              <a:cxn ang="0">
                <a:pos x="76" y="8"/>
              </a:cxn>
              <a:cxn ang="0">
                <a:pos x="70" y="8"/>
              </a:cxn>
              <a:cxn ang="0">
                <a:pos x="64" y="6"/>
              </a:cxn>
              <a:cxn ang="0">
                <a:pos x="60" y="4"/>
              </a:cxn>
              <a:cxn ang="0">
                <a:pos x="58" y="0"/>
              </a:cxn>
            </a:cxnLst>
            <a:rect l="0" t="0" r="r" b="b"/>
            <a:pathLst>
              <a:path w="80" h="34">
                <a:moveTo>
                  <a:pt x="58" y="0"/>
                </a:moveTo>
                <a:lnTo>
                  <a:pt x="52" y="2"/>
                </a:lnTo>
                <a:lnTo>
                  <a:pt x="38" y="2"/>
                </a:lnTo>
                <a:lnTo>
                  <a:pt x="24" y="2"/>
                </a:lnTo>
                <a:lnTo>
                  <a:pt x="16" y="2"/>
                </a:lnTo>
                <a:lnTo>
                  <a:pt x="0" y="16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2" y="28"/>
                </a:lnTo>
                <a:lnTo>
                  <a:pt x="4" y="30"/>
                </a:lnTo>
                <a:lnTo>
                  <a:pt x="6" y="30"/>
                </a:lnTo>
                <a:lnTo>
                  <a:pt x="8" y="30"/>
                </a:lnTo>
                <a:lnTo>
                  <a:pt x="12" y="28"/>
                </a:lnTo>
                <a:lnTo>
                  <a:pt x="16" y="28"/>
                </a:lnTo>
                <a:lnTo>
                  <a:pt x="20" y="30"/>
                </a:lnTo>
                <a:lnTo>
                  <a:pt x="26" y="34"/>
                </a:lnTo>
                <a:lnTo>
                  <a:pt x="26" y="32"/>
                </a:lnTo>
                <a:lnTo>
                  <a:pt x="30" y="28"/>
                </a:lnTo>
                <a:lnTo>
                  <a:pt x="40" y="26"/>
                </a:lnTo>
                <a:lnTo>
                  <a:pt x="58" y="24"/>
                </a:lnTo>
                <a:lnTo>
                  <a:pt x="58" y="24"/>
                </a:lnTo>
                <a:lnTo>
                  <a:pt x="58" y="22"/>
                </a:lnTo>
                <a:lnTo>
                  <a:pt x="58" y="20"/>
                </a:lnTo>
                <a:lnTo>
                  <a:pt x="60" y="16"/>
                </a:lnTo>
                <a:lnTo>
                  <a:pt x="62" y="14"/>
                </a:lnTo>
                <a:lnTo>
                  <a:pt x="66" y="12"/>
                </a:lnTo>
                <a:lnTo>
                  <a:pt x="72" y="10"/>
                </a:lnTo>
                <a:lnTo>
                  <a:pt x="80" y="10"/>
                </a:lnTo>
                <a:lnTo>
                  <a:pt x="78" y="8"/>
                </a:lnTo>
                <a:lnTo>
                  <a:pt x="76" y="8"/>
                </a:lnTo>
                <a:lnTo>
                  <a:pt x="70" y="8"/>
                </a:lnTo>
                <a:lnTo>
                  <a:pt x="64" y="6"/>
                </a:lnTo>
                <a:lnTo>
                  <a:pt x="60" y="4"/>
                </a:lnTo>
                <a:lnTo>
                  <a:pt x="5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18"/>
          <p:cNvSpPr>
            <a:spLocks/>
          </p:cNvSpPr>
          <p:nvPr/>
        </p:nvSpPr>
        <p:spPr bwMode="gray">
          <a:xfrm>
            <a:off x="2908706" y="3743325"/>
            <a:ext cx="127028" cy="53975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0" y="2"/>
              </a:cxn>
              <a:cxn ang="0">
                <a:pos x="38" y="2"/>
              </a:cxn>
              <a:cxn ang="0">
                <a:pos x="24" y="2"/>
              </a:cxn>
              <a:cxn ang="0">
                <a:pos x="16" y="2"/>
              </a:cxn>
              <a:cxn ang="0">
                <a:pos x="0" y="16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2" y="28"/>
              </a:cxn>
              <a:cxn ang="0">
                <a:pos x="4" y="30"/>
              </a:cxn>
              <a:cxn ang="0">
                <a:pos x="6" y="30"/>
              </a:cxn>
              <a:cxn ang="0">
                <a:pos x="8" y="30"/>
              </a:cxn>
              <a:cxn ang="0">
                <a:pos x="12" y="28"/>
              </a:cxn>
              <a:cxn ang="0">
                <a:pos x="16" y="28"/>
              </a:cxn>
              <a:cxn ang="0">
                <a:pos x="20" y="30"/>
              </a:cxn>
              <a:cxn ang="0">
                <a:pos x="26" y="34"/>
              </a:cxn>
              <a:cxn ang="0">
                <a:pos x="26" y="32"/>
              </a:cxn>
              <a:cxn ang="0">
                <a:pos x="30" y="28"/>
              </a:cxn>
              <a:cxn ang="0">
                <a:pos x="40" y="26"/>
              </a:cxn>
              <a:cxn ang="0">
                <a:pos x="58" y="24"/>
              </a:cxn>
              <a:cxn ang="0">
                <a:pos x="58" y="24"/>
              </a:cxn>
              <a:cxn ang="0">
                <a:pos x="58" y="22"/>
              </a:cxn>
              <a:cxn ang="0">
                <a:pos x="58" y="20"/>
              </a:cxn>
              <a:cxn ang="0">
                <a:pos x="60" y="16"/>
              </a:cxn>
              <a:cxn ang="0">
                <a:pos x="62" y="14"/>
              </a:cxn>
              <a:cxn ang="0">
                <a:pos x="66" y="12"/>
              </a:cxn>
              <a:cxn ang="0">
                <a:pos x="72" y="10"/>
              </a:cxn>
              <a:cxn ang="0">
                <a:pos x="80" y="10"/>
              </a:cxn>
              <a:cxn ang="0">
                <a:pos x="78" y="8"/>
              </a:cxn>
              <a:cxn ang="0">
                <a:pos x="74" y="8"/>
              </a:cxn>
              <a:cxn ang="0">
                <a:pos x="70" y="8"/>
              </a:cxn>
              <a:cxn ang="0">
                <a:pos x="64" y="6"/>
              </a:cxn>
              <a:cxn ang="0">
                <a:pos x="60" y="4"/>
              </a:cxn>
              <a:cxn ang="0">
                <a:pos x="56" y="0"/>
              </a:cxn>
            </a:cxnLst>
            <a:rect l="0" t="0" r="r" b="b"/>
            <a:pathLst>
              <a:path w="80" h="34">
                <a:moveTo>
                  <a:pt x="56" y="0"/>
                </a:moveTo>
                <a:lnTo>
                  <a:pt x="50" y="2"/>
                </a:lnTo>
                <a:lnTo>
                  <a:pt x="38" y="2"/>
                </a:lnTo>
                <a:lnTo>
                  <a:pt x="24" y="2"/>
                </a:lnTo>
                <a:lnTo>
                  <a:pt x="16" y="2"/>
                </a:lnTo>
                <a:lnTo>
                  <a:pt x="0" y="16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2" y="28"/>
                </a:lnTo>
                <a:lnTo>
                  <a:pt x="4" y="30"/>
                </a:lnTo>
                <a:lnTo>
                  <a:pt x="6" y="30"/>
                </a:lnTo>
                <a:lnTo>
                  <a:pt x="8" y="30"/>
                </a:lnTo>
                <a:lnTo>
                  <a:pt x="12" y="28"/>
                </a:lnTo>
                <a:lnTo>
                  <a:pt x="16" y="28"/>
                </a:lnTo>
                <a:lnTo>
                  <a:pt x="20" y="30"/>
                </a:lnTo>
                <a:lnTo>
                  <a:pt x="26" y="34"/>
                </a:lnTo>
                <a:lnTo>
                  <a:pt x="26" y="32"/>
                </a:lnTo>
                <a:lnTo>
                  <a:pt x="30" y="28"/>
                </a:lnTo>
                <a:lnTo>
                  <a:pt x="40" y="26"/>
                </a:lnTo>
                <a:lnTo>
                  <a:pt x="58" y="24"/>
                </a:lnTo>
                <a:lnTo>
                  <a:pt x="58" y="24"/>
                </a:lnTo>
                <a:lnTo>
                  <a:pt x="58" y="22"/>
                </a:lnTo>
                <a:lnTo>
                  <a:pt x="58" y="20"/>
                </a:lnTo>
                <a:lnTo>
                  <a:pt x="60" y="16"/>
                </a:lnTo>
                <a:lnTo>
                  <a:pt x="62" y="14"/>
                </a:lnTo>
                <a:lnTo>
                  <a:pt x="66" y="12"/>
                </a:lnTo>
                <a:lnTo>
                  <a:pt x="72" y="10"/>
                </a:lnTo>
                <a:lnTo>
                  <a:pt x="80" y="10"/>
                </a:lnTo>
                <a:lnTo>
                  <a:pt x="78" y="8"/>
                </a:lnTo>
                <a:lnTo>
                  <a:pt x="74" y="8"/>
                </a:lnTo>
                <a:lnTo>
                  <a:pt x="70" y="8"/>
                </a:lnTo>
                <a:lnTo>
                  <a:pt x="64" y="6"/>
                </a:lnTo>
                <a:lnTo>
                  <a:pt x="60" y="4"/>
                </a:lnTo>
                <a:lnTo>
                  <a:pt x="5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19"/>
          <p:cNvSpPr>
            <a:spLocks/>
          </p:cNvSpPr>
          <p:nvPr/>
        </p:nvSpPr>
        <p:spPr bwMode="gray">
          <a:xfrm>
            <a:off x="1555858" y="2403475"/>
            <a:ext cx="533518" cy="654050"/>
          </a:xfrm>
          <a:custGeom>
            <a:avLst/>
            <a:gdLst/>
            <a:ahLst/>
            <a:cxnLst>
              <a:cxn ang="0">
                <a:pos x="302" y="44"/>
              </a:cxn>
              <a:cxn ang="0">
                <a:pos x="314" y="42"/>
              </a:cxn>
              <a:cxn ang="0">
                <a:pos x="312" y="42"/>
              </a:cxn>
              <a:cxn ang="0">
                <a:pos x="326" y="38"/>
              </a:cxn>
              <a:cxn ang="0">
                <a:pos x="330" y="22"/>
              </a:cxn>
              <a:cxn ang="0">
                <a:pos x="302" y="4"/>
              </a:cxn>
              <a:cxn ang="0">
                <a:pos x="250" y="8"/>
              </a:cxn>
              <a:cxn ang="0">
                <a:pos x="230" y="14"/>
              </a:cxn>
              <a:cxn ang="0">
                <a:pos x="218" y="20"/>
              </a:cxn>
              <a:cxn ang="0">
                <a:pos x="214" y="26"/>
              </a:cxn>
              <a:cxn ang="0">
                <a:pos x="204" y="36"/>
              </a:cxn>
              <a:cxn ang="0">
                <a:pos x="194" y="34"/>
              </a:cxn>
              <a:cxn ang="0">
                <a:pos x="186" y="34"/>
              </a:cxn>
              <a:cxn ang="0">
                <a:pos x="176" y="48"/>
              </a:cxn>
              <a:cxn ang="0">
                <a:pos x="158" y="58"/>
              </a:cxn>
              <a:cxn ang="0">
                <a:pos x="148" y="76"/>
              </a:cxn>
              <a:cxn ang="0">
                <a:pos x="136" y="114"/>
              </a:cxn>
              <a:cxn ang="0">
                <a:pos x="106" y="170"/>
              </a:cxn>
              <a:cxn ang="0">
                <a:pos x="94" y="200"/>
              </a:cxn>
              <a:cxn ang="0">
                <a:pos x="72" y="230"/>
              </a:cxn>
              <a:cxn ang="0">
                <a:pos x="26" y="278"/>
              </a:cxn>
              <a:cxn ang="0">
                <a:pos x="16" y="284"/>
              </a:cxn>
              <a:cxn ang="0">
                <a:pos x="8" y="300"/>
              </a:cxn>
              <a:cxn ang="0">
                <a:pos x="4" y="334"/>
              </a:cxn>
              <a:cxn ang="0">
                <a:pos x="10" y="344"/>
              </a:cxn>
              <a:cxn ang="0">
                <a:pos x="6" y="352"/>
              </a:cxn>
              <a:cxn ang="0">
                <a:pos x="2" y="364"/>
              </a:cxn>
              <a:cxn ang="0">
                <a:pos x="4" y="384"/>
              </a:cxn>
              <a:cxn ang="0">
                <a:pos x="10" y="400"/>
              </a:cxn>
              <a:cxn ang="0">
                <a:pos x="28" y="412"/>
              </a:cxn>
              <a:cxn ang="0">
                <a:pos x="46" y="402"/>
              </a:cxn>
              <a:cxn ang="0">
                <a:pos x="54" y="390"/>
              </a:cxn>
              <a:cxn ang="0">
                <a:pos x="58" y="376"/>
              </a:cxn>
              <a:cxn ang="0">
                <a:pos x="68" y="370"/>
              </a:cxn>
              <a:cxn ang="0">
                <a:pos x="76" y="358"/>
              </a:cxn>
              <a:cxn ang="0">
                <a:pos x="80" y="342"/>
              </a:cxn>
              <a:cxn ang="0">
                <a:pos x="92" y="354"/>
              </a:cxn>
              <a:cxn ang="0">
                <a:pos x="100" y="318"/>
              </a:cxn>
              <a:cxn ang="0">
                <a:pos x="102" y="260"/>
              </a:cxn>
              <a:cxn ang="0">
                <a:pos x="132" y="198"/>
              </a:cxn>
              <a:cxn ang="0">
                <a:pos x="140" y="178"/>
              </a:cxn>
              <a:cxn ang="0">
                <a:pos x="154" y="162"/>
              </a:cxn>
              <a:cxn ang="0">
                <a:pos x="162" y="134"/>
              </a:cxn>
              <a:cxn ang="0">
                <a:pos x="170" y="112"/>
              </a:cxn>
              <a:cxn ang="0">
                <a:pos x="224" y="64"/>
              </a:cxn>
              <a:cxn ang="0">
                <a:pos x="238" y="66"/>
              </a:cxn>
              <a:cxn ang="0">
                <a:pos x="264" y="70"/>
              </a:cxn>
              <a:cxn ang="0">
                <a:pos x="276" y="64"/>
              </a:cxn>
              <a:cxn ang="0">
                <a:pos x="278" y="56"/>
              </a:cxn>
              <a:cxn ang="0">
                <a:pos x="294" y="50"/>
              </a:cxn>
              <a:cxn ang="0">
                <a:pos x="328" y="64"/>
              </a:cxn>
              <a:cxn ang="0">
                <a:pos x="326" y="52"/>
              </a:cxn>
            </a:cxnLst>
            <a:rect l="0" t="0" r="r" b="b"/>
            <a:pathLst>
              <a:path w="336" h="412">
                <a:moveTo>
                  <a:pt x="326" y="52"/>
                </a:moveTo>
                <a:lnTo>
                  <a:pt x="314" y="48"/>
                </a:lnTo>
                <a:lnTo>
                  <a:pt x="308" y="46"/>
                </a:lnTo>
                <a:lnTo>
                  <a:pt x="302" y="44"/>
                </a:lnTo>
                <a:lnTo>
                  <a:pt x="300" y="44"/>
                </a:lnTo>
                <a:lnTo>
                  <a:pt x="298" y="44"/>
                </a:lnTo>
                <a:lnTo>
                  <a:pt x="314" y="42"/>
                </a:lnTo>
                <a:lnTo>
                  <a:pt x="314" y="42"/>
                </a:lnTo>
                <a:lnTo>
                  <a:pt x="314" y="42"/>
                </a:lnTo>
                <a:lnTo>
                  <a:pt x="312" y="42"/>
                </a:lnTo>
                <a:lnTo>
                  <a:pt x="312" y="42"/>
                </a:lnTo>
                <a:lnTo>
                  <a:pt x="312" y="42"/>
                </a:lnTo>
                <a:lnTo>
                  <a:pt x="314" y="42"/>
                </a:lnTo>
                <a:lnTo>
                  <a:pt x="318" y="42"/>
                </a:lnTo>
                <a:lnTo>
                  <a:pt x="322" y="40"/>
                </a:lnTo>
                <a:lnTo>
                  <a:pt x="326" y="38"/>
                </a:lnTo>
                <a:lnTo>
                  <a:pt x="328" y="34"/>
                </a:lnTo>
                <a:lnTo>
                  <a:pt x="328" y="30"/>
                </a:lnTo>
                <a:lnTo>
                  <a:pt x="330" y="26"/>
                </a:lnTo>
                <a:lnTo>
                  <a:pt x="330" y="22"/>
                </a:lnTo>
                <a:lnTo>
                  <a:pt x="330" y="22"/>
                </a:lnTo>
                <a:lnTo>
                  <a:pt x="314" y="20"/>
                </a:lnTo>
                <a:lnTo>
                  <a:pt x="310" y="10"/>
                </a:lnTo>
                <a:lnTo>
                  <a:pt x="302" y="4"/>
                </a:lnTo>
                <a:lnTo>
                  <a:pt x="282" y="6"/>
                </a:lnTo>
                <a:lnTo>
                  <a:pt x="258" y="0"/>
                </a:lnTo>
                <a:lnTo>
                  <a:pt x="256" y="4"/>
                </a:lnTo>
                <a:lnTo>
                  <a:pt x="250" y="8"/>
                </a:lnTo>
                <a:lnTo>
                  <a:pt x="246" y="12"/>
                </a:lnTo>
                <a:lnTo>
                  <a:pt x="240" y="12"/>
                </a:lnTo>
                <a:lnTo>
                  <a:pt x="234" y="14"/>
                </a:lnTo>
                <a:lnTo>
                  <a:pt x="230" y="14"/>
                </a:lnTo>
                <a:lnTo>
                  <a:pt x="230" y="14"/>
                </a:lnTo>
                <a:lnTo>
                  <a:pt x="224" y="16"/>
                </a:lnTo>
                <a:lnTo>
                  <a:pt x="220" y="18"/>
                </a:lnTo>
                <a:lnTo>
                  <a:pt x="218" y="20"/>
                </a:lnTo>
                <a:lnTo>
                  <a:pt x="216" y="22"/>
                </a:lnTo>
                <a:lnTo>
                  <a:pt x="216" y="22"/>
                </a:lnTo>
                <a:lnTo>
                  <a:pt x="216" y="22"/>
                </a:lnTo>
                <a:lnTo>
                  <a:pt x="214" y="26"/>
                </a:lnTo>
                <a:lnTo>
                  <a:pt x="214" y="28"/>
                </a:lnTo>
                <a:lnTo>
                  <a:pt x="212" y="32"/>
                </a:lnTo>
                <a:lnTo>
                  <a:pt x="208" y="36"/>
                </a:lnTo>
                <a:lnTo>
                  <a:pt x="204" y="36"/>
                </a:lnTo>
                <a:lnTo>
                  <a:pt x="200" y="36"/>
                </a:lnTo>
                <a:lnTo>
                  <a:pt x="196" y="36"/>
                </a:lnTo>
                <a:lnTo>
                  <a:pt x="196" y="34"/>
                </a:lnTo>
                <a:lnTo>
                  <a:pt x="194" y="34"/>
                </a:lnTo>
                <a:lnTo>
                  <a:pt x="194" y="32"/>
                </a:lnTo>
                <a:lnTo>
                  <a:pt x="194" y="32"/>
                </a:lnTo>
                <a:lnTo>
                  <a:pt x="190" y="32"/>
                </a:lnTo>
                <a:lnTo>
                  <a:pt x="186" y="34"/>
                </a:lnTo>
                <a:lnTo>
                  <a:pt x="182" y="38"/>
                </a:lnTo>
                <a:lnTo>
                  <a:pt x="178" y="42"/>
                </a:lnTo>
                <a:lnTo>
                  <a:pt x="176" y="46"/>
                </a:lnTo>
                <a:lnTo>
                  <a:pt x="176" y="48"/>
                </a:lnTo>
                <a:lnTo>
                  <a:pt x="174" y="48"/>
                </a:lnTo>
                <a:lnTo>
                  <a:pt x="168" y="54"/>
                </a:lnTo>
                <a:lnTo>
                  <a:pt x="162" y="56"/>
                </a:lnTo>
                <a:lnTo>
                  <a:pt x="158" y="58"/>
                </a:lnTo>
                <a:lnTo>
                  <a:pt x="154" y="62"/>
                </a:lnTo>
                <a:lnTo>
                  <a:pt x="152" y="66"/>
                </a:lnTo>
                <a:lnTo>
                  <a:pt x="150" y="70"/>
                </a:lnTo>
                <a:lnTo>
                  <a:pt x="148" y="76"/>
                </a:lnTo>
                <a:lnTo>
                  <a:pt x="148" y="80"/>
                </a:lnTo>
                <a:lnTo>
                  <a:pt x="148" y="82"/>
                </a:lnTo>
                <a:lnTo>
                  <a:pt x="148" y="82"/>
                </a:lnTo>
                <a:lnTo>
                  <a:pt x="136" y="114"/>
                </a:lnTo>
                <a:lnTo>
                  <a:pt x="116" y="150"/>
                </a:lnTo>
                <a:lnTo>
                  <a:pt x="114" y="152"/>
                </a:lnTo>
                <a:lnTo>
                  <a:pt x="110" y="160"/>
                </a:lnTo>
                <a:lnTo>
                  <a:pt x="106" y="170"/>
                </a:lnTo>
                <a:lnTo>
                  <a:pt x="102" y="180"/>
                </a:lnTo>
                <a:lnTo>
                  <a:pt x="100" y="184"/>
                </a:lnTo>
                <a:lnTo>
                  <a:pt x="98" y="190"/>
                </a:lnTo>
                <a:lnTo>
                  <a:pt x="94" y="200"/>
                </a:lnTo>
                <a:lnTo>
                  <a:pt x="88" y="212"/>
                </a:lnTo>
                <a:lnTo>
                  <a:pt x="84" y="220"/>
                </a:lnTo>
                <a:lnTo>
                  <a:pt x="82" y="224"/>
                </a:lnTo>
                <a:lnTo>
                  <a:pt x="72" y="230"/>
                </a:lnTo>
                <a:lnTo>
                  <a:pt x="54" y="254"/>
                </a:lnTo>
                <a:lnTo>
                  <a:pt x="32" y="268"/>
                </a:lnTo>
                <a:lnTo>
                  <a:pt x="30" y="274"/>
                </a:lnTo>
                <a:lnTo>
                  <a:pt x="26" y="278"/>
                </a:lnTo>
                <a:lnTo>
                  <a:pt x="22" y="280"/>
                </a:lnTo>
                <a:lnTo>
                  <a:pt x="20" y="282"/>
                </a:lnTo>
                <a:lnTo>
                  <a:pt x="16" y="284"/>
                </a:lnTo>
                <a:lnTo>
                  <a:pt x="16" y="284"/>
                </a:lnTo>
                <a:lnTo>
                  <a:pt x="14" y="290"/>
                </a:lnTo>
                <a:lnTo>
                  <a:pt x="12" y="294"/>
                </a:lnTo>
                <a:lnTo>
                  <a:pt x="10" y="298"/>
                </a:lnTo>
                <a:lnTo>
                  <a:pt x="8" y="300"/>
                </a:lnTo>
                <a:lnTo>
                  <a:pt x="8" y="300"/>
                </a:lnTo>
                <a:lnTo>
                  <a:pt x="2" y="312"/>
                </a:lnTo>
                <a:lnTo>
                  <a:pt x="0" y="324"/>
                </a:lnTo>
                <a:lnTo>
                  <a:pt x="4" y="334"/>
                </a:lnTo>
                <a:lnTo>
                  <a:pt x="8" y="338"/>
                </a:lnTo>
                <a:lnTo>
                  <a:pt x="10" y="340"/>
                </a:lnTo>
                <a:lnTo>
                  <a:pt x="10" y="342"/>
                </a:lnTo>
                <a:lnTo>
                  <a:pt x="10" y="344"/>
                </a:lnTo>
                <a:lnTo>
                  <a:pt x="8" y="344"/>
                </a:lnTo>
                <a:lnTo>
                  <a:pt x="8" y="346"/>
                </a:lnTo>
                <a:lnTo>
                  <a:pt x="6" y="348"/>
                </a:lnTo>
                <a:lnTo>
                  <a:pt x="6" y="352"/>
                </a:lnTo>
                <a:lnTo>
                  <a:pt x="6" y="356"/>
                </a:lnTo>
                <a:lnTo>
                  <a:pt x="6" y="358"/>
                </a:lnTo>
                <a:lnTo>
                  <a:pt x="6" y="358"/>
                </a:lnTo>
                <a:lnTo>
                  <a:pt x="2" y="364"/>
                </a:lnTo>
                <a:lnTo>
                  <a:pt x="2" y="370"/>
                </a:lnTo>
                <a:lnTo>
                  <a:pt x="2" y="376"/>
                </a:lnTo>
                <a:lnTo>
                  <a:pt x="2" y="380"/>
                </a:lnTo>
                <a:lnTo>
                  <a:pt x="4" y="384"/>
                </a:lnTo>
                <a:lnTo>
                  <a:pt x="4" y="386"/>
                </a:lnTo>
                <a:lnTo>
                  <a:pt x="4" y="388"/>
                </a:lnTo>
                <a:lnTo>
                  <a:pt x="8" y="394"/>
                </a:lnTo>
                <a:lnTo>
                  <a:pt x="10" y="400"/>
                </a:lnTo>
                <a:lnTo>
                  <a:pt x="16" y="404"/>
                </a:lnTo>
                <a:lnTo>
                  <a:pt x="20" y="408"/>
                </a:lnTo>
                <a:lnTo>
                  <a:pt x="24" y="410"/>
                </a:lnTo>
                <a:lnTo>
                  <a:pt x="28" y="412"/>
                </a:lnTo>
                <a:lnTo>
                  <a:pt x="30" y="412"/>
                </a:lnTo>
                <a:lnTo>
                  <a:pt x="36" y="410"/>
                </a:lnTo>
                <a:lnTo>
                  <a:pt x="42" y="406"/>
                </a:lnTo>
                <a:lnTo>
                  <a:pt x="46" y="402"/>
                </a:lnTo>
                <a:lnTo>
                  <a:pt x="50" y="398"/>
                </a:lnTo>
                <a:lnTo>
                  <a:pt x="52" y="394"/>
                </a:lnTo>
                <a:lnTo>
                  <a:pt x="54" y="392"/>
                </a:lnTo>
                <a:lnTo>
                  <a:pt x="54" y="390"/>
                </a:lnTo>
                <a:lnTo>
                  <a:pt x="54" y="384"/>
                </a:lnTo>
                <a:lnTo>
                  <a:pt x="56" y="380"/>
                </a:lnTo>
                <a:lnTo>
                  <a:pt x="56" y="376"/>
                </a:lnTo>
                <a:lnTo>
                  <a:pt x="58" y="376"/>
                </a:lnTo>
                <a:lnTo>
                  <a:pt x="58" y="374"/>
                </a:lnTo>
                <a:lnTo>
                  <a:pt x="62" y="374"/>
                </a:lnTo>
                <a:lnTo>
                  <a:pt x="64" y="372"/>
                </a:lnTo>
                <a:lnTo>
                  <a:pt x="68" y="370"/>
                </a:lnTo>
                <a:lnTo>
                  <a:pt x="70" y="368"/>
                </a:lnTo>
                <a:lnTo>
                  <a:pt x="70" y="366"/>
                </a:lnTo>
                <a:lnTo>
                  <a:pt x="72" y="364"/>
                </a:lnTo>
                <a:lnTo>
                  <a:pt x="76" y="358"/>
                </a:lnTo>
                <a:lnTo>
                  <a:pt x="78" y="352"/>
                </a:lnTo>
                <a:lnTo>
                  <a:pt x="80" y="346"/>
                </a:lnTo>
                <a:lnTo>
                  <a:pt x="80" y="344"/>
                </a:lnTo>
                <a:lnTo>
                  <a:pt x="80" y="342"/>
                </a:lnTo>
                <a:lnTo>
                  <a:pt x="80" y="340"/>
                </a:lnTo>
                <a:lnTo>
                  <a:pt x="86" y="356"/>
                </a:lnTo>
                <a:lnTo>
                  <a:pt x="88" y="356"/>
                </a:lnTo>
                <a:lnTo>
                  <a:pt x="92" y="354"/>
                </a:lnTo>
                <a:lnTo>
                  <a:pt x="96" y="350"/>
                </a:lnTo>
                <a:lnTo>
                  <a:pt x="100" y="340"/>
                </a:lnTo>
                <a:lnTo>
                  <a:pt x="100" y="324"/>
                </a:lnTo>
                <a:lnTo>
                  <a:pt x="100" y="318"/>
                </a:lnTo>
                <a:lnTo>
                  <a:pt x="100" y="306"/>
                </a:lnTo>
                <a:lnTo>
                  <a:pt x="102" y="290"/>
                </a:lnTo>
                <a:lnTo>
                  <a:pt x="102" y="274"/>
                </a:lnTo>
                <a:lnTo>
                  <a:pt x="102" y="260"/>
                </a:lnTo>
                <a:lnTo>
                  <a:pt x="98" y="254"/>
                </a:lnTo>
                <a:lnTo>
                  <a:pt x="120" y="240"/>
                </a:lnTo>
                <a:lnTo>
                  <a:pt x="122" y="216"/>
                </a:lnTo>
                <a:lnTo>
                  <a:pt x="132" y="198"/>
                </a:lnTo>
                <a:lnTo>
                  <a:pt x="134" y="182"/>
                </a:lnTo>
                <a:lnTo>
                  <a:pt x="136" y="182"/>
                </a:lnTo>
                <a:lnTo>
                  <a:pt x="138" y="182"/>
                </a:lnTo>
                <a:lnTo>
                  <a:pt x="140" y="178"/>
                </a:lnTo>
                <a:lnTo>
                  <a:pt x="144" y="174"/>
                </a:lnTo>
                <a:lnTo>
                  <a:pt x="148" y="170"/>
                </a:lnTo>
                <a:lnTo>
                  <a:pt x="152" y="166"/>
                </a:lnTo>
                <a:lnTo>
                  <a:pt x="154" y="162"/>
                </a:lnTo>
                <a:lnTo>
                  <a:pt x="158" y="158"/>
                </a:lnTo>
                <a:lnTo>
                  <a:pt x="158" y="136"/>
                </a:lnTo>
                <a:lnTo>
                  <a:pt x="160" y="134"/>
                </a:lnTo>
                <a:lnTo>
                  <a:pt x="162" y="134"/>
                </a:lnTo>
                <a:lnTo>
                  <a:pt x="164" y="130"/>
                </a:lnTo>
                <a:lnTo>
                  <a:pt x="166" y="124"/>
                </a:lnTo>
                <a:lnTo>
                  <a:pt x="166" y="122"/>
                </a:lnTo>
                <a:lnTo>
                  <a:pt x="170" y="112"/>
                </a:lnTo>
                <a:lnTo>
                  <a:pt x="178" y="98"/>
                </a:lnTo>
                <a:lnTo>
                  <a:pt x="196" y="82"/>
                </a:lnTo>
                <a:lnTo>
                  <a:pt x="224" y="64"/>
                </a:lnTo>
                <a:lnTo>
                  <a:pt x="224" y="64"/>
                </a:lnTo>
                <a:lnTo>
                  <a:pt x="226" y="64"/>
                </a:lnTo>
                <a:lnTo>
                  <a:pt x="230" y="64"/>
                </a:lnTo>
                <a:lnTo>
                  <a:pt x="234" y="64"/>
                </a:lnTo>
                <a:lnTo>
                  <a:pt x="238" y="66"/>
                </a:lnTo>
                <a:lnTo>
                  <a:pt x="242" y="70"/>
                </a:lnTo>
                <a:lnTo>
                  <a:pt x="260" y="72"/>
                </a:lnTo>
                <a:lnTo>
                  <a:pt x="260" y="72"/>
                </a:lnTo>
                <a:lnTo>
                  <a:pt x="264" y="70"/>
                </a:lnTo>
                <a:lnTo>
                  <a:pt x="266" y="70"/>
                </a:lnTo>
                <a:lnTo>
                  <a:pt x="270" y="68"/>
                </a:lnTo>
                <a:lnTo>
                  <a:pt x="272" y="66"/>
                </a:lnTo>
                <a:lnTo>
                  <a:pt x="276" y="64"/>
                </a:lnTo>
                <a:lnTo>
                  <a:pt x="276" y="60"/>
                </a:lnTo>
                <a:lnTo>
                  <a:pt x="276" y="60"/>
                </a:lnTo>
                <a:lnTo>
                  <a:pt x="276" y="58"/>
                </a:lnTo>
                <a:lnTo>
                  <a:pt x="278" y="56"/>
                </a:lnTo>
                <a:lnTo>
                  <a:pt x="280" y="52"/>
                </a:lnTo>
                <a:lnTo>
                  <a:pt x="284" y="50"/>
                </a:lnTo>
                <a:lnTo>
                  <a:pt x="288" y="50"/>
                </a:lnTo>
                <a:lnTo>
                  <a:pt x="294" y="50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8" y="64"/>
                </a:lnTo>
                <a:lnTo>
                  <a:pt x="328" y="62"/>
                </a:lnTo>
                <a:lnTo>
                  <a:pt x="328" y="56"/>
                </a:lnTo>
                <a:lnTo>
                  <a:pt x="336" y="56"/>
                </a:lnTo>
                <a:lnTo>
                  <a:pt x="326" y="5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20"/>
          <p:cNvSpPr>
            <a:spLocks/>
          </p:cNvSpPr>
          <p:nvPr/>
        </p:nvSpPr>
        <p:spPr bwMode="gray">
          <a:xfrm>
            <a:off x="1260518" y="3511550"/>
            <a:ext cx="250880" cy="209550"/>
          </a:xfrm>
          <a:custGeom>
            <a:avLst/>
            <a:gdLst/>
            <a:ahLst/>
            <a:cxnLst>
              <a:cxn ang="0">
                <a:pos x="154" y="46"/>
              </a:cxn>
              <a:cxn ang="0">
                <a:pos x="146" y="46"/>
              </a:cxn>
              <a:cxn ang="0">
                <a:pos x="136" y="48"/>
              </a:cxn>
              <a:cxn ang="0">
                <a:pos x="132" y="54"/>
              </a:cxn>
              <a:cxn ang="0">
                <a:pos x="126" y="58"/>
              </a:cxn>
              <a:cxn ang="0">
                <a:pos x="120" y="66"/>
              </a:cxn>
              <a:cxn ang="0">
                <a:pos x="120" y="74"/>
              </a:cxn>
              <a:cxn ang="0">
                <a:pos x="120" y="78"/>
              </a:cxn>
              <a:cxn ang="0">
                <a:pos x="116" y="84"/>
              </a:cxn>
              <a:cxn ang="0">
                <a:pos x="110" y="92"/>
              </a:cxn>
              <a:cxn ang="0">
                <a:pos x="96" y="118"/>
              </a:cxn>
              <a:cxn ang="0">
                <a:pos x="92" y="118"/>
              </a:cxn>
              <a:cxn ang="0">
                <a:pos x="78" y="118"/>
              </a:cxn>
              <a:cxn ang="0">
                <a:pos x="68" y="116"/>
              </a:cxn>
              <a:cxn ang="0">
                <a:pos x="60" y="118"/>
              </a:cxn>
              <a:cxn ang="0">
                <a:pos x="52" y="120"/>
              </a:cxn>
              <a:cxn ang="0">
                <a:pos x="50" y="122"/>
              </a:cxn>
              <a:cxn ang="0">
                <a:pos x="44" y="120"/>
              </a:cxn>
              <a:cxn ang="0">
                <a:pos x="38" y="120"/>
              </a:cxn>
              <a:cxn ang="0">
                <a:pos x="32" y="124"/>
              </a:cxn>
              <a:cxn ang="0">
                <a:pos x="30" y="132"/>
              </a:cxn>
              <a:cxn ang="0">
                <a:pos x="26" y="132"/>
              </a:cxn>
              <a:cxn ang="0">
                <a:pos x="20" y="128"/>
              </a:cxn>
              <a:cxn ang="0">
                <a:pos x="18" y="122"/>
              </a:cxn>
              <a:cxn ang="0">
                <a:pos x="16" y="120"/>
              </a:cxn>
              <a:cxn ang="0">
                <a:pos x="16" y="118"/>
              </a:cxn>
              <a:cxn ang="0">
                <a:pos x="16" y="118"/>
              </a:cxn>
              <a:cxn ang="0">
                <a:pos x="16" y="114"/>
              </a:cxn>
              <a:cxn ang="0">
                <a:pos x="20" y="104"/>
              </a:cxn>
              <a:cxn ang="0">
                <a:pos x="24" y="102"/>
              </a:cxn>
              <a:cxn ang="0">
                <a:pos x="30" y="98"/>
              </a:cxn>
              <a:cxn ang="0">
                <a:pos x="28" y="88"/>
              </a:cxn>
              <a:cxn ang="0">
                <a:pos x="30" y="70"/>
              </a:cxn>
              <a:cxn ang="0">
                <a:pos x="30" y="50"/>
              </a:cxn>
              <a:cxn ang="0">
                <a:pos x="32" y="42"/>
              </a:cxn>
              <a:cxn ang="0">
                <a:pos x="38" y="38"/>
              </a:cxn>
              <a:cxn ang="0">
                <a:pos x="38" y="34"/>
              </a:cxn>
              <a:cxn ang="0">
                <a:pos x="36" y="32"/>
              </a:cxn>
              <a:cxn ang="0">
                <a:pos x="28" y="28"/>
              </a:cxn>
              <a:cxn ang="0">
                <a:pos x="26" y="28"/>
              </a:cxn>
              <a:cxn ang="0">
                <a:pos x="24" y="28"/>
              </a:cxn>
              <a:cxn ang="0">
                <a:pos x="10" y="30"/>
              </a:cxn>
              <a:cxn ang="0">
                <a:pos x="4" y="24"/>
              </a:cxn>
              <a:cxn ang="0">
                <a:pos x="4" y="20"/>
              </a:cxn>
              <a:cxn ang="0">
                <a:pos x="0" y="14"/>
              </a:cxn>
              <a:cxn ang="0">
                <a:pos x="2" y="12"/>
              </a:cxn>
              <a:cxn ang="0">
                <a:pos x="4" y="10"/>
              </a:cxn>
              <a:cxn ang="0">
                <a:pos x="18" y="0"/>
              </a:cxn>
              <a:cxn ang="0">
                <a:pos x="22" y="0"/>
              </a:cxn>
              <a:cxn ang="0">
                <a:pos x="26" y="2"/>
              </a:cxn>
              <a:cxn ang="0">
                <a:pos x="58" y="6"/>
              </a:cxn>
              <a:cxn ang="0">
                <a:pos x="84" y="8"/>
              </a:cxn>
              <a:cxn ang="0">
                <a:pos x="98" y="6"/>
              </a:cxn>
              <a:cxn ang="0">
                <a:pos x="102" y="8"/>
              </a:cxn>
              <a:cxn ang="0">
                <a:pos x="102" y="12"/>
              </a:cxn>
              <a:cxn ang="0">
                <a:pos x="106" y="14"/>
              </a:cxn>
              <a:cxn ang="0">
                <a:pos x="112" y="18"/>
              </a:cxn>
              <a:cxn ang="0">
                <a:pos x="114" y="18"/>
              </a:cxn>
              <a:cxn ang="0">
                <a:pos x="120" y="22"/>
              </a:cxn>
              <a:cxn ang="0">
                <a:pos x="126" y="28"/>
              </a:cxn>
              <a:cxn ang="0">
                <a:pos x="134" y="36"/>
              </a:cxn>
              <a:cxn ang="0">
                <a:pos x="152" y="42"/>
              </a:cxn>
              <a:cxn ang="0">
                <a:pos x="154" y="46"/>
              </a:cxn>
            </a:cxnLst>
            <a:rect l="0" t="0" r="r" b="b"/>
            <a:pathLst>
              <a:path w="158" h="132">
                <a:moveTo>
                  <a:pt x="154" y="46"/>
                </a:moveTo>
                <a:lnTo>
                  <a:pt x="154" y="46"/>
                </a:lnTo>
                <a:lnTo>
                  <a:pt x="150" y="46"/>
                </a:lnTo>
                <a:lnTo>
                  <a:pt x="146" y="46"/>
                </a:lnTo>
                <a:lnTo>
                  <a:pt x="142" y="46"/>
                </a:lnTo>
                <a:lnTo>
                  <a:pt x="136" y="48"/>
                </a:lnTo>
                <a:lnTo>
                  <a:pt x="132" y="52"/>
                </a:lnTo>
                <a:lnTo>
                  <a:pt x="132" y="54"/>
                </a:lnTo>
                <a:lnTo>
                  <a:pt x="130" y="54"/>
                </a:lnTo>
                <a:lnTo>
                  <a:pt x="126" y="58"/>
                </a:lnTo>
                <a:lnTo>
                  <a:pt x="122" y="62"/>
                </a:lnTo>
                <a:lnTo>
                  <a:pt x="120" y="66"/>
                </a:lnTo>
                <a:lnTo>
                  <a:pt x="118" y="70"/>
                </a:lnTo>
                <a:lnTo>
                  <a:pt x="120" y="74"/>
                </a:lnTo>
                <a:lnTo>
                  <a:pt x="122" y="78"/>
                </a:lnTo>
                <a:lnTo>
                  <a:pt x="120" y="78"/>
                </a:lnTo>
                <a:lnTo>
                  <a:pt x="118" y="80"/>
                </a:lnTo>
                <a:lnTo>
                  <a:pt x="116" y="84"/>
                </a:lnTo>
                <a:lnTo>
                  <a:pt x="112" y="88"/>
                </a:lnTo>
                <a:lnTo>
                  <a:pt x="110" y="92"/>
                </a:lnTo>
                <a:lnTo>
                  <a:pt x="106" y="96"/>
                </a:lnTo>
                <a:lnTo>
                  <a:pt x="96" y="118"/>
                </a:lnTo>
                <a:lnTo>
                  <a:pt x="94" y="118"/>
                </a:lnTo>
                <a:lnTo>
                  <a:pt x="92" y="118"/>
                </a:lnTo>
                <a:lnTo>
                  <a:pt x="86" y="118"/>
                </a:lnTo>
                <a:lnTo>
                  <a:pt x="78" y="118"/>
                </a:lnTo>
                <a:lnTo>
                  <a:pt x="68" y="116"/>
                </a:lnTo>
                <a:lnTo>
                  <a:pt x="68" y="116"/>
                </a:lnTo>
                <a:lnTo>
                  <a:pt x="64" y="116"/>
                </a:lnTo>
                <a:lnTo>
                  <a:pt x="60" y="118"/>
                </a:lnTo>
                <a:lnTo>
                  <a:pt x="56" y="118"/>
                </a:lnTo>
                <a:lnTo>
                  <a:pt x="52" y="120"/>
                </a:lnTo>
                <a:lnTo>
                  <a:pt x="50" y="122"/>
                </a:lnTo>
                <a:lnTo>
                  <a:pt x="50" y="122"/>
                </a:lnTo>
                <a:lnTo>
                  <a:pt x="48" y="120"/>
                </a:lnTo>
                <a:lnTo>
                  <a:pt x="44" y="120"/>
                </a:lnTo>
                <a:lnTo>
                  <a:pt x="40" y="120"/>
                </a:lnTo>
                <a:lnTo>
                  <a:pt x="38" y="120"/>
                </a:lnTo>
                <a:lnTo>
                  <a:pt x="34" y="122"/>
                </a:lnTo>
                <a:lnTo>
                  <a:pt x="32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32"/>
                </a:lnTo>
                <a:lnTo>
                  <a:pt x="26" y="132"/>
                </a:lnTo>
                <a:lnTo>
                  <a:pt x="24" y="130"/>
                </a:lnTo>
                <a:lnTo>
                  <a:pt x="20" y="128"/>
                </a:lnTo>
                <a:lnTo>
                  <a:pt x="18" y="126"/>
                </a:lnTo>
                <a:lnTo>
                  <a:pt x="18" y="122"/>
                </a:lnTo>
                <a:lnTo>
                  <a:pt x="16" y="122"/>
                </a:lnTo>
                <a:lnTo>
                  <a:pt x="16" y="120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6"/>
                </a:lnTo>
                <a:lnTo>
                  <a:pt x="16" y="114"/>
                </a:lnTo>
                <a:lnTo>
                  <a:pt x="18" y="108"/>
                </a:lnTo>
                <a:lnTo>
                  <a:pt x="20" y="104"/>
                </a:lnTo>
                <a:lnTo>
                  <a:pt x="22" y="102"/>
                </a:lnTo>
                <a:lnTo>
                  <a:pt x="24" y="102"/>
                </a:lnTo>
                <a:lnTo>
                  <a:pt x="26" y="102"/>
                </a:lnTo>
                <a:lnTo>
                  <a:pt x="30" y="98"/>
                </a:lnTo>
                <a:lnTo>
                  <a:pt x="24" y="92"/>
                </a:lnTo>
                <a:lnTo>
                  <a:pt x="28" y="88"/>
                </a:lnTo>
                <a:lnTo>
                  <a:pt x="30" y="80"/>
                </a:lnTo>
                <a:lnTo>
                  <a:pt x="30" y="70"/>
                </a:lnTo>
                <a:lnTo>
                  <a:pt x="26" y="60"/>
                </a:lnTo>
                <a:lnTo>
                  <a:pt x="30" y="50"/>
                </a:lnTo>
                <a:lnTo>
                  <a:pt x="32" y="42"/>
                </a:lnTo>
                <a:lnTo>
                  <a:pt x="32" y="42"/>
                </a:lnTo>
                <a:lnTo>
                  <a:pt x="36" y="40"/>
                </a:lnTo>
                <a:lnTo>
                  <a:pt x="38" y="38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6" y="32"/>
                </a:lnTo>
                <a:lnTo>
                  <a:pt x="28" y="28"/>
                </a:lnTo>
                <a:lnTo>
                  <a:pt x="28" y="28"/>
                </a:lnTo>
                <a:lnTo>
                  <a:pt x="26" y="28"/>
                </a:lnTo>
                <a:lnTo>
                  <a:pt x="26" y="28"/>
                </a:lnTo>
                <a:lnTo>
                  <a:pt x="24" y="28"/>
                </a:lnTo>
                <a:lnTo>
                  <a:pt x="24" y="28"/>
                </a:lnTo>
                <a:lnTo>
                  <a:pt x="26" y="28"/>
                </a:lnTo>
                <a:lnTo>
                  <a:pt x="10" y="30"/>
                </a:lnTo>
                <a:lnTo>
                  <a:pt x="4" y="28"/>
                </a:lnTo>
                <a:lnTo>
                  <a:pt x="4" y="24"/>
                </a:lnTo>
                <a:lnTo>
                  <a:pt x="4" y="22"/>
                </a:lnTo>
                <a:lnTo>
                  <a:pt x="4" y="20"/>
                </a:lnTo>
                <a:lnTo>
                  <a:pt x="2" y="16"/>
                </a:lnTo>
                <a:lnTo>
                  <a:pt x="0" y="14"/>
                </a:lnTo>
                <a:lnTo>
                  <a:pt x="2" y="14"/>
                </a:lnTo>
                <a:lnTo>
                  <a:pt x="2" y="12"/>
                </a:lnTo>
                <a:lnTo>
                  <a:pt x="2" y="10"/>
                </a:lnTo>
                <a:lnTo>
                  <a:pt x="4" y="10"/>
                </a:lnTo>
                <a:lnTo>
                  <a:pt x="8" y="1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4" y="0"/>
                </a:lnTo>
                <a:lnTo>
                  <a:pt x="26" y="2"/>
                </a:lnTo>
                <a:lnTo>
                  <a:pt x="54" y="6"/>
                </a:lnTo>
                <a:lnTo>
                  <a:pt x="58" y="6"/>
                </a:lnTo>
                <a:lnTo>
                  <a:pt x="72" y="6"/>
                </a:lnTo>
                <a:lnTo>
                  <a:pt x="84" y="8"/>
                </a:lnTo>
                <a:lnTo>
                  <a:pt x="98" y="4"/>
                </a:lnTo>
                <a:lnTo>
                  <a:pt x="98" y="6"/>
                </a:lnTo>
                <a:lnTo>
                  <a:pt x="100" y="6"/>
                </a:lnTo>
                <a:lnTo>
                  <a:pt x="102" y="8"/>
                </a:lnTo>
                <a:lnTo>
                  <a:pt x="102" y="10"/>
                </a:lnTo>
                <a:lnTo>
                  <a:pt x="102" y="12"/>
                </a:lnTo>
                <a:lnTo>
                  <a:pt x="104" y="12"/>
                </a:lnTo>
                <a:lnTo>
                  <a:pt x="106" y="14"/>
                </a:lnTo>
                <a:lnTo>
                  <a:pt x="108" y="16"/>
                </a:lnTo>
                <a:lnTo>
                  <a:pt x="112" y="18"/>
                </a:lnTo>
                <a:lnTo>
                  <a:pt x="114" y="18"/>
                </a:lnTo>
                <a:lnTo>
                  <a:pt x="114" y="18"/>
                </a:lnTo>
                <a:lnTo>
                  <a:pt x="116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8"/>
                </a:lnTo>
                <a:lnTo>
                  <a:pt x="126" y="26"/>
                </a:lnTo>
                <a:lnTo>
                  <a:pt x="134" y="36"/>
                </a:lnTo>
                <a:lnTo>
                  <a:pt x="134" y="36"/>
                </a:lnTo>
                <a:lnTo>
                  <a:pt x="152" y="42"/>
                </a:lnTo>
                <a:lnTo>
                  <a:pt x="158" y="44"/>
                </a:lnTo>
                <a:lnTo>
                  <a:pt x="154" y="4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21"/>
          <p:cNvSpPr>
            <a:spLocks/>
          </p:cNvSpPr>
          <p:nvPr/>
        </p:nvSpPr>
        <p:spPr bwMode="gray">
          <a:xfrm>
            <a:off x="1578088" y="3451225"/>
            <a:ext cx="247705" cy="231775"/>
          </a:xfrm>
          <a:custGeom>
            <a:avLst/>
            <a:gdLst/>
            <a:ahLst/>
            <a:cxnLst>
              <a:cxn ang="0">
                <a:pos x="94" y="14"/>
              </a:cxn>
              <a:cxn ang="0">
                <a:pos x="92" y="16"/>
              </a:cxn>
              <a:cxn ang="0">
                <a:pos x="92" y="16"/>
              </a:cxn>
              <a:cxn ang="0">
                <a:pos x="94" y="18"/>
              </a:cxn>
              <a:cxn ang="0">
                <a:pos x="94" y="20"/>
              </a:cxn>
              <a:cxn ang="0">
                <a:pos x="76" y="28"/>
              </a:cxn>
              <a:cxn ang="0">
                <a:pos x="78" y="32"/>
              </a:cxn>
              <a:cxn ang="0">
                <a:pos x="84" y="38"/>
              </a:cxn>
              <a:cxn ang="0">
                <a:pos x="94" y="46"/>
              </a:cxn>
              <a:cxn ang="0">
                <a:pos x="104" y="52"/>
              </a:cxn>
              <a:cxn ang="0">
                <a:pos x="102" y="56"/>
              </a:cxn>
              <a:cxn ang="0">
                <a:pos x="104" y="62"/>
              </a:cxn>
              <a:cxn ang="0">
                <a:pos x="138" y="90"/>
              </a:cxn>
              <a:cxn ang="0">
                <a:pos x="156" y="120"/>
              </a:cxn>
              <a:cxn ang="0">
                <a:pos x="144" y="118"/>
              </a:cxn>
              <a:cxn ang="0">
                <a:pos x="134" y="122"/>
              </a:cxn>
              <a:cxn ang="0">
                <a:pos x="130" y="134"/>
              </a:cxn>
              <a:cxn ang="0">
                <a:pos x="124" y="146"/>
              </a:cxn>
              <a:cxn ang="0">
                <a:pos x="120" y="134"/>
              </a:cxn>
              <a:cxn ang="0">
                <a:pos x="118" y="132"/>
              </a:cxn>
              <a:cxn ang="0">
                <a:pos x="116" y="130"/>
              </a:cxn>
              <a:cxn ang="0">
                <a:pos x="118" y="128"/>
              </a:cxn>
              <a:cxn ang="0">
                <a:pos x="122" y="112"/>
              </a:cxn>
              <a:cxn ang="0">
                <a:pos x="110" y="106"/>
              </a:cxn>
              <a:cxn ang="0">
                <a:pos x="80" y="84"/>
              </a:cxn>
              <a:cxn ang="0">
                <a:pos x="50" y="54"/>
              </a:cxn>
              <a:cxn ang="0">
                <a:pos x="50" y="50"/>
              </a:cxn>
              <a:cxn ang="0">
                <a:pos x="48" y="44"/>
              </a:cxn>
              <a:cxn ang="0">
                <a:pos x="44" y="40"/>
              </a:cxn>
              <a:cxn ang="0">
                <a:pos x="18" y="48"/>
              </a:cxn>
              <a:cxn ang="0">
                <a:pos x="12" y="48"/>
              </a:cxn>
              <a:cxn ang="0">
                <a:pos x="4" y="34"/>
              </a:cxn>
              <a:cxn ang="0">
                <a:pos x="2" y="32"/>
              </a:cxn>
              <a:cxn ang="0">
                <a:pos x="0" y="22"/>
              </a:cxn>
              <a:cxn ang="0">
                <a:pos x="12" y="22"/>
              </a:cxn>
              <a:cxn ang="0">
                <a:pos x="16" y="24"/>
              </a:cxn>
              <a:cxn ang="0">
                <a:pos x="24" y="12"/>
              </a:cxn>
              <a:cxn ang="0">
                <a:pos x="30" y="10"/>
              </a:cxn>
              <a:cxn ang="0">
                <a:pos x="30" y="14"/>
              </a:cxn>
              <a:cxn ang="0">
                <a:pos x="32" y="16"/>
              </a:cxn>
              <a:cxn ang="0">
                <a:pos x="36" y="14"/>
              </a:cxn>
              <a:cxn ang="0">
                <a:pos x="40" y="12"/>
              </a:cxn>
              <a:cxn ang="0">
                <a:pos x="42" y="10"/>
              </a:cxn>
              <a:cxn ang="0">
                <a:pos x="44" y="8"/>
              </a:cxn>
              <a:cxn ang="0">
                <a:pos x="44" y="10"/>
              </a:cxn>
              <a:cxn ang="0">
                <a:pos x="46" y="12"/>
              </a:cxn>
              <a:cxn ang="0">
                <a:pos x="48" y="10"/>
              </a:cxn>
              <a:cxn ang="0">
                <a:pos x="48" y="8"/>
              </a:cxn>
              <a:cxn ang="0">
                <a:pos x="46" y="4"/>
              </a:cxn>
              <a:cxn ang="0">
                <a:pos x="48" y="4"/>
              </a:cxn>
              <a:cxn ang="0">
                <a:pos x="50" y="2"/>
              </a:cxn>
              <a:cxn ang="0">
                <a:pos x="54" y="0"/>
              </a:cxn>
              <a:cxn ang="0">
                <a:pos x="58" y="0"/>
              </a:cxn>
              <a:cxn ang="0">
                <a:pos x="62" y="0"/>
              </a:cxn>
              <a:cxn ang="0">
                <a:pos x="66" y="0"/>
              </a:cxn>
              <a:cxn ang="0">
                <a:pos x="72" y="0"/>
              </a:cxn>
              <a:cxn ang="0">
                <a:pos x="74" y="4"/>
              </a:cxn>
              <a:cxn ang="0">
                <a:pos x="80" y="8"/>
              </a:cxn>
              <a:cxn ang="0">
                <a:pos x="88" y="12"/>
              </a:cxn>
              <a:cxn ang="0">
                <a:pos x="94" y="14"/>
              </a:cxn>
            </a:cxnLst>
            <a:rect l="0" t="0" r="r" b="b"/>
            <a:pathLst>
              <a:path w="156" h="146">
                <a:moveTo>
                  <a:pt x="94" y="14"/>
                </a:moveTo>
                <a:lnTo>
                  <a:pt x="94" y="14"/>
                </a:lnTo>
                <a:lnTo>
                  <a:pt x="92" y="16"/>
                </a:lnTo>
                <a:lnTo>
                  <a:pt x="92" y="16"/>
                </a:lnTo>
                <a:lnTo>
                  <a:pt x="92" y="16"/>
                </a:lnTo>
                <a:lnTo>
                  <a:pt x="92" y="16"/>
                </a:lnTo>
                <a:lnTo>
                  <a:pt x="94" y="18"/>
                </a:lnTo>
                <a:lnTo>
                  <a:pt x="94" y="18"/>
                </a:lnTo>
                <a:lnTo>
                  <a:pt x="94" y="20"/>
                </a:lnTo>
                <a:lnTo>
                  <a:pt x="94" y="20"/>
                </a:lnTo>
                <a:lnTo>
                  <a:pt x="84" y="24"/>
                </a:lnTo>
                <a:lnTo>
                  <a:pt x="76" y="28"/>
                </a:lnTo>
                <a:lnTo>
                  <a:pt x="76" y="28"/>
                </a:lnTo>
                <a:lnTo>
                  <a:pt x="78" y="32"/>
                </a:lnTo>
                <a:lnTo>
                  <a:pt x="82" y="34"/>
                </a:lnTo>
                <a:lnTo>
                  <a:pt x="84" y="38"/>
                </a:lnTo>
                <a:lnTo>
                  <a:pt x="88" y="42"/>
                </a:lnTo>
                <a:lnTo>
                  <a:pt x="94" y="46"/>
                </a:lnTo>
                <a:lnTo>
                  <a:pt x="98" y="50"/>
                </a:lnTo>
                <a:lnTo>
                  <a:pt x="104" y="52"/>
                </a:lnTo>
                <a:lnTo>
                  <a:pt x="104" y="52"/>
                </a:lnTo>
                <a:lnTo>
                  <a:pt x="102" y="56"/>
                </a:lnTo>
                <a:lnTo>
                  <a:pt x="104" y="58"/>
                </a:lnTo>
                <a:lnTo>
                  <a:pt x="104" y="62"/>
                </a:lnTo>
                <a:lnTo>
                  <a:pt x="108" y="64"/>
                </a:lnTo>
                <a:lnTo>
                  <a:pt x="138" y="90"/>
                </a:lnTo>
                <a:lnTo>
                  <a:pt x="148" y="102"/>
                </a:lnTo>
                <a:lnTo>
                  <a:pt x="156" y="120"/>
                </a:lnTo>
                <a:lnTo>
                  <a:pt x="152" y="126"/>
                </a:lnTo>
                <a:lnTo>
                  <a:pt x="144" y="118"/>
                </a:lnTo>
                <a:lnTo>
                  <a:pt x="138" y="118"/>
                </a:lnTo>
                <a:lnTo>
                  <a:pt x="134" y="122"/>
                </a:lnTo>
                <a:lnTo>
                  <a:pt x="138" y="132"/>
                </a:lnTo>
                <a:lnTo>
                  <a:pt x="130" y="134"/>
                </a:lnTo>
                <a:lnTo>
                  <a:pt x="130" y="142"/>
                </a:lnTo>
                <a:lnTo>
                  <a:pt x="124" y="146"/>
                </a:lnTo>
                <a:lnTo>
                  <a:pt x="118" y="142"/>
                </a:lnTo>
                <a:lnTo>
                  <a:pt x="120" y="134"/>
                </a:lnTo>
                <a:lnTo>
                  <a:pt x="120" y="134"/>
                </a:lnTo>
                <a:lnTo>
                  <a:pt x="118" y="132"/>
                </a:lnTo>
                <a:lnTo>
                  <a:pt x="118" y="132"/>
                </a:lnTo>
                <a:lnTo>
                  <a:pt x="116" y="130"/>
                </a:lnTo>
                <a:lnTo>
                  <a:pt x="116" y="128"/>
                </a:lnTo>
                <a:lnTo>
                  <a:pt x="118" y="128"/>
                </a:lnTo>
                <a:lnTo>
                  <a:pt x="122" y="128"/>
                </a:lnTo>
                <a:lnTo>
                  <a:pt x="122" y="112"/>
                </a:lnTo>
                <a:lnTo>
                  <a:pt x="114" y="110"/>
                </a:lnTo>
                <a:lnTo>
                  <a:pt x="110" y="106"/>
                </a:lnTo>
                <a:lnTo>
                  <a:pt x="88" y="92"/>
                </a:lnTo>
                <a:lnTo>
                  <a:pt x="80" y="84"/>
                </a:lnTo>
                <a:lnTo>
                  <a:pt x="74" y="74"/>
                </a:lnTo>
                <a:lnTo>
                  <a:pt x="50" y="54"/>
                </a:lnTo>
                <a:lnTo>
                  <a:pt x="50" y="52"/>
                </a:lnTo>
                <a:lnTo>
                  <a:pt x="50" y="50"/>
                </a:lnTo>
                <a:lnTo>
                  <a:pt x="50" y="48"/>
                </a:lnTo>
                <a:lnTo>
                  <a:pt x="48" y="44"/>
                </a:lnTo>
                <a:lnTo>
                  <a:pt x="46" y="42"/>
                </a:lnTo>
                <a:lnTo>
                  <a:pt x="44" y="40"/>
                </a:lnTo>
                <a:lnTo>
                  <a:pt x="38" y="38"/>
                </a:lnTo>
                <a:lnTo>
                  <a:pt x="18" y="48"/>
                </a:lnTo>
                <a:lnTo>
                  <a:pt x="12" y="48"/>
                </a:lnTo>
                <a:lnTo>
                  <a:pt x="12" y="48"/>
                </a:lnTo>
                <a:lnTo>
                  <a:pt x="12" y="42"/>
                </a:lnTo>
                <a:lnTo>
                  <a:pt x="4" y="34"/>
                </a:lnTo>
                <a:lnTo>
                  <a:pt x="4" y="34"/>
                </a:lnTo>
                <a:lnTo>
                  <a:pt x="2" y="32"/>
                </a:lnTo>
                <a:lnTo>
                  <a:pt x="0" y="28"/>
                </a:lnTo>
                <a:lnTo>
                  <a:pt x="0" y="22"/>
                </a:lnTo>
                <a:lnTo>
                  <a:pt x="10" y="22"/>
                </a:lnTo>
                <a:lnTo>
                  <a:pt x="12" y="22"/>
                </a:lnTo>
                <a:lnTo>
                  <a:pt x="14" y="24"/>
                </a:lnTo>
                <a:lnTo>
                  <a:pt x="16" y="24"/>
                </a:lnTo>
                <a:lnTo>
                  <a:pt x="28" y="16"/>
                </a:lnTo>
                <a:lnTo>
                  <a:pt x="24" y="12"/>
                </a:lnTo>
                <a:lnTo>
                  <a:pt x="30" y="10"/>
                </a:lnTo>
                <a:lnTo>
                  <a:pt x="30" y="10"/>
                </a:lnTo>
                <a:lnTo>
                  <a:pt x="30" y="12"/>
                </a:lnTo>
                <a:lnTo>
                  <a:pt x="30" y="14"/>
                </a:lnTo>
                <a:lnTo>
                  <a:pt x="30" y="14"/>
                </a:lnTo>
                <a:lnTo>
                  <a:pt x="32" y="16"/>
                </a:lnTo>
                <a:lnTo>
                  <a:pt x="34" y="14"/>
                </a:lnTo>
                <a:lnTo>
                  <a:pt x="36" y="14"/>
                </a:lnTo>
                <a:lnTo>
                  <a:pt x="40" y="12"/>
                </a:lnTo>
                <a:lnTo>
                  <a:pt x="40" y="12"/>
                </a:lnTo>
                <a:lnTo>
                  <a:pt x="40" y="10"/>
                </a:lnTo>
                <a:lnTo>
                  <a:pt x="42" y="10"/>
                </a:lnTo>
                <a:lnTo>
                  <a:pt x="46" y="6"/>
                </a:lnTo>
                <a:lnTo>
                  <a:pt x="44" y="8"/>
                </a:lnTo>
                <a:lnTo>
                  <a:pt x="44" y="8"/>
                </a:lnTo>
                <a:lnTo>
                  <a:pt x="44" y="10"/>
                </a:lnTo>
                <a:lnTo>
                  <a:pt x="46" y="12"/>
                </a:lnTo>
                <a:lnTo>
                  <a:pt x="46" y="12"/>
                </a:lnTo>
                <a:lnTo>
                  <a:pt x="48" y="12"/>
                </a:lnTo>
                <a:lnTo>
                  <a:pt x="48" y="10"/>
                </a:lnTo>
                <a:lnTo>
                  <a:pt x="48" y="8"/>
                </a:lnTo>
                <a:lnTo>
                  <a:pt x="48" y="8"/>
                </a:lnTo>
                <a:lnTo>
                  <a:pt x="48" y="6"/>
                </a:lnTo>
                <a:lnTo>
                  <a:pt x="46" y="4"/>
                </a:lnTo>
                <a:lnTo>
                  <a:pt x="46" y="4"/>
                </a:lnTo>
                <a:lnTo>
                  <a:pt x="48" y="4"/>
                </a:lnTo>
                <a:lnTo>
                  <a:pt x="50" y="4"/>
                </a:lnTo>
                <a:lnTo>
                  <a:pt x="50" y="2"/>
                </a:lnTo>
                <a:lnTo>
                  <a:pt x="52" y="2"/>
                </a:lnTo>
                <a:lnTo>
                  <a:pt x="54" y="0"/>
                </a:lnTo>
                <a:lnTo>
                  <a:pt x="54" y="0"/>
                </a:lnTo>
                <a:lnTo>
                  <a:pt x="58" y="0"/>
                </a:lnTo>
                <a:lnTo>
                  <a:pt x="62" y="0"/>
                </a:lnTo>
                <a:lnTo>
                  <a:pt x="62" y="0"/>
                </a:lnTo>
                <a:lnTo>
                  <a:pt x="64" y="0"/>
                </a:lnTo>
                <a:lnTo>
                  <a:pt x="66" y="0"/>
                </a:lnTo>
                <a:lnTo>
                  <a:pt x="70" y="0"/>
                </a:lnTo>
                <a:lnTo>
                  <a:pt x="72" y="0"/>
                </a:lnTo>
                <a:lnTo>
                  <a:pt x="74" y="4"/>
                </a:lnTo>
                <a:lnTo>
                  <a:pt x="74" y="4"/>
                </a:lnTo>
                <a:lnTo>
                  <a:pt x="76" y="6"/>
                </a:lnTo>
                <a:lnTo>
                  <a:pt x="80" y="8"/>
                </a:lnTo>
                <a:lnTo>
                  <a:pt x="84" y="10"/>
                </a:lnTo>
                <a:lnTo>
                  <a:pt x="88" y="12"/>
                </a:lnTo>
                <a:lnTo>
                  <a:pt x="92" y="12"/>
                </a:lnTo>
                <a:lnTo>
                  <a:pt x="94" y="1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22"/>
          <p:cNvSpPr>
            <a:spLocks/>
          </p:cNvSpPr>
          <p:nvPr/>
        </p:nvSpPr>
        <p:spPr bwMode="gray">
          <a:xfrm>
            <a:off x="1695589" y="3667125"/>
            <a:ext cx="66690" cy="38100"/>
          </a:xfrm>
          <a:custGeom>
            <a:avLst/>
            <a:gdLst/>
            <a:ahLst/>
            <a:cxnLst>
              <a:cxn ang="0">
                <a:pos x="6" y="4"/>
              </a:cxn>
              <a:cxn ang="0">
                <a:pos x="0" y="6"/>
              </a:cxn>
              <a:cxn ang="0">
                <a:pos x="0" y="6"/>
              </a:cxn>
              <a:cxn ang="0">
                <a:pos x="0" y="6"/>
              </a:cxn>
              <a:cxn ang="0">
                <a:pos x="0" y="8"/>
              </a:cxn>
              <a:cxn ang="0">
                <a:pos x="2" y="10"/>
              </a:cxn>
              <a:cxn ang="0">
                <a:pos x="22" y="16"/>
              </a:cxn>
              <a:cxn ang="0">
                <a:pos x="22" y="16"/>
              </a:cxn>
              <a:cxn ang="0">
                <a:pos x="24" y="20"/>
              </a:cxn>
              <a:cxn ang="0">
                <a:pos x="26" y="22"/>
              </a:cxn>
              <a:cxn ang="0">
                <a:pos x="28" y="24"/>
              </a:cxn>
              <a:cxn ang="0">
                <a:pos x="30" y="22"/>
              </a:cxn>
              <a:cxn ang="0">
                <a:pos x="34" y="20"/>
              </a:cxn>
              <a:cxn ang="0">
                <a:pos x="38" y="18"/>
              </a:cxn>
              <a:cxn ang="0">
                <a:pos x="38" y="18"/>
              </a:cxn>
              <a:cxn ang="0">
                <a:pos x="38" y="16"/>
              </a:cxn>
              <a:cxn ang="0">
                <a:pos x="38" y="14"/>
              </a:cxn>
              <a:cxn ang="0">
                <a:pos x="38" y="12"/>
              </a:cxn>
              <a:cxn ang="0">
                <a:pos x="36" y="12"/>
              </a:cxn>
              <a:cxn ang="0">
                <a:pos x="40" y="4"/>
              </a:cxn>
              <a:cxn ang="0">
                <a:pos x="40" y="4"/>
              </a:cxn>
              <a:cxn ang="0">
                <a:pos x="42" y="2"/>
              </a:cxn>
              <a:cxn ang="0">
                <a:pos x="42" y="2"/>
              </a:cxn>
              <a:cxn ang="0">
                <a:pos x="40" y="0"/>
              </a:cxn>
              <a:cxn ang="0">
                <a:pos x="38" y="0"/>
              </a:cxn>
              <a:cxn ang="0">
                <a:pos x="36" y="0"/>
              </a:cxn>
              <a:cxn ang="0">
                <a:pos x="34" y="2"/>
              </a:cxn>
              <a:cxn ang="0">
                <a:pos x="32" y="2"/>
              </a:cxn>
              <a:cxn ang="0">
                <a:pos x="28" y="4"/>
              </a:cxn>
              <a:cxn ang="0">
                <a:pos x="26" y="4"/>
              </a:cxn>
              <a:cxn ang="0">
                <a:pos x="22" y="4"/>
              </a:cxn>
              <a:cxn ang="0">
                <a:pos x="18" y="4"/>
              </a:cxn>
              <a:cxn ang="0">
                <a:pos x="12" y="4"/>
              </a:cxn>
              <a:cxn ang="0">
                <a:pos x="8" y="4"/>
              </a:cxn>
              <a:cxn ang="0">
                <a:pos x="6" y="4"/>
              </a:cxn>
            </a:cxnLst>
            <a:rect l="0" t="0" r="r" b="b"/>
            <a:pathLst>
              <a:path w="42" h="24">
                <a:moveTo>
                  <a:pt x="6" y="4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22" y="16"/>
                </a:lnTo>
                <a:lnTo>
                  <a:pt x="22" y="16"/>
                </a:lnTo>
                <a:lnTo>
                  <a:pt x="24" y="20"/>
                </a:lnTo>
                <a:lnTo>
                  <a:pt x="26" y="22"/>
                </a:lnTo>
                <a:lnTo>
                  <a:pt x="28" y="24"/>
                </a:lnTo>
                <a:lnTo>
                  <a:pt x="30" y="22"/>
                </a:lnTo>
                <a:lnTo>
                  <a:pt x="34" y="20"/>
                </a:lnTo>
                <a:lnTo>
                  <a:pt x="38" y="18"/>
                </a:lnTo>
                <a:lnTo>
                  <a:pt x="38" y="18"/>
                </a:lnTo>
                <a:lnTo>
                  <a:pt x="38" y="16"/>
                </a:lnTo>
                <a:lnTo>
                  <a:pt x="38" y="14"/>
                </a:lnTo>
                <a:lnTo>
                  <a:pt x="38" y="12"/>
                </a:lnTo>
                <a:lnTo>
                  <a:pt x="36" y="12"/>
                </a:lnTo>
                <a:lnTo>
                  <a:pt x="40" y="4"/>
                </a:lnTo>
                <a:lnTo>
                  <a:pt x="40" y="4"/>
                </a:lnTo>
                <a:lnTo>
                  <a:pt x="42" y="2"/>
                </a:lnTo>
                <a:lnTo>
                  <a:pt x="42" y="2"/>
                </a:lnTo>
                <a:lnTo>
                  <a:pt x="40" y="0"/>
                </a:lnTo>
                <a:lnTo>
                  <a:pt x="38" y="0"/>
                </a:lnTo>
                <a:lnTo>
                  <a:pt x="36" y="0"/>
                </a:lnTo>
                <a:lnTo>
                  <a:pt x="34" y="2"/>
                </a:lnTo>
                <a:lnTo>
                  <a:pt x="32" y="2"/>
                </a:lnTo>
                <a:lnTo>
                  <a:pt x="28" y="4"/>
                </a:lnTo>
                <a:lnTo>
                  <a:pt x="26" y="4"/>
                </a:lnTo>
                <a:lnTo>
                  <a:pt x="22" y="4"/>
                </a:lnTo>
                <a:lnTo>
                  <a:pt x="18" y="4"/>
                </a:lnTo>
                <a:lnTo>
                  <a:pt x="12" y="4"/>
                </a:lnTo>
                <a:lnTo>
                  <a:pt x="8" y="4"/>
                </a:lnTo>
                <a:lnTo>
                  <a:pt x="6" y="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223"/>
          <p:cNvSpPr>
            <a:spLocks/>
          </p:cNvSpPr>
          <p:nvPr/>
        </p:nvSpPr>
        <p:spPr bwMode="gray">
          <a:xfrm>
            <a:off x="1616196" y="3584575"/>
            <a:ext cx="31757" cy="6667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4" y="2"/>
              </a:cxn>
              <a:cxn ang="0">
                <a:pos x="12" y="2"/>
              </a:cxn>
              <a:cxn ang="0">
                <a:pos x="10" y="4"/>
              </a:cxn>
              <a:cxn ang="0">
                <a:pos x="8" y="6"/>
              </a:cxn>
              <a:cxn ang="0">
                <a:pos x="4" y="6"/>
              </a:cxn>
              <a:cxn ang="0">
                <a:pos x="2" y="6"/>
              </a:cxn>
              <a:cxn ang="0">
                <a:pos x="2" y="4"/>
              </a:cxn>
              <a:cxn ang="0">
                <a:pos x="0" y="4"/>
              </a:cxn>
              <a:cxn ang="0">
                <a:pos x="0" y="4"/>
              </a:cxn>
              <a:cxn ang="0">
                <a:pos x="2" y="8"/>
              </a:cxn>
              <a:cxn ang="0">
                <a:pos x="2" y="12"/>
              </a:cxn>
              <a:cxn ang="0">
                <a:pos x="2" y="16"/>
              </a:cxn>
              <a:cxn ang="0">
                <a:pos x="0" y="20"/>
              </a:cxn>
              <a:cxn ang="0">
                <a:pos x="0" y="38"/>
              </a:cxn>
              <a:cxn ang="0">
                <a:pos x="0" y="38"/>
              </a:cxn>
              <a:cxn ang="0">
                <a:pos x="4" y="40"/>
              </a:cxn>
              <a:cxn ang="0">
                <a:pos x="8" y="40"/>
              </a:cxn>
              <a:cxn ang="0">
                <a:pos x="12" y="42"/>
              </a:cxn>
              <a:cxn ang="0">
                <a:pos x="12" y="38"/>
              </a:cxn>
              <a:cxn ang="0">
                <a:pos x="12" y="36"/>
              </a:cxn>
              <a:cxn ang="0">
                <a:pos x="14" y="36"/>
              </a:cxn>
              <a:cxn ang="0">
                <a:pos x="16" y="34"/>
              </a:cxn>
              <a:cxn ang="0">
                <a:pos x="18" y="34"/>
              </a:cxn>
              <a:cxn ang="0">
                <a:pos x="18" y="20"/>
              </a:cxn>
              <a:cxn ang="0">
                <a:pos x="18" y="18"/>
              </a:cxn>
              <a:cxn ang="0">
                <a:pos x="20" y="16"/>
              </a:cxn>
              <a:cxn ang="0">
                <a:pos x="20" y="16"/>
              </a:cxn>
              <a:cxn ang="0">
                <a:pos x="20" y="14"/>
              </a:cxn>
              <a:cxn ang="0">
                <a:pos x="20" y="10"/>
              </a:cxn>
              <a:cxn ang="0">
                <a:pos x="20" y="6"/>
              </a:cxn>
              <a:cxn ang="0">
                <a:pos x="18" y="4"/>
              </a:cxn>
              <a:cxn ang="0">
                <a:pos x="14" y="0"/>
              </a:cxn>
            </a:cxnLst>
            <a:rect l="0" t="0" r="r" b="b"/>
            <a:pathLst>
              <a:path w="20" h="42">
                <a:moveTo>
                  <a:pt x="14" y="0"/>
                </a:moveTo>
                <a:lnTo>
                  <a:pt x="14" y="2"/>
                </a:lnTo>
                <a:lnTo>
                  <a:pt x="12" y="2"/>
                </a:lnTo>
                <a:lnTo>
                  <a:pt x="10" y="4"/>
                </a:lnTo>
                <a:lnTo>
                  <a:pt x="8" y="6"/>
                </a:lnTo>
                <a:lnTo>
                  <a:pt x="4" y="6"/>
                </a:lnTo>
                <a:lnTo>
                  <a:pt x="2" y="6"/>
                </a:lnTo>
                <a:lnTo>
                  <a:pt x="2" y="4"/>
                </a:lnTo>
                <a:lnTo>
                  <a:pt x="0" y="4"/>
                </a:lnTo>
                <a:lnTo>
                  <a:pt x="0" y="4"/>
                </a:lnTo>
                <a:lnTo>
                  <a:pt x="2" y="8"/>
                </a:lnTo>
                <a:lnTo>
                  <a:pt x="2" y="12"/>
                </a:lnTo>
                <a:lnTo>
                  <a:pt x="2" y="16"/>
                </a:lnTo>
                <a:lnTo>
                  <a:pt x="0" y="20"/>
                </a:lnTo>
                <a:lnTo>
                  <a:pt x="0" y="38"/>
                </a:lnTo>
                <a:lnTo>
                  <a:pt x="0" y="38"/>
                </a:lnTo>
                <a:lnTo>
                  <a:pt x="4" y="40"/>
                </a:lnTo>
                <a:lnTo>
                  <a:pt x="8" y="40"/>
                </a:lnTo>
                <a:lnTo>
                  <a:pt x="12" y="42"/>
                </a:lnTo>
                <a:lnTo>
                  <a:pt x="12" y="38"/>
                </a:lnTo>
                <a:lnTo>
                  <a:pt x="12" y="36"/>
                </a:lnTo>
                <a:lnTo>
                  <a:pt x="14" y="36"/>
                </a:lnTo>
                <a:lnTo>
                  <a:pt x="16" y="34"/>
                </a:lnTo>
                <a:lnTo>
                  <a:pt x="18" y="34"/>
                </a:lnTo>
                <a:lnTo>
                  <a:pt x="18" y="20"/>
                </a:lnTo>
                <a:lnTo>
                  <a:pt x="18" y="18"/>
                </a:lnTo>
                <a:lnTo>
                  <a:pt x="20" y="16"/>
                </a:lnTo>
                <a:lnTo>
                  <a:pt x="20" y="16"/>
                </a:lnTo>
                <a:lnTo>
                  <a:pt x="20" y="14"/>
                </a:lnTo>
                <a:lnTo>
                  <a:pt x="20" y="10"/>
                </a:lnTo>
                <a:lnTo>
                  <a:pt x="20" y="6"/>
                </a:lnTo>
                <a:lnTo>
                  <a:pt x="18" y="4"/>
                </a:lnTo>
                <a:lnTo>
                  <a:pt x="1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224"/>
          <p:cNvSpPr>
            <a:spLocks/>
          </p:cNvSpPr>
          <p:nvPr/>
        </p:nvSpPr>
        <p:spPr bwMode="gray">
          <a:xfrm>
            <a:off x="1622548" y="3533775"/>
            <a:ext cx="28581" cy="44450"/>
          </a:xfrm>
          <a:custGeom>
            <a:avLst/>
            <a:gdLst/>
            <a:ahLst/>
            <a:cxnLst>
              <a:cxn ang="0">
                <a:pos x="8" y="4"/>
              </a:cxn>
              <a:cxn ang="0">
                <a:pos x="6" y="4"/>
              </a:cxn>
              <a:cxn ang="0">
                <a:pos x="6" y="4"/>
              </a:cxn>
              <a:cxn ang="0">
                <a:pos x="4" y="4"/>
              </a:cxn>
              <a:cxn ang="0">
                <a:pos x="2" y="6"/>
              </a:cxn>
              <a:cxn ang="0">
                <a:pos x="0" y="8"/>
              </a:cxn>
              <a:cxn ang="0">
                <a:pos x="2" y="10"/>
              </a:cxn>
              <a:cxn ang="0">
                <a:pos x="2" y="12"/>
              </a:cxn>
              <a:cxn ang="0">
                <a:pos x="2" y="16"/>
              </a:cxn>
              <a:cxn ang="0">
                <a:pos x="4" y="20"/>
              </a:cxn>
              <a:cxn ang="0">
                <a:pos x="6" y="22"/>
              </a:cxn>
              <a:cxn ang="0">
                <a:pos x="12" y="28"/>
              </a:cxn>
              <a:cxn ang="0">
                <a:pos x="12" y="28"/>
              </a:cxn>
              <a:cxn ang="0">
                <a:pos x="14" y="24"/>
              </a:cxn>
              <a:cxn ang="0">
                <a:pos x="14" y="22"/>
              </a:cxn>
              <a:cxn ang="0">
                <a:pos x="16" y="18"/>
              </a:cxn>
              <a:cxn ang="0">
                <a:pos x="18" y="18"/>
              </a:cxn>
              <a:cxn ang="0">
                <a:pos x="18" y="16"/>
              </a:cxn>
              <a:cxn ang="0">
                <a:pos x="18" y="14"/>
              </a:cxn>
              <a:cxn ang="0">
                <a:pos x="16" y="10"/>
              </a:cxn>
              <a:cxn ang="0">
                <a:pos x="16" y="6"/>
              </a:cxn>
              <a:cxn ang="0">
                <a:pos x="14" y="4"/>
              </a:cxn>
              <a:cxn ang="0">
                <a:pos x="10" y="0"/>
              </a:cxn>
              <a:cxn ang="0">
                <a:pos x="8" y="4"/>
              </a:cxn>
            </a:cxnLst>
            <a:rect l="0" t="0" r="r" b="b"/>
            <a:pathLst>
              <a:path w="18" h="28">
                <a:moveTo>
                  <a:pt x="8" y="4"/>
                </a:moveTo>
                <a:lnTo>
                  <a:pt x="6" y="4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0" y="8"/>
                </a:lnTo>
                <a:lnTo>
                  <a:pt x="2" y="10"/>
                </a:lnTo>
                <a:lnTo>
                  <a:pt x="2" y="12"/>
                </a:lnTo>
                <a:lnTo>
                  <a:pt x="2" y="16"/>
                </a:lnTo>
                <a:lnTo>
                  <a:pt x="4" y="20"/>
                </a:lnTo>
                <a:lnTo>
                  <a:pt x="6" y="22"/>
                </a:lnTo>
                <a:lnTo>
                  <a:pt x="12" y="28"/>
                </a:lnTo>
                <a:lnTo>
                  <a:pt x="12" y="28"/>
                </a:lnTo>
                <a:lnTo>
                  <a:pt x="14" y="24"/>
                </a:lnTo>
                <a:lnTo>
                  <a:pt x="14" y="22"/>
                </a:lnTo>
                <a:lnTo>
                  <a:pt x="16" y="18"/>
                </a:lnTo>
                <a:lnTo>
                  <a:pt x="18" y="18"/>
                </a:lnTo>
                <a:lnTo>
                  <a:pt x="18" y="16"/>
                </a:lnTo>
                <a:lnTo>
                  <a:pt x="18" y="14"/>
                </a:lnTo>
                <a:lnTo>
                  <a:pt x="16" y="10"/>
                </a:lnTo>
                <a:lnTo>
                  <a:pt x="16" y="6"/>
                </a:lnTo>
                <a:lnTo>
                  <a:pt x="14" y="4"/>
                </a:lnTo>
                <a:lnTo>
                  <a:pt x="10" y="0"/>
                </a:lnTo>
                <a:lnTo>
                  <a:pt x="8" y="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225"/>
          <p:cNvSpPr>
            <a:spLocks/>
          </p:cNvSpPr>
          <p:nvPr/>
        </p:nvSpPr>
        <p:spPr bwMode="gray">
          <a:xfrm>
            <a:off x="1638426" y="3362325"/>
            <a:ext cx="161961" cy="95250"/>
          </a:xfrm>
          <a:custGeom>
            <a:avLst/>
            <a:gdLst/>
            <a:ahLst/>
            <a:cxnLst>
              <a:cxn ang="0">
                <a:pos x="34" y="58"/>
              </a:cxn>
              <a:cxn ang="0">
                <a:pos x="32" y="56"/>
              </a:cxn>
              <a:cxn ang="0">
                <a:pos x="28" y="56"/>
              </a:cxn>
              <a:cxn ang="0">
                <a:pos x="20" y="56"/>
              </a:cxn>
              <a:cxn ang="0">
                <a:pos x="16" y="56"/>
              </a:cxn>
              <a:cxn ang="0">
                <a:pos x="12" y="58"/>
              </a:cxn>
              <a:cxn ang="0">
                <a:pos x="10" y="60"/>
              </a:cxn>
              <a:cxn ang="0">
                <a:pos x="10" y="56"/>
              </a:cxn>
              <a:cxn ang="0">
                <a:pos x="8" y="56"/>
              </a:cxn>
              <a:cxn ang="0">
                <a:pos x="8" y="52"/>
              </a:cxn>
              <a:cxn ang="0">
                <a:pos x="8" y="38"/>
              </a:cxn>
              <a:cxn ang="0">
                <a:pos x="28" y="34"/>
              </a:cxn>
              <a:cxn ang="0">
                <a:pos x="28" y="26"/>
              </a:cxn>
              <a:cxn ang="0">
                <a:pos x="38" y="12"/>
              </a:cxn>
              <a:cxn ang="0">
                <a:pos x="50" y="4"/>
              </a:cxn>
              <a:cxn ang="0">
                <a:pos x="52" y="0"/>
              </a:cxn>
              <a:cxn ang="0">
                <a:pos x="54" y="0"/>
              </a:cxn>
              <a:cxn ang="0">
                <a:pos x="58" y="4"/>
              </a:cxn>
              <a:cxn ang="0">
                <a:pos x="60" y="4"/>
              </a:cxn>
              <a:cxn ang="0">
                <a:pos x="68" y="4"/>
              </a:cxn>
              <a:cxn ang="0">
                <a:pos x="72" y="0"/>
              </a:cxn>
              <a:cxn ang="0">
                <a:pos x="80" y="2"/>
              </a:cxn>
              <a:cxn ang="0">
                <a:pos x="80" y="4"/>
              </a:cxn>
              <a:cxn ang="0">
                <a:pos x="86" y="8"/>
              </a:cxn>
              <a:cxn ang="0">
                <a:pos x="92" y="8"/>
              </a:cxn>
              <a:cxn ang="0">
                <a:pos x="96" y="8"/>
              </a:cxn>
              <a:cxn ang="0">
                <a:pos x="102" y="18"/>
              </a:cxn>
              <a:cxn ang="0">
                <a:pos x="98" y="20"/>
              </a:cxn>
              <a:cxn ang="0">
                <a:pos x="96" y="28"/>
              </a:cxn>
              <a:cxn ang="0">
                <a:pos x="96" y="34"/>
              </a:cxn>
              <a:cxn ang="0">
                <a:pos x="92" y="38"/>
              </a:cxn>
              <a:cxn ang="0">
                <a:pos x="92" y="44"/>
              </a:cxn>
              <a:cxn ang="0">
                <a:pos x="44" y="56"/>
              </a:cxn>
              <a:cxn ang="0">
                <a:pos x="36" y="60"/>
              </a:cxn>
            </a:cxnLst>
            <a:rect l="0" t="0" r="r" b="b"/>
            <a:pathLst>
              <a:path w="102" h="60">
                <a:moveTo>
                  <a:pt x="36" y="60"/>
                </a:moveTo>
                <a:lnTo>
                  <a:pt x="34" y="58"/>
                </a:lnTo>
                <a:lnTo>
                  <a:pt x="34" y="56"/>
                </a:lnTo>
                <a:lnTo>
                  <a:pt x="32" y="56"/>
                </a:lnTo>
                <a:lnTo>
                  <a:pt x="32" y="56"/>
                </a:lnTo>
                <a:lnTo>
                  <a:pt x="28" y="56"/>
                </a:lnTo>
                <a:lnTo>
                  <a:pt x="24" y="56"/>
                </a:lnTo>
                <a:lnTo>
                  <a:pt x="20" y="56"/>
                </a:lnTo>
                <a:lnTo>
                  <a:pt x="16" y="56"/>
                </a:lnTo>
                <a:lnTo>
                  <a:pt x="16" y="56"/>
                </a:lnTo>
                <a:lnTo>
                  <a:pt x="14" y="58"/>
                </a:lnTo>
                <a:lnTo>
                  <a:pt x="12" y="58"/>
                </a:lnTo>
                <a:lnTo>
                  <a:pt x="12" y="60"/>
                </a:lnTo>
                <a:lnTo>
                  <a:pt x="10" y="60"/>
                </a:lnTo>
                <a:lnTo>
                  <a:pt x="10" y="58"/>
                </a:lnTo>
                <a:lnTo>
                  <a:pt x="10" y="56"/>
                </a:lnTo>
                <a:lnTo>
                  <a:pt x="8" y="56"/>
                </a:lnTo>
                <a:lnTo>
                  <a:pt x="8" y="56"/>
                </a:lnTo>
                <a:lnTo>
                  <a:pt x="6" y="56"/>
                </a:lnTo>
                <a:lnTo>
                  <a:pt x="8" y="52"/>
                </a:lnTo>
                <a:lnTo>
                  <a:pt x="0" y="38"/>
                </a:lnTo>
                <a:lnTo>
                  <a:pt x="8" y="38"/>
                </a:lnTo>
                <a:lnTo>
                  <a:pt x="20" y="30"/>
                </a:lnTo>
                <a:lnTo>
                  <a:pt x="28" y="34"/>
                </a:lnTo>
                <a:lnTo>
                  <a:pt x="30" y="30"/>
                </a:lnTo>
                <a:lnTo>
                  <a:pt x="28" y="26"/>
                </a:lnTo>
                <a:lnTo>
                  <a:pt x="28" y="16"/>
                </a:lnTo>
                <a:lnTo>
                  <a:pt x="38" y="12"/>
                </a:lnTo>
                <a:lnTo>
                  <a:pt x="44" y="8"/>
                </a:lnTo>
                <a:lnTo>
                  <a:pt x="50" y="4"/>
                </a:lnTo>
                <a:lnTo>
                  <a:pt x="52" y="2"/>
                </a:lnTo>
                <a:lnTo>
                  <a:pt x="52" y="0"/>
                </a:lnTo>
                <a:lnTo>
                  <a:pt x="54" y="0"/>
                </a:lnTo>
                <a:lnTo>
                  <a:pt x="54" y="0"/>
                </a:lnTo>
                <a:lnTo>
                  <a:pt x="56" y="0"/>
                </a:lnTo>
                <a:lnTo>
                  <a:pt x="58" y="4"/>
                </a:lnTo>
                <a:lnTo>
                  <a:pt x="58" y="4"/>
                </a:lnTo>
                <a:lnTo>
                  <a:pt x="60" y="4"/>
                </a:lnTo>
                <a:lnTo>
                  <a:pt x="64" y="4"/>
                </a:lnTo>
                <a:lnTo>
                  <a:pt x="68" y="4"/>
                </a:lnTo>
                <a:lnTo>
                  <a:pt x="70" y="4"/>
                </a:lnTo>
                <a:lnTo>
                  <a:pt x="72" y="0"/>
                </a:lnTo>
                <a:lnTo>
                  <a:pt x="80" y="0"/>
                </a:lnTo>
                <a:lnTo>
                  <a:pt x="80" y="2"/>
                </a:lnTo>
                <a:lnTo>
                  <a:pt x="80" y="2"/>
                </a:lnTo>
                <a:lnTo>
                  <a:pt x="80" y="4"/>
                </a:lnTo>
                <a:lnTo>
                  <a:pt x="82" y="6"/>
                </a:lnTo>
                <a:lnTo>
                  <a:pt x="86" y="8"/>
                </a:lnTo>
                <a:lnTo>
                  <a:pt x="88" y="8"/>
                </a:lnTo>
                <a:lnTo>
                  <a:pt x="92" y="8"/>
                </a:lnTo>
                <a:lnTo>
                  <a:pt x="96" y="8"/>
                </a:lnTo>
                <a:lnTo>
                  <a:pt x="96" y="8"/>
                </a:lnTo>
                <a:lnTo>
                  <a:pt x="102" y="16"/>
                </a:lnTo>
                <a:lnTo>
                  <a:pt x="102" y="18"/>
                </a:lnTo>
                <a:lnTo>
                  <a:pt x="100" y="18"/>
                </a:lnTo>
                <a:lnTo>
                  <a:pt x="98" y="20"/>
                </a:lnTo>
                <a:lnTo>
                  <a:pt x="96" y="24"/>
                </a:lnTo>
                <a:lnTo>
                  <a:pt x="96" y="28"/>
                </a:lnTo>
                <a:lnTo>
                  <a:pt x="96" y="32"/>
                </a:lnTo>
                <a:lnTo>
                  <a:pt x="96" y="34"/>
                </a:lnTo>
                <a:lnTo>
                  <a:pt x="94" y="36"/>
                </a:lnTo>
                <a:lnTo>
                  <a:pt x="92" y="38"/>
                </a:lnTo>
                <a:lnTo>
                  <a:pt x="90" y="40"/>
                </a:lnTo>
                <a:lnTo>
                  <a:pt x="92" y="44"/>
                </a:lnTo>
                <a:lnTo>
                  <a:pt x="68" y="46"/>
                </a:lnTo>
                <a:lnTo>
                  <a:pt x="44" y="56"/>
                </a:lnTo>
                <a:lnTo>
                  <a:pt x="40" y="58"/>
                </a:lnTo>
                <a:lnTo>
                  <a:pt x="36" y="6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226"/>
          <p:cNvSpPr>
            <a:spLocks/>
          </p:cNvSpPr>
          <p:nvPr/>
        </p:nvSpPr>
        <p:spPr bwMode="gray">
          <a:xfrm>
            <a:off x="1568561" y="3422650"/>
            <a:ext cx="85744" cy="66675"/>
          </a:xfrm>
          <a:custGeom>
            <a:avLst/>
            <a:gdLst/>
            <a:ahLst/>
            <a:cxnLst>
              <a:cxn ang="0">
                <a:pos x="30" y="6"/>
              </a:cxn>
              <a:cxn ang="0">
                <a:pos x="20" y="8"/>
              </a:cxn>
              <a:cxn ang="0">
                <a:pos x="8" y="16"/>
              </a:cxn>
              <a:cxn ang="0">
                <a:pos x="0" y="30"/>
              </a:cxn>
              <a:cxn ang="0">
                <a:pos x="2" y="30"/>
              </a:cxn>
              <a:cxn ang="0">
                <a:pos x="2" y="28"/>
              </a:cxn>
              <a:cxn ang="0">
                <a:pos x="4" y="28"/>
              </a:cxn>
              <a:cxn ang="0">
                <a:pos x="6" y="28"/>
              </a:cxn>
              <a:cxn ang="0">
                <a:pos x="6" y="28"/>
              </a:cxn>
              <a:cxn ang="0">
                <a:pos x="8" y="30"/>
              </a:cxn>
              <a:cxn ang="0">
                <a:pos x="8" y="34"/>
              </a:cxn>
              <a:cxn ang="0">
                <a:pos x="6" y="40"/>
              </a:cxn>
              <a:cxn ang="0">
                <a:pos x="8" y="40"/>
              </a:cxn>
              <a:cxn ang="0">
                <a:pos x="12" y="40"/>
              </a:cxn>
              <a:cxn ang="0">
                <a:pos x="16" y="40"/>
              </a:cxn>
              <a:cxn ang="0">
                <a:pos x="20" y="42"/>
              </a:cxn>
              <a:cxn ang="0">
                <a:pos x="22" y="42"/>
              </a:cxn>
              <a:cxn ang="0">
                <a:pos x="34" y="34"/>
              </a:cxn>
              <a:cxn ang="0">
                <a:pos x="30" y="30"/>
              </a:cxn>
              <a:cxn ang="0">
                <a:pos x="36" y="28"/>
              </a:cxn>
              <a:cxn ang="0">
                <a:pos x="36" y="28"/>
              </a:cxn>
              <a:cxn ang="0">
                <a:pos x="36" y="30"/>
              </a:cxn>
              <a:cxn ang="0">
                <a:pos x="36" y="32"/>
              </a:cxn>
              <a:cxn ang="0">
                <a:pos x="36" y="32"/>
              </a:cxn>
              <a:cxn ang="0">
                <a:pos x="38" y="34"/>
              </a:cxn>
              <a:cxn ang="0">
                <a:pos x="40" y="32"/>
              </a:cxn>
              <a:cxn ang="0">
                <a:pos x="42" y="32"/>
              </a:cxn>
              <a:cxn ang="0">
                <a:pos x="44" y="32"/>
              </a:cxn>
              <a:cxn ang="0">
                <a:pos x="46" y="30"/>
              </a:cxn>
              <a:cxn ang="0">
                <a:pos x="48" y="28"/>
              </a:cxn>
              <a:cxn ang="0">
                <a:pos x="52" y="24"/>
              </a:cxn>
              <a:cxn ang="0">
                <a:pos x="50" y="26"/>
              </a:cxn>
              <a:cxn ang="0">
                <a:pos x="50" y="26"/>
              </a:cxn>
              <a:cxn ang="0">
                <a:pos x="50" y="28"/>
              </a:cxn>
              <a:cxn ang="0">
                <a:pos x="52" y="30"/>
              </a:cxn>
              <a:cxn ang="0">
                <a:pos x="52" y="30"/>
              </a:cxn>
              <a:cxn ang="0">
                <a:pos x="54" y="30"/>
              </a:cxn>
              <a:cxn ang="0">
                <a:pos x="54" y="26"/>
              </a:cxn>
              <a:cxn ang="0">
                <a:pos x="54" y="26"/>
              </a:cxn>
              <a:cxn ang="0">
                <a:pos x="54" y="24"/>
              </a:cxn>
              <a:cxn ang="0">
                <a:pos x="52" y="24"/>
              </a:cxn>
              <a:cxn ang="0">
                <a:pos x="54" y="22"/>
              </a:cxn>
              <a:cxn ang="0">
                <a:pos x="54" y="22"/>
              </a:cxn>
              <a:cxn ang="0">
                <a:pos x="54" y="20"/>
              </a:cxn>
              <a:cxn ang="0">
                <a:pos x="54" y="20"/>
              </a:cxn>
              <a:cxn ang="0">
                <a:pos x="54" y="18"/>
              </a:cxn>
              <a:cxn ang="0">
                <a:pos x="52" y="18"/>
              </a:cxn>
              <a:cxn ang="0">
                <a:pos x="50" y="18"/>
              </a:cxn>
              <a:cxn ang="0">
                <a:pos x="50" y="18"/>
              </a:cxn>
              <a:cxn ang="0">
                <a:pos x="50" y="18"/>
              </a:cxn>
              <a:cxn ang="0">
                <a:pos x="50" y="18"/>
              </a:cxn>
              <a:cxn ang="0">
                <a:pos x="52" y="14"/>
              </a:cxn>
              <a:cxn ang="0">
                <a:pos x="44" y="0"/>
              </a:cxn>
              <a:cxn ang="0">
                <a:pos x="38" y="4"/>
              </a:cxn>
              <a:cxn ang="0">
                <a:pos x="30" y="6"/>
              </a:cxn>
            </a:cxnLst>
            <a:rect l="0" t="0" r="r" b="b"/>
            <a:pathLst>
              <a:path w="54" h="42">
                <a:moveTo>
                  <a:pt x="30" y="6"/>
                </a:moveTo>
                <a:lnTo>
                  <a:pt x="20" y="8"/>
                </a:lnTo>
                <a:lnTo>
                  <a:pt x="8" y="16"/>
                </a:lnTo>
                <a:lnTo>
                  <a:pt x="0" y="30"/>
                </a:lnTo>
                <a:lnTo>
                  <a:pt x="2" y="30"/>
                </a:lnTo>
                <a:lnTo>
                  <a:pt x="2" y="28"/>
                </a:lnTo>
                <a:lnTo>
                  <a:pt x="4" y="28"/>
                </a:lnTo>
                <a:lnTo>
                  <a:pt x="6" y="28"/>
                </a:lnTo>
                <a:lnTo>
                  <a:pt x="6" y="28"/>
                </a:lnTo>
                <a:lnTo>
                  <a:pt x="8" y="30"/>
                </a:lnTo>
                <a:lnTo>
                  <a:pt x="8" y="34"/>
                </a:lnTo>
                <a:lnTo>
                  <a:pt x="6" y="40"/>
                </a:lnTo>
                <a:lnTo>
                  <a:pt x="8" y="40"/>
                </a:lnTo>
                <a:lnTo>
                  <a:pt x="12" y="40"/>
                </a:lnTo>
                <a:lnTo>
                  <a:pt x="16" y="40"/>
                </a:lnTo>
                <a:lnTo>
                  <a:pt x="20" y="42"/>
                </a:lnTo>
                <a:lnTo>
                  <a:pt x="22" y="42"/>
                </a:lnTo>
                <a:lnTo>
                  <a:pt x="34" y="34"/>
                </a:lnTo>
                <a:lnTo>
                  <a:pt x="30" y="30"/>
                </a:lnTo>
                <a:lnTo>
                  <a:pt x="36" y="28"/>
                </a:lnTo>
                <a:lnTo>
                  <a:pt x="36" y="28"/>
                </a:lnTo>
                <a:lnTo>
                  <a:pt x="36" y="30"/>
                </a:lnTo>
                <a:lnTo>
                  <a:pt x="36" y="32"/>
                </a:lnTo>
                <a:lnTo>
                  <a:pt x="36" y="32"/>
                </a:lnTo>
                <a:lnTo>
                  <a:pt x="38" y="34"/>
                </a:lnTo>
                <a:lnTo>
                  <a:pt x="40" y="32"/>
                </a:lnTo>
                <a:lnTo>
                  <a:pt x="42" y="32"/>
                </a:lnTo>
                <a:lnTo>
                  <a:pt x="44" y="32"/>
                </a:lnTo>
                <a:lnTo>
                  <a:pt x="46" y="30"/>
                </a:lnTo>
                <a:lnTo>
                  <a:pt x="48" y="28"/>
                </a:lnTo>
                <a:lnTo>
                  <a:pt x="52" y="24"/>
                </a:lnTo>
                <a:lnTo>
                  <a:pt x="50" y="26"/>
                </a:lnTo>
                <a:lnTo>
                  <a:pt x="50" y="26"/>
                </a:lnTo>
                <a:lnTo>
                  <a:pt x="50" y="28"/>
                </a:lnTo>
                <a:lnTo>
                  <a:pt x="52" y="30"/>
                </a:lnTo>
                <a:lnTo>
                  <a:pt x="52" y="30"/>
                </a:lnTo>
                <a:lnTo>
                  <a:pt x="54" y="30"/>
                </a:lnTo>
                <a:lnTo>
                  <a:pt x="54" y="26"/>
                </a:lnTo>
                <a:lnTo>
                  <a:pt x="54" y="26"/>
                </a:lnTo>
                <a:lnTo>
                  <a:pt x="54" y="24"/>
                </a:lnTo>
                <a:lnTo>
                  <a:pt x="52" y="24"/>
                </a:lnTo>
                <a:lnTo>
                  <a:pt x="54" y="22"/>
                </a:lnTo>
                <a:lnTo>
                  <a:pt x="54" y="22"/>
                </a:lnTo>
                <a:lnTo>
                  <a:pt x="54" y="20"/>
                </a:lnTo>
                <a:lnTo>
                  <a:pt x="54" y="20"/>
                </a:lnTo>
                <a:lnTo>
                  <a:pt x="54" y="18"/>
                </a:lnTo>
                <a:lnTo>
                  <a:pt x="52" y="18"/>
                </a:lnTo>
                <a:lnTo>
                  <a:pt x="50" y="18"/>
                </a:lnTo>
                <a:lnTo>
                  <a:pt x="50" y="18"/>
                </a:lnTo>
                <a:lnTo>
                  <a:pt x="50" y="18"/>
                </a:lnTo>
                <a:lnTo>
                  <a:pt x="50" y="18"/>
                </a:lnTo>
                <a:lnTo>
                  <a:pt x="52" y="14"/>
                </a:lnTo>
                <a:lnTo>
                  <a:pt x="44" y="0"/>
                </a:lnTo>
                <a:lnTo>
                  <a:pt x="38" y="4"/>
                </a:lnTo>
                <a:lnTo>
                  <a:pt x="30" y="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227"/>
          <p:cNvSpPr>
            <a:spLocks/>
          </p:cNvSpPr>
          <p:nvPr/>
        </p:nvSpPr>
        <p:spPr bwMode="gray">
          <a:xfrm>
            <a:off x="1358964" y="3292475"/>
            <a:ext cx="250880" cy="288925"/>
          </a:xfrm>
          <a:custGeom>
            <a:avLst/>
            <a:gdLst/>
            <a:ahLst/>
            <a:cxnLst>
              <a:cxn ang="0">
                <a:pos x="138" y="120"/>
              </a:cxn>
              <a:cxn ang="0">
                <a:pos x="140" y="130"/>
              </a:cxn>
              <a:cxn ang="0">
                <a:pos x="150" y="144"/>
              </a:cxn>
              <a:cxn ang="0">
                <a:pos x="138" y="156"/>
              </a:cxn>
              <a:cxn ang="0">
                <a:pos x="122" y="156"/>
              </a:cxn>
              <a:cxn ang="0">
                <a:pos x="102" y="158"/>
              </a:cxn>
              <a:cxn ang="0">
                <a:pos x="100" y="170"/>
              </a:cxn>
              <a:cxn ang="0">
                <a:pos x="90" y="180"/>
              </a:cxn>
              <a:cxn ang="0">
                <a:pos x="64" y="164"/>
              </a:cxn>
              <a:cxn ang="0">
                <a:pos x="58" y="160"/>
              </a:cxn>
              <a:cxn ang="0">
                <a:pos x="52" y="158"/>
              </a:cxn>
              <a:cxn ang="0">
                <a:pos x="44" y="152"/>
              </a:cxn>
              <a:cxn ang="0">
                <a:pos x="40" y="148"/>
              </a:cxn>
              <a:cxn ang="0">
                <a:pos x="36" y="144"/>
              </a:cxn>
              <a:cxn ang="0">
                <a:pos x="40" y="94"/>
              </a:cxn>
              <a:cxn ang="0">
                <a:pos x="38" y="86"/>
              </a:cxn>
              <a:cxn ang="0">
                <a:pos x="32" y="78"/>
              </a:cxn>
              <a:cxn ang="0">
                <a:pos x="2" y="60"/>
              </a:cxn>
              <a:cxn ang="0">
                <a:pos x="0" y="56"/>
              </a:cxn>
              <a:cxn ang="0">
                <a:pos x="4" y="48"/>
              </a:cxn>
              <a:cxn ang="0">
                <a:pos x="22" y="36"/>
              </a:cxn>
              <a:cxn ang="0">
                <a:pos x="30" y="36"/>
              </a:cxn>
              <a:cxn ang="0">
                <a:pos x="44" y="32"/>
              </a:cxn>
              <a:cxn ang="0">
                <a:pos x="54" y="28"/>
              </a:cxn>
              <a:cxn ang="0">
                <a:pos x="70" y="16"/>
              </a:cxn>
              <a:cxn ang="0">
                <a:pos x="80" y="12"/>
              </a:cxn>
              <a:cxn ang="0">
                <a:pos x="92" y="4"/>
              </a:cxn>
              <a:cxn ang="0">
                <a:pos x="98" y="4"/>
              </a:cxn>
              <a:cxn ang="0">
                <a:pos x="106" y="14"/>
              </a:cxn>
              <a:cxn ang="0">
                <a:pos x="110" y="18"/>
              </a:cxn>
              <a:cxn ang="0">
                <a:pos x="110" y="26"/>
              </a:cxn>
              <a:cxn ang="0">
                <a:pos x="118" y="32"/>
              </a:cxn>
              <a:cxn ang="0">
                <a:pos x="122" y="40"/>
              </a:cxn>
              <a:cxn ang="0">
                <a:pos x="126" y="46"/>
              </a:cxn>
              <a:cxn ang="0">
                <a:pos x="134" y="52"/>
              </a:cxn>
              <a:cxn ang="0">
                <a:pos x="142" y="56"/>
              </a:cxn>
              <a:cxn ang="0">
                <a:pos x="156" y="62"/>
              </a:cxn>
              <a:cxn ang="0">
                <a:pos x="158" y="64"/>
              </a:cxn>
              <a:cxn ang="0">
                <a:pos x="154" y="78"/>
              </a:cxn>
              <a:cxn ang="0">
                <a:pos x="140" y="100"/>
              </a:cxn>
              <a:cxn ang="0">
                <a:pos x="134" y="112"/>
              </a:cxn>
              <a:cxn ang="0">
                <a:pos x="138" y="110"/>
              </a:cxn>
            </a:cxnLst>
            <a:rect l="0" t="0" r="r" b="b"/>
            <a:pathLst>
              <a:path w="158" h="182">
                <a:moveTo>
                  <a:pt x="140" y="116"/>
                </a:moveTo>
                <a:lnTo>
                  <a:pt x="138" y="118"/>
                </a:lnTo>
                <a:lnTo>
                  <a:pt x="138" y="120"/>
                </a:lnTo>
                <a:lnTo>
                  <a:pt x="138" y="124"/>
                </a:lnTo>
                <a:lnTo>
                  <a:pt x="138" y="130"/>
                </a:lnTo>
                <a:lnTo>
                  <a:pt x="140" y="130"/>
                </a:lnTo>
                <a:lnTo>
                  <a:pt x="140" y="134"/>
                </a:lnTo>
                <a:lnTo>
                  <a:pt x="142" y="136"/>
                </a:lnTo>
                <a:lnTo>
                  <a:pt x="150" y="144"/>
                </a:lnTo>
                <a:lnTo>
                  <a:pt x="150" y="150"/>
                </a:lnTo>
                <a:lnTo>
                  <a:pt x="140" y="156"/>
                </a:lnTo>
                <a:lnTo>
                  <a:pt x="138" y="156"/>
                </a:lnTo>
                <a:lnTo>
                  <a:pt x="134" y="156"/>
                </a:lnTo>
                <a:lnTo>
                  <a:pt x="128" y="156"/>
                </a:lnTo>
                <a:lnTo>
                  <a:pt x="122" y="156"/>
                </a:lnTo>
                <a:lnTo>
                  <a:pt x="114" y="154"/>
                </a:lnTo>
                <a:lnTo>
                  <a:pt x="110" y="154"/>
                </a:lnTo>
                <a:lnTo>
                  <a:pt x="102" y="158"/>
                </a:lnTo>
                <a:lnTo>
                  <a:pt x="100" y="166"/>
                </a:lnTo>
                <a:lnTo>
                  <a:pt x="100" y="168"/>
                </a:lnTo>
                <a:lnTo>
                  <a:pt x="100" y="170"/>
                </a:lnTo>
                <a:lnTo>
                  <a:pt x="102" y="174"/>
                </a:lnTo>
                <a:lnTo>
                  <a:pt x="96" y="182"/>
                </a:lnTo>
                <a:lnTo>
                  <a:pt x="90" y="180"/>
                </a:lnTo>
                <a:lnTo>
                  <a:pt x="72" y="174"/>
                </a:lnTo>
                <a:lnTo>
                  <a:pt x="72" y="174"/>
                </a:lnTo>
                <a:lnTo>
                  <a:pt x="64" y="164"/>
                </a:lnTo>
                <a:lnTo>
                  <a:pt x="64" y="166"/>
                </a:lnTo>
                <a:lnTo>
                  <a:pt x="60" y="162"/>
                </a:lnTo>
                <a:lnTo>
                  <a:pt x="58" y="160"/>
                </a:lnTo>
                <a:lnTo>
                  <a:pt x="54" y="158"/>
                </a:lnTo>
                <a:lnTo>
                  <a:pt x="52" y="158"/>
                </a:lnTo>
                <a:lnTo>
                  <a:pt x="52" y="158"/>
                </a:lnTo>
                <a:lnTo>
                  <a:pt x="50" y="156"/>
                </a:lnTo>
                <a:lnTo>
                  <a:pt x="46" y="154"/>
                </a:lnTo>
                <a:lnTo>
                  <a:pt x="44" y="152"/>
                </a:lnTo>
                <a:lnTo>
                  <a:pt x="42" y="150"/>
                </a:lnTo>
                <a:lnTo>
                  <a:pt x="40" y="150"/>
                </a:lnTo>
                <a:lnTo>
                  <a:pt x="40" y="148"/>
                </a:lnTo>
                <a:lnTo>
                  <a:pt x="40" y="146"/>
                </a:lnTo>
                <a:lnTo>
                  <a:pt x="38" y="144"/>
                </a:lnTo>
                <a:lnTo>
                  <a:pt x="36" y="144"/>
                </a:lnTo>
                <a:lnTo>
                  <a:pt x="36" y="144"/>
                </a:lnTo>
                <a:lnTo>
                  <a:pt x="40" y="140"/>
                </a:lnTo>
                <a:lnTo>
                  <a:pt x="40" y="94"/>
                </a:lnTo>
                <a:lnTo>
                  <a:pt x="40" y="92"/>
                </a:lnTo>
                <a:lnTo>
                  <a:pt x="38" y="90"/>
                </a:lnTo>
                <a:lnTo>
                  <a:pt x="38" y="86"/>
                </a:lnTo>
                <a:lnTo>
                  <a:pt x="36" y="82"/>
                </a:lnTo>
                <a:lnTo>
                  <a:pt x="34" y="80"/>
                </a:lnTo>
                <a:lnTo>
                  <a:pt x="32" y="78"/>
                </a:lnTo>
                <a:lnTo>
                  <a:pt x="22" y="72"/>
                </a:lnTo>
                <a:lnTo>
                  <a:pt x="22" y="68"/>
                </a:lnTo>
                <a:lnTo>
                  <a:pt x="2" y="60"/>
                </a:lnTo>
                <a:lnTo>
                  <a:pt x="2" y="58"/>
                </a:lnTo>
                <a:lnTo>
                  <a:pt x="2" y="58"/>
                </a:lnTo>
                <a:lnTo>
                  <a:pt x="0" y="56"/>
                </a:lnTo>
                <a:lnTo>
                  <a:pt x="0" y="54"/>
                </a:lnTo>
                <a:lnTo>
                  <a:pt x="2" y="50"/>
                </a:lnTo>
                <a:lnTo>
                  <a:pt x="4" y="48"/>
                </a:lnTo>
                <a:lnTo>
                  <a:pt x="14" y="50"/>
                </a:lnTo>
                <a:lnTo>
                  <a:pt x="14" y="38"/>
                </a:lnTo>
                <a:lnTo>
                  <a:pt x="22" y="36"/>
                </a:lnTo>
                <a:lnTo>
                  <a:pt x="22" y="36"/>
                </a:lnTo>
                <a:lnTo>
                  <a:pt x="26" y="36"/>
                </a:lnTo>
                <a:lnTo>
                  <a:pt x="30" y="36"/>
                </a:lnTo>
                <a:lnTo>
                  <a:pt x="36" y="34"/>
                </a:lnTo>
                <a:lnTo>
                  <a:pt x="44" y="32"/>
                </a:lnTo>
                <a:lnTo>
                  <a:pt x="44" y="32"/>
                </a:lnTo>
                <a:lnTo>
                  <a:pt x="46" y="30"/>
                </a:lnTo>
                <a:lnTo>
                  <a:pt x="50" y="28"/>
                </a:lnTo>
                <a:lnTo>
                  <a:pt x="54" y="28"/>
                </a:lnTo>
                <a:lnTo>
                  <a:pt x="58" y="26"/>
                </a:lnTo>
                <a:lnTo>
                  <a:pt x="64" y="28"/>
                </a:lnTo>
                <a:lnTo>
                  <a:pt x="70" y="16"/>
                </a:lnTo>
                <a:lnTo>
                  <a:pt x="78" y="14"/>
                </a:lnTo>
                <a:lnTo>
                  <a:pt x="78" y="12"/>
                </a:lnTo>
                <a:lnTo>
                  <a:pt x="80" y="12"/>
                </a:lnTo>
                <a:lnTo>
                  <a:pt x="84" y="8"/>
                </a:lnTo>
                <a:lnTo>
                  <a:pt x="88" y="6"/>
                </a:lnTo>
                <a:lnTo>
                  <a:pt x="92" y="4"/>
                </a:lnTo>
                <a:lnTo>
                  <a:pt x="94" y="0"/>
                </a:lnTo>
                <a:lnTo>
                  <a:pt x="96" y="2"/>
                </a:lnTo>
                <a:lnTo>
                  <a:pt x="98" y="4"/>
                </a:lnTo>
                <a:lnTo>
                  <a:pt x="100" y="8"/>
                </a:lnTo>
                <a:lnTo>
                  <a:pt x="104" y="10"/>
                </a:lnTo>
                <a:lnTo>
                  <a:pt x="106" y="14"/>
                </a:lnTo>
                <a:lnTo>
                  <a:pt x="108" y="16"/>
                </a:lnTo>
                <a:lnTo>
                  <a:pt x="110" y="16"/>
                </a:lnTo>
                <a:lnTo>
                  <a:pt x="110" y="18"/>
                </a:lnTo>
                <a:lnTo>
                  <a:pt x="108" y="20"/>
                </a:lnTo>
                <a:lnTo>
                  <a:pt x="108" y="24"/>
                </a:lnTo>
                <a:lnTo>
                  <a:pt x="110" y="26"/>
                </a:lnTo>
                <a:lnTo>
                  <a:pt x="110" y="30"/>
                </a:lnTo>
                <a:lnTo>
                  <a:pt x="114" y="32"/>
                </a:lnTo>
                <a:lnTo>
                  <a:pt x="118" y="32"/>
                </a:lnTo>
                <a:lnTo>
                  <a:pt x="120" y="34"/>
                </a:lnTo>
                <a:lnTo>
                  <a:pt x="122" y="38"/>
                </a:lnTo>
                <a:lnTo>
                  <a:pt x="122" y="40"/>
                </a:lnTo>
                <a:lnTo>
                  <a:pt x="124" y="44"/>
                </a:lnTo>
                <a:lnTo>
                  <a:pt x="124" y="44"/>
                </a:lnTo>
                <a:lnTo>
                  <a:pt x="126" y="46"/>
                </a:lnTo>
                <a:lnTo>
                  <a:pt x="128" y="50"/>
                </a:lnTo>
                <a:lnTo>
                  <a:pt x="132" y="52"/>
                </a:lnTo>
                <a:lnTo>
                  <a:pt x="134" y="52"/>
                </a:lnTo>
                <a:lnTo>
                  <a:pt x="136" y="54"/>
                </a:lnTo>
                <a:lnTo>
                  <a:pt x="138" y="54"/>
                </a:lnTo>
                <a:lnTo>
                  <a:pt x="142" y="56"/>
                </a:lnTo>
                <a:lnTo>
                  <a:pt x="146" y="58"/>
                </a:lnTo>
                <a:lnTo>
                  <a:pt x="152" y="60"/>
                </a:lnTo>
                <a:lnTo>
                  <a:pt x="156" y="62"/>
                </a:lnTo>
                <a:lnTo>
                  <a:pt x="158" y="62"/>
                </a:lnTo>
                <a:lnTo>
                  <a:pt x="158" y="62"/>
                </a:lnTo>
                <a:lnTo>
                  <a:pt x="158" y="64"/>
                </a:lnTo>
                <a:lnTo>
                  <a:pt x="156" y="68"/>
                </a:lnTo>
                <a:lnTo>
                  <a:pt x="156" y="72"/>
                </a:lnTo>
                <a:lnTo>
                  <a:pt x="154" y="78"/>
                </a:lnTo>
                <a:lnTo>
                  <a:pt x="152" y="90"/>
                </a:lnTo>
                <a:lnTo>
                  <a:pt x="152" y="90"/>
                </a:lnTo>
                <a:lnTo>
                  <a:pt x="140" y="100"/>
                </a:lnTo>
                <a:lnTo>
                  <a:pt x="132" y="112"/>
                </a:lnTo>
                <a:lnTo>
                  <a:pt x="134" y="112"/>
                </a:lnTo>
                <a:lnTo>
                  <a:pt x="134" y="112"/>
                </a:lnTo>
                <a:lnTo>
                  <a:pt x="136" y="110"/>
                </a:lnTo>
                <a:lnTo>
                  <a:pt x="138" y="110"/>
                </a:lnTo>
                <a:lnTo>
                  <a:pt x="138" y="110"/>
                </a:lnTo>
                <a:lnTo>
                  <a:pt x="140" y="112"/>
                </a:lnTo>
                <a:lnTo>
                  <a:pt x="140" y="11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228"/>
          <p:cNvSpPr>
            <a:spLocks/>
          </p:cNvSpPr>
          <p:nvPr/>
        </p:nvSpPr>
        <p:spPr bwMode="gray">
          <a:xfrm>
            <a:off x="1257342" y="3556000"/>
            <a:ext cx="63514" cy="1428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32"/>
              </a:cxn>
              <a:cxn ang="0">
                <a:pos x="4" y="40"/>
              </a:cxn>
              <a:cxn ang="0">
                <a:pos x="4" y="46"/>
              </a:cxn>
              <a:cxn ang="0">
                <a:pos x="2" y="52"/>
              </a:cxn>
              <a:cxn ang="0">
                <a:pos x="0" y="54"/>
              </a:cxn>
              <a:cxn ang="0">
                <a:pos x="0" y="56"/>
              </a:cxn>
              <a:cxn ang="0">
                <a:pos x="0" y="60"/>
              </a:cxn>
              <a:cxn ang="0">
                <a:pos x="0" y="64"/>
              </a:cxn>
              <a:cxn ang="0">
                <a:pos x="2" y="66"/>
              </a:cxn>
              <a:cxn ang="0">
                <a:pos x="4" y="68"/>
              </a:cxn>
              <a:cxn ang="0">
                <a:pos x="4" y="68"/>
              </a:cxn>
              <a:cxn ang="0">
                <a:pos x="4" y="84"/>
              </a:cxn>
              <a:cxn ang="0">
                <a:pos x="10" y="88"/>
              </a:cxn>
              <a:cxn ang="0">
                <a:pos x="12" y="88"/>
              </a:cxn>
              <a:cxn ang="0">
                <a:pos x="14" y="86"/>
              </a:cxn>
              <a:cxn ang="0">
                <a:pos x="14" y="86"/>
              </a:cxn>
              <a:cxn ang="0">
                <a:pos x="16" y="86"/>
              </a:cxn>
              <a:cxn ang="0">
                <a:pos x="16" y="88"/>
              </a:cxn>
              <a:cxn ang="0">
                <a:pos x="18" y="90"/>
              </a:cxn>
              <a:cxn ang="0">
                <a:pos x="18" y="88"/>
              </a:cxn>
              <a:cxn ang="0">
                <a:pos x="18" y="86"/>
              </a:cxn>
              <a:cxn ang="0">
                <a:pos x="20" y="82"/>
              </a:cxn>
              <a:cxn ang="0">
                <a:pos x="22" y="78"/>
              </a:cxn>
              <a:cxn ang="0">
                <a:pos x="24" y="74"/>
              </a:cxn>
              <a:cxn ang="0">
                <a:pos x="28" y="74"/>
              </a:cxn>
              <a:cxn ang="0">
                <a:pos x="32" y="70"/>
              </a:cxn>
              <a:cxn ang="0">
                <a:pos x="26" y="64"/>
              </a:cxn>
              <a:cxn ang="0">
                <a:pos x="30" y="60"/>
              </a:cxn>
              <a:cxn ang="0">
                <a:pos x="32" y="52"/>
              </a:cxn>
              <a:cxn ang="0">
                <a:pos x="32" y="42"/>
              </a:cxn>
              <a:cxn ang="0">
                <a:pos x="28" y="32"/>
              </a:cxn>
              <a:cxn ang="0">
                <a:pos x="32" y="22"/>
              </a:cxn>
              <a:cxn ang="0">
                <a:pos x="34" y="14"/>
              </a:cxn>
              <a:cxn ang="0">
                <a:pos x="34" y="14"/>
              </a:cxn>
              <a:cxn ang="0">
                <a:pos x="36" y="12"/>
              </a:cxn>
              <a:cxn ang="0">
                <a:pos x="38" y="10"/>
              </a:cxn>
              <a:cxn ang="0">
                <a:pos x="40" y="8"/>
              </a:cxn>
              <a:cxn ang="0">
                <a:pos x="40" y="6"/>
              </a:cxn>
              <a:cxn ang="0">
                <a:pos x="40" y="4"/>
              </a:cxn>
              <a:cxn ang="0">
                <a:pos x="34" y="2"/>
              </a:cxn>
              <a:cxn ang="0">
                <a:pos x="30" y="0"/>
              </a:cxn>
              <a:cxn ang="0">
                <a:pos x="28" y="0"/>
              </a:cxn>
              <a:cxn ang="0">
                <a:pos x="12" y="2"/>
              </a:cxn>
              <a:cxn ang="0">
                <a:pos x="6" y="0"/>
              </a:cxn>
            </a:cxnLst>
            <a:rect l="0" t="0" r="r" b="b"/>
            <a:pathLst>
              <a:path w="40" h="90">
                <a:moveTo>
                  <a:pt x="6" y="0"/>
                </a:moveTo>
                <a:lnTo>
                  <a:pt x="6" y="32"/>
                </a:lnTo>
                <a:lnTo>
                  <a:pt x="4" y="40"/>
                </a:lnTo>
                <a:lnTo>
                  <a:pt x="4" y="46"/>
                </a:lnTo>
                <a:lnTo>
                  <a:pt x="2" y="52"/>
                </a:lnTo>
                <a:lnTo>
                  <a:pt x="0" y="54"/>
                </a:lnTo>
                <a:lnTo>
                  <a:pt x="0" y="56"/>
                </a:lnTo>
                <a:lnTo>
                  <a:pt x="0" y="60"/>
                </a:lnTo>
                <a:lnTo>
                  <a:pt x="0" y="64"/>
                </a:lnTo>
                <a:lnTo>
                  <a:pt x="2" y="66"/>
                </a:lnTo>
                <a:lnTo>
                  <a:pt x="4" y="68"/>
                </a:lnTo>
                <a:lnTo>
                  <a:pt x="4" y="68"/>
                </a:lnTo>
                <a:lnTo>
                  <a:pt x="4" y="84"/>
                </a:lnTo>
                <a:lnTo>
                  <a:pt x="10" y="88"/>
                </a:lnTo>
                <a:lnTo>
                  <a:pt x="12" y="88"/>
                </a:lnTo>
                <a:lnTo>
                  <a:pt x="14" y="86"/>
                </a:lnTo>
                <a:lnTo>
                  <a:pt x="14" y="86"/>
                </a:lnTo>
                <a:lnTo>
                  <a:pt x="16" y="86"/>
                </a:lnTo>
                <a:lnTo>
                  <a:pt x="16" y="88"/>
                </a:lnTo>
                <a:lnTo>
                  <a:pt x="18" y="90"/>
                </a:lnTo>
                <a:lnTo>
                  <a:pt x="18" y="88"/>
                </a:lnTo>
                <a:lnTo>
                  <a:pt x="18" y="86"/>
                </a:lnTo>
                <a:lnTo>
                  <a:pt x="20" y="82"/>
                </a:lnTo>
                <a:lnTo>
                  <a:pt x="22" y="78"/>
                </a:lnTo>
                <a:lnTo>
                  <a:pt x="24" y="74"/>
                </a:lnTo>
                <a:lnTo>
                  <a:pt x="28" y="74"/>
                </a:lnTo>
                <a:lnTo>
                  <a:pt x="32" y="70"/>
                </a:lnTo>
                <a:lnTo>
                  <a:pt x="26" y="64"/>
                </a:lnTo>
                <a:lnTo>
                  <a:pt x="30" y="60"/>
                </a:lnTo>
                <a:lnTo>
                  <a:pt x="32" y="52"/>
                </a:lnTo>
                <a:lnTo>
                  <a:pt x="32" y="42"/>
                </a:lnTo>
                <a:lnTo>
                  <a:pt x="28" y="32"/>
                </a:lnTo>
                <a:lnTo>
                  <a:pt x="32" y="22"/>
                </a:lnTo>
                <a:lnTo>
                  <a:pt x="34" y="14"/>
                </a:lnTo>
                <a:lnTo>
                  <a:pt x="34" y="14"/>
                </a:lnTo>
                <a:lnTo>
                  <a:pt x="36" y="12"/>
                </a:lnTo>
                <a:lnTo>
                  <a:pt x="38" y="10"/>
                </a:lnTo>
                <a:lnTo>
                  <a:pt x="40" y="8"/>
                </a:lnTo>
                <a:lnTo>
                  <a:pt x="40" y="6"/>
                </a:lnTo>
                <a:lnTo>
                  <a:pt x="40" y="4"/>
                </a:lnTo>
                <a:lnTo>
                  <a:pt x="34" y="2"/>
                </a:lnTo>
                <a:lnTo>
                  <a:pt x="30" y="0"/>
                </a:lnTo>
                <a:lnTo>
                  <a:pt x="28" y="0"/>
                </a:lnTo>
                <a:lnTo>
                  <a:pt x="12" y="2"/>
                </a:lnTo>
                <a:lnTo>
                  <a:pt x="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229"/>
          <p:cNvSpPr>
            <a:spLocks/>
          </p:cNvSpPr>
          <p:nvPr/>
        </p:nvSpPr>
        <p:spPr bwMode="gray">
          <a:xfrm>
            <a:off x="1559034" y="3152775"/>
            <a:ext cx="165136" cy="282575"/>
          </a:xfrm>
          <a:custGeom>
            <a:avLst/>
            <a:gdLst/>
            <a:ahLst/>
            <a:cxnLst>
              <a:cxn ang="0">
                <a:pos x="28" y="148"/>
              </a:cxn>
              <a:cxn ang="0">
                <a:pos x="16" y="144"/>
              </a:cxn>
              <a:cxn ang="0">
                <a:pos x="6" y="116"/>
              </a:cxn>
              <a:cxn ang="0">
                <a:pos x="6" y="112"/>
              </a:cxn>
              <a:cxn ang="0">
                <a:pos x="2" y="106"/>
              </a:cxn>
              <a:cxn ang="0">
                <a:pos x="10" y="88"/>
              </a:cxn>
              <a:cxn ang="0">
                <a:pos x="6" y="86"/>
              </a:cxn>
              <a:cxn ang="0">
                <a:pos x="12" y="76"/>
              </a:cxn>
              <a:cxn ang="0">
                <a:pos x="18" y="74"/>
              </a:cxn>
              <a:cxn ang="0">
                <a:pos x="18" y="66"/>
              </a:cxn>
              <a:cxn ang="0">
                <a:pos x="16" y="60"/>
              </a:cxn>
              <a:cxn ang="0">
                <a:pos x="18" y="58"/>
              </a:cxn>
              <a:cxn ang="0">
                <a:pos x="20" y="54"/>
              </a:cxn>
              <a:cxn ang="0">
                <a:pos x="20" y="44"/>
              </a:cxn>
              <a:cxn ang="0">
                <a:pos x="30" y="32"/>
              </a:cxn>
              <a:cxn ang="0">
                <a:pos x="44" y="26"/>
              </a:cxn>
              <a:cxn ang="0">
                <a:pos x="62" y="6"/>
              </a:cxn>
              <a:cxn ang="0">
                <a:pos x="76" y="20"/>
              </a:cxn>
              <a:cxn ang="0">
                <a:pos x="72" y="24"/>
              </a:cxn>
              <a:cxn ang="0">
                <a:pos x="72" y="30"/>
              </a:cxn>
              <a:cxn ang="0">
                <a:pos x="72" y="40"/>
              </a:cxn>
              <a:cxn ang="0">
                <a:pos x="78" y="40"/>
              </a:cxn>
              <a:cxn ang="0">
                <a:pos x="82" y="42"/>
              </a:cxn>
              <a:cxn ang="0">
                <a:pos x="74" y="42"/>
              </a:cxn>
              <a:cxn ang="0">
                <a:pos x="78" y="50"/>
              </a:cxn>
              <a:cxn ang="0">
                <a:pos x="76" y="56"/>
              </a:cxn>
              <a:cxn ang="0">
                <a:pos x="72" y="60"/>
              </a:cxn>
              <a:cxn ang="0">
                <a:pos x="72" y="66"/>
              </a:cxn>
              <a:cxn ang="0">
                <a:pos x="72" y="70"/>
              </a:cxn>
              <a:cxn ang="0">
                <a:pos x="66" y="78"/>
              </a:cxn>
              <a:cxn ang="0">
                <a:pos x="64" y="88"/>
              </a:cxn>
              <a:cxn ang="0">
                <a:pos x="64" y="94"/>
              </a:cxn>
              <a:cxn ang="0">
                <a:pos x="80" y="94"/>
              </a:cxn>
              <a:cxn ang="0">
                <a:pos x="96" y="110"/>
              </a:cxn>
              <a:cxn ang="0">
                <a:pos x="102" y="132"/>
              </a:cxn>
              <a:cxn ang="0">
                <a:pos x="96" y="138"/>
              </a:cxn>
              <a:cxn ang="0">
                <a:pos x="78" y="158"/>
              </a:cxn>
              <a:cxn ang="0">
                <a:pos x="80" y="160"/>
              </a:cxn>
              <a:cxn ang="0">
                <a:pos x="78" y="164"/>
              </a:cxn>
              <a:cxn ang="0">
                <a:pos x="58" y="170"/>
              </a:cxn>
              <a:cxn ang="0">
                <a:pos x="26" y="178"/>
              </a:cxn>
              <a:cxn ang="0">
                <a:pos x="28" y="168"/>
              </a:cxn>
              <a:cxn ang="0">
                <a:pos x="32" y="150"/>
              </a:cxn>
            </a:cxnLst>
            <a:rect l="0" t="0" r="r" b="b"/>
            <a:pathLst>
              <a:path w="104" h="178">
                <a:moveTo>
                  <a:pt x="32" y="150"/>
                </a:moveTo>
                <a:lnTo>
                  <a:pt x="30" y="150"/>
                </a:lnTo>
                <a:lnTo>
                  <a:pt x="28" y="148"/>
                </a:lnTo>
                <a:lnTo>
                  <a:pt x="24" y="148"/>
                </a:lnTo>
                <a:lnTo>
                  <a:pt x="20" y="146"/>
                </a:lnTo>
                <a:lnTo>
                  <a:pt x="16" y="144"/>
                </a:lnTo>
                <a:lnTo>
                  <a:pt x="12" y="144"/>
                </a:lnTo>
                <a:lnTo>
                  <a:pt x="12" y="142"/>
                </a:lnTo>
                <a:lnTo>
                  <a:pt x="6" y="116"/>
                </a:lnTo>
                <a:lnTo>
                  <a:pt x="6" y="116"/>
                </a:lnTo>
                <a:lnTo>
                  <a:pt x="8" y="114"/>
                </a:lnTo>
                <a:lnTo>
                  <a:pt x="6" y="112"/>
                </a:lnTo>
                <a:lnTo>
                  <a:pt x="6" y="112"/>
                </a:lnTo>
                <a:lnTo>
                  <a:pt x="4" y="108"/>
                </a:lnTo>
                <a:lnTo>
                  <a:pt x="2" y="106"/>
                </a:lnTo>
                <a:lnTo>
                  <a:pt x="0" y="102"/>
                </a:lnTo>
                <a:lnTo>
                  <a:pt x="0" y="98"/>
                </a:lnTo>
                <a:lnTo>
                  <a:pt x="10" y="88"/>
                </a:lnTo>
                <a:lnTo>
                  <a:pt x="8" y="88"/>
                </a:lnTo>
                <a:lnTo>
                  <a:pt x="8" y="86"/>
                </a:lnTo>
                <a:lnTo>
                  <a:pt x="6" y="86"/>
                </a:lnTo>
                <a:lnTo>
                  <a:pt x="6" y="84"/>
                </a:lnTo>
                <a:lnTo>
                  <a:pt x="12" y="76"/>
                </a:lnTo>
                <a:lnTo>
                  <a:pt x="12" y="76"/>
                </a:lnTo>
                <a:lnTo>
                  <a:pt x="16" y="76"/>
                </a:lnTo>
                <a:lnTo>
                  <a:pt x="18" y="76"/>
                </a:lnTo>
                <a:lnTo>
                  <a:pt x="18" y="74"/>
                </a:lnTo>
                <a:lnTo>
                  <a:pt x="18" y="74"/>
                </a:lnTo>
                <a:lnTo>
                  <a:pt x="18" y="70"/>
                </a:lnTo>
                <a:lnTo>
                  <a:pt x="18" y="66"/>
                </a:lnTo>
                <a:lnTo>
                  <a:pt x="18" y="62"/>
                </a:lnTo>
                <a:lnTo>
                  <a:pt x="16" y="62"/>
                </a:lnTo>
                <a:lnTo>
                  <a:pt x="16" y="60"/>
                </a:lnTo>
                <a:lnTo>
                  <a:pt x="16" y="60"/>
                </a:lnTo>
                <a:lnTo>
                  <a:pt x="16" y="58"/>
                </a:lnTo>
                <a:lnTo>
                  <a:pt x="18" y="58"/>
                </a:lnTo>
                <a:lnTo>
                  <a:pt x="18" y="56"/>
                </a:lnTo>
                <a:lnTo>
                  <a:pt x="20" y="56"/>
                </a:lnTo>
                <a:lnTo>
                  <a:pt x="20" y="54"/>
                </a:lnTo>
                <a:lnTo>
                  <a:pt x="22" y="52"/>
                </a:lnTo>
                <a:lnTo>
                  <a:pt x="22" y="48"/>
                </a:lnTo>
                <a:lnTo>
                  <a:pt x="20" y="44"/>
                </a:lnTo>
                <a:lnTo>
                  <a:pt x="18" y="38"/>
                </a:lnTo>
                <a:lnTo>
                  <a:pt x="24" y="34"/>
                </a:lnTo>
                <a:lnTo>
                  <a:pt x="30" y="32"/>
                </a:lnTo>
                <a:lnTo>
                  <a:pt x="36" y="28"/>
                </a:lnTo>
                <a:lnTo>
                  <a:pt x="40" y="32"/>
                </a:lnTo>
                <a:lnTo>
                  <a:pt x="44" y="26"/>
                </a:lnTo>
                <a:lnTo>
                  <a:pt x="44" y="4"/>
                </a:lnTo>
                <a:lnTo>
                  <a:pt x="64" y="0"/>
                </a:lnTo>
                <a:lnTo>
                  <a:pt x="62" y="6"/>
                </a:lnTo>
                <a:lnTo>
                  <a:pt x="66" y="12"/>
                </a:lnTo>
                <a:lnTo>
                  <a:pt x="74" y="14"/>
                </a:lnTo>
                <a:lnTo>
                  <a:pt x="76" y="20"/>
                </a:lnTo>
                <a:lnTo>
                  <a:pt x="76" y="20"/>
                </a:lnTo>
                <a:lnTo>
                  <a:pt x="74" y="22"/>
                </a:lnTo>
                <a:lnTo>
                  <a:pt x="72" y="24"/>
                </a:lnTo>
                <a:lnTo>
                  <a:pt x="72" y="26"/>
                </a:lnTo>
                <a:lnTo>
                  <a:pt x="72" y="28"/>
                </a:lnTo>
                <a:lnTo>
                  <a:pt x="72" y="30"/>
                </a:lnTo>
                <a:lnTo>
                  <a:pt x="72" y="32"/>
                </a:lnTo>
                <a:lnTo>
                  <a:pt x="72" y="36"/>
                </a:lnTo>
                <a:lnTo>
                  <a:pt x="72" y="40"/>
                </a:lnTo>
                <a:lnTo>
                  <a:pt x="74" y="40"/>
                </a:lnTo>
                <a:lnTo>
                  <a:pt x="76" y="40"/>
                </a:lnTo>
                <a:lnTo>
                  <a:pt x="78" y="40"/>
                </a:lnTo>
                <a:lnTo>
                  <a:pt x="82" y="42"/>
                </a:lnTo>
                <a:lnTo>
                  <a:pt x="84" y="42"/>
                </a:lnTo>
                <a:lnTo>
                  <a:pt x="82" y="42"/>
                </a:lnTo>
                <a:lnTo>
                  <a:pt x="80" y="42"/>
                </a:lnTo>
                <a:lnTo>
                  <a:pt x="78" y="42"/>
                </a:lnTo>
                <a:lnTo>
                  <a:pt x="74" y="42"/>
                </a:lnTo>
                <a:lnTo>
                  <a:pt x="74" y="44"/>
                </a:lnTo>
                <a:lnTo>
                  <a:pt x="78" y="50"/>
                </a:lnTo>
                <a:lnTo>
                  <a:pt x="78" y="50"/>
                </a:lnTo>
                <a:lnTo>
                  <a:pt x="78" y="52"/>
                </a:lnTo>
                <a:lnTo>
                  <a:pt x="78" y="54"/>
                </a:lnTo>
                <a:lnTo>
                  <a:pt x="76" y="56"/>
                </a:lnTo>
                <a:lnTo>
                  <a:pt x="74" y="58"/>
                </a:lnTo>
                <a:lnTo>
                  <a:pt x="72" y="58"/>
                </a:lnTo>
                <a:lnTo>
                  <a:pt x="72" y="60"/>
                </a:lnTo>
                <a:lnTo>
                  <a:pt x="72" y="60"/>
                </a:lnTo>
                <a:lnTo>
                  <a:pt x="72" y="62"/>
                </a:lnTo>
                <a:lnTo>
                  <a:pt x="72" y="66"/>
                </a:lnTo>
                <a:lnTo>
                  <a:pt x="76" y="68"/>
                </a:lnTo>
                <a:lnTo>
                  <a:pt x="74" y="68"/>
                </a:lnTo>
                <a:lnTo>
                  <a:pt x="72" y="70"/>
                </a:lnTo>
                <a:lnTo>
                  <a:pt x="70" y="72"/>
                </a:lnTo>
                <a:lnTo>
                  <a:pt x="66" y="76"/>
                </a:lnTo>
                <a:lnTo>
                  <a:pt x="66" y="78"/>
                </a:lnTo>
                <a:lnTo>
                  <a:pt x="66" y="86"/>
                </a:lnTo>
                <a:lnTo>
                  <a:pt x="66" y="86"/>
                </a:lnTo>
                <a:lnTo>
                  <a:pt x="64" y="88"/>
                </a:lnTo>
                <a:lnTo>
                  <a:pt x="64" y="90"/>
                </a:lnTo>
                <a:lnTo>
                  <a:pt x="62" y="92"/>
                </a:lnTo>
                <a:lnTo>
                  <a:pt x="64" y="94"/>
                </a:lnTo>
                <a:lnTo>
                  <a:pt x="66" y="96"/>
                </a:lnTo>
                <a:lnTo>
                  <a:pt x="74" y="94"/>
                </a:lnTo>
                <a:lnTo>
                  <a:pt x="80" y="94"/>
                </a:lnTo>
                <a:lnTo>
                  <a:pt x="88" y="98"/>
                </a:lnTo>
                <a:lnTo>
                  <a:pt x="88" y="108"/>
                </a:lnTo>
                <a:lnTo>
                  <a:pt x="96" y="110"/>
                </a:lnTo>
                <a:lnTo>
                  <a:pt x="100" y="116"/>
                </a:lnTo>
                <a:lnTo>
                  <a:pt x="104" y="132"/>
                </a:lnTo>
                <a:lnTo>
                  <a:pt x="102" y="132"/>
                </a:lnTo>
                <a:lnTo>
                  <a:pt x="102" y="134"/>
                </a:lnTo>
                <a:lnTo>
                  <a:pt x="100" y="138"/>
                </a:lnTo>
                <a:lnTo>
                  <a:pt x="96" y="138"/>
                </a:lnTo>
                <a:lnTo>
                  <a:pt x="88" y="144"/>
                </a:lnTo>
                <a:lnTo>
                  <a:pt x="78" y="148"/>
                </a:lnTo>
                <a:lnTo>
                  <a:pt x="78" y="158"/>
                </a:lnTo>
                <a:lnTo>
                  <a:pt x="80" y="158"/>
                </a:lnTo>
                <a:lnTo>
                  <a:pt x="80" y="160"/>
                </a:lnTo>
                <a:lnTo>
                  <a:pt x="80" y="160"/>
                </a:lnTo>
                <a:lnTo>
                  <a:pt x="80" y="162"/>
                </a:lnTo>
                <a:lnTo>
                  <a:pt x="80" y="164"/>
                </a:lnTo>
                <a:lnTo>
                  <a:pt x="78" y="164"/>
                </a:lnTo>
                <a:lnTo>
                  <a:pt x="76" y="164"/>
                </a:lnTo>
                <a:lnTo>
                  <a:pt x="70" y="162"/>
                </a:lnTo>
                <a:lnTo>
                  <a:pt x="58" y="170"/>
                </a:lnTo>
                <a:lnTo>
                  <a:pt x="48" y="172"/>
                </a:lnTo>
                <a:lnTo>
                  <a:pt x="36" y="176"/>
                </a:lnTo>
                <a:lnTo>
                  <a:pt x="26" y="178"/>
                </a:lnTo>
                <a:lnTo>
                  <a:pt x="26" y="176"/>
                </a:lnTo>
                <a:lnTo>
                  <a:pt x="26" y="174"/>
                </a:lnTo>
                <a:lnTo>
                  <a:pt x="28" y="168"/>
                </a:lnTo>
                <a:lnTo>
                  <a:pt x="30" y="162"/>
                </a:lnTo>
                <a:lnTo>
                  <a:pt x="30" y="156"/>
                </a:lnTo>
                <a:lnTo>
                  <a:pt x="32" y="15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230"/>
          <p:cNvSpPr>
            <a:spLocks/>
          </p:cNvSpPr>
          <p:nvPr/>
        </p:nvSpPr>
        <p:spPr bwMode="gray">
          <a:xfrm>
            <a:off x="1520925" y="3209925"/>
            <a:ext cx="73041" cy="98425"/>
          </a:xfrm>
          <a:custGeom>
            <a:avLst/>
            <a:gdLst/>
            <a:ahLst/>
            <a:cxnLst>
              <a:cxn ang="0">
                <a:pos x="24" y="62"/>
              </a:cxn>
              <a:cxn ang="0">
                <a:pos x="22" y="60"/>
              </a:cxn>
              <a:cxn ang="0">
                <a:pos x="20" y="60"/>
              </a:cxn>
              <a:cxn ang="0">
                <a:pos x="16" y="58"/>
              </a:cxn>
              <a:cxn ang="0">
                <a:pos x="14" y="56"/>
              </a:cxn>
              <a:cxn ang="0">
                <a:pos x="14" y="54"/>
              </a:cxn>
              <a:cxn ang="0">
                <a:pos x="0" y="46"/>
              </a:cxn>
              <a:cxn ang="0">
                <a:pos x="6" y="40"/>
              </a:cxn>
              <a:cxn ang="0">
                <a:pos x="6" y="38"/>
              </a:cxn>
              <a:cxn ang="0">
                <a:pos x="8" y="36"/>
              </a:cxn>
              <a:cxn ang="0">
                <a:pos x="8" y="34"/>
              </a:cxn>
              <a:cxn ang="0">
                <a:pos x="10" y="30"/>
              </a:cxn>
              <a:cxn ang="0">
                <a:pos x="12" y="28"/>
              </a:cxn>
              <a:cxn ang="0">
                <a:pos x="12" y="24"/>
              </a:cxn>
              <a:cxn ang="0">
                <a:pos x="12" y="22"/>
              </a:cxn>
              <a:cxn ang="0">
                <a:pos x="14" y="20"/>
              </a:cxn>
              <a:cxn ang="0">
                <a:pos x="16" y="16"/>
              </a:cxn>
              <a:cxn ang="0">
                <a:pos x="20" y="10"/>
              </a:cxn>
              <a:cxn ang="0">
                <a:pos x="22" y="6"/>
              </a:cxn>
              <a:cxn ang="0">
                <a:pos x="28" y="2"/>
              </a:cxn>
              <a:cxn ang="0">
                <a:pos x="32" y="0"/>
              </a:cxn>
              <a:cxn ang="0">
                <a:pos x="34" y="0"/>
              </a:cxn>
              <a:cxn ang="0">
                <a:pos x="36" y="0"/>
              </a:cxn>
              <a:cxn ang="0">
                <a:pos x="40" y="0"/>
              </a:cxn>
              <a:cxn ang="0">
                <a:pos x="42" y="2"/>
              </a:cxn>
              <a:cxn ang="0">
                <a:pos x="42" y="2"/>
              </a:cxn>
              <a:cxn ang="0">
                <a:pos x="44" y="6"/>
              </a:cxn>
              <a:cxn ang="0">
                <a:pos x="44" y="8"/>
              </a:cxn>
              <a:cxn ang="0">
                <a:pos x="46" y="12"/>
              </a:cxn>
              <a:cxn ang="0">
                <a:pos x="44" y="18"/>
              </a:cxn>
              <a:cxn ang="0">
                <a:pos x="42" y="22"/>
              </a:cxn>
              <a:cxn ang="0">
                <a:pos x="42" y="22"/>
              </a:cxn>
              <a:cxn ang="0">
                <a:pos x="40" y="22"/>
              </a:cxn>
              <a:cxn ang="0">
                <a:pos x="40" y="24"/>
              </a:cxn>
              <a:cxn ang="0">
                <a:pos x="40" y="24"/>
              </a:cxn>
              <a:cxn ang="0">
                <a:pos x="42" y="26"/>
              </a:cxn>
              <a:cxn ang="0">
                <a:pos x="42" y="28"/>
              </a:cxn>
              <a:cxn ang="0">
                <a:pos x="42" y="30"/>
              </a:cxn>
              <a:cxn ang="0">
                <a:pos x="42" y="34"/>
              </a:cxn>
              <a:cxn ang="0">
                <a:pos x="42" y="38"/>
              </a:cxn>
              <a:cxn ang="0">
                <a:pos x="42" y="40"/>
              </a:cxn>
              <a:cxn ang="0">
                <a:pos x="36" y="40"/>
              </a:cxn>
              <a:cxn ang="0">
                <a:pos x="32" y="46"/>
              </a:cxn>
              <a:cxn ang="0">
                <a:pos x="32" y="46"/>
              </a:cxn>
              <a:cxn ang="0">
                <a:pos x="30" y="48"/>
              </a:cxn>
              <a:cxn ang="0">
                <a:pos x="30" y="50"/>
              </a:cxn>
              <a:cxn ang="0">
                <a:pos x="34" y="52"/>
              </a:cxn>
              <a:cxn ang="0">
                <a:pos x="24" y="62"/>
              </a:cxn>
            </a:cxnLst>
            <a:rect l="0" t="0" r="r" b="b"/>
            <a:pathLst>
              <a:path w="46" h="62">
                <a:moveTo>
                  <a:pt x="24" y="62"/>
                </a:moveTo>
                <a:lnTo>
                  <a:pt x="22" y="60"/>
                </a:lnTo>
                <a:lnTo>
                  <a:pt x="20" y="60"/>
                </a:lnTo>
                <a:lnTo>
                  <a:pt x="16" y="58"/>
                </a:lnTo>
                <a:lnTo>
                  <a:pt x="14" y="56"/>
                </a:lnTo>
                <a:lnTo>
                  <a:pt x="14" y="54"/>
                </a:lnTo>
                <a:lnTo>
                  <a:pt x="0" y="46"/>
                </a:lnTo>
                <a:lnTo>
                  <a:pt x="6" y="40"/>
                </a:lnTo>
                <a:lnTo>
                  <a:pt x="6" y="38"/>
                </a:lnTo>
                <a:lnTo>
                  <a:pt x="8" y="36"/>
                </a:lnTo>
                <a:lnTo>
                  <a:pt x="8" y="34"/>
                </a:lnTo>
                <a:lnTo>
                  <a:pt x="10" y="30"/>
                </a:lnTo>
                <a:lnTo>
                  <a:pt x="12" y="28"/>
                </a:lnTo>
                <a:lnTo>
                  <a:pt x="12" y="24"/>
                </a:lnTo>
                <a:lnTo>
                  <a:pt x="12" y="22"/>
                </a:lnTo>
                <a:lnTo>
                  <a:pt x="14" y="20"/>
                </a:lnTo>
                <a:lnTo>
                  <a:pt x="16" y="16"/>
                </a:lnTo>
                <a:lnTo>
                  <a:pt x="20" y="10"/>
                </a:lnTo>
                <a:lnTo>
                  <a:pt x="22" y="6"/>
                </a:lnTo>
                <a:lnTo>
                  <a:pt x="28" y="2"/>
                </a:lnTo>
                <a:lnTo>
                  <a:pt x="32" y="0"/>
                </a:lnTo>
                <a:lnTo>
                  <a:pt x="34" y="0"/>
                </a:lnTo>
                <a:lnTo>
                  <a:pt x="36" y="0"/>
                </a:lnTo>
                <a:lnTo>
                  <a:pt x="40" y="0"/>
                </a:lnTo>
                <a:lnTo>
                  <a:pt x="42" y="2"/>
                </a:lnTo>
                <a:lnTo>
                  <a:pt x="42" y="2"/>
                </a:lnTo>
                <a:lnTo>
                  <a:pt x="44" y="6"/>
                </a:lnTo>
                <a:lnTo>
                  <a:pt x="44" y="8"/>
                </a:lnTo>
                <a:lnTo>
                  <a:pt x="46" y="12"/>
                </a:lnTo>
                <a:lnTo>
                  <a:pt x="44" y="18"/>
                </a:lnTo>
                <a:lnTo>
                  <a:pt x="42" y="22"/>
                </a:lnTo>
                <a:lnTo>
                  <a:pt x="42" y="22"/>
                </a:lnTo>
                <a:lnTo>
                  <a:pt x="40" y="22"/>
                </a:lnTo>
                <a:lnTo>
                  <a:pt x="40" y="24"/>
                </a:lnTo>
                <a:lnTo>
                  <a:pt x="40" y="24"/>
                </a:lnTo>
                <a:lnTo>
                  <a:pt x="42" y="26"/>
                </a:lnTo>
                <a:lnTo>
                  <a:pt x="42" y="28"/>
                </a:lnTo>
                <a:lnTo>
                  <a:pt x="42" y="30"/>
                </a:lnTo>
                <a:lnTo>
                  <a:pt x="42" y="34"/>
                </a:lnTo>
                <a:lnTo>
                  <a:pt x="42" y="38"/>
                </a:lnTo>
                <a:lnTo>
                  <a:pt x="42" y="40"/>
                </a:lnTo>
                <a:lnTo>
                  <a:pt x="36" y="40"/>
                </a:lnTo>
                <a:lnTo>
                  <a:pt x="32" y="46"/>
                </a:lnTo>
                <a:lnTo>
                  <a:pt x="32" y="46"/>
                </a:lnTo>
                <a:lnTo>
                  <a:pt x="30" y="48"/>
                </a:lnTo>
                <a:lnTo>
                  <a:pt x="30" y="50"/>
                </a:lnTo>
                <a:lnTo>
                  <a:pt x="34" y="52"/>
                </a:lnTo>
                <a:lnTo>
                  <a:pt x="24" y="6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231"/>
          <p:cNvSpPr>
            <a:spLocks/>
          </p:cNvSpPr>
          <p:nvPr/>
        </p:nvSpPr>
        <p:spPr bwMode="gray">
          <a:xfrm>
            <a:off x="1508222" y="3282950"/>
            <a:ext cx="63514" cy="7302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2" y="8"/>
              </a:cxn>
              <a:cxn ang="0">
                <a:pos x="22" y="10"/>
              </a:cxn>
              <a:cxn ang="0">
                <a:pos x="24" y="12"/>
              </a:cxn>
              <a:cxn ang="0">
                <a:pos x="28" y="14"/>
              </a:cxn>
              <a:cxn ang="0">
                <a:pos x="30" y="14"/>
              </a:cxn>
              <a:cxn ang="0">
                <a:pos x="32" y="16"/>
              </a:cxn>
              <a:cxn ang="0">
                <a:pos x="32" y="18"/>
              </a:cxn>
              <a:cxn ang="0">
                <a:pos x="32" y="22"/>
              </a:cxn>
              <a:cxn ang="0">
                <a:pos x="34" y="24"/>
              </a:cxn>
              <a:cxn ang="0">
                <a:pos x="36" y="28"/>
              </a:cxn>
              <a:cxn ang="0">
                <a:pos x="38" y="30"/>
              </a:cxn>
              <a:cxn ang="0">
                <a:pos x="38" y="30"/>
              </a:cxn>
              <a:cxn ang="0">
                <a:pos x="40" y="32"/>
              </a:cxn>
              <a:cxn ang="0">
                <a:pos x="38" y="34"/>
              </a:cxn>
              <a:cxn ang="0">
                <a:pos x="38" y="34"/>
              </a:cxn>
              <a:cxn ang="0">
                <a:pos x="36" y="36"/>
              </a:cxn>
              <a:cxn ang="0">
                <a:pos x="36" y="36"/>
              </a:cxn>
              <a:cxn ang="0">
                <a:pos x="32" y="38"/>
              </a:cxn>
              <a:cxn ang="0">
                <a:pos x="30" y="40"/>
              </a:cxn>
              <a:cxn ang="0">
                <a:pos x="30" y="42"/>
              </a:cxn>
              <a:cxn ang="0">
                <a:pos x="28" y="44"/>
              </a:cxn>
              <a:cxn ang="0">
                <a:pos x="28" y="46"/>
              </a:cxn>
              <a:cxn ang="0">
                <a:pos x="26" y="42"/>
              </a:cxn>
              <a:cxn ang="0">
                <a:pos x="24" y="38"/>
              </a:cxn>
              <a:cxn ang="0">
                <a:pos x="22" y="38"/>
              </a:cxn>
              <a:cxn ang="0">
                <a:pos x="20" y="38"/>
              </a:cxn>
              <a:cxn ang="0">
                <a:pos x="20" y="36"/>
              </a:cxn>
              <a:cxn ang="0">
                <a:pos x="18" y="36"/>
              </a:cxn>
              <a:cxn ang="0">
                <a:pos x="16" y="32"/>
              </a:cxn>
              <a:cxn ang="0">
                <a:pos x="14" y="28"/>
              </a:cxn>
              <a:cxn ang="0">
                <a:pos x="14" y="26"/>
              </a:cxn>
              <a:cxn ang="0">
                <a:pos x="16" y="24"/>
              </a:cxn>
              <a:cxn ang="0">
                <a:pos x="16" y="22"/>
              </a:cxn>
              <a:cxn ang="0">
                <a:pos x="0" y="6"/>
              </a:cxn>
              <a:cxn ang="0">
                <a:pos x="2" y="6"/>
              </a:cxn>
              <a:cxn ang="0">
                <a:pos x="4" y="4"/>
              </a:cxn>
              <a:cxn ang="0">
                <a:pos x="6" y="2"/>
              </a:cxn>
              <a:cxn ang="0">
                <a:pos x="8" y="0"/>
              </a:cxn>
            </a:cxnLst>
            <a:rect l="0" t="0" r="r" b="b"/>
            <a:pathLst>
              <a:path w="40" h="46">
                <a:moveTo>
                  <a:pt x="8" y="0"/>
                </a:moveTo>
                <a:lnTo>
                  <a:pt x="22" y="8"/>
                </a:lnTo>
                <a:lnTo>
                  <a:pt x="22" y="10"/>
                </a:lnTo>
                <a:lnTo>
                  <a:pt x="24" y="12"/>
                </a:lnTo>
                <a:lnTo>
                  <a:pt x="28" y="14"/>
                </a:lnTo>
                <a:lnTo>
                  <a:pt x="30" y="14"/>
                </a:lnTo>
                <a:lnTo>
                  <a:pt x="32" y="16"/>
                </a:lnTo>
                <a:lnTo>
                  <a:pt x="32" y="18"/>
                </a:lnTo>
                <a:lnTo>
                  <a:pt x="32" y="22"/>
                </a:lnTo>
                <a:lnTo>
                  <a:pt x="34" y="24"/>
                </a:lnTo>
                <a:lnTo>
                  <a:pt x="36" y="28"/>
                </a:lnTo>
                <a:lnTo>
                  <a:pt x="38" y="30"/>
                </a:lnTo>
                <a:lnTo>
                  <a:pt x="38" y="30"/>
                </a:lnTo>
                <a:lnTo>
                  <a:pt x="40" y="32"/>
                </a:lnTo>
                <a:lnTo>
                  <a:pt x="38" y="34"/>
                </a:lnTo>
                <a:lnTo>
                  <a:pt x="38" y="34"/>
                </a:lnTo>
                <a:lnTo>
                  <a:pt x="36" y="36"/>
                </a:lnTo>
                <a:lnTo>
                  <a:pt x="36" y="36"/>
                </a:lnTo>
                <a:lnTo>
                  <a:pt x="32" y="38"/>
                </a:lnTo>
                <a:lnTo>
                  <a:pt x="30" y="40"/>
                </a:lnTo>
                <a:lnTo>
                  <a:pt x="30" y="42"/>
                </a:lnTo>
                <a:lnTo>
                  <a:pt x="28" y="44"/>
                </a:lnTo>
                <a:lnTo>
                  <a:pt x="28" y="46"/>
                </a:lnTo>
                <a:lnTo>
                  <a:pt x="26" y="42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36"/>
                </a:lnTo>
                <a:lnTo>
                  <a:pt x="18" y="36"/>
                </a:lnTo>
                <a:lnTo>
                  <a:pt x="16" y="32"/>
                </a:lnTo>
                <a:lnTo>
                  <a:pt x="14" y="28"/>
                </a:lnTo>
                <a:lnTo>
                  <a:pt x="14" y="26"/>
                </a:lnTo>
                <a:lnTo>
                  <a:pt x="16" y="24"/>
                </a:lnTo>
                <a:lnTo>
                  <a:pt x="16" y="22"/>
                </a:lnTo>
                <a:lnTo>
                  <a:pt x="0" y="6"/>
                </a:lnTo>
                <a:lnTo>
                  <a:pt x="2" y="6"/>
                </a:lnTo>
                <a:lnTo>
                  <a:pt x="4" y="4"/>
                </a:lnTo>
                <a:lnTo>
                  <a:pt x="6" y="2"/>
                </a:lnTo>
                <a:lnTo>
                  <a:pt x="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232"/>
          <p:cNvSpPr>
            <a:spLocks/>
          </p:cNvSpPr>
          <p:nvPr/>
        </p:nvSpPr>
        <p:spPr bwMode="gray">
          <a:xfrm>
            <a:off x="1552682" y="3336925"/>
            <a:ext cx="25406" cy="412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0" y="0"/>
              </a:cxn>
              <a:cxn ang="0">
                <a:pos x="8" y="0"/>
              </a:cxn>
              <a:cxn ang="0">
                <a:pos x="6" y="2"/>
              </a:cxn>
              <a:cxn ang="0">
                <a:pos x="4" y="4"/>
              </a:cxn>
              <a:cxn ang="0">
                <a:pos x="2" y="6"/>
              </a:cxn>
              <a:cxn ang="0">
                <a:pos x="0" y="12"/>
              </a:cxn>
              <a:cxn ang="0">
                <a:pos x="0" y="12"/>
              </a:cxn>
              <a:cxn ang="0">
                <a:pos x="2" y="14"/>
              </a:cxn>
              <a:cxn ang="0">
                <a:pos x="2" y="16"/>
              </a:cxn>
              <a:cxn ang="0">
                <a:pos x="6" y="20"/>
              </a:cxn>
              <a:cxn ang="0">
                <a:pos x="10" y="24"/>
              </a:cxn>
              <a:cxn ang="0">
                <a:pos x="16" y="26"/>
              </a:cxn>
              <a:cxn ang="0">
                <a:pos x="10" y="0"/>
              </a:cxn>
            </a:cxnLst>
            <a:rect l="0" t="0" r="r" b="b"/>
            <a:pathLst>
              <a:path w="16" h="26">
                <a:moveTo>
                  <a:pt x="10" y="0"/>
                </a:move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0" y="12"/>
                </a:lnTo>
                <a:lnTo>
                  <a:pt x="0" y="12"/>
                </a:lnTo>
                <a:lnTo>
                  <a:pt x="2" y="14"/>
                </a:lnTo>
                <a:lnTo>
                  <a:pt x="2" y="16"/>
                </a:lnTo>
                <a:lnTo>
                  <a:pt x="6" y="20"/>
                </a:lnTo>
                <a:lnTo>
                  <a:pt x="10" y="24"/>
                </a:lnTo>
                <a:lnTo>
                  <a:pt x="16" y="26"/>
                </a:lnTo>
                <a:lnTo>
                  <a:pt x="1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233"/>
          <p:cNvSpPr>
            <a:spLocks/>
          </p:cNvSpPr>
          <p:nvPr/>
        </p:nvSpPr>
        <p:spPr bwMode="gray">
          <a:xfrm>
            <a:off x="1228761" y="3143250"/>
            <a:ext cx="111150" cy="133350"/>
          </a:xfrm>
          <a:custGeom>
            <a:avLst/>
            <a:gdLst/>
            <a:ahLst/>
            <a:cxnLst>
              <a:cxn ang="0">
                <a:pos x="58" y="30"/>
              </a:cxn>
              <a:cxn ang="0">
                <a:pos x="54" y="26"/>
              </a:cxn>
              <a:cxn ang="0">
                <a:pos x="54" y="20"/>
              </a:cxn>
              <a:cxn ang="0">
                <a:pos x="52" y="18"/>
              </a:cxn>
              <a:cxn ang="0">
                <a:pos x="50" y="20"/>
              </a:cxn>
              <a:cxn ang="0">
                <a:pos x="46" y="22"/>
              </a:cxn>
              <a:cxn ang="0">
                <a:pos x="42" y="18"/>
              </a:cxn>
              <a:cxn ang="0">
                <a:pos x="38" y="14"/>
              </a:cxn>
              <a:cxn ang="0">
                <a:pos x="40" y="8"/>
              </a:cxn>
              <a:cxn ang="0">
                <a:pos x="38" y="0"/>
              </a:cxn>
              <a:cxn ang="0">
                <a:pos x="30" y="14"/>
              </a:cxn>
              <a:cxn ang="0">
                <a:pos x="32" y="16"/>
              </a:cxn>
              <a:cxn ang="0">
                <a:pos x="28" y="22"/>
              </a:cxn>
              <a:cxn ang="0">
                <a:pos x="20" y="26"/>
              </a:cxn>
              <a:cxn ang="0">
                <a:pos x="2" y="24"/>
              </a:cxn>
              <a:cxn ang="0">
                <a:pos x="0" y="26"/>
              </a:cxn>
              <a:cxn ang="0">
                <a:pos x="0" y="32"/>
              </a:cxn>
              <a:cxn ang="0">
                <a:pos x="4" y="36"/>
              </a:cxn>
              <a:cxn ang="0">
                <a:pos x="6" y="36"/>
              </a:cxn>
              <a:cxn ang="0">
                <a:pos x="12" y="42"/>
              </a:cxn>
              <a:cxn ang="0">
                <a:pos x="16" y="54"/>
              </a:cxn>
              <a:cxn ang="0">
                <a:pos x="16" y="58"/>
              </a:cxn>
              <a:cxn ang="0">
                <a:pos x="16" y="66"/>
              </a:cxn>
              <a:cxn ang="0">
                <a:pos x="16" y="72"/>
              </a:cxn>
              <a:cxn ang="0">
                <a:pos x="14" y="74"/>
              </a:cxn>
              <a:cxn ang="0">
                <a:pos x="14" y="78"/>
              </a:cxn>
              <a:cxn ang="0">
                <a:pos x="16" y="82"/>
              </a:cxn>
              <a:cxn ang="0">
                <a:pos x="26" y="84"/>
              </a:cxn>
              <a:cxn ang="0">
                <a:pos x="42" y="78"/>
              </a:cxn>
              <a:cxn ang="0">
                <a:pos x="62" y="66"/>
              </a:cxn>
              <a:cxn ang="0">
                <a:pos x="68" y="56"/>
              </a:cxn>
              <a:cxn ang="0">
                <a:pos x="70" y="50"/>
              </a:cxn>
              <a:cxn ang="0">
                <a:pos x="68" y="46"/>
              </a:cxn>
              <a:cxn ang="0">
                <a:pos x="64" y="38"/>
              </a:cxn>
              <a:cxn ang="0">
                <a:pos x="62" y="32"/>
              </a:cxn>
            </a:cxnLst>
            <a:rect l="0" t="0" r="r" b="b"/>
            <a:pathLst>
              <a:path w="70" h="84">
                <a:moveTo>
                  <a:pt x="62" y="30"/>
                </a:moveTo>
                <a:lnTo>
                  <a:pt x="58" y="30"/>
                </a:lnTo>
                <a:lnTo>
                  <a:pt x="56" y="28"/>
                </a:lnTo>
                <a:lnTo>
                  <a:pt x="54" y="26"/>
                </a:lnTo>
                <a:lnTo>
                  <a:pt x="54" y="24"/>
                </a:lnTo>
                <a:lnTo>
                  <a:pt x="54" y="20"/>
                </a:lnTo>
                <a:lnTo>
                  <a:pt x="52" y="18"/>
                </a:lnTo>
                <a:lnTo>
                  <a:pt x="52" y="18"/>
                </a:lnTo>
                <a:lnTo>
                  <a:pt x="52" y="18"/>
                </a:lnTo>
                <a:lnTo>
                  <a:pt x="50" y="20"/>
                </a:lnTo>
                <a:lnTo>
                  <a:pt x="48" y="22"/>
                </a:lnTo>
                <a:lnTo>
                  <a:pt x="46" y="22"/>
                </a:lnTo>
                <a:lnTo>
                  <a:pt x="44" y="20"/>
                </a:lnTo>
                <a:lnTo>
                  <a:pt x="42" y="18"/>
                </a:lnTo>
                <a:lnTo>
                  <a:pt x="40" y="18"/>
                </a:lnTo>
                <a:lnTo>
                  <a:pt x="38" y="14"/>
                </a:lnTo>
                <a:lnTo>
                  <a:pt x="38" y="12"/>
                </a:lnTo>
                <a:lnTo>
                  <a:pt x="40" y="8"/>
                </a:lnTo>
                <a:lnTo>
                  <a:pt x="50" y="2"/>
                </a:lnTo>
                <a:lnTo>
                  <a:pt x="38" y="0"/>
                </a:lnTo>
                <a:lnTo>
                  <a:pt x="30" y="6"/>
                </a:lnTo>
                <a:lnTo>
                  <a:pt x="30" y="14"/>
                </a:lnTo>
                <a:lnTo>
                  <a:pt x="32" y="14"/>
                </a:lnTo>
                <a:lnTo>
                  <a:pt x="32" y="16"/>
                </a:lnTo>
                <a:lnTo>
                  <a:pt x="30" y="18"/>
                </a:lnTo>
                <a:lnTo>
                  <a:pt x="28" y="22"/>
                </a:lnTo>
                <a:lnTo>
                  <a:pt x="24" y="24"/>
                </a:lnTo>
                <a:lnTo>
                  <a:pt x="20" y="26"/>
                </a:lnTo>
                <a:lnTo>
                  <a:pt x="8" y="22"/>
                </a:lnTo>
                <a:lnTo>
                  <a:pt x="2" y="24"/>
                </a:lnTo>
                <a:lnTo>
                  <a:pt x="2" y="24"/>
                </a:lnTo>
                <a:lnTo>
                  <a:pt x="0" y="26"/>
                </a:lnTo>
                <a:lnTo>
                  <a:pt x="0" y="30"/>
                </a:lnTo>
                <a:lnTo>
                  <a:pt x="0" y="32"/>
                </a:lnTo>
                <a:lnTo>
                  <a:pt x="2" y="36"/>
                </a:lnTo>
                <a:lnTo>
                  <a:pt x="4" y="36"/>
                </a:lnTo>
                <a:lnTo>
                  <a:pt x="4" y="36"/>
                </a:lnTo>
                <a:lnTo>
                  <a:pt x="6" y="36"/>
                </a:lnTo>
                <a:lnTo>
                  <a:pt x="10" y="38"/>
                </a:lnTo>
                <a:lnTo>
                  <a:pt x="12" y="42"/>
                </a:lnTo>
                <a:lnTo>
                  <a:pt x="14" y="46"/>
                </a:lnTo>
                <a:lnTo>
                  <a:pt x="16" y="54"/>
                </a:lnTo>
                <a:lnTo>
                  <a:pt x="16" y="54"/>
                </a:lnTo>
                <a:lnTo>
                  <a:pt x="16" y="58"/>
                </a:lnTo>
                <a:lnTo>
                  <a:pt x="16" y="62"/>
                </a:lnTo>
                <a:lnTo>
                  <a:pt x="16" y="66"/>
                </a:lnTo>
                <a:lnTo>
                  <a:pt x="16" y="70"/>
                </a:lnTo>
                <a:lnTo>
                  <a:pt x="16" y="72"/>
                </a:lnTo>
                <a:lnTo>
                  <a:pt x="14" y="74"/>
                </a:lnTo>
                <a:lnTo>
                  <a:pt x="14" y="74"/>
                </a:lnTo>
                <a:lnTo>
                  <a:pt x="14" y="76"/>
                </a:lnTo>
                <a:lnTo>
                  <a:pt x="14" y="78"/>
                </a:lnTo>
                <a:lnTo>
                  <a:pt x="14" y="80"/>
                </a:lnTo>
                <a:lnTo>
                  <a:pt x="16" y="82"/>
                </a:lnTo>
                <a:lnTo>
                  <a:pt x="20" y="84"/>
                </a:lnTo>
                <a:lnTo>
                  <a:pt x="26" y="84"/>
                </a:lnTo>
                <a:lnTo>
                  <a:pt x="30" y="82"/>
                </a:lnTo>
                <a:lnTo>
                  <a:pt x="42" y="78"/>
                </a:lnTo>
                <a:lnTo>
                  <a:pt x="54" y="72"/>
                </a:lnTo>
                <a:lnTo>
                  <a:pt x="62" y="66"/>
                </a:lnTo>
                <a:lnTo>
                  <a:pt x="66" y="62"/>
                </a:lnTo>
                <a:lnTo>
                  <a:pt x="68" y="56"/>
                </a:lnTo>
                <a:lnTo>
                  <a:pt x="70" y="52"/>
                </a:lnTo>
                <a:lnTo>
                  <a:pt x="70" y="50"/>
                </a:lnTo>
                <a:lnTo>
                  <a:pt x="68" y="48"/>
                </a:lnTo>
                <a:lnTo>
                  <a:pt x="68" y="46"/>
                </a:lnTo>
                <a:lnTo>
                  <a:pt x="66" y="42"/>
                </a:lnTo>
                <a:lnTo>
                  <a:pt x="64" y="38"/>
                </a:lnTo>
                <a:lnTo>
                  <a:pt x="64" y="34"/>
                </a:lnTo>
                <a:lnTo>
                  <a:pt x="62" y="32"/>
                </a:lnTo>
                <a:lnTo>
                  <a:pt x="62" y="3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234"/>
          <p:cNvSpPr>
            <a:spLocks/>
          </p:cNvSpPr>
          <p:nvPr/>
        </p:nvSpPr>
        <p:spPr bwMode="gray">
          <a:xfrm>
            <a:off x="1324032" y="3013075"/>
            <a:ext cx="171488" cy="317500"/>
          </a:xfrm>
          <a:custGeom>
            <a:avLst/>
            <a:gdLst/>
            <a:ahLst/>
            <a:cxnLst>
              <a:cxn ang="0">
                <a:pos x="38" y="2"/>
              </a:cxn>
              <a:cxn ang="0">
                <a:pos x="32" y="0"/>
              </a:cxn>
              <a:cxn ang="0">
                <a:pos x="24" y="2"/>
              </a:cxn>
              <a:cxn ang="0">
                <a:pos x="14" y="16"/>
              </a:cxn>
              <a:cxn ang="0">
                <a:pos x="16" y="22"/>
              </a:cxn>
              <a:cxn ang="0">
                <a:pos x="14" y="32"/>
              </a:cxn>
              <a:cxn ang="0">
                <a:pos x="10" y="36"/>
              </a:cxn>
              <a:cxn ang="0">
                <a:pos x="6" y="44"/>
              </a:cxn>
              <a:cxn ang="0">
                <a:pos x="4" y="52"/>
              </a:cxn>
              <a:cxn ang="0">
                <a:pos x="14" y="54"/>
              </a:cxn>
              <a:cxn ang="0">
                <a:pos x="12" y="58"/>
              </a:cxn>
              <a:cxn ang="0">
                <a:pos x="12" y="64"/>
              </a:cxn>
              <a:cxn ang="0">
                <a:pos x="14" y="70"/>
              </a:cxn>
              <a:cxn ang="0">
                <a:pos x="24" y="76"/>
              </a:cxn>
              <a:cxn ang="0">
                <a:pos x="24" y="82"/>
              </a:cxn>
              <a:cxn ang="0">
                <a:pos x="22" y="86"/>
              </a:cxn>
              <a:cxn ang="0">
                <a:pos x="18" y="94"/>
              </a:cxn>
              <a:cxn ang="0">
                <a:pos x="20" y="98"/>
              </a:cxn>
              <a:cxn ang="0">
                <a:pos x="32" y="92"/>
              </a:cxn>
              <a:cxn ang="0">
                <a:pos x="36" y="102"/>
              </a:cxn>
              <a:cxn ang="0">
                <a:pos x="40" y="114"/>
              </a:cxn>
              <a:cxn ang="0">
                <a:pos x="22" y="128"/>
              </a:cxn>
              <a:cxn ang="0">
                <a:pos x="28" y="140"/>
              </a:cxn>
              <a:cxn ang="0">
                <a:pos x="20" y="154"/>
              </a:cxn>
              <a:cxn ang="0">
                <a:pos x="18" y="156"/>
              </a:cxn>
              <a:cxn ang="0">
                <a:pos x="18" y="160"/>
              </a:cxn>
              <a:cxn ang="0">
                <a:pos x="38" y="164"/>
              </a:cxn>
              <a:cxn ang="0">
                <a:pos x="52" y="158"/>
              </a:cxn>
              <a:cxn ang="0">
                <a:pos x="52" y="162"/>
              </a:cxn>
              <a:cxn ang="0">
                <a:pos x="44" y="166"/>
              </a:cxn>
              <a:cxn ang="0">
                <a:pos x="0" y="196"/>
              </a:cxn>
              <a:cxn ang="0">
                <a:pos x="28" y="190"/>
              </a:cxn>
              <a:cxn ang="0">
                <a:pos x="58" y="188"/>
              </a:cxn>
              <a:cxn ang="0">
                <a:pos x="108" y="174"/>
              </a:cxn>
              <a:cxn ang="0">
                <a:pos x="98" y="164"/>
              </a:cxn>
              <a:cxn ang="0">
                <a:pos x="102" y="158"/>
              </a:cxn>
              <a:cxn ang="0">
                <a:pos x="102" y="150"/>
              </a:cxn>
              <a:cxn ang="0">
                <a:pos x="100" y="146"/>
              </a:cxn>
              <a:cxn ang="0">
                <a:pos x="94" y="140"/>
              </a:cxn>
              <a:cxn ang="0">
                <a:pos x="88" y="136"/>
              </a:cxn>
              <a:cxn ang="0">
                <a:pos x="84" y="120"/>
              </a:cxn>
              <a:cxn ang="0">
                <a:pos x="66" y="100"/>
              </a:cxn>
              <a:cxn ang="0">
                <a:pos x="64" y="84"/>
              </a:cxn>
              <a:cxn ang="0">
                <a:pos x="56" y="68"/>
              </a:cxn>
              <a:cxn ang="0">
                <a:pos x="56" y="44"/>
              </a:cxn>
              <a:cxn ang="0">
                <a:pos x="56" y="42"/>
              </a:cxn>
              <a:cxn ang="0">
                <a:pos x="52" y="36"/>
              </a:cxn>
              <a:cxn ang="0">
                <a:pos x="48" y="34"/>
              </a:cxn>
              <a:cxn ang="0">
                <a:pos x="44" y="32"/>
              </a:cxn>
              <a:cxn ang="0">
                <a:pos x="36" y="28"/>
              </a:cxn>
              <a:cxn ang="0">
                <a:pos x="34" y="26"/>
              </a:cxn>
              <a:cxn ang="0">
                <a:pos x="34" y="20"/>
              </a:cxn>
              <a:cxn ang="0">
                <a:pos x="38" y="14"/>
              </a:cxn>
              <a:cxn ang="0">
                <a:pos x="40" y="8"/>
              </a:cxn>
              <a:cxn ang="0">
                <a:pos x="40" y="4"/>
              </a:cxn>
            </a:cxnLst>
            <a:rect l="0" t="0" r="r" b="b"/>
            <a:pathLst>
              <a:path w="108" h="200">
                <a:moveTo>
                  <a:pt x="40" y="2"/>
                </a:moveTo>
                <a:lnTo>
                  <a:pt x="38" y="2"/>
                </a:lnTo>
                <a:lnTo>
                  <a:pt x="36" y="2"/>
                </a:lnTo>
                <a:lnTo>
                  <a:pt x="32" y="0"/>
                </a:lnTo>
                <a:lnTo>
                  <a:pt x="28" y="0"/>
                </a:lnTo>
                <a:lnTo>
                  <a:pt x="24" y="2"/>
                </a:lnTo>
                <a:lnTo>
                  <a:pt x="14" y="16"/>
                </a:lnTo>
                <a:lnTo>
                  <a:pt x="14" y="16"/>
                </a:lnTo>
                <a:lnTo>
                  <a:pt x="16" y="18"/>
                </a:lnTo>
                <a:lnTo>
                  <a:pt x="16" y="22"/>
                </a:lnTo>
                <a:lnTo>
                  <a:pt x="16" y="26"/>
                </a:lnTo>
                <a:lnTo>
                  <a:pt x="14" y="32"/>
                </a:lnTo>
                <a:lnTo>
                  <a:pt x="14" y="32"/>
                </a:lnTo>
                <a:lnTo>
                  <a:pt x="10" y="36"/>
                </a:lnTo>
                <a:lnTo>
                  <a:pt x="8" y="38"/>
                </a:lnTo>
                <a:lnTo>
                  <a:pt x="6" y="44"/>
                </a:lnTo>
                <a:lnTo>
                  <a:pt x="4" y="48"/>
                </a:lnTo>
                <a:lnTo>
                  <a:pt x="4" y="52"/>
                </a:lnTo>
                <a:lnTo>
                  <a:pt x="6" y="56"/>
                </a:lnTo>
                <a:lnTo>
                  <a:pt x="14" y="54"/>
                </a:lnTo>
                <a:lnTo>
                  <a:pt x="14" y="56"/>
                </a:lnTo>
                <a:lnTo>
                  <a:pt x="12" y="58"/>
                </a:lnTo>
                <a:lnTo>
                  <a:pt x="12" y="60"/>
                </a:lnTo>
                <a:lnTo>
                  <a:pt x="12" y="64"/>
                </a:lnTo>
                <a:lnTo>
                  <a:pt x="12" y="66"/>
                </a:lnTo>
                <a:lnTo>
                  <a:pt x="14" y="70"/>
                </a:lnTo>
                <a:lnTo>
                  <a:pt x="16" y="72"/>
                </a:lnTo>
                <a:lnTo>
                  <a:pt x="24" y="76"/>
                </a:lnTo>
                <a:lnTo>
                  <a:pt x="24" y="80"/>
                </a:lnTo>
                <a:lnTo>
                  <a:pt x="24" y="82"/>
                </a:lnTo>
                <a:lnTo>
                  <a:pt x="22" y="84"/>
                </a:lnTo>
                <a:lnTo>
                  <a:pt x="22" y="86"/>
                </a:lnTo>
                <a:lnTo>
                  <a:pt x="20" y="90"/>
                </a:lnTo>
                <a:lnTo>
                  <a:pt x="18" y="94"/>
                </a:lnTo>
                <a:lnTo>
                  <a:pt x="18" y="96"/>
                </a:lnTo>
                <a:lnTo>
                  <a:pt x="20" y="98"/>
                </a:lnTo>
                <a:lnTo>
                  <a:pt x="22" y="100"/>
                </a:lnTo>
                <a:lnTo>
                  <a:pt x="32" y="92"/>
                </a:lnTo>
                <a:lnTo>
                  <a:pt x="44" y="94"/>
                </a:lnTo>
                <a:lnTo>
                  <a:pt x="36" y="102"/>
                </a:lnTo>
                <a:lnTo>
                  <a:pt x="34" y="114"/>
                </a:lnTo>
                <a:lnTo>
                  <a:pt x="40" y="114"/>
                </a:lnTo>
                <a:lnTo>
                  <a:pt x="40" y="128"/>
                </a:lnTo>
                <a:lnTo>
                  <a:pt x="22" y="128"/>
                </a:lnTo>
                <a:lnTo>
                  <a:pt x="22" y="138"/>
                </a:lnTo>
                <a:lnTo>
                  <a:pt x="28" y="140"/>
                </a:lnTo>
                <a:lnTo>
                  <a:pt x="20" y="152"/>
                </a:lnTo>
                <a:lnTo>
                  <a:pt x="20" y="154"/>
                </a:lnTo>
                <a:lnTo>
                  <a:pt x="18" y="154"/>
                </a:lnTo>
                <a:lnTo>
                  <a:pt x="18" y="156"/>
                </a:lnTo>
                <a:lnTo>
                  <a:pt x="18" y="158"/>
                </a:lnTo>
                <a:lnTo>
                  <a:pt x="18" y="160"/>
                </a:lnTo>
                <a:lnTo>
                  <a:pt x="20" y="160"/>
                </a:lnTo>
                <a:lnTo>
                  <a:pt x="38" y="164"/>
                </a:lnTo>
                <a:lnTo>
                  <a:pt x="48" y="160"/>
                </a:lnTo>
                <a:lnTo>
                  <a:pt x="52" y="158"/>
                </a:lnTo>
                <a:lnTo>
                  <a:pt x="52" y="160"/>
                </a:lnTo>
                <a:lnTo>
                  <a:pt x="52" y="162"/>
                </a:lnTo>
                <a:lnTo>
                  <a:pt x="48" y="164"/>
                </a:lnTo>
                <a:lnTo>
                  <a:pt x="44" y="166"/>
                </a:lnTo>
                <a:lnTo>
                  <a:pt x="20" y="176"/>
                </a:lnTo>
                <a:lnTo>
                  <a:pt x="0" y="196"/>
                </a:lnTo>
                <a:lnTo>
                  <a:pt x="10" y="200"/>
                </a:lnTo>
                <a:lnTo>
                  <a:pt x="28" y="190"/>
                </a:lnTo>
                <a:lnTo>
                  <a:pt x="36" y="188"/>
                </a:lnTo>
                <a:lnTo>
                  <a:pt x="58" y="188"/>
                </a:lnTo>
                <a:lnTo>
                  <a:pt x="84" y="182"/>
                </a:lnTo>
                <a:lnTo>
                  <a:pt x="108" y="174"/>
                </a:lnTo>
                <a:lnTo>
                  <a:pt x="96" y="164"/>
                </a:lnTo>
                <a:lnTo>
                  <a:pt x="98" y="164"/>
                </a:lnTo>
                <a:lnTo>
                  <a:pt x="100" y="162"/>
                </a:lnTo>
                <a:lnTo>
                  <a:pt x="102" y="158"/>
                </a:lnTo>
                <a:lnTo>
                  <a:pt x="102" y="154"/>
                </a:lnTo>
                <a:lnTo>
                  <a:pt x="102" y="150"/>
                </a:lnTo>
                <a:lnTo>
                  <a:pt x="102" y="148"/>
                </a:lnTo>
                <a:lnTo>
                  <a:pt x="100" y="146"/>
                </a:lnTo>
                <a:lnTo>
                  <a:pt x="98" y="142"/>
                </a:lnTo>
                <a:lnTo>
                  <a:pt x="94" y="140"/>
                </a:lnTo>
                <a:lnTo>
                  <a:pt x="90" y="138"/>
                </a:lnTo>
                <a:lnTo>
                  <a:pt x="88" y="136"/>
                </a:lnTo>
                <a:lnTo>
                  <a:pt x="86" y="132"/>
                </a:lnTo>
                <a:lnTo>
                  <a:pt x="84" y="120"/>
                </a:lnTo>
                <a:lnTo>
                  <a:pt x="78" y="108"/>
                </a:lnTo>
                <a:lnTo>
                  <a:pt x="66" y="100"/>
                </a:lnTo>
                <a:lnTo>
                  <a:pt x="66" y="94"/>
                </a:lnTo>
                <a:lnTo>
                  <a:pt x="64" y="84"/>
                </a:lnTo>
                <a:lnTo>
                  <a:pt x="60" y="72"/>
                </a:lnTo>
                <a:lnTo>
                  <a:pt x="56" y="68"/>
                </a:lnTo>
                <a:lnTo>
                  <a:pt x="48" y="62"/>
                </a:lnTo>
                <a:lnTo>
                  <a:pt x="56" y="44"/>
                </a:lnTo>
                <a:lnTo>
                  <a:pt x="56" y="44"/>
                </a:lnTo>
                <a:lnTo>
                  <a:pt x="56" y="42"/>
                </a:lnTo>
                <a:lnTo>
                  <a:pt x="54" y="38"/>
                </a:lnTo>
                <a:lnTo>
                  <a:pt x="52" y="36"/>
                </a:lnTo>
                <a:lnTo>
                  <a:pt x="52" y="34"/>
                </a:lnTo>
                <a:lnTo>
                  <a:pt x="48" y="34"/>
                </a:lnTo>
                <a:lnTo>
                  <a:pt x="46" y="32"/>
                </a:lnTo>
                <a:lnTo>
                  <a:pt x="44" y="32"/>
                </a:lnTo>
                <a:lnTo>
                  <a:pt x="44" y="30"/>
                </a:lnTo>
                <a:lnTo>
                  <a:pt x="36" y="28"/>
                </a:lnTo>
                <a:lnTo>
                  <a:pt x="34" y="28"/>
                </a:lnTo>
                <a:lnTo>
                  <a:pt x="34" y="26"/>
                </a:lnTo>
                <a:lnTo>
                  <a:pt x="34" y="22"/>
                </a:lnTo>
                <a:lnTo>
                  <a:pt x="34" y="20"/>
                </a:lnTo>
                <a:lnTo>
                  <a:pt x="36" y="16"/>
                </a:lnTo>
                <a:lnTo>
                  <a:pt x="38" y="14"/>
                </a:lnTo>
                <a:lnTo>
                  <a:pt x="40" y="12"/>
                </a:lnTo>
                <a:lnTo>
                  <a:pt x="40" y="8"/>
                </a:lnTo>
                <a:lnTo>
                  <a:pt x="42" y="6"/>
                </a:lnTo>
                <a:lnTo>
                  <a:pt x="40" y="4"/>
                </a:lnTo>
                <a:lnTo>
                  <a:pt x="40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235"/>
          <p:cNvSpPr>
            <a:spLocks/>
          </p:cNvSpPr>
          <p:nvPr/>
        </p:nvSpPr>
        <p:spPr bwMode="gray">
          <a:xfrm>
            <a:off x="1289099" y="3143250"/>
            <a:ext cx="57163" cy="50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6" y="0"/>
              </a:cxn>
              <a:cxn ang="0">
                <a:pos x="18" y="0"/>
              </a:cxn>
              <a:cxn ang="0">
                <a:pos x="20" y="0"/>
              </a:cxn>
              <a:cxn ang="0">
                <a:pos x="24" y="0"/>
              </a:cxn>
              <a:cxn ang="0">
                <a:pos x="28" y="0"/>
              </a:cxn>
              <a:cxn ang="0">
                <a:pos x="30" y="2"/>
              </a:cxn>
              <a:cxn ang="0">
                <a:pos x="32" y="6"/>
              </a:cxn>
              <a:cxn ang="0">
                <a:pos x="32" y="6"/>
              </a:cxn>
              <a:cxn ang="0">
                <a:pos x="34" y="8"/>
              </a:cxn>
              <a:cxn ang="0">
                <a:pos x="36" y="12"/>
              </a:cxn>
              <a:cxn ang="0">
                <a:pos x="36" y="16"/>
              </a:cxn>
              <a:cxn ang="0">
                <a:pos x="36" y="22"/>
              </a:cxn>
              <a:cxn ang="0">
                <a:pos x="32" y="28"/>
              </a:cxn>
              <a:cxn ang="0">
                <a:pos x="32" y="28"/>
              </a:cxn>
              <a:cxn ang="0">
                <a:pos x="30" y="30"/>
              </a:cxn>
              <a:cxn ang="0">
                <a:pos x="28" y="32"/>
              </a:cxn>
              <a:cxn ang="0">
                <a:pos x="26" y="30"/>
              </a:cxn>
              <a:cxn ang="0">
                <a:pos x="24" y="30"/>
              </a:cxn>
              <a:cxn ang="0">
                <a:pos x="20" y="30"/>
              </a:cxn>
              <a:cxn ang="0">
                <a:pos x="18" y="28"/>
              </a:cxn>
              <a:cxn ang="0">
                <a:pos x="16" y="26"/>
              </a:cxn>
              <a:cxn ang="0">
                <a:pos x="16" y="24"/>
              </a:cxn>
              <a:cxn ang="0">
                <a:pos x="16" y="20"/>
              </a:cxn>
              <a:cxn ang="0">
                <a:pos x="14" y="18"/>
              </a:cxn>
              <a:cxn ang="0">
                <a:pos x="14" y="18"/>
              </a:cxn>
              <a:cxn ang="0">
                <a:pos x="14" y="18"/>
              </a:cxn>
              <a:cxn ang="0">
                <a:pos x="12" y="20"/>
              </a:cxn>
              <a:cxn ang="0">
                <a:pos x="10" y="22"/>
              </a:cxn>
              <a:cxn ang="0">
                <a:pos x="8" y="22"/>
              </a:cxn>
              <a:cxn ang="0">
                <a:pos x="6" y="20"/>
              </a:cxn>
              <a:cxn ang="0">
                <a:pos x="4" y="18"/>
              </a:cxn>
              <a:cxn ang="0">
                <a:pos x="2" y="18"/>
              </a:cxn>
              <a:cxn ang="0">
                <a:pos x="0" y="14"/>
              </a:cxn>
              <a:cxn ang="0">
                <a:pos x="0" y="12"/>
              </a:cxn>
              <a:cxn ang="0">
                <a:pos x="2" y="8"/>
              </a:cxn>
              <a:cxn ang="0">
                <a:pos x="16" y="0"/>
              </a:cxn>
            </a:cxnLst>
            <a:rect l="0" t="0" r="r" b="b"/>
            <a:pathLst>
              <a:path w="36" h="32">
                <a:moveTo>
                  <a:pt x="16" y="0"/>
                </a:move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4" y="0"/>
                </a:lnTo>
                <a:lnTo>
                  <a:pt x="28" y="0"/>
                </a:lnTo>
                <a:lnTo>
                  <a:pt x="30" y="2"/>
                </a:lnTo>
                <a:lnTo>
                  <a:pt x="32" y="6"/>
                </a:lnTo>
                <a:lnTo>
                  <a:pt x="32" y="6"/>
                </a:lnTo>
                <a:lnTo>
                  <a:pt x="34" y="8"/>
                </a:lnTo>
                <a:lnTo>
                  <a:pt x="36" y="12"/>
                </a:lnTo>
                <a:lnTo>
                  <a:pt x="36" y="16"/>
                </a:lnTo>
                <a:lnTo>
                  <a:pt x="36" y="22"/>
                </a:lnTo>
                <a:lnTo>
                  <a:pt x="32" y="28"/>
                </a:lnTo>
                <a:lnTo>
                  <a:pt x="32" y="28"/>
                </a:lnTo>
                <a:lnTo>
                  <a:pt x="30" y="30"/>
                </a:lnTo>
                <a:lnTo>
                  <a:pt x="28" y="32"/>
                </a:lnTo>
                <a:lnTo>
                  <a:pt x="26" y="30"/>
                </a:lnTo>
                <a:lnTo>
                  <a:pt x="24" y="30"/>
                </a:lnTo>
                <a:lnTo>
                  <a:pt x="20" y="30"/>
                </a:lnTo>
                <a:lnTo>
                  <a:pt x="18" y="28"/>
                </a:lnTo>
                <a:lnTo>
                  <a:pt x="16" y="26"/>
                </a:lnTo>
                <a:lnTo>
                  <a:pt x="16" y="24"/>
                </a:lnTo>
                <a:lnTo>
                  <a:pt x="16" y="20"/>
                </a:lnTo>
                <a:lnTo>
                  <a:pt x="14" y="18"/>
                </a:lnTo>
                <a:lnTo>
                  <a:pt x="14" y="18"/>
                </a:lnTo>
                <a:lnTo>
                  <a:pt x="14" y="18"/>
                </a:lnTo>
                <a:lnTo>
                  <a:pt x="12" y="20"/>
                </a:lnTo>
                <a:lnTo>
                  <a:pt x="10" y="22"/>
                </a:lnTo>
                <a:lnTo>
                  <a:pt x="8" y="22"/>
                </a:lnTo>
                <a:lnTo>
                  <a:pt x="6" y="20"/>
                </a:lnTo>
                <a:lnTo>
                  <a:pt x="4" y="18"/>
                </a:lnTo>
                <a:lnTo>
                  <a:pt x="2" y="18"/>
                </a:lnTo>
                <a:lnTo>
                  <a:pt x="0" y="14"/>
                </a:lnTo>
                <a:lnTo>
                  <a:pt x="0" y="12"/>
                </a:lnTo>
                <a:lnTo>
                  <a:pt x="2" y="8"/>
                </a:lnTo>
                <a:lnTo>
                  <a:pt x="1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236"/>
          <p:cNvSpPr>
            <a:spLocks/>
          </p:cNvSpPr>
          <p:nvPr/>
        </p:nvSpPr>
        <p:spPr bwMode="gray">
          <a:xfrm>
            <a:off x="1613021" y="3060700"/>
            <a:ext cx="57163" cy="98425"/>
          </a:xfrm>
          <a:custGeom>
            <a:avLst/>
            <a:gdLst/>
            <a:ahLst/>
            <a:cxnLst>
              <a:cxn ang="0">
                <a:pos x="30" y="58"/>
              </a:cxn>
              <a:cxn ang="0">
                <a:pos x="30" y="46"/>
              </a:cxn>
              <a:cxn ang="0">
                <a:pos x="30" y="44"/>
              </a:cxn>
              <a:cxn ang="0">
                <a:pos x="30" y="42"/>
              </a:cxn>
              <a:cxn ang="0">
                <a:pos x="28" y="38"/>
              </a:cxn>
              <a:cxn ang="0">
                <a:pos x="30" y="36"/>
              </a:cxn>
              <a:cxn ang="0">
                <a:pos x="30" y="32"/>
              </a:cxn>
              <a:cxn ang="0">
                <a:pos x="32" y="30"/>
              </a:cxn>
              <a:cxn ang="0">
                <a:pos x="36" y="28"/>
              </a:cxn>
              <a:cxn ang="0">
                <a:pos x="36" y="28"/>
              </a:cxn>
              <a:cxn ang="0">
                <a:pos x="36" y="24"/>
              </a:cxn>
              <a:cxn ang="0">
                <a:pos x="34" y="22"/>
              </a:cxn>
              <a:cxn ang="0">
                <a:pos x="34" y="18"/>
              </a:cxn>
              <a:cxn ang="0">
                <a:pos x="32" y="16"/>
              </a:cxn>
              <a:cxn ang="0">
                <a:pos x="32" y="16"/>
              </a:cxn>
              <a:cxn ang="0">
                <a:pos x="30" y="12"/>
              </a:cxn>
              <a:cxn ang="0">
                <a:pos x="30" y="8"/>
              </a:cxn>
              <a:cxn ang="0">
                <a:pos x="30" y="4"/>
              </a:cxn>
              <a:cxn ang="0">
                <a:pos x="28" y="0"/>
              </a:cxn>
              <a:cxn ang="0">
                <a:pos x="28" y="0"/>
              </a:cxn>
              <a:cxn ang="0">
                <a:pos x="24" y="0"/>
              </a:cxn>
              <a:cxn ang="0">
                <a:pos x="2" y="20"/>
              </a:cxn>
              <a:cxn ang="0">
                <a:pos x="2" y="22"/>
              </a:cxn>
              <a:cxn ang="0">
                <a:pos x="0" y="26"/>
              </a:cxn>
              <a:cxn ang="0">
                <a:pos x="0" y="32"/>
              </a:cxn>
              <a:cxn ang="0">
                <a:pos x="0" y="36"/>
              </a:cxn>
              <a:cxn ang="0">
                <a:pos x="2" y="40"/>
              </a:cxn>
              <a:cxn ang="0">
                <a:pos x="2" y="44"/>
              </a:cxn>
              <a:cxn ang="0">
                <a:pos x="2" y="46"/>
              </a:cxn>
              <a:cxn ang="0">
                <a:pos x="10" y="54"/>
              </a:cxn>
              <a:cxn ang="0">
                <a:pos x="10" y="62"/>
              </a:cxn>
              <a:cxn ang="0">
                <a:pos x="30" y="58"/>
              </a:cxn>
            </a:cxnLst>
            <a:rect l="0" t="0" r="r" b="b"/>
            <a:pathLst>
              <a:path w="36" h="62">
                <a:moveTo>
                  <a:pt x="30" y="58"/>
                </a:moveTo>
                <a:lnTo>
                  <a:pt x="30" y="46"/>
                </a:lnTo>
                <a:lnTo>
                  <a:pt x="30" y="44"/>
                </a:lnTo>
                <a:lnTo>
                  <a:pt x="30" y="42"/>
                </a:lnTo>
                <a:lnTo>
                  <a:pt x="28" y="38"/>
                </a:lnTo>
                <a:lnTo>
                  <a:pt x="30" y="36"/>
                </a:lnTo>
                <a:lnTo>
                  <a:pt x="30" y="32"/>
                </a:lnTo>
                <a:lnTo>
                  <a:pt x="32" y="30"/>
                </a:lnTo>
                <a:lnTo>
                  <a:pt x="36" y="28"/>
                </a:lnTo>
                <a:lnTo>
                  <a:pt x="36" y="28"/>
                </a:lnTo>
                <a:lnTo>
                  <a:pt x="36" y="24"/>
                </a:lnTo>
                <a:lnTo>
                  <a:pt x="34" y="22"/>
                </a:lnTo>
                <a:lnTo>
                  <a:pt x="34" y="18"/>
                </a:lnTo>
                <a:lnTo>
                  <a:pt x="32" y="16"/>
                </a:lnTo>
                <a:lnTo>
                  <a:pt x="32" y="16"/>
                </a:lnTo>
                <a:lnTo>
                  <a:pt x="30" y="12"/>
                </a:lnTo>
                <a:lnTo>
                  <a:pt x="30" y="8"/>
                </a:lnTo>
                <a:lnTo>
                  <a:pt x="30" y="4"/>
                </a:lnTo>
                <a:lnTo>
                  <a:pt x="28" y="0"/>
                </a:lnTo>
                <a:lnTo>
                  <a:pt x="28" y="0"/>
                </a:lnTo>
                <a:lnTo>
                  <a:pt x="24" y="0"/>
                </a:lnTo>
                <a:lnTo>
                  <a:pt x="2" y="20"/>
                </a:lnTo>
                <a:lnTo>
                  <a:pt x="2" y="22"/>
                </a:lnTo>
                <a:lnTo>
                  <a:pt x="0" y="26"/>
                </a:lnTo>
                <a:lnTo>
                  <a:pt x="0" y="32"/>
                </a:lnTo>
                <a:lnTo>
                  <a:pt x="0" y="36"/>
                </a:lnTo>
                <a:lnTo>
                  <a:pt x="2" y="40"/>
                </a:lnTo>
                <a:lnTo>
                  <a:pt x="2" y="44"/>
                </a:lnTo>
                <a:lnTo>
                  <a:pt x="2" y="46"/>
                </a:lnTo>
                <a:lnTo>
                  <a:pt x="10" y="54"/>
                </a:lnTo>
                <a:lnTo>
                  <a:pt x="10" y="62"/>
                </a:lnTo>
                <a:lnTo>
                  <a:pt x="30" y="5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237"/>
          <p:cNvSpPr>
            <a:spLocks/>
          </p:cNvSpPr>
          <p:nvPr/>
        </p:nvSpPr>
        <p:spPr bwMode="gray">
          <a:xfrm>
            <a:off x="1692413" y="2524125"/>
            <a:ext cx="266759" cy="619125"/>
          </a:xfrm>
          <a:custGeom>
            <a:avLst/>
            <a:gdLst/>
            <a:ahLst/>
            <a:cxnLst>
              <a:cxn ang="0">
                <a:pos x="0" y="286"/>
              </a:cxn>
              <a:cxn ang="0">
                <a:pos x="0" y="300"/>
              </a:cxn>
              <a:cxn ang="0">
                <a:pos x="0" y="312"/>
              </a:cxn>
              <a:cxn ang="0">
                <a:pos x="0" y="322"/>
              </a:cxn>
              <a:cxn ang="0">
                <a:pos x="16" y="388"/>
              </a:cxn>
              <a:cxn ang="0">
                <a:pos x="38" y="382"/>
              </a:cxn>
              <a:cxn ang="0">
                <a:pos x="50" y="372"/>
              </a:cxn>
              <a:cxn ang="0">
                <a:pos x="60" y="360"/>
              </a:cxn>
              <a:cxn ang="0">
                <a:pos x="66" y="328"/>
              </a:cxn>
              <a:cxn ang="0">
                <a:pos x="88" y="296"/>
              </a:cxn>
              <a:cxn ang="0">
                <a:pos x="94" y="282"/>
              </a:cxn>
              <a:cxn ang="0">
                <a:pos x="92" y="272"/>
              </a:cxn>
              <a:cxn ang="0">
                <a:pos x="82" y="264"/>
              </a:cxn>
              <a:cxn ang="0">
                <a:pos x="76" y="262"/>
              </a:cxn>
              <a:cxn ang="0">
                <a:pos x="78" y="230"/>
              </a:cxn>
              <a:cxn ang="0">
                <a:pos x="78" y="232"/>
              </a:cxn>
              <a:cxn ang="0">
                <a:pos x="80" y="218"/>
              </a:cxn>
              <a:cxn ang="0">
                <a:pos x="86" y="204"/>
              </a:cxn>
              <a:cxn ang="0">
                <a:pos x="94" y="194"/>
              </a:cxn>
              <a:cxn ang="0">
                <a:pos x="106" y="184"/>
              </a:cxn>
              <a:cxn ang="0">
                <a:pos x="116" y="176"/>
              </a:cxn>
              <a:cxn ang="0">
                <a:pos x="122" y="158"/>
              </a:cxn>
              <a:cxn ang="0">
                <a:pos x="122" y="140"/>
              </a:cxn>
              <a:cxn ang="0">
                <a:pos x="156" y="118"/>
              </a:cxn>
              <a:cxn ang="0">
                <a:pos x="168" y="118"/>
              </a:cxn>
              <a:cxn ang="0">
                <a:pos x="162" y="106"/>
              </a:cxn>
              <a:cxn ang="0">
                <a:pos x="152" y="80"/>
              </a:cxn>
              <a:cxn ang="0">
                <a:pos x="152" y="72"/>
              </a:cxn>
              <a:cxn ang="0">
                <a:pos x="156" y="68"/>
              </a:cxn>
              <a:cxn ang="0">
                <a:pos x="156" y="56"/>
              </a:cxn>
              <a:cxn ang="0">
                <a:pos x="140" y="38"/>
              </a:cxn>
              <a:cxn ang="0">
                <a:pos x="130" y="24"/>
              </a:cxn>
              <a:cxn ang="0">
                <a:pos x="122" y="20"/>
              </a:cxn>
              <a:cxn ang="0">
                <a:pos x="114" y="4"/>
              </a:cxn>
              <a:cxn ang="0">
                <a:pos x="102" y="14"/>
              </a:cxn>
              <a:cxn ang="0">
                <a:pos x="92" y="24"/>
              </a:cxn>
              <a:cxn ang="0">
                <a:pos x="86" y="32"/>
              </a:cxn>
              <a:cxn ang="0">
                <a:pos x="80" y="44"/>
              </a:cxn>
              <a:cxn ang="0">
                <a:pos x="76" y="56"/>
              </a:cxn>
              <a:cxn ang="0">
                <a:pos x="70" y="82"/>
              </a:cxn>
              <a:cxn ang="0">
                <a:pos x="64" y="92"/>
              </a:cxn>
              <a:cxn ang="0">
                <a:pos x="54" y="104"/>
              </a:cxn>
              <a:cxn ang="0">
                <a:pos x="46" y="122"/>
              </a:cxn>
              <a:cxn ang="0">
                <a:pos x="12" y="178"/>
              </a:cxn>
              <a:cxn ang="0">
                <a:pos x="14" y="260"/>
              </a:cxn>
              <a:cxn ang="0">
                <a:pos x="14" y="266"/>
              </a:cxn>
              <a:cxn ang="0">
                <a:pos x="8" y="278"/>
              </a:cxn>
            </a:cxnLst>
            <a:rect l="0" t="0" r="r" b="b"/>
            <a:pathLst>
              <a:path w="168" h="390">
                <a:moveTo>
                  <a:pt x="0" y="280"/>
                </a:moveTo>
                <a:lnTo>
                  <a:pt x="0" y="282"/>
                </a:lnTo>
                <a:lnTo>
                  <a:pt x="0" y="286"/>
                </a:lnTo>
                <a:lnTo>
                  <a:pt x="0" y="292"/>
                </a:lnTo>
                <a:lnTo>
                  <a:pt x="0" y="296"/>
                </a:lnTo>
                <a:lnTo>
                  <a:pt x="0" y="300"/>
                </a:lnTo>
                <a:lnTo>
                  <a:pt x="0" y="302"/>
                </a:lnTo>
                <a:lnTo>
                  <a:pt x="0" y="308"/>
                </a:lnTo>
                <a:lnTo>
                  <a:pt x="0" y="312"/>
                </a:lnTo>
                <a:lnTo>
                  <a:pt x="0" y="318"/>
                </a:lnTo>
                <a:lnTo>
                  <a:pt x="0" y="322"/>
                </a:lnTo>
                <a:lnTo>
                  <a:pt x="0" y="322"/>
                </a:lnTo>
                <a:lnTo>
                  <a:pt x="0" y="350"/>
                </a:lnTo>
                <a:lnTo>
                  <a:pt x="12" y="368"/>
                </a:lnTo>
                <a:lnTo>
                  <a:pt x="16" y="388"/>
                </a:lnTo>
                <a:lnTo>
                  <a:pt x="24" y="390"/>
                </a:lnTo>
                <a:lnTo>
                  <a:pt x="36" y="386"/>
                </a:lnTo>
                <a:lnTo>
                  <a:pt x="38" y="382"/>
                </a:lnTo>
                <a:lnTo>
                  <a:pt x="42" y="378"/>
                </a:lnTo>
                <a:lnTo>
                  <a:pt x="46" y="374"/>
                </a:lnTo>
                <a:lnTo>
                  <a:pt x="50" y="372"/>
                </a:lnTo>
                <a:lnTo>
                  <a:pt x="54" y="372"/>
                </a:lnTo>
                <a:lnTo>
                  <a:pt x="54" y="370"/>
                </a:lnTo>
                <a:lnTo>
                  <a:pt x="60" y="360"/>
                </a:lnTo>
                <a:lnTo>
                  <a:pt x="64" y="346"/>
                </a:lnTo>
                <a:lnTo>
                  <a:pt x="66" y="334"/>
                </a:lnTo>
                <a:lnTo>
                  <a:pt x="66" y="328"/>
                </a:lnTo>
                <a:lnTo>
                  <a:pt x="66" y="320"/>
                </a:lnTo>
                <a:lnTo>
                  <a:pt x="84" y="300"/>
                </a:lnTo>
                <a:lnTo>
                  <a:pt x="88" y="296"/>
                </a:lnTo>
                <a:lnTo>
                  <a:pt x="92" y="290"/>
                </a:lnTo>
                <a:lnTo>
                  <a:pt x="92" y="286"/>
                </a:lnTo>
                <a:lnTo>
                  <a:pt x="94" y="282"/>
                </a:lnTo>
                <a:lnTo>
                  <a:pt x="94" y="278"/>
                </a:lnTo>
                <a:lnTo>
                  <a:pt x="92" y="278"/>
                </a:lnTo>
                <a:lnTo>
                  <a:pt x="92" y="272"/>
                </a:lnTo>
                <a:lnTo>
                  <a:pt x="90" y="268"/>
                </a:lnTo>
                <a:lnTo>
                  <a:pt x="86" y="266"/>
                </a:lnTo>
                <a:lnTo>
                  <a:pt x="82" y="264"/>
                </a:lnTo>
                <a:lnTo>
                  <a:pt x="80" y="264"/>
                </a:lnTo>
                <a:lnTo>
                  <a:pt x="78" y="262"/>
                </a:lnTo>
                <a:lnTo>
                  <a:pt x="76" y="262"/>
                </a:lnTo>
                <a:lnTo>
                  <a:pt x="78" y="228"/>
                </a:lnTo>
                <a:lnTo>
                  <a:pt x="78" y="230"/>
                </a:lnTo>
                <a:lnTo>
                  <a:pt x="78" y="230"/>
                </a:lnTo>
                <a:lnTo>
                  <a:pt x="78" y="232"/>
                </a:lnTo>
                <a:lnTo>
                  <a:pt x="78" y="232"/>
                </a:lnTo>
                <a:lnTo>
                  <a:pt x="78" y="232"/>
                </a:lnTo>
                <a:lnTo>
                  <a:pt x="78" y="230"/>
                </a:lnTo>
                <a:lnTo>
                  <a:pt x="80" y="226"/>
                </a:lnTo>
                <a:lnTo>
                  <a:pt x="80" y="218"/>
                </a:lnTo>
                <a:lnTo>
                  <a:pt x="82" y="212"/>
                </a:lnTo>
                <a:lnTo>
                  <a:pt x="84" y="208"/>
                </a:lnTo>
                <a:lnTo>
                  <a:pt x="86" y="204"/>
                </a:lnTo>
                <a:lnTo>
                  <a:pt x="88" y="200"/>
                </a:lnTo>
                <a:lnTo>
                  <a:pt x="90" y="196"/>
                </a:lnTo>
                <a:lnTo>
                  <a:pt x="94" y="194"/>
                </a:lnTo>
                <a:lnTo>
                  <a:pt x="98" y="190"/>
                </a:lnTo>
                <a:lnTo>
                  <a:pt x="104" y="188"/>
                </a:lnTo>
                <a:lnTo>
                  <a:pt x="106" y="184"/>
                </a:lnTo>
                <a:lnTo>
                  <a:pt x="110" y="184"/>
                </a:lnTo>
                <a:lnTo>
                  <a:pt x="110" y="182"/>
                </a:lnTo>
                <a:lnTo>
                  <a:pt x="116" y="176"/>
                </a:lnTo>
                <a:lnTo>
                  <a:pt x="120" y="170"/>
                </a:lnTo>
                <a:lnTo>
                  <a:pt x="122" y="164"/>
                </a:lnTo>
                <a:lnTo>
                  <a:pt x="122" y="158"/>
                </a:lnTo>
                <a:lnTo>
                  <a:pt x="122" y="156"/>
                </a:lnTo>
                <a:lnTo>
                  <a:pt x="122" y="154"/>
                </a:lnTo>
                <a:lnTo>
                  <a:pt x="122" y="140"/>
                </a:lnTo>
                <a:lnTo>
                  <a:pt x="134" y="130"/>
                </a:lnTo>
                <a:lnTo>
                  <a:pt x="144" y="120"/>
                </a:lnTo>
                <a:lnTo>
                  <a:pt x="156" y="118"/>
                </a:lnTo>
                <a:lnTo>
                  <a:pt x="166" y="120"/>
                </a:lnTo>
                <a:lnTo>
                  <a:pt x="166" y="120"/>
                </a:lnTo>
                <a:lnTo>
                  <a:pt x="168" y="118"/>
                </a:lnTo>
                <a:lnTo>
                  <a:pt x="168" y="116"/>
                </a:lnTo>
                <a:lnTo>
                  <a:pt x="166" y="114"/>
                </a:lnTo>
                <a:lnTo>
                  <a:pt x="162" y="106"/>
                </a:lnTo>
                <a:lnTo>
                  <a:pt x="158" y="96"/>
                </a:lnTo>
                <a:lnTo>
                  <a:pt x="154" y="86"/>
                </a:lnTo>
                <a:lnTo>
                  <a:pt x="152" y="80"/>
                </a:lnTo>
                <a:lnTo>
                  <a:pt x="152" y="78"/>
                </a:lnTo>
                <a:lnTo>
                  <a:pt x="152" y="76"/>
                </a:lnTo>
                <a:lnTo>
                  <a:pt x="152" y="72"/>
                </a:lnTo>
                <a:lnTo>
                  <a:pt x="152" y="72"/>
                </a:lnTo>
                <a:lnTo>
                  <a:pt x="154" y="70"/>
                </a:lnTo>
                <a:lnTo>
                  <a:pt x="156" y="68"/>
                </a:lnTo>
                <a:lnTo>
                  <a:pt x="158" y="64"/>
                </a:lnTo>
                <a:lnTo>
                  <a:pt x="158" y="60"/>
                </a:lnTo>
                <a:lnTo>
                  <a:pt x="156" y="56"/>
                </a:lnTo>
                <a:lnTo>
                  <a:pt x="152" y="50"/>
                </a:lnTo>
                <a:lnTo>
                  <a:pt x="142" y="42"/>
                </a:lnTo>
                <a:lnTo>
                  <a:pt x="140" y="38"/>
                </a:lnTo>
                <a:lnTo>
                  <a:pt x="136" y="32"/>
                </a:lnTo>
                <a:lnTo>
                  <a:pt x="132" y="28"/>
                </a:lnTo>
                <a:lnTo>
                  <a:pt x="130" y="24"/>
                </a:lnTo>
                <a:lnTo>
                  <a:pt x="126" y="22"/>
                </a:lnTo>
                <a:lnTo>
                  <a:pt x="124" y="20"/>
                </a:lnTo>
                <a:lnTo>
                  <a:pt x="122" y="20"/>
                </a:lnTo>
                <a:lnTo>
                  <a:pt x="118" y="0"/>
                </a:lnTo>
                <a:lnTo>
                  <a:pt x="116" y="2"/>
                </a:lnTo>
                <a:lnTo>
                  <a:pt x="114" y="4"/>
                </a:lnTo>
                <a:lnTo>
                  <a:pt x="110" y="6"/>
                </a:lnTo>
                <a:lnTo>
                  <a:pt x="106" y="10"/>
                </a:lnTo>
                <a:lnTo>
                  <a:pt x="102" y="14"/>
                </a:lnTo>
                <a:lnTo>
                  <a:pt x="98" y="18"/>
                </a:lnTo>
                <a:lnTo>
                  <a:pt x="94" y="22"/>
                </a:lnTo>
                <a:lnTo>
                  <a:pt x="92" y="24"/>
                </a:lnTo>
                <a:lnTo>
                  <a:pt x="90" y="26"/>
                </a:lnTo>
                <a:lnTo>
                  <a:pt x="88" y="28"/>
                </a:lnTo>
                <a:lnTo>
                  <a:pt x="86" y="32"/>
                </a:lnTo>
                <a:lnTo>
                  <a:pt x="84" y="36"/>
                </a:lnTo>
                <a:lnTo>
                  <a:pt x="82" y="40"/>
                </a:lnTo>
                <a:lnTo>
                  <a:pt x="80" y="44"/>
                </a:lnTo>
                <a:lnTo>
                  <a:pt x="78" y="48"/>
                </a:lnTo>
                <a:lnTo>
                  <a:pt x="78" y="52"/>
                </a:lnTo>
                <a:lnTo>
                  <a:pt x="76" y="56"/>
                </a:lnTo>
                <a:lnTo>
                  <a:pt x="72" y="60"/>
                </a:lnTo>
                <a:lnTo>
                  <a:pt x="72" y="82"/>
                </a:lnTo>
                <a:lnTo>
                  <a:pt x="70" y="82"/>
                </a:lnTo>
                <a:lnTo>
                  <a:pt x="70" y="84"/>
                </a:lnTo>
                <a:lnTo>
                  <a:pt x="66" y="88"/>
                </a:lnTo>
                <a:lnTo>
                  <a:pt x="64" y="92"/>
                </a:lnTo>
                <a:lnTo>
                  <a:pt x="60" y="96"/>
                </a:lnTo>
                <a:lnTo>
                  <a:pt x="56" y="100"/>
                </a:lnTo>
                <a:lnTo>
                  <a:pt x="54" y="104"/>
                </a:lnTo>
                <a:lnTo>
                  <a:pt x="50" y="106"/>
                </a:lnTo>
                <a:lnTo>
                  <a:pt x="48" y="106"/>
                </a:lnTo>
                <a:lnTo>
                  <a:pt x="46" y="122"/>
                </a:lnTo>
                <a:lnTo>
                  <a:pt x="36" y="140"/>
                </a:lnTo>
                <a:lnTo>
                  <a:pt x="34" y="164"/>
                </a:lnTo>
                <a:lnTo>
                  <a:pt x="12" y="178"/>
                </a:lnTo>
                <a:lnTo>
                  <a:pt x="16" y="184"/>
                </a:lnTo>
                <a:lnTo>
                  <a:pt x="16" y="234"/>
                </a:lnTo>
                <a:lnTo>
                  <a:pt x="14" y="260"/>
                </a:lnTo>
                <a:lnTo>
                  <a:pt x="14" y="262"/>
                </a:lnTo>
                <a:lnTo>
                  <a:pt x="14" y="264"/>
                </a:lnTo>
                <a:lnTo>
                  <a:pt x="14" y="266"/>
                </a:lnTo>
                <a:lnTo>
                  <a:pt x="12" y="270"/>
                </a:lnTo>
                <a:lnTo>
                  <a:pt x="12" y="274"/>
                </a:lnTo>
                <a:lnTo>
                  <a:pt x="8" y="278"/>
                </a:lnTo>
                <a:lnTo>
                  <a:pt x="4" y="280"/>
                </a:lnTo>
                <a:lnTo>
                  <a:pt x="0" y="28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238"/>
          <p:cNvSpPr>
            <a:spLocks/>
          </p:cNvSpPr>
          <p:nvPr/>
        </p:nvSpPr>
        <p:spPr bwMode="gray">
          <a:xfrm>
            <a:off x="1879779" y="2479675"/>
            <a:ext cx="196893" cy="492125"/>
          </a:xfrm>
          <a:custGeom>
            <a:avLst/>
            <a:gdLst/>
            <a:ahLst/>
            <a:cxnLst>
              <a:cxn ang="0">
                <a:pos x="102" y="62"/>
              </a:cxn>
              <a:cxn ang="0">
                <a:pos x="122" y="112"/>
              </a:cxn>
              <a:cxn ang="0">
                <a:pos x="112" y="128"/>
              </a:cxn>
              <a:cxn ang="0">
                <a:pos x="114" y="134"/>
              </a:cxn>
              <a:cxn ang="0">
                <a:pos x="118" y="144"/>
              </a:cxn>
              <a:cxn ang="0">
                <a:pos x="118" y="152"/>
              </a:cxn>
              <a:cxn ang="0">
                <a:pos x="114" y="182"/>
              </a:cxn>
              <a:cxn ang="0">
                <a:pos x="114" y="212"/>
              </a:cxn>
              <a:cxn ang="0">
                <a:pos x="122" y="222"/>
              </a:cxn>
              <a:cxn ang="0">
                <a:pos x="124" y="254"/>
              </a:cxn>
              <a:cxn ang="0">
                <a:pos x="124" y="260"/>
              </a:cxn>
              <a:cxn ang="0">
                <a:pos x="90" y="292"/>
              </a:cxn>
              <a:cxn ang="0">
                <a:pos x="92" y="294"/>
              </a:cxn>
              <a:cxn ang="0">
                <a:pos x="88" y="294"/>
              </a:cxn>
              <a:cxn ang="0">
                <a:pos x="80" y="292"/>
              </a:cxn>
              <a:cxn ang="0">
                <a:pos x="72" y="296"/>
              </a:cxn>
              <a:cxn ang="0">
                <a:pos x="54" y="302"/>
              </a:cxn>
              <a:cxn ang="0">
                <a:pos x="48" y="304"/>
              </a:cxn>
              <a:cxn ang="0">
                <a:pos x="38" y="306"/>
              </a:cxn>
              <a:cxn ang="0">
                <a:pos x="24" y="306"/>
              </a:cxn>
              <a:cxn ang="0">
                <a:pos x="20" y="304"/>
              </a:cxn>
              <a:cxn ang="0">
                <a:pos x="12" y="298"/>
              </a:cxn>
              <a:cxn ang="0">
                <a:pos x="6" y="292"/>
              </a:cxn>
              <a:cxn ang="0">
                <a:pos x="4" y="286"/>
              </a:cxn>
              <a:cxn ang="0">
                <a:pos x="4" y="278"/>
              </a:cxn>
              <a:cxn ang="0">
                <a:pos x="4" y="268"/>
              </a:cxn>
              <a:cxn ang="0">
                <a:pos x="4" y="230"/>
              </a:cxn>
              <a:cxn ang="0">
                <a:pos x="6" y="224"/>
              </a:cxn>
              <a:cxn ang="0">
                <a:pos x="12" y="212"/>
              </a:cxn>
              <a:cxn ang="0">
                <a:pos x="42" y="186"/>
              </a:cxn>
              <a:cxn ang="0">
                <a:pos x="50" y="178"/>
              </a:cxn>
              <a:cxn ang="0">
                <a:pos x="56" y="158"/>
              </a:cxn>
              <a:cxn ang="0">
                <a:pos x="48" y="148"/>
              </a:cxn>
              <a:cxn ang="0">
                <a:pos x="50" y="146"/>
              </a:cxn>
              <a:cxn ang="0">
                <a:pos x="48" y="142"/>
              </a:cxn>
              <a:cxn ang="0">
                <a:pos x="38" y="122"/>
              </a:cxn>
              <a:cxn ang="0">
                <a:pos x="34" y="100"/>
              </a:cxn>
              <a:cxn ang="0">
                <a:pos x="36" y="98"/>
              </a:cxn>
              <a:cxn ang="0">
                <a:pos x="40" y="94"/>
              </a:cxn>
              <a:cxn ang="0">
                <a:pos x="38" y="86"/>
              </a:cxn>
              <a:cxn ang="0">
                <a:pos x="32" y="76"/>
              </a:cxn>
              <a:cxn ang="0">
                <a:pos x="22" y="68"/>
              </a:cxn>
              <a:cxn ang="0">
                <a:pos x="18" y="62"/>
              </a:cxn>
              <a:cxn ang="0">
                <a:pos x="10" y="52"/>
              </a:cxn>
              <a:cxn ang="0">
                <a:pos x="0" y="28"/>
              </a:cxn>
              <a:cxn ang="0">
                <a:pos x="10" y="20"/>
              </a:cxn>
              <a:cxn ang="0">
                <a:pos x="28" y="16"/>
              </a:cxn>
              <a:cxn ang="0">
                <a:pos x="40" y="24"/>
              </a:cxn>
              <a:cxn ang="0">
                <a:pos x="58" y="22"/>
              </a:cxn>
              <a:cxn ang="0">
                <a:pos x="72" y="14"/>
              </a:cxn>
              <a:cxn ang="0">
                <a:pos x="72" y="12"/>
              </a:cxn>
              <a:cxn ang="0">
                <a:pos x="76" y="6"/>
              </a:cxn>
              <a:cxn ang="0">
                <a:pos x="82" y="2"/>
              </a:cxn>
              <a:cxn ang="0">
                <a:pos x="92" y="2"/>
              </a:cxn>
              <a:cxn ang="0">
                <a:pos x="120" y="20"/>
              </a:cxn>
              <a:cxn ang="0">
                <a:pos x="116" y="26"/>
              </a:cxn>
              <a:cxn ang="0">
                <a:pos x="102" y="46"/>
              </a:cxn>
            </a:cxnLst>
            <a:rect l="0" t="0" r="r" b="b"/>
            <a:pathLst>
              <a:path w="124" h="310">
                <a:moveTo>
                  <a:pt x="102" y="46"/>
                </a:moveTo>
                <a:lnTo>
                  <a:pt x="102" y="62"/>
                </a:lnTo>
                <a:lnTo>
                  <a:pt x="122" y="82"/>
                </a:lnTo>
                <a:lnTo>
                  <a:pt x="122" y="112"/>
                </a:lnTo>
                <a:lnTo>
                  <a:pt x="110" y="126"/>
                </a:lnTo>
                <a:lnTo>
                  <a:pt x="112" y="128"/>
                </a:lnTo>
                <a:lnTo>
                  <a:pt x="112" y="130"/>
                </a:lnTo>
                <a:lnTo>
                  <a:pt x="114" y="134"/>
                </a:lnTo>
                <a:lnTo>
                  <a:pt x="116" y="140"/>
                </a:lnTo>
                <a:lnTo>
                  <a:pt x="118" y="144"/>
                </a:lnTo>
                <a:lnTo>
                  <a:pt x="118" y="146"/>
                </a:lnTo>
                <a:lnTo>
                  <a:pt x="118" y="152"/>
                </a:lnTo>
                <a:lnTo>
                  <a:pt x="116" y="164"/>
                </a:lnTo>
                <a:lnTo>
                  <a:pt x="114" y="182"/>
                </a:lnTo>
                <a:lnTo>
                  <a:pt x="114" y="200"/>
                </a:lnTo>
                <a:lnTo>
                  <a:pt x="114" y="212"/>
                </a:lnTo>
                <a:lnTo>
                  <a:pt x="118" y="218"/>
                </a:lnTo>
                <a:lnTo>
                  <a:pt x="122" y="222"/>
                </a:lnTo>
                <a:lnTo>
                  <a:pt x="124" y="234"/>
                </a:lnTo>
                <a:lnTo>
                  <a:pt x="124" y="254"/>
                </a:lnTo>
                <a:lnTo>
                  <a:pt x="124" y="258"/>
                </a:lnTo>
                <a:lnTo>
                  <a:pt x="124" y="260"/>
                </a:lnTo>
                <a:lnTo>
                  <a:pt x="122" y="260"/>
                </a:lnTo>
                <a:lnTo>
                  <a:pt x="90" y="292"/>
                </a:lnTo>
                <a:lnTo>
                  <a:pt x="90" y="294"/>
                </a:lnTo>
                <a:lnTo>
                  <a:pt x="92" y="294"/>
                </a:lnTo>
                <a:lnTo>
                  <a:pt x="90" y="294"/>
                </a:lnTo>
                <a:lnTo>
                  <a:pt x="88" y="294"/>
                </a:lnTo>
                <a:lnTo>
                  <a:pt x="84" y="292"/>
                </a:lnTo>
                <a:lnTo>
                  <a:pt x="80" y="292"/>
                </a:lnTo>
                <a:lnTo>
                  <a:pt x="76" y="294"/>
                </a:lnTo>
                <a:lnTo>
                  <a:pt x="72" y="296"/>
                </a:lnTo>
                <a:lnTo>
                  <a:pt x="68" y="298"/>
                </a:lnTo>
                <a:lnTo>
                  <a:pt x="54" y="302"/>
                </a:lnTo>
                <a:lnTo>
                  <a:pt x="52" y="302"/>
                </a:lnTo>
                <a:lnTo>
                  <a:pt x="48" y="304"/>
                </a:lnTo>
                <a:lnTo>
                  <a:pt x="44" y="304"/>
                </a:lnTo>
                <a:lnTo>
                  <a:pt x="38" y="306"/>
                </a:lnTo>
                <a:lnTo>
                  <a:pt x="34" y="310"/>
                </a:lnTo>
                <a:lnTo>
                  <a:pt x="24" y="306"/>
                </a:lnTo>
                <a:lnTo>
                  <a:pt x="22" y="304"/>
                </a:lnTo>
                <a:lnTo>
                  <a:pt x="20" y="304"/>
                </a:lnTo>
                <a:lnTo>
                  <a:pt x="16" y="300"/>
                </a:lnTo>
                <a:lnTo>
                  <a:pt x="12" y="298"/>
                </a:lnTo>
                <a:lnTo>
                  <a:pt x="8" y="294"/>
                </a:lnTo>
                <a:lnTo>
                  <a:pt x="6" y="292"/>
                </a:lnTo>
                <a:lnTo>
                  <a:pt x="4" y="288"/>
                </a:lnTo>
                <a:lnTo>
                  <a:pt x="4" y="286"/>
                </a:lnTo>
                <a:lnTo>
                  <a:pt x="4" y="284"/>
                </a:lnTo>
                <a:lnTo>
                  <a:pt x="4" y="278"/>
                </a:lnTo>
                <a:lnTo>
                  <a:pt x="4" y="272"/>
                </a:lnTo>
                <a:lnTo>
                  <a:pt x="4" y="268"/>
                </a:lnTo>
                <a:lnTo>
                  <a:pt x="4" y="262"/>
                </a:lnTo>
                <a:lnTo>
                  <a:pt x="4" y="230"/>
                </a:lnTo>
                <a:lnTo>
                  <a:pt x="4" y="228"/>
                </a:lnTo>
                <a:lnTo>
                  <a:pt x="6" y="224"/>
                </a:lnTo>
                <a:lnTo>
                  <a:pt x="8" y="218"/>
                </a:lnTo>
                <a:lnTo>
                  <a:pt x="12" y="212"/>
                </a:lnTo>
                <a:lnTo>
                  <a:pt x="20" y="206"/>
                </a:lnTo>
                <a:lnTo>
                  <a:pt x="42" y="186"/>
                </a:lnTo>
                <a:lnTo>
                  <a:pt x="46" y="184"/>
                </a:lnTo>
                <a:lnTo>
                  <a:pt x="50" y="178"/>
                </a:lnTo>
                <a:lnTo>
                  <a:pt x="56" y="170"/>
                </a:lnTo>
                <a:lnTo>
                  <a:pt x="56" y="158"/>
                </a:lnTo>
                <a:lnTo>
                  <a:pt x="48" y="148"/>
                </a:lnTo>
                <a:lnTo>
                  <a:pt x="48" y="148"/>
                </a:lnTo>
                <a:lnTo>
                  <a:pt x="50" y="146"/>
                </a:lnTo>
                <a:lnTo>
                  <a:pt x="50" y="146"/>
                </a:lnTo>
                <a:lnTo>
                  <a:pt x="50" y="144"/>
                </a:lnTo>
                <a:lnTo>
                  <a:pt x="48" y="142"/>
                </a:lnTo>
                <a:lnTo>
                  <a:pt x="42" y="132"/>
                </a:lnTo>
                <a:lnTo>
                  <a:pt x="38" y="122"/>
                </a:lnTo>
                <a:lnTo>
                  <a:pt x="34" y="110"/>
                </a:lnTo>
                <a:lnTo>
                  <a:pt x="34" y="100"/>
                </a:lnTo>
                <a:lnTo>
                  <a:pt x="34" y="100"/>
                </a:lnTo>
                <a:lnTo>
                  <a:pt x="36" y="98"/>
                </a:lnTo>
                <a:lnTo>
                  <a:pt x="38" y="96"/>
                </a:lnTo>
                <a:lnTo>
                  <a:pt x="40" y="94"/>
                </a:lnTo>
                <a:lnTo>
                  <a:pt x="40" y="90"/>
                </a:lnTo>
                <a:lnTo>
                  <a:pt x="38" y="86"/>
                </a:lnTo>
                <a:lnTo>
                  <a:pt x="36" y="82"/>
                </a:lnTo>
                <a:lnTo>
                  <a:pt x="32" y="76"/>
                </a:lnTo>
                <a:lnTo>
                  <a:pt x="24" y="70"/>
                </a:lnTo>
                <a:lnTo>
                  <a:pt x="22" y="68"/>
                </a:lnTo>
                <a:lnTo>
                  <a:pt x="22" y="66"/>
                </a:lnTo>
                <a:lnTo>
                  <a:pt x="18" y="62"/>
                </a:lnTo>
                <a:lnTo>
                  <a:pt x="16" y="56"/>
                </a:lnTo>
                <a:lnTo>
                  <a:pt x="10" y="52"/>
                </a:lnTo>
                <a:lnTo>
                  <a:pt x="4" y="48"/>
                </a:lnTo>
                <a:lnTo>
                  <a:pt x="0" y="28"/>
                </a:lnTo>
                <a:lnTo>
                  <a:pt x="2" y="26"/>
                </a:lnTo>
                <a:lnTo>
                  <a:pt x="10" y="20"/>
                </a:lnTo>
                <a:lnTo>
                  <a:pt x="18" y="16"/>
                </a:lnTo>
                <a:lnTo>
                  <a:pt x="28" y="16"/>
                </a:lnTo>
                <a:lnTo>
                  <a:pt x="38" y="22"/>
                </a:lnTo>
                <a:lnTo>
                  <a:pt x="40" y="24"/>
                </a:lnTo>
                <a:lnTo>
                  <a:pt x="48" y="24"/>
                </a:lnTo>
                <a:lnTo>
                  <a:pt x="58" y="22"/>
                </a:lnTo>
                <a:lnTo>
                  <a:pt x="66" y="20"/>
                </a:lnTo>
                <a:lnTo>
                  <a:pt x="72" y="14"/>
                </a:lnTo>
                <a:lnTo>
                  <a:pt x="72" y="14"/>
                </a:lnTo>
                <a:lnTo>
                  <a:pt x="72" y="12"/>
                </a:lnTo>
                <a:lnTo>
                  <a:pt x="74" y="8"/>
                </a:lnTo>
                <a:lnTo>
                  <a:pt x="76" y="6"/>
                </a:lnTo>
                <a:lnTo>
                  <a:pt x="78" y="2"/>
                </a:lnTo>
                <a:lnTo>
                  <a:pt x="82" y="2"/>
                </a:lnTo>
                <a:lnTo>
                  <a:pt x="86" y="0"/>
                </a:lnTo>
                <a:lnTo>
                  <a:pt x="92" y="2"/>
                </a:lnTo>
                <a:lnTo>
                  <a:pt x="122" y="18"/>
                </a:lnTo>
                <a:lnTo>
                  <a:pt x="120" y="20"/>
                </a:lnTo>
                <a:lnTo>
                  <a:pt x="120" y="22"/>
                </a:lnTo>
                <a:lnTo>
                  <a:pt x="116" y="26"/>
                </a:lnTo>
                <a:lnTo>
                  <a:pt x="110" y="28"/>
                </a:lnTo>
                <a:lnTo>
                  <a:pt x="102" y="4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239"/>
          <p:cNvSpPr>
            <a:spLocks/>
          </p:cNvSpPr>
          <p:nvPr/>
        </p:nvSpPr>
        <p:spPr bwMode="gray">
          <a:xfrm>
            <a:off x="1657480" y="3175000"/>
            <a:ext cx="85744" cy="133350"/>
          </a:xfrm>
          <a:custGeom>
            <a:avLst/>
            <a:gdLst/>
            <a:ahLst/>
            <a:cxnLst>
              <a:cxn ang="0">
                <a:pos x="18" y="80"/>
              </a:cxn>
              <a:cxn ang="0">
                <a:pos x="4" y="82"/>
              </a:cxn>
              <a:cxn ang="0">
                <a:pos x="0" y="78"/>
              </a:cxn>
              <a:cxn ang="0">
                <a:pos x="2" y="74"/>
              </a:cxn>
              <a:cxn ang="0">
                <a:pos x="4" y="72"/>
              </a:cxn>
              <a:cxn ang="0">
                <a:pos x="4" y="62"/>
              </a:cxn>
              <a:cxn ang="0">
                <a:pos x="10" y="56"/>
              </a:cxn>
              <a:cxn ang="0">
                <a:pos x="14" y="54"/>
              </a:cxn>
              <a:cxn ang="0">
                <a:pos x="10" y="48"/>
              </a:cxn>
              <a:cxn ang="0">
                <a:pos x="10" y="46"/>
              </a:cxn>
              <a:cxn ang="0">
                <a:pos x="12" y="44"/>
              </a:cxn>
              <a:cxn ang="0">
                <a:pos x="16" y="40"/>
              </a:cxn>
              <a:cxn ang="0">
                <a:pos x="16" y="36"/>
              </a:cxn>
              <a:cxn ang="0">
                <a:pos x="12" y="30"/>
              </a:cxn>
              <a:cxn ang="0">
                <a:pos x="16" y="28"/>
              </a:cxn>
              <a:cxn ang="0">
                <a:pos x="20" y="28"/>
              </a:cxn>
              <a:cxn ang="0">
                <a:pos x="20" y="28"/>
              </a:cxn>
              <a:cxn ang="0">
                <a:pos x="14" y="26"/>
              </a:cxn>
              <a:cxn ang="0">
                <a:pos x="10" y="26"/>
              </a:cxn>
              <a:cxn ang="0">
                <a:pos x="10" y="20"/>
              </a:cxn>
              <a:cxn ang="0">
                <a:pos x="10" y="14"/>
              </a:cxn>
              <a:cxn ang="0">
                <a:pos x="14" y="14"/>
              </a:cxn>
              <a:cxn ang="0">
                <a:pos x="20" y="10"/>
              </a:cxn>
              <a:cxn ang="0">
                <a:pos x="38" y="2"/>
              </a:cxn>
              <a:cxn ang="0">
                <a:pos x="46" y="12"/>
              </a:cxn>
              <a:cxn ang="0">
                <a:pos x="46" y="20"/>
              </a:cxn>
              <a:cxn ang="0">
                <a:pos x="46" y="28"/>
              </a:cxn>
              <a:cxn ang="0">
                <a:pos x="46" y="30"/>
              </a:cxn>
              <a:cxn ang="0">
                <a:pos x="46" y="34"/>
              </a:cxn>
              <a:cxn ang="0">
                <a:pos x="42" y="36"/>
              </a:cxn>
              <a:cxn ang="0">
                <a:pos x="46" y="40"/>
              </a:cxn>
              <a:cxn ang="0">
                <a:pos x="50" y="42"/>
              </a:cxn>
              <a:cxn ang="0">
                <a:pos x="52" y="46"/>
              </a:cxn>
              <a:cxn ang="0">
                <a:pos x="54" y="50"/>
              </a:cxn>
              <a:cxn ang="0">
                <a:pos x="52" y="52"/>
              </a:cxn>
              <a:cxn ang="0">
                <a:pos x="48" y="56"/>
              </a:cxn>
              <a:cxn ang="0">
                <a:pos x="48" y="58"/>
              </a:cxn>
              <a:cxn ang="0">
                <a:pos x="50" y="60"/>
              </a:cxn>
              <a:cxn ang="0">
                <a:pos x="50" y="64"/>
              </a:cxn>
              <a:cxn ang="0">
                <a:pos x="48" y="68"/>
              </a:cxn>
              <a:cxn ang="0">
                <a:pos x="48" y="70"/>
              </a:cxn>
              <a:cxn ang="0">
                <a:pos x="50" y="74"/>
              </a:cxn>
              <a:cxn ang="0">
                <a:pos x="50" y="78"/>
              </a:cxn>
              <a:cxn ang="0">
                <a:pos x="48" y="80"/>
              </a:cxn>
              <a:cxn ang="0">
                <a:pos x="44" y="76"/>
              </a:cxn>
              <a:cxn ang="0">
                <a:pos x="46" y="80"/>
              </a:cxn>
              <a:cxn ang="0">
                <a:pos x="42" y="80"/>
              </a:cxn>
              <a:cxn ang="0">
                <a:pos x="38" y="82"/>
              </a:cxn>
              <a:cxn ang="0">
                <a:pos x="34" y="82"/>
              </a:cxn>
              <a:cxn ang="0">
                <a:pos x="32" y="84"/>
              </a:cxn>
              <a:cxn ang="0">
                <a:pos x="28" y="84"/>
              </a:cxn>
            </a:cxnLst>
            <a:rect l="0" t="0" r="r" b="b"/>
            <a:pathLst>
              <a:path w="54" h="84">
                <a:moveTo>
                  <a:pt x="26" y="84"/>
                </a:moveTo>
                <a:lnTo>
                  <a:pt x="18" y="80"/>
                </a:lnTo>
                <a:lnTo>
                  <a:pt x="12" y="80"/>
                </a:lnTo>
                <a:lnTo>
                  <a:pt x="4" y="82"/>
                </a:lnTo>
                <a:lnTo>
                  <a:pt x="2" y="80"/>
                </a:lnTo>
                <a:lnTo>
                  <a:pt x="0" y="78"/>
                </a:lnTo>
                <a:lnTo>
                  <a:pt x="2" y="76"/>
                </a:lnTo>
                <a:lnTo>
                  <a:pt x="2" y="74"/>
                </a:lnTo>
                <a:lnTo>
                  <a:pt x="4" y="72"/>
                </a:lnTo>
                <a:lnTo>
                  <a:pt x="4" y="72"/>
                </a:lnTo>
                <a:lnTo>
                  <a:pt x="4" y="64"/>
                </a:lnTo>
                <a:lnTo>
                  <a:pt x="4" y="62"/>
                </a:lnTo>
                <a:lnTo>
                  <a:pt x="8" y="58"/>
                </a:lnTo>
                <a:lnTo>
                  <a:pt x="10" y="56"/>
                </a:lnTo>
                <a:lnTo>
                  <a:pt x="12" y="54"/>
                </a:lnTo>
                <a:lnTo>
                  <a:pt x="14" y="54"/>
                </a:lnTo>
                <a:lnTo>
                  <a:pt x="10" y="52"/>
                </a:lnTo>
                <a:lnTo>
                  <a:pt x="10" y="48"/>
                </a:lnTo>
                <a:lnTo>
                  <a:pt x="10" y="46"/>
                </a:lnTo>
                <a:lnTo>
                  <a:pt x="10" y="46"/>
                </a:lnTo>
                <a:lnTo>
                  <a:pt x="10" y="44"/>
                </a:lnTo>
                <a:lnTo>
                  <a:pt x="12" y="44"/>
                </a:lnTo>
                <a:lnTo>
                  <a:pt x="14" y="42"/>
                </a:lnTo>
                <a:lnTo>
                  <a:pt x="16" y="40"/>
                </a:lnTo>
                <a:lnTo>
                  <a:pt x="16" y="38"/>
                </a:lnTo>
                <a:lnTo>
                  <a:pt x="16" y="36"/>
                </a:lnTo>
                <a:lnTo>
                  <a:pt x="16" y="36"/>
                </a:lnTo>
                <a:lnTo>
                  <a:pt x="12" y="30"/>
                </a:lnTo>
                <a:lnTo>
                  <a:pt x="12" y="28"/>
                </a:lnTo>
                <a:lnTo>
                  <a:pt x="16" y="28"/>
                </a:lnTo>
                <a:lnTo>
                  <a:pt x="18" y="28"/>
                </a:lnTo>
                <a:lnTo>
                  <a:pt x="20" y="28"/>
                </a:lnTo>
                <a:lnTo>
                  <a:pt x="22" y="28"/>
                </a:lnTo>
                <a:lnTo>
                  <a:pt x="20" y="28"/>
                </a:lnTo>
                <a:lnTo>
                  <a:pt x="16" y="26"/>
                </a:lnTo>
                <a:lnTo>
                  <a:pt x="14" y="26"/>
                </a:lnTo>
                <a:lnTo>
                  <a:pt x="12" y="26"/>
                </a:lnTo>
                <a:lnTo>
                  <a:pt x="10" y="26"/>
                </a:lnTo>
                <a:lnTo>
                  <a:pt x="10" y="24"/>
                </a:lnTo>
                <a:lnTo>
                  <a:pt x="10" y="20"/>
                </a:lnTo>
                <a:lnTo>
                  <a:pt x="10" y="14"/>
                </a:lnTo>
                <a:lnTo>
                  <a:pt x="10" y="14"/>
                </a:lnTo>
                <a:lnTo>
                  <a:pt x="12" y="16"/>
                </a:lnTo>
                <a:lnTo>
                  <a:pt x="14" y="14"/>
                </a:lnTo>
                <a:lnTo>
                  <a:pt x="16" y="14"/>
                </a:lnTo>
                <a:lnTo>
                  <a:pt x="20" y="10"/>
                </a:lnTo>
                <a:lnTo>
                  <a:pt x="32" y="0"/>
                </a:lnTo>
                <a:lnTo>
                  <a:pt x="38" y="2"/>
                </a:lnTo>
                <a:lnTo>
                  <a:pt x="46" y="12"/>
                </a:lnTo>
                <a:lnTo>
                  <a:pt x="46" y="12"/>
                </a:lnTo>
                <a:lnTo>
                  <a:pt x="46" y="16"/>
                </a:lnTo>
                <a:lnTo>
                  <a:pt x="46" y="20"/>
                </a:lnTo>
                <a:lnTo>
                  <a:pt x="46" y="24"/>
                </a:lnTo>
                <a:lnTo>
                  <a:pt x="46" y="28"/>
                </a:lnTo>
                <a:lnTo>
                  <a:pt x="46" y="28"/>
                </a:lnTo>
                <a:lnTo>
                  <a:pt x="46" y="30"/>
                </a:lnTo>
                <a:lnTo>
                  <a:pt x="46" y="32"/>
                </a:lnTo>
                <a:lnTo>
                  <a:pt x="46" y="34"/>
                </a:lnTo>
                <a:lnTo>
                  <a:pt x="42" y="34"/>
                </a:lnTo>
                <a:lnTo>
                  <a:pt x="42" y="36"/>
                </a:lnTo>
                <a:lnTo>
                  <a:pt x="44" y="36"/>
                </a:lnTo>
                <a:lnTo>
                  <a:pt x="46" y="40"/>
                </a:lnTo>
                <a:lnTo>
                  <a:pt x="48" y="42"/>
                </a:lnTo>
                <a:lnTo>
                  <a:pt x="50" y="42"/>
                </a:lnTo>
                <a:lnTo>
                  <a:pt x="50" y="44"/>
                </a:lnTo>
                <a:lnTo>
                  <a:pt x="52" y="46"/>
                </a:lnTo>
                <a:lnTo>
                  <a:pt x="54" y="48"/>
                </a:lnTo>
                <a:lnTo>
                  <a:pt x="54" y="50"/>
                </a:lnTo>
                <a:lnTo>
                  <a:pt x="52" y="52"/>
                </a:lnTo>
                <a:lnTo>
                  <a:pt x="52" y="52"/>
                </a:lnTo>
                <a:lnTo>
                  <a:pt x="50" y="54"/>
                </a:lnTo>
                <a:lnTo>
                  <a:pt x="48" y="56"/>
                </a:lnTo>
                <a:lnTo>
                  <a:pt x="48" y="56"/>
                </a:lnTo>
                <a:lnTo>
                  <a:pt x="48" y="58"/>
                </a:lnTo>
                <a:lnTo>
                  <a:pt x="48" y="58"/>
                </a:lnTo>
                <a:lnTo>
                  <a:pt x="50" y="60"/>
                </a:lnTo>
                <a:lnTo>
                  <a:pt x="50" y="62"/>
                </a:lnTo>
                <a:lnTo>
                  <a:pt x="50" y="64"/>
                </a:lnTo>
                <a:lnTo>
                  <a:pt x="48" y="66"/>
                </a:lnTo>
                <a:lnTo>
                  <a:pt x="48" y="68"/>
                </a:lnTo>
                <a:lnTo>
                  <a:pt x="50" y="70"/>
                </a:lnTo>
                <a:lnTo>
                  <a:pt x="48" y="70"/>
                </a:lnTo>
                <a:lnTo>
                  <a:pt x="48" y="72"/>
                </a:lnTo>
                <a:lnTo>
                  <a:pt x="50" y="74"/>
                </a:lnTo>
                <a:lnTo>
                  <a:pt x="50" y="76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6" y="76"/>
                </a:lnTo>
                <a:lnTo>
                  <a:pt x="44" y="76"/>
                </a:lnTo>
                <a:lnTo>
                  <a:pt x="44" y="76"/>
                </a:lnTo>
                <a:lnTo>
                  <a:pt x="46" y="80"/>
                </a:lnTo>
                <a:lnTo>
                  <a:pt x="44" y="80"/>
                </a:lnTo>
                <a:lnTo>
                  <a:pt x="42" y="80"/>
                </a:lnTo>
                <a:lnTo>
                  <a:pt x="40" y="82"/>
                </a:lnTo>
                <a:lnTo>
                  <a:pt x="38" y="82"/>
                </a:lnTo>
                <a:lnTo>
                  <a:pt x="38" y="82"/>
                </a:lnTo>
                <a:lnTo>
                  <a:pt x="34" y="82"/>
                </a:lnTo>
                <a:lnTo>
                  <a:pt x="32" y="82"/>
                </a:lnTo>
                <a:lnTo>
                  <a:pt x="32" y="84"/>
                </a:lnTo>
                <a:lnTo>
                  <a:pt x="30" y="84"/>
                </a:lnTo>
                <a:lnTo>
                  <a:pt x="28" y="84"/>
                </a:lnTo>
                <a:lnTo>
                  <a:pt x="26" y="8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240"/>
          <p:cNvSpPr>
            <a:spLocks/>
          </p:cNvSpPr>
          <p:nvPr/>
        </p:nvSpPr>
        <p:spPr bwMode="gray">
          <a:xfrm>
            <a:off x="1978226" y="3559175"/>
            <a:ext cx="355678" cy="174625"/>
          </a:xfrm>
          <a:custGeom>
            <a:avLst/>
            <a:gdLst/>
            <a:ahLst/>
            <a:cxnLst>
              <a:cxn ang="0">
                <a:pos x="194" y="34"/>
              </a:cxn>
              <a:cxn ang="0">
                <a:pos x="204" y="40"/>
              </a:cxn>
              <a:cxn ang="0">
                <a:pos x="216" y="58"/>
              </a:cxn>
              <a:cxn ang="0">
                <a:pos x="224" y="80"/>
              </a:cxn>
              <a:cxn ang="0">
                <a:pos x="220" y="82"/>
              </a:cxn>
              <a:cxn ang="0">
                <a:pos x="208" y="80"/>
              </a:cxn>
              <a:cxn ang="0">
                <a:pos x="194" y="82"/>
              </a:cxn>
              <a:cxn ang="0">
                <a:pos x="182" y="88"/>
              </a:cxn>
              <a:cxn ang="0">
                <a:pos x="174" y="92"/>
              </a:cxn>
              <a:cxn ang="0">
                <a:pos x="168" y="92"/>
              </a:cxn>
              <a:cxn ang="0">
                <a:pos x="162" y="98"/>
              </a:cxn>
              <a:cxn ang="0">
                <a:pos x="152" y="102"/>
              </a:cxn>
              <a:cxn ang="0">
                <a:pos x="136" y="102"/>
              </a:cxn>
              <a:cxn ang="0">
                <a:pos x="128" y="98"/>
              </a:cxn>
              <a:cxn ang="0">
                <a:pos x="124" y="102"/>
              </a:cxn>
              <a:cxn ang="0">
                <a:pos x="118" y="110"/>
              </a:cxn>
              <a:cxn ang="0">
                <a:pos x="114" y="110"/>
              </a:cxn>
              <a:cxn ang="0">
                <a:pos x="114" y="106"/>
              </a:cxn>
              <a:cxn ang="0">
                <a:pos x="116" y="104"/>
              </a:cxn>
              <a:cxn ang="0">
                <a:pos x="116" y="100"/>
              </a:cxn>
              <a:cxn ang="0">
                <a:pos x="98" y="104"/>
              </a:cxn>
              <a:cxn ang="0">
                <a:pos x="92" y="106"/>
              </a:cxn>
              <a:cxn ang="0">
                <a:pos x="82" y="108"/>
              </a:cxn>
              <a:cxn ang="0">
                <a:pos x="70" y="104"/>
              </a:cxn>
              <a:cxn ang="0">
                <a:pos x="58" y="104"/>
              </a:cxn>
              <a:cxn ang="0">
                <a:pos x="52" y="110"/>
              </a:cxn>
              <a:cxn ang="0">
                <a:pos x="46" y="110"/>
              </a:cxn>
              <a:cxn ang="0">
                <a:pos x="34" y="106"/>
              </a:cxn>
              <a:cxn ang="0">
                <a:pos x="26" y="102"/>
              </a:cxn>
              <a:cxn ang="0">
                <a:pos x="14" y="94"/>
              </a:cxn>
              <a:cxn ang="0">
                <a:pos x="12" y="86"/>
              </a:cxn>
              <a:cxn ang="0">
                <a:pos x="8" y="76"/>
              </a:cxn>
              <a:cxn ang="0">
                <a:pos x="2" y="66"/>
              </a:cxn>
              <a:cxn ang="0">
                <a:pos x="0" y="54"/>
              </a:cxn>
              <a:cxn ang="0">
                <a:pos x="4" y="50"/>
              </a:cxn>
              <a:cxn ang="0">
                <a:pos x="14" y="44"/>
              </a:cxn>
              <a:cxn ang="0">
                <a:pos x="20" y="46"/>
              </a:cxn>
              <a:cxn ang="0">
                <a:pos x="30" y="44"/>
              </a:cxn>
              <a:cxn ang="0">
                <a:pos x="38" y="40"/>
              </a:cxn>
              <a:cxn ang="0">
                <a:pos x="50" y="40"/>
              </a:cxn>
              <a:cxn ang="0">
                <a:pos x="40" y="36"/>
              </a:cxn>
              <a:cxn ang="0">
                <a:pos x="38" y="32"/>
              </a:cxn>
              <a:cxn ang="0">
                <a:pos x="42" y="20"/>
              </a:cxn>
              <a:cxn ang="0">
                <a:pos x="52" y="16"/>
              </a:cxn>
              <a:cxn ang="0">
                <a:pos x="62" y="16"/>
              </a:cxn>
              <a:cxn ang="0">
                <a:pos x="72" y="14"/>
              </a:cxn>
              <a:cxn ang="0">
                <a:pos x="86" y="4"/>
              </a:cxn>
              <a:cxn ang="0">
                <a:pos x="88" y="2"/>
              </a:cxn>
              <a:cxn ang="0">
                <a:pos x="98" y="0"/>
              </a:cxn>
              <a:cxn ang="0">
                <a:pos x="112" y="4"/>
              </a:cxn>
              <a:cxn ang="0">
                <a:pos x="122" y="12"/>
              </a:cxn>
              <a:cxn ang="0">
                <a:pos x="132" y="14"/>
              </a:cxn>
              <a:cxn ang="0">
                <a:pos x="140" y="12"/>
              </a:cxn>
              <a:cxn ang="0">
                <a:pos x="152" y="12"/>
              </a:cxn>
              <a:cxn ang="0">
                <a:pos x="158" y="16"/>
              </a:cxn>
              <a:cxn ang="0">
                <a:pos x="170" y="24"/>
              </a:cxn>
              <a:cxn ang="0">
                <a:pos x="182" y="28"/>
              </a:cxn>
            </a:cxnLst>
            <a:rect l="0" t="0" r="r" b="b"/>
            <a:pathLst>
              <a:path w="224" h="110">
                <a:moveTo>
                  <a:pt x="188" y="30"/>
                </a:moveTo>
                <a:lnTo>
                  <a:pt x="192" y="32"/>
                </a:lnTo>
                <a:lnTo>
                  <a:pt x="194" y="34"/>
                </a:lnTo>
                <a:lnTo>
                  <a:pt x="198" y="36"/>
                </a:lnTo>
                <a:lnTo>
                  <a:pt x="202" y="38"/>
                </a:lnTo>
                <a:lnTo>
                  <a:pt x="204" y="40"/>
                </a:lnTo>
                <a:lnTo>
                  <a:pt x="204" y="40"/>
                </a:lnTo>
                <a:lnTo>
                  <a:pt x="210" y="46"/>
                </a:lnTo>
                <a:lnTo>
                  <a:pt x="216" y="58"/>
                </a:lnTo>
                <a:lnTo>
                  <a:pt x="220" y="70"/>
                </a:lnTo>
                <a:lnTo>
                  <a:pt x="224" y="78"/>
                </a:lnTo>
                <a:lnTo>
                  <a:pt x="224" y="80"/>
                </a:lnTo>
                <a:lnTo>
                  <a:pt x="222" y="82"/>
                </a:lnTo>
                <a:lnTo>
                  <a:pt x="222" y="82"/>
                </a:lnTo>
                <a:lnTo>
                  <a:pt x="220" y="82"/>
                </a:lnTo>
                <a:lnTo>
                  <a:pt x="220" y="82"/>
                </a:lnTo>
                <a:lnTo>
                  <a:pt x="218" y="78"/>
                </a:lnTo>
                <a:lnTo>
                  <a:pt x="208" y="80"/>
                </a:lnTo>
                <a:lnTo>
                  <a:pt x="204" y="80"/>
                </a:lnTo>
                <a:lnTo>
                  <a:pt x="200" y="80"/>
                </a:lnTo>
                <a:lnTo>
                  <a:pt x="194" y="82"/>
                </a:lnTo>
                <a:lnTo>
                  <a:pt x="190" y="84"/>
                </a:lnTo>
                <a:lnTo>
                  <a:pt x="184" y="86"/>
                </a:lnTo>
                <a:lnTo>
                  <a:pt x="182" y="88"/>
                </a:lnTo>
                <a:lnTo>
                  <a:pt x="180" y="88"/>
                </a:lnTo>
                <a:lnTo>
                  <a:pt x="178" y="90"/>
                </a:lnTo>
                <a:lnTo>
                  <a:pt x="174" y="92"/>
                </a:lnTo>
                <a:lnTo>
                  <a:pt x="172" y="92"/>
                </a:lnTo>
                <a:lnTo>
                  <a:pt x="170" y="92"/>
                </a:lnTo>
                <a:lnTo>
                  <a:pt x="168" y="92"/>
                </a:lnTo>
                <a:lnTo>
                  <a:pt x="166" y="94"/>
                </a:lnTo>
                <a:lnTo>
                  <a:pt x="164" y="96"/>
                </a:lnTo>
                <a:lnTo>
                  <a:pt x="162" y="98"/>
                </a:lnTo>
                <a:lnTo>
                  <a:pt x="162" y="98"/>
                </a:lnTo>
                <a:lnTo>
                  <a:pt x="158" y="100"/>
                </a:lnTo>
                <a:lnTo>
                  <a:pt x="152" y="102"/>
                </a:lnTo>
                <a:lnTo>
                  <a:pt x="146" y="102"/>
                </a:lnTo>
                <a:lnTo>
                  <a:pt x="140" y="102"/>
                </a:lnTo>
                <a:lnTo>
                  <a:pt x="136" y="102"/>
                </a:lnTo>
                <a:lnTo>
                  <a:pt x="132" y="100"/>
                </a:lnTo>
                <a:lnTo>
                  <a:pt x="132" y="100"/>
                </a:lnTo>
                <a:lnTo>
                  <a:pt x="128" y="98"/>
                </a:lnTo>
                <a:lnTo>
                  <a:pt x="126" y="98"/>
                </a:lnTo>
                <a:lnTo>
                  <a:pt x="124" y="100"/>
                </a:lnTo>
                <a:lnTo>
                  <a:pt x="124" y="102"/>
                </a:lnTo>
                <a:lnTo>
                  <a:pt x="124" y="102"/>
                </a:lnTo>
                <a:lnTo>
                  <a:pt x="120" y="108"/>
                </a:lnTo>
                <a:lnTo>
                  <a:pt x="118" y="110"/>
                </a:lnTo>
                <a:lnTo>
                  <a:pt x="116" y="110"/>
                </a:lnTo>
                <a:lnTo>
                  <a:pt x="114" y="110"/>
                </a:lnTo>
                <a:lnTo>
                  <a:pt x="114" y="110"/>
                </a:lnTo>
                <a:lnTo>
                  <a:pt x="112" y="108"/>
                </a:lnTo>
                <a:lnTo>
                  <a:pt x="112" y="108"/>
                </a:lnTo>
                <a:lnTo>
                  <a:pt x="114" y="106"/>
                </a:lnTo>
                <a:lnTo>
                  <a:pt x="114" y="106"/>
                </a:lnTo>
                <a:lnTo>
                  <a:pt x="116" y="104"/>
                </a:lnTo>
                <a:lnTo>
                  <a:pt x="116" y="104"/>
                </a:lnTo>
                <a:lnTo>
                  <a:pt x="116" y="102"/>
                </a:lnTo>
                <a:lnTo>
                  <a:pt x="116" y="100"/>
                </a:lnTo>
                <a:lnTo>
                  <a:pt x="116" y="100"/>
                </a:lnTo>
                <a:lnTo>
                  <a:pt x="108" y="102"/>
                </a:lnTo>
                <a:lnTo>
                  <a:pt x="102" y="106"/>
                </a:lnTo>
                <a:lnTo>
                  <a:pt x="98" y="104"/>
                </a:lnTo>
                <a:lnTo>
                  <a:pt x="96" y="104"/>
                </a:lnTo>
                <a:lnTo>
                  <a:pt x="94" y="104"/>
                </a:lnTo>
                <a:lnTo>
                  <a:pt x="92" y="106"/>
                </a:lnTo>
                <a:lnTo>
                  <a:pt x="88" y="108"/>
                </a:lnTo>
                <a:lnTo>
                  <a:pt x="84" y="108"/>
                </a:lnTo>
                <a:lnTo>
                  <a:pt x="82" y="108"/>
                </a:lnTo>
                <a:lnTo>
                  <a:pt x="80" y="106"/>
                </a:lnTo>
                <a:lnTo>
                  <a:pt x="76" y="104"/>
                </a:lnTo>
                <a:lnTo>
                  <a:pt x="70" y="104"/>
                </a:lnTo>
                <a:lnTo>
                  <a:pt x="64" y="102"/>
                </a:lnTo>
                <a:lnTo>
                  <a:pt x="60" y="102"/>
                </a:lnTo>
                <a:lnTo>
                  <a:pt x="58" y="104"/>
                </a:lnTo>
                <a:lnTo>
                  <a:pt x="58" y="106"/>
                </a:lnTo>
                <a:lnTo>
                  <a:pt x="54" y="108"/>
                </a:lnTo>
                <a:lnTo>
                  <a:pt x="52" y="110"/>
                </a:lnTo>
                <a:lnTo>
                  <a:pt x="48" y="110"/>
                </a:lnTo>
                <a:lnTo>
                  <a:pt x="48" y="110"/>
                </a:lnTo>
                <a:lnTo>
                  <a:pt x="46" y="110"/>
                </a:lnTo>
                <a:lnTo>
                  <a:pt x="42" y="108"/>
                </a:lnTo>
                <a:lnTo>
                  <a:pt x="38" y="106"/>
                </a:lnTo>
                <a:lnTo>
                  <a:pt x="34" y="106"/>
                </a:lnTo>
                <a:lnTo>
                  <a:pt x="32" y="106"/>
                </a:lnTo>
                <a:lnTo>
                  <a:pt x="30" y="104"/>
                </a:lnTo>
                <a:lnTo>
                  <a:pt x="26" y="102"/>
                </a:lnTo>
                <a:lnTo>
                  <a:pt x="22" y="100"/>
                </a:lnTo>
                <a:lnTo>
                  <a:pt x="18" y="96"/>
                </a:lnTo>
                <a:lnTo>
                  <a:pt x="14" y="94"/>
                </a:lnTo>
                <a:lnTo>
                  <a:pt x="12" y="90"/>
                </a:lnTo>
                <a:lnTo>
                  <a:pt x="12" y="90"/>
                </a:lnTo>
                <a:lnTo>
                  <a:pt x="12" y="86"/>
                </a:lnTo>
                <a:lnTo>
                  <a:pt x="10" y="82"/>
                </a:lnTo>
                <a:lnTo>
                  <a:pt x="10" y="78"/>
                </a:lnTo>
                <a:lnTo>
                  <a:pt x="8" y="76"/>
                </a:lnTo>
                <a:lnTo>
                  <a:pt x="2" y="70"/>
                </a:lnTo>
                <a:lnTo>
                  <a:pt x="2" y="68"/>
                </a:lnTo>
                <a:lnTo>
                  <a:pt x="2" y="66"/>
                </a:lnTo>
                <a:lnTo>
                  <a:pt x="0" y="62"/>
                </a:lnTo>
                <a:lnTo>
                  <a:pt x="0" y="58"/>
                </a:lnTo>
                <a:lnTo>
                  <a:pt x="0" y="54"/>
                </a:lnTo>
                <a:lnTo>
                  <a:pt x="2" y="54"/>
                </a:lnTo>
                <a:lnTo>
                  <a:pt x="2" y="52"/>
                </a:lnTo>
                <a:lnTo>
                  <a:pt x="4" y="50"/>
                </a:lnTo>
                <a:lnTo>
                  <a:pt x="6" y="48"/>
                </a:lnTo>
                <a:lnTo>
                  <a:pt x="8" y="44"/>
                </a:lnTo>
                <a:lnTo>
                  <a:pt x="14" y="44"/>
                </a:lnTo>
                <a:lnTo>
                  <a:pt x="14" y="44"/>
                </a:lnTo>
                <a:lnTo>
                  <a:pt x="18" y="44"/>
                </a:lnTo>
                <a:lnTo>
                  <a:pt x="20" y="46"/>
                </a:lnTo>
                <a:lnTo>
                  <a:pt x="26" y="46"/>
                </a:lnTo>
                <a:lnTo>
                  <a:pt x="30" y="44"/>
                </a:lnTo>
                <a:lnTo>
                  <a:pt x="30" y="44"/>
                </a:lnTo>
                <a:lnTo>
                  <a:pt x="32" y="42"/>
                </a:lnTo>
                <a:lnTo>
                  <a:pt x="36" y="40"/>
                </a:lnTo>
                <a:lnTo>
                  <a:pt x="38" y="40"/>
                </a:lnTo>
                <a:lnTo>
                  <a:pt x="42" y="40"/>
                </a:lnTo>
                <a:lnTo>
                  <a:pt x="50" y="40"/>
                </a:lnTo>
                <a:lnTo>
                  <a:pt x="50" y="40"/>
                </a:lnTo>
                <a:lnTo>
                  <a:pt x="46" y="38"/>
                </a:lnTo>
                <a:lnTo>
                  <a:pt x="42" y="38"/>
                </a:lnTo>
                <a:lnTo>
                  <a:pt x="40" y="36"/>
                </a:lnTo>
                <a:lnTo>
                  <a:pt x="40" y="36"/>
                </a:lnTo>
                <a:lnTo>
                  <a:pt x="38" y="34"/>
                </a:lnTo>
                <a:lnTo>
                  <a:pt x="38" y="32"/>
                </a:lnTo>
                <a:lnTo>
                  <a:pt x="38" y="28"/>
                </a:lnTo>
                <a:lnTo>
                  <a:pt x="40" y="24"/>
                </a:lnTo>
                <a:lnTo>
                  <a:pt x="42" y="20"/>
                </a:lnTo>
                <a:lnTo>
                  <a:pt x="48" y="16"/>
                </a:lnTo>
                <a:lnTo>
                  <a:pt x="50" y="16"/>
                </a:lnTo>
                <a:lnTo>
                  <a:pt x="52" y="16"/>
                </a:lnTo>
                <a:lnTo>
                  <a:pt x="56" y="16"/>
                </a:lnTo>
                <a:lnTo>
                  <a:pt x="60" y="16"/>
                </a:lnTo>
                <a:lnTo>
                  <a:pt x="62" y="16"/>
                </a:lnTo>
                <a:lnTo>
                  <a:pt x="64" y="16"/>
                </a:lnTo>
                <a:lnTo>
                  <a:pt x="66" y="16"/>
                </a:lnTo>
                <a:lnTo>
                  <a:pt x="72" y="14"/>
                </a:lnTo>
                <a:lnTo>
                  <a:pt x="76" y="10"/>
                </a:lnTo>
                <a:lnTo>
                  <a:pt x="82" y="8"/>
                </a:lnTo>
                <a:lnTo>
                  <a:pt x="86" y="4"/>
                </a:lnTo>
                <a:lnTo>
                  <a:pt x="86" y="4"/>
                </a:lnTo>
                <a:lnTo>
                  <a:pt x="88" y="4"/>
                </a:lnTo>
                <a:lnTo>
                  <a:pt x="88" y="2"/>
                </a:lnTo>
                <a:lnTo>
                  <a:pt x="90" y="0"/>
                </a:lnTo>
                <a:lnTo>
                  <a:pt x="94" y="0"/>
                </a:lnTo>
                <a:lnTo>
                  <a:pt x="98" y="0"/>
                </a:lnTo>
                <a:lnTo>
                  <a:pt x="104" y="2"/>
                </a:lnTo>
                <a:lnTo>
                  <a:pt x="112" y="4"/>
                </a:lnTo>
                <a:lnTo>
                  <a:pt x="112" y="4"/>
                </a:lnTo>
                <a:lnTo>
                  <a:pt x="114" y="6"/>
                </a:lnTo>
                <a:lnTo>
                  <a:pt x="118" y="8"/>
                </a:lnTo>
                <a:lnTo>
                  <a:pt x="122" y="12"/>
                </a:lnTo>
                <a:lnTo>
                  <a:pt x="128" y="16"/>
                </a:lnTo>
                <a:lnTo>
                  <a:pt x="128" y="14"/>
                </a:lnTo>
                <a:lnTo>
                  <a:pt x="132" y="14"/>
                </a:lnTo>
                <a:lnTo>
                  <a:pt x="136" y="14"/>
                </a:lnTo>
                <a:lnTo>
                  <a:pt x="138" y="12"/>
                </a:lnTo>
                <a:lnTo>
                  <a:pt x="140" y="12"/>
                </a:lnTo>
                <a:lnTo>
                  <a:pt x="142" y="12"/>
                </a:lnTo>
                <a:lnTo>
                  <a:pt x="146" y="12"/>
                </a:lnTo>
                <a:lnTo>
                  <a:pt x="152" y="12"/>
                </a:lnTo>
                <a:lnTo>
                  <a:pt x="156" y="14"/>
                </a:lnTo>
                <a:lnTo>
                  <a:pt x="158" y="16"/>
                </a:lnTo>
                <a:lnTo>
                  <a:pt x="158" y="16"/>
                </a:lnTo>
                <a:lnTo>
                  <a:pt x="162" y="18"/>
                </a:lnTo>
                <a:lnTo>
                  <a:pt x="166" y="22"/>
                </a:lnTo>
                <a:lnTo>
                  <a:pt x="170" y="24"/>
                </a:lnTo>
                <a:lnTo>
                  <a:pt x="180" y="26"/>
                </a:lnTo>
                <a:lnTo>
                  <a:pt x="180" y="26"/>
                </a:lnTo>
                <a:lnTo>
                  <a:pt x="182" y="28"/>
                </a:lnTo>
                <a:lnTo>
                  <a:pt x="186" y="28"/>
                </a:lnTo>
                <a:lnTo>
                  <a:pt x="188" y="3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241"/>
          <p:cNvSpPr>
            <a:spLocks/>
          </p:cNvSpPr>
          <p:nvPr/>
        </p:nvSpPr>
        <p:spPr bwMode="gray">
          <a:xfrm>
            <a:off x="1863901" y="3448050"/>
            <a:ext cx="174664" cy="142875"/>
          </a:xfrm>
          <a:custGeom>
            <a:avLst/>
            <a:gdLst/>
            <a:ahLst/>
            <a:cxnLst>
              <a:cxn ang="0">
                <a:pos x="28" y="74"/>
              </a:cxn>
              <a:cxn ang="0">
                <a:pos x="30" y="60"/>
              </a:cxn>
              <a:cxn ang="0">
                <a:pos x="32" y="58"/>
              </a:cxn>
              <a:cxn ang="0">
                <a:pos x="32" y="54"/>
              </a:cxn>
              <a:cxn ang="0">
                <a:pos x="30" y="50"/>
              </a:cxn>
              <a:cxn ang="0">
                <a:pos x="26" y="44"/>
              </a:cxn>
              <a:cxn ang="0">
                <a:pos x="22" y="36"/>
              </a:cxn>
              <a:cxn ang="0">
                <a:pos x="18" y="24"/>
              </a:cxn>
              <a:cxn ang="0">
                <a:pos x="14" y="22"/>
              </a:cxn>
              <a:cxn ang="0">
                <a:pos x="4" y="12"/>
              </a:cxn>
              <a:cxn ang="0">
                <a:pos x="4" y="6"/>
              </a:cxn>
              <a:cxn ang="0">
                <a:pos x="0" y="0"/>
              </a:cxn>
              <a:cxn ang="0">
                <a:pos x="2" y="0"/>
              </a:cxn>
              <a:cxn ang="0">
                <a:pos x="10" y="0"/>
              </a:cxn>
              <a:cxn ang="0">
                <a:pos x="18" y="4"/>
              </a:cxn>
              <a:cxn ang="0">
                <a:pos x="24" y="10"/>
              </a:cxn>
              <a:cxn ang="0">
                <a:pos x="32" y="16"/>
              </a:cxn>
              <a:cxn ang="0">
                <a:pos x="44" y="18"/>
              </a:cxn>
              <a:cxn ang="0">
                <a:pos x="58" y="12"/>
              </a:cxn>
              <a:cxn ang="0">
                <a:pos x="84" y="18"/>
              </a:cxn>
              <a:cxn ang="0">
                <a:pos x="100" y="24"/>
              </a:cxn>
              <a:cxn ang="0">
                <a:pos x="104" y="26"/>
              </a:cxn>
              <a:cxn ang="0">
                <a:pos x="110" y="30"/>
              </a:cxn>
              <a:cxn ang="0">
                <a:pos x="110" y="34"/>
              </a:cxn>
              <a:cxn ang="0">
                <a:pos x="108" y="42"/>
              </a:cxn>
              <a:cxn ang="0">
                <a:pos x="106" y="46"/>
              </a:cxn>
              <a:cxn ang="0">
                <a:pos x="104" y="52"/>
              </a:cxn>
              <a:cxn ang="0">
                <a:pos x="100" y="56"/>
              </a:cxn>
              <a:cxn ang="0">
                <a:pos x="98" y="58"/>
              </a:cxn>
              <a:cxn ang="0">
                <a:pos x="94" y="66"/>
              </a:cxn>
              <a:cxn ang="0">
                <a:pos x="94" y="68"/>
              </a:cxn>
              <a:cxn ang="0">
                <a:pos x="90" y="70"/>
              </a:cxn>
              <a:cxn ang="0">
                <a:pos x="82" y="72"/>
              </a:cxn>
              <a:cxn ang="0">
                <a:pos x="74" y="82"/>
              </a:cxn>
              <a:cxn ang="0">
                <a:pos x="70" y="88"/>
              </a:cxn>
              <a:cxn ang="0">
                <a:pos x="62" y="88"/>
              </a:cxn>
              <a:cxn ang="0">
                <a:pos x="56" y="88"/>
              </a:cxn>
              <a:cxn ang="0">
                <a:pos x="36" y="90"/>
              </a:cxn>
            </a:cxnLst>
            <a:rect l="0" t="0" r="r" b="b"/>
            <a:pathLst>
              <a:path w="110" h="90">
                <a:moveTo>
                  <a:pt x="36" y="90"/>
                </a:moveTo>
                <a:lnTo>
                  <a:pt x="28" y="74"/>
                </a:lnTo>
                <a:lnTo>
                  <a:pt x="24" y="66"/>
                </a:lnTo>
                <a:lnTo>
                  <a:pt x="30" y="60"/>
                </a:lnTo>
                <a:lnTo>
                  <a:pt x="30" y="60"/>
                </a:lnTo>
                <a:lnTo>
                  <a:pt x="32" y="58"/>
                </a:lnTo>
                <a:lnTo>
                  <a:pt x="32" y="56"/>
                </a:lnTo>
                <a:lnTo>
                  <a:pt x="32" y="54"/>
                </a:lnTo>
                <a:lnTo>
                  <a:pt x="30" y="50"/>
                </a:lnTo>
                <a:lnTo>
                  <a:pt x="30" y="50"/>
                </a:lnTo>
                <a:lnTo>
                  <a:pt x="28" y="48"/>
                </a:lnTo>
                <a:lnTo>
                  <a:pt x="26" y="44"/>
                </a:lnTo>
                <a:lnTo>
                  <a:pt x="24" y="40"/>
                </a:lnTo>
                <a:lnTo>
                  <a:pt x="22" y="36"/>
                </a:lnTo>
                <a:lnTo>
                  <a:pt x="22" y="30"/>
                </a:lnTo>
                <a:lnTo>
                  <a:pt x="18" y="24"/>
                </a:lnTo>
                <a:lnTo>
                  <a:pt x="18" y="20"/>
                </a:lnTo>
                <a:lnTo>
                  <a:pt x="14" y="22"/>
                </a:lnTo>
                <a:lnTo>
                  <a:pt x="4" y="14"/>
                </a:lnTo>
                <a:lnTo>
                  <a:pt x="4" y="12"/>
                </a:lnTo>
                <a:lnTo>
                  <a:pt x="4" y="10"/>
                </a:lnTo>
                <a:lnTo>
                  <a:pt x="4" y="6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4" y="0"/>
                </a:lnTo>
                <a:lnTo>
                  <a:pt x="10" y="0"/>
                </a:lnTo>
                <a:lnTo>
                  <a:pt x="18" y="2"/>
                </a:lnTo>
                <a:lnTo>
                  <a:pt x="18" y="4"/>
                </a:lnTo>
                <a:lnTo>
                  <a:pt x="20" y="6"/>
                </a:lnTo>
                <a:lnTo>
                  <a:pt x="24" y="10"/>
                </a:lnTo>
                <a:lnTo>
                  <a:pt x="28" y="12"/>
                </a:lnTo>
                <a:lnTo>
                  <a:pt x="32" y="16"/>
                </a:lnTo>
                <a:lnTo>
                  <a:pt x="38" y="18"/>
                </a:lnTo>
                <a:lnTo>
                  <a:pt x="44" y="18"/>
                </a:lnTo>
                <a:lnTo>
                  <a:pt x="48" y="16"/>
                </a:lnTo>
                <a:lnTo>
                  <a:pt x="58" y="12"/>
                </a:lnTo>
                <a:lnTo>
                  <a:pt x="70" y="12"/>
                </a:lnTo>
                <a:lnTo>
                  <a:pt x="84" y="18"/>
                </a:lnTo>
                <a:lnTo>
                  <a:pt x="98" y="22"/>
                </a:lnTo>
                <a:lnTo>
                  <a:pt x="100" y="24"/>
                </a:lnTo>
                <a:lnTo>
                  <a:pt x="102" y="24"/>
                </a:lnTo>
                <a:lnTo>
                  <a:pt x="104" y="26"/>
                </a:lnTo>
                <a:lnTo>
                  <a:pt x="108" y="28"/>
                </a:lnTo>
                <a:lnTo>
                  <a:pt x="110" y="30"/>
                </a:lnTo>
                <a:lnTo>
                  <a:pt x="110" y="32"/>
                </a:lnTo>
                <a:lnTo>
                  <a:pt x="110" y="34"/>
                </a:lnTo>
                <a:lnTo>
                  <a:pt x="108" y="36"/>
                </a:lnTo>
                <a:lnTo>
                  <a:pt x="108" y="42"/>
                </a:lnTo>
                <a:lnTo>
                  <a:pt x="106" y="46"/>
                </a:lnTo>
                <a:lnTo>
                  <a:pt x="106" y="46"/>
                </a:lnTo>
                <a:lnTo>
                  <a:pt x="104" y="48"/>
                </a:lnTo>
                <a:lnTo>
                  <a:pt x="104" y="52"/>
                </a:lnTo>
                <a:lnTo>
                  <a:pt x="102" y="54"/>
                </a:lnTo>
                <a:lnTo>
                  <a:pt x="100" y="56"/>
                </a:lnTo>
                <a:lnTo>
                  <a:pt x="98" y="56"/>
                </a:lnTo>
                <a:lnTo>
                  <a:pt x="98" y="58"/>
                </a:lnTo>
                <a:lnTo>
                  <a:pt x="96" y="62"/>
                </a:lnTo>
                <a:lnTo>
                  <a:pt x="94" y="66"/>
                </a:lnTo>
                <a:lnTo>
                  <a:pt x="96" y="68"/>
                </a:lnTo>
                <a:lnTo>
                  <a:pt x="94" y="68"/>
                </a:lnTo>
                <a:lnTo>
                  <a:pt x="92" y="68"/>
                </a:lnTo>
                <a:lnTo>
                  <a:pt x="90" y="70"/>
                </a:lnTo>
                <a:lnTo>
                  <a:pt x="86" y="70"/>
                </a:lnTo>
                <a:lnTo>
                  <a:pt x="82" y="72"/>
                </a:lnTo>
                <a:lnTo>
                  <a:pt x="78" y="76"/>
                </a:lnTo>
                <a:lnTo>
                  <a:pt x="74" y="82"/>
                </a:lnTo>
                <a:lnTo>
                  <a:pt x="72" y="88"/>
                </a:lnTo>
                <a:lnTo>
                  <a:pt x="70" y="88"/>
                </a:lnTo>
                <a:lnTo>
                  <a:pt x="68" y="88"/>
                </a:lnTo>
                <a:lnTo>
                  <a:pt x="62" y="88"/>
                </a:lnTo>
                <a:lnTo>
                  <a:pt x="58" y="88"/>
                </a:lnTo>
                <a:lnTo>
                  <a:pt x="56" y="88"/>
                </a:lnTo>
                <a:lnTo>
                  <a:pt x="54" y="86"/>
                </a:lnTo>
                <a:lnTo>
                  <a:pt x="36" y="9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242"/>
          <p:cNvSpPr>
            <a:spLocks/>
          </p:cNvSpPr>
          <p:nvPr/>
        </p:nvSpPr>
        <p:spPr bwMode="gray">
          <a:xfrm>
            <a:off x="1844847" y="3584575"/>
            <a:ext cx="133379" cy="133350"/>
          </a:xfrm>
          <a:custGeom>
            <a:avLst/>
            <a:gdLst/>
            <a:ahLst/>
            <a:cxnLst>
              <a:cxn ang="0">
                <a:pos x="84" y="2"/>
              </a:cxn>
              <a:cxn ang="0">
                <a:pos x="72" y="4"/>
              </a:cxn>
              <a:cxn ang="0">
                <a:pos x="72" y="4"/>
              </a:cxn>
              <a:cxn ang="0">
                <a:pos x="70" y="4"/>
              </a:cxn>
              <a:cxn ang="0">
                <a:pos x="68" y="2"/>
              </a:cxn>
              <a:cxn ang="0">
                <a:pos x="66" y="0"/>
              </a:cxn>
              <a:cxn ang="0">
                <a:pos x="48" y="4"/>
              </a:cxn>
              <a:cxn ang="0">
                <a:pos x="34" y="6"/>
              </a:cxn>
              <a:cxn ang="0">
                <a:pos x="20" y="8"/>
              </a:cxn>
              <a:cxn ang="0">
                <a:pos x="20" y="10"/>
              </a:cxn>
              <a:cxn ang="0">
                <a:pos x="18" y="12"/>
              </a:cxn>
              <a:cxn ang="0">
                <a:pos x="18" y="16"/>
              </a:cxn>
              <a:cxn ang="0">
                <a:pos x="18" y="16"/>
              </a:cxn>
              <a:cxn ang="0">
                <a:pos x="16" y="18"/>
              </a:cxn>
              <a:cxn ang="0">
                <a:pos x="12" y="20"/>
              </a:cxn>
              <a:cxn ang="0">
                <a:pos x="8" y="22"/>
              </a:cxn>
              <a:cxn ang="0">
                <a:pos x="6" y="26"/>
              </a:cxn>
              <a:cxn ang="0">
                <a:pos x="2" y="30"/>
              </a:cxn>
              <a:cxn ang="0">
                <a:pos x="0" y="36"/>
              </a:cxn>
              <a:cxn ang="0">
                <a:pos x="0" y="36"/>
              </a:cxn>
              <a:cxn ang="0">
                <a:pos x="0" y="38"/>
              </a:cxn>
              <a:cxn ang="0">
                <a:pos x="0" y="40"/>
              </a:cxn>
              <a:cxn ang="0">
                <a:pos x="2" y="44"/>
              </a:cxn>
              <a:cxn ang="0">
                <a:pos x="4" y="48"/>
              </a:cxn>
              <a:cxn ang="0">
                <a:pos x="10" y="56"/>
              </a:cxn>
              <a:cxn ang="0">
                <a:pos x="18" y="66"/>
              </a:cxn>
              <a:cxn ang="0">
                <a:pos x="26" y="76"/>
              </a:cxn>
              <a:cxn ang="0">
                <a:pos x="30" y="84"/>
              </a:cxn>
              <a:cxn ang="0">
                <a:pos x="42" y="84"/>
              </a:cxn>
              <a:cxn ang="0">
                <a:pos x="44" y="66"/>
              </a:cxn>
              <a:cxn ang="0">
                <a:pos x="46" y="66"/>
              </a:cxn>
              <a:cxn ang="0">
                <a:pos x="48" y="64"/>
              </a:cxn>
              <a:cxn ang="0">
                <a:pos x="50" y="62"/>
              </a:cxn>
              <a:cxn ang="0">
                <a:pos x="54" y="56"/>
              </a:cxn>
              <a:cxn ang="0">
                <a:pos x="60" y="48"/>
              </a:cxn>
              <a:cxn ang="0">
                <a:pos x="58" y="48"/>
              </a:cxn>
              <a:cxn ang="0">
                <a:pos x="58" y="46"/>
              </a:cxn>
              <a:cxn ang="0">
                <a:pos x="58" y="42"/>
              </a:cxn>
              <a:cxn ang="0">
                <a:pos x="58" y="38"/>
              </a:cxn>
              <a:cxn ang="0">
                <a:pos x="60" y="32"/>
              </a:cxn>
              <a:cxn ang="0">
                <a:pos x="64" y="26"/>
              </a:cxn>
              <a:cxn ang="0">
                <a:pos x="64" y="24"/>
              </a:cxn>
              <a:cxn ang="0">
                <a:pos x="64" y="22"/>
              </a:cxn>
              <a:cxn ang="0">
                <a:pos x="68" y="20"/>
              </a:cxn>
              <a:cxn ang="0">
                <a:pos x="70" y="18"/>
              </a:cxn>
              <a:cxn ang="0">
                <a:pos x="74" y="16"/>
              </a:cxn>
              <a:cxn ang="0">
                <a:pos x="78" y="16"/>
              </a:cxn>
              <a:cxn ang="0">
                <a:pos x="84" y="18"/>
              </a:cxn>
              <a:cxn ang="0">
                <a:pos x="84" y="2"/>
              </a:cxn>
            </a:cxnLst>
            <a:rect l="0" t="0" r="r" b="b"/>
            <a:pathLst>
              <a:path w="84" h="84">
                <a:moveTo>
                  <a:pt x="84" y="2"/>
                </a:moveTo>
                <a:lnTo>
                  <a:pt x="72" y="4"/>
                </a:lnTo>
                <a:lnTo>
                  <a:pt x="72" y="4"/>
                </a:lnTo>
                <a:lnTo>
                  <a:pt x="70" y="4"/>
                </a:lnTo>
                <a:lnTo>
                  <a:pt x="68" y="2"/>
                </a:lnTo>
                <a:lnTo>
                  <a:pt x="66" y="0"/>
                </a:lnTo>
                <a:lnTo>
                  <a:pt x="48" y="4"/>
                </a:lnTo>
                <a:lnTo>
                  <a:pt x="34" y="6"/>
                </a:lnTo>
                <a:lnTo>
                  <a:pt x="20" y="8"/>
                </a:lnTo>
                <a:lnTo>
                  <a:pt x="20" y="10"/>
                </a:lnTo>
                <a:lnTo>
                  <a:pt x="18" y="12"/>
                </a:lnTo>
                <a:lnTo>
                  <a:pt x="18" y="16"/>
                </a:lnTo>
                <a:lnTo>
                  <a:pt x="18" y="16"/>
                </a:lnTo>
                <a:lnTo>
                  <a:pt x="16" y="18"/>
                </a:lnTo>
                <a:lnTo>
                  <a:pt x="12" y="20"/>
                </a:lnTo>
                <a:lnTo>
                  <a:pt x="8" y="22"/>
                </a:lnTo>
                <a:lnTo>
                  <a:pt x="6" y="26"/>
                </a:lnTo>
                <a:lnTo>
                  <a:pt x="2" y="30"/>
                </a:lnTo>
                <a:lnTo>
                  <a:pt x="0" y="36"/>
                </a:lnTo>
                <a:lnTo>
                  <a:pt x="0" y="36"/>
                </a:lnTo>
                <a:lnTo>
                  <a:pt x="0" y="38"/>
                </a:lnTo>
                <a:lnTo>
                  <a:pt x="0" y="40"/>
                </a:lnTo>
                <a:lnTo>
                  <a:pt x="2" y="44"/>
                </a:lnTo>
                <a:lnTo>
                  <a:pt x="4" y="48"/>
                </a:lnTo>
                <a:lnTo>
                  <a:pt x="10" y="56"/>
                </a:lnTo>
                <a:lnTo>
                  <a:pt x="18" y="66"/>
                </a:lnTo>
                <a:lnTo>
                  <a:pt x="26" y="76"/>
                </a:lnTo>
                <a:lnTo>
                  <a:pt x="30" y="84"/>
                </a:lnTo>
                <a:lnTo>
                  <a:pt x="42" y="84"/>
                </a:lnTo>
                <a:lnTo>
                  <a:pt x="44" y="66"/>
                </a:lnTo>
                <a:lnTo>
                  <a:pt x="46" y="66"/>
                </a:lnTo>
                <a:lnTo>
                  <a:pt x="48" y="64"/>
                </a:lnTo>
                <a:lnTo>
                  <a:pt x="50" y="62"/>
                </a:lnTo>
                <a:lnTo>
                  <a:pt x="54" y="56"/>
                </a:lnTo>
                <a:lnTo>
                  <a:pt x="60" y="48"/>
                </a:lnTo>
                <a:lnTo>
                  <a:pt x="58" y="48"/>
                </a:lnTo>
                <a:lnTo>
                  <a:pt x="58" y="46"/>
                </a:lnTo>
                <a:lnTo>
                  <a:pt x="58" y="42"/>
                </a:lnTo>
                <a:lnTo>
                  <a:pt x="58" y="38"/>
                </a:lnTo>
                <a:lnTo>
                  <a:pt x="60" y="32"/>
                </a:lnTo>
                <a:lnTo>
                  <a:pt x="64" y="26"/>
                </a:lnTo>
                <a:lnTo>
                  <a:pt x="64" y="24"/>
                </a:lnTo>
                <a:lnTo>
                  <a:pt x="64" y="22"/>
                </a:lnTo>
                <a:lnTo>
                  <a:pt x="68" y="20"/>
                </a:lnTo>
                <a:lnTo>
                  <a:pt x="70" y="18"/>
                </a:lnTo>
                <a:lnTo>
                  <a:pt x="74" y="16"/>
                </a:lnTo>
                <a:lnTo>
                  <a:pt x="78" y="16"/>
                </a:lnTo>
                <a:lnTo>
                  <a:pt x="84" y="18"/>
                </a:lnTo>
                <a:lnTo>
                  <a:pt x="84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243"/>
          <p:cNvSpPr>
            <a:spLocks/>
          </p:cNvSpPr>
          <p:nvPr/>
        </p:nvSpPr>
        <p:spPr bwMode="gray">
          <a:xfrm>
            <a:off x="1832144" y="3540125"/>
            <a:ext cx="44460" cy="10160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" y="28"/>
              </a:cxn>
              <a:cxn ang="0">
                <a:pos x="10" y="28"/>
              </a:cxn>
              <a:cxn ang="0">
                <a:pos x="10" y="32"/>
              </a:cxn>
              <a:cxn ang="0">
                <a:pos x="12" y="36"/>
              </a:cxn>
              <a:cxn ang="0">
                <a:pos x="12" y="40"/>
              </a:cxn>
              <a:cxn ang="0">
                <a:pos x="10" y="40"/>
              </a:cxn>
              <a:cxn ang="0">
                <a:pos x="10" y="40"/>
              </a:cxn>
              <a:cxn ang="0">
                <a:pos x="10" y="44"/>
              </a:cxn>
              <a:cxn ang="0">
                <a:pos x="8" y="48"/>
              </a:cxn>
              <a:cxn ang="0">
                <a:pos x="8" y="54"/>
              </a:cxn>
              <a:cxn ang="0">
                <a:pos x="8" y="54"/>
              </a:cxn>
              <a:cxn ang="0">
                <a:pos x="8" y="58"/>
              </a:cxn>
              <a:cxn ang="0">
                <a:pos x="8" y="60"/>
              </a:cxn>
              <a:cxn ang="0">
                <a:pos x="8" y="64"/>
              </a:cxn>
              <a:cxn ang="0">
                <a:pos x="8" y="62"/>
              </a:cxn>
              <a:cxn ang="0">
                <a:pos x="8" y="60"/>
              </a:cxn>
              <a:cxn ang="0">
                <a:pos x="10" y="58"/>
              </a:cxn>
              <a:cxn ang="0">
                <a:pos x="14" y="54"/>
              </a:cxn>
              <a:cxn ang="0">
                <a:pos x="18" y="50"/>
              </a:cxn>
              <a:cxn ang="0">
                <a:pos x="26" y="44"/>
              </a:cxn>
              <a:cxn ang="0">
                <a:pos x="26" y="42"/>
              </a:cxn>
              <a:cxn ang="0">
                <a:pos x="26" y="40"/>
              </a:cxn>
              <a:cxn ang="0">
                <a:pos x="28" y="38"/>
              </a:cxn>
              <a:cxn ang="0">
                <a:pos x="28" y="36"/>
              </a:cxn>
              <a:cxn ang="0">
                <a:pos x="28" y="36"/>
              </a:cxn>
              <a:cxn ang="0">
                <a:pos x="26" y="34"/>
              </a:cxn>
              <a:cxn ang="0">
                <a:pos x="26" y="32"/>
              </a:cxn>
              <a:cxn ang="0">
                <a:pos x="26" y="28"/>
              </a:cxn>
              <a:cxn ang="0">
                <a:pos x="26" y="24"/>
              </a:cxn>
              <a:cxn ang="0">
                <a:pos x="26" y="22"/>
              </a:cxn>
              <a:cxn ang="0">
                <a:pos x="26" y="18"/>
              </a:cxn>
              <a:cxn ang="0">
                <a:pos x="24" y="14"/>
              </a:cxn>
              <a:cxn ang="0">
                <a:pos x="22" y="8"/>
              </a:cxn>
              <a:cxn ang="0">
                <a:pos x="20" y="4"/>
              </a:cxn>
              <a:cxn ang="0">
                <a:pos x="20" y="4"/>
              </a:cxn>
              <a:cxn ang="0">
                <a:pos x="18" y="2"/>
              </a:cxn>
              <a:cxn ang="0">
                <a:pos x="16" y="0"/>
              </a:cxn>
              <a:cxn ang="0">
                <a:pos x="12" y="0"/>
              </a:cxn>
              <a:cxn ang="0">
                <a:pos x="8" y="0"/>
              </a:cxn>
              <a:cxn ang="0">
                <a:pos x="8" y="0"/>
              </a:cxn>
              <a:cxn ang="0">
                <a:pos x="6" y="2"/>
              </a:cxn>
              <a:cxn ang="0">
                <a:pos x="6" y="2"/>
              </a:cxn>
              <a:cxn ang="0">
                <a:pos x="0" y="20"/>
              </a:cxn>
            </a:cxnLst>
            <a:rect l="0" t="0" r="r" b="b"/>
            <a:pathLst>
              <a:path w="28" h="64">
                <a:moveTo>
                  <a:pt x="0" y="20"/>
                </a:moveTo>
                <a:lnTo>
                  <a:pt x="8" y="28"/>
                </a:lnTo>
                <a:lnTo>
                  <a:pt x="10" y="28"/>
                </a:lnTo>
                <a:lnTo>
                  <a:pt x="10" y="32"/>
                </a:lnTo>
                <a:lnTo>
                  <a:pt x="12" y="36"/>
                </a:lnTo>
                <a:lnTo>
                  <a:pt x="12" y="40"/>
                </a:lnTo>
                <a:lnTo>
                  <a:pt x="10" y="40"/>
                </a:lnTo>
                <a:lnTo>
                  <a:pt x="10" y="40"/>
                </a:lnTo>
                <a:lnTo>
                  <a:pt x="10" y="44"/>
                </a:lnTo>
                <a:lnTo>
                  <a:pt x="8" y="48"/>
                </a:lnTo>
                <a:lnTo>
                  <a:pt x="8" y="54"/>
                </a:lnTo>
                <a:lnTo>
                  <a:pt x="8" y="54"/>
                </a:lnTo>
                <a:lnTo>
                  <a:pt x="8" y="58"/>
                </a:lnTo>
                <a:lnTo>
                  <a:pt x="8" y="60"/>
                </a:lnTo>
                <a:lnTo>
                  <a:pt x="8" y="64"/>
                </a:lnTo>
                <a:lnTo>
                  <a:pt x="8" y="62"/>
                </a:lnTo>
                <a:lnTo>
                  <a:pt x="8" y="60"/>
                </a:lnTo>
                <a:lnTo>
                  <a:pt x="10" y="58"/>
                </a:lnTo>
                <a:lnTo>
                  <a:pt x="14" y="54"/>
                </a:lnTo>
                <a:lnTo>
                  <a:pt x="18" y="50"/>
                </a:lnTo>
                <a:lnTo>
                  <a:pt x="26" y="44"/>
                </a:lnTo>
                <a:lnTo>
                  <a:pt x="26" y="42"/>
                </a:lnTo>
                <a:lnTo>
                  <a:pt x="26" y="40"/>
                </a:lnTo>
                <a:lnTo>
                  <a:pt x="28" y="38"/>
                </a:lnTo>
                <a:lnTo>
                  <a:pt x="28" y="36"/>
                </a:lnTo>
                <a:lnTo>
                  <a:pt x="28" y="36"/>
                </a:lnTo>
                <a:lnTo>
                  <a:pt x="26" y="34"/>
                </a:lnTo>
                <a:lnTo>
                  <a:pt x="26" y="32"/>
                </a:lnTo>
                <a:lnTo>
                  <a:pt x="26" y="28"/>
                </a:lnTo>
                <a:lnTo>
                  <a:pt x="26" y="24"/>
                </a:lnTo>
                <a:lnTo>
                  <a:pt x="26" y="22"/>
                </a:lnTo>
                <a:lnTo>
                  <a:pt x="26" y="18"/>
                </a:lnTo>
                <a:lnTo>
                  <a:pt x="24" y="14"/>
                </a:lnTo>
                <a:lnTo>
                  <a:pt x="22" y="8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2" y="0"/>
                </a:lnTo>
                <a:lnTo>
                  <a:pt x="8" y="0"/>
                </a:lnTo>
                <a:lnTo>
                  <a:pt x="8" y="0"/>
                </a:lnTo>
                <a:lnTo>
                  <a:pt x="6" y="2"/>
                </a:lnTo>
                <a:lnTo>
                  <a:pt x="6" y="2"/>
                </a:lnTo>
                <a:lnTo>
                  <a:pt x="0" y="2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244"/>
          <p:cNvSpPr>
            <a:spLocks/>
          </p:cNvSpPr>
          <p:nvPr/>
        </p:nvSpPr>
        <p:spPr bwMode="gray">
          <a:xfrm>
            <a:off x="1695589" y="3416300"/>
            <a:ext cx="225475" cy="180975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20" y="40"/>
              </a:cxn>
              <a:cxn ang="0">
                <a:pos x="18" y="38"/>
              </a:cxn>
              <a:cxn ang="0">
                <a:pos x="20" y="36"/>
              </a:cxn>
              <a:cxn ang="0">
                <a:pos x="14" y="34"/>
              </a:cxn>
              <a:cxn ang="0">
                <a:pos x="6" y="30"/>
              </a:cxn>
              <a:cxn ang="0">
                <a:pos x="0" y="26"/>
              </a:cxn>
              <a:cxn ang="0">
                <a:pos x="2" y="24"/>
              </a:cxn>
              <a:cxn ang="0">
                <a:pos x="20" y="16"/>
              </a:cxn>
              <a:cxn ang="0">
                <a:pos x="32" y="12"/>
              </a:cxn>
              <a:cxn ang="0">
                <a:pos x="54" y="6"/>
              </a:cxn>
              <a:cxn ang="0">
                <a:pos x="58" y="2"/>
              </a:cxn>
              <a:cxn ang="0">
                <a:pos x="60" y="0"/>
              </a:cxn>
              <a:cxn ang="0">
                <a:pos x="68" y="24"/>
              </a:cxn>
              <a:cxn ang="0">
                <a:pos x="86" y="24"/>
              </a:cxn>
              <a:cxn ang="0">
                <a:pos x="92" y="22"/>
              </a:cxn>
              <a:cxn ang="0">
                <a:pos x="102" y="18"/>
              </a:cxn>
              <a:cxn ang="0">
                <a:pos x="108" y="20"/>
              </a:cxn>
              <a:cxn ang="0">
                <a:pos x="110" y="26"/>
              </a:cxn>
              <a:cxn ang="0">
                <a:pos x="110" y="32"/>
              </a:cxn>
              <a:cxn ang="0">
                <a:pos x="120" y="42"/>
              </a:cxn>
              <a:cxn ang="0">
                <a:pos x="124" y="44"/>
              </a:cxn>
              <a:cxn ang="0">
                <a:pos x="128" y="56"/>
              </a:cxn>
              <a:cxn ang="0">
                <a:pos x="132" y="64"/>
              </a:cxn>
              <a:cxn ang="0">
                <a:pos x="136" y="70"/>
              </a:cxn>
              <a:cxn ang="0">
                <a:pos x="138" y="74"/>
              </a:cxn>
              <a:cxn ang="0">
                <a:pos x="138" y="78"/>
              </a:cxn>
              <a:cxn ang="0">
                <a:pos x="136" y="80"/>
              </a:cxn>
              <a:cxn ang="0">
                <a:pos x="134" y="94"/>
              </a:cxn>
              <a:cxn ang="0">
                <a:pos x="128" y="112"/>
              </a:cxn>
              <a:cxn ang="0">
                <a:pos x="112" y="110"/>
              </a:cxn>
              <a:cxn ang="0">
                <a:pos x="112" y="104"/>
              </a:cxn>
              <a:cxn ang="0">
                <a:pos x="112" y="102"/>
              </a:cxn>
              <a:cxn ang="0">
                <a:pos x="110" y="92"/>
              </a:cxn>
              <a:cxn ang="0">
                <a:pos x="108" y="86"/>
              </a:cxn>
              <a:cxn ang="0">
                <a:pos x="106" y="82"/>
              </a:cxn>
              <a:cxn ang="0">
                <a:pos x="98" y="78"/>
              </a:cxn>
              <a:cxn ang="0">
                <a:pos x="94" y="80"/>
              </a:cxn>
              <a:cxn ang="0">
                <a:pos x="92" y="80"/>
              </a:cxn>
              <a:cxn ang="0">
                <a:pos x="64" y="76"/>
              </a:cxn>
              <a:cxn ang="0">
                <a:pos x="58" y="74"/>
              </a:cxn>
              <a:cxn ang="0">
                <a:pos x="52" y="70"/>
              </a:cxn>
              <a:cxn ang="0">
                <a:pos x="46" y="60"/>
              </a:cxn>
              <a:cxn ang="0">
                <a:pos x="38" y="60"/>
              </a:cxn>
            </a:cxnLst>
            <a:rect l="0" t="0" r="r" b="b"/>
            <a:pathLst>
              <a:path w="142" h="114">
                <a:moveTo>
                  <a:pt x="26" y="52"/>
                </a:moveTo>
                <a:lnTo>
                  <a:pt x="20" y="42"/>
                </a:lnTo>
                <a:lnTo>
                  <a:pt x="20" y="40"/>
                </a:lnTo>
                <a:lnTo>
                  <a:pt x="20" y="40"/>
                </a:lnTo>
                <a:lnTo>
                  <a:pt x="18" y="38"/>
                </a:lnTo>
                <a:lnTo>
                  <a:pt x="18" y="38"/>
                </a:lnTo>
                <a:lnTo>
                  <a:pt x="18" y="38"/>
                </a:lnTo>
                <a:lnTo>
                  <a:pt x="20" y="36"/>
                </a:lnTo>
                <a:lnTo>
                  <a:pt x="18" y="34"/>
                </a:lnTo>
                <a:lnTo>
                  <a:pt x="14" y="34"/>
                </a:lnTo>
                <a:lnTo>
                  <a:pt x="10" y="32"/>
                </a:lnTo>
                <a:lnTo>
                  <a:pt x="6" y="30"/>
                </a:lnTo>
                <a:lnTo>
                  <a:pt x="2" y="28"/>
                </a:lnTo>
                <a:lnTo>
                  <a:pt x="0" y="26"/>
                </a:lnTo>
                <a:lnTo>
                  <a:pt x="0" y="26"/>
                </a:lnTo>
                <a:lnTo>
                  <a:pt x="2" y="24"/>
                </a:lnTo>
                <a:lnTo>
                  <a:pt x="10" y="20"/>
                </a:lnTo>
                <a:lnTo>
                  <a:pt x="20" y="16"/>
                </a:lnTo>
                <a:lnTo>
                  <a:pt x="28" y="14"/>
                </a:lnTo>
                <a:lnTo>
                  <a:pt x="32" y="12"/>
                </a:lnTo>
                <a:lnTo>
                  <a:pt x="56" y="10"/>
                </a:lnTo>
                <a:lnTo>
                  <a:pt x="54" y="6"/>
                </a:lnTo>
                <a:lnTo>
                  <a:pt x="56" y="4"/>
                </a:lnTo>
                <a:lnTo>
                  <a:pt x="58" y="2"/>
                </a:lnTo>
                <a:lnTo>
                  <a:pt x="58" y="0"/>
                </a:lnTo>
                <a:lnTo>
                  <a:pt x="60" y="0"/>
                </a:lnTo>
                <a:lnTo>
                  <a:pt x="62" y="10"/>
                </a:lnTo>
                <a:lnTo>
                  <a:pt x="68" y="24"/>
                </a:lnTo>
                <a:lnTo>
                  <a:pt x="84" y="24"/>
                </a:lnTo>
                <a:lnTo>
                  <a:pt x="86" y="24"/>
                </a:lnTo>
                <a:lnTo>
                  <a:pt x="88" y="22"/>
                </a:lnTo>
                <a:lnTo>
                  <a:pt x="92" y="22"/>
                </a:lnTo>
                <a:lnTo>
                  <a:pt x="96" y="20"/>
                </a:lnTo>
                <a:lnTo>
                  <a:pt x="102" y="18"/>
                </a:lnTo>
                <a:lnTo>
                  <a:pt x="106" y="18"/>
                </a:lnTo>
                <a:lnTo>
                  <a:pt x="108" y="20"/>
                </a:lnTo>
                <a:lnTo>
                  <a:pt x="110" y="24"/>
                </a:lnTo>
                <a:lnTo>
                  <a:pt x="110" y="26"/>
                </a:lnTo>
                <a:lnTo>
                  <a:pt x="110" y="30"/>
                </a:lnTo>
                <a:lnTo>
                  <a:pt x="110" y="32"/>
                </a:lnTo>
                <a:lnTo>
                  <a:pt x="110" y="34"/>
                </a:lnTo>
                <a:lnTo>
                  <a:pt x="120" y="42"/>
                </a:lnTo>
                <a:lnTo>
                  <a:pt x="124" y="40"/>
                </a:lnTo>
                <a:lnTo>
                  <a:pt x="124" y="44"/>
                </a:lnTo>
                <a:lnTo>
                  <a:pt x="128" y="50"/>
                </a:lnTo>
                <a:lnTo>
                  <a:pt x="128" y="56"/>
                </a:lnTo>
                <a:lnTo>
                  <a:pt x="130" y="60"/>
                </a:lnTo>
                <a:lnTo>
                  <a:pt x="132" y="64"/>
                </a:lnTo>
                <a:lnTo>
                  <a:pt x="134" y="68"/>
                </a:lnTo>
                <a:lnTo>
                  <a:pt x="136" y="70"/>
                </a:lnTo>
                <a:lnTo>
                  <a:pt x="136" y="70"/>
                </a:lnTo>
                <a:lnTo>
                  <a:pt x="138" y="74"/>
                </a:lnTo>
                <a:lnTo>
                  <a:pt x="138" y="76"/>
                </a:lnTo>
                <a:lnTo>
                  <a:pt x="138" y="78"/>
                </a:lnTo>
                <a:lnTo>
                  <a:pt x="136" y="80"/>
                </a:lnTo>
                <a:lnTo>
                  <a:pt x="136" y="80"/>
                </a:lnTo>
                <a:lnTo>
                  <a:pt x="130" y="86"/>
                </a:lnTo>
                <a:lnTo>
                  <a:pt x="134" y="94"/>
                </a:lnTo>
                <a:lnTo>
                  <a:pt x="142" y="110"/>
                </a:lnTo>
                <a:lnTo>
                  <a:pt x="128" y="112"/>
                </a:lnTo>
                <a:lnTo>
                  <a:pt x="114" y="114"/>
                </a:lnTo>
                <a:lnTo>
                  <a:pt x="112" y="110"/>
                </a:lnTo>
                <a:lnTo>
                  <a:pt x="112" y="108"/>
                </a:lnTo>
                <a:lnTo>
                  <a:pt x="112" y="104"/>
                </a:lnTo>
                <a:lnTo>
                  <a:pt x="112" y="102"/>
                </a:lnTo>
                <a:lnTo>
                  <a:pt x="112" y="102"/>
                </a:lnTo>
                <a:lnTo>
                  <a:pt x="112" y="98"/>
                </a:lnTo>
                <a:lnTo>
                  <a:pt x="110" y="92"/>
                </a:lnTo>
                <a:lnTo>
                  <a:pt x="110" y="88"/>
                </a:lnTo>
                <a:lnTo>
                  <a:pt x="108" y="86"/>
                </a:lnTo>
                <a:lnTo>
                  <a:pt x="106" y="82"/>
                </a:lnTo>
                <a:lnTo>
                  <a:pt x="106" y="82"/>
                </a:lnTo>
                <a:lnTo>
                  <a:pt x="102" y="78"/>
                </a:lnTo>
                <a:lnTo>
                  <a:pt x="98" y="78"/>
                </a:lnTo>
                <a:lnTo>
                  <a:pt x="96" y="78"/>
                </a:lnTo>
                <a:lnTo>
                  <a:pt x="94" y="80"/>
                </a:lnTo>
                <a:lnTo>
                  <a:pt x="92" y="80"/>
                </a:lnTo>
                <a:lnTo>
                  <a:pt x="92" y="80"/>
                </a:lnTo>
                <a:lnTo>
                  <a:pt x="86" y="98"/>
                </a:lnTo>
                <a:lnTo>
                  <a:pt x="64" y="76"/>
                </a:lnTo>
                <a:lnTo>
                  <a:pt x="58" y="76"/>
                </a:lnTo>
                <a:lnTo>
                  <a:pt x="58" y="74"/>
                </a:lnTo>
                <a:lnTo>
                  <a:pt x="54" y="72"/>
                </a:lnTo>
                <a:lnTo>
                  <a:pt x="52" y="70"/>
                </a:lnTo>
                <a:lnTo>
                  <a:pt x="48" y="66"/>
                </a:lnTo>
                <a:lnTo>
                  <a:pt x="46" y="60"/>
                </a:lnTo>
                <a:lnTo>
                  <a:pt x="44" y="56"/>
                </a:lnTo>
                <a:lnTo>
                  <a:pt x="38" y="60"/>
                </a:lnTo>
                <a:lnTo>
                  <a:pt x="26" y="5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245"/>
          <p:cNvSpPr>
            <a:spLocks/>
          </p:cNvSpPr>
          <p:nvPr/>
        </p:nvSpPr>
        <p:spPr bwMode="gray">
          <a:xfrm>
            <a:off x="1790860" y="3362325"/>
            <a:ext cx="120677" cy="92075"/>
          </a:xfrm>
          <a:custGeom>
            <a:avLst/>
            <a:gdLst/>
            <a:ahLst/>
            <a:cxnLst>
              <a:cxn ang="0">
                <a:pos x="40" y="18"/>
              </a:cxn>
              <a:cxn ang="0">
                <a:pos x="34" y="20"/>
              </a:cxn>
              <a:cxn ang="0">
                <a:pos x="28" y="22"/>
              </a:cxn>
              <a:cxn ang="0">
                <a:pos x="26" y="22"/>
              </a:cxn>
              <a:cxn ang="0">
                <a:pos x="12" y="22"/>
              </a:cxn>
              <a:cxn ang="0">
                <a:pos x="10" y="20"/>
              </a:cxn>
              <a:cxn ang="0">
                <a:pos x="6" y="16"/>
              </a:cxn>
              <a:cxn ang="0">
                <a:pos x="4" y="18"/>
              </a:cxn>
              <a:cxn ang="0">
                <a:pos x="0" y="24"/>
              </a:cxn>
              <a:cxn ang="0">
                <a:pos x="0" y="32"/>
              </a:cxn>
              <a:cxn ang="0">
                <a:pos x="0" y="34"/>
              </a:cxn>
              <a:cxn ang="0">
                <a:pos x="2" y="42"/>
              </a:cxn>
              <a:cxn ang="0">
                <a:pos x="4" y="52"/>
              </a:cxn>
              <a:cxn ang="0">
                <a:pos x="8" y="58"/>
              </a:cxn>
              <a:cxn ang="0">
                <a:pos x="26" y="58"/>
              </a:cxn>
              <a:cxn ang="0">
                <a:pos x="32" y="56"/>
              </a:cxn>
              <a:cxn ang="0">
                <a:pos x="38" y="54"/>
              </a:cxn>
              <a:cxn ang="0">
                <a:pos x="46" y="52"/>
              </a:cxn>
              <a:cxn ang="0">
                <a:pos x="52" y="54"/>
              </a:cxn>
              <a:cxn ang="0">
                <a:pos x="56" y="54"/>
              </a:cxn>
              <a:cxn ang="0">
                <a:pos x="58" y="52"/>
              </a:cxn>
              <a:cxn ang="0">
                <a:pos x="62" y="48"/>
              </a:cxn>
              <a:cxn ang="0">
                <a:pos x="68" y="42"/>
              </a:cxn>
              <a:cxn ang="0">
                <a:pos x="72" y="30"/>
              </a:cxn>
              <a:cxn ang="0">
                <a:pos x="72" y="24"/>
              </a:cxn>
              <a:cxn ang="0">
                <a:pos x="74" y="16"/>
              </a:cxn>
              <a:cxn ang="0">
                <a:pos x="76" y="10"/>
              </a:cxn>
              <a:cxn ang="0">
                <a:pos x="70" y="0"/>
              </a:cxn>
              <a:cxn ang="0">
                <a:pos x="66" y="2"/>
              </a:cxn>
              <a:cxn ang="0">
                <a:pos x="56" y="2"/>
              </a:cxn>
              <a:cxn ang="0">
                <a:pos x="54" y="4"/>
              </a:cxn>
              <a:cxn ang="0">
                <a:pos x="46" y="8"/>
              </a:cxn>
              <a:cxn ang="0">
                <a:pos x="46" y="12"/>
              </a:cxn>
              <a:cxn ang="0">
                <a:pos x="44" y="16"/>
              </a:cxn>
              <a:cxn ang="0">
                <a:pos x="42" y="18"/>
              </a:cxn>
            </a:cxnLst>
            <a:rect l="0" t="0" r="r" b="b"/>
            <a:pathLst>
              <a:path w="76" h="58">
                <a:moveTo>
                  <a:pt x="42" y="18"/>
                </a:moveTo>
                <a:lnTo>
                  <a:pt x="40" y="18"/>
                </a:lnTo>
                <a:lnTo>
                  <a:pt x="36" y="18"/>
                </a:lnTo>
                <a:lnTo>
                  <a:pt x="34" y="20"/>
                </a:lnTo>
                <a:lnTo>
                  <a:pt x="30" y="22"/>
                </a:lnTo>
                <a:lnTo>
                  <a:pt x="28" y="22"/>
                </a:lnTo>
                <a:lnTo>
                  <a:pt x="28" y="22"/>
                </a:lnTo>
                <a:lnTo>
                  <a:pt x="26" y="22"/>
                </a:lnTo>
                <a:lnTo>
                  <a:pt x="20" y="24"/>
                </a:lnTo>
                <a:lnTo>
                  <a:pt x="12" y="22"/>
                </a:lnTo>
                <a:lnTo>
                  <a:pt x="12" y="22"/>
                </a:lnTo>
                <a:lnTo>
                  <a:pt x="10" y="20"/>
                </a:lnTo>
                <a:lnTo>
                  <a:pt x="8" y="18"/>
                </a:lnTo>
                <a:lnTo>
                  <a:pt x="6" y="16"/>
                </a:lnTo>
                <a:lnTo>
                  <a:pt x="6" y="18"/>
                </a:lnTo>
                <a:lnTo>
                  <a:pt x="4" y="18"/>
                </a:lnTo>
                <a:lnTo>
                  <a:pt x="2" y="20"/>
                </a:lnTo>
                <a:lnTo>
                  <a:pt x="0" y="24"/>
                </a:lnTo>
                <a:lnTo>
                  <a:pt x="0" y="28"/>
                </a:lnTo>
                <a:lnTo>
                  <a:pt x="0" y="32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2" y="42"/>
                </a:lnTo>
                <a:lnTo>
                  <a:pt x="4" y="48"/>
                </a:lnTo>
                <a:lnTo>
                  <a:pt x="4" y="52"/>
                </a:lnTo>
                <a:lnTo>
                  <a:pt x="6" y="56"/>
                </a:lnTo>
                <a:lnTo>
                  <a:pt x="8" y="58"/>
                </a:lnTo>
                <a:lnTo>
                  <a:pt x="24" y="58"/>
                </a:lnTo>
                <a:lnTo>
                  <a:pt x="26" y="58"/>
                </a:lnTo>
                <a:lnTo>
                  <a:pt x="28" y="58"/>
                </a:lnTo>
                <a:lnTo>
                  <a:pt x="32" y="56"/>
                </a:lnTo>
                <a:lnTo>
                  <a:pt x="36" y="54"/>
                </a:lnTo>
                <a:lnTo>
                  <a:pt x="38" y="54"/>
                </a:lnTo>
                <a:lnTo>
                  <a:pt x="46" y="52"/>
                </a:lnTo>
                <a:lnTo>
                  <a:pt x="46" y="52"/>
                </a:lnTo>
                <a:lnTo>
                  <a:pt x="48" y="54"/>
                </a:lnTo>
                <a:lnTo>
                  <a:pt x="52" y="54"/>
                </a:lnTo>
                <a:lnTo>
                  <a:pt x="54" y="54"/>
                </a:lnTo>
                <a:lnTo>
                  <a:pt x="56" y="54"/>
                </a:lnTo>
                <a:lnTo>
                  <a:pt x="56" y="52"/>
                </a:lnTo>
                <a:lnTo>
                  <a:pt x="58" y="52"/>
                </a:lnTo>
                <a:lnTo>
                  <a:pt x="60" y="52"/>
                </a:lnTo>
                <a:lnTo>
                  <a:pt x="62" y="48"/>
                </a:lnTo>
                <a:lnTo>
                  <a:pt x="66" y="46"/>
                </a:lnTo>
                <a:lnTo>
                  <a:pt x="68" y="42"/>
                </a:lnTo>
                <a:lnTo>
                  <a:pt x="70" y="36"/>
                </a:lnTo>
                <a:lnTo>
                  <a:pt x="72" y="30"/>
                </a:lnTo>
                <a:lnTo>
                  <a:pt x="72" y="28"/>
                </a:lnTo>
                <a:lnTo>
                  <a:pt x="72" y="24"/>
                </a:lnTo>
                <a:lnTo>
                  <a:pt x="72" y="20"/>
                </a:lnTo>
                <a:lnTo>
                  <a:pt x="74" y="16"/>
                </a:lnTo>
                <a:lnTo>
                  <a:pt x="74" y="12"/>
                </a:lnTo>
                <a:lnTo>
                  <a:pt x="76" y="10"/>
                </a:lnTo>
                <a:lnTo>
                  <a:pt x="70" y="0"/>
                </a:lnTo>
                <a:lnTo>
                  <a:pt x="70" y="0"/>
                </a:lnTo>
                <a:lnTo>
                  <a:pt x="68" y="2"/>
                </a:lnTo>
                <a:lnTo>
                  <a:pt x="66" y="2"/>
                </a:lnTo>
                <a:lnTo>
                  <a:pt x="62" y="2"/>
                </a:lnTo>
                <a:lnTo>
                  <a:pt x="56" y="2"/>
                </a:lnTo>
                <a:lnTo>
                  <a:pt x="56" y="2"/>
                </a:lnTo>
                <a:lnTo>
                  <a:pt x="54" y="4"/>
                </a:lnTo>
                <a:lnTo>
                  <a:pt x="52" y="4"/>
                </a:lnTo>
                <a:lnTo>
                  <a:pt x="46" y="8"/>
                </a:lnTo>
                <a:lnTo>
                  <a:pt x="46" y="10"/>
                </a:lnTo>
                <a:lnTo>
                  <a:pt x="46" y="12"/>
                </a:lnTo>
                <a:lnTo>
                  <a:pt x="46" y="14"/>
                </a:lnTo>
                <a:lnTo>
                  <a:pt x="44" y="16"/>
                </a:lnTo>
                <a:lnTo>
                  <a:pt x="44" y="18"/>
                </a:lnTo>
                <a:lnTo>
                  <a:pt x="42" y="1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246"/>
          <p:cNvSpPr>
            <a:spLocks/>
          </p:cNvSpPr>
          <p:nvPr/>
        </p:nvSpPr>
        <p:spPr bwMode="gray">
          <a:xfrm>
            <a:off x="1698764" y="3295650"/>
            <a:ext cx="219123" cy="104775"/>
          </a:xfrm>
          <a:custGeom>
            <a:avLst/>
            <a:gdLst/>
            <a:ahLst/>
            <a:cxnLst>
              <a:cxn ang="0">
                <a:pos x="134" y="22"/>
              </a:cxn>
              <a:cxn ang="0">
                <a:pos x="130" y="18"/>
              </a:cxn>
              <a:cxn ang="0">
                <a:pos x="126" y="16"/>
              </a:cxn>
              <a:cxn ang="0">
                <a:pos x="118" y="12"/>
              </a:cxn>
              <a:cxn ang="0">
                <a:pos x="110" y="14"/>
              </a:cxn>
              <a:cxn ang="0">
                <a:pos x="106" y="18"/>
              </a:cxn>
              <a:cxn ang="0">
                <a:pos x="104" y="20"/>
              </a:cxn>
              <a:cxn ang="0">
                <a:pos x="104" y="24"/>
              </a:cxn>
              <a:cxn ang="0">
                <a:pos x="100" y="22"/>
              </a:cxn>
              <a:cxn ang="0">
                <a:pos x="94" y="24"/>
              </a:cxn>
              <a:cxn ang="0">
                <a:pos x="90" y="24"/>
              </a:cxn>
              <a:cxn ang="0">
                <a:pos x="84" y="22"/>
              </a:cxn>
              <a:cxn ang="0">
                <a:pos x="76" y="20"/>
              </a:cxn>
              <a:cxn ang="0">
                <a:pos x="60" y="14"/>
              </a:cxn>
              <a:cxn ang="0">
                <a:pos x="46" y="8"/>
              </a:cxn>
              <a:cxn ang="0">
                <a:pos x="36" y="4"/>
              </a:cxn>
              <a:cxn ang="0">
                <a:pos x="30" y="0"/>
              </a:cxn>
              <a:cxn ang="0">
                <a:pos x="28" y="2"/>
              </a:cxn>
              <a:cxn ang="0">
                <a:pos x="28" y="4"/>
              </a:cxn>
              <a:cxn ang="0">
                <a:pos x="26" y="6"/>
              </a:cxn>
              <a:cxn ang="0">
                <a:pos x="24" y="4"/>
              </a:cxn>
              <a:cxn ang="0">
                <a:pos x="22" y="4"/>
              </a:cxn>
              <a:cxn ang="0">
                <a:pos x="20" y="0"/>
              </a:cxn>
              <a:cxn ang="0">
                <a:pos x="18" y="0"/>
              </a:cxn>
              <a:cxn ang="0">
                <a:pos x="18" y="4"/>
              </a:cxn>
              <a:cxn ang="0">
                <a:pos x="14" y="6"/>
              </a:cxn>
              <a:cxn ang="0">
                <a:pos x="12" y="6"/>
              </a:cxn>
              <a:cxn ang="0">
                <a:pos x="6" y="6"/>
              </a:cxn>
              <a:cxn ang="0">
                <a:pos x="4" y="8"/>
              </a:cxn>
              <a:cxn ang="0">
                <a:pos x="0" y="8"/>
              </a:cxn>
              <a:cxn ang="0">
                <a:pos x="8" y="20"/>
              </a:cxn>
              <a:cxn ang="0">
                <a:pos x="16" y="42"/>
              </a:cxn>
              <a:cxn ang="0">
                <a:pos x="18" y="42"/>
              </a:cxn>
              <a:cxn ang="0">
                <a:pos x="18" y="44"/>
              </a:cxn>
              <a:cxn ang="0">
                <a:pos x="20" y="46"/>
              </a:cxn>
              <a:cxn ang="0">
                <a:pos x="24" y="46"/>
              </a:cxn>
              <a:cxn ang="0">
                <a:pos x="30" y="46"/>
              </a:cxn>
              <a:cxn ang="0">
                <a:pos x="34" y="42"/>
              </a:cxn>
              <a:cxn ang="0">
                <a:pos x="42" y="44"/>
              </a:cxn>
              <a:cxn ang="0">
                <a:pos x="42" y="46"/>
              </a:cxn>
              <a:cxn ang="0">
                <a:pos x="44" y="48"/>
              </a:cxn>
              <a:cxn ang="0">
                <a:pos x="52" y="50"/>
              </a:cxn>
              <a:cxn ang="0">
                <a:pos x="60" y="52"/>
              </a:cxn>
              <a:cxn ang="0">
                <a:pos x="62" y="58"/>
              </a:cxn>
              <a:cxn ang="0">
                <a:pos x="68" y="64"/>
              </a:cxn>
              <a:cxn ang="0">
                <a:pos x="72" y="64"/>
              </a:cxn>
              <a:cxn ang="0">
                <a:pos x="78" y="66"/>
              </a:cxn>
              <a:cxn ang="0">
                <a:pos x="86" y="64"/>
              </a:cxn>
              <a:cxn ang="0">
                <a:pos x="90" y="62"/>
              </a:cxn>
              <a:cxn ang="0">
                <a:pos x="98" y="60"/>
              </a:cxn>
              <a:cxn ang="0">
                <a:pos x="102" y="58"/>
              </a:cxn>
              <a:cxn ang="0">
                <a:pos x="104" y="54"/>
              </a:cxn>
              <a:cxn ang="0">
                <a:pos x="104" y="50"/>
              </a:cxn>
              <a:cxn ang="0">
                <a:pos x="108" y="48"/>
              </a:cxn>
              <a:cxn ang="0">
                <a:pos x="112" y="44"/>
              </a:cxn>
              <a:cxn ang="0">
                <a:pos x="118" y="46"/>
              </a:cxn>
              <a:cxn ang="0">
                <a:pos x="126" y="44"/>
              </a:cxn>
              <a:cxn ang="0">
                <a:pos x="130" y="40"/>
              </a:cxn>
              <a:cxn ang="0">
                <a:pos x="136" y="38"/>
              </a:cxn>
              <a:cxn ang="0">
                <a:pos x="138" y="38"/>
              </a:cxn>
              <a:cxn ang="0">
                <a:pos x="136" y="36"/>
              </a:cxn>
              <a:cxn ang="0">
                <a:pos x="136" y="30"/>
              </a:cxn>
              <a:cxn ang="0">
                <a:pos x="138" y="24"/>
              </a:cxn>
            </a:cxnLst>
            <a:rect l="0" t="0" r="r" b="b"/>
            <a:pathLst>
              <a:path w="138" h="66">
                <a:moveTo>
                  <a:pt x="138" y="24"/>
                </a:moveTo>
                <a:lnTo>
                  <a:pt x="134" y="22"/>
                </a:lnTo>
                <a:lnTo>
                  <a:pt x="132" y="20"/>
                </a:lnTo>
                <a:lnTo>
                  <a:pt x="130" y="18"/>
                </a:lnTo>
                <a:lnTo>
                  <a:pt x="128" y="16"/>
                </a:lnTo>
                <a:lnTo>
                  <a:pt x="126" y="16"/>
                </a:lnTo>
                <a:lnTo>
                  <a:pt x="122" y="12"/>
                </a:lnTo>
                <a:lnTo>
                  <a:pt x="118" y="12"/>
                </a:lnTo>
                <a:lnTo>
                  <a:pt x="114" y="14"/>
                </a:lnTo>
                <a:lnTo>
                  <a:pt x="110" y="14"/>
                </a:lnTo>
                <a:lnTo>
                  <a:pt x="108" y="16"/>
                </a:lnTo>
                <a:lnTo>
                  <a:pt x="106" y="18"/>
                </a:lnTo>
                <a:lnTo>
                  <a:pt x="104" y="18"/>
                </a:lnTo>
                <a:lnTo>
                  <a:pt x="104" y="20"/>
                </a:lnTo>
                <a:lnTo>
                  <a:pt x="104" y="22"/>
                </a:lnTo>
                <a:lnTo>
                  <a:pt x="104" y="24"/>
                </a:lnTo>
                <a:lnTo>
                  <a:pt x="102" y="24"/>
                </a:lnTo>
                <a:lnTo>
                  <a:pt x="100" y="22"/>
                </a:lnTo>
                <a:lnTo>
                  <a:pt x="96" y="22"/>
                </a:lnTo>
                <a:lnTo>
                  <a:pt x="94" y="24"/>
                </a:lnTo>
                <a:lnTo>
                  <a:pt x="92" y="24"/>
                </a:lnTo>
                <a:lnTo>
                  <a:pt x="90" y="24"/>
                </a:lnTo>
                <a:lnTo>
                  <a:pt x="84" y="26"/>
                </a:lnTo>
                <a:lnTo>
                  <a:pt x="84" y="22"/>
                </a:lnTo>
                <a:lnTo>
                  <a:pt x="80" y="22"/>
                </a:lnTo>
                <a:lnTo>
                  <a:pt x="76" y="20"/>
                </a:lnTo>
                <a:lnTo>
                  <a:pt x="68" y="14"/>
                </a:lnTo>
                <a:lnTo>
                  <a:pt x="60" y="14"/>
                </a:lnTo>
                <a:lnTo>
                  <a:pt x="58" y="8"/>
                </a:lnTo>
                <a:lnTo>
                  <a:pt x="46" y="8"/>
                </a:lnTo>
                <a:lnTo>
                  <a:pt x="42" y="4"/>
                </a:lnTo>
                <a:lnTo>
                  <a:pt x="36" y="4"/>
                </a:lnTo>
                <a:lnTo>
                  <a:pt x="34" y="0"/>
                </a:lnTo>
                <a:lnTo>
                  <a:pt x="30" y="0"/>
                </a:lnTo>
                <a:lnTo>
                  <a:pt x="30" y="2"/>
                </a:lnTo>
                <a:lnTo>
                  <a:pt x="28" y="2"/>
                </a:lnTo>
                <a:lnTo>
                  <a:pt x="28" y="4"/>
                </a:lnTo>
                <a:lnTo>
                  <a:pt x="28" y="4"/>
                </a:lnTo>
                <a:lnTo>
                  <a:pt x="28" y="6"/>
                </a:lnTo>
                <a:lnTo>
                  <a:pt x="26" y="6"/>
                </a:lnTo>
                <a:lnTo>
                  <a:pt x="24" y="6"/>
                </a:lnTo>
                <a:lnTo>
                  <a:pt x="24" y="4"/>
                </a:lnTo>
                <a:lnTo>
                  <a:pt x="22" y="4"/>
                </a:lnTo>
                <a:lnTo>
                  <a:pt x="22" y="4"/>
                </a:lnTo>
                <a:lnTo>
                  <a:pt x="22" y="2"/>
                </a:lnTo>
                <a:lnTo>
                  <a:pt x="20" y="0"/>
                </a:lnTo>
                <a:lnTo>
                  <a:pt x="18" y="0"/>
                </a:lnTo>
                <a:lnTo>
                  <a:pt x="18" y="0"/>
                </a:lnTo>
                <a:lnTo>
                  <a:pt x="20" y="4"/>
                </a:lnTo>
                <a:lnTo>
                  <a:pt x="18" y="4"/>
                </a:lnTo>
                <a:lnTo>
                  <a:pt x="16" y="4"/>
                </a:lnTo>
                <a:lnTo>
                  <a:pt x="14" y="6"/>
                </a:lnTo>
                <a:lnTo>
                  <a:pt x="12" y="6"/>
                </a:lnTo>
                <a:lnTo>
                  <a:pt x="12" y="6"/>
                </a:lnTo>
                <a:lnTo>
                  <a:pt x="8" y="6"/>
                </a:lnTo>
                <a:lnTo>
                  <a:pt x="6" y="6"/>
                </a:lnTo>
                <a:lnTo>
                  <a:pt x="6" y="8"/>
                </a:lnTo>
                <a:lnTo>
                  <a:pt x="4" y="8"/>
                </a:lnTo>
                <a:lnTo>
                  <a:pt x="2" y="8"/>
                </a:lnTo>
                <a:lnTo>
                  <a:pt x="0" y="8"/>
                </a:lnTo>
                <a:lnTo>
                  <a:pt x="0" y="18"/>
                </a:lnTo>
                <a:lnTo>
                  <a:pt x="8" y="20"/>
                </a:lnTo>
                <a:lnTo>
                  <a:pt x="12" y="26"/>
                </a:lnTo>
                <a:lnTo>
                  <a:pt x="16" y="42"/>
                </a:lnTo>
                <a:lnTo>
                  <a:pt x="16" y="42"/>
                </a:lnTo>
                <a:lnTo>
                  <a:pt x="18" y="42"/>
                </a:lnTo>
                <a:lnTo>
                  <a:pt x="18" y="44"/>
                </a:lnTo>
                <a:lnTo>
                  <a:pt x="18" y="44"/>
                </a:lnTo>
                <a:lnTo>
                  <a:pt x="18" y="46"/>
                </a:lnTo>
                <a:lnTo>
                  <a:pt x="20" y="46"/>
                </a:lnTo>
                <a:lnTo>
                  <a:pt x="22" y="46"/>
                </a:lnTo>
                <a:lnTo>
                  <a:pt x="24" y="46"/>
                </a:lnTo>
                <a:lnTo>
                  <a:pt x="26" y="48"/>
                </a:lnTo>
                <a:lnTo>
                  <a:pt x="30" y="46"/>
                </a:lnTo>
                <a:lnTo>
                  <a:pt x="32" y="46"/>
                </a:lnTo>
                <a:lnTo>
                  <a:pt x="34" y="42"/>
                </a:lnTo>
                <a:lnTo>
                  <a:pt x="42" y="42"/>
                </a:lnTo>
                <a:lnTo>
                  <a:pt x="42" y="44"/>
                </a:lnTo>
                <a:lnTo>
                  <a:pt x="42" y="44"/>
                </a:lnTo>
                <a:lnTo>
                  <a:pt x="42" y="46"/>
                </a:lnTo>
                <a:lnTo>
                  <a:pt x="42" y="48"/>
                </a:lnTo>
                <a:lnTo>
                  <a:pt x="44" y="48"/>
                </a:lnTo>
                <a:lnTo>
                  <a:pt x="46" y="50"/>
                </a:lnTo>
                <a:lnTo>
                  <a:pt x="52" y="50"/>
                </a:lnTo>
                <a:lnTo>
                  <a:pt x="58" y="50"/>
                </a:lnTo>
                <a:lnTo>
                  <a:pt x="60" y="52"/>
                </a:lnTo>
                <a:lnTo>
                  <a:pt x="60" y="54"/>
                </a:lnTo>
                <a:lnTo>
                  <a:pt x="62" y="58"/>
                </a:lnTo>
                <a:lnTo>
                  <a:pt x="66" y="60"/>
                </a:lnTo>
                <a:lnTo>
                  <a:pt x="68" y="64"/>
                </a:lnTo>
                <a:lnTo>
                  <a:pt x="70" y="64"/>
                </a:lnTo>
                <a:lnTo>
                  <a:pt x="72" y="64"/>
                </a:lnTo>
                <a:lnTo>
                  <a:pt x="74" y="66"/>
                </a:lnTo>
                <a:lnTo>
                  <a:pt x="78" y="66"/>
                </a:lnTo>
                <a:lnTo>
                  <a:pt x="82" y="66"/>
                </a:lnTo>
                <a:lnTo>
                  <a:pt x="86" y="64"/>
                </a:lnTo>
                <a:lnTo>
                  <a:pt x="86" y="64"/>
                </a:lnTo>
                <a:lnTo>
                  <a:pt x="90" y="62"/>
                </a:lnTo>
                <a:lnTo>
                  <a:pt x="94" y="60"/>
                </a:lnTo>
                <a:lnTo>
                  <a:pt x="98" y="60"/>
                </a:lnTo>
                <a:lnTo>
                  <a:pt x="102" y="60"/>
                </a:lnTo>
                <a:lnTo>
                  <a:pt x="102" y="58"/>
                </a:lnTo>
                <a:lnTo>
                  <a:pt x="104" y="56"/>
                </a:lnTo>
                <a:lnTo>
                  <a:pt x="104" y="54"/>
                </a:lnTo>
                <a:lnTo>
                  <a:pt x="104" y="52"/>
                </a:lnTo>
                <a:lnTo>
                  <a:pt x="104" y="50"/>
                </a:lnTo>
                <a:lnTo>
                  <a:pt x="106" y="50"/>
                </a:lnTo>
                <a:lnTo>
                  <a:pt x="108" y="48"/>
                </a:lnTo>
                <a:lnTo>
                  <a:pt x="110" y="46"/>
                </a:lnTo>
                <a:lnTo>
                  <a:pt x="112" y="44"/>
                </a:lnTo>
                <a:lnTo>
                  <a:pt x="114" y="44"/>
                </a:lnTo>
                <a:lnTo>
                  <a:pt x="118" y="46"/>
                </a:lnTo>
                <a:lnTo>
                  <a:pt x="122" y="44"/>
                </a:lnTo>
                <a:lnTo>
                  <a:pt x="126" y="44"/>
                </a:lnTo>
                <a:lnTo>
                  <a:pt x="128" y="42"/>
                </a:lnTo>
                <a:lnTo>
                  <a:pt x="130" y="40"/>
                </a:lnTo>
                <a:lnTo>
                  <a:pt x="132" y="38"/>
                </a:lnTo>
                <a:lnTo>
                  <a:pt x="136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6" y="36"/>
                </a:lnTo>
                <a:lnTo>
                  <a:pt x="136" y="34"/>
                </a:lnTo>
                <a:lnTo>
                  <a:pt x="136" y="30"/>
                </a:lnTo>
                <a:lnTo>
                  <a:pt x="138" y="26"/>
                </a:lnTo>
                <a:lnTo>
                  <a:pt x="138" y="2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247"/>
          <p:cNvSpPr>
            <a:spLocks/>
          </p:cNvSpPr>
          <p:nvPr/>
        </p:nvSpPr>
        <p:spPr bwMode="gray">
          <a:xfrm>
            <a:off x="1724170" y="3143250"/>
            <a:ext cx="241353" cy="193675"/>
          </a:xfrm>
          <a:custGeom>
            <a:avLst/>
            <a:gdLst/>
            <a:ahLst/>
            <a:cxnLst>
              <a:cxn ang="0">
                <a:pos x="84" y="2"/>
              </a:cxn>
              <a:cxn ang="0">
                <a:pos x="80" y="10"/>
              </a:cxn>
              <a:cxn ang="0">
                <a:pos x="60" y="18"/>
              </a:cxn>
              <a:cxn ang="0">
                <a:pos x="52" y="18"/>
              </a:cxn>
              <a:cxn ang="0">
                <a:pos x="46" y="16"/>
              </a:cxn>
              <a:cxn ang="0">
                <a:pos x="36" y="22"/>
              </a:cxn>
              <a:cxn ang="0">
                <a:pos x="30" y="28"/>
              </a:cxn>
              <a:cxn ang="0">
                <a:pos x="4" y="36"/>
              </a:cxn>
              <a:cxn ang="0">
                <a:pos x="4" y="48"/>
              </a:cxn>
              <a:cxn ang="0">
                <a:pos x="4" y="52"/>
              </a:cxn>
              <a:cxn ang="0">
                <a:pos x="0" y="56"/>
              </a:cxn>
              <a:cxn ang="0">
                <a:pos x="6" y="62"/>
              </a:cxn>
              <a:cxn ang="0">
                <a:pos x="10" y="66"/>
              </a:cxn>
              <a:cxn ang="0">
                <a:pos x="10" y="72"/>
              </a:cxn>
              <a:cxn ang="0">
                <a:pos x="6" y="76"/>
              </a:cxn>
              <a:cxn ang="0">
                <a:pos x="6" y="78"/>
              </a:cxn>
              <a:cxn ang="0">
                <a:pos x="8" y="84"/>
              </a:cxn>
              <a:cxn ang="0">
                <a:pos x="8" y="90"/>
              </a:cxn>
              <a:cxn ang="0">
                <a:pos x="8" y="94"/>
              </a:cxn>
              <a:cxn ang="0">
                <a:pos x="6" y="100"/>
              </a:cxn>
              <a:cxn ang="0">
                <a:pos x="8" y="100"/>
              </a:cxn>
              <a:cxn ang="0">
                <a:pos x="12" y="102"/>
              </a:cxn>
              <a:cxn ang="0">
                <a:pos x="12" y="98"/>
              </a:cxn>
              <a:cxn ang="0">
                <a:pos x="18" y="96"/>
              </a:cxn>
              <a:cxn ang="0">
                <a:pos x="30" y="104"/>
              </a:cxn>
              <a:cxn ang="0">
                <a:pos x="52" y="110"/>
              </a:cxn>
              <a:cxn ang="0">
                <a:pos x="68" y="118"/>
              </a:cxn>
              <a:cxn ang="0">
                <a:pos x="76" y="120"/>
              </a:cxn>
              <a:cxn ang="0">
                <a:pos x="84" y="118"/>
              </a:cxn>
              <a:cxn ang="0">
                <a:pos x="88" y="118"/>
              </a:cxn>
              <a:cxn ang="0">
                <a:pos x="90" y="114"/>
              </a:cxn>
              <a:cxn ang="0">
                <a:pos x="98" y="110"/>
              </a:cxn>
              <a:cxn ang="0">
                <a:pos x="110" y="112"/>
              </a:cxn>
              <a:cxn ang="0">
                <a:pos x="116" y="116"/>
              </a:cxn>
              <a:cxn ang="0">
                <a:pos x="124" y="120"/>
              </a:cxn>
              <a:cxn ang="0">
                <a:pos x="128" y="118"/>
              </a:cxn>
              <a:cxn ang="0">
                <a:pos x="150" y="104"/>
              </a:cxn>
              <a:cxn ang="0">
                <a:pos x="152" y="100"/>
              </a:cxn>
              <a:cxn ang="0">
                <a:pos x="146" y="86"/>
              </a:cxn>
              <a:cxn ang="0">
                <a:pos x="142" y="78"/>
              </a:cxn>
              <a:cxn ang="0">
                <a:pos x="132" y="64"/>
              </a:cxn>
              <a:cxn ang="0">
                <a:pos x="126" y="58"/>
              </a:cxn>
              <a:cxn ang="0">
                <a:pos x="132" y="54"/>
              </a:cxn>
              <a:cxn ang="0">
                <a:pos x="134" y="40"/>
              </a:cxn>
              <a:cxn ang="0">
                <a:pos x="130" y="32"/>
              </a:cxn>
              <a:cxn ang="0">
                <a:pos x="124" y="18"/>
              </a:cxn>
              <a:cxn ang="0">
                <a:pos x="116" y="12"/>
              </a:cxn>
              <a:cxn ang="0">
                <a:pos x="112" y="6"/>
              </a:cxn>
              <a:cxn ang="0">
                <a:pos x="104" y="8"/>
              </a:cxn>
              <a:cxn ang="0">
                <a:pos x="94" y="8"/>
              </a:cxn>
            </a:cxnLst>
            <a:rect l="0" t="0" r="r" b="b"/>
            <a:pathLst>
              <a:path w="152" h="122">
                <a:moveTo>
                  <a:pt x="90" y="4"/>
                </a:moveTo>
                <a:lnTo>
                  <a:pt x="84" y="0"/>
                </a:lnTo>
                <a:lnTo>
                  <a:pt x="84" y="2"/>
                </a:lnTo>
                <a:lnTo>
                  <a:pt x="82" y="4"/>
                </a:lnTo>
                <a:lnTo>
                  <a:pt x="82" y="8"/>
                </a:lnTo>
                <a:lnTo>
                  <a:pt x="80" y="10"/>
                </a:lnTo>
                <a:lnTo>
                  <a:pt x="78" y="12"/>
                </a:lnTo>
                <a:lnTo>
                  <a:pt x="78" y="12"/>
                </a:lnTo>
                <a:lnTo>
                  <a:pt x="60" y="18"/>
                </a:lnTo>
                <a:lnTo>
                  <a:pt x="56" y="18"/>
                </a:lnTo>
                <a:lnTo>
                  <a:pt x="52" y="18"/>
                </a:lnTo>
                <a:lnTo>
                  <a:pt x="52" y="18"/>
                </a:lnTo>
                <a:lnTo>
                  <a:pt x="52" y="16"/>
                </a:lnTo>
                <a:lnTo>
                  <a:pt x="48" y="16"/>
                </a:lnTo>
                <a:lnTo>
                  <a:pt x="46" y="16"/>
                </a:lnTo>
                <a:lnTo>
                  <a:pt x="42" y="16"/>
                </a:lnTo>
                <a:lnTo>
                  <a:pt x="38" y="20"/>
                </a:lnTo>
                <a:lnTo>
                  <a:pt x="36" y="22"/>
                </a:lnTo>
                <a:lnTo>
                  <a:pt x="32" y="24"/>
                </a:lnTo>
                <a:lnTo>
                  <a:pt x="30" y="26"/>
                </a:lnTo>
                <a:lnTo>
                  <a:pt x="30" y="28"/>
                </a:lnTo>
                <a:lnTo>
                  <a:pt x="4" y="32"/>
                </a:lnTo>
                <a:lnTo>
                  <a:pt x="4" y="32"/>
                </a:lnTo>
                <a:lnTo>
                  <a:pt x="4" y="36"/>
                </a:lnTo>
                <a:lnTo>
                  <a:pt x="4" y="40"/>
                </a:lnTo>
                <a:lnTo>
                  <a:pt x="4" y="44"/>
                </a:lnTo>
                <a:lnTo>
                  <a:pt x="4" y="48"/>
                </a:lnTo>
                <a:lnTo>
                  <a:pt x="4" y="48"/>
                </a:lnTo>
                <a:lnTo>
                  <a:pt x="4" y="50"/>
                </a:lnTo>
                <a:lnTo>
                  <a:pt x="4" y="52"/>
                </a:lnTo>
                <a:lnTo>
                  <a:pt x="4" y="54"/>
                </a:lnTo>
                <a:lnTo>
                  <a:pt x="0" y="54"/>
                </a:lnTo>
                <a:lnTo>
                  <a:pt x="0" y="56"/>
                </a:lnTo>
                <a:lnTo>
                  <a:pt x="2" y="56"/>
                </a:lnTo>
                <a:lnTo>
                  <a:pt x="4" y="60"/>
                </a:lnTo>
                <a:lnTo>
                  <a:pt x="6" y="62"/>
                </a:lnTo>
                <a:lnTo>
                  <a:pt x="8" y="62"/>
                </a:lnTo>
                <a:lnTo>
                  <a:pt x="8" y="64"/>
                </a:lnTo>
                <a:lnTo>
                  <a:pt x="10" y="66"/>
                </a:lnTo>
                <a:lnTo>
                  <a:pt x="12" y="68"/>
                </a:lnTo>
                <a:lnTo>
                  <a:pt x="12" y="70"/>
                </a:lnTo>
                <a:lnTo>
                  <a:pt x="10" y="72"/>
                </a:lnTo>
                <a:lnTo>
                  <a:pt x="10" y="72"/>
                </a:lnTo>
                <a:lnTo>
                  <a:pt x="8" y="74"/>
                </a:lnTo>
                <a:lnTo>
                  <a:pt x="6" y="76"/>
                </a:lnTo>
                <a:lnTo>
                  <a:pt x="6" y="76"/>
                </a:lnTo>
                <a:lnTo>
                  <a:pt x="6" y="78"/>
                </a:lnTo>
                <a:lnTo>
                  <a:pt x="6" y="78"/>
                </a:lnTo>
                <a:lnTo>
                  <a:pt x="8" y="80"/>
                </a:lnTo>
                <a:lnTo>
                  <a:pt x="8" y="82"/>
                </a:lnTo>
                <a:lnTo>
                  <a:pt x="8" y="84"/>
                </a:lnTo>
                <a:lnTo>
                  <a:pt x="6" y="86"/>
                </a:lnTo>
                <a:lnTo>
                  <a:pt x="6" y="88"/>
                </a:lnTo>
                <a:lnTo>
                  <a:pt x="8" y="90"/>
                </a:lnTo>
                <a:lnTo>
                  <a:pt x="6" y="90"/>
                </a:lnTo>
                <a:lnTo>
                  <a:pt x="6" y="92"/>
                </a:lnTo>
                <a:lnTo>
                  <a:pt x="8" y="94"/>
                </a:lnTo>
                <a:lnTo>
                  <a:pt x="8" y="96"/>
                </a:lnTo>
                <a:lnTo>
                  <a:pt x="8" y="98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8" y="100"/>
                </a:lnTo>
                <a:lnTo>
                  <a:pt x="8" y="102"/>
                </a:lnTo>
                <a:lnTo>
                  <a:pt x="10" y="102"/>
                </a:lnTo>
                <a:lnTo>
                  <a:pt x="12" y="102"/>
                </a:lnTo>
                <a:lnTo>
                  <a:pt x="12" y="100"/>
                </a:lnTo>
                <a:lnTo>
                  <a:pt x="12" y="100"/>
                </a:lnTo>
                <a:lnTo>
                  <a:pt x="12" y="98"/>
                </a:lnTo>
                <a:lnTo>
                  <a:pt x="14" y="98"/>
                </a:lnTo>
                <a:lnTo>
                  <a:pt x="14" y="96"/>
                </a:lnTo>
                <a:lnTo>
                  <a:pt x="18" y="96"/>
                </a:lnTo>
                <a:lnTo>
                  <a:pt x="20" y="100"/>
                </a:lnTo>
                <a:lnTo>
                  <a:pt x="26" y="100"/>
                </a:lnTo>
                <a:lnTo>
                  <a:pt x="30" y="104"/>
                </a:lnTo>
                <a:lnTo>
                  <a:pt x="42" y="104"/>
                </a:lnTo>
                <a:lnTo>
                  <a:pt x="44" y="110"/>
                </a:lnTo>
                <a:lnTo>
                  <a:pt x="52" y="110"/>
                </a:lnTo>
                <a:lnTo>
                  <a:pt x="60" y="116"/>
                </a:lnTo>
                <a:lnTo>
                  <a:pt x="64" y="118"/>
                </a:lnTo>
                <a:lnTo>
                  <a:pt x="68" y="118"/>
                </a:lnTo>
                <a:lnTo>
                  <a:pt x="68" y="122"/>
                </a:lnTo>
                <a:lnTo>
                  <a:pt x="74" y="120"/>
                </a:lnTo>
                <a:lnTo>
                  <a:pt x="76" y="120"/>
                </a:lnTo>
                <a:lnTo>
                  <a:pt x="78" y="120"/>
                </a:lnTo>
                <a:lnTo>
                  <a:pt x="80" y="118"/>
                </a:lnTo>
                <a:lnTo>
                  <a:pt x="84" y="118"/>
                </a:lnTo>
                <a:lnTo>
                  <a:pt x="86" y="120"/>
                </a:lnTo>
                <a:lnTo>
                  <a:pt x="88" y="120"/>
                </a:lnTo>
                <a:lnTo>
                  <a:pt x="88" y="118"/>
                </a:lnTo>
                <a:lnTo>
                  <a:pt x="88" y="116"/>
                </a:lnTo>
                <a:lnTo>
                  <a:pt x="88" y="114"/>
                </a:lnTo>
                <a:lnTo>
                  <a:pt x="90" y="114"/>
                </a:lnTo>
                <a:lnTo>
                  <a:pt x="92" y="112"/>
                </a:lnTo>
                <a:lnTo>
                  <a:pt x="94" y="110"/>
                </a:lnTo>
                <a:lnTo>
                  <a:pt x="98" y="110"/>
                </a:lnTo>
                <a:lnTo>
                  <a:pt x="102" y="108"/>
                </a:lnTo>
                <a:lnTo>
                  <a:pt x="106" y="108"/>
                </a:lnTo>
                <a:lnTo>
                  <a:pt x="110" y="112"/>
                </a:lnTo>
                <a:lnTo>
                  <a:pt x="112" y="112"/>
                </a:lnTo>
                <a:lnTo>
                  <a:pt x="114" y="114"/>
                </a:lnTo>
                <a:lnTo>
                  <a:pt x="116" y="116"/>
                </a:lnTo>
                <a:lnTo>
                  <a:pt x="118" y="118"/>
                </a:lnTo>
                <a:lnTo>
                  <a:pt x="122" y="120"/>
                </a:lnTo>
                <a:lnTo>
                  <a:pt x="124" y="120"/>
                </a:lnTo>
                <a:lnTo>
                  <a:pt x="126" y="120"/>
                </a:lnTo>
                <a:lnTo>
                  <a:pt x="128" y="120"/>
                </a:lnTo>
                <a:lnTo>
                  <a:pt x="128" y="118"/>
                </a:lnTo>
                <a:lnTo>
                  <a:pt x="150" y="104"/>
                </a:lnTo>
                <a:lnTo>
                  <a:pt x="150" y="104"/>
                </a:lnTo>
                <a:lnTo>
                  <a:pt x="150" y="104"/>
                </a:lnTo>
                <a:lnTo>
                  <a:pt x="150" y="104"/>
                </a:lnTo>
                <a:lnTo>
                  <a:pt x="152" y="102"/>
                </a:lnTo>
                <a:lnTo>
                  <a:pt x="152" y="100"/>
                </a:lnTo>
                <a:lnTo>
                  <a:pt x="150" y="98"/>
                </a:lnTo>
                <a:lnTo>
                  <a:pt x="148" y="92"/>
                </a:lnTo>
                <a:lnTo>
                  <a:pt x="146" y="86"/>
                </a:lnTo>
                <a:lnTo>
                  <a:pt x="146" y="84"/>
                </a:lnTo>
                <a:lnTo>
                  <a:pt x="144" y="82"/>
                </a:lnTo>
                <a:lnTo>
                  <a:pt x="142" y="78"/>
                </a:lnTo>
                <a:lnTo>
                  <a:pt x="140" y="72"/>
                </a:lnTo>
                <a:lnTo>
                  <a:pt x="136" y="68"/>
                </a:lnTo>
                <a:lnTo>
                  <a:pt x="132" y="64"/>
                </a:lnTo>
                <a:lnTo>
                  <a:pt x="130" y="60"/>
                </a:lnTo>
                <a:lnTo>
                  <a:pt x="126" y="58"/>
                </a:lnTo>
                <a:lnTo>
                  <a:pt x="126" y="58"/>
                </a:lnTo>
                <a:lnTo>
                  <a:pt x="128" y="58"/>
                </a:lnTo>
                <a:lnTo>
                  <a:pt x="130" y="56"/>
                </a:lnTo>
                <a:lnTo>
                  <a:pt x="132" y="54"/>
                </a:lnTo>
                <a:lnTo>
                  <a:pt x="134" y="50"/>
                </a:lnTo>
                <a:lnTo>
                  <a:pt x="136" y="46"/>
                </a:lnTo>
                <a:lnTo>
                  <a:pt x="134" y="40"/>
                </a:lnTo>
                <a:lnTo>
                  <a:pt x="134" y="40"/>
                </a:lnTo>
                <a:lnTo>
                  <a:pt x="132" y="36"/>
                </a:lnTo>
                <a:lnTo>
                  <a:pt x="130" y="32"/>
                </a:lnTo>
                <a:lnTo>
                  <a:pt x="128" y="28"/>
                </a:lnTo>
                <a:lnTo>
                  <a:pt x="126" y="22"/>
                </a:lnTo>
                <a:lnTo>
                  <a:pt x="124" y="18"/>
                </a:lnTo>
                <a:lnTo>
                  <a:pt x="122" y="16"/>
                </a:lnTo>
                <a:lnTo>
                  <a:pt x="120" y="14"/>
                </a:lnTo>
                <a:lnTo>
                  <a:pt x="116" y="12"/>
                </a:lnTo>
                <a:lnTo>
                  <a:pt x="114" y="10"/>
                </a:lnTo>
                <a:lnTo>
                  <a:pt x="112" y="8"/>
                </a:lnTo>
                <a:lnTo>
                  <a:pt x="112" y="6"/>
                </a:lnTo>
                <a:lnTo>
                  <a:pt x="110" y="6"/>
                </a:lnTo>
                <a:lnTo>
                  <a:pt x="108" y="8"/>
                </a:lnTo>
                <a:lnTo>
                  <a:pt x="104" y="8"/>
                </a:lnTo>
                <a:lnTo>
                  <a:pt x="98" y="8"/>
                </a:lnTo>
                <a:lnTo>
                  <a:pt x="98" y="8"/>
                </a:lnTo>
                <a:lnTo>
                  <a:pt x="94" y="8"/>
                </a:lnTo>
                <a:lnTo>
                  <a:pt x="92" y="6"/>
                </a:lnTo>
                <a:lnTo>
                  <a:pt x="90" y="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248"/>
          <p:cNvSpPr>
            <a:spLocks/>
          </p:cNvSpPr>
          <p:nvPr/>
        </p:nvSpPr>
        <p:spPr bwMode="gray">
          <a:xfrm>
            <a:off x="1879779" y="3362325"/>
            <a:ext cx="161961" cy="133350"/>
          </a:xfrm>
          <a:custGeom>
            <a:avLst/>
            <a:gdLst/>
            <a:ahLst/>
            <a:cxnLst>
              <a:cxn ang="0">
                <a:pos x="20" y="6"/>
              </a:cxn>
              <a:cxn ang="0">
                <a:pos x="26" y="2"/>
              </a:cxn>
              <a:cxn ang="0">
                <a:pos x="38" y="2"/>
              </a:cxn>
              <a:cxn ang="0">
                <a:pos x="48" y="4"/>
              </a:cxn>
              <a:cxn ang="0">
                <a:pos x="52" y="6"/>
              </a:cxn>
              <a:cxn ang="0">
                <a:pos x="60" y="6"/>
              </a:cxn>
              <a:cxn ang="0">
                <a:pos x="68" y="4"/>
              </a:cxn>
              <a:cxn ang="0">
                <a:pos x="72" y="0"/>
              </a:cxn>
              <a:cxn ang="0">
                <a:pos x="76" y="2"/>
              </a:cxn>
              <a:cxn ang="0">
                <a:pos x="84" y="6"/>
              </a:cxn>
              <a:cxn ang="0">
                <a:pos x="92" y="14"/>
              </a:cxn>
              <a:cxn ang="0">
                <a:pos x="94" y="20"/>
              </a:cxn>
              <a:cxn ang="0">
                <a:pos x="96" y="30"/>
              </a:cxn>
              <a:cxn ang="0">
                <a:pos x="98" y="40"/>
              </a:cxn>
              <a:cxn ang="0">
                <a:pos x="96" y="54"/>
              </a:cxn>
              <a:cxn ang="0">
                <a:pos x="98" y="60"/>
              </a:cxn>
              <a:cxn ang="0">
                <a:pos x="102" y="64"/>
              </a:cxn>
              <a:cxn ang="0">
                <a:pos x="100" y="66"/>
              </a:cxn>
              <a:cxn ang="0">
                <a:pos x="100" y="70"/>
              </a:cxn>
              <a:cxn ang="0">
                <a:pos x="100" y="74"/>
              </a:cxn>
              <a:cxn ang="0">
                <a:pos x="100" y="82"/>
              </a:cxn>
              <a:cxn ang="0">
                <a:pos x="100" y="84"/>
              </a:cxn>
              <a:cxn ang="0">
                <a:pos x="94" y="80"/>
              </a:cxn>
              <a:cxn ang="0">
                <a:pos x="88" y="76"/>
              </a:cxn>
              <a:cxn ang="0">
                <a:pos x="74" y="72"/>
              </a:cxn>
              <a:cxn ang="0">
                <a:pos x="72" y="70"/>
              </a:cxn>
              <a:cxn ang="0">
                <a:pos x="64" y="66"/>
              </a:cxn>
              <a:cxn ang="0">
                <a:pos x="60" y="66"/>
              </a:cxn>
              <a:cxn ang="0">
                <a:pos x="48" y="66"/>
              </a:cxn>
              <a:cxn ang="0">
                <a:pos x="34" y="72"/>
              </a:cxn>
              <a:cxn ang="0">
                <a:pos x="32" y="72"/>
              </a:cxn>
              <a:cxn ang="0">
                <a:pos x="26" y="72"/>
              </a:cxn>
              <a:cxn ang="0">
                <a:pos x="16" y="64"/>
              </a:cxn>
              <a:cxn ang="0">
                <a:pos x="8" y="58"/>
              </a:cxn>
              <a:cxn ang="0">
                <a:pos x="0" y="54"/>
              </a:cxn>
              <a:cxn ang="0">
                <a:pos x="4" y="52"/>
              </a:cxn>
              <a:cxn ang="0">
                <a:pos x="10" y="44"/>
              </a:cxn>
              <a:cxn ang="0">
                <a:pos x="16" y="36"/>
              </a:cxn>
              <a:cxn ang="0">
                <a:pos x="16" y="32"/>
              </a:cxn>
              <a:cxn ang="0">
                <a:pos x="18" y="20"/>
              </a:cxn>
              <a:cxn ang="0">
                <a:pos x="18" y="12"/>
              </a:cxn>
              <a:cxn ang="0">
                <a:pos x="20" y="6"/>
              </a:cxn>
            </a:cxnLst>
            <a:rect l="0" t="0" r="r" b="b"/>
            <a:pathLst>
              <a:path w="102" h="84">
                <a:moveTo>
                  <a:pt x="20" y="6"/>
                </a:moveTo>
                <a:lnTo>
                  <a:pt x="20" y="6"/>
                </a:lnTo>
                <a:lnTo>
                  <a:pt x="22" y="4"/>
                </a:lnTo>
                <a:lnTo>
                  <a:pt x="26" y="2"/>
                </a:lnTo>
                <a:lnTo>
                  <a:pt x="32" y="2"/>
                </a:lnTo>
                <a:lnTo>
                  <a:pt x="38" y="2"/>
                </a:lnTo>
                <a:lnTo>
                  <a:pt x="42" y="2"/>
                </a:lnTo>
                <a:lnTo>
                  <a:pt x="48" y="4"/>
                </a:lnTo>
                <a:lnTo>
                  <a:pt x="50" y="4"/>
                </a:lnTo>
                <a:lnTo>
                  <a:pt x="52" y="6"/>
                </a:lnTo>
                <a:lnTo>
                  <a:pt x="56" y="6"/>
                </a:lnTo>
                <a:lnTo>
                  <a:pt x="60" y="6"/>
                </a:lnTo>
                <a:lnTo>
                  <a:pt x="66" y="6"/>
                </a:lnTo>
                <a:lnTo>
                  <a:pt x="68" y="4"/>
                </a:lnTo>
                <a:lnTo>
                  <a:pt x="70" y="4"/>
                </a:lnTo>
                <a:lnTo>
                  <a:pt x="72" y="0"/>
                </a:lnTo>
                <a:lnTo>
                  <a:pt x="72" y="0"/>
                </a:lnTo>
                <a:lnTo>
                  <a:pt x="76" y="2"/>
                </a:lnTo>
                <a:lnTo>
                  <a:pt x="80" y="4"/>
                </a:lnTo>
                <a:lnTo>
                  <a:pt x="84" y="6"/>
                </a:lnTo>
                <a:lnTo>
                  <a:pt x="88" y="10"/>
                </a:lnTo>
                <a:lnTo>
                  <a:pt x="92" y="14"/>
                </a:lnTo>
                <a:lnTo>
                  <a:pt x="92" y="16"/>
                </a:lnTo>
                <a:lnTo>
                  <a:pt x="94" y="20"/>
                </a:lnTo>
                <a:lnTo>
                  <a:pt x="96" y="24"/>
                </a:lnTo>
                <a:lnTo>
                  <a:pt x="96" y="30"/>
                </a:lnTo>
                <a:lnTo>
                  <a:pt x="98" y="34"/>
                </a:lnTo>
                <a:lnTo>
                  <a:pt x="98" y="40"/>
                </a:lnTo>
                <a:lnTo>
                  <a:pt x="96" y="48"/>
                </a:lnTo>
                <a:lnTo>
                  <a:pt x="96" y="54"/>
                </a:lnTo>
                <a:lnTo>
                  <a:pt x="96" y="58"/>
                </a:lnTo>
                <a:lnTo>
                  <a:pt x="98" y="60"/>
                </a:lnTo>
                <a:lnTo>
                  <a:pt x="100" y="62"/>
                </a:lnTo>
                <a:lnTo>
                  <a:pt x="102" y="64"/>
                </a:lnTo>
                <a:lnTo>
                  <a:pt x="102" y="64"/>
                </a:lnTo>
                <a:lnTo>
                  <a:pt x="100" y="66"/>
                </a:lnTo>
                <a:lnTo>
                  <a:pt x="100" y="68"/>
                </a:lnTo>
                <a:lnTo>
                  <a:pt x="100" y="70"/>
                </a:lnTo>
                <a:lnTo>
                  <a:pt x="100" y="72"/>
                </a:lnTo>
                <a:lnTo>
                  <a:pt x="100" y="74"/>
                </a:lnTo>
                <a:lnTo>
                  <a:pt x="100" y="78"/>
                </a:lnTo>
                <a:lnTo>
                  <a:pt x="100" y="82"/>
                </a:lnTo>
                <a:lnTo>
                  <a:pt x="100" y="84"/>
                </a:lnTo>
                <a:lnTo>
                  <a:pt x="100" y="84"/>
                </a:lnTo>
                <a:lnTo>
                  <a:pt x="98" y="82"/>
                </a:lnTo>
                <a:lnTo>
                  <a:pt x="94" y="80"/>
                </a:lnTo>
                <a:lnTo>
                  <a:pt x="92" y="78"/>
                </a:lnTo>
                <a:lnTo>
                  <a:pt x="88" y="76"/>
                </a:lnTo>
                <a:lnTo>
                  <a:pt x="84" y="76"/>
                </a:lnTo>
                <a:lnTo>
                  <a:pt x="74" y="72"/>
                </a:lnTo>
                <a:lnTo>
                  <a:pt x="74" y="70"/>
                </a:lnTo>
                <a:lnTo>
                  <a:pt x="72" y="70"/>
                </a:lnTo>
                <a:lnTo>
                  <a:pt x="68" y="68"/>
                </a:lnTo>
                <a:lnTo>
                  <a:pt x="64" y="66"/>
                </a:lnTo>
                <a:lnTo>
                  <a:pt x="60" y="66"/>
                </a:lnTo>
                <a:lnTo>
                  <a:pt x="60" y="66"/>
                </a:lnTo>
                <a:lnTo>
                  <a:pt x="54" y="66"/>
                </a:lnTo>
                <a:lnTo>
                  <a:pt x="48" y="66"/>
                </a:lnTo>
                <a:lnTo>
                  <a:pt x="42" y="68"/>
                </a:lnTo>
                <a:lnTo>
                  <a:pt x="34" y="72"/>
                </a:lnTo>
                <a:lnTo>
                  <a:pt x="34" y="72"/>
                </a:lnTo>
                <a:lnTo>
                  <a:pt x="32" y="72"/>
                </a:lnTo>
                <a:lnTo>
                  <a:pt x="30" y="72"/>
                </a:lnTo>
                <a:lnTo>
                  <a:pt x="26" y="72"/>
                </a:lnTo>
                <a:lnTo>
                  <a:pt x="22" y="68"/>
                </a:lnTo>
                <a:lnTo>
                  <a:pt x="16" y="64"/>
                </a:lnTo>
                <a:lnTo>
                  <a:pt x="8" y="58"/>
                </a:lnTo>
                <a:lnTo>
                  <a:pt x="8" y="58"/>
                </a:lnTo>
                <a:lnTo>
                  <a:pt x="4" y="56"/>
                </a:lnTo>
                <a:lnTo>
                  <a:pt x="0" y="54"/>
                </a:lnTo>
                <a:lnTo>
                  <a:pt x="2" y="54"/>
                </a:lnTo>
                <a:lnTo>
                  <a:pt x="4" y="52"/>
                </a:lnTo>
                <a:lnTo>
                  <a:pt x="8" y="48"/>
                </a:lnTo>
                <a:lnTo>
                  <a:pt x="10" y="44"/>
                </a:lnTo>
                <a:lnTo>
                  <a:pt x="14" y="40"/>
                </a:lnTo>
                <a:lnTo>
                  <a:pt x="16" y="36"/>
                </a:lnTo>
                <a:lnTo>
                  <a:pt x="16" y="34"/>
                </a:lnTo>
                <a:lnTo>
                  <a:pt x="16" y="32"/>
                </a:lnTo>
                <a:lnTo>
                  <a:pt x="16" y="26"/>
                </a:lnTo>
                <a:lnTo>
                  <a:pt x="18" y="20"/>
                </a:lnTo>
                <a:lnTo>
                  <a:pt x="18" y="14"/>
                </a:lnTo>
                <a:lnTo>
                  <a:pt x="18" y="12"/>
                </a:lnTo>
                <a:lnTo>
                  <a:pt x="20" y="10"/>
                </a:lnTo>
                <a:lnTo>
                  <a:pt x="20" y="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249"/>
          <p:cNvSpPr>
            <a:spLocks/>
          </p:cNvSpPr>
          <p:nvPr/>
        </p:nvSpPr>
        <p:spPr bwMode="gray">
          <a:xfrm>
            <a:off x="1975050" y="3556000"/>
            <a:ext cx="66690" cy="69850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26" y="2"/>
              </a:cxn>
              <a:cxn ang="0">
                <a:pos x="26" y="2"/>
              </a:cxn>
              <a:cxn ang="0">
                <a:pos x="26" y="4"/>
              </a:cxn>
              <a:cxn ang="0">
                <a:pos x="28" y="6"/>
              </a:cxn>
              <a:cxn ang="0">
                <a:pos x="32" y="10"/>
              </a:cxn>
              <a:cxn ang="0">
                <a:pos x="36" y="14"/>
              </a:cxn>
              <a:cxn ang="0">
                <a:pos x="42" y="22"/>
              </a:cxn>
              <a:cxn ang="0">
                <a:pos x="40" y="22"/>
              </a:cxn>
              <a:cxn ang="0">
                <a:pos x="40" y="24"/>
              </a:cxn>
              <a:cxn ang="0">
                <a:pos x="38" y="28"/>
              </a:cxn>
              <a:cxn ang="0">
                <a:pos x="36" y="30"/>
              </a:cxn>
              <a:cxn ang="0">
                <a:pos x="34" y="30"/>
              </a:cxn>
              <a:cxn ang="0">
                <a:pos x="34" y="30"/>
              </a:cxn>
              <a:cxn ang="0">
                <a:pos x="30" y="30"/>
              </a:cxn>
              <a:cxn ang="0">
                <a:pos x="28" y="32"/>
              </a:cxn>
              <a:cxn ang="0">
                <a:pos x="24" y="32"/>
              </a:cxn>
              <a:cxn ang="0">
                <a:pos x="22" y="32"/>
              </a:cxn>
              <a:cxn ang="0">
                <a:pos x="22" y="32"/>
              </a:cxn>
              <a:cxn ang="0">
                <a:pos x="20" y="34"/>
              </a:cxn>
              <a:cxn ang="0">
                <a:pos x="18" y="36"/>
              </a:cxn>
              <a:cxn ang="0">
                <a:pos x="16" y="38"/>
              </a:cxn>
              <a:cxn ang="0">
                <a:pos x="16" y="38"/>
              </a:cxn>
              <a:cxn ang="0">
                <a:pos x="14" y="40"/>
              </a:cxn>
              <a:cxn ang="0">
                <a:pos x="12" y="42"/>
              </a:cxn>
              <a:cxn ang="0">
                <a:pos x="10" y="42"/>
              </a:cxn>
              <a:cxn ang="0">
                <a:pos x="10" y="42"/>
              </a:cxn>
              <a:cxn ang="0">
                <a:pos x="8" y="44"/>
              </a:cxn>
              <a:cxn ang="0">
                <a:pos x="4" y="44"/>
              </a:cxn>
              <a:cxn ang="0">
                <a:pos x="2" y="44"/>
              </a:cxn>
              <a:cxn ang="0">
                <a:pos x="0" y="44"/>
              </a:cxn>
              <a:cxn ang="0">
                <a:pos x="2" y="36"/>
              </a:cxn>
              <a:cxn ang="0">
                <a:pos x="2" y="20"/>
              </a:cxn>
              <a:cxn ang="0">
                <a:pos x="2" y="20"/>
              </a:cxn>
              <a:cxn ang="0">
                <a:pos x="4" y="16"/>
              </a:cxn>
              <a:cxn ang="0">
                <a:pos x="4" y="12"/>
              </a:cxn>
              <a:cxn ang="0">
                <a:pos x="8" y="8"/>
              </a:cxn>
              <a:cxn ang="0">
                <a:pos x="12" y="4"/>
              </a:cxn>
              <a:cxn ang="0">
                <a:pos x="14" y="4"/>
              </a:cxn>
              <a:cxn ang="0">
                <a:pos x="16" y="2"/>
              </a:cxn>
              <a:cxn ang="0">
                <a:pos x="20" y="0"/>
              </a:cxn>
              <a:cxn ang="0">
                <a:pos x="26" y="0"/>
              </a:cxn>
            </a:cxnLst>
            <a:rect l="0" t="0" r="r" b="b"/>
            <a:pathLst>
              <a:path w="42" h="44">
                <a:moveTo>
                  <a:pt x="26" y="0"/>
                </a:moveTo>
                <a:lnTo>
                  <a:pt x="26" y="2"/>
                </a:lnTo>
                <a:lnTo>
                  <a:pt x="26" y="2"/>
                </a:lnTo>
                <a:lnTo>
                  <a:pt x="26" y="4"/>
                </a:lnTo>
                <a:lnTo>
                  <a:pt x="28" y="6"/>
                </a:lnTo>
                <a:lnTo>
                  <a:pt x="32" y="10"/>
                </a:lnTo>
                <a:lnTo>
                  <a:pt x="36" y="14"/>
                </a:lnTo>
                <a:lnTo>
                  <a:pt x="42" y="22"/>
                </a:lnTo>
                <a:lnTo>
                  <a:pt x="40" y="22"/>
                </a:lnTo>
                <a:lnTo>
                  <a:pt x="40" y="24"/>
                </a:lnTo>
                <a:lnTo>
                  <a:pt x="38" y="28"/>
                </a:lnTo>
                <a:lnTo>
                  <a:pt x="36" y="30"/>
                </a:lnTo>
                <a:lnTo>
                  <a:pt x="34" y="30"/>
                </a:lnTo>
                <a:lnTo>
                  <a:pt x="34" y="30"/>
                </a:lnTo>
                <a:lnTo>
                  <a:pt x="30" y="30"/>
                </a:lnTo>
                <a:lnTo>
                  <a:pt x="28" y="32"/>
                </a:lnTo>
                <a:lnTo>
                  <a:pt x="24" y="32"/>
                </a:lnTo>
                <a:lnTo>
                  <a:pt x="22" y="32"/>
                </a:lnTo>
                <a:lnTo>
                  <a:pt x="22" y="32"/>
                </a:lnTo>
                <a:lnTo>
                  <a:pt x="20" y="34"/>
                </a:lnTo>
                <a:lnTo>
                  <a:pt x="18" y="36"/>
                </a:lnTo>
                <a:lnTo>
                  <a:pt x="16" y="38"/>
                </a:lnTo>
                <a:lnTo>
                  <a:pt x="16" y="38"/>
                </a:lnTo>
                <a:lnTo>
                  <a:pt x="14" y="40"/>
                </a:lnTo>
                <a:lnTo>
                  <a:pt x="12" y="42"/>
                </a:lnTo>
                <a:lnTo>
                  <a:pt x="10" y="42"/>
                </a:lnTo>
                <a:lnTo>
                  <a:pt x="10" y="42"/>
                </a:lnTo>
                <a:lnTo>
                  <a:pt x="8" y="44"/>
                </a:lnTo>
                <a:lnTo>
                  <a:pt x="4" y="44"/>
                </a:lnTo>
                <a:lnTo>
                  <a:pt x="2" y="44"/>
                </a:lnTo>
                <a:lnTo>
                  <a:pt x="0" y="44"/>
                </a:lnTo>
                <a:lnTo>
                  <a:pt x="2" y="36"/>
                </a:lnTo>
                <a:lnTo>
                  <a:pt x="2" y="20"/>
                </a:lnTo>
                <a:lnTo>
                  <a:pt x="2" y="20"/>
                </a:lnTo>
                <a:lnTo>
                  <a:pt x="4" y="16"/>
                </a:lnTo>
                <a:lnTo>
                  <a:pt x="4" y="12"/>
                </a:lnTo>
                <a:lnTo>
                  <a:pt x="8" y="8"/>
                </a:lnTo>
                <a:lnTo>
                  <a:pt x="12" y="4"/>
                </a:lnTo>
                <a:lnTo>
                  <a:pt x="14" y="4"/>
                </a:lnTo>
                <a:lnTo>
                  <a:pt x="16" y="2"/>
                </a:lnTo>
                <a:lnTo>
                  <a:pt x="20" y="0"/>
                </a:lnTo>
                <a:lnTo>
                  <a:pt x="2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250"/>
          <p:cNvSpPr>
            <a:spLocks/>
          </p:cNvSpPr>
          <p:nvPr/>
        </p:nvSpPr>
        <p:spPr bwMode="gray">
          <a:xfrm>
            <a:off x="2143363" y="3838575"/>
            <a:ext cx="428720" cy="368300"/>
          </a:xfrm>
          <a:custGeom>
            <a:avLst/>
            <a:gdLst/>
            <a:ahLst/>
            <a:cxnLst>
              <a:cxn ang="0">
                <a:pos x="34" y="8"/>
              </a:cxn>
              <a:cxn ang="0">
                <a:pos x="42" y="24"/>
              </a:cxn>
              <a:cxn ang="0">
                <a:pos x="36" y="30"/>
              </a:cxn>
              <a:cxn ang="0">
                <a:pos x="30" y="36"/>
              </a:cxn>
              <a:cxn ang="0">
                <a:pos x="26" y="40"/>
              </a:cxn>
              <a:cxn ang="0">
                <a:pos x="0" y="40"/>
              </a:cxn>
              <a:cxn ang="0">
                <a:pos x="6" y="56"/>
              </a:cxn>
              <a:cxn ang="0">
                <a:pos x="8" y="60"/>
              </a:cxn>
              <a:cxn ang="0">
                <a:pos x="12" y="68"/>
              </a:cxn>
              <a:cxn ang="0">
                <a:pos x="18" y="78"/>
              </a:cxn>
              <a:cxn ang="0">
                <a:pos x="26" y="90"/>
              </a:cxn>
              <a:cxn ang="0">
                <a:pos x="38" y="110"/>
              </a:cxn>
              <a:cxn ang="0">
                <a:pos x="42" y="118"/>
              </a:cxn>
              <a:cxn ang="0">
                <a:pos x="52" y="140"/>
              </a:cxn>
              <a:cxn ang="0">
                <a:pos x="68" y="170"/>
              </a:cxn>
              <a:cxn ang="0">
                <a:pos x="80" y="188"/>
              </a:cxn>
              <a:cxn ang="0">
                <a:pos x="92" y="212"/>
              </a:cxn>
              <a:cxn ang="0">
                <a:pos x="96" y="212"/>
              </a:cxn>
              <a:cxn ang="0">
                <a:pos x="100" y="210"/>
              </a:cxn>
              <a:cxn ang="0">
                <a:pos x="104" y="206"/>
              </a:cxn>
              <a:cxn ang="0">
                <a:pos x="104" y="202"/>
              </a:cxn>
              <a:cxn ang="0">
                <a:pos x="106" y="204"/>
              </a:cxn>
              <a:cxn ang="0">
                <a:pos x="110" y="204"/>
              </a:cxn>
              <a:cxn ang="0">
                <a:pos x="136" y="232"/>
              </a:cxn>
              <a:cxn ang="0">
                <a:pos x="140" y="228"/>
              </a:cxn>
              <a:cxn ang="0">
                <a:pos x="146" y="220"/>
              </a:cxn>
              <a:cxn ang="0">
                <a:pos x="152" y="212"/>
              </a:cxn>
              <a:cxn ang="0">
                <a:pos x="158" y="204"/>
              </a:cxn>
              <a:cxn ang="0">
                <a:pos x="166" y="200"/>
              </a:cxn>
              <a:cxn ang="0">
                <a:pos x="194" y="188"/>
              </a:cxn>
              <a:cxn ang="0">
                <a:pos x="220" y="184"/>
              </a:cxn>
              <a:cxn ang="0">
                <a:pos x="224" y="182"/>
              </a:cxn>
              <a:cxn ang="0">
                <a:pos x="248" y="170"/>
              </a:cxn>
              <a:cxn ang="0">
                <a:pos x="268" y="148"/>
              </a:cxn>
              <a:cxn ang="0">
                <a:pos x="268" y="132"/>
              </a:cxn>
              <a:cxn ang="0">
                <a:pos x="268" y="126"/>
              </a:cxn>
              <a:cxn ang="0">
                <a:pos x="270" y="122"/>
              </a:cxn>
              <a:cxn ang="0">
                <a:pos x="234" y="124"/>
              </a:cxn>
              <a:cxn ang="0">
                <a:pos x="232" y="122"/>
              </a:cxn>
              <a:cxn ang="0">
                <a:pos x="228" y="120"/>
              </a:cxn>
              <a:cxn ang="0">
                <a:pos x="228" y="116"/>
              </a:cxn>
              <a:cxn ang="0">
                <a:pos x="220" y="108"/>
              </a:cxn>
              <a:cxn ang="0">
                <a:pos x="216" y="110"/>
              </a:cxn>
              <a:cxn ang="0">
                <a:pos x="210" y="110"/>
              </a:cxn>
              <a:cxn ang="0">
                <a:pos x="206" y="106"/>
              </a:cxn>
              <a:cxn ang="0">
                <a:pos x="202" y="98"/>
              </a:cxn>
              <a:cxn ang="0">
                <a:pos x="196" y="88"/>
              </a:cxn>
              <a:cxn ang="0">
                <a:pos x="192" y="80"/>
              </a:cxn>
              <a:cxn ang="0">
                <a:pos x="172" y="54"/>
              </a:cxn>
              <a:cxn ang="0">
                <a:pos x="154" y="52"/>
              </a:cxn>
              <a:cxn ang="0">
                <a:pos x="150" y="48"/>
              </a:cxn>
              <a:cxn ang="0">
                <a:pos x="144" y="46"/>
              </a:cxn>
              <a:cxn ang="0">
                <a:pos x="138" y="40"/>
              </a:cxn>
              <a:cxn ang="0">
                <a:pos x="130" y="34"/>
              </a:cxn>
              <a:cxn ang="0">
                <a:pos x="120" y="28"/>
              </a:cxn>
              <a:cxn ang="0">
                <a:pos x="102" y="16"/>
              </a:cxn>
              <a:cxn ang="0">
                <a:pos x="68" y="4"/>
              </a:cxn>
              <a:cxn ang="0">
                <a:pos x="62" y="0"/>
              </a:cxn>
              <a:cxn ang="0">
                <a:pos x="58" y="2"/>
              </a:cxn>
            </a:cxnLst>
            <a:rect l="0" t="0" r="r" b="b"/>
            <a:pathLst>
              <a:path w="270" h="232">
                <a:moveTo>
                  <a:pt x="54" y="4"/>
                </a:moveTo>
                <a:lnTo>
                  <a:pt x="34" y="8"/>
                </a:lnTo>
                <a:lnTo>
                  <a:pt x="42" y="22"/>
                </a:lnTo>
                <a:lnTo>
                  <a:pt x="42" y="24"/>
                </a:lnTo>
                <a:lnTo>
                  <a:pt x="40" y="26"/>
                </a:lnTo>
                <a:lnTo>
                  <a:pt x="36" y="30"/>
                </a:lnTo>
                <a:lnTo>
                  <a:pt x="34" y="34"/>
                </a:lnTo>
                <a:lnTo>
                  <a:pt x="30" y="36"/>
                </a:lnTo>
                <a:lnTo>
                  <a:pt x="28" y="38"/>
                </a:lnTo>
                <a:lnTo>
                  <a:pt x="26" y="40"/>
                </a:lnTo>
                <a:lnTo>
                  <a:pt x="24" y="42"/>
                </a:lnTo>
                <a:lnTo>
                  <a:pt x="0" y="40"/>
                </a:lnTo>
                <a:lnTo>
                  <a:pt x="2" y="46"/>
                </a:lnTo>
                <a:lnTo>
                  <a:pt x="6" y="56"/>
                </a:lnTo>
                <a:lnTo>
                  <a:pt x="6" y="58"/>
                </a:lnTo>
                <a:lnTo>
                  <a:pt x="8" y="60"/>
                </a:lnTo>
                <a:lnTo>
                  <a:pt x="10" y="64"/>
                </a:lnTo>
                <a:lnTo>
                  <a:pt x="12" y="68"/>
                </a:lnTo>
                <a:lnTo>
                  <a:pt x="16" y="74"/>
                </a:lnTo>
                <a:lnTo>
                  <a:pt x="18" y="78"/>
                </a:lnTo>
                <a:lnTo>
                  <a:pt x="22" y="82"/>
                </a:lnTo>
                <a:lnTo>
                  <a:pt x="26" y="90"/>
                </a:lnTo>
                <a:lnTo>
                  <a:pt x="34" y="100"/>
                </a:lnTo>
                <a:lnTo>
                  <a:pt x="38" y="110"/>
                </a:lnTo>
                <a:lnTo>
                  <a:pt x="42" y="114"/>
                </a:lnTo>
                <a:lnTo>
                  <a:pt x="42" y="118"/>
                </a:lnTo>
                <a:lnTo>
                  <a:pt x="46" y="128"/>
                </a:lnTo>
                <a:lnTo>
                  <a:pt x="52" y="140"/>
                </a:lnTo>
                <a:lnTo>
                  <a:pt x="58" y="152"/>
                </a:lnTo>
                <a:lnTo>
                  <a:pt x="68" y="170"/>
                </a:lnTo>
                <a:lnTo>
                  <a:pt x="72" y="176"/>
                </a:lnTo>
                <a:lnTo>
                  <a:pt x="80" y="188"/>
                </a:lnTo>
                <a:lnTo>
                  <a:pt x="86" y="202"/>
                </a:lnTo>
                <a:lnTo>
                  <a:pt x="92" y="212"/>
                </a:lnTo>
                <a:lnTo>
                  <a:pt x="94" y="216"/>
                </a:lnTo>
                <a:lnTo>
                  <a:pt x="96" y="212"/>
                </a:lnTo>
                <a:lnTo>
                  <a:pt x="98" y="212"/>
                </a:lnTo>
                <a:lnTo>
                  <a:pt x="100" y="210"/>
                </a:lnTo>
                <a:lnTo>
                  <a:pt x="102" y="210"/>
                </a:lnTo>
                <a:lnTo>
                  <a:pt x="104" y="206"/>
                </a:lnTo>
                <a:lnTo>
                  <a:pt x="104" y="202"/>
                </a:lnTo>
                <a:lnTo>
                  <a:pt x="104" y="202"/>
                </a:lnTo>
                <a:lnTo>
                  <a:pt x="104" y="202"/>
                </a:lnTo>
                <a:lnTo>
                  <a:pt x="106" y="204"/>
                </a:lnTo>
                <a:lnTo>
                  <a:pt x="108" y="204"/>
                </a:lnTo>
                <a:lnTo>
                  <a:pt x="110" y="204"/>
                </a:lnTo>
                <a:lnTo>
                  <a:pt x="114" y="204"/>
                </a:lnTo>
                <a:lnTo>
                  <a:pt x="136" y="232"/>
                </a:lnTo>
                <a:lnTo>
                  <a:pt x="140" y="228"/>
                </a:lnTo>
                <a:lnTo>
                  <a:pt x="140" y="228"/>
                </a:lnTo>
                <a:lnTo>
                  <a:pt x="142" y="224"/>
                </a:lnTo>
                <a:lnTo>
                  <a:pt x="146" y="220"/>
                </a:lnTo>
                <a:lnTo>
                  <a:pt x="148" y="216"/>
                </a:lnTo>
                <a:lnTo>
                  <a:pt x="152" y="212"/>
                </a:lnTo>
                <a:lnTo>
                  <a:pt x="156" y="206"/>
                </a:lnTo>
                <a:lnTo>
                  <a:pt x="158" y="204"/>
                </a:lnTo>
                <a:lnTo>
                  <a:pt x="160" y="202"/>
                </a:lnTo>
                <a:lnTo>
                  <a:pt x="166" y="200"/>
                </a:lnTo>
                <a:lnTo>
                  <a:pt x="178" y="194"/>
                </a:lnTo>
                <a:lnTo>
                  <a:pt x="194" y="188"/>
                </a:lnTo>
                <a:lnTo>
                  <a:pt x="208" y="184"/>
                </a:lnTo>
                <a:lnTo>
                  <a:pt x="220" y="184"/>
                </a:lnTo>
                <a:lnTo>
                  <a:pt x="220" y="182"/>
                </a:lnTo>
                <a:lnTo>
                  <a:pt x="224" y="182"/>
                </a:lnTo>
                <a:lnTo>
                  <a:pt x="236" y="178"/>
                </a:lnTo>
                <a:lnTo>
                  <a:pt x="248" y="170"/>
                </a:lnTo>
                <a:lnTo>
                  <a:pt x="260" y="160"/>
                </a:lnTo>
                <a:lnTo>
                  <a:pt x="268" y="148"/>
                </a:lnTo>
                <a:lnTo>
                  <a:pt x="270" y="132"/>
                </a:lnTo>
                <a:lnTo>
                  <a:pt x="268" y="132"/>
                </a:lnTo>
                <a:lnTo>
                  <a:pt x="268" y="130"/>
                </a:lnTo>
                <a:lnTo>
                  <a:pt x="268" y="126"/>
                </a:lnTo>
                <a:lnTo>
                  <a:pt x="268" y="124"/>
                </a:lnTo>
                <a:lnTo>
                  <a:pt x="270" y="122"/>
                </a:lnTo>
                <a:lnTo>
                  <a:pt x="254" y="124"/>
                </a:lnTo>
                <a:lnTo>
                  <a:pt x="234" y="124"/>
                </a:lnTo>
                <a:lnTo>
                  <a:pt x="234" y="124"/>
                </a:lnTo>
                <a:lnTo>
                  <a:pt x="232" y="122"/>
                </a:lnTo>
                <a:lnTo>
                  <a:pt x="230" y="122"/>
                </a:lnTo>
                <a:lnTo>
                  <a:pt x="228" y="120"/>
                </a:lnTo>
                <a:lnTo>
                  <a:pt x="228" y="118"/>
                </a:lnTo>
                <a:lnTo>
                  <a:pt x="228" y="116"/>
                </a:lnTo>
                <a:lnTo>
                  <a:pt x="230" y="110"/>
                </a:lnTo>
                <a:lnTo>
                  <a:pt x="220" y="108"/>
                </a:lnTo>
                <a:lnTo>
                  <a:pt x="218" y="108"/>
                </a:lnTo>
                <a:lnTo>
                  <a:pt x="216" y="110"/>
                </a:lnTo>
                <a:lnTo>
                  <a:pt x="214" y="110"/>
                </a:lnTo>
                <a:lnTo>
                  <a:pt x="210" y="110"/>
                </a:lnTo>
                <a:lnTo>
                  <a:pt x="206" y="108"/>
                </a:lnTo>
                <a:lnTo>
                  <a:pt x="206" y="106"/>
                </a:lnTo>
                <a:lnTo>
                  <a:pt x="204" y="102"/>
                </a:lnTo>
                <a:lnTo>
                  <a:pt x="202" y="98"/>
                </a:lnTo>
                <a:lnTo>
                  <a:pt x="200" y="92"/>
                </a:lnTo>
                <a:lnTo>
                  <a:pt x="196" y="88"/>
                </a:lnTo>
                <a:lnTo>
                  <a:pt x="194" y="84"/>
                </a:lnTo>
                <a:lnTo>
                  <a:pt x="192" y="80"/>
                </a:lnTo>
                <a:lnTo>
                  <a:pt x="192" y="80"/>
                </a:lnTo>
                <a:lnTo>
                  <a:pt x="172" y="54"/>
                </a:lnTo>
                <a:lnTo>
                  <a:pt x="154" y="54"/>
                </a:lnTo>
                <a:lnTo>
                  <a:pt x="154" y="52"/>
                </a:lnTo>
                <a:lnTo>
                  <a:pt x="152" y="50"/>
                </a:lnTo>
                <a:lnTo>
                  <a:pt x="150" y="48"/>
                </a:lnTo>
                <a:lnTo>
                  <a:pt x="144" y="46"/>
                </a:lnTo>
                <a:lnTo>
                  <a:pt x="144" y="46"/>
                </a:lnTo>
                <a:lnTo>
                  <a:pt x="142" y="44"/>
                </a:lnTo>
                <a:lnTo>
                  <a:pt x="138" y="40"/>
                </a:lnTo>
                <a:lnTo>
                  <a:pt x="134" y="38"/>
                </a:lnTo>
                <a:lnTo>
                  <a:pt x="130" y="34"/>
                </a:lnTo>
                <a:lnTo>
                  <a:pt x="124" y="30"/>
                </a:lnTo>
                <a:lnTo>
                  <a:pt x="120" y="28"/>
                </a:lnTo>
                <a:lnTo>
                  <a:pt x="114" y="26"/>
                </a:lnTo>
                <a:lnTo>
                  <a:pt x="102" y="16"/>
                </a:lnTo>
                <a:lnTo>
                  <a:pt x="94" y="16"/>
                </a:lnTo>
                <a:lnTo>
                  <a:pt x="68" y="4"/>
                </a:lnTo>
                <a:lnTo>
                  <a:pt x="62" y="0"/>
                </a:lnTo>
                <a:lnTo>
                  <a:pt x="62" y="0"/>
                </a:lnTo>
                <a:lnTo>
                  <a:pt x="60" y="2"/>
                </a:lnTo>
                <a:lnTo>
                  <a:pt x="58" y="2"/>
                </a:lnTo>
                <a:lnTo>
                  <a:pt x="54" y="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251"/>
          <p:cNvSpPr>
            <a:spLocks/>
          </p:cNvSpPr>
          <p:nvPr/>
        </p:nvSpPr>
        <p:spPr bwMode="gray">
          <a:xfrm>
            <a:off x="2292620" y="4159250"/>
            <a:ext cx="66690" cy="104775"/>
          </a:xfrm>
          <a:custGeom>
            <a:avLst/>
            <a:gdLst/>
            <a:ahLst/>
            <a:cxnLst>
              <a:cxn ang="0">
                <a:pos x="20" y="66"/>
              </a:cxn>
              <a:cxn ang="0">
                <a:pos x="16" y="64"/>
              </a:cxn>
              <a:cxn ang="0">
                <a:pos x="12" y="62"/>
              </a:cxn>
              <a:cxn ang="0">
                <a:pos x="10" y="62"/>
              </a:cxn>
              <a:cxn ang="0">
                <a:pos x="10" y="60"/>
              </a:cxn>
              <a:cxn ang="0">
                <a:pos x="8" y="46"/>
              </a:cxn>
              <a:cxn ang="0">
                <a:pos x="2" y="38"/>
              </a:cxn>
              <a:cxn ang="0">
                <a:pos x="2" y="36"/>
              </a:cxn>
              <a:cxn ang="0">
                <a:pos x="2" y="32"/>
              </a:cxn>
              <a:cxn ang="0">
                <a:pos x="2" y="26"/>
              </a:cxn>
              <a:cxn ang="0">
                <a:pos x="2" y="20"/>
              </a:cxn>
              <a:cxn ang="0">
                <a:pos x="0" y="14"/>
              </a:cxn>
              <a:cxn ang="0">
                <a:pos x="0" y="14"/>
              </a:cxn>
              <a:cxn ang="0">
                <a:pos x="2" y="12"/>
              </a:cxn>
              <a:cxn ang="0">
                <a:pos x="4" y="10"/>
              </a:cxn>
              <a:cxn ang="0">
                <a:pos x="6" y="8"/>
              </a:cxn>
              <a:cxn ang="0">
                <a:pos x="8" y="8"/>
              </a:cxn>
              <a:cxn ang="0">
                <a:pos x="8" y="8"/>
              </a:cxn>
              <a:cxn ang="0">
                <a:pos x="8" y="6"/>
              </a:cxn>
              <a:cxn ang="0">
                <a:pos x="10" y="4"/>
              </a:cxn>
              <a:cxn ang="0">
                <a:pos x="10" y="2"/>
              </a:cxn>
              <a:cxn ang="0">
                <a:pos x="10" y="2"/>
              </a:cxn>
              <a:cxn ang="0">
                <a:pos x="10" y="0"/>
              </a:cxn>
              <a:cxn ang="0">
                <a:pos x="10" y="0"/>
              </a:cxn>
              <a:cxn ang="0">
                <a:pos x="14" y="2"/>
              </a:cxn>
              <a:cxn ang="0">
                <a:pos x="14" y="2"/>
              </a:cxn>
              <a:cxn ang="0">
                <a:pos x="18" y="2"/>
              </a:cxn>
              <a:cxn ang="0">
                <a:pos x="20" y="2"/>
              </a:cxn>
              <a:cxn ang="0">
                <a:pos x="42" y="30"/>
              </a:cxn>
              <a:cxn ang="0">
                <a:pos x="42" y="30"/>
              </a:cxn>
              <a:cxn ang="0">
                <a:pos x="40" y="32"/>
              </a:cxn>
              <a:cxn ang="0">
                <a:pos x="38" y="34"/>
              </a:cxn>
              <a:cxn ang="0">
                <a:pos x="38" y="36"/>
              </a:cxn>
              <a:cxn ang="0">
                <a:pos x="38" y="40"/>
              </a:cxn>
              <a:cxn ang="0">
                <a:pos x="40" y="40"/>
              </a:cxn>
              <a:cxn ang="0">
                <a:pos x="40" y="42"/>
              </a:cxn>
              <a:cxn ang="0">
                <a:pos x="40" y="44"/>
              </a:cxn>
              <a:cxn ang="0">
                <a:pos x="40" y="46"/>
              </a:cxn>
              <a:cxn ang="0">
                <a:pos x="40" y="48"/>
              </a:cxn>
              <a:cxn ang="0">
                <a:pos x="38" y="48"/>
              </a:cxn>
              <a:cxn ang="0">
                <a:pos x="36" y="48"/>
              </a:cxn>
              <a:cxn ang="0">
                <a:pos x="36" y="48"/>
              </a:cxn>
              <a:cxn ang="0">
                <a:pos x="34" y="48"/>
              </a:cxn>
              <a:cxn ang="0">
                <a:pos x="34" y="50"/>
              </a:cxn>
              <a:cxn ang="0">
                <a:pos x="32" y="52"/>
              </a:cxn>
              <a:cxn ang="0">
                <a:pos x="30" y="54"/>
              </a:cxn>
              <a:cxn ang="0">
                <a:pos x="28" y="56"/>
              </a:cxn>
              <a:cxn ang="0">
                <a:pos x="28" y="56"/>
              </a:cxn>
              <a:cxn ang="0">
                <a:pos x="30" y="60"/>
              </a:cxn>
              <a:cxn ang="0">
                <a:pos x="28" y="62"/>
              </a:cxn>
              <a:cxn ang="0">
                <a:pos x="28" y="62"/>
              </a:cxn>
              <a:cxn ang="0">
                <a:pos x="26" y="60"/>
              </a:cxn>
              <a:cxn ang="0">
                <a:pos x="24" y="60"/>
              </a:cxn>
              <a:cxn ang="0">
                <a:pos x="24" y="62"/>
              </a:cxn>
              <a:cxn ang="0">
                <a:pos x="22" y="64"/>
              </a:cxn>
              <a:cxn ang="0">
                <a:pos x="20" y="66"/>
              </a:cxn>
              <a:cxn ang="0">
                <a:pos x="20" y="66"/>
              </a:cxn>
            </a:cxnLst>
            <a:rect l="0" t="0" r="r" b="b"/>
            <a:pathLst>
              <a:path w="42" h="66">
                <a:moveTo>
                  <a:pt x="20" y="66"/>
                </a:moveTo>
                <a:lnTo>
                  <a:pt x="16" y="64"/>
                </a:lnTo>
                <a:lnTo>
                  <a:pt x="12" y="62"/>
                </a:lnTo>
                <a:lnTo>
                  <a:pt x="10" y="62"/>
                </a:lnTo>
                <a:lnTo>
                  <a:pt x="10" y="60"/>
                </a:lnTo>
                <a:lnTo>
                  <a:pt x="8" y="46"/>
                </a:lnTo>
                <a:lnTo>
                  <a:pt x="2" y="38"/>
                </a:lnTo>
                <a:lnTo>
                  <a:pt x="2" y="36"/>
                </a:lnTo>
                <a:lnTo>
                  <a:pt x="2" y="32"/>
                </a:lnTo>
                <a:lnTo>
                  <a:pt x="2" y="26"/>
                </a:lnTo>
                <a:lnTo>
                  <a:pt x="2" y="20"/>
                </a:lnTo>
                <a:lnTo>
                  <a:pt x="0" y="14"/>
                </a:lnTo>
                <a:lnTo>
                  <a:pt x="0" y="14"/>
                </a:lnTo>
                <a:lnTo>
                  <a:pt x="2" y="12"/>
                </a:lnTo>
                <a:lnTo>
                  <a:pt x="4" y="10"/>
                </a:lnTo>
                <a:lnTo>
                  <a:pt x="6" y="8"/>
                </a:lnTo>
                <a:lnTo>
                  <a:pt x="8" y="8"/>
                </a:lnTo>
                <a:lnTo>
                  <a:pt x="8" y="8"/>
                </a:lnTo>
                <a:lnTo>
                  <a:pt x="8" y="6"/>
                </a:lnTo>
                <a:lnTo>
                  <a:pt x="10" y="4"/>
                </a:lnTo>
                <a:lnTo>
                  <a:pt x="10" y="2"/>
                </a:lnTo>
                <a:lnTo>
                  <a:pt x="10" y="2"/>
                </a:lnTo>
                <a:lnTo>
                  <a:pt x="10" y="0"/>
                </a:lnTo>
                <a:lnTo>
                  <a:pt x="10" y="0"/>
                </a:lnTo>
                <a:lnTo>
                  <a:pt x="14" y="2"/>
                </a:lnTo>
                <a:lnTo>
                  <a:pt x="14" y="2"/>
                </a:lnTo>
                <a:lnTo>
                  <a:pt x="18" y="2"/>
                </a:lnTo>
                <a:lnTo>
                  <a:pt x="20" y="2"/>
                </a:lnTo>
                <a:lnTo>
                  <a:pt x="42" y="30"/>
                </a:lnTo>
                <a:lnTo>
                  <a:pt x="42" y="30"/>
                </a:lnTo>
                <a:lnTo>
                  <a:pt x="40" y="32"/>
                </a:lnTo>
                <a:lnTo>
                  <a:pt x="38" y="34"/>
                </a:lnTo>
                <a:lnTo>
                  <a:pt x="38" y="36"/>
                </a:lnTo>
                <a:lnTo>
                  <a:pt x="38" y="40"/>
                </a:lnTo>
                <a:lnTo>
                  <a:pt x="40" y="40"/>
                </a:lnTo>
                <a:lnTo>
                  <a:pt x="40" y="42"/>
                </a:lnTo>
                <a:lnTo>
                  <a:pt x="40" y="44"/>
                </a:lnTo>
                <a:lnTo>
                  <a:pt x="40" y="46"/>
                </a:lnTo>
                <a:lnTo>
                  <a:pt x="40" y="48"/>
                </a:lnTo>
                <a:lnTo>
                  <a:pt x="38" y="48"/>
                </a:lnTo>
                <a:lnTo>
                  <a:pt x="36" y="48"/>
                </a:lnTo>
                <a:lnTo>
                  <a:pt x="36" y="48"/>
                </a:lnTo>
                <a:lnTo>
                  <a:pt x="34" y="48"/>
                </a:lnTo>
                <a:lnTo>
                  <a:pt x="34" y="50"/>
                </a:lnTo>
                <a:lnTo>
                  <a:pt x="32" y="52"/>
                </a:lnTo>
                <a:lnTo>
                  <a:pt x="30" y="54"/>
                </a:lnTo>
                <a:lnTo>
                  <a:pt x="28" y="56"/>
                </a:lnTo>
                <a:lnTo>
                  <a:pt x="28" y="56"/>
                </a:lnTo>
                <a:lnTo>
                  <a:pt x="30" y="60"/>
                </a:lnTo>
                <a:lnTo>
                  <a:pt x="28" y="62"/>
                </a:lnTo>
                <a:lnTo>
                  <a:pt x="28" y="62"/>
                </a:lnTo>
                <a:lnTo>
                  <a:pt x="26" y="60"/>
                </a:lnTo>
                <a:lnTo>
                  <a:pt x="24" y="60"/>
                </a:lnTo>
                <a:lnTo>
                  <a:pt x="24" y="62"/>
                </a:lnTo>
                <a:lnTo>
                  <a:pt x="22" y="64"/>
                </a:lnTo>
                <a:lnTo>
                  <a:pt x="20" y="66"/>
                </a:lnTo>
                <a:lnTo>
                  <a:pt x="20" y="6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252"/>
          <p:cNvSpPr>
            <a:spLocks/>
          </p:cNvSpPr>
          <p:nvPr/>
        </p:nvSpPr>
        <p:spPr bwMode="gray">
          <a:xfrm>
            <a:off x="2324377" y="4130675"/>
            <a:ext cx="187366" cy="136525"/>
          </a:xfrm>
          <a:custGeom>
            <a:avLst/>
            <a:gdLst/>
            <a:ahLst/>
            <a:cxnLst>
              <a:cxn ang="0">
                <a:pos x="118" y="28"/>
              </a:cxn>
              <a:cxn ang="0">
                <a:pos x="102" y="32"/>
              </a:cxn>
              <a:cxn ang="0">
                <a:pos x="94" y="38"/>
              </a:cxn>
              <a:cxn ang="0">
                <a:pos x="86" y="46"/>
              </a:cxn>
              <a:cxn ang="0">
                <a:pos x="80" y="54"/>
              </a:cxn>
              <a:cxn ang="0">
                <a:pos x="74" y="58"/>
              </a:cxn>
              <a:cxn ang="0">
                <a:pos x="68" y="60"/>
              </a:cxn>
              <a:cxn ang="0">
                <a:pos x="62" y="62"/>
              </a:cxn>
              <a:cxn ang="0">
                <a:pos x="58" y="64"/>
              </a:cxn>
              <a:cxn ang="0">
                <a:pos x="54" y="64"/>
              </a:cxn>
              <a:cxn ang="0">
                <a:pos x="52" y="64"/>
              </a:cxn>
              <a:cxn ang="0">
                <a:pos x="36" y="78"/>
              </a:cxn>
              <a:cxn ang="0">
                <a:pos x="6" y="86"/>
              </a:cxn>
              <a:cxn ang="0">
                <a:pos x="2" y="84"/>
              </a:cxn>
              <a:cxn ang="0">
                <a:pos x="0" y="84"/>
              </a:cxn>
              <a:cxn ang="0">
                <a:pos x="0" y="84"/>
              </a:cxn>
              <a:cxn ang="0">
                <a:pos x="2" y="84"/>
              </a:cxn>
              <a:cxn ang="0">
                <a:pos x="4" y="80"/>
              </a:cxn>
              <a:cxn ang="0">
                <a:pos x="4" y="80"/>
              </a:cxn>
              <a:cxn ang="0">
                <a:pos x="6" y="80"/>
              </a:cxn>
              <a:cxn ang="0">
                <a:pos x="8" y="80"/>
              </a:cxn>
              <a:cxn ang="0">
                <a:pos x="10" y="78"/>
              </a:cxn>
              <a:cxn ang="0">
                <a:pos x="8" y="74"/>
              </a:cxn>
              <a:cxn ang="0">
                <a:pos x="12" y="68"/>
              </a:cxn>
              <a:cxn ang="0">
                <a:pos x="14" y="68"/>
              </a:cxn>
              <a:cxn ang="0">
                <a:pos x="14" y="66"/>
              </a:cxn>
              <a:cxn ang="0">
                <a:pos x="16" y="66"/>
              </a:cxn>
              <a:cxn ang="0">
                <a:pos x="18" y="66"/>
              </a:cxn>
              <a:cxn ang="0">
                <a:pos x="20" y="66"/>
              </a:cxn>
              <a:cxn ang="0">
                <a:pos x="20" y="66"/>
              </a:cxn>
              <a:cxn ang="0">
                <a:pos x="22" y="64"/>
              </a:cxn>
              <a:cxn ang="0">
                <a:pos x="20" y="62"/>
              </a:cxn>
              <a:cxn ang="0">
                <a:pos x="20" y="60"/>
              </a:cxn>
              <a:cxn ang="0">
                <a:pos x="20" y="58"/>
              </a:cxn>
              <a:cxn ang="0">
                <a:pos x="18" y="56"/>
              </a:cxn>
              <a:cxn ang="0">
                <a:pos x="18" y="54"/>
              </a:cxn>
              <a:cxn ang="0">
                <a:pos x="18" y="50"/>
              </a:cxn>
              <a:cxn ang="0">
                <a:pos x="22" y="48"/>
              </a:cxn>
              <a:cxn ang="0">
                <a:pos x="22" y="48"/>
              </a:cxn>
              <a:cxn ang="0">
                <a:pos x="24" y="46"/>
              </a:cxn>
              <a:cxn ang="0">
                <a:pos x="26" y="44"/>
              </a:cxn>
              <a:cxn ang="0">
                <a:pos x="26" y="44"/>
              </a:cxn>
              <a:cxn ang="0">
                <a:pos x="28" y="42"/>
              </a:cxn>
              <a:cxn ang="0">
                <a:pos x="30" y="38"/>
              </a:cxn>
              <a:cxn ang="0">
                <a:pos x="34" y="34"/>
              </a:cxn>
              <a:cxn ang="0">
                <a:pos x="38" y="30"/>
              </a:cxn>
              <a:cxn ang="0">
                <a:pos x="40" y="24"/>
              </a:cxn>
              <a:cxn ang="0">
                <a:pos x="44" y="20"/>
              </a:cxn>
              <a:cxn ang="0">
                <a:pos x="48" y="18"/>
              </a:cxn>
              <a:cxn ang="0">
                <a:pos x="50" y="16"/>
              </a:cxn>
              <a:cxn ang="0">
                <a:pos x="54" y="14"/>
              </a:cxn>
              <a:cxn ang="0">
                <a:pos x="66" y="10"/>
              </a:cxn>
              <a:cxn ang="0">
                <a:pos x="80" y="6"/>
              </a:cxn>
              <a:cxn ang="0">
                <a:pos x="94" y="0"/>
              </a:cxn>
              <a:cxn ang="0">
                <a:pos x="104" y="0"/>
              </a:cxn>
              <a:cxn ang="0">
                <a:pos x="104" y="0"/>
              </a:cxn>
              <a:cxn ang="0">
                <a:pos x="106" y="0"/>
              </a:cxn>
              <a:cxn ang="0">
                <a:pos x="108" y="2"/>
              </a:cxn>
              <a:cxn ang="0">
                <a:pos x="118" y="28"/>
              </a:cxn>
            </a:cxnLst>
            <a:rect l="0" t="0" r="r" b="b"/>
            <a:pathLst>
              <a:path w="118" h="86">
                <a:moveTo>
                  <a:pt x="118" y="28"/>
                </a:moveTo>
                <a:lnTo>
                  <a:pt x="102" y="32"/>
                </a:lnTo>
                <a:lnTo>
                  <a:pt x="94" y="38"/>
                </a:lnTo>
                <a:lnTo>
                  <a:pt x="86" y="46"/>
                </a:lnTo>
                <a:lnTo>
                  <a:pt x="80" y="54"/>
                </a:lnTo>
                <a:lnTo>
                  <a:pt x="74" y="58"/>
                </a:lnTo>
                <a:lnTo>
                  <a:pt x="68" y="60"/>
                </a:lnTo>
                <a:lnTo>
                  <a:pt x="62" y="62"/>
                </a:lnTo>
                <a:lnTo>
                  <a:pt x="58" y="64"/>
                </a:lnTo>
                <a:lnTo>
                  <a:pt x="54" y="64"/>
                </a:lnTo>
                <a:lnTo>
                  <a:pt x="52" y="64"/>
                </a:lnTo>
                <a:lnTo>
                  <a:pt x="36" y="78"/>
                </a:lnTo>
                <a:lnTo>
                  <a:pt x="6" y="86"/>
                </a:lnTo>
                <a:lnTo>
                  <a:pt x="2" y="84"/>
                </a:lnTo>
                <a:lnTo>
                  <a:pt x="0" y="84"/>
                </a:lnTo>
                <a:lnTo>
                  <a:pt x="0" y="84"/>
                </a:lnTo>
                <a:lnTo>
                  <a:pt x="2" y="84"/>
                </a:lnTo>
                <a:lnTo>
                  <a:pt x="4" y="80"/>
                </a:lnTo>
                <a:lnTo>
                  <a:pt x="4" y="80"/>
                </a:lnTo>
                <a:lnTo>
                  <a:pt x="6" y="80"/>
                </a:lnTo>
                <a:lnTo>
                  <a:pt x="8" y="80"/>
                </a:lnTo>
                <a:lnTo>
                  <a:pt x="10" y="78"/>
                </a:lnTo>
                <a:lnTo>
                  <a:pt x="8" y="74"/>
                </a:lnTo>
                <a:lnTo>
                  <a:pt x="12" y="68"/>
                </a:lnTo>
                <a:lnTo>
                  <a:pt x="14" y="68"/>
                </a:lnTo>
                <a:lnTo>
                  <a:pt x="14" y="66"/>
                </a:lnTo>
                <a:lnTo>
                  <a:pt x="16" y="66"/>
                </a:lnTo>
                <a:lnTo>
                  <a:pt x="18" y="66"/>
                </a:lnTo>
                <a:lnTo>
                  <a:pt x="20" y="66"/>
                </a:lnTo>
                <a:lnTo>
                  <a:pt x="20" y="66"/>
                </a:lnTo>
                <a:lnTo>
                  <a:pt x="22" y="64"/>
                </a:lnTo>
                <a:lnTo>
                  <a:pt x="20" y="62"/>
                </a:lnTo>
                <a:lnTo>
                  <a:pt x="20" y="60"/>
                </a:lnTo>
                <a:lnTo>
                  <a:pt x="20" y="58"/>
                </a:lnTo>
                <a:lnTo>
                  <a:pt x="18" y="56"/>
                </a:lnTo>
                <a:lnTo>
                  <a:pt x="18" y="54"/>
                </a:lnTo>
                <a:lnTo>
                  <a:pt x="18" y="50"/>
                </a:lnTo>
                <a:lnTo>
                  <a:pt x="22" y="48"/>
                </a:lnTo>
                <a:lnTo>
                  <a:pt x="22" y="48"/>
                </a:lnTo>
                <a:lnTo>
                  <a:pt x="24" y="46"/>
                </a:lnTo>
                <a:lnTo>
                  <a:pt x="26" y="44"/>
                </a:lnTo>
                <a:lnTo>
                  <a:pt x="26" y="44"/>
                </a:lnTo>
                <a:lnTo>
                  <a:pt x="28" y="42"/>
                </a:lnTo>
                <a:lnTo>
                  <a:pt x="30" y="38"/>
                </a:lnTo>
                <a:lnTo>
                  <a:pt x="34" y="34"/>
                </a:lnTo>
                <a:lnTo>
                  <a:pt x="38" y="30"/>
                </a:lnTo>
                <a:lnTo>
                  <a:pt x="40" y="24"/>
                </a:lnTo>
                <a:lnTo>
                  <a:pt x="44" y="20"/>
                </a:lnTo>
                <a:lnTo>
                  <a:pt x="48" y="18"/>
                </a:lnTo>
                <a:lnTo>
                  <a:pt x="50" y="16"/>
                </a:lnTo>
                <a:lnTo>
                  <a:pt x="54" y="14"/>
                </a:lnTo>
                <a:lnTo>
                  <a:pt x="66" y="10"/>
                </a:lnTo>
                <a:lnTo>
                  <a:pt x="80" y="6"/>
                </a:lnTo>
                <a:lnTo>
                  <a:pt x="94" y="0"/>
                </a:lnTo>
                <a:lnTo>
                  <a:pt x="104" y="0"/>
                </a:lnTo>
                <a:lnTo>
                  <a:pt x="104" y="0"/>
                </a:lnTo>
                <a:lnTo>
                  <a:pt x="106" y="0"/>
                </a:lnTo>
                <a:lnTo>
                  <a:pt x="108" y="2"/>
                </a:lnTo>
                <a:lnTo>
                  <a:pt x="118" y="2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253"/>
          <p:cNvSpPr>
            <a:spLocks/>
          </p:cNvSpPr>
          <p:nvPr/>
        </p:nvSpPr>
        <p:spPr bwMode="gray">
          <a:xfrm>
            <a:off x="2492690" y="4013200"/>
            <a:ext cx="146082" cy="161925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4"/>
              </a:cxn>
              <a:cxn ang="0">
                <a:pos x="72" y="8"/>
              </a:cxn>
              <a:cxn ang="0">
                <a:pos x="72" y="8"/>
              </a:cxn>
              <a:cxn ang="0">
                <a:pos x="76" y="14"/>
              </a:cxn>
              <a:cxn ang="0">
                <a:pos x="80" y="18"/>
              </a:cxn>
              <a:cxn ang="0">
                <a:pos x="84" y="22"/>
              </a:cxn>
              <a:cxn ang="0">
                <a:pos x="88" y="22"/>
              </a:cxn>
              <a:cxn ang="0">
                <a:pos x="90" y="24"/>
              </a:cxn>
              <a:cxn ang="0">
                <a:pos x="90" y="24"/>
              </a:cxn>
              <a:cxn ang="0">
                <a:pos x="92" y="30"/>
              </a:cxn>
              <a:cxn ang="0">
                <a:pos x="92" y="34"/>
              </a:cxn>
              <a:cxn ang="0">
                <a:pos x="90" y="40"/>
              </a:cxn>
              <a:cxn ang="0">
                <a:pos x="86" y="44"/>
              </a:cxn>
              <a:cxn ang="0">
                <a:pos x="82" y="46"/>
              </a:cxn>
              <a:cxn ang="0">
                <a:pos x="78" y="50"/>
              </a:cxn>
              <a:cxn ang="0">
                <a:pos x="76" y="50"/>
              </a:cxn>
              <a:cxn ang="0">
                <a:pos x="74" y="50"/>
              </a:cxn>
              <a:cxn ang="0">
                <a:pos x="74" y="56"/>
              </a:cxn>
              <a:cxn ang="0">
                <a:pos x="72" y="58"/>
              </a:cxn>
              <a:cxn ang="0">
                <a:pos x="70" y="62"/>
              </a:cxn>
              <a:cxn ang="0">
                <a:pos x="66" y="64"/>
              </a:cxn>
              <a:cxn ang="0">
                <a:pos x="64" y="64"/>
              </a:cxn>
              <a:cxn ang="0">
                <a:pos x="64" y="66"/>
              </a:cxn>
              <a:cxn ang="0">
                <a:pos x="58" y="66"/>
              </a:cxn>
              <a:cxn ang="0">
                <a:pos x="54" y="68"/>
              </a:cxn>
              <a:cxn ang="0">
                <a:pos x="52" y="72"/>
              </a:cxn>
              <a:cxn ang="0">
                <a:pos x="50" y="74"/>
              </a:cxn>
              <a:cxn ang="0">
                <a:pos x="50" y="76"/>
              </a:cxn>
              <a:cxn ang="0">
                <a:pos x="50" y="78"/>
              </a:cxn>
              <a:cxn ang="0">
                <a:pos x="50" y="80"/>
              </a:cxn>
              <a:cxn ang="0">
                <a:pos x="48" y="82"/>
              </a:cxn>
              <a:cxn ang="0">
                <a:pos x="42" y="90"/>
              </a:cxn>
              <a:cxn ang="0">
                <a:pos x="30" y="98"/>
              </a:cxn>
              <a:cxn ang="0">
                <a:pos x="12" y="102"/>
              </a:cxn>
              <a:cxn ang="0">
                <a:pos x="2" y="76"/>
              </a:cxn>
              <a:cxn ang="0">
                <a:pos x="0" y="74"/>
              </a:cxn>
              <a:cxn ang="0">
                <a:pos x="0" y="74"/>
              </a:cxn>
              <a:cxn ang="0">
                <a:pos x="0" y="74"/>
              </a:cxn>
              <a:cxn ang="0">
                <a:pos x="2" y="72"/>
              </a:cxn>
              <a:cxn ang="0">
                <a:pos x="12" y="68"/>
              </a:cxn>
              <a:cxn ang="0">
                <a:pos x="26" y="62"/>
              </a:cxn>
              <a:cxn ang="0">
                <a:pos x="38" y="54"/>
              </a:cxn>
              <a:cxn ang="0">
                <a:pos x="46" y="42"/>
              </a:cxn>
              <a:cxn ang="0">
                <a:pos x="50" y="28"/>
              </a:cxn>
              <a:cxn ang="0">
                <a:pos x="50" y="26"/>
              </a:cxn>
              <a:cxn ang="0">
                <a:pos x="50" y="24"/>
              </a:cxn>
              <a:cxn ang="0">
                <a:pos x="48" y="20"/>
              </a:cxn>
              <a:cxn ang="0">
                <a:pos x="48" y="18"/>
              </a:cxn>
              <a:cxn ang="0">
                <a:pos x="48" y="16"/>
              </a:cxn>
              <a:cxn ang="0">
                <a:pos x="48" y="14"/>
              </a:cxn>
              <a:cxn ang="0">
                <a:pos x="48" y="12"/>
              </a:cxn>
              <a:cxn ang="0">
                <a:pos x="50" y="12"/>
              </a:cxn>
              <a:cxn ang="0">
                <a:pos x="52" y="12"/>
              </a:cxn>
              <a:cxn ang="0">
                <a:pos x="54" y="12"/>
              </a:cxn>
              <a:cxn ang="0">
                <a:pos x="58" y="10"/>
              </a:cxn>
              <a:cxn ang="0">
                <a:pos x="60" y="8"/>
              </a:cxn>
              <a:cxn ang="0">
                <a:pos x="60" y="8"/>
              </a:cxn>
              <a:cxn ang="0">
                <a:pos x="60" y="6"/>
              </a:cxn>
              <a:cxn ang="0">
                <a:pos x="62" y="4"/>
              </a:cxn>
              <a:cxn ang="0">
                <a:pos x="64" y="4"/>
              </a:cxn>
              <a:cxn ang="0">
                <a:pos x="64" y="4"/>
              </a:cxn>
              <a:cxn ang="0">
                <a:pos x="72" y="0"/>
              </a:cxn>
            </a:cxnLst>
            <a:rect l="0" t="0" r="r" b="b"/>
            <a:pathLst>
              <a:path w="92" h="102">
                <a:moveTo>
                  <a:pt x="72" y="0"/>
                </a:moveTo>
                <a:lnTo>
                  <a:pt x="72" y="4"/>
                </a:lnTo>
                <a:lnTo>
                  <a:pt x="72" y="8"/>
                </a:lnTo>
                <a:lnTo>
                  <a:pt x="72" y="8"/>
                </a:lnTo>
                <a:lnTo>
                  <a:pt x="76" y="14"/>
                </a:lnTo>
                <a:lnTo>
                  <a:pt x="80" y="18"/>
                </a:lnTo>
                <a:lnTo>
                  <a:pt x="84" y="22"/>
                </a:lnTo>
                <a:lnTo>
                  <a:pt x="88" y="22"/>
                </a:lnTo>
                <a:lnTo>
                  <a:pt x="90" y="24"/>
                </a:lnTo>
                <a:lnTo>
                  <a:pt x="90" y="24"/>
                </a:lnTo>
                <a:lnTo>
                  <a:pt x="92" y="30"/>
                </a:lnTo>
                <a:lnTo>
                  <a:pt x="92" y="34"/>
                </a:lnTo>
                <a:lnTo>
                  <a:pt x="90" y="40"/>
                </a:lnTo>
                <a:lnTo>
                  <a:pt x="86" y="44"/>
                </a:lnTo>
                <a:lnTo>
                  <a:pt x="82" y="46"/>
                </a:lnTo>
                <a:lnTo>
                  <a:pt x="78" y="50"/>
                </a:lnTo>
                <a:lnTo>
                  <a:pt x="76" y="50"/>
                </a:lnTo>
                <a:lnTo>
                  <a:pt x="74" y="50"/>
                </a:lnTo>
                <a:lnTo>
                  <a:pt x="74" y="56"/>
                </a:lnTo>
                <a:lnTo>
                  <a:pt x="72" y="58"/>
                </a:lnTo>
                <a:lnTo>
                  <a:pt x="70" y="62"/>
                </a:lnTo>
                <a:lnTo>
                  <a:pt x="66" y="64"/>
                </a:lnTo>
                <a:lnTo>
                  <a:pt x="64" y="64"/>
                </a:lnTo>
                <a:lnTo>
                  <a:pt x="64" y="66"/>
                </a:lnTo>
                <a:lnTo>
                  <a:pt x="58" y="66"/>
                </a:lnTo>
                <a:lnTo>
                  <a:pt x="54" y="68"/>
                </a:lnTo>
                <a:lnTo>
                  <a:pt x="52" y="72"/>
                </a:lnTo>
                <a:lnTo>
                  <a:pt x="50" y="74"/>
                </a:lnTo>
                <a:lnTo>
                  <a:pt x="50" y="76"/>
                </a:lnTo>
                <a:lnTo>
                  <a:pt x="50" y="78"/>
                </a:lnTo>
                <a:lnTo>
                  <a:pt x="50" y="80"/>
                </a:lnTo>
                <a:lnTo>
                  <a:pt x="48" y="82"/>
                </a:lnTo>
                <a:lnTo>
                  <a:pt x="42" y="90"/>
                </a:lnTo>
                <a:lnTo>
                  <a:pt x="30" y="98"/>
                </a:lnTo>
                <a:lnTo>
                  <a:pt x="12" y="102"/>
                </a:lnTo>
                <a:lnTo>
                  <a:pt x="2" y="76"/>
                </a:lnTo>
                <a:lnTo>
                  <a:pt x="0" y="74"/>
                </a:lnTo>
                <a:lnTo>
                  <a:pt x="0" y="74"/>
                </a:lnTo>
                <a:lnTo>
                  <a:pt x="0" y="74"/>
                </a:lnTo>
                <a:lnTo>
                  <a:pt x="2" y="72"/>
                </a:lnTo>
                <a:lnTo>
                  <a:pt x="12" y="68"/>
                </a:lnTo>
                <a:lnTo>
                  <a:pt x="26" y="62"/>
                </a:lnTo>
                <a:lnTo>
                  <a:pt x="38" y="54"/>
                </a:lnTo>
                <a:lnTo>
                  <a:pt x="46" y="42"/>
                </a:lnTo>
                <a:lnTo>
                  <a:pt x="50" y="28"/>
                </a:lnTo>
                <a:lnTo>
                  <a:pt x="50" y="26"/>
                </a:lnTo>
                <a:lnTo>
                  <a:pt x="50" y="24"/>
                </a:lnTo>
                <a:lnTo>
                  <a:pt x="48" y="20"/>
                </a:lnTo>
                <a:lnTo>
                  <a:pt x="48" y="18"/>
                </a:lnTo>
                <a:lnTo>
                  <a:pt x="48" y="16"/>
                </a:lnTo>
                <a:lnTo>
                  <a:pt x="48" y="14"/>
                </a:lnTo>
                <a:lnTo>
                  <a:pt x="48" y="12"/>
                </a:lnTo>
                <a:lnTo>
                  <a:pt x="50" y="12"/>
                </a:lnTo>
                <a:lnTo>
                  <a:pt x="52" y="12"/>
                </a:lnTo>
                <a:lnTo>
                  <a:pt x="54" y="12"/>
                </a:lnTo>
                <a:lnTo>
                  <a:pt x="58" y="10"/>
                </a:lnTo>
                <a:lnTo>
                  <a:pt x="60" y="8"/>
                </a:lnTo>
                <a:lnTo>
                  <a:pt x="60" y="8"/>
                </a:lnTo>
                <a:lnTo>
                  <a:pt x="60" y="6"/>
                </a:lnTo>
                <a:lnTo>
                  <a:pt x="62" y="4"/>
                </a:lnTo>
                <a:lnTo>
                  <a:pt x="64" y="4"/>
                </a:lnTo>
                <a:lnTo>
                  <a:pt x="64" y="4"/>
                </a:lnTo>
                <a:lnTo>
                  <a:pt x="72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254"/>
          <p:cNvSpPr>
            <a:spLocks/>
          </p:cNvSpPr>
          <p:nvPr/>
        </p:nvSpPr>
        <p:spPr bwMode="gray">
          <a:xfrm>
            <a:off x="2213228" y="3683000"/>
            <a:ext cx="184191" cy="212725"/>
          </a:xfrm>
          <a:custGeom>
            <a:avLst/>
            <a:gdLst/>
            <a:ahLst/>
            <a:cxnLst>
              <a:cxn ang="0">
                <a:pos x="86" y="132"/>
              </a:cxn>
              <a:cxn ang="0">
                <a:pos x="80" y="130"/>
              </a:cxn>
              <a:cxn ang="0">
                <a:pos x="70" y="124"/>
              </a:cxn>
              <a:cxn ang="0">
                <a:pos x="50" y="114"/>
              </a:cxn>
              <a:cxn ang="0">
                <a:pos x="18" y="98"/>
              </a:cxn>
              <a:cxn ang="0">
                <a:pos x="16" y="92"/>
              </a:cxn>
              <a:cxn ang="0">
                <a:pos x="0" y="68"/>
              </a:cxn>
              <a:cxn ang="0">
                <a:pos x="26" y="44"/>
              </a:cxn>
              <a:cxn ang="0">
                <a:pos x="26" y="40"/>
              </a:cxn>
              <a:cxn ang="0">
                <a:pos x="26" y="36"/>
              </a:cxn>
              <a:cxn ang="0">
                <a:pos x="26" y="32"/>
              </a:cxn>
              <a:cxn ang="0">
                <a:pos x="28" y="30"/>
              </a:cxn>
              <a:cxn ang="0">
                <a:pos x="30" y="26"/>
              </a:cxn>
              <a:cxn ang="0">
                <a:pos x="34" y="22"/>
              </a:cxn>
              <a:cxn ang="0">
                <a:pos x="36" y="16"/>
              </a:cxn>
              <a:cxn ang="0">
                <a:pos x="38" y="10"/>
              </a:cxn>
              <a:cxn ang="0">
                <a:pos x="40" y="6"/>
              </a:cxn>
              <a:cxn ang="0">
                <a:pos x="46" y="4"/>
              </a:cxn>
              <a:cxn ang="0">
                <a:pos x="54" y="2"/>
              </a:cxn>
              <a:cxn ang="0">
                <a:pos x="70" y="0"/>
              </a:cxn>
              <a:cxn ang="0">
                <a:pos x="70" y="2"/>
              </a:cxn>
              <a:cxn ang="0">
                <a:pos x="74" y="4"/>
              </a:cxn>
              <a:cxn ang="0">
                <a:pos x="78" y="2"/>
              </a:cxn>
              <a:cxn ang="0">
                <a:pos x="82" y="4"/>
              </a:cxn>
              <a:cxn ang="0">
                <a:pos x="84" y="10"/>
              </a:cxn>
              <a:cxn ang="0">
                <a:pos x="82" y="12"/>
              </a:cxn>
              <a:cxn ang="0">
                <a:pos x="80" y="16"/>
              </a:cxn>
              <a:cxn ang="0">
                <a:pos x="84" y="18"/>
              </a:cxn>
              <a:cxn ang="0">
                <a:pos x="88" y="22"/>
              </a:cxn>
              <a:cxn ang="0">
                <a:pos x="90" y="26"/>
              </a:cxn>
              <a:cxn ang="0">
                <a:pos x="96" y="32"/>
              </a:cxn>
              <a:cxn ang="0">
                <a:pos x="98" y="38"/>
              </a:cxn>
              <a:cxn ang="0">
                <a:pos x="96" y="42"/>
              </a:cxn>
              <a:cxn ang="0">
                <a:pos x="92" y="52"/>
              </a:cxn>
              <a:cxn ang="0">
                <a:pos x="90" y="60"/>
              </a:cxn>
              <a:cxn ang="0">
                <a:pos x="92" y="64"/>
              </a:cxn>
              <a:cxn ang="0">
                <a:pos x="96" y="72"/>
              </a:cxn>
              <a:cxn ang="0">
                <a:pos x="100" y="82"/>
              </a:cxn>
              <a:cxn ang="0">
                <a:pos x="106" y="86"/>
              </a:cxn>
              <a:cxn ang="0">
                <a:pos x="106" y="90"/>
              </a:cxn>
              <a:cxn ang="0">
                <a:pos x="108" y="96"/>
              </a:cxn>
              <a:cxn ang="0">
                <a:pos x="108" y="98"/>
              </a:cxn>
              <a:cxn ang="0">
                <a:pos x="112" y="102"/>
              </a:cxn>
              <a:cxn ang="0">
                <a:pos x="114" y="106"/>
              </a:cxn>
              <a:cxn ang="0">
                <a:pos x="116" y="112"/>
              </a:cxn>
              <a:cxn ang="0">
                <a:pos x="114" y="124"/>
              </a:cxn>
              <a:cxn ang="0">
                <a:pos x="112" y="124"/>
              </a:cxn>
              <a:cxn ang="0">
                <a:pos x="108" y="128"/>
              </a:cxn>
            </a:cxnLst>
            <a:rect l="0" t="0" r="r" b="b"/>
            <a:pathLst>
              <a:path w="116" h="134">
                <a:moveTo>
                  <a:pt x="88" y="134"/>
                </a:moveTo>
                <a:lnTo>
                  <a:pt x="86" y="132"/>
                </a:lnTo>
                <a:lnTo>
                  <a:pt x="84" y="132"/>
                </a:lnTo>
                <a:lnTo>
                  <a:pt x="80" y="130"/>
                </a:lnTo>
                <a:lnTo>
                  <a:pt x="76" y="126"/>
                </a:lnTo>
                <a:lnTo>
                  <a:pt x="70" y="124"/>
                </a:lnTo>
                <a:lnTo>
                  <a:pt x="58" y="114"/>
                </a:lnTo>
                <a:lnTo>
                  <a:pt x="50" y="114"/>
                </a:lnTo>
                <a:lnTo>
                  <a:pt x="24" y="102"/>
                </a:lnTo>
                <a:lnTo>
                  <a:pt x="18" y="98"/>
                </a:lnTo>
                <a:lnTo>
                  <a:pt x="18" y="96"/>
                </a:lnTo>
                <a:lnTo>
                  <a:pt x="16" y="92"/>
                </a:lnTo>
                <a:lnTo>
                  <a:pt x="4" y="76"/>
                </a:lnTo>
                <a:lnTo>
                  <a:pt x="0" y="68"/>
                </a:lnTo>
                <a:lnTo>
                  <a:pt x="26" y="46"/>
                </a:lnTo>
                <a:lnTo>
                  <a:pt x="26" y="44"/>
                </a:lnTo>
                <a:lnTo>
                  <a:pt x="26" y="42"/>
                </a:lnTo>
                <a:lnTo>
                  <a:pt x="26" y="40"/>
                </a:lnTo>
                <a:lnTo>
                  <a:pt x="26" y="38"/>
                </a:lnTo>
                <a:lnTo>
                  <a:pt x="26" y="36"/>
                </a:lnTo>
                <a:lnTo>
                  <a:pt x="26" y="34"/>
                </a:lnTo>
                <a:lnTo>
                  <a:pt x="26" y="32"/>
                </a:lnTo>
                <a:lnTo>
                  <a:pt x="28" y="30"/>
                </a:lnTo>
                <a:lnTo>
                  <a:pt x="28" y="30"/>
                </a:lnTo>
                <a:lnTo>
                  <a:pt x="28" y="28"/>
                </a:lnTo>
                <a:lnTo>
                  <a:pt x="30" y="26"/>
                </a:lnTo>
                <a:lnTo>
                  <a:pt x="32" y="22"/>
                </a:lnTo>
                <a:lnTo>
                  <a:pt x="34" y="22"/>
                </a:lnTo>
                <a:lnTo>
                  <a:pt x="34" y="20"/>
                </a:lnTo>
                <a:lnTo>
                  <a:pt x="36" y="16"/>
                </a:lnTo>
                <a:lnTo>
                  <a:pt x="38" y="12"/>
                </a:lnTo>
                <a:lnTo>
                  <a:pt x="38" y="10"/>
                </a:lnTo>
                <a:lnTo>
                  <a:pt x="40" y="8"/>
                </a:lnTo>
                <a:lnTo>
                  <a:pt x="40" y="6"/>
                </a:lnTo>
                <a:lnTo>
                  <a:pt x="42" y="6"/>
                </a:lnTo>
                <a:lnTo>
                  <a:pt x="46" y="4"/>
                </a:lnTo>
                <a:lnTo>
                  <a:pt x="50" y="2"/>
                </a:lnTo>
                <a:lnTo>
                  <a:pt x="54" y="2"/>
                </a:lnTo>
                <a:lnTo>
                  <a:pt x="60" y="2"/>
                </a:lnTo>
                <a:lnTo>
                  <a:pt x="70" y="0"/>
                </a:lnTo>
                <a:lnTo>
                  <a:pt x="70" y="0"/>
                </a:lnTo>
                <a:lnTo>
                  <a:pt x="70" y="2"/>
                </a:lnTo>
                <a:lnTo>
                  <a:pt x="72" y="4"/>
                </a:lnTo>
                <a:lnTo>
                  <a:pt x="74" y="4"/>
                </a:lnTo>
                <a:lnTo>
                  <a:pt x="76" y="4"/>
                </a:lnTo>
                <a:lnTo>
                  <a:pt x="78" y="2"/>
                </a:lnTo>
                <a:lnTo>
                  <a:pt x="82" y="4"/>
                </a:lnTo>
                <a:lnTo>
                  <a:pt x="82" y="4"/>
                </a:lnTo>
                <a:lnTo>
                  <a:pt x="82" y="8"/>
                </a:lnTo>
                <a:lnTo>
                  <a:pt x="84" y="10"/>
                </a:lnTo>
                <a:lnTo>
                  <a:pt x="82" y="10"/>
                </a:lnTo>
                <a:lnTo>
                  <a:pt x="82" y="12"/>
                </a:lnTo>
                <a:lnTo>
                  <a:pt x="80" y="14"/>
                </a:lnTo>
                <a:lnTo>
                  <a:pt x="80" y="16"/>
                </a:lnTo>
                <a:lnTo>
                  <a:pt x="82" y="16"/>
                </a:lnTo>
                <a:lnTo>
                  <a:pt x="84" y="18"/>
                </a:lnTo>
                <a:lnTo>
                  <a:pt x="86" y="20"/>
                </a:lnTo>
                <a:lnTo>
                  <a:pt x="88" y="22"/>
                </a:lnTo>
                <a:lnTo>
                  <a:pt x="88" y="24"/>
                </a:lnTo>
                <a:lnTo>
                  <a:pt x="90" y="26"/>
                </a:lnTo>
                <a:lnTo>
                  <a:pt x="94" y="28"/>
                </a:lnTo>
                <a:lnTo>
                  <a:pt x="96" y="32"/>
                </a:lnTo>
                <a:lnTo>
                  <a:pt x="98" y="34"/>
                </a:lnTo>
                <a:lnTo>
                  <a:pt x="98" y="38"/>
                </a:lnTo>
                <a:lnTo>
                  <a:pt x="98" y="38"/>
                </a:lnTo>
                <a:lnTo>
                  <a:pt x="96" y="42"/>
                </a:lnTo>
                <a:lnTo>
                  <a:pt x="94" y="46"/>
                </a:lnTo>
                <a:lnTo>
                  <a:pt x="92" y="52"/>
                </a:lnTo>
                <a:lnTo>
                  <a:pt x="92" y="56"/>
                </a:lnTo>
                <a:lnTo>
                  <a:pt x="90" y="60"/>
                </a:lnTo>
                <a:lnTo>
                  <a:pt x="92" y="64"/>
                </a:lnTo>
                <a:lnTo>
                  <a:pt x="92" y="64"/>
                </a:lnTo>
                <a:lnTo>
                  <a:pt x="94" y="68"/>
                </a:lnTo>
                <a:lnTo>
                  <a:pt x="96" y="72"/>
                </a:lnTo>
                <a:lnTo>
                  <a:pt x="98" y="76"/>
                </a:lnTo>
                <a:lnTo>
                  <a:pt x="100" y="82"/>
                </a:lnTo>
                <a:lnTo>
                  <a:pt x="104" y="84"/>
                </a:lnTo>
                <a:lnTo>
                  <a:pt x="106" y="86"/>
                </a:lnTo>
                <a:lnTo>
                  <a:pt x="106" y="88"/>
                </a:lnTo>
                <a:lnTo>
                  <a:pt x="106" y="90"/>
                </a:lnTo>
                <a:lnTo>
                  <a:pt x="106" y="92"/>
                </a:lnTo>
                <a:lnTo>
                  <a:pt x="108" y="96"/>
                </a:lnTo>
                <a:lnTo>
                  <a:pt x="108" y="96"/>
                </a:lnTo>
                <a:lnTo>
                  <a:pt x="108" y="98"/>
                </a:lnTo>
                <a:lnTo>
                  <a:pt x="110" y="100"/>
                </a:lnTo>
                <a:lnTo>
                  <a:pt x="112" y="102"/>
                </a:lnTo>
                <a:lnTo>
                  <a:pt x="114" y="104"/>
                </a:lnTo>
                <a:lnTo>
                  <a:pt x="114" y="106"/>
                </a:lnTo>
                <a:lnTo>
                  <a:pt x="114" y="108"/>
                </a:lnTo>
                <a:lnTo>
                  <a:pt x="116" y="112"/>
                </a:lnTo>
                <a:lnTo>
                  <a:pt x="116" y="114"/>
                </a:lnTo>
                <a:lnTo>
                  <a:pt x="114" y="124"/>
                </a:lnTo>
                <a:lnTo>
                  <a:pt x="114" y="124"/>
                </a:lnTo>
                <a:lnTo>
                  <a:pt x="112" y="124"/>
                </a:lnTo>
                <a:lnTo>
                  <a:pt x="110" y="126"/>
                </a:lnTo>
                <a:lnTo>
                  <a:pt x="108" y="128"/>
                </a:lnTo>
                <a:lnTo>
                  <a:pt x="88" y="13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255"/>
          <p:cNvSpPr>
            <a:spLocks/>
          </p:cNvSpPr>
          <p:nvPr/>
        </p:nvSpPr>
        <p:spPr bwMode="gray">
          <a:xfrm>
            <a:off x="2143363" y="3790950"/>
            <a:ext cx="98447" cy="114300"/>
          </a:xfrm>
          <a:custGeom>
            <a:avLst/>
            <a:gdLst/>
            <a:ahLst/>
            <a:cxnLst>
              <a:cxn ang="0">
                <a:pos x="4" y="40"/>
              </a:cxn>
              <a:cxn ang="0">
                <a:pos x="4" y="8"/>
              </a:cxn>
              <a:cxn ang="0">
                <a:pos x="4" y="8"/>
              </a:cxn>
              <a:cxn ang="0">
                <a:pos x="6" y="10"/>
              </a:cxn>
              <a:cxn ang="0">
                <a:pos x="8" y="10"/>
              </a:cxn>
              <a:cxn ang="0">
                <a:pos x="8" y="10"/>
              </a:cxn>
              <a:cxn ang="0">
                <a:pos x="8" y="12"/>
              </a:cxn>
              <a:cxn ang="0">
                <a:pos x="10" y="14"/>
              </a:cxn>
              <a:cxn ang="0">
                <a:pos x="12" y="16"/>
              </a:cxn>
              <a:cxn ang="0">
                <a:pos x="16" y="16"/>
              </a:cxn>
              <a:cxn ang="0">
                <a:pos x="20" y="16"/>
              </a:cxn>
              <a:cxn ang="0">
                <a:pos x="26" y="14"/>
              </a:cxn>
              <a:cxn ang="0">
                <a:pos x="44" y="0"/>
              </a:cxn>
              <a:cxn ang="0">
                <a:pos x="44" y="0"/>
              </a:cxn>
              <a:cxn ang="0">
                <a:pos x="44" y="0"/>
              </a:cxn>
              <a:cxn ang="0">
                <a:pos x="46" y="4"/>
              </a:cxn>
              <a:cxn ang="0">
                <a:pos x="48" y="8"/>
              </a:cxn>
              <a:cxn ang="0">
                <a:pos x="48" y="8"/>
              </a:cxn>
              <a:cxn ang="0">
                <a:pos x="50" y="10"/>
              </a:cxn>
              <a:cxn ang="0">
                <a:pos x="54" y="14"/>
              </a:cxn>
              <a:cxn ang="0">
                <a:pos x="56" y="18"/>
              </a:cxn>
              <a:cxn ang="0">
                <a:pos x="58" y="22"/>
              </a:cxn>
              <a:cxn ang="0">
                <a:pos x="60" y="26"/>
              </a:cxn>
              <a:cxn ang="0">
                <a:pos x="62" y="28"/>
              </a:cxn>
              <a:cxn ang="0">
                <a:pos x="62" y="28"/>
              </a:cxn>
              <a:cxn ang="0">
                <a:pos x="62" y="30"/>
              </a:cxn>
              <a:cxn ang="0">
                <a:pos x="62" y="30"/>
              </a:cxn>
              <a:cxn ang="0">
                <a:pos x="60" y="32"/>
              </a:cxn>
              <a:cxn ang="0">
                <a:pos x="56" y="34"/>
              </a:cxn>
              <a:cxn ang="0">
                <a:pos x="48" y="34"/>
              </a:cxn>
              <a:cxn ang="0">
                <a:pos x="40" y="36"/>
              </a:cxn>
              <a:cxn ang="0">
                <a:pos x="34" y="38"/>
              </a:cxn>
              <a:cxn ang="0">
                <a:pos x="34" y="38"/>
              </a:cxn>
              <a:cxn ang="0">
                <a:pos x="36" y="42"/>
              </a:cxn>
              <a:cxn ang="0">
                <a:pos x="38" y="46"/>
              </a:cxn>
              <a:cxn ang="0">
                <a:pos x="40" y="50"/>
              </a:cxn>
              <a:cxn ang="0">
                <a:pos x="42" y="52"/>
              </a:cxn>
              <a:cxn ang="0">
                <a:pos x="42" y="56"/>
              </a:cxn>
              <a:cxn ang="0">
                <a:pos x="40" y="56"/>
              </a:cxn>
              <a:cxn ang="0">
                <a:pos x="38" y="58"/>
              </a:cxn>
              <a:cxn ang="0">
                <a:pos x="36" y="62"/>
              </a:cxn>
              <a:cxn ang="0">
                <a:pos x="32" y="66"/>
              </a:cxn>
              <a:cxn ang="0">
                <a:pos x="30" y="68"/>
              </a:cxn>
              <a:cxn ang="0">
                <a:pos x="28" y="68"/>
              </a:cxn>
              <a:cxn ang="0">
                <a:pos x="26" y="68"/>
              </a:cxn>
              <a:cxn ang="0">
                <a:pos x="26" y="70"/>
              </a:cxn>
              <a:cxn ang="0">
                <a:pos x="26" y="72"/>
              </a:cxn>
              <a:cxn ang="0">
                <a:pos x="24" y="72"/>
              </a:cxn>
              <a:cxn ang="0">
                <a:pos x="20" y="70"/>
              </a:cxn>
              <a:cxn ang="0">
                <a:pos x="14" y="70"/>
              </a:cxn>
              <a:cxn ang="0">
                <a:pos x="8" y="70"/>
              </a:cxn>
              <a:cxn ang="0">
                <a:pos x="2" y="70"/>
              </a:cxn>
              <a:cxn ang="0">
                <a:pos x="0" y="70"/>
              </a:cxn>
            </a:cxnLst>
            <a:rect l="0" t="0" r="r" b="b"/>
            <a:pathLst>
              <a:path w="62" h="72">
                <a:moveTo>
                  <a:pt x="4" y="40"/>
                </a:moveTo>
                <a:lnTo>
                  <a:pt x="4" y="8"/>
                </a:lnTo>
                <a:lnTo>
                  <a:pt x="4" y="8"/>
                </a:lnTo>
                <a:lnTo>
                  <a:pt x="6" y="10"/>
                </a:lnTo>
                <a:lnTo>
                  <a:pt x="8" y="10"/>
                </a:lnTo>
                <a:lnTo>
                  <a:pt x="8" y="10"/>
                </a:lnTo>
                <a:lnTo>
                  <a:pt x="8" y="12"/>
                </a:lnTo>
                <a:lnTo>
                  <a:pt x="10" y="14"/>
                </a:lnTo>
                <a:lnTo>
                  <a:pt x="12" y="16"/>
                </a:lnTo>
                <a:lnTo>
                  <a:pt x="16" y="16"/>
                </a:lnTo>
                <a:lnTo>
                  <a:pt x="20" y="16"/>
                </a:lnTo>
                <a:lnTo>
                  <a:pt x="26" y="14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6" y="4"/>
                </a:lnTo>
                <a:lnTo>
                  <a:pt x="48" y="8"/>
                </a:lnTo>
                <a:lnTo>
                  <a:pt x="48" y="8"/>
                </a:lnTo>
                <a:lnTo>
                  <a:pt x="50" y="10"/>
                </a:lnTo>
                <a:lnTo>
                  <a:pt x="54" y="14"/>
                </a:lnTo>
                <a:lnTo>
                  <a:pt x="56" y="18"/>
                </a:lnTo>
                <a:lnTo>
                  <a:pt x="58" y="22"/>
                </a:lnTo>
                <a:lnTo>
                  <a:pt x="60" y="26"/>
                </a:lnTo>
                <a:lnTo>
                  <a:pt x="62" y="28"/>
                </a:lnTo>
                <a:lnTo>
                  <a:pt x="62" y="28"/>
                </a:lnTo>
                <a:lnTo>
                  <a:pt x="62" y="30"/>
                </a:lnTo>
                <a:lnTo>
                  <a:pt x="62" y="30"/>
                </a:lnTo>
                <a:lnTo>
                  <a:pt x="60" y="32"/>
                </a:lnTo>
                <a:lnTo>
                  <a:pt x="56" y="34"/>
                </a:lnTo>
                <a:lnTo>
                  <a:pt x="48" y="34"/>
                </a:lnTo>
                <a:lnTo>
                  <a:pt x="40" y="36"/>
                </a:lnTo>
                <a:lnTo>
                  <a:pt x="34" y="38"/>
                </a:lnTo>
                <a:lnTo>
                  <a:pt x="34" y="38"/>
                </a:lnTo>
                <a:lnTo>
                  <a:pt x="36" y="42"/>
                </a:lnTo>
                <a:lnTo>
                  <a:pt x="38" y="46"/>
                </a:lnTo>
                <a:lnTo>
                  <a:pt x="40" y="50"/>
                </a:lnTo>
                <a:lnTo>
                  <a:pt x="42" y="52"/>
                </a:lnTo>
                <a:lnTo>
                  <a:pt x="42" y="56"/>
                </a:lnTo>
                <a:lnTo>
                  <a:pt x="40" y="56"/>
                </a:lnTo>
                <a:lnTo>
                  <a:pt x="38" y="58"/>
                </a:lnTo>
                <a:lnTo>
                  <a:pt x="36" y="62"/>
                </a:lnTo>
                <a:lnTo>
                  <a:pt x="32" y="66"/>
                </a:lnTo>
                <a:lnTo>
                  <a:pt x="30" y="68"/>
                </a:lnTo>
                <a:lnTo>
                  <a:pt x="28" y="68"/>
                </a:lnTo>
                <a:lnTo>
                  <a:pt x="26" y="68"/>
                </a:lnTo>
                <a:lnTo>
                  <a:pt x="26" y="70"/>
                </a:lnTo>
                <a:lnTo>
                  <a:pt x="26" y="72"/>
                </a:lnTo>
                <a:lnTo>
                  <a:pt x="24" y="72"/>
                </a:lnTo>
                <a:lnTo>
                  <a:pt x="20" y="70"/>
                </a:lnTo>
                <a:lnTo>
                  <a:pt x="14" y="70"/>
                </a:lnTo>
                <a:lnTo>
                  <a:pt x="8" y="70"/>
                </a:lnTo>
                <a:lnTo>
                  <a:pt x="2" y="70"/>
                </a:lnTo>
                <a:lnTo>
                  <a:pt x="0" y="7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256"/>
          <p:cNvSpPr>
            <a:spLocks/>
          </p:cNvSpPr>
          <p:nvPr/>
        </p:nvSpPr>
        <p:spPr bwMode="gray">
          <a:xfrm>
            <a:off x="2114781" y="3803650"/>
            <a:ext cx="34933" cy="98425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6" y="2"/>
              </a:cxn>
              <a:cxn ang="0">
                <a:pos x="16" y="2"/>
              </a:cxn>
              <a:cxn ang="0">
                <a:pos x="16" y="6"/>
              </a:cxn>
              <a:cxn ang="0">
                <a:pos x="16" y="8"/>
              </a:cxn>
              <a:cxn ang="0">
                <a:pos x="14" y="12"/>
              </a:cxn>
              <a:cxn ang="0">
                <a:pos x="14" y="14"/>
              </a:cxn>
              <a:cxn ang="0">
                <a:pos x="14" y="14"/>
              </a:cxn>
              <a:cxn ang="0">
                <a:pos x="14" y="16"/>
              </a:cxn>
              <a:cxn ang="0">
                <a:pos x="12" y="20"/>
              </a:cxn>
              <a:cxn ang="0">
                <a:pos x="8" y="24"/>
              </a:cxn>
              <a:cxn ang="0">
                <a:pos x="0" y="30"/>
              </a:cxn>
              <a:cxn ang="0">
                <a:pos x="0" y="30"/>
              </a:cxn>
              <a:cxn ang="0">
                <a:pos x="2" y="32"/>
              </a:cxn>
              <a:cxn ang="0">
                <a:pos x="4" y="38"/>
              </a:cxn>
              <a:cxn ang="0">
                <a:pos x="8" y="48"/>
              </a:cxn>
              <a:cxn ang="0">
                <a:pos x="18" y="62"/>
              </a:cxn>
              <a:cxn ang="0">
                <a:pos x="18" y="60"/>
              </a:cxn>
              <a:cxn ang="0">
                <a:pos x="18" y="56"/>
              </a:cxn>
              <a:cxn ang="0">
                <a:pos x="18" y="52"/>
              </a:cxn>
              <a:cxn ang="0">
                <a:pos x="18" y="44"/>
              </a:cxn>
              <a:cxn ang="0">
                <a:pos x="20" y="40"/>
              </a:cxn>
              <a:cxn ang="0">
                <a:pos x="20" y="34"/>
              </a:cxn>
              <a:cxn ang="0">
                <a:pos x="22" y="32"/>
              </a:cxn>
              <a:cxn ang="0">
                <a:pos x="22" y="26"/>
              </a:cxn>
              <a:cxn ang="0">
                <a:pos x="22" y="14"/>
              </a:cxn>
              <a:cxn ang="0">
                <a:pos x="22" y="0"/>
              </a:cxn>
            </a:cxnLst>
            <a:rect l="0" t="0" r="r" b="b"/>
            <a:pathLst>
              <a:path w="22" h="62">
                <a:moveTo>
                  <a:pt x="22" y="0"/>
                </a:moveTo>
                <a:lnTo>
                  <a:pt x="16" y="2"/>
                </a:lnTo>
                <a:lnTo>
                  <a:pt x="16" y="2"/>
                </a:lnTo>
                <a:lnTo>
                  <a:pt x="16" y="6"/>
                </a:lnTo>
                <a:lnTo>
                  <a:pt x="16" y="8"/>
                </a:lnTo>
                <a:lnTo>
                  <a:pt x="14" y="12"/>
                </a:lnTo>
                <a:lnTo>
                  <a:pt x="14" y="14"/>
                </a:lnTo>
                <a:lnTo>
                  <a:pt x="14" y="14"/>
                </a:lnTo>
                <a:lnTo>
                  <a:pt x="14" y="16"/>
                </a:lnTo>
                <a:lnTo>
                  <a:pt x="12" y="20"/>
                </a:lnTo>
                <a:lnTo>
                  <a:pt x="8" y="24"/>
                </a:lnTo>
                <a:lnTo>
                  <a:pt x="0" y="30"/>
                </a:lnTo>
                <a:lnTo>
                  <a:pt x="0" y="30"/>
                </a:lnTo>
                <a:lnTo>
                  <a:pt x="2" y="32"/>
                </a:lnTo>
                <a:lnTo>
                  <a:pt x="4" y="38"/>
                </a:lnTo>
                <a:lnTo>
                  <a:pt x="8" y="48"/>
                </a:lnTo>
                <a:lnTo>
                  <a:pt x="18" y="62"/>
                </a:lnTo>
                <a:lnTo>
                  <a:pt x="18" y="60"/>
                </a:lnTo>
                <a:lnTo>
                  <a:pt x="18" y="56"/>
                </a:lnTo>
                <a:lnTo>
                  <a:pt x="18" y="52"/>
                </a:lnTo>
                <a:lnTo>
                  <a:pt x="18" y="44"/>
                </a:lnTo>
                <a:lnTo>
                  <a:pt x="20" y="40"/>
                </a:lnTo>
                <a:lnTo>
                  <a:pt x="20" y="34"/>
                </a:lnTo>
                <a:lnTo>
                  <a:pt x="22" y="32"/>
                </a:lnTo>
                <a:lnTo>
                  <a:pt x="22" y="26"/>
                </a:lnTo>
                <a:lnTo>
                  <a:pt x="22" y="14"/>
                </a:lnTo>
                <a:lnTo>
                  <a:pt x="22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257"/>
          <p:cNvSpPr>
            <a:spLocks/>
          </p:cNvSpPr>
          <p:nvPr/>
        </p:nvSpPr>
        <p:spPr bwMode="gray">
          <a:xfrm>
            <a:off x="2149714" y="3695700"/>
            <a:ext cx="127028" cy="120650"/>
          </a:xfrm>
          <a:custGeom>
            <a:avLst/>
            <a:gdLst/>
            <a:ahLst/>
            <a:cxnLst>
              <a:cxn ang="0">
                <a:pos x="70" y="4"/>
              </a:cxn>
              <a:cxn ang="0">
                <a:pos x="64" y="6"/>
              </a:cxn>
              <a:cxn ang="0">
                <a:pos x="60" y="6"/>
              </a:cxn>
              <a:cxn ang="0">
                <a:pos x="56" y="10"/>
              </a:cxn>
              <a:cxn ang="0">
                <a:pos x="54" y="12"/>
              </a:cxn>
              <a:cxn ang="0">
                <a:pos x="44" y="16"/>
              </a:cxn>
              <a:cxn ang="0">
                <a:pos x="32" y="16"/>
              </a:cxn>
              <a:cxn ang="0">
                <a:pos x="24" y="14"/>
              </a:cxn>
              <a:cxn ang="0">
                <a:pos x="20" y="12"/>
              </a:cxn>
              <a:cxn ang="0">
                <a:pos x="16" y="14"/>
              </a:cxn>
              <a:cxn ang="0">
                <a:pos x="16" y="16"/>
              </a:cxn>
              <a:cxn ang="0">
                <a:pos x="10" y="24"/>
              </a:cxn>
              <a:cxn ang="0">
                <a:pos x="8" y="24"/>
              </a:cxn>
              <a:cxn ang="0">
                <a:pos x="6" y="24"/>
              </a:cxn>
              <a:cxn ang="0">
                <a:pos x="4" y="24"/>
              </a:cxn>
              <a:cxn ang="0">
                <a:pos x="6" y="26"/>
              </a:cxn>
              <a:cxn ang="0">
                <a:pos x="6" y="30"/>
              </a:cxn>
              <a:cxn ang="0">
                <a:pos x="4" y="34"/>
              </a:cxn>
              <a:cxn ang="0">
                <a:pos x="4" y="36"/>
              </a:cxn>
              <a:cxn ang="0">
                <a:pos x="2" y="42"/>
              </a:cxn>
              <a:cxn ang="0">
                <a:pos x="4" y="42"/>
              </a:cxn>
              <a:cxn ang="0">
                <a:pos x="8" y="42"/>
              </a:cxn>
              <a:cxn ang="0">
                <a:pos x="12" y="44"/>
              </a:cxn>
              <a:cxn ang="0">
                <a:pos x="8" y="50"/>
              </a:cxn>
              <a:cxn ang="0">
                <a:pos x="8" y="54"/>
              </a:cxn>
              <a:cxn ang="0">
                <a:pos x="6" y="58"/>
              </a:cxn>
              <a:cxn ang="0">
                <a:pos x="4" y="62"/>
              </a:cxn>
              <a:cxn ang="0">
                <a:pos x="4" y="62"/>
              </a:cxn>
              <a:cxn ang="0">
                <a:pos x="2" y="66"/>
              </a:cxn>
              <a:cxn ang="0">
                <a:pos x="0" y="68"/>
              </a:cxn>
              <a:cxn ang="0">
                <a:pos x="4" y="70"/>
              </a:cxn>
              <a:cxn ang="0">
                <a:pos x="4" y="72"/>
              </a:cxn>
              <a:cxn ang="0">
                <a:pos x="8" y="76"/>
              </a:cxn>
              <a:cxn ang="0">
                <a:pos x="16" y="76"/>
              </a:cxn>
              <a:cxn ang="0">
                <a:pos x="66" y="38"/>
              </a:cxn>
              <a:cxn ang="0">
                <a:pos x="66" y="34"/>
              </a:cxn>
              <a:cxn ang="0">
                <a:pos x="66" y="30"/>
              </a:cxn>
              <a:cxn ang="0">
                <a:pos x="66" y="26"/>
              </a:cxn>
              <a:cxn ang="0">
                <a:pos x="66" y="22"/>
              </a:cxn>
              <a:cxn ang="0">
                <a:pos x="70" y="20"/>
              </a:cxn>
              <a:cxn ang="0">
                <a:pos x="72" y="14"/>
              </a:cxn>
              <a:cxn ang="0">
                <a:pos x="74" y="12"/>
              </a:cxn>
              <a:cxn ang="0">
                <a:pos x="78" y="4"/>
              </a:cxn>
              <a:cxn ang="0">
                <a:pos x="80" y="0"/>
              </a:cxn>
            </a:cxnLst>
            <a:rect l="0" t="0" r="r" b="b"/>
            <a:pathLst>
              <a:path w="80" h="76">
                <a:moveTo>
                  <a:pt x="72" y="2"/>
                </a:moveTo>
                <a:lnTo>
                  <a:pt x="70" y="4"/>
                </a:lnTo>
                <a:lnTo>
                  <a:pt x="66" y="6"/>
                </a:lnTo>
                <a:lnTo>
                  <a:pt x="64" y="6"/>
                </a:lnTo>
                <a:lnTo>
                  <a:pt x="62" y="6"/>
                </a:lnTo>
                <a:lnTo>
                  <a:pt x="60" y="6"/>
                </a:lnTo>
                <a:lnTo>
                  <a:pt x="58" y="8"/>
                </a:lnTo>
                <a:lnTo>
                  <a:pt x="56" y="10"/>
                </a:lnTo>
                <a:lnTo>
                  <a:pt x="54" y="12"/>
                </a:lnTo>
                <a:lnTo>
                  <a:pt x="54" y="12"/>
                </a:lnTo>
                <a:lnTo>
                  <a:pt x="50" y="14"/>
                </a:lnTo>
                <a:lnTo>
                  <a:pt x="44" y="16"/>
                </a:lnTo>
                <a:lnTo>
                  <a:pt x="38" y="16"/>
                </a:lnTo>
                <a:lnTo>
                  <a:pt x="32" y="16"/>
                </a:lnTo>
                <a:lnTo>
                  <a:pt x="28" y="16"/>
                </a:lnTo>
                <a:lnTo>
                  <a:pt x="24" y="14"/>
                </a:lnTo>
                <a:lnTo>
                  <a:pt x="24" y="14"/>
                </a:lnTo>
                <a:lnTo>
                  <a:pt x="20" y="12"/>
                </a:lnTo>
                <a:lnTo>
                  <a:pt x="18" y="12"/>
                </a:lnTo>
                <a:lnTo>
                  <a:pt x="16" y="14"/>
                </a:lnTo>
                <a:lnTo>
                  <a:pt x="16" y="16"/>
                </a:lnTo>
                <a:lnTo>
                  <a:pt x="16" y="16"/>
                </a:lnTo>
                <a:lnTo>
                  <a:pt x="12" y="20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4"/>
                </a:lnTo>
                <a:lnTo>
                  <a:pt x="6" y="24"/>
                </a:lnTo>
                <a:lnTo>
                  <a:pt x="4" y="22"/>
                </a:lnTo>
                <a:lnTo>
                  <a:pt x="4" y="24"/>
                </a:lnTo>
                <a:lnTo>
                  <a:pt x="6" y="26"/>
                </a:lnTo>
                <a:lnTo>
                  <a:pt x="6" y="26"/>
                </a:lnTo>
                <a:lnTo>
                  <a:pt x="6" y="28"/>
                </a:lnTo>
                <a:lnTo>
                  <a:pt x="6" y="30"/>
                </a:lnTo>
                <a:lnTo>
                  <a:pt x="6" y="32"/>
                </a:lnTo>
                <a:lnTo>
                  <a:pt x="4" y="34"/>
                </a:lnTo>
                <a:lnTo>
                  <a:pt x="4" y="36"/>
                </a:lnTo>
                <a:lnTo>
                  <a:pt x="4" y="36"/>
                </a:lnTo>
                <a:lnTo>
                  <a:pt x="4" y="38"/>
                </a:lnTo>
                <a:lnTo>
                  <a:pt x="2" y="42"/>
                </a:lnTo>
                <a:lnTo>
                  <a:pt x="4" y="42"/>
                </a:lnTo>
                <a:lnTo>
                  <a:pt x="4" y="42"/>
                </a:lnTo>
                <a:lnTo>
                  <a:pt x="6" y="42"/>
                </a:lnTo>
                <a:lnTo>
                  <a:pt x="8" y="42"/>
                </a:lnTo>
                <a:lnTo>
                  <a:pt x="10" y="42"/>
                </a:lnTo>
                <a:lnTo>
                  <a:pt x="12" y="44"/>
                </a:lnTo>
                <a:lnTo>
                  <a:pt x="12" y="46"/>
                </a:lnTo>
                <a:lnTo>
                  <a:pt x="8" y="50"/>
                </a:lnTo>
                <a:lnTo>
                  <a:pt x="8" y="52"/>
                </a:lnTo>
                <a:lnTo>
                  <a:pt x="8" y="54"/>
                </a:lnTo>
                <a:lnTo>
                  <a:pt x="8" y="56"/>
                </a:lnTo>
                <a:lnTo>
                  <a:pt x="6" y="58"/>
                </a:lnTo>
                <a:lnTo>
                  <a:pt x="6" y="60"/>
                </a:lnTo>
                <a:lnTo>
                  <a:pt x="4" y="62"/>
                </a:lnTo>
                <a:lnTo>
                  <a:pt x="4" y="62"/>
                </a:lnTo>
                <a:lnTo>
                  <a:pt x="4" y="62"/>
                </a:lnTo>
                <a:lnTo>
                  <a:pt x="4" y="64"/>
                </a:lnTo>
                <a:lnTo>
                  <a:pt x="2" y="66"/>
                </a:lnTo>
                <a:lnTo>
                  <a:pt x="0" y="68"/>
                </a:lnTo>
                <a:lnTo>
                  <a:pt x="0" y="68"/>
                </a:lnTo>
                <a:lnTo>
                  <a:pt x="2" y="70"/>
                </a:lnTo>
                <a:lnTo>
                  <a:pt x="4" y="70"/>
                </a:lnTo>
                <a:lnTo>
                  <a:pt x="4" y="70"/>
                </a:lnTo>
                <a:lnTo>
                  <a:pt x="4" y="72"/>
                </a:lnTo>
                <a:lnTo>
                  <a:pt x="6" y="74"/>
                </a:lnTo>
                <a:lnTo>
                  <a:pt x="8" y="76"/>
                </a:lnTo>
                <a:lnTo>
                  <a:pt x="12" y="76"/>
                </a:lnTo>
                <a:lnTo>
                  <a:pt x="16" y="76"/>
                </a:lnTo>
                <a:lnTo>
                  <a:pt x="22" y="74"/>
                </a:lnTo>
                <a:lnTo>
                  <a:pt x="66" y="38"/>
                </a:lnTo>
                <a:lnTo>
                  <a:pt x="66" y="36"/>
                </a:lnTo>
                <a:lnTo>
                  <a:pt x="66" y="34"/>
                </a:lnTo>
                <a:lnTo>
                  <a:pt x="66" y="32"/>
                </a:lnTo>
                <a:lnTo>
                  <a:pt x="66" y="30"/>
                </a:lnTo>
                <a:lnTo>
                  <a:pt x="66" y="28"/>
                </a:lnTo>
                <a:lnTo>
                  <a:pt x="66" y="26"/>
                </a:lnTo>
                <a:lnTo>
                  <a:pt x="66" y="24"/>
                </a:lnTo>
                <a:lnTo>
                  <a:pt x="66" y="22"/>
                </a:lnTo>
                <a:lnTo>
                  <a:pt x="68" y="22"/>
                </a:lnTo>
                <a:lnTo>
                  <a:pt x="70" y="20"/>
                </a:lnTo>
                <a:lnTo>
                  <a:pt x="72" y="18"/>
                </a:lnTo>
                <a:lnTo>
                  <a:pt x="72" y="14"/>
                </a:lnTo>
                <a:lnTo>
                  <a:pt x="74" y="14"/>
                </a:lnTo>
                <a:lnTo>
                  <a:pt x="74" y="12"/>
                </a:lnTo>
                <a:lnTo>
                  <a:pt x="76" y="8"/>
                </a:lnTo>
                <a:lnTo>
                  <a:pt x="78" y="4"/>
                </a:lnTo>
                <a:lnTo>
                  <a:pt x="78" y="2"/>
                </a:lnTo>
                <a:lnTo>
                  <a:pt x="80" y="0"/>
                </a:lnTo>
                <a:lnTo>
                  <a:pt x="72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258"/>
          <p:cNvSpPr>
            <a:spLocks/>
          </p:cNvSpPr>
          <p:nvPr/>
        </p:nvSpPr>
        <p:spPr bwMode="gray">
          <a:xfrm>
            <a:off x="2314850" y="3622675"/>
            <a:ext cx="371557" cy="393700"/>
          </a:xfrm>
          <a:custGeom>
            <a:avLst/>
            <a:gdLst/>
            <a:ahLst/>
            <a:cxnLst>
              <a:cxn ang="0">
                <a:pos x="18" y="42"/>
              </a:cxn>
              <a:cxn ang="0">
                <a:pos x="20" y="48"/>
              </a:cxn>
              <a:cxn ang="0">
                <a:pos x="16" y="52"/>
              </a:cxn>
              <a:cxn ang="0">
                <a:pos x="20" y="56"/>
              </a:cxn>
              <a:cxn ang="0">
                <a:pos x="24" y="62"/>
              </a:cxn>
              <a:cxn ang="0">
                <a:pos x="32" y="70"/>
              </a:cxn>
              <a:cxn ang="0">
                <a:pos x="34" y="76"/>
              </a:cxn>
              <a:cxn ang="0">
                <a:pos x="28" y="90"/>
              </a:cxn>
              <a:cxn ang="0">
                <a:pos x="28" y="102"/>
              </a:cxn>
              <a:cxn ang="0">
                <a:pos x="32" y="110"/>
              </a:cxn>
              <a:cxn ang="0">
                <a:pos x="40" y="122"/>
              </a:cxn>
              <a:cxn ang="0">
                <a:pos x="42" y="128"/>
              </a:cxn>
              <a:cxn ang="0">
                <a:pos x="44" y="134"/>
              </a:cxn>
              <a:cxn ang="0">
                <a:pos x="48" y="140"/>
              </a:cxn>
              <a:cxn ang="0">
                <a:pos x="50" y="146"/>
              </a:cxn>
              <a:cxn ang="0">
                <a:pos x="50" y="162"/>
              </a:cxn>
              <a:cxn ang="0">
                <a:pos x="78" y="162"/>
              </a:cxn>
              <a:cxn ang="0">
                <a:pos x="88" y="174"/>
              </a:cxn>
              <a:cxn ang="0">
                <a:pos x="114" y="204"/>
              </a:cxn>
              <a:cxn ang="0">
                <a:pos x="128" y="208"/>
              </a:cxn>
              <a:cxn ang="0">
                <a:pos x="142" y="210"/>
              </a:cxn>
              <a:cxn ang="0">
                <a:pos x="152" y="210"/>
              </a:cxn>
              <a:cxn ang="0">
                <a:pos x="168" y="226"/>
              </a:cxn>
              <a:cxn ang="0">
                <a:pos x="178" y="232"/>
              </a:cxn>
              <a:cxn ang="0">
                <a:pos x="188" y="228"/>
              </a:cxn>
              <a:cxn ang="0">
                <a:pos x="198" y="232"/>
              </a:cxn>
              <a:cxn ang="0">
                <a:pos x="208" y="248"/>
              </a:cxn>
              <a:cxn ang="0">
                <a:pos x="222" y="236"/>
              </a:cxn>
              <a:cxn ang="0">
                <a:pos x="222" y="224"/>
              </a:cxn>
              <a:cxn ang="0">
                <a:pos x="224" y="214"/>
              </a:cxn>
              <a:cxn ang="0">
                <a:pos x="232" y="206"/>
              </a:cxn>
              <a:cxn ang="0">
                <a:pos x="232" y="198"/>
              </a:cxn>
              <a:cxn ang="0">
                <a:pos x="218" y="172"/>
              </a:cxn>
              <a:cxn ang="0">
                <a:pos x="216" y="104"/>
              </a:cxn>
              <a:cxn ang="0">
                <a:pos x="212" y="70"/>
              </a:cxn>
              <a:cxn ang="0">
                <a:pos x="184" y="52"/>
              </a:cxn>
              <a:cxn ang="0">
                <a:pos x="176" y="48"/>
              </a:cxn>
              <a:cxn ang="0">
                <a:pos x="160" y="44"/>
              </a:cxn>
              <a:cxn ang="0">
                <a:pos x="126" y="54"/>
              </a:cxn>
              <a:cxn ang="0">
                <a:pos x="122" y="56"/>
              </a:cxn>
              <a:cxn ang="0">
                <a:pos x="102" y="58"/>
              </a:cxn>
              <a:cxn ang="0">
                <a:pos x="98" y="60"/>
              </a:cxn>
              <a:cxn ang="0">
                <a:pos x="82" y="50"/>
              </a:cxn>
              <a:cxn ang="0">
                <a:pos x="62" y="12"/>
              </a:cxn>
              <a:cxn ang="0">
                <a:pos x="56" y="6"/>
              </a:cxn>
              <a:cxn ang="0">
                <a:pos x="38" y="16"/>
              </a:cxn>
              <a:cxn ang="0">
                <a:pos x="30" y="18"/>
              </a:cxn>
              <a:cxn ang="0">
                <a:pos x="0" y="10"/>
              </a:cxn>
              <a:cxn ang="0">
                <a:pos x="4" y="16"/>
              </a:cxn>
              <a:cxn ang="0">
                <a:pos x="8" y="26"/>
              </a:cxn>
              <a:cxn ang="0">
                <a:pos x="12" y="40"/>
              </a:cxn>
            </a:cxnLst>
            <a:rect l="0" t="0" r="r" b="b"/>
            <a:pathLst>
              <a:path w="234" h="248">
                <a:moveTo>
                  <a:pt x="14" y="42"/>
                </a:moveTo>
                <a:lnTo>
                  <a:pt x="16" y="42"/>
                </a:lnTo>
                <a:lnTo>
                  <a:pt x="18" y="42"/>
                </a:lnTo>
                <a:lnTo>
                  <a:pt x="18" y="42"/>
                </a:lnTo>
                <a:lnTo>
                  <a:pt x="18" y="46"/>
                </a:lnTo>
                <a:lnTo>
                  <a:pt x="20" y="48"/>
                </a:lnTo>
                <a:lnTo>
                  <a:pt x="18" y="48"/>
                </a:lnTo>
                <a:lnTo>
                  <a:pt x="18" y="50"/>
                </a:lnTo>
                <a:lnTo>
                  <a:pt x="16" y="52"/>
                </a:lnTo>
                <a:lnTo>
                  <a:pt x="16" y="54"/>
                </a:lnTo>
                <a:lnTo>
                  <a:pt x="18" y="54"/>
                </a:lnTo>
                <a:lnTo>
                  <a:pt x="20" y="56"/>
                </a:lnTo>
                <a:lnTo>
                  <a:pt x="22" y="58"/>
                </a:lnTo>
                <a:lnTo>
                  <a:pt x="24" y="60"/>
                </a:lnTo>
                <a:lnTo>
                  <a:pt x="24" y="62"/>
                </a:lnTo>
                <a:lnTo>
                  <a:pt x="26" y="64"/>
                </a:lnTo>
                <a:lnTo>
                  <a:pt x="30" y="66"/>
                </a:lnTo>
                <a:lnTo>
                  <a:pt x="32" y="70"/>
                </a:lnTo>
                <a:lnTo>
                  <a:pt x="34" y="72"/>
                </a:lnTo>
                <a:lnTo>
                  <a:pt x="34" y="76"/>
                </a:lnTo>
                <a:lnTo>
                  <a:pt x="34" y="76"/>
                </a:lnTo>
                <a:lnTo>
                  <a:pt x="32" y="80"/>
                </a:lnTo>
                <a:lnTo>
                  <a:pt x="30" y="84"/>
                </a:lnTo>
                <a:lnTo>
                  <a:pt x="28" y="90"/>
                </a:lnTo>
                <a:lnTo>
                  <a:pt x="28" y="94"/>
                </a:lnTo>
                <a:lnTo>
                  <a:pt x="26" y="98"/>
                </a:lnTo>
                <a:lnTo>
                  <a:pt x="28" y="102"/>
                </a:lnTo>
                <a:lnTo>
                  <a:pt x="28" y="102"/>
                </a:lnTo>
                <a:lnTo>
                  <a:pt x="30" y="106"/>
                </a:lnTo>
                <a:lnTo>
                  <a:pt x="32" y="110"/>
                </a:lnTo>
                <a:lnTo>
                  <a:pt x="34" y="114"/>
                </a:lnTo>
                <a:lnTo>
                  <a:pt x="36" y="120"/>
                </a:lnTo>
                <a:lnTo>
                  <a:pt x="40" y="122"/>
                </a:lnTo>
                <a:lnTo>
                  <a:pt x="42" y="124"/>
                </a:lnTo>
                <a:lnTo>
                  <a:pt x="42" y="126"/>
                </a:lnTo>
                <a:lnTo>
                  <a:pt x="42" y="128"/>
                </a:lnTo>
                <a:lnTo>
                  <a:pt x="42" y="130"/>
                </a:lnTo>
                <a:lnTo>
                  <a:pt x="44" y="134"/>
                </a:lnTo>
                <a:lnTo>
                  <a:pt x="44" y="134"/>
                </a:lnTo>
                <a:lnTo>
                  <a:pt x="44" y="136"/>
                </a:lnTo>
                <a:lnTo>
                  <a:pt x="46" y="138"/>
                </a:lnTo>
                <a:lnTo>
                  <a:pt x="48" y="140"/>
                </a:lnTo>
                <a:lnTo>
                  <a:pt x="50" y="142"/>
                </a:lnTo>
                <a:lnTo>
                  <a:pt x="50" y="144"/>
                </a:lnTo>
                <a:lnTo>
                  <a:pt x="50" y="146"/>
                </a:lnTo>
                <a:lnTo>
                  <a:pt x="52" y="150"/>
                </a:lnTo>
                <a:lnTo>
                  <a:pt x="52" y="152"/>
                </a:lnTo>
                <a:lnTo>
                  <a:pt x="50" y="162"/>
                </a:lnTo>
                <a:lnTo>
                  <a:pt x="64" y="164"/>
                </a:lnTo>
                <a:lnTo>
                  <a:pt x="78" y="162"/>
                </a:lnTo>
                <a:lnTo>
                  <a:pt x="78" y="162"/>
                </a:lnTo>
                <a:lnTo>
                  <a:pt x="80" y="164"/>
                </a:lnTo>
                <a:lnTo>
                  <a:pt x="84" y="168"/>
                </a:lnTo>
                <a:lnTo>
                  <a:pt x="88" y="174"/>
                </a:lnTo>
                <a:lnTo>
                  <a:pt x="94" y="182"/>
                </a:lnTo>
                <a:lnTo>
                  <a:pt x="114" y="202"/>
                </a:lnTo>
                <a:lnTo>
                  <a:pt x="114" y="204"/>
                </a:lnTo>
                <a:lnTo>
                  <a:pt x="118" y="204"/>
                </a:lnTo>
                <a:lnTo>
                  <a:pt x="122" y="206"/>
                </a:lnTo>
                <a:lnTo>
                  <a:pt x="128" y="208"/>
                </a:lnTo>
                <a:lnTo>
                  <a:pt x="132" y="208"/>
                </a:lnTo>
                <a:lnTo>
                  <a:pt x="136" y="210"/>
                </a:lnTo>
                <a:lnTo>
                  <a:pt x="142" y="210"/>
                </a:lnTo>
                <a:lnTo>
                  <a:pt x="148" y="210"/>
                </a:lnTo>
                <a:lnTo>
                  <a:pt x="150" y="210"/>
                </a:lnTo>
                <a:lnTo>
                  <a:pt x="152" y="210"/>
                </a:lnTo>
                <a:lnTo>
                  <a:pt x="160" y="206"/>
                </a:lnTo>
                <a:lnTo>
                  <a:pt x="166" y="214"/>
                </a:lnTo>
                <a:lnTo>
                  <a:pt x="168" y="226"/>
                </a:lnTo>
                <a:lnTo>
                  <a:pt x="176" y="234"/>
                </a:lnTo>
                <a:lnTo>
                  <a:pt x="176" y="232"/>
                </a:lnTo>
                <a:lnTo>
                  <a:pt x="178" y="232"/>
                </a:lnTo>
                <a:lnTo>
                  <a:pt x="180" y="230"/>
                </a:lnTo>
                <a:lnTo>
                  <a:pt x="184" y="230"/>
                </a:lnTo>
                <a:lnTo>
                  <a:pt x="188" y="228"/>
                </a:lnTo>
                <a:lnTo>
                  <a:pt x="190" y="228"/>
                </a:lnTo>
                <a:lnTo>
                  <a:pt x="194" y="230"/>
                </a:lnTo>
                <a:lnTo>
                  <a:pt x="198" y="232"/>
                </a:lnTo>
                <a:lnTo>
                  <a:pt x="200" y="234"/>
                </a:lnTo>
                <a:lnTo>
                  <a:pt x="200" y="240"/>
                </a:lnTo>
                <a:lnTo>
                  <a:pt x="208" y="248"/>
                </a:lnTo>
                <a:lnTo>
                  <a:pt x="224" y="240"/>
                </a:lnTo>
                <a:lnTo>
                  <a:pt x="224" y="238"/>
                </a:lnTo>
                <a:lnTo>
                  <a:pt x="222" y="236"/>
                </a:lnTo>
                <a:lnTo>
                  <a:pt x="222" y="230"/>
                </a:lnTo>
                <a:lnTo>
                  <a:pt x="222" y="226"/>
                </a:lnTo>
                <a:lnTo>
                  <a:pt x="222" y="224"/>
                </a:lnTo>
                <a:lnTo>
                  <a:pt x="222" y="222"/>
                </a:lnTo>
                <a:lnTo>
                  <a:pt x="222" y="218"/>
                </a:lnTo>
                <a:lnTo>
                  <a:pt x="224" y="214"/>
                </a:lnTo>
                <a:lnTo>
                  <a:pt x="228" y="210"/>
                </a:lnTo>
                <a:lnTo>
                  <a:pt x="232" y="208"/>
                </a:lnTo>
                <a:lnTo>
                  <a:pt x="232" y="206"/>
                </a:lnTo>
                <a:lnTo>
                  <a:pt x="232" y="204"/>
                </a:lnTo>
                <a:lnTo>
                  <a:pt x="234" y="202"/>
                </a:lnTo>
                <a:lnTo>
                  <a:pt x="232" y="198"/>
                </a:lnTo>
                <a:lnTo>
                  <a:pt x="232" y="196"/>
                </a:lnTo>
                <a:lnTo>
                  <a:pt x="230" y="194"/>
                </a:lnTo>
                <a:lnTo>
                  <a:pt x="218" y="172"/>
                </a:lnTo>
                <a:lnTo>
                  <a:pt x="206" y="152"/>
                </a:lnTo>
                <a:lnTo>
                  <a:pt x="206" y="120"/>
                </a:lnTo>
                <a:lnTo>
                  <a:pt x="216" y="104"/>
                </a:lnTo>
                <a:lnTo>
                  <a:pt x="218" y="80"/>
                </a:lnTo>
                <a:lnTo>
                  <a:pt x="216" y="76"/>
                </a:lnTo>
                <a:lnTo>
                  <a:pt x="212" y="70"/>
                </a:lnTo>
                <a:lnTo>
                  <a:pt x="206" y="62"/>
                </a:lnTo>
                <a:lnTo>
                  <a:pt x="196" y="54"/>
                </a:lnTo>
                <a:lnTo>
                  <a:pt x="184" y="52"/>
                </a:lnTo>
                <a:lnTo>
                  <a:pt x="182" y="50"/>
                </a:lnTo>
                <a:lnTo>
                  <a:pt x="180" y="50"/>
                </a:lnTo>
                <a:lnTo>
                  <a:pt x="176" y="48"/>
                </a:lnTo>
                <a:lnTo>
                  <a:pt x="172" y="48"/>
                </a:lnTo>
                <a:lnTo>
                  <a:pt x="170" y="46"/>
                </a:lnTo>
                <a:lnTo>
                  <a:pt x="160" y="44"/>
                </a:lnTo>
                <a:lnTo>
                  <a:pt x="144" y="44"/>
                </a:lnTo>
                <a:lnTo>
                  <a:pt x="126" y="54"/>
                </a:lnTo>
                <a:lnTo>
                  <a:pt x="126" y="54"/>
                </a:lnTo>
                <a:lnTo>
                  <a:pt x="126" y="54"/>
                </a:lnTo>
                <a:lnTo>
                  <a:pt x="124" y="56"/>
                </a:lnTo>
                <a:lnTo>
                  <a:pt x="122" y="56"/>
                </a:lnTo>
                <a:lnTo>
                  <a:pt x="118" y="58"/>
                </a:lnTo>
                <a:lnTo>
                  <a:pt x="112" y="58"/>
                </a:lnTo>
                <a:lnTo>
                  <a:pt x="102" y="58"/>
                </a:lnTo>
                <a:lnTo>
                  <a:pt x="102" y="58"/>
                </a:lnTo>
                <a:lnTo>
                  <a:pt x="100" y="60"/>
                </a:lnTo>
                <a:lnTo>
                  <a:pt x="98" y="60"/>
                </a:lnTo>
                <a:lnTo>
                  <a:pt x="96" y="58"/>
                </a:lnTo>
                <a:lnTo>
                  <a:pt x="90" y="56"/>
                </a:lnTo>
                <a:lnTo>
                  <a:pt x="82" y="50"/>
                </a:lnTo>
                <a:lnTo>
                  <a:pt x="76" y="40"/>
                </a:lnTo>
                <a:lnTo>
                  <a:pt x="72" y="26"/>
                </a:lnTo>
                <a:lnTo>
                  <a:pt x="62" y="12"/>
                </a:lnTo>
                <a:lnTo>
                  <a:pt x="62" y="12"/>
                </a:lnTo>
                <a:lnTo>
                  <a:pt x="60" y="10"/>
                </a:lnTo>
                <a:lnTo>
                  <a:pt x="56" y="6"/>
                </a:lnTo>
                <a:lnTo>
                  <a:pt x="54" y="4"/>
                </a:lnTo>
                <a:lnTo>
                  <a:pt x="52" y="0"/>
                </a:lnTo>
                <a:lnTo>
                  <a:pt x="38" y="16"/>
                </a:lnTo>
                <a:lnTo>
                  <a:pt x="36" y="16"/>
                </a:lnTo>
                <a:lnTo>
                  <a:pt x="34" y="18"/>
                </a:lnTo>
                <a:lnTo>
                  <a:pt x="30" y="18"/>
                </a:lnTo>
                <a:lnTo>
                  <a:pt x="26" y="18"/>
                </a:lnTo>
                <a:lnTo>
                  <a:pt x="22" y="14"/>
                </a:lnTo>
                <a:lnTo>
                  <a:pt x="0" y="10"/>
                </a:lnTo>
                <a:lnTo>
                  <a:pt x="0" y="12"/>
                </a:lnTo>
                <a:lnTo>
                  <a:pt x="2" y="14"/>
                </a:lnTo>
                <a:lnTo>
                  <a:pt x="4" y="16"/>
                </a:lnTo>
                <a:lnTo>
                  <a:pt x="4" y="20"/>
                </a:lnTo>
                <a:lnTo>
                  <a:pt x="6" y="24"/>
                </a:lnTo>
                <a:lnTo>
                  <a:pt x="8" y="26"/>
                </a:lnTo>
                <a:lnTo>
                  <a:pt x="12" y="38"/>
                </a:lnTo>
                <a:lnTo>
                  <a:pt x="12" y="38"/>
                </a:lnTo>
                <a:lnTo>
                  <a:pt x="12" y="40"/>
                </a:lnTo>
                <a:lnTo>
                  <a:pt x="10" y="42"/>
                </a:lnTo>
                <a:lnTo>
                  <a:pt x="14" y="4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259"/>
          <p:cNvSpPr>
            <a:spLocks/>
          </p:cNvSpPr>
          <p:nvPr/>
        </p:nvSpPr>
        <p:spPr bwMode="gray">
          <a:xfrm>
            <a:off x="1654305" y="4613275"/>
            <a:ext cx="44460" cy="34925"/>
          </a:xfrm>
          <a:custGeom>
            <a:avLst/>
            <a:gdLst/>
            <a:ahLst/>
            <a:cxnLst>
              <a:cxn ang="0">
                <a:pos x="2" y="10"/>
              </a:cxn>
              <a:cxn ang="0">
                <a:pos x="4" y="22"/>
              </a:cxn>
              <a:cxn ang="0">
                <a:pos x="28" y="4"/>
              </a:cxn>
              <a:cxn ang="0">
                <a:pos x="26" y="2"/>
              </a:cxn>
              <a:cxn ang="0">
                <a:pos x="26" y="2"/>
              </a:cxn>
              <a:cxn ang="0">
                <a:pos x="24" y="0"/>
              </a:cxn>
              <a:cxn ang="0">
                <a:pos x="22" y="0"/>
              </a:cxn>
              <a:cxn ang="0">
                <a:pos x="20" y="0"/>
              </a:cxn>
              <a:cxn ang="0">
                <a:pos x="14" y="2"/>
              </a:cxn>
              <a:cxn ang="0">
                <a:pos x="0" y="8"/>
              </a:cxn>
              <a:cxn ang="0">
                <a:pos x="2" y="10"/>
              </a:cxn>
            </a:cxnLst>
            <a:rect l="0" t="0" r="r" b="b"/>
            <a:pathLst>
              <a:path w="28" h="22">
                <a:moveTo>
                  <a:pt x="2" y="10"/>
                </a:moveTo>
                <a:lnTo>
                  <a:pt x="4" y="22"/>
                </a:lnTo>
                <a:lnTo>
                  <a:pt x="28" y="4"/>
                </a:lnTo>
                <a:lnTo>
                  <a:pt x="26" y="2"/>
                </a:lnTo>
                <a:lnTo>
                  <a:pt x="26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4" y="2"/>
                </a:lnTo>
                <a:lnTo>
                  <a:pt x="0" y="8"/>
                </a:lnTo>
                <a:lnTo>
                  <a:pt x="2" y="1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260"/>
          <p:cNvSpPr>
            <a:spLocks/>
          </p:cNvSpPr>
          <p:nvPr/>
        </p:nvSpPr>
        <p:spPr bwMode="gray">
          <a:xfrm>
            <a:off x="1247815" y="3698875"/>
            <a:ext cx="412841" cy="39052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0" y="114"/>
              </a:cxn>
              <a:cxn ang="0">
                <a:pos x="86" y="92"/>
              </a:cxn>
              <a:cxn ang="0">
                <a:pos x="88" y="76"/>
              </a:cxn>
              <a:cxn ang="0">
                <a:pos x="94" y="72"/>
              </a:cxn>
              <a:cxn ang="0">
                <a:pos x="102" y="72"/>
              </a:cxn>
              <a:cxn ang="0">
                <a:pos x="108" y="72"/>
              </a:cxn>
              <a:cxn ang="0">
                <a:pos x="102" y="64"/>
              </a:cxn>
              <a:cxn ang="0">
                <a:pos x="98" y="56"/>
              </a:cxn>
              <a:cxn ang="0">
                <a:pos x="98" y="46"/>
              </a:cxn>
              <a:cxn ang="0">
                <a:pos x="96" y="36"/>
              </a:cxn>
              <a:cxn ang="0">
                <a:pos x="90" y="30"/>
              </a:cxn>
              <a:cxn ang="0">
                <a:pos x="86" y="30"/>
              </a:cxn>
              <a:cxn ang="0">
                <a:pos x="92" y="26"/>
              </a:cxn>
              <a:cxn ang="0">
                <a:pos x="116" y="16"/>
              </a:cxn>
              <a:cxn ang="0">
                <a:pos x="126" y="14"/>
              </a:cxn>
              <a:cxn ang="0">
                <a:pos x="136" y="10"/>
              </a:cxn>
              <a:cxn ang="0">
                <a:pos x="142" y="8"/>
              </a:cxn>
              <a:cxn ang="0">
                <a:pos x="148" y="8"/>
              </a:cxn>
              <a:cxn ang="0">
                <a:pos x="170" y="4"/>
              </a:cxn>
              <a:cxn ang="0">
                <a:pos x="198" y="2"/>
              </a:cxn>
              <a:cxn ang="0">
                <a:pos x="202" y="0"/>
              </a:cxn>
              <a:cxn ang="0">
                <a:pos x="210" y="2"/>
              </a:cxn>
              <a:cxn ang="0">
                <a:pos x="216" y="4"/>
              </a:cxn>
              <a:cxn ang="0">
                <a:pos x="218" y="8"/>
              </a:cxn>
              <a:cxn ang="0">
                <a:pos x="216" y="14"/>
              </a:cxn>
              <a:cxn ang="0">
                <a:pos x="216" y="24"/>
              </a:cxn>
              <a:cxn ang="0">
                <a:pos x="214" y="28"/>
              </a:cxn>
              <a:cxn ang="0">
                <a:pos x="212" y="34"/>
              </a:cxn>
              <a:cxn ang="0">
                <a:pos x="210" y="36"/>
              </a:cxn>
              <a:cxn ang="0">
                <a:pos x="210" y="40"/>
              </a:cxn>
              <a:cxn ang="0">
                <a:pos x="212" y="46"/>
              </a:cxn>
              <a:cxn ang="0">
                <a:pos x="214" y="50"/>
              </a:cxn>
              <a:cxn ang="0">
                <a:pos x="214" y="54"/>
              </a:cxn>
              <a:cxn ang="0">
                <a:pos x="216" y="60"/>
              </a:cxn>
              <a:cxn ang="0">
                <a:pos x="218" y="60"/>
              </a:cxn>
              <a:cxn ang="0">
                <a:pos x="220" y="64"/>
              </a:cxn>
              <a:cxn ang="0">
                <a:pos x="224" y="88"/>
              </a:cxn>
              <a:cxn ang="0">
                <a:pos x="234" y="110"/>
              </a:cxn>
              <a:cxn ang="0">
                <a:pos x="234" y="110"/>
              </a:cxn>
              <a:cxn ang="0">
                <a:pos x="234" y="116"/>
              </a:cxn>
              <a:cxn ang="0">
                <a:pos x="236" y="126"/>
              </a:cxn>
              <a:cxn ang="0">
                <a:pos x="238" y="134"/>
              </a:cxn>
              <a:cxn ang="0">
                <a:pos x="238" y="138"/>
              </a:cxn>
              <a:cxn ang="0">
                <a:pos x="240" y="142"/>
              </a:cxn>
              <a:cxn ang="0">
                <a:pos x="244" y="146"/>
              </a:cxn>
              <a:cxn ang="0">
                <a:pos x="244" y="154"/>
              </a:cxn>
              <a:cxn ang="0">
                <a:pos x="242" y="166"/>
              </a:cxn>
              <a:cxn ang="0">
                <a:pos x="244" y="168"/>
              </a:cxn>
              <a:cxn ang="0">
                <a:pos x="246" y="174"/>
              </a:cxn>
              <a:cxn ang="0">
                <a:pos x="246" y="180"/>
              </a:cxn>
              <a:cxn ang="0">
                <a:pos x="250" y="186"/>
              </a:cxn>
              <a:cxn ang="0">
                <a:pos x="192" y="236"/>
              </a:cxn>
              <a:cxn ang="0">
                <a:pos x="148" y="230"/>
              </a:cxn>
              <a:cxn ang="0">
                <a:pos x="4" y="144"/>
              </a:cxn>
            </a:cxnLst>
            <a:rect l="0" t="0" r="r" b="b"/>
            <a:pathLst>
              <a:path w="260" h="246">
                <a:moveTo>
                  <a:pt x="4" y="144"/>
                </a:moveTo>
                <a:lnTo>
                  <a:pt x="0" y="128"/>
                </a:lnTo>
                <a:lnTo>
                  <a:pt x="12" y="122"/>
                </a:lnTo>
                <a:lnTo>
                  <a:pt x="20" y="114"/>
                </a:lnTo>
                <a:lnTo>
                  <a:pt x="34" y="110"/>
                </a:lnTo>
                <a:lnTo>
                  <a:pt x="86" y="92"/>
                </a:lnTo>
                <a:lnTo>
                  <a:pt x="88" y="80"/>
                </a:lnTo>
                <a:lnTo>
                  <a:pt x="88" y="76"/>
                </a:lnTo>
                <a:lnTo>
                  <a:pt x="92" y="74"/>
                </a:lnTo>
                <a:lnTo>
                  <a:pt x="94" y="72"/>
                </a:lnTo>
                <a:lnTo>
                  <a:pt x="98" y="72"/>
                </a:lnTo>
                <a:lnTo>
                  <a:pt x="102" y="72"/>
                </a:lnTo>
                <a:lnTo>
                  <a:pt x="106" y="72"/>
                </a:lnTo>
                <a:lnTo>
                  <a:pt x="108" y="72"/>
                </a:lnTo>
                <a:lnTo>
                  <a:pt x="110" y="72"/>
                </a:lnTo>
                <a:lnTo>
                  <a:pt x="102" y="64"/>
                </a:lnTo>
                <a:lnTo>
                  <a:pt x="100" y="60"/>
                </a:lnTo>
                <a:lnTo>
                  <a:pt x="98" y="56"/>
                </a:lnTo>
                <a:lnTo>
                  <a:pt x="98" y="52"/>
                </a:lnTo>
                <a:lnTo>
                  <a:pt x="98" y="46"/>
                </a:lnTo>
                <a:lnTo>
                  <a:pt x="98" y="40"/>
                </a:lnTo>
                <a:lnTo>
                  <a:pt x="96" y="36"/>
                </a:lnTo>
                <a:lnTo>
                  <a:pt x="94" y="32"/>
                </a:lnTo>
                <a:lnTo>
                  <a:pt x="90" y="30"/>
                </a:lnTo>
                <a:lnTo>
                  <a:pt x="88" y="30"/>
                </a:lnTo>
                <a:lnTo>
                  <a:pt x="86" y="30"/>
                </a:lnTo>
                <a:lnTo>
                  <a:pt x="88" y="28"/>
                </a:lnTo>
                <a:lnTo>
                  <a:pt x="92" y="26"/>
                </a:lnTo>
                <a:lnTo>
                  <a:pt x="94" y="24"/>
                </a:lnTo>
                <a:lnTo>
                  <a:pt x="116" y="16"/>
                </a:lnTo>
                <a:lnTo>
                  <a:pt x="120" y="14"/>
                </a:lnTo>
                <a:lnTo>
                  <a:pt x="126" y="14"/>
                </a:lnTo>
                <a:lnTo>
                  <a:pt x="130" y="12"/>
                </a:lnTo>
                <a:lnTo>
                  <a:pt x="136" y="10"/>
                </a:lnTo>
                <a:lnTo>
                  <a:pt x="140" y="10"/>
                </a:lnTo>
                <a:lnTo>
                  <a:pt x="142" y="8"/>
                </a:lnTo>
                <a:lnTo>
                  <a:pt x="144" y="8"/>
                </a:lnTo>
                <a:lnTo>
                  <a:pt x="148" y="8"/>
                </a:lnTo>
                <a:lnTo>
                  <a:pt x="158" y="4"/>
                </a:lnTo>
                <a:lnTo>
                  <a:pt x="170" y="4"/>
                </a:lnTo>
                <a:lnTo>
                  <a:pt x="176" y="4"/>
                </a:lnTo>
                <a:lnTo>
                  <a:pt x="198" y="2"/>
                </a:lnTo>
                <a:lnTo>
                  <a:pt x="198" y="2"/>
                </a:lnTo>
                <a:lnTo>
                  <a:pt x="202" y="0"/>
                </a:lnTo>
                <a:lnTo>
                  <a:pt x="206" y="0"/>
                </a:lnTo>
                <a:lnTo>
                  <a:pt x="210" y="2"/>
                </a:lnTo>
                <a:lnTo>
                  <a:pt x="214" y="2"/>
                </a:lnTo>
                <a:lnTo>
                  <a:pt x="216" y="4"/>
                </a:lnTo>
                <a:lnTo>
                  <a:pt x="220" y="8"/>
                </a:lnTo>
                <a:lnTo>
                  <a:pt x="218" y="8"/>
                </a:lnTo>
                <a:lnTo>
                  <a:pt x="218" y="10"/>
                </a:lnTo>
                <a:lnTo>
                  <a:pt x="216" y="14"/>
                </a:lnTo>
                <a:lnTo>
                  <a:pt x="216" y="18"/>
                </a:lnTo>
                <a:lnTo>
                  <a:pt x="216" y="24"/>
                </a:lnTo>
                <a:lnTo>
                  <a:pt x="214" y="24"/>
                </a:lnTo>
                <a:lnTo>
                  <a:pt x="214" y="28"/>
                </a:lnTo>
                <a:lnTo>
                  <a:pt x="214" y="30"/>
                </a:lnTo>
                <a:lnTo>
                  <a:pt x="212" y="34"/>
                </a:lnTo>
                <a:lnTo>
                  <a:pt x="210" y="34"/>
                </a:lnTo>
                <a:lnTo>
                  <a:pt x="210" y="36"/>
                </a:lnTo>
                <a:lnTo>
                  <a:pt x="210" y="38"/>
                </a:lnTo>
                <a:lnTo>
                  <a:pt x="210" y="40"/>
                </a:lnTo>
                <a:lnTo>
                  <a:pt x="212" y="44"/>
                </a:lnTo>
                <a:lnTo>
                  <a:pt x="212" y="46"/>
                </a:lnTo>
                <a:lnTo>
                  <a:pt x="212" y="48"/>
                </a:lnTo>
                <a:lnTo>
                  <a:pt x="214" y="50"/>
                </a:lnTo>
                <a:lnTo>
                  <a:pt x="214" y="52"/>
                </a:lnTo>
                <a:lnTo>
                  <a:pt x="214" y="54"/>
                </a:lnTo>
                <a:lnTo>
                  <a:pt x="214" y="56"/>
                </a:lnTo>
                <a:lnTo>
                  <a:pt x="216" y="60"/>
                </a:lnTo>
                <a:lnTo>
                  <a:pt x="218" y="60"/>
                </a:lnTo>
                <a:lnTo>
                  <a:pt x="218" y="60"/>
                </a:lnTo>
                <a:lnTo>
                  <a:pt x="220" y="62"/>
                </a:lnTo>
                <a:lnTo>
                  <a:pt x="220" y="64"/>
                </a:lnTo>
                <a:lnTo>
                  <a:pt x="222" y="74"/>
                </a:lnTo>
                <a:lnTo>
                  <a:pt x="224" y="88"/>
                </a:lnTo>
                <a:lnTo>
                  <a:pt x="228" y="102"/>
                </a:lnTo>
                <a:lnTo>
                  <a:pt x="234" y="110"/>
                </a:lnTo>
                <a:lnTo>
                  <a:pt x="234" y="110"/>
                </a:lnTo>
                <a:lnTo>
                  <a:pt x="234" y="110"/>
                </a:lnTo>
                <a:lnTo>
                  <a:pt x="234" y="112"/>
                </a:lnTo>
                <a:lnTo>
                  <a:pt x="234" y="116"/>
                </a:lnTo>
                <a:lnTo>
                  <a:pt x="234" y="120"/>
                </a:lnTo>
                <a:lnTo>
                  <a:pt x="236" y="126"/>
                </a:lnTo>
                <a:lnTo>
                  <a:pt x="236" y="130"/>
                </a:lnTo>
                <a:lnTo>
                  <a:pt x="238" y="134"/>
                </a:lnTo>
                <a:lnTo>
                  <a:pt x="238" y="138"/>
                </a:lnTo>
                <a:lnTo>
                  <a:pt x="238" y="138"/>
                </a:lnTo>
                <a:lnTo>
                  <a:pt x="238" y="140"/>
                </a:lnTo>
                <a:lnTo>
                  <a:pt x="240" y="142"/>
                </a:lnTo>
                <a:lnTo>
                  <a:pt x="244" y="144"/>
                </a:lnTo>
                <a:lnTo>
                  <a:pt x="244" y="146"/>
                </a:lnTo>
                <a:lnTo>
                  <a:pt x="244" y="150"/>
                </a:lnTo>
                <a:lnTo>
                  <a:pt x="244" y="154"/>
                </a:lnTo>
                <a:lnTo>
                  <a:pt x="246" y="158"/>
                </a:lnTo>
                <a:lnTo>
                  <a:pt x="242" y="166"/>
                </a:lnTo>
                <a:lnTo>
                  <a:pt x="242" y="166"/>
                </a:lnTo>
                <a:lnTo>
                  <a:pt x="244" y="168"/>
                </a:lnTo>
                <a:lnTo>
                  <a:pt x="246" y="170"/>
                </a:lnTo>
                <a:lnTo>
                  <a:pt x="246" y="174"/>
                </a:lnTo>
                <a:lnTo>
                  <a:pt x="246" y="176"/>
                </a:lnTo>
                <a:lnTo>
                  <a:pt x="246" y="180"/>
                </a:lnTo>
                <a:lnTo>
                  <a:pt x="248" y="184"/>
                </a:lnTo>
                <a:lnTo>
                  <a:pt x="250" y="186"/>
                </a:lnTo>
                <a:lnTo>
                  <a:pt x="260" y="200"/>
                </a:lnTo>
                <a:lnTo>
                  <a:pt x="192" y="236"/>
                </a:lnTo>
                <a:lnTo>
                  <a:pt x="152" y="246"/>
                </a:lnTo>
                <a:lnTo>
                  <a:pt x="148" y="230"/>
                </a:lnTo>
                <a:lnTo>
                  <a:pt x="120" y="230"/>
                </a:lnTo>
                <a:lnTo>
                  <a:pt x="4" y="14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261"/>
          <p:cNvSpPr>
            <a:spLocks/>
          </p:cNvSpPr>
          <p:nvPr/>
        </p:nvSpPr>
        <p:spPr bwMode="gray">
          <a:xfrm>
            <a:off x="1076327" y="3917950"/>
            <a:ext cx="177839" cy="155575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" y="82"/>
              </a:cxn>
              <a:cxn ang="0">
                <a:pos x="6" y="74"/>
              </a:cxn>
              <a:cxn ang="0">
                <a:pos x="16" y="68"/>
              </a:cxn>
              <a:cxn ang="0">
                <a:pos x="28" y="64"/>
              </a:cxn>
              <a:cxn ang="0">
                <a:pos x="32" y="60"/>
              </a:cxn>
              <a:cxn ang="0">
                <a:pos x="32" y="56"/>
              </a:cxn>
              <a:cxn ang="0">
                <a:pos x="28" y="54"/>
              </a:cxn>
              <a:cxn ang="0">
                <a:pos x="24" y="42"/>
              </a:cxn>
              <a:cxn ang="0">
                <a:pos x="30" y="32"/>
              </a:cxn>
              <a:cxn ang="0">
                <a:pos x="40" y="26"/>
              </a:cxn>
              <a:cxn ang="0">
                <a:pos x="46" y="24"/>
              </a:cxn>
              <a:cxn ang="0">
                <a:pos x="50" y="16"/>
              </a:cxn>
              <a:cxn ang="0">
                <a:pos x="52" y="10"/>
              </a:cxn>
              <a:cxn ang="0">
                <a:pos x="56" y="4"/>
              </a:cxn>
              <a:cxn ang="0">
                <a:pos x="66" y="0"/>
              </a:cxn>
              <a:cxn ang="0">
                <a:pos x="112" y="20"/>
              </a:cxn>
              <a:cxn ang="0">
                <a:pos x="88" y="20"/>
              </a:cxn>
              <a:cxn ang="0">
                <a:pos x="86" y="18"/>
              </a:cxn>
              <a:cxn ang="0">
                <a:pos x="82" y="20"/>
              </a:cxn>
              <a:cxn ang="0">
                <a:pos x="82" y="26"/>
              </a:cxn>
              <a:cxn ang="0">
                <a:pos x="80" y="38"/>
              </a:cxn>
              <a:cxn ang="0">
                <a:pos x="80" y="50"/>
              </a:cxn>
              <a:cxn ang="0">
                <a:pos x="80" y="54"/>
              </a:cxn>
              <a:cxn ang="0">
                <a:pos x="80" y="56"/>
              </a:cxn>
              <a:cxn ang="0">
                <a:pos x="78" y="60"/>
              </a:cxn>
              <a:cxn ang="0">
                <a:pos x="76" y="60"/>
              </a:cxn>
              <a:cxn ang="0">
                <a:pos x="72" y="60"/>
              </a:cxn>
              <a:cxn ang="0">
                <a:pos x="66" y="60"/>
              </a:cxn>
              <a:cxn ang="0">
                <a:pos x="62" y="64"/>
              </a:cxn>
              <a:cxn ang="0">
                <a:pos x="60" y="74"/>
              </a:cxn>
              <a:cxn ang="0">
                <a:pos x="0" y="94"/>
              </a:cxn>
            </a:cxnLst>
            <a:rect l="0" t="0" r="r" b="b"/>
            <a:pathLst>
              <a:path w="112" h="98">
                <a:moveTo>
                  <a:pt x="0" y="94"/>
                </a:moveTo>
                <a:lnTo>
                  <a:pt x="0" y="90"/>
                </a:lnTo>
                <a:lnTo>
                  <a:pt x="0" y="86"/>
                </a:lnTo>
                <a:lnTo>
                  <a:pt x="2" y="82"/>
                </a:lnTo>
                <a:lnTo>
                  <a:pt x="4" y="78"/>
                </a:lnTo>
                <a:lnTo>
                  <a:pt x="6" y="74"/>
                </a:lnTo>
                <a:lnTo>
                  <a:pt x="10" y="70"/>
                </a:lnTo>
                <a:lnTo>
                  <a:pt x="16" y="68"/>
                </a:lnTo>
                <a:lnTo>
                  <a:pt x="22" y="66"/>
                </a:lnTo>
                <a:lnTo>
                  <a:pt x="28" y="64"/>
                </a:lnTo>
                <a:lnTo>
                  <a:pt x="32" y="62"/>
                </a:lnTo>
                <a:lnTo>
                  <a:pt x="32" y="60"/>
                </a:lnTo>
                <a:lnTo>
                  <a:pt x="32" y="58"/>
                </a:lnTo>
                <a:lnTo>
                  <a:pt x="32" y="56"/>
                </a:lnTo>
                <a:lnTo>
                  <a:pt x="30" y="54"/>
                </a:lnTo>
                <a:lnTo>
                  <a:pt x="28" y="54"/>
                </a:lnTo>
                <a:lnTo>
                  <a:pt x="28" y="54"/>
                </a:lnTo>
                <a:lnTo>
                  <a:pt x="24" y="42"/>
                </a:lnTo>
                <a:lnTo>
                  <a:pt x="28" y="36"/>
                </a:lnTo>
                <a:lnTo>
                  <a:pt x="30" y="32"/>
                </a:lnTo>
                <a:lnTo>
                  <a:pt x="36" y="28"/>
                </a:lnTo>
                <a:lnTo>
                  <a:pt x="40" y="26"/>
                </a:lnTo>
                <a:lnTo>
                  <a:pt x="44" y="24"/>
                </a:lnTo>
                <a:lnTo>
                  <a:pt x="46" y="24"/>
                </a:lnTo>
                <a:lnTo>
                  <a:pt x="48" y="24"/>
                </a:lnTo>
                <a:lnTo>
                  <a:pt x="50" y="16"/>
                </a:lnTo>
                <a:lnTo>
                  <a:pt x="52" y="12"/>
                </a:lnTo>
                <a:lnTo>
                  <a:pt x="52" y="10"/>
                </a:lnTo>
                <a:lnTo>
                  <a:pt x="54" y="10"/>
                </a:lnTo>
                <a:lnTo>
                  <a:pt x="56" y="4"/>
                </a:lnTo>
                <a:lnTo>
                  <a:pt x="60" y="0"/>
                </a:lnTo>
                <a:lnTo>
                  <a:pt x="66" y="0"/>
                </a:lnTo>
                <a:lnTo>
                  <a:pt x="112" y="6"/>
                </a:lnTo>
                <a:lnTo>
                  <a:pt x="112" y="20"/>
                </a:lnTo>
                <a:lnTo>
                  <a:pt x="88" y="20"/>
                </a:lnTo>
                <a:lnTo>
                  <a:pt x="88" y="20"/>
                </a:lnTo>
                <a:lnTo>
                  <a:pt x="88" y="20"/>
                </a:lnTo>
                <a:lnTo>
                  <a:pt x="86" y="18"/>
                </a:lnTo>
                <a:lnTo>
                  <a:pt x="84" y="18"/>
                </a:lnTo>
                <a:lnTo>
                  <a:pt x="82" y="20"/>
                </a:lnTo>
                <a:lnTo>
                  <a:pt x="82" y="22"/>
                </a:lnTo>
                <a:lnTo>
                  <a:pt x="82" y="26"/>
                </a:lnTo>
                <a:lnTo>
                  <a:pt x="82" y="30"/>
                </a:lnTo>
                <a:lnTo>
                  <a:pt x="80" y="38"/>
                </a:lnTo>
                <a:lnTo>
                  <a:pt x="80" y="44"/>
                </a:lnTo>
                <a:lnTo>
                  <a:pt x="80" y="50"/>
                </a:lnTo>
                <a:lnTo>
                  <a:pt x="80" y="54"/>
                </a:lnTo>
                <a:lnTo>
                  <a:pt x="80" y="54"/>
                </a:lnTo>
                <a:lnTo>
                  <a:pt x="80" y="56"/>
                </a:lnTo>
                <a:lnTo>
                  <a:pt x="80" y="56"/>
                </a:lnTo>
                <a:lnTo>
                  <a:pt x="80" y="58"/>
                </a:lnTo>
                <a:lnTo>
                  <a:pt x="78" y="60"/>
                </a:lnTo>
                <a:lnTo>
                  <a:pt x="78" y="60"/>
                </a:lnTo>
                <a:lnTo>
                  <a:pt x="76" y="60"/>
                </a:lnTo>
                <a:lnTo>
                  <a:pt x="74" y="60"/>
                </a:lnTo>
                <a:lnTo>
                  <a:pt x="72" y="60"/>
                </a:lnTo>
                <a:lnTo>
                  <a:pt x="70" y="60"/>
                </a:lnTo>
                <a:lnTo>
                  <a:pt x="66" y="60"/>
                </a:lnTo>
                <a:lnTo>
                  <a:pt x="64" y="62"/>
                </a:lnTo>
                <a:lnTo>
                  <a:pt x="62" y="64"/>
                </a:lnTo>
                <a:lnTo>
                  <a:pt x="60" y="68"/>
                </a:lnTo>
                <a:lnTo>
                  <a:pt x="60" y="74"/>
                </a:lnTo>
                <a:lnTo>
                  <a:pt x="58" y="98"/>
                </a:lnTo>
                <a:lnTo>
                  <a:pt x="0" y="9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262"/>
          <p:cNvSpPr>
            <a:spLocks/>
          </p:cNvSpPr>
          <p:nvPr/>
        </p:nvSpPr>
        <p:spPr bwMode="gray">
          <a:xfrm>
            <a:off x="1066800" y="3927475"/>
            <a:ext cx="250880" cy="288925"/>
          </a:xfrm>
          <a:custGeom>
            <a:avLst/>
            <a:gdLst/>
            <a:ahLst/>
            <a:cxnLst>
              <a:cxn ang="0">
                <a:pos x="4" y="158"/>
              </a:cxn>
              <a:cxn ang="0">
                <a:pos x="10" y="150"/>
              </a:cxn>
              <a:cxn ang="0">
                <a:pos x="14" y="146"/>
              </a:cxn>
              <a:cxn ang="0">
                <a:pos x="18" y="142"/>
              </a:cxn>
              <a:cxn ang="0">
                <a:pos x="18" y="132"/>
              </a:cxn>
              <a:cxn ang="0">
                <a:pos x="14" y="124"/>
              </a:cxn>
              <a:cxn ang="0">
                <a:pos x="12" y="120"/>
              </a:cxn>
              <a:cxn ang="0">
                <a:pos x="16" y="96"/>
              </a:cxn>
              <a:cxn ang="0">
                <a:pos x="14" y="88"/>
              </a:cxn>
              <a:cxn ang="0">
                <a:pos x="66" y="68"/>
              </a:cxn>
              <a:cxn ang="0">
                <a:pos x="68" y="58"/>
              </a:cxn>
              <a:cxn ang="0">
                <a:pos x="72" y="54"/>
              </a:cxn>
              <a:cxn ang="0">
                <a:pos x="78" y="54"/>
              </a:cxn>
              <a:cxn ang="0">
                <a:pos x="82" y="54"/>
              </a:cxn>
              <a:cxn ang="0">
                <a:pos x="84" y="54"/>
              </a:cxn>
              <a:cxn ang="0">
                <a:pos x="86" y="50"/>
              </a:cxn>
              <a:cxn ang="0">
                <a:pos x="86" y="48"/>
              </a:cxn>
              <a:cxn ang="0">
                <a:pos x="86" y="44"/>
              </a:cxn>
              <a:cxn ang="0">
                <a:pos x="86" y="32"/>
              </a:cxn>
              <a:cxn ang="0">
                <a:pos x="88" y="20"/>
              </a:cxn>
              <a:cxn ang="0">
                <a:pos x="88" y="14"/>
              </a:cxn>
              <a:cxn ang="0">
                <a:pos x="92" y="12"/>
              </a:cxn>
              <a:cxn ang="0">
                <a:pos x="94" y="14"/>
              </a:cxn>
              <a:cxn ang="0">
                <a:pos x="118" y="14"/>
              </a:cxn>
              <a:cxn ang="0">
                <a:pos x="118" y="0"/>
              </a:cxn>
              <a:cxn ang="0">
                <a:pos x="138" y="28"/>
              </a:cxn>
              <a:cxn ang="0">
                <a:pos x="138" y="28"/>
              </a:cxn>
              <a:cxn ang="0">
                <a:pos x="136" y="30"/>
              </a:cxn>
              <a:cxn ang="0">
                <a:pos x="142" y="142"/>
              </a:cxn>
              <a:cxn ang="0">
                <a:pos x="144" y="146"/>
              </a:cxn>
              <a:cxn ang="0">
                <a:pos x="146" y="152"/>
              </a:cxn>
              <a:cxn ang="0">
                <a:pos x="140" y="164"/>
              </a:cxn>
              <a:cxn ang="0">
                <a:pos x="88" y="158"/>
              </a:cxn>
              <a:cxn ang="0">
                <a:pos x="84" y="162"/>
              </a:cxn>
              <a:cxn ang="0">
                <a:pos x="82" y="162"/>
              </a:cxn>
              <a:cxn ang="0">
                <a:pos x="80" y="160"/>
              </a:cxn>
              <a:cxn ang="0">
                <a:pos x="76" y="162"/>
              </a:cxn>
              <a:cxn ang="0">
                <a:pos x="76" y="166"/>
              </a:cxn>
              <a:cxn ang="0">
                <a:pos x="76" y="170"/>
              </a:cxn>
              <a:cxn ang="0">
                <a:pos x="72" y="172"/>
              </a:cxn>
              <a:cxn ang="0">
                <a:pos x="70" y="176"/>
              </a:cxn>
              <a:cxn ang="0">
                <a:pos x="66" y="182"/>
              </a:cxn>
              <a:cxn ang="0">
                <a:pos x="62" y="182"/>
              </a:cxn>
              <a:cxn ang="0">
                <a:pos x="60" y="178"/>
              </a:cxn>
              <a:cxn ang="0">
                <a:pos x="54" y="178"/>
              </a:cxn>
              <a:cxn ang="0">
                <a:pos x="46" y="172"/>
              </a:cxn>
              <a:cxn ang="0">
                <a:pos x="42" y="166"/>
              </a:cxn>
              <a:cxn ang="0">
                <a:pos x="36" y="160"/>
              </a:cxn>
              <a:cxn ang="0">
                <a:pos x="26" y="156"/>
              </a:cxn>
              <a:cxn ang="0">
                <a:pos x="0" y="164"/>
              </a:cxn>
            </a:cxnLst>
            <a:rect l="0" t="0" r="r" b="b"/>
            <a:pathLst>
              <a:path w="158" h="182">
                <a:moveTo>
                  <a:pt x="0" y="164"/>
                </a:moveTo>
                <a:lnTo>
                  <a:pt x="4" y="158"/>
                </a:lnTo>
                <a:lnTo>
                  <a:pt x="6" y="154"/>
                </a:lnTo>
                <a:lnTo>
                  <a:pt x="10" y="150"/>
                </a:lnTo>
                <a:lnTo>
                  <a:pt x="12" y="148"/>
                </a:lnTo>
                <a:lnTo>
                  <a:pt x="14" y="146"/>
                </a:lnTo>
                <a:lnTo>
                  <a:pt x="16" y="146"/>
                </a:lnTo>
                <a:lnTo>
                  <a:pt x="18" y="142"/>
                </a:lnTo>
                <a:lnTo>
                  <a:pt x="18" y="138"/>
                </a:lnTo>
                <a:lnTo>
                  <a:pt x="18" y="132"/>
                </a:lnTo>
                <a:lnTo>
                  <a:pt x="16" y="128"/>
                </a:lnTo>
                <a:lnTo>
                  <a:pt x="14" y="124"/>
                </a:lnTo>
                <a:lnTo>
                  <a:pt x="12" y="122"/>
                </a:lnTo>
                <a:lnTo>
                  <a:pt x="12" y="120"/>
                </a:lnTo>
                <a:lnTo>
                  <a:pt x="6" y="110"/>
                </a:lnTo>
                <a:lnTo>
                  <a:pt x="16" y="96"/>
                </a:lnTo>
                <a:lnTo>
                  <a:pt x="6" y="88"/>
                </a:lnTo>
                <a:lnTo>
                  <a:pt x="14" y="88"/>
                </a:lnTo>
                <a:lnTo>
                  <a:pt x="64" y="92"/>
                </a:lnTo>
                <a:lnTo>
                  <a:pt x="66" y="68"/>
                </a:lnTo>
                <a:lnTo>
                  <a:pt x="66" y="62"/>
                </a:lnTo>
                <a:lnTo>
                  <a:pt x="68" y="58"/>
                </a:lnTo>
                <a:lnTo>
                  <a:pt x="70" y="56"/>
                </a:lnTo>
                <a:lnTo>
                  <a:pt x="72" y="54"/>
                </a:lnTo>
                <a:lnTo>
                  <a:pt x="76" y="54"/>
                </a:lnTo>
                <a:lnTo>
                  <a:pt x="78" y="54"/>
                </a:lnTo>
                <a:lnTo>
                  <a:pt x="80" y="54"/>
                </a:lnTo>
                <a:lnTo>
                  <a:pt x="82" y="54"/>
                </a:lnTo>
                <a:lnTo>
                  <a:pt x="84" y="54"/>
                </a:lnTo>
                <a:lnTo>
                  <a:pt x="84" y="54"/>
                </a:lnTo>
                <a:lnTo>
                  <a:pt x="86" y="52"/>
                </a:lnTo>
                <a:lnTo>
                  <a:pt x="86" y="50"/>
                </a:lnTo>
                <a:lnTo>
                  <a:pt x="86" y="50"/>
                </a:lnTo>
                <a:lnTo>
                  <a:pt x="86" y="48"/>
                </a:lnTo>
                <a:lnTo>
                  <a:pt x="86" y="48"/>
                </a:lnTo>
                <a:lnTo>
                  <a:pt x="86" y="44"/>
                </a:lnTo>
                <a:lnTo>
                  <a:pt x="86" y="38"/>
                </a:lnTo>
                <a:lnTo>
                  <a:pt x="86" y="32"/>
                </a:lnTo>
                <a:lnTo>
                  <a:pt x="88" y="24"/>
                </a:lnTo>
                <a:lnTo>
                  <a:pt x="88" y="20"/>
                </a:lnTo>
                <a:lnTo>
                  <a:pt x="88" y="16"/>
                </a:lnTo>
                <a:lnTo>
                  <a:pt x="88" y="14"/>
                </a:lnTo>
                <a:lnTo>
                  <a:pt x="90" y="12"/>
                </a:lnTo>
                <a:lnTo>
                  <a:pt x="92" y="12"/>
                </a:lnTo>
                <a:lnTo>
                  <a:pt x="94" y="14"/>
                </a:lnTo>
                <a:lnTo>
                  <a:pt x="94" y="14"/>
                </a:lnTo>
                <a:lnTo>
                  <a:pt x="94" y="14"/>
                </a:lnTo>
                <a:lnTo>
                  <a:pt x="118" y="14"/>
                </a:lnTo>
                <a:lnTo>
                  <a:pt x="118" y="4"/>
                </a:lnTo>
                <a:lnTo>
                  <a:pt x="118" y="0"/>
                </a:lnTo>
                <a:lnTo>
                  <a:pt x="158" y="28"/>
                </a:lnTo>
                <a:lnTo>
                  <a:pt x="138" y="28"/>
                </a:lnTo>
                <a:lnTo>
                  <a:pt x="138" y="28"/>
                </a:lnTo>
                <a:lnTo>
                  <a:pt x="138" y="28"/>
                </a:lnTo>
                <a:lnTo>
                  <a:pt x="136" y="28"/>
                </a:lnTo>
                <a:lnTo>
                  <a:pt x="136" y="30"/>
                </a:lnTo>
                <a:lnTo>
                  <a:pt x="136" y="32"/>
                </a:lnTo>
                <a:lnTo>
                  <a:pt x="142" y="142"/>
                </a:lnTo>
                <a:lnTo>
                  <a:pt x="142" y="142"/>
                </a:lnTo>
                <a:lnTo>
                  <a:pt x="144" y="146"/>
                </a:lnTo>
                <a:lnTo>
                  <a:pt x="144" y="148"/>
                </a:lnTo>
                <a:lnTo>
                  <a:pt x="146" y="152"/>
                </a:lnTo>
                <a:lnTo>
                  <a:pt x="146" y="156"/>
                </a:lnTo>
                <a:lnTo>
                  <a:pt x="140" y="164"/>
                </a:lnTo>
                <a:lnTo>
                  <a:pt x="88" y="158"/>
                </a:lnTo>
                <a:lnTo>
                  <a:pt x="88" y="158"/>
                </a:lnTo>
                <a:lnTo>
                  <a:pt x="86" y="160"/>
                </a:lnTo>
                <a:lnTo>
                  <a:pt x="84" y="162"/>
                </a:lnTo>
                <a:lnTo>
                  <a:pt x="82" y="162"/>
                </a:lnTo>
                <a:lnTo>
                  <a:pt x="82" y="162"/>
                </a:lnTo>
                <a:lnTo>
                  <a:pt x="80" y="160"/>
                </a:lnTo>
                <a:lnTo>
                  <a:pt x="80" y="160"/>
                </a:lnTo>
                <a:lnTo>
                  <a:pt x="78" y="160"/>
                </a:lnTo>
                <a:lnTo>
                  <a:pt x="76" y="162"/>
                </a:lnTo>
                <a:lnTo>
                  <a:pt x="76" y="162"/>
                </a:lnTo>
                <a:lnTo>
                  <a:pt x="76" y="166"/>
                </a:lnTo>
                <a:lnTo>
                  <a:pt x="76" y="168"/>
                </a:lnTo>
                <a:lnTo>
                  <a:pt x="76" y="170"/>
                </a:lnTo>
                <a:lnTo>
                  <a:pt x="74" y="172"/>
                </a:lnTo>
                <a:lnTo>
                  <a:pt x="72" y="172"/>
                </a:lnTo>
                <a:lnTo>
                  <a:pt x="72" y="174"/>
                </a:lnTo>
                <a:lnTo>
                  <a:pt x="70" y="176"/>
                </a:lnTo>
                <a:lnTo>
                  <a:pt x="68" y="178"/>
                </a:lnTo>
                <a:lnTo>
                  <a:pt x="66" y="182"/>
                </a:lnTo>
                <a:lnTo>
                  <a:pt x="64" y="182"/>
                </a:lnTo>
                <a:lnTo>
                  <a:pt x="62" y="182"/>
                </a:lnTo>
                <a:lnTo>
                  <a:pt x="62" y="180"/>
                </a:lnTo>
                <a:lnTo>
                  <a:pt x="60" y="178"/>
                </a:lnTo>
                <a:lnTo>
                  <a:pt x="56" y="178"/>
                </a:lnTo>
                <a:lnTo>
                  <a:pt x="54" y="178"/>
                </a:lnTo>
                <a:lnTo>
                  <a:pt x="50" y="176"/>
                </a:lnTo>
                <a:lnTo>
                  <a:pt x="46" y="172"/>
                </a:lnTo>
                <a:lnTo>
                  <a:pt x="44" y="166"/>
                </a:lnTo>
                <a:lnTo>
                  <a:pt x="42" y="166"/>
                </a:lnTo>
                <a:lnTo>
                  <a:pt x="40" y="162"/>
                </a:lnTo>
                <a:lnTo>
                  <a:pt x="36" y="160"/>
                </a:lnTo>
                <a:lnTo>
                  <a:pt x="32" y="158"/>
                </a:lnTo>
                <a:lnTo>
                  <a:pt x="26" y="156"/>
                </a:lnTo>
                <a:lnTo>
                  <a:pt x="20" y="156"/>
                </a:lnTo>
                <a:lnTo>
                  <a:pt x="0" y="16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263"/>
          <p:cNvSpPr>
            <a:spLocks/>
          </p:cNvSpPr>
          <p:nvPr/>
        </p:nvSpPr>
        <p:spPr bwMode="gray">
          <a:xfrm>
            <a:off x="1089030" y="4241800"/>
            <a:ext cx="63514" cy="444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2" y="0"/>
              </a:cxn>
              <a:cxn ang="0">
                <a:pos x="20" y="0"/>
              </a:cxn>
              <a:cxn ang="0">
                <a:pos x="18" y="2"/>
              </a:cxn>
              <a:cxn ang="0">
                <a:pos x="14" y="2"/>
              </a:cxn>
              <a:cxn ang="0">
                <a:pos x="8" y="4"/>
              </a:cxn>
              <a:cxn ang="0">
                <a:pos x="0" y="8"/>
              </a:cxn>
              <a:cxn ang="0">
                <a:pos x="0" y="8"/>
              </a:cxn>
              <a:cxn ang="0">
                <a:pos x="2" y="12"/>
              </a:cxn>
              <a:cxn ang="0">
                <a:pos x="6" y="16"/>
              </a:cxn>
              <a:cxn ang="0">
                <a:pos x="10" y="22"/>
              </a:cxn>
              <a:cxn ang="0">
                <a:pos x="16" y="28"/>
              </a:cxn>
              <a:cxn ang="0">
                <a:pos x="18" y="28"/>
              </a:cxn>
              <a:cxn ang="0">
                <a:pos x="20" y="26"/>
              </a:cxn>
              <a:cxn ang="0">
                <a:pos x="24" y="26"/>
              </a:cxn>
              <a:cxn ang="0">
                <a:pos x="28" y="24"/>
              </a:cxn>
              <a:cxn ang="0">
                <a:pos x="32" y="22"/>
              </a:cxn>
              <a:cxn ang="0">
                <a:pos x="36" y="22"/>
              </a:cxn>
              <a:cxn ang="0">
                <a:pos x="38" y="20"/>
              </a:cxn>
              <a:cxn ang="0">
                <a:pos x="38" y="16"/>
              </a:cxn>
              <a:cxn ang="0">
                <a:pos x="40" y="16"/>
              </a:cxn>
              <a:cxn ang="0">
                <a:pos x="38" y="8"/>
              </a:cxn>
              <a:cxn ang="0">
                <a:pos x="38" y="2"/>
              </a:cxn>
              <a:cxn ang="0">
                <a:pos x="24" y="0"/>
              </a:cxn>
            </a:cxnLst>
            <a:rect l="0" t="0" r="r" b="b"/>
            <a:pathLst>
              <a:path w="40" h="28">
                <a:moveTo>
                  <a:pt x="24" y="0"/>
                </a:move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4" y="2"/>
                </a:lnTo>
                <a:lnTo>
                  <a:pt x="8" y="4"/>
                </a:lnTo>
                <a:lnTo>
                  <a:pt x="0" y="8"/>
                </a:lnTo>
                <a:lnTo>
                  <a:pt x="0" y="8"/>
                </a:lnTo>
                <a:lnTo>
                  <a:pt x="2" y="12"/>
                </a:lnTo>
                <a:lnTo>
                  <a:pt x="6" y="16"/>
                </a:lnTo>
                <a:lnTo>
                  <a:pt x="10" y="22"/>
                </a:lnTo>
                <a:lnTo>
                  <a:pt x="16" y="28"/>
                </a:lnTo>
                <a:lnTo>
                  <a:pt x="18" y="28"/>
                </a:lnTo>
                <a:lnTo>
                  <a:pt x="20" y="26"/>
                </a:lnTo>
                <a:lnTo>
                  <a:pt x="24" y="26"/>
                </a:lnTo>
                <a:lnTo>
                  <a:pt x="28" y="24"/>
                </a:lnTo>
                <a:lnTo>
                  <a:pt x="32" y="22"/>
                </a:lnTo>
                <a:lnTo>
                  <a:pt x="36" y="22"/>
                </a:lnTo>
                <a:lnTo>
                  <a:pt x="38" y="20"/>
                </a:lnTo>
                <a:lnTo>
                  <a:pt x="38" y="16"/>
                </a:lnTo>
                <a:lnTo>
                  <a:pt x="40" y="16"/>
                </a:lnTo>
                <a:lnTo>
                  <a:pt x="38" y="8"/>
                </a:lnTo>
                <a:lnTo>
                  <a:pt x="38" y="2"/>
                </a:lnTo>
                <a:lnTo>
                  <a:pt x="2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264"/>
          <p:cNvSpPr>
            <a:spLocks/>
          </p:cNvSpPr>
          <p:nvPr/>
        </p:nvSpPr>
        <p:spPr bwMode="gray">
          <a:xfrm>
            <a:off x="1066800" y="4175125"/>
            <a:ext cx="104798" cy="79375"/>
          </a:xfrm>
          <a:custGeom>
            <a:avLst/>
            <a:gdLst/>
            <a:ahLst/>
            <a:cxnLst>
              <a:cxn ang="0">
                <a:pos x="2" y="30"/>
              </a:cxn>
              <a:cxn ang="0">
                <a:pos x="2" y="22"/>
              </a:cxn>
              <a:cxn ang="0">
                <a:pos x="0" y="16"/>
              </a:cxn>
              <a:cxn ang="0">
                <a:pos x="0" y="10"/>
              </a:cxn>
              <a:cxn ang="0">
                <a:pos x="0" y="6"/>
              </a:cxn>
              <a:cxn ang="0">
                <a:pos x="2" y="6"/>
              </a:cxn>
              <a:cxn ang="0">
                <a:pos x="2" y="6"/>
              </a:cxn>
              <a:cxn ang="0">
                <a:pos x="2" y="6"/>
              </a:cxn>
              <a:cxn ang="0">
                <a:pos x="20" y="0"/>
              </a:cxn>
              <a:cxn ang="0">
                <a:pos x="26" y="0"/>
              </a:cxn>
              <a:cxn ang="0">
                <a:pos x="32" y="2"/>
              </a:cxn>
              <a:cxn ang="0">
                <a:pos x="38" y="4"/>
              </a:cxn>
              <a:cxn ang="0">
                <a:pos x="40" y="8"/>
              </a:cxn>
              <a:cxn ang="0">
                <a:pos x="42" y="10"/>
              </a:cxn>
              <a:cxn ang="0">
                <a:pos x="44" y="10"/>
              </a:cxn>
              <a:cxn ang="0">
                <a:pos x="46" y="14"/>
              </a:cxn>
              <a:cxn ang="0">
                <a:pos x="48" y="18"/>
              </a:cxn>
              <a:cxn ang="0">
                <a:pos x="50" y="20"/>
              </a:cxn>
              <a:cxn ang="0">
                <a:pos x="50" y="20"/>
              </a:cxn>
              <a:cxn ang="0">
                <a:pos x="50" y="20"/>
              </a:cxn>
              <a:cxn ang="0">
                <a:pos x="56" y="22"/>
              </a:cxn>
              <a:cxn ang="0">
                <a:pos x="60" y="24"/>
              </a:cxn>
              <a:cxn ang="0">
                <a:pos x="62" y="26"/>
              </a:cxn>
              <a:cxn ang="0">
                <a:pos x="64" y="26"/>
              </a:cxn>
              <a:cxn ang="0">
                <a:pos x="64" y="26"/>
              </a:cxn>
              <a:cxn ang="0">
                <a:pos x="64" y="30"/>
              </a:cxn>
              <a:cxn ang="0">
                <a:pos x="64" y="32"/>
              </a:cxn>
              <a:cxn ang="0">
                <a:pos x="64" y="36"/>
              </a:cxn>
              <a:cxn ang="0">
                <a:pos x="66" y="42"/>
              </a:cxn>
              <a:cxn ang="0">
                <a:pos x="66" y="44"/>
              </a:cxn>
              <a:cxn ang="0">
                <a:pos x="66" y="44"/>
              </a:cxn>
              <a:cxn ang="0">
                <a:pos x="58" y="44"/>
              </a:cxn>
              <a:cxn ang="0">
                <a:pos x="50" y="44"/>
              </a:cxn>
              <a:cxn ang="0">
                <a:pos x="44" y="44"/>
              </a:cxn>
              <a:cxn ang="0">
                <a:pos x="40" y="44"/>
              </a:cxn>
              <a:cxn ang="0">
                <a:pos x="38" y="42"/>
              </a:cxn>
              <a:cxn ang="0">
                <a:pos x="34" y="42"/>
              </a:cxn>
              <a:cxn ang="0">
                <a:pos x="30" y="44"/>
              </a:cxn>
              <a:cxn ang="0">
                <a:pos x="26" y="44"/>
              </a:cxn>
              <a:cxn ang="0">
                <a:pos x="22" y="46"/>
              </a:cxn>
              <a:cxn ang="0">
                <a:pos x="18" y="48"/>
              </a:cxn>
              <a:cxn ang="0">
                <a:pos x="16" y="48"/>
              </a:cxn>
              <a:cxn ang="0">
                <a:pos x="14" y="50"/>
              </a:cxn>
              <a:cxn ang="0">
                <a:pos x="12" y="46"/>
              </a:cxn>
              <a:cxn ang="0">
                <a:pos x="10" y="44"/>
              </a:cxn>
              <a:cxn ang="0">
                <a:pos x="8" y="42"/>
              </a:cxn>
              <a:cxn ang="0">
                <a:pos x="6" y="40"/>
              </a:cxn>
              <a:cxn ang="0">
                <a:pos x="4" y="36"/>
              </a:cxn>
              <a:cxn ang="0">
                <a:pos x="2" y="30"/>
              </a:cxn>
            </a:cxnLst>
            <a:rect l="0" t="0" r="r" b="b"/>
            <a:pathLst>
              <a:path w="66" h="50">
                <a:moveTo>
                  <a:pt x="2" y="30"/>
                </a:moveTo>
                <a:lnTo>
                  <a:pt x="2" y="22"/>
                </a:lnTo>
                <a:lnTo>
                  <a:pt x="0" y="16"/>
                </a:lnTo>
                <a:lnTo>
                  <a:pt x="0" y="10"/>
                </a:lnTo>
                <a:lnTo>
                  <a:pt x="0" y="6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20" y="0"/>
                </a:lnTo>
                <a:lnTo>
                  <a:pt x="26" y="0"/>
                </a:lnTo>
                <a:lnTo>
                  <a:pt x="32" y="2"/>
                </a:lnTo>
                <a:lnTo>
                  <a:pt x="38" y="4"/>
                </a:lnTo>
                <a:lnTo>
                  <a:pt x="40" y="8"/>
                </a:lnTo>
                <a:lnTo>
                  <a:pt x="42" y="10"/>
                </a:lnTo>
                <a:lnTo>
                  <a:pt x="44" y="10"/>
                </a:lnTo>
                <a:lnTo>
                  <a:pt x="46" y="14"/>
                </a:lnTo>
                <a:lnTo>
                  <a:pt x="48" y="18"/>
                </a:lnTo>
                <a:lnTo>
                  <a:pt x="50" y="20"/>
                </a:lnTo>
                <a:lnTo>
                  <a:pt x="50" y="20"/>
                </a:lnTo>
                <a:lnTo>
                  <a:pt x="50" y="20"/>
                </a:lnTo>
                <a:lnTo>
                  <a:pt x="56" y="22"/>
                </a:lnTo>
                <a:lnTo>
                  <a:pt x="60" y="24"/>
                </a:lnTo>
                <a:lnTo>
                  <a:pt x="62" y="26"/>
                </a:lnTo>
                <a:lnTo>
                  <a:pt x="64" y="26"/>
                </a:lnTo>
                <a:lnTo>
                  <a:pt x="64" y="26"/>
                </a:lnTo>
                <a:lnTo>
                  <a:pt x="64" y="30"/>
                </a:lnTo>
                <a:lnTo>
                  <a:pt x="64" y="32"/>
                </a:lnTo>
                <a:lnTo>
                  <a:pt x="64" y="36"/>
                </a:lnTo>
                <a:lnTo>
                  <a:pt x="66" y="42"/>
                </a:lnTo>
                <a:lnTo>
                  <a:pt x="66" y="44"/>
                </a:lnTo>
                <a:lnTo>
                  <a:pt x="66" y="44"/>
                </a:lnTo>
                <a:lnTo>
                  <a:pt x="58" y="44"/>
                </a:lnTo>
                <a:lnTo>
                  <a:pt x="50" y="44"/>
                </a:lnTo>
                <a:lnTo>
                  <a:pt x="44" y="44"/>
                </a:lnTo>
                <a:lnTo>
                  <a:pt x="40" y="44"/>
                </a:lnTo>
                <a:lnTo>
                  <a:pt x="38" y="42"/>
                </a:lnTo>
                <a:lnTo>
                  <a:pt x="34" y="42"/>
                </a:lnTo>
                <a:lnTo>
                  <a:pt x="30" y="44"/>
                </a:lnTo>
                <a:lnTo>
                  <a:pt x="26" y="44"/>
                </a:lnTo>
                <a:lnTo>
                  <a:pt x="22" y="46"/>
                </a:lnTo>
                <a:lnTo>
                  <a:pt x="18" y="48"/>
                </a:lnTo>
                <a:lnTo>
                  <a:pt x="16" y="48"/>
                </a:lnTo>
                <a:lnTo>
                  <a:pt x="14" y="50"/>
                </a:lnTo>
                <a:lnTo>
                  <a:pt x="12" y="46"/>
                </a:lnTo>
                <a:lnTo>
                  <a:pt x="10" y="44"/>
                </a:lnTo>
                <a:lnTo>
                  <a:pt x="8" y="42"/>
                </a:lnTo>
                <a:lnTo>
                  <a:pt x="6" y="40"/>
                </a:lnTo>
                <a:lnTo>
                  <a:pt x="4" y="36"/>
                </a:lnTo>
                <a:lnTo>
                  <a:pt x="2" y="3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265"/>
          <p:cNvSpPr>
            <a:spLocks/>
          </p:cNvSpPr>
          <p:nvPr/>
        </p:nvSpPr>
        <p:spPr bwMode="gray">
          <a:xfrm>
            <a:off x="1073151" y="4206875"/>
            <a:ext cx="66690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2" y="8"/>
              </a:cxn>
              <a:cxn ang="0">
                <a:pos x="6" y="6"/>
              </a:cxn>
              <a:cxn ang="0">
                <a:pos x="10" y="6"/>
              </a:cxn>
              <a:cxn ang="0">
                <a:pos x="16" y="8"/>
              </a:cxn>
              <a:cxn ang="0">
                <a:pos x="22" y="10"/>
              </a:cxn>
              <a:cxn ang="0">
                <a:pos x="28" y="10"/>
              </a:cxn>
              <a:cxn ang="0">
                <a:pos x="30" y="8"/>
              </a:cxn>
              <a:cxn ang="0">
                <a:pos x="32" y="8"/>
              </a:cxn>
              <a:cxn ang="0">
                <a:pos x="34" y="6"/>
              </a:cxn>
              <a:cxn ang="0">
                <a:pos x="36" y="6"/>
              </a:cxn>
              <a:cxn ang="0">
                <a:pos x="38" y="6"/>
              </a:cxn>
              <a:cxn ang="0">
                <a:pos x="38" y="6"/>
              </a:cxn>
              <a:cxn ang="0">
                <a:pos x="40" y="6"/>
              </a:cxn>
              <a:cxn ang="0">
                <a:pos x="42" y="6"/>
              </a:cxn>
              <a:cxn ang="0">
                <a:pos x="42" y="4"/>
              </a:cxn>
              <a:cxn ang="0">
                <a:pos x="40" y="4"/>
              </a:cxn>
              <a:cxn ang="0">
                <a:pos x="36" y="2"/>
              </a:cxn>
              <a:cxn ang="0">
                <a:pos x="32" y="0"/>
              </a:cxn>
              <a:cxn ang="0">
                <a:pos x="28" y="0"/>
              </a:cxn>
              <a:cxn ang="0">
                <a:pos x="24" y="2"/>
              </a:cxn>
              <a:cxn ang="0">
                <a:pos x="22" y="2"/>
              </a:cxn>
              <a:cxn ang="0">
                <a:pos x="18" y="2"/>
              </a:cxn>
              <a:cxn ang="0">
                <a:pos x="16" y="2"/>
              </a:cxn>
              <a:cxn ang="0">
                <a:pos x="12" y="2"/>
              </a:cxn>
              <a:cxn ang="0">
                <a:pos x="10" y="0"/>
              </a:cxn>
              <a:cxn ang="0">
                <a:pos x="8" y="0"/>
              </a:cxn>
              <a:cxn ang="0">
                <a:pos x="6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2" h="10">
                <a:moveTo>
                  <a:pt x="0" y="0"/>
                </a:moveTo>
                <a:lnTo>
                  <a:pt x="0" y="8"/>
                </a:lnTo>
                <a:lnTo>
                  <a:pt x="2" y="8"/>
                </a:lnTo>
                <a:lnTo>
                  <a:pt x="6" y="6"/>
                </a:lnTo>
                <a:lnTo>
                  <a:pt x="10" y="6"/>
                </a:lnTo>
                <a:lnTo>
                  <a:pt x="16" y="8"/>
                </a:lnTo>
                <a:lnTo>
                  <a:pt x="22" y="10"/>
                </a:lnTo>
                <a:lnTo>
                  <a:pt x="28" y="10"/>
                </a:lnTo>
                <a:lnTo>
                  <a:pt x="30" y="8"/>
                </a:lnTo>
                <a:lnTo>
                  <a:pt x="32" y="8"/>
                </a:lnTo>
                <a:lnTo>
                  <a:pt x="34" y="6"/>
                </a:lnTo>
                <a:lnTo>
                  <a:pt x="36" y="6"/>
                </a:lnTo>
                <a:lnTo>
                  <a:pt x="38" y="6"/>
                </a:lnTo>
                <a:lnTo>
                  <a:pt x="38" y="6"/>
                </a:lnTo>
                <a:lnTo>
                  <a:pt x="40" y="6"/>
                </a:lnTo>
                <a:lnTo>
                  <a:pt x="42" y="6"/>
                </a:lnTo>
                <a:lnTo>
                  <a:pt x="42" y="4"/>
                </a:lnTo>
                <a:lnTo>
                  <a:pt x="40" y="4"/>
                </a:lnTo>
                <a:lnTo>
                  <a:pt x="36" y="2"/>
                </a:lnTo>
                <a:lnTo>
                  <a:pt x="32" y="0"/>
                </a:lnTo>
                <a:lnTo>
                  <a:pt x="28" y="0"/>
                </a:lnTo>
                <a:lnTo>
                  <a:pt x="24" y="2"/>
                </a:lnTo>
                <a:lnTo>
                  <a:pt x="22" y="2"/>
                </a:lnTo>
                <a:lnTo>
                  <a:pt x="18" y="2"/>
                </a:lnTo>
                <a:lnTo>
                  <a:pt x="16" y="2"/>
                </a:lnTo>
                <a:lnTo>
                  <a:pt x="12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266"/>
          <p:cNvSpPr>
            <a:spLocks/>
          </p:cNvSpPr>
          <p:nvPr/>
        </p:nvSpPr>
        <p:spPr bwMode="gray">
          <a:xfrm>
            <a:off x="1193828" y="4340225"/>
            <a:ext cx="133379" cy="88900"/>
          </a:xfrm>
          <a:custGeom>
            <a:avLst/>
            <a:gdLst/>
            <a:ahLst/>
            <a:cxnLst>
              <a:cxn ang="0">
                <a:pos x="24" y="44"/>
              </a:cxn>
              <a:cxn ang="0">
                <a:pos x="22" y="38"/>
              </a:cxn>
              <a:cxn ang="0">
                <a:pos x="0" y="20"/>
              </a:cxn>
              <a:cxn ang="0">
                <a:pos x="0" y="20"/>
              </a:cxn>
              <a:cxn ang="0">
                <a:pos x="4" y="18"/>
              </a:cxn>
              <a:cxn ang="0">
                <a:pos x="6" y="16"/>
              </a:cxn>
              <a:cxn ang="0">
                <a:pos x="12" y="12"/>
              </a:cxn>
              <a:cxn ang="0">
                <a:pos x="14" y="8"/>
              </a:cxn>
              <a:cxn ang="0">
                <a:pos x="16" y="0"/>
              </a:cxn>
              <a:cxn ang="0">
                <a:pos x="28" y="0"/>
              </a:cxn>
              <a:cxn ang="0">
                <a:pos x="28" y="0"/>
              </a:cxn>
              <a:cxn ang="0">
                <a:pos x="30" y="2"/>
              </a:cxn>
              <a:cxn ang="0">
                <a:pos x="34" y="4"/>
              </a:cxn>
              <a:cxn ang="0">
                <a:pos x="38" y="6"/>
              </a:cxn>
              <a:cxn ang="0">
                <a:pos x="40" y="8"/>
              </a:cxn>
              <a:cxn ang="0">
                <a:pos x="44" y="10"/>
              </a:cxn>
              <a:cxn ang="0">
                <a:pos x="46" y="10"/>
              </a:cxn>
              <a:cxn ang="0">
                <a:pos x="46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6" y="4"/>
              </a:cxn>
              <a:cxn ang="0">
                <a:pos x="58" y="4"/>
              </a:cxn>
              <a:cxn ang="0">
                <a:pos x="62" y="6"/>
              </a:cxn>
              <a:cxn ang="0">
                <a:pos x="64" y="10"/>
              </a:cxn>
              <a:cxn ang="0">
                <a:pos x="64" y="10"/>
              </a:cxn>
              <a:cxn ang="0">
                <a:pos x="64" y="12"/>
              </a:cxn>
              <a:cxn ang="0">
                <a:pos x="64" y="16"/>
              </a:cxn>
              <a:cxn ang="0">
                <a:pos x="64" y="18"/>
              </a:cxn>
              <a:cxn ang="0">
                <a:pos x="66" y="22"/>
              </a:cxn>
              <a:cxn ang="0">
                <a:pos x="70" y="24"/>
              </a:cxn>
              <a:cxn ang="0">
                <a:pos x="72" y="24"/>
              </a:cxn>
              <a:cxn ang="0">
                <a:pos x="74" y="24"/>
              </a:cxn>
              <a:cxn ang="0">
                <a:pos x="76" y="24"/>
              </a:cxn>
              <a:cxn ang="0">
                <a:pos x="78" y="24"/>
              </a:cxn>
              <a:cxn ang="0">
                <a:pos x="80" y="26"/>
              </a:cxn>
              <a:cxn ang="0">
                <a:pos x="82" y="30"/>
              </a:cxn>
              <a:cxn ang="0">
                <a:pos x="84" y="36"/>
              </a:cxn>
              <a:cxn ang="0">
                <a:pos x="82" y="40"/>
              </a:cxn>
              <a:cxn ang="0">
                <a:pos x="82" y="42"/>
              </a:cxn>
              <a:cxn ang="0">
                <a:pos x="80" y="44"/>
              </a:cxn>
              <a:cxn ang="0">
                <a:pos x="80" y="46"/>
              </a:cxn>
              <a:cxn ang="0">
                <a:pos x="48" y="56"/>
              </a:cxn>
              <a:cxn ang="0">
                <a:pos x="48" y="56"/>
              </a:cxn>
              <a:cxn ang="0">
                <a:pos x="46" y="56"/>
              </a:cxn>
              <a:cxn ang="0">
                <a:pos x="44" y="56"/>
              </a:cxn>
              <a:cxn ang="0">
                <a:pos x="38" y="54"/>
              </a:cxn>
              <a:cxn ang="0">
                <a:pos x="32" y="52"/>
              </a:cxn>
              <a:cxn ang="0">
                <a:pos x="32" y="52"/>
              </a:cxn>
              <a:cxn ang="0">
                <a:pos x="28" y="50"/>
              </a:cxn>
              <a:cxn ang="0">
                <a:pos x="26" y="48"/>
              </a:cxn>
              <a:cxn ang="0">
                <a:pos x="24" y="44"/>
              </a:cxn>
            </a:cxnLst>
            <a:rect l="0" t="0" r="r" b="b"/>
            <a:pathLst>
              <a:path w="84" h="56">
                <a:moveTo>
                  <a:pt x="24" y="44"/>
                </a:moveTo>
                <a:lnTo>
                  <a:pt x="22" y="38"/>
                </a:lnTo>
                <a:lnTo>
                  <a:pt x="0" y="20"/>
                </a:lnTo>
                <a:lnTo>
                  <a:pt x="0" y="20"/>
                </a:lnTo>
                <a:lnTo>
                  <a:pt x="4" y="18"/>
                </a:lnTo>
                <a:lnTo>
                  <a:pt x="6" y="16"/>
                </a:lnTo>
                <a:lnTo>
                  <a:pt x="12" y="12"/>
                </a:lnTo>
                <a:lnTo>
                  <a:pt x="14" y="8"/>
                </a:lnTo>
                <a:lnTo>
                  <a:pt x="16" y="0"/>
                </a:lnTo>
                <a:lnTo>
                  <a:pt x="28" y="0"/>
                </a:lnTo>
                <a:lnTo>
                  <a:pt x="28" y="0"/>
                </a:lnTo>
                <a:lnTo>
                  <a:pt x="30" y="2"/>
                </a:lnTo>
                <a:lnTo>
                  <a:pt x="34" y="4"/>
                </a:lnTo>
                <a:lnTo>
                  <a:pt x="38" y="6"/>
                </a:lnTo>
                <a:lnTo>
                  <a:pt x="40" y="8"/>
                </a:lnTo>
                <a:lnTo>
                  <a:pt x="44" y="10"/>
                </a:lnTo>
                <a:lnTo>
                  <a:pt x="46" y="10"/>
                </a:lnTo>
                <a:lnTo>
                  <a:pt x="46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6" y="4"/>
                </a:lnTo>
                <a:lnTo>
                  <a:pt x="58" y="4"/>
                </a:lnTo>
                <a:lnTo>
                  <a:pt x="62" y="6"/>
                </a:lnTo>
                <a:lnTo>
                  <a:pt x="64" y="10"/>
                </a:lnTo>
                <a:lnTo>
                  <a:pt x="64" y="10"/>
                </a:lnTo>
                <a:lnTo>
                  <a:pt x="64" y="12"/>
                </a:lnTo>
                <a:lnTo>
                  <a:pt x="64" y="16"/>
                </a:lnTo>
                <a:lnTo>
                  <a:pt x="64" y="18"/>
                </a:lnTo>
                <a:lnTo>
                  <a:pt x="66" y="22"/>
                </a:lnTo>
                <a:lnTo>
                  <a:pt x="70" y="24"/>
                </a:lnTo>
                <a:lnTo>
                  <a:pt x="72" y="24"/>
                </a:lnTo>
                <a:lnTo>
                  <a:pt x="74" y="24"/>
                </a:lnTo>
                <a:lnTo>
                  <a:pt x="76" y="24"/>
                </a:lnTo>
                <a:lnTo>
                  <a:pt x="78" y="24"/>
                </a:lnTo>
                <a:lnTo>
                  <a:pt x="80" y="26"/>
                </a:lnTo>
                <a:lnTo>
                  <a:pt x="82" y="30"/>
                </a:lnTo>
                <a:lnTo>
                  <a:pt x="84" y="36"/>
                </a:lnTo>
                <a:lnTo>
                  <a:pt x="82" y="40"/>
                </a:lnTo>
                <a:lnTo>
                  <a:pt x="82" y="42"/>
                </a:lnTo>
                <a:lnTo>
                  <a:pt x="80" y="44"/>
                </a:lnTo>
                <a:lnTo>
                  <a:pt x="80" y="46"/>
                </a:lnTo>
                <a:lnTo>
                  <a:pt x="48" y="56"/>
                </a:lnTo>
                <a:lnTo>
                  <a:pt x="48" y="56"/>
                </a:lnTo>
                <a:lnTo>
                  <a:pt x="46" y="56"/>
                </a:lnTo>
                <a:lnTo>
                  <a:pt x="44" y="56"/>
                </a:lnTo>
                <a:lnTo>
                  <a:pt x="38" y="54"/>
                </a:lnTo>
                <a:lnTo>
                  <a:pt x="32" y="52"/>
                </a:lnTo>
                <a:lnTo>
                  <a:pt x="32" y="52"/>
                </a:lnTo>
                <a:lnTo>
                  <a:pt x="28" y="50"/>
                </a:lnTo>
                <a:lnTo>
                  <a:pt x="26" y="48"/>
                </a:lnTo>
                <a:lnTo>
                  <a:pt x="24" y="4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267"/>
          <p:cNvSpPr>
            <a:spLocks/>
          </p:cNvSpPr>
          <p:nvPr/>
        </p:nvSpPr>
        <p:spPr bwMode="gray">
          <a:xfrm>
            <a:off x="1165247" y="4302125"/>
            <a:ext cx="57163" cy="6985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0" y="16"/>
              </a:cxn>
              <a:cxn ang="0">
                <a:pos x="0" y="14"/>
              </a:cxn>
              <a:cxn ang="0">
                <a:pos x="0" y="12"/>
              </a:cxn>
              <a:cxn ang="0">
                <a:pos x="2" y="8"/>
              </a:cxn>
              <a:cxn ang="0">
                <a:pos x="4" y="6"/>
              </a:cxn>
              <a:cxn ang="0">
                <a:pos x="8" y="2"/>
              </a:cxn>
              <a:cxn ang="0">
                <a:pos x="14" y="0"/>
              </a:cxn>
              <a:cxn ang="0">
                <a:pos x="18" y="0"/>
              </a:cxn>
              <a:cxn ang="0">
                <a:pos x="20" y="0"/>
              </a:cxn>
              <a:cxn ang="0">
                <a:pos x="24" y="0"/>
              </a:cxn>
              <a:cxn ang="0">
                <a:pos x="26" y="2"/>
              </a:cxn>
              <a:cxn ang="0">
                <a:pos x="28" y="2"/>
              </a:cxn>
              <a:cxn ang="0">
                <a:pos x="30" y="4"/>
              </a:cxn>
              <a:cxn ang="0">
                <a:pos x="32" y="4"/>
              </a:cxn>
              <a:cxn ang="0">
                <a:pos x="34" y="8"/>
              </a:cxn>
              <a:cxn ang="0">
                <a:pos x="36" y="12"/>
              </a:cxn>
              <a:cxn ang="0">
                <a:pos x="36" y="20"/>
              </a:cxn>
              <a:cxn ang="0">
                <a:pos x="34" y="28"/>
              </a:cxn>
              <a:cxn ang="0">
                <a:pos x="30" y="34"/>
              </a:cxn>
              <a:cxn ang="0">
                <a:pos x="30" y="34"/>
              </a:cxn>
              <a:cxn ang="0">
                <a:pos x="28" y="38"/>
              </a:cxn>
              <a:cxn ang="0">
                <a:pos x="24" y="40"/>
              </a:cxn>
              <a:cxn ang="0">
                <a:pos x="20" y="44"/>
              </a:cxn>
              <a:cxn ang="0">
                <a:pos x="18" y="44"/>
              </a:cxn>
              <a:cxn ang="0">
                <a:pos x="16" y="44"/>
              </a:cxn>
              <a:cxn ang="0">
                <a:pos x="14" y="42"/>
              </a:cxn>
              <a:cxn ang="0">
                <a:pos x="10" y="40"/>
              </a:cxn>
              <a:cxn ang="0">
                <a:pos x="8" y="38"/>
              </a:cxn>
              <a:cxn ang="0">
                <a:pos x="0" y="18"/>
              </a:cxn>
            </a:cxnLst>
            <a:rect l="0" t="0" r="r" b="b"/>
            <a:pathLst>
              <a:path w="36" h="44">
                <a:moveTo>
                  <a:pt x="0" y="18"/>
                </a:moveTo>
                <a:lnTo>
                  <a:pt x="0" y="16"/>
                </a:lnTo>
                <a:lnTo>
                  <a:pt x="0" y="14"/>
                </a:lnTo>
                <a:lnTo>
                  <a:pt x="0" y="12"/>
                </a:lnTo>
                <a:lnTo>
                  <a:pt x="2" y="8"/>
                </a:lnTo>
                <a:lnTo>
                  <a:pt x="4" y="6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0" y="0"/>
                </a:lnTo>
                <a:lnTo>
                  <a:pt x="24" y="0"/>
                </a:lnTo>
                <a:lnTo>
                  <a:pt x="26" y="2"/>
                </a:lnTo>
                <a:lnTo>
                  <a:pt x="28" y="2"/>
                </a:lnTo>
                <a:lnTo>
                  <a:pt x="30" y="4"/>
                </a:lnTo>
                <a:lnTo>
                  <a:pt x="32" y="4"/>
                </a:lnTo>
                <a:lnTo>
                  <a:pt x="34" y="8"/>
                </a:lnTo>
                <a:lnTo>
                  <a:pt x="36" y="12"/>
                </a:lnTo>
                <a:lnTo>
                  <a:pt x="36" y="20"/>
                </a:lnTo>
                <a:lnTo>
                  <a:pt x="34" y="28"/>
                </a:lnTo>
                <a:lnTo>
                  <a:pt x="30" y="34"/>
                </a:lnTo>
                <a:lnTo>
                  <a:pt x="30" y="34"/>
                </a:lnTo>
                <a:lnTo>
                  <a:pt x="28" y="38"/>
                </a:lnTo>
                <a:lnTo>
                  <a:pt x="24" y="40"/>
                </a:lnTo>
                <a:lnTo>
                  <a:pt x="20" y="44"/>
                </a:lnTo>
                <a:lnTo>
                  <a:pt x="18" y="44"/>
                </a:lnTo>
                <a:lnTo>
                  <a:pt x="16" y="44"/>
                </a:lnTo>
                <a:lnTo>
                  <a:pt x="14" y="42"/>
                </a:lnTo>
                <a:lnTo>
                  <a:pt x="10" y="40"/>
                </a:lnTo>
                <a:lnTo>
                  <a:pt x="8" y="38"/>
                </a:lnTo>
                <a:lnTo>
                  <a:pt x="0" y="1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268"/>
          <p:cNvSpPr>
            <a:spLocks/>
          </p:cNvSpPr>
          <p:nvPr/>
        </p:nvSpPr>
        <p:spPr bwMode="gray">
          <a:xfrm>
            <a:off x="1114436" y="4244975"/>
            <a:ext cx="158785" cy="11112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8" y="20"/>
              </a:cxn>
              <a:cxn ang="0">
                <a:pos x="22" y="16"/>
              </a:cxn>
              <a:cxn ang="0">
                <a:pos x="24" y="8"/>
              </a:cxn>
              <a:cxn ang="0">
                <a:pos x="22" y="0"/>
              </a:cxn>
              <a:cxn ang="0">
                <a:pos x="24" y="0"/>
              </a:cxn>
              <a:cxn ang="0">
                <a:pos x="30" y="0"/>
              </a:cxn>
              <a:cxn ang="0">
                <a:pos x="36" y="2"/>
              </a:cxn>
              <a:cxn ang="0">
                <a:pos x="38" y="4"/>
              </a:cxn>
              <a:cxn ang="0">
                <a:pos x="40" y="6"/>
              </a:cxn>
              <a:cxn ang="0">
                <a:pos x="44" y="6"/>
              </a:cxn>
              <a:cxn ang="0">
                <a:pos x="52" y="10"/>
              </a:cxn>
              <a:cxn ang="0">
                <a:pos x="62" y="10"/>
              </a:cxn>
              <a:cxn ang="0">
                <a:pos x="64" y="8"/>
              </a:cxn>
              <a:cxn ang="0">
                <a:pos x="64" y="6"/>
              </a:cxn>
              <a:cxn ang="0">
                <a:pos x="66" y="4"/>
              </a:cxn>
              <a:cxn ang="0">
                <a:pos x="70" y="2"/>
              </a:cxn>
              <a:cxn ang="0">
                <a:pos x="76" y="4"/>
              </a:cxn>
              <a:cxn ang="0">
                <a:pos x="78" y="8"/>
              </a:cxn>
              <a:cxn ang="0">
                <a:pos x="80" y="14"/>
              </a:cxn>
              <a:cxn ang="0">
                <a:pos x="84" y="22"/>
              </a:cxn>
              <a:cxn ang="0">
                <a:pos x="88" y="28"/>
              </a:cxn>
              <a:cxn ang="0">
                <a:pos x="90" y="36"/>
              </a:cxn>
              <a:cxn ang="0">
                <a:pos x="96" y="50"/>
              </a:cxn>
              <a:cxn ang="0">
                <a:pos x="100" y="64"/>
              </a:cxn>
              <a:cxn ang="0">
                <a:pos x="96" y="70"/>
              </a:cxn>
              <a:cxn ang="0">
                <a:pos x="88" y="66"/>
              </a:cxn>
              <a:cxn ang="0">
                <a:pos x="78" y="60"/>
              </a:cxn>
              <a:cxn ang="0">
                <a:pos x="78" y="60"/>
              </a:cxn>
              <a:cxn ang="0">
                <a:pos x="72" y="60"/>
              </a:cxn>
              <a:cxn ang="0">
                <a:pos x="68" y="60"/>
              </a:cxn>
              <a:cxn ang="0">
                <a:pos x="68" y="54"/>
              </a:cxn>
              <a:cxn ang="0">
                <a:pos x="68" y="46"/>
              </a:cxn>
              <a:cxn ang="0">
                <a:pos x="62" y="40"/>
              </a:cxn>
              <a:cxn ang="0">
                <a:pos x="50" y="36"/>
              </a:cxn>
              <a:cxn ang="0">
                <a:pos x="48" y="36"/>
              </a:cxn>
              <a:cxn ang="0">
                <a:pos x="40" y="40"/>
              </a:cxn>
              <a:cxn ang="0">
                <a:pos x="32" y="46"/>
              </a:cxn>
              <a:cxn ang="0">
                <a:pos x="18" y="40"/>
              </a:cxn>
            </a:cxnLst>
            <a:rect l="0" t="0" r="r" b="b"/>
            <a:pathLst>
              <a:path w="100" h="70">
                <a:moveTo>
                  <a:pt x="18" y="40"/>
                </a:moveTo>
                <a:lnTo>
                  <a:pt x="0" y="26"/>
                </a:lnTo>
                <a:lnTo>
                  <a:pt x="18" y="20"/>
                </a:lnTo>
                <a:lnTo>
                  <a:pt x="18" y="20"/>
                </a:lnTo>
                <a:lnTo>
                  <a:pt x="20" y="18"/>
                </a:lnTo>
                <a:lnTo>
                  <a:pt x="22" y="16"/>
                </a:lnTo>
                <a:lnTo>
                  <a:pt x="24" y="12"/>
                </a:lnTo>
                <a:lnTo>
                  <a:pt x="24" y="8"/>
                </a:lnTo>
                <a:lnTo>
                  <a:pt x="22" y="4"/>
                </a:lnTo>
                <a:lnTo>
                  <a:pt x="22" y="0"/>
                </a:lnTo>
                <a:lnTo>
                  <a:pt x="22" y="0"/>
                </a:lnTo>
                <a:lnTo>
                  <a:pt x="24" y="0"/>
                </a:lnTo>
                <a:lnTo>
                  <a:pt x="26" y="0"/>
                </a:lnTo>
                <a:lnTo>
                  <a:pt x="30" y="0"/>
                </a:lnTo>
                <a:lnTo>
                  <a:pt x="34" y="0"/>
                </a:lnTo>
                <a:lnTo>
                  <a:pt x="36" y="2"/>
                </a:lnTo>
                <a:lnTo>
                  <a:pt x="36" y="2"/>
                </a:lnTo>
                <a:lnTo>
                  <a:pt x="38" y="4"/>
                </a:lnTo>
                <a:lnTo>
                  <a:pt x="38" y="6"/>
                </a:lnTo>
                <a:lnTo>
                  <a:pt x="40" y="6"/>
                </a:lnTo>
                <a:lnTo>
                  <a:pt x="44" y="6"/>
                </a:lnTo>
                <a:lnTo>
                  <a:pt x="44" y="6"/>
                </a:lnTo>
                <a:lnTo>
                  <a:pt x="46" y="8"/>
                </a:lnTo>
                <a:lnTo>
                  <a:pt x="52" y="10"/>
                </a:lnTo>
                <a:lnTo>
                  <a:pt x="58" y="10"/>
                </a:lnTo>
                <a:lnTo>
                  <a:pt x="62" y="10"/>
                </a:lnTo>
                <a:lnTo>
                  <a:pt x="64" y="8"/>
                </a:lnTo>
                <a:lnTo>
                  <a:pt x="64" y="8"/>
                </a:lnTo>
                <a:lnTo>
                  <a:pt x="66" y="6"/>
                </a:lnTo>
                <a:lnTo>
                  <a:pt x="64" y="6"/>
                </a:lnTo>
                <a:lnTo>
                  <a:pt x="64" y="4"/>
                </a:lnTo>
                <a:lnTo>
                  <a:pt x="66" y="4"/>
                </a:lnTo>
                <a:lnTo>
                  <a:pt x="66" y="4"/>
                </a:lnTo>
                <a:lnTo>
                  <a:pt x="70" y="2"/>
                </a:lnTo>
                <a:lnTo>
                  <a:pt x="72" y="2"/>
                </a:lnTo>
                <a:lnTo>
                  <a:pt x="76" y="4"/>
                </a:lnTo>
                <a:lnTo>
                  <a:pt x="78" y="6"/>
                </a:lnTo>
                <a:lnTo>
                  <a:pt x="78" y="8"/>
                </a:lnTo>
                <a:lnTo>
                  <a:pt x="78" y="10"/>
                </a:lnTo>
                <a:lnTo>
                  <a:pt x="80" y="14"/>
                </a:lnTo>
                <a:lnTo>
                  <a:pt x="82" y="18"/>
                </a:lnTo>
                <a:lnTo>
                  <a:pt x="84" y="22"/>
                </a:lnTo>
                <a:lnTo>
                  <a:pt x="88" y="26"/>
                </a:lnTo>
                <a:lnTo>
                  <a:pt x="88" y="28"/>
                </a:lnTo>
                <a:lnTo>
                  <a:pt x="88" y="30"/>
                </a:lnTo>
                <a:lnTo>
                  <a:pt x="90" y="36"/>
                </a:lnTo>
                <a:lnTo>
                  <a:pt x="92" y="40"/>
                </a:lnTo>
                <a:lnTo>
                  <a:pt x="96" y="50"/>
                </a:lnTo>
                <a:lnTo>
                  <a:pt x="98" y="58"/>
                </a:lnTo>
                <a:lnTo>
                  <a:pt x="100" y="64"/>
                </a:lnTo>
                <a:lnTo>
                  <a:pt x="98" y="68"/>
                </a:lnTo>
                <a:lnTo>
                  <a:pt x="96" y="70"/>
                </a:lnTo>
                <a:lnTo>
                  <a:pt x="92" y="70"/>
                </a:lnTo>
                <a:lnTo>
                  <a:pt x="88" y="66"/>
                </a:lnTo>
                <a:lnTo>
                  <a:pt x="82" y="64"/>
                </a:lnTo>
                <a:lnTo>
                  <a:pt x="78" y="60"/>
                </a:lnTo>
                <a:lnTo>
                  <a:pt x="78" y="60"/>
                </a:lnTo>
                <a:lnTo>
                  <a:pt x="78" y="60"/>
                </a:lnTo>
                <a:lnTo>
                  <a:pt x="76" y="60"/>
                </a:lnTo>
                <a:lnTo>
                  <a:pt x="72" y="60"/>
                </a:lnTo>
                <a:lnTo>
                  <a:pt x="66" y="60"/>
                </a:lnTo>
                <a:lnTo>
                  <a:pt x="68" y="60"/>
                </a:lnTo>
                <a:lnTo>
                  <a:pt x="68" y="56"/>
                </a:lnTo>
                <a:lnTo>
                  <a:pt x="68" y="54"/>
                </a:lnTo>
                <a:lnTo>
                  <a:pt x="68" y="50"/>
                </a:lnTo>
                <a:lnTo>
                  <a:pt x="68" y="46"/>
                </a:lnTo>
                <a:lnTo>
                  <a:pt x="66" y="42"/>
                </a:lnTo>
                <a:lnTo>
                  <a:pt x="62" y="40"/>
                </a:lnTo>
                <a:lnTo>
                  <a:pt x="58" y="38"/>
                </a:lnTo>
                <a:lnTo>
                  <a:pt x="50" y="36"/>
                </a:lnTo>
                <a:lnTo>
                  <a:pt x="50" y="36"/>
                </a:lnTo>
                <a:lnTo>
                  <a:pt x="48" y="36"/>
                </a:lnTo>
                <a:lnTo>
                  <a:pt x="44" y="38"/>
                </a:lnTo>
                <a:lnTo>
                  <a:pt x="40" y="40"/>
                </a:lnTo>
                <a:lnTo>
                  <a:pt x="36" y="42"/>
                </a:lnTo>
                <a:lnTo>
                  <a:pt x="32" y="46"/>
                </a:lnTo>
                <a:lnTo>
                  <a:pt x="32" y="52"/>
                </a:lnTo>
                <a:lnTo>
                  <a:pt x="18" y="4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269"/>
          <p:cNvSpPr>
            <a:spLocks/>
          </p:cNvSpPr>
          <p:nvPr/>
        </p:nvSpPr>
        <p:spPr bwMode="gray">
          <a:xfrm>
            <a:off x="1254166" y="4276725"/>
            <a:ext cx="133379" cy="139700"/>
          </a:xfrm>
          <a:custGeom>
            <a:avLst/>
            <a:gdLst/>
            <a:ahLst/>
            <a:cxnLst>
              <a:cxn ang="0">
                <a:pos x="42" y="84"/>
              </a:cxn>
              <a:cxn ang="0">
                <a:pos x="44" y="78"/>
              </a:cxn>
              <a:cxn ang="0">
                <a:pos x="44" y="68"/>
              </a:cxn>
              <a:cxn ang="0">
                <a:pos x="42" y="66"/>
              </a:cxn>
              <a:cxn ang="0">
                <a:pos x="36" y="64"/>
              </a:cxn>
              <a:cxn ang="0">
                <a:pos x="32" y="64"/>
              </a:cxn>
              <a:cxn ang="0">
                <a:pos x="28" y="62"/>
              </a:cxn>
              <a:cxn ang="0">
                <a:pos x="26" y="54"/>
              </a:cxn>
              <a:cxn ang="0">
                <a:pos x="26" y="48"/>
              </a:cxn>
              <a:cxn ang="0">
                <a:pos x="24" y="46"/>
              </a:cxn>
              <a:cxn ang="0">
                <a:pos x="18" y="42"/>
              </a:cxn>
              <a:cxn ang="0">
                <a:pos x="10" y="48"/>
              </a:cxn>
              <a:cxn ang="0">
                <a:pos x="10" y="44"/>
              </a:cxn>
              <a:cxn ang="0">
                <a:pos x="10" y="36"/>
              </a:cxn>
              <a:cxn ang="0">
                <a:pos x="8" y="32"/>
              </a:cxn>
              <a:cxn ang="0">
                <a:pos x="4" y="24"/>
              </a:cxn>
              <a:cxn ang="0">
                <a:pos x="2" y="14"/>
              </a:cxn>
              <a:cxn ang="0">
                <a:pos x="0" y="6"/>
              </a:cxn>
              <a:cxn ang="0">
                <a:pos x="6" y="8"/>
              </a:cxn>
              <a:cxn ang="0">
                <a:pos x="16" y="6"/>
              </a:cxn>
              <a:cxn ang="0">
                <a:pos x="22" y="4"/>
              </a:cxn>
              <a:cxn ang="0">
                <a:pos x="24" y="0"/>
              </a:cxn>
              <a:cxn ang="0">
                <a:pos x="30" y="2"/>
              </a:cxn>
              <a:cxn ang="0">
                <a:pos x="32" y="4"/>
              </a:cxn>
              <a:cxn ang="0">
                <a:pos x="36" y="4"/>
              </a:cxn>
              <a:cxn ang="0">
                <a:pos x="38" y="2"/>
              </a:cxn>
              <a:cxn ang="0">
                <a:pos x="42" y="0"/>
              </a:cxn>
              <a:cxn ang="0">
                <a:pos x="50" y="0"/>
              </a:cxn>
              <a:cxn ang="0">
                <a:pos x="58" y="2"/>
              </a:cxn>
              <a:cxn ang="0">
                <a:pos x="64" y="0"/>
              </a:cxn>
              <a:cxn ang="0">
                <a:pos x="72" y="0"/>
              </a:cxn>
              <a:cxn ang="0">
                <a:pos x="76" y="4"/>
              </a:cxn>
              <a:cxn ang="0">
                <a:pos x="78" y="12"/>
              </a:cxn>
              <a:cxn ang="0">
                <a:pos x="82" y="32"/>
              </a:cxn>
              <a:cxn ang="0">
                <a:pos x="80" y="46"/>
              </a:cxn>
              <a:cxn ang="0">
                <a:pos x="76" y="68"/>
              </a:cxn>
              <a:cxn ang="0">
                <a:pos x="84" y="88"/>
              </a:cxn>
              <a:cxn ang="0">
                <a:pos x="42" y="86"/>
              </a:cxn>
            </a:cxnLst>
            <a:rect l="0" t="0" r="r" b="b"/>
            <a:pathLst>
              <a:path w="84" h="88">
                <a:moveTo>
                  <a:pt x="42" y="86"/>
                </a:moveTo>
                <a:lnTo>
                  <a:pt x="42" y="84"/>
                </a:lnTo>
                <a:lnTo>
                  <a:pt x="44" y="82"/>
                </a:lnTo>
                <a:lnTo>
                  <a:pt x="44" y="78"/>
                </a:lnTo>
                <a:lnTo>
                  <a:pt x="46" y="74"/>
                </a:lnTo>
                <a:lnTo>
                  <a:pt x="44" y="68"/>
                </a:lnTo>
                <a:lnTo>
                  <a:pt x="44" y="68"/>
                </a:lnTo>
                <a:lnTo>
                  <a:pt x="42" y="66"/>
                </a:lnTo>
                <a:lnTo>
                  <a:pt x="40" y="64"/>
                </a:lnTo>
                <a:lnTo>
                  <a:pt x="36" y="64"/>
                </a:lnTo>
                <a:lnTo>
                  <a:pt x="32" y="64"/>
                </a:lnTo>
                <a:lnTo>
                  <a:pt x="32" y="64"/>
                </a:lnTo>
                <a:lnTo>
                  <a:pt x="30" y="64"/>
                </a:lnTo>
                <a:lnTo>
                  <a:pt x="28" y="62"/>
                </a:lnTo>
                <a:lnTo>
                  <a:pt x="26" y="58"/>
                </a:lnTo>
                <a:lnTo>
                  <a:pt x="26" y="54"/>
                </a:lnTo>
                <a:lnTo>
                  <a:pt x="26" y="50"/>
                </a:lnTo>
                <a:lnTo>
                  <a:pt x="26" y="48"/>
                </a:lnTo>
                <a:lnTo>
                  <a:pt x="24" y="46"/>
                </a:lnTo>
                <a:lnTo>
                  <a:pt x="24" y="46"/>
                </a:lnTo>
                <a:lnTo>
                  <a:pt x="22" y="44"/>
                </a:lnTo>
                <a:lnTo>
                  <a:pt x="18" y="42"/>
                </a:lnTo>
                <a:lnTo>
                  <a:pt x="14" y="44"/>
                </a:lnTo>
                <a:lnTo>
                  <a:pt x="10" y="48"/>
                </a:lnTo>
                <a:lnTo>
                  <a:pt x="10" y="46"/>
                </a:lnTo>
                <a:lnTo>
                  <a:pt x="10" y="44"/>
                </a:lnTo>
                <a:lnTo>
                  <a:pt x="10" y="40"/>
                </a:lnTo>
                <a:lnTo>
                  <a:pt x="10" y="36"/>
                </a:lnTo>
                <a:lnTo>
                  <a:pt x="10" y="36"/>
                </a:lnTo>
                <a:lnTo>
                  <a:pt x="8" y="32"/>
                </a:lnTo>
                <a:lnTo>
                  <a:pt x="6" y="28"/>
                </a:lnTo>
                <a:lnTo>
                  <a:pt x="4" y="24"/>
                </a:lnTo>
                <a:lnTo>
                  <a:pt x="2" y="20"/>
                </a:lnTo>
                <a:lnTo>
                  <a:pt x="2" y="14"/>
                </a:lnTo>
                <a:lnTo>
                  <a:pt x="0" y="10"/>
                </a:lnTo>
                <a:lnTo>
                  <a:pt x="0" y="6"/>
                </a:lnTo>
                <a:lnTo>
                  <a:pt x="2" y="6"/>
                </a:lnTo>
                <a:lnTo>
                  <a:pt x="6" y="8"/>
                </a:lnTo>
                <a:lnTo>
                  <a:pt x="10" y="8"/>
                </a:lnTo>
                <a:lnTo>
                  <a:pt x="16" y="6"/>
                </a:lnTo>
                <a:lnTo>
                  <a:pt x="20" y="4"/>
                </a:lnTo>
                <a:lnTo>
                  <a:pt x="22" y="4"/>
                </a:lnTo>
                <a:lnTo>
                  <a:pt x="22" y="2"/>
                </a:lnTo>
                <a:lnTo>
                  <a:pt x="24" y="0"/>
                </a:lnTo>
                <a:lnTo>
                  <a:pt x="28" y="0"/>
                </a:lnTo>
                <a:lnTo>
                  <a:pt x="30" y="2"/>
                </a:lnTo>
                <a:lnTo>
                  <a:pt x="30" y="4"/>
                </a:lnTo>
                <a:lnTo>
                  <a:pt x="32" y="4"/>
                </a:lnTo>
                <a:lnTo>
                  <a:pt x="34" y="6"/>
                </a:lnTo>
                <a:lnTo>
                  <a:pt x="36" y="4"/>
                </a:lnTo>
                <a:lnTo>
                  <a:pt x="38" y="2"/>
                </a:lnTo>
                <a:lnTo>
                  <a:pt x="38" y="2"/>
                </a:lnTo>
                <a:lnTo>
                  <a:pt x="40" y="2"/>
                </a:lnTo>
                <a:lnTo>
                  <a:pt x="42" y="0"/>
                </a:lnTo>
                <a:lnTo>
                  <a:pt x="46" y="0"/>
                </a:lnTo>
                <a:lnTo>
                  <a:pt x="50" y="0"/>
                </a:lnTo>
                <a:lnTo>
                  <a:pt x="56" y="2"/>
                </a:lnTo>
                <a:lnTo>
                  <a:pt x="58" y="2"/>
                </a:lnTo>
                <a:lnTo>
                  <a:pt x="62" y="2"/>
                </a:lnTo>
                <a:lnTo>
                  <a:pt x="64" y="0"/>
                </a:lnTo>
                <a:lnTo>
                  <a:pt x="68" y="0"/>
                </a:lnTo>
                <a:lnTo>
                  <a:pt x="72" y="0"/>
                </a:lnTo>
                <a:lnTo>
                  <a:pt x="74" y="2"/>
                </a:lnTo>
                <a:lnTo>
                  <a:pt x="76" y="4"/>
                </a:lnTo>
                <a:lnTo>
                  <a:pt x="76" y="8"/>
                </a:lnTo>
                <a:lnTo>
                  <a:pt x="78" y="12"/>
                </a:lnTo>
                <a:lnTo>
                  <a:pt x="80" y="20"/>
                </a:lnTo>
                <a:lnTo>
                  <a:pt x="82" y="32"/>
                </a:lnTo>
                <a:lnTo>
                  <a:pt x="80" y="42"/>
                </a:lnTo>
                <a:lnTo>
                  <a:pt x="80" y="46"/>
                </a:lnTo>
                <a:lnTo>
                  <a:pt x="78" y="56"/>
                </a:lnTo>
                <a:lnTo>
                  <a:pt x="76" y="68"/>
                </a:lnTo>
                <a:lnTo>
                  <a:pt x="78" y="76"/>
                </a:lnTo>
                <a:lnTo>
                  <a:pt x="84" y="88"/>
                </a:lnTo>
                <a:lnTo>
                  <a:pt x="66" y="82"/>
                </a:lnTo>
                <a:lnTo>
                  <a:pt x="42" y="8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270"/>
          <p:cNvSpPr>
            <a:spLocks/>
          </p:cNvSpPr>
          <p:nvPr/>
        </p:nvSpPr>
        <p:spPr bwMode="gray">
          <a:xfrm>
            <a:off x="1314505" y="4219575"/>
            <a:ext cx="117501" cy="60325"/>
          </a:xfrm>
          <a:custGeom>
            <a:avLst/>
            <a:gdLst/>
            <a:ahLst/>
            <a:cxnLst>
              <a:cxn ang="0">
                <a:pos x="28" y="8"/>
              </a:cxn>
              <a:cxn ang="0">
                <a:pos x="28" y="8"/>
              </a:cxn>
              <a:cxn ang="0">
                <a:pos x="24" y="8"/>
              </a:cxn>
              <a:cxn ang="0">
                <a:pos x="20" y="8"/>
              </a:cxn>
              <a:cxn ang="0">
                <a:pos x="16" y="10"/>
              </a:cxn>
              <a:cxn ang="0">
                <a:pos x="12" y="12"/>
              </a:cxn>
              <a:cxn ang="0">
                <a:pos x="8" y="16"/>
              </a:cxn>
              <a:cxn ang="0">
                <a:pos x="4" y="22"/>
              </a:cxn>
              <a:cxn ang="0">
                <a:pos x="0" y="38"/>
              </a:cxn>
              <a:cxn ang="0">
                <a:pos x="0" y="38"/>
              </a:cxn>
              <a:cxn ang="0">
                <a:pos x="2" y="38"/>
              </a:cxn>
              <a:cxn ang="0">
                <a:pos x="6" y="36"/>
              </a:cxn>
              <a:cxn ang="0">
                <a:pos x="10" y="36"/>
              </a:cxn>
              <a:cxn ang="0">
                <a:pos x="16" y="38"/>
              </a:cxn>
              <a:cxn ang="0">
                <a:pos x="16" y="38"/>
              </a:cxn>
              <a:cxn ang="0">
                <a:pos x="18" y="38"/>
              </a:cxn>
              <a:cxn ang="0">
                <a:pos x="22" y="38"/>
              </a:cxn>
              <a:cxn ang="0">
                <a:pos x="28" y="36"/>
              </a:cxn>
              <a:cxn ang="0">
                <a:pos x="28" y="36"/>
              </a:cxn>
              <a:cxn ang="0">
                <a:pos x="30" y="36"/>
              </a:cxn>
              <a:cxn ang="0">
                <a:pos x="32" y="36"/>
              </a:cxn>
              <a:cxn ang="0">
                <a:pos x="36" y="36"/>
              </a:cxn>
              <a:cxn ang="0">
                <a:pos x="36" y="36"/>
              </a:cxn>
              <a:cxn ang="0">
                <a:pos x="36" y="34"/>
              </a:cxn>
              <a:cxn ang="0">
                <a:pos x="36" y="32"/>
              </a:cxn>
              <a:cxn ang="0">
                <a:pos x="38" y="30"/>
              </a:cxn>
              <a:cxn ang="0">
                <a:pos x="40" y="28"/>
              </a:cxn>
              <a:cxn ang="0">
                <a:pos x="40" y="26"/>
              </a:cxn>
              <a:cxn ang="0">
                <a:pos x="42" y="24"/>
              </a:cxn>
              <a:cxn ang="0">
                <a:pos x="44" y="22"/>
              </a:cxn>
              <a:cxn ang="0">
                <a:pos x="46" y="22"/>
              </a:cxn>
              <a:cxn ang="0">
                <a:pos x="50" y="20"/>
              </a:cxn>
              <a:cxn ang="0">
                <a:pos x="60" y="20"/>
              </a:cxn>
              <a:cxn ang="0">
                <a:pos x="62" y="20"/>
              </a:cxn>
              <a:cxn ang="0">
                <a:pos x="64" y="22"/>
              </a:cxn>
              <a:cxn ang="0">
                <a:pos x="68" y="22"/>
              </a:cxn>
              <a:cxn ang="0">
                <a:pos x="70" y="22"/>
              </a:cxn>
              <a:cxn ang="0">
                <a:pos x="72" y="22"/>
              </a:cxn>
              <a:cxn ang="0">
                <a:pos x="74" y="20"/>
              </a:cxn>
              <a:cxn ang="0">
                <a:pos x="74" y="20"/>
              </a:cxn>
              <a:cxn ang="0">
                <a:pos x="74" y="18"/>
              </a:cxn>
              <a:cxn ang="0">
                <a:pos x="72" y="16"/>
              </a:cxn>
              <a:cxn ang="0">
                <a:pos x="70" y="16"/>
              </a:cxn>
              <a:cxn ang="0">
                <a:pos x="66" y="14"/>
              </a:cxn>
              <a:cxn ang="0">
                <a:pos x="64" y="12"/>
              </a:cxn>
              <a:cxn ang="0">
                <a:pos x="62" y="8"/>
              </a:cxn>
              <a:cxn ang="0">
                <a:pos x="60" y="4"/>
              </a:cxn>
              <a:cxn ang="0">
                <a:pos x="60" y="2"/>
              </a:cxn>
              <a:cxn ang="0">
                <a:pos x="58" y="0"/>
              </a:cxn>
              <a:cxn ang="0">
                <a:pos x="58" y="0"/>
              </a:cxn>
              <a:cxn ang="0">
                <a:pos x="56" y="0"/>
              </a:cxn>
              <a:cxn ang="0">
                <a:pos x="54" y="2"/>
              </a:cxn>
              <a:cxn ang="0">
                <a:pos x="50" y="2"/>
              </a:cxn>
              <a:cxn ang="0">
                <a:pos x="46" y="4"/>
              </a:cxn>
              <a:cxn ang="0">
                <a:pos x="40" y="6"/>
              </a:cxn>
              <a:cxn ang="0">
                <a:pos x="36" y="8"/>
              </a:cxn>
              <a:cxn ang="0">
                <a:pos x="28" y="8"/>
              </a:cxn>
            </a:cxnLst>
            <a:rect l="0" t="0" r="r" b="b"/>
            <a:pathLst>
              <a:path w="74" h="38">
                <a:moveTo>
                  <a:pt x="28" y="8"/>
                </a:moveTo>
                <a:lnTo>
                  <a:pt x="28" y="8"/>
                </a:lnTo>
                <a:lnTo>
                  <a:pt x="24" y="8"/>
                </a:lnTo>
                <a:lnTo>
                  <a:pt x="20" y="8"/>
                </a:lnTo>
                <a:lnTo>
                  <a:pt x="16" y="10"/>
                </a:lnTo>
                <a:lnTo>
                  <a:pt x="12" y="12"/>
                </a:lnTo>
                <a:lnTo>
                  <a:pt x="8" y="16"/>
                </a:lnTo>
                <a:lnTo>
                  <a:pt x="4" y="22"/>
                </a:lnTo>
                <a:lnTo>
                  <a:pt x="0" y="38"/>
                </a:lnTo>
                <a:lnTo>
                  <a:pt x="0" y="38"/>
                </a:lnTo>
                <a:lnTo>
                  <a:pt x="2" y="38"/>
                </a:lnTo>
                <a:lnTo>
                  <a:pt x="6" y="36"/>
                </a:lnTo>
                <a:lnTo>
                  <a:pt x="10" y="36"/>
                </a:lnTo>
                <a:lnTo>
                  <a:pt x="16" y="38"/>
                </a:lnTo>
                <a:lnTo>
                  <a:pt x="16" y="38"/>
                </a:lnTo>
                <a:lnTo>
                  <a:pt x="18" y="38"/>
                </a:lnTo>
                <a:lnTo>
                  <a:pt x="22" y="38"/>
                </a:lnTo>
                <a:lnTo>
                  <a:pt x="28" y="36"/>
                </a:lnTo>
                <a:lnTo>
                  <a:pt x="28" y="36"/>
                </a:lnTo>
                <a:lnTo>
                  <a:pt x="30" y="36"/>
                </a:lnTo>
                <a:lnTo>
                  <a:pt x="32" y="36"/>
                </a:lnTo>
                <a:lnTo>
                  <a:pt x="36" y="36"/>
                </a:lnTo>
                <a:lnTo>
                  <a:pt x="36" y="36"/>
                </a:lnTo>
                <a:lnTo>
                  <a:pt x="36" y="34"/>
                </a:lnTo>
                <a:lnTo>
                  <a:pt x="36" y="32"/>
                </a:lnTo>
                <a:lnTo>
                  <a:pt x="38" y="30"/>
                </a:lnTo>
                <a:lnTo>
                  <a:pt x="40" y="28"/>
                </a:lnTo>
                <a:lnTo>
                  <a:pt x="40" y="26"/>
                </a:lnTo>
                <a:lnTo>
                  <a:pt x="42" y="24"/>
                </a:lnTo>
                <a:lnTo>
                  <a:pt x="44" y="22"/>
                </a:lnTo>
                <a:lnTo>
                  <a:pt x="46" y="22"/>
                </a:lnTo>
                <a:lnTo>
                  <a:pt x="50" y="20"/>
                </a:lnTo>
                <a:lnTo>
                  <a:pt x="60" y="20"/>
                </a:lnTo>
                <a:lnTo>
                  <a:pt x="62" y="20"/>
                </a:lnTo>
                <a:lnTo>
                  <a:pt x="64" y="22"/>
                </a:lnTo>
                <a:lnTo>
                  <a:pt x="68" y="22"/>
                </a:lnTo>
                <a:lnTo>
                  <a:pt x="70" y="22"/>
                </a:lnTo>
                <a:lnTo>
                  <a:pt x="72" y="22"/>
                </a:lnTo>
                <a:lnTo>
                  <a:pt x="74" y="20"/>
                </a:lnTo>
                <a:lnTo>
                  <a:pt x="74" y="20"/>
                </a:lnTo>
                <a:lnTo>
                  <a:pt x="74" y="18"/>
                </a:lnTo>
                <a:lnTo>
                  <a:pt x="72" y="16"/>
                </a:lnTo>
                <a:lnTo>
                  <a:pt x="70" y="16"/>
                </a:lnTo>
                <a:lnTo>
                  <a:pt x="66" y="14"/>
                </a:lnTo>
                <a:lnTo>
                  <a:pt x="64" y="12"/>
                </a:lnTo>
                <a:lnTo>
                  <a:pt x="62" y="8"/>
                </a:lnTo>
                <a:lnTo>
                  <a:pt x="60" y="4"/>
                </a:lnTo>
                <a:lnTo>
                  <a:pt x="60" y="2"/>
                </a:lnTo>
                <a:lnTo>
                  <a:pt x="58" y="0"/>
                </a:lnTo>
                <a:lnTo>
                  <a:pt x="58" y="0"/>
                </a:lnTo>
                <a:lnTo>
                  <a:pt x="56" y="0"/>
                </a:lnTo>
                <a:lnTo>
                  <a:pt x="54" y="2"/>
                </a:lnTo>
                <a:lnTo>
                  <a:pt x="50" y="2"/>
                </a:lnTo>
                <a:lnTo>
                  <a:pt x="46" y="4"/>
                </a:lnTo>
                <a:lnTo>
                  <a:pt x="40" y="6"/>
                </a:lnTo>
                <a:lnTo>
                  <a:pt x="36" y="8"/>
                </a:lnTo>
                <a:lnTo>
                  <a:pt x="28" y="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271"/>
          <p:cNvSpPr>
            <a:spLocks/>
          </p:cNvSpPr>
          <p:nvPr/>
        </p:nvSpPr>
        <p:spPr bwMode="gray">
          <a:xfrm>
            <a:off x="1371667" y="4251325"/>
            <a:ext cx="50811" cy="16827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4" y="0"/>
              </a:cxn>
              <a:cxn ang="0">
                <a:pos x="12" y="0"/>
              </a:cxn>
              <a:cxn ang="0">
                <a:pos x="8" y="2"/>
              </a:cxn>
              <a:cxn ang="0">
                <a:pos x="6" y="4"/>
              </a:cxn>
              <a:cxn ang="0">
                <a:pos x="4" y="6"/>
              </a:cxn>
              <a:cxn ang="0">
                <a:pos x="4" y="8"/>
              </a:cxn>
              <a:cxn ang="0">
                <a:pos x="4" y="10"/>
              </a:cxn>
              <a:cxn ang="0">
                <a:pos x="2" y="12"/>
              </a:cxn>
              <a:cxn ang="0">
                <a:pos x="0" y="12"/>
              </a:cxn>
              <a:cxn ang="0">
                <a:pos x="0" y="14"/>
              </a:cxn>
              <a:cxn ang="0">
                <a:pos x="2" y="18"/>
              </a:cxn>
              <a:cxn ang="0">
                <a:pos x="2" y="24"/>
              </a:cxn>
              <a:cxn ang="0">
                <a:pos x="4" y="28"/>
              </a:cxn>
              <a:cxn ang="0">
                <a:pos x="6" y="32"/>
              </a:cxn>
              <a:cxn ang="0">
                <a:pos x="6" y="36"/>
              </a:cxn>
              <a:cxn ang="0">
                <a:pos x="6" y="40"/>
              </a:cxn>
              <a:cxn ang="0">
                <a:pos x="6" y="44"/>
              </a:cxn>
              <a:cxn ang="0">
                <a:pos x="8" y="50"/>
              </a:cxn>
              <a:cxn ang="0">
                <a:pos x="6" y="58"/>
              </a:cxn>
              <a:cxn ang="0">
                <a:pos x="6" y="58"/>
              </a:cxn>
              <a:cxn ang="0">
                <a:pos x="6" y="62"/>
              </a:cxn>
              <a:cxn ang="0">
                <a:pos x="4" y="68"/>
              </a:cxn>
              <a:cxn ang="0">
                <a:pos x="4" y="74"/>
              </a:cxn>
              <a:cxn ang="0">
                <a:pos x="2" y="80"/>
              </a:cxn>
              <a:cxn ang="0">
                <a:pos x="2" y="88"/>
              </a:cxn>
              <a:cxn ang="0">
                <a:pos x="10" y="104"/>
              </a:cxn>
              <a:cxn ang="0">
                <a:pos x="28" y="106"/>
              </a:cxn>
              <a:cxn ang="0">
                <a:pos x="28" y="102"/>
              </a:cxn>
              <a:cxn ang="0">
                <a:pos x="30" y="88"/>
              </a:cxn>
              <a:cxn ang="0">
                <a:pos x="32" y="74"/>
              </a:cxn>
              <a:cxn ang="0">
                <a:pos x="32" y="62"/>
              </a:cxn>
              <a:cxn ang="0">
                <a:pos x="32" y="50"/>
              </a:cxn>
              <a:cxn ang="0">
                <a:pos x="30" y="40"/>
              </a:cxn>
              <a:cxn ang="0">
                <a:pos x="30" y="36"/>
              </a:cxn>
              <a:cxn ang="0">
                <a:pos x="24" y="8"/>
              </a:cxn>
              <a:cxn ang="0">
                <a:pos x="20" y="2"/>
              </a:cxn>
              <a:cxn ang="0">
                <a:pos x="14" y="0"/>
              </a:cxn>
            </a:cxnLst>
            <a:rect l="0" t="0" r="r" b="b"/>
            <a:pathLst>
              <a:path w="32" h="106">
                <a:moveTo>
                  <a:pt x="14" y="0"/>
                </a:moveTo>
                <a:lnTo>
                  <a:pt x="14" y="0"/>
                </a:lnTo>
                <a:lnTo>
                  <a:pt x="12" y="0"/>
                </a:lnTo>
                <a:lnTo>
                  <a:pt x="8" y="2"/>
                </a:lnTo>
                <a:lnTo>
                  <a:pt x="6" y="4"/>
                </a:lnTo>
                <a:lnTo>
                  <a:pt x="4" y="6"/>
                </a:lnTo>
                <a:lnTo>
                  <a:pt x="4" y="8"/>
                </a:lnTo>
                <a:lnTo>
                  <a:pt x="4" y="10"/>
                </a:lnTo>
                <a:lnTo>
                  <a:pt x="2" y="12"/>
                </a:lnTo>
                <a:lnTo>
                  <a:pt x="0" y="12"/>
                </a:lnTo>
                <a:lnTo>
                  <a:pt x="0" y="14"/>
                </a:lnTo>
                <a:lnTo>
                  <a:pt x="2" y="18"/>
                </a:lnTo>
                <a:lnTo>
                  <a:pt x="2" y="24"/>
                </a:lnTo>
                <a:lnTo>
                  <a:pt x="4" y="28"/>
                </a:lnTo>
                <a:lnTo>
                  <a:pt x="6" y="32"/>
                </a:lnTo>
                <a:lnTo>
                  <a:pt x="6" y="36"/>
                </a:lnTo>
                <a:lnTo>
                  <a:pt x="6" y="40"/>
                </a:lnTo>
                <a:lnTo>
                  <a:pt x="6" y="44"/>
                </a:lnTo>
                <a:lnTo>
                  <a:pt x="8" y="50"/>
                </a:lnTo>
                <a:lnTo>
                  <a:pt x="6" y="58"/>
                </a:lnTo>
                <a:lnTo>
                  <a:pt x="6" y="58"/>
                </a:lnTo>
                <a:lnTo>
                  <a:pt x="6" y="62"/>
                </a:lnTo>
                <a:lnTo>
                  <a:pt x="4" y="68"/>
                </a:lnTo>
                <a:lnTo>
                  <a:pt x="4" y="74"/>
                </a:lnTo>
                <a:lnTo>
                  <a:pt x="2" y="80"/>
                </a:lnTo>
                <a:lnTo>
                  <a:pt x="2" y="88"/>
                </a:lnTo>
                <a:lnTo>
                  <a:pt x="10" y="104"/>
                </a:lnTo>
                <a:lnTo>
                  <a:pt x="28" y="106"/>
                </a:lnTo>
                <a:lnTo>
                  <a:pt x="28" y="102"/>
                </a:lnTo>
                <a:lnTo>
                  <a:pt x="30" y="88"/>
                </a:lnTo>
                <a:lnTo>
                  <a:pt x="32" y="74"/>
                </a:lnTo>
                <a:lnTo>
                  <a:pt x="32" y="62"/>
                </a:lnTo>
                <a:lnTo>
                  <a:pt x="32" y="50"/>
                </a:lnTo>
                <a:lnTo>
                  <a:pt x="30" y="40"/>
                </a:lnTo>
                <a:lnTo>
                  <a:pt x="30" y="36"/>
                </a:lnTo>
                <a:lnTo>
                  <a:pt x="24" y="8"/>
                </a:lnTo>
                <a:lnTo>
                  <a:pt x="20" y="2"/>
                </a:lnTo>
                <a:lnTo>
                  <a:pt x="1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272"/>
          <p:cNvSpPr>
            <a:spLocks/>
          </p:cNvSpPr>
          <p:nvPr/>
        </p:nvSpPr>
        <p:spPr bwMode="gray">
          <a:xfrm>
            <a:off x="1403424" y="4251325"/>
            <a:ext cx="41284" cy="1682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4" y="0"/>
              </a:cxn>
              <a:cxn ang="0">
                <a:pos x="8" y="2"/>
              </a:cxn>
              <a:cxn ang="0">
                <a:pos x="14" y="2"/>
              </a:cxn>
              <a:cxn ang="0">
                <a:pos x="14" y="4"/>
              </a:cxn>
              <a:cxn ang="0">
                <a:pos x="14" y="6"/>
              </a:cxn>
              <a:cxn ang="0">
                <a:pos x="14" y="8"/>
              </a:cxn>
              <a:cxn ang="0">
                <a:pos x="14" y="10"/>
              </a:cxn>
              <a:cxn ang="0">
                <a:pos x="16" y="12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4" y="22"/>
              </a:cxn>
              <a:cxn ang="0">
                <a:pos x="24" y="28"/>
              </a:cxn>
              <a:cxn ang="0">
                <a:pos x="26" y="36"/>
              </a:cxn>
              <a:cxn ang="0">
                <a:pos x="26" y="42"/>
              </a:cxn>
              <a:cxn ang="0">
                <a:pos x="26" y="56"/>
              </a:cxn>
              <a:cxn ang="0">
                <a:pos x="26" y="74"/>
              </a:cxn>
              <a:cxn ang="0">
                <a:pos x="26" y="90"/>
              </a:cxn>
              <a:cxn ang="0">
                <a:pos x="26" y="96"/>
              </a:cxn>
              <a:cxn ang="0">
                <a:pos x="24" y="96"/>
              </a:cxn>
              <a:cxn ang="0">
                <a:pos x="20" y="98"/>
              </a:cxn>
              <a:cxn ang="0">
                <a:pos x="18" y="100"/>
              </a:cxn>
              <a:cxn ang="0">
                <a:pos x="14" y="102"/>
              </a:cxn>
              <a:cxn ang="0">
                <a:pos x="8" y="106"/>
              </a:cxn>
              <a:cxn ang="0">
                <a:pos x="8" y="102"/>
              </a:cxn>
              <a:cxn ang="0">
                <a:pos x="10" y="88"/>
              </a:cxn>
              <a:cxn ang="0">
                <a:pos x="12" y="74"/>
              </a:cxn>
              <a:cxn ang="0">
                <a:pos x="12" y="60"/>
              </a:cxn>
              <a:cxn ang="0">
                <a:pos x="10" y="48"/>
              </a:cxn>
              <a:cxn ang="0">
                <a:pos x="10" y="40"/>
              </a:cxn>
              <a:cxn ang="0">
                <a:pos x="10" y="34"/>
              </a:cxn>
              <a:cxn ang="0">
                <a:pos x="8" y="28"/>
              </a:cxn>
              <a:cxn ang="0">
                <a:pos x="6" y="10"/>
              </a:cxn>
              <a:cxn ang="0">
                <a:pos x="4" y="10"/>
              </a:cxn>
              <a:cxn ang="0">
                <a:pos x="4" y="8"/>
              </a:cxn>
              <a:cxn ang="0">
                <a:pos x="2" y="4"/>
              </a:cxn>
              <a:cxn ang="0">
                <a:pos x="2" y="2"/>
              </a:cxn>
              <a:cxn ang="0">
                <a:pos x="0" y="2"/>
              </a:cxn>
            </a:cxnLst>
            <a:rect l="0" t="0" r="r" b="b"/>
            <a:pathLst>
              <a:path w="26" h="106">
                <a:moveTo>
                  <a:pt x="0" y="2"/>
                </a:moveTo>
                <a:lnTo>
                  <a:pt x="0" y="2"/>
                </a:lnTo>
                <a:lnTo>
                  <a:pt x="4" y="0"/>
                </a:lnTo>
                <a:lnTo>
                  <a:pt x="8" y="2"/>
                </a:lnTo>
                <a:lnTo>
                  <a:pt x="14" y="2"/>
                </a:lnTo>
                <a:lnTo>
                  <a:pt x="14" y="4"/>
                </a:lnTo>
                <a:lnTo>
                  <a:pt x="14" y="6"/>
                </a:lnTo>
                <a:lnTo>
                  <a:pt x="14" y="8"/>
                </a:lnTo>
                <a:lnTo>
                  <a:pt x="14" y="10"/>
                </a:lnTo>
                <a:lnTo>
                  <a:pt x="16" y="12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4" y="22"/>
                </a:lnTo>
                <a:lnTo>
                  <a:pt x="24" y="28"/>
                </a:lnTo>
                <a:lnTo>
                  <a:pt x="26" y="36"/>
                </a:lnTo>
                <a:lnTo>
                  <a:pt x="26" y="42"/>
                </a:lnTo>
                <a:lnTo>
                  <a:pt x="26" y="56"/>
                </a:lnTo>
                <a:lnTo>
                  <a:pt x="26" y="74"/>
                </a:lnTo>
                <a:lnTo>
                  <a:pt x="26" y="90"/>
                </a:lnTo>
                <a:lnTo>
                  <a:pt x="26" y="96"/>
                </a:lnTo>
                <a:lnTo>
                  <a:pt x="24" y="96"/>
                </a:lnTo>
                <a:lnTo>
                  <a:pt x="20" y="98"/>
                </a:lnTo>
                <a:lnTo>
                  <a:pt x="18" y="100"/>
                </a:lnTo>
                <a:lnTo>
                  <a:pt x="14" y="102"/>
                </a:lnTo>
                <a:lnTo>
                  <a:pt x="8" y="106"/>
                </a:lnTo>
                <a:lnTo>
                  <a:pt x="8" y="102"/>
                </a:lnTo>
                <a:lnTo>
                  <a:pt x="10" y="88"/>
                </a:lnTo>
                <a:lnTo>
                  <a:pt x="12" y="74"/>
                </a:lnTo>
                <a:lnTo>
                  <a:pt x="12" y="60"/>
                </a:lnTo>
                <a:lnTo>
                  <a:pt x="10" y="48"/>
                </a:lnTo>
                <a:lnTo>
                  <a:pt x="10" y="40"/>
                </a:lnTo>
                <a:lnTo>
                  <a:pt x="10" y="34"/>
                </a:lnTo>
                <a:lnTo>
                  <a:pt x="8" y="28"/>
                </a:lnTo>
                <a:lnTo>
                  <a:pt x="6" y="10"/>
                </a:lnTo>
                <a:lnTo>
                  <a:pt x="4" y="10"/>
                </a:lnTo>
                <a:lnTo>
                  <a:pt x="4" y="8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273"/>
          <p:cNvSpPr>
            <a:spLocks/>
          </p:cNvSpPr>
          <p:nvPr/>
        </p:nvSpPr>
        <p:spPr bwMode="gray">
          <a:xfrm>
            <a:off x="1422478" y="4241800"/>
            <a:ext cx="66690" cy="161925"/>
          </a:xfrm>
          <a:custGeom>
            <a:avLst/>
            <a:gdLst/>
            <a:ahLst/>
            <a:cxnLst>
              <a:cxn ang="0">
                <a:pos x="14" y="102"/>
              </a:cxn>
              <a:cxn ang="0">
                <a:pos x="14" y="96"/>
              </a:cxn>
              <a:cxn ang="0">
                <a:pos x="14" y="82"/>
              </a:cxn>
              <a:cxn ang="0">
                <a:pos x="14" y="64"/>
              </a:cxn>
              <a:cxn ang="0">
                <a:pos x="14" y="46"/>
              </a:cxn>
              <a:cxn ang="0">
                <a:pos x="14" y="36"/>
              </a:cxn>
              <a:cxn ang="0">
                <a:pos x="12" y="30"/>
              </a:cxn>
              <a:cxn ang="0">
                <a:pos x="8" y="24"/>
              </a:cxn>
              <a:cxn ang="0">
                <a:pos x="6" y="20"/>
              </a:cxn>
              <a:cxn ang="0">
                <a:pos x="2" y="18"/>
              </a:cxn>
              <a:cxn ang="0">
                <a:pos x="0" y="12"/>
              </a:cxn>
              <a:cxn ang="0">
                <a:pos x="2" y="8"/>
              </a:cxn>
              <a:cxn ang="0">
                <a:pos x="14" y="8"/>
              </a:cxn>
              <a:cxn ang="0">
                <a:pos x="16" y="0"/>
              </a:cxn>
              <a:cxn ang="0">
                <a:pos x="28" y="10"/>
              </a:cxn>
              <a:cxn ang="0">
                <a:pos x="30" y="12"/>
              </a:cxn>
              <a:cxn ang="0">
                <a:pos x="34" y="16"/>
              </a:cxn>
              <a:cxn ang="0">
                <a:pos x="40" y="22"/>
              </a:cxn>
              <a:cxn ang="0">
                <a:pos x="42" y="34"/>
              </a:cxn>
              <a:cxn ang="0">
                <a:pos x="38" y="48"/>
              </a:cxn>
              <a:cxn ang="0">
                <a:pos x="38" y="52"/>
              </a:cxn>
              <a:cxn ang="0">
                <a:pos x="36" y="64"/>
              </a:cxn>
              <a:cxn ang="0">
                <a:pos x="36" y="82"/>
              </a:cxn>
              <a:cxn ang="0">
                <a:pos x="34" y="98"/>
              </a:cxn>
              <a:cxn ang="0">
                <a:pos x="14" y="102"/>
              </a:cxn>
            </a:cxnLst>
            <a:rect l="0" t="0" r="r" b="b"/>
            <a:pathLst>
              <a:path w="42" h="102">
                <a:moveTo>
                  <a:pt x="14" y="102"/>
                </a:moveTo>
                <a:lnTo>
                  <a:pt x="14" y="96"/>
                </a:lnTo>
                <a:lnTo>
                  <a:pt x="14" y="82"/>
                </a:lnTo>
                <a:lnTo>
                  <a:pt x="14" y="64"/>
                </a:lnTo>
                <a:lnTo>
                  <a:pt x="14" y="46"/>
                </a:lnTo>
                <a:lnTo>
                  <a:pt x="14" y="36"/>
                </a:lnTo>
                <a:lnTo>
                  <a:pt x="12" y="30"/>
                </a:lnTo>
                <a:lnTo>
                  <a:pt x="8" y="24"/>
                </a:lnTo>
                <a:lnTo>
                  <a:pt x="6" y="20"/>
                </a:lnTo>
                <a:lnTo>
                  <a:pt x="2" y="18"/>
                </a:lnTo>
                <a:lnTo>
                  <a:pt x="0" y="12"/>
                </a:lnTo>
                <a:lnTo>
                  <a:pt x="2" y="8"/>
                </a:lnTo>
                <a:lnTo>
                  <a:pt x="14" y="8"/>
                </a:lnTo>
                <a:lnTo>
                  <a:pt x="16" y="0"/>
                </a:lnTo>
                <a:lnTo>
                  <a:pt x="28" y="10"/>
                </a:lnTo>
                <a:lnTo>
                  <a:pt x="30" y="12"/>
                </a:lnTo>
                <a:lnTo>
                  <a:pt x="34" y="16"/>
                </a:lnTo>
                <a:lnTo>
                  <a:pt x="40" y="22"/>
                </a:lnTo>
                <a:lnTo>
                  <a:pt x="42" y="34"/>
                </a:lnTo>
                <a:lnTo>
                  <a:pt x="38" y="48"/>
                </a:lnTo>
                <a:lnTo>
                  <a:pt x="38" y="52"/>
                </a:lnTo>
                <a:lnTo>
                  <a:pt x="36" y="64"/>
                </a:lnTo>
                <a:lnTo>
                  <a:pt x="36" y="82"/>
                </a:lnTo>
                <a:lnTo>
                  <a:pt x="34" y="98"/>
                </a:lnTo>
                <a:lnTo>
                  <a:pt x="14" y="10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274"/>
          <p:cNvSpPr>
            <a:spLocks/>
          </p:cNvSpPr>
          <p:nvPr/>
        </p:nvSpPr>
        <p:spPr bwMode="gray">
          <a:xfrm>
            <a:off x="1171598" y="3727450"/>
            <a:ext cx="250880" cy="20002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2" y="118"/>
              </a:cxn>
              <a:cxn ang="0">
                <a:pos x="2" y="116"/>
              </a:cxn>
              <a:cxn ang="0">
                <a:pos x="14" y="112"/>
              </a:cxn>
              <a:cxn ang="0">
                <a:pos x="22" y="106"/>
              </a:cxn>
              <a:cxn ang="0">
                <a:pos x="30" y="98"/>
              </a:cxn>
              <a:cxn ang="0">
                <a:pos x="38" y="90"/>
              </a:cxn>
              <a:cxn ang="0">
                <a:pos x="44" y="82"/>
              </a:cxn>
              <a:cxn ang="0">
                <a:pos x="46" y="80"/>
              </a:cxn>
              <a:cxn ang="0">
                <a:pos x="46" y="68"/>
              </a:cxn>
              <a:cxn ang="0">
                <a:pos x="50" y="60"/>
              </a:cxn>
              <a:cxn ang="0">
                <a:pos x="56" y="54"/>
              </a:cxn>
              <a:cxn ang="0">
                <a:pos x="60" y="48"/>
              </a:cxn>
              <a:cxn ang="0">
                <a:pos x="60" y="44"/>
              </a:cxn>
              <a:cxn ang="0">
                <a:pos x="64" y="40"/>
              </a:cxn>
              <a:cxn ang="0">
                <a:pos x="66" y="36"/>
              </a:cxn>
              <a:cxn ang="0">
                <a:pos x="70" y="34"/>
              </a:cxn>
              <a:cxn ang="0">
                <a:pos x="74" y="32"/>
              </a:cxn>
              <a:cxn ang="0">
                <a:pos x="76" y="30"/>
              </a:cxn>
              <a:cxn ang="0">
                <a:pos x="78" y="30"/>
              </a:cxn>
              <a:cxn ang="0">
                <a:pos x="76" y="20"/>
              </a:cxn>
              <a:cxn ang="0">
                <a:pos x="76" y="14"/>
              </a:cxn>
              <a:cxn ang="0">
                <a:pos x="78" y="8"/>
              </a:cxn>
              <a:cxn ang="0">
                <a:pos x="78" y="4"/>
              </a:cxn>
              <a:cxn ang="0">
                <a:pos x="80" y="0"/>
              </a:cxn>
              <a:cxn ang="0">
                <a:pos x="80" y="0"/>
              </a:cxn>
              <a:cxn ang="0">
                <a:pos x="82" y="0"/>
              </a:cxn>
              <a:cxn ang="0">
                <a:pos x="84" y="2"/>
              </a:cxn>
              <a:cxn ang="0">
                <a:pos x="88" y="4"/>
              </a:cxn>
              <a:cxn ang="0">
                <a:pos x="92" y="6"/>
              </a:cxn>
              <a:cxn ang="0">
                <a:pos x="98" y="8"/>
              </a:cxn>
              <a:cxn ang="0">
                <a:pos x="104" y="10"/>
              </a:cxn>
              <a:cxn ang="0">
                <a:pos x="114" y="12"/>
              </a:cxn>
              <a:cxn ang="0">
                <a:pos x="126" y="12"/>
              </a:cxn>
              <a:cxn ang="0">
                <a:pos x="134" y="12"/>
              </a:cxn>
              <a:cxn ang="0">
                <a:pos x="136" y="12"/>
              </a:cxn>
              <a:cxn ang="0">
                <a:pos x="138" y="12"/>
              </a:cxn>
              <a:cxn ang="0">
                <a:pos x="142" y="14"/>
              </a:cxn>
              <a:cxn ang="0">
                <a:pos x="144" y="18"/>
              </a:cxn>
              <a:cxn ang="0">
                <a:pos x="146" y="22"/>
              </a:cxn>
              <a:cxn ang="0">
                <a:pos x="146" y="28"/>
              </a:cxn>
              <a:cxn ang="0">
                <a:pos x="146" y="34"/>
              </a:cxn>
              <a:cxn ang="0">
                <a:pos x="146" y="38"/>
              </a:cxn>
              <a:cxn ang="0">
                <a:pos x="148" y="42"/>
              </a:cxn>
              <a:cxn ang="0">
                <a:pos x="150" y="46"/>
              </a:cxn>
              <a:cxn ang="0">
                <a:pos x="158" y="54"/>
              </a:cxn>
              <a:cxn ang="0">
                <a:pos x="156" y="54"/>
              </a:cxn>
              <a:cxn ang="0">
                <a:pos x="154" y="54"/>
              </a:cxn>
              <a:cxn ang="0">
                <a:pos x="150" y="54"/>
              </a:cxn>
              <a:cxn ang="0">
                <a:pos x="146" y="54"/>
              </a:cxn>
              <a:cxn ang="0">
                <a:pos x="142" y="54"/>
              </a:cxn>
              <a:cxn ang="0">
                <a:pos x="140" y="56"/>
              </a:cxn>
              <a:cxn ang="0">
                <a:pos x="136" y="58"/>
              </a:cxn>
              <a:cxn ang="0">
                <a:pos x="136" y="62"/>
              </a:cxn>
              <a:cxn ang="0">
                <a:pos x="134" y="74"/>
              </a:cxn>
              <a:cxn ang="0">
                <a:pos x="82" y="92"/>
              </a:cxn>
              <a:cxn ang="0">
                <a:pos x="68" y="96"/>
              </a:cxn>
              <a:cxn ang="0">
                <a:pos x="60" y="104"/>
              </a:cxn>
              <a:cxn ang="0">
                <a:pos x="48" y="110"/>
              </a:cxn>
              <a:cxn ang="0">
                <a:pos x="52" y="126"/>
              </a:cxn>
              <a:cxn ang="0">
                <a:pos x="0" y="120"/>
              </a:cxn>
            </a:cxnLst>
            <a:rect l="0" t="0" r="r" b="b"/>
            <a:pathLst>
              <a:path w="158" h="126">
                <a:moveTo>
                  <a:pt x="0" y="120"/>
                </a:moveTo>
                <a:lnTo>
                  <a:pt x="2" y="118"/>
                </a:lnTo>
                <a:lnTo>
                  <a:pt x="2" y="116"/>
                </a:lnTo>
                <a:lnTo>
                  <a:pt x="14" y="112"/>
                </a:lnTo>
                <a:lnTo>
                  <a:pt x="22" y="106"/>
                </a:lnTo>
                <a:lnTo>
                  <a:pt x="30" y="98"/>
                </a:lnTo>
                <a:lnTo>
                  <a:pt x="38" y="90"/>
                </a:lnTo>
                <a:lnTo>
                  <a:pt x="44" y="82"/>
                </a:lnTo>
                <a:lnTo>
                  <a:pt x="46" y="80"/>
                </a:lnTo>
                <a:lnTo>
                  <a:pt x="46" y="68"/>
                </a:lnTo>
                <a:lnTo>
                  <a:pt x="50" y="60"/>
                </a:lnTo>
                <a:lnTo>
                  <a:pt x="56" y="54"/>
                </a:lnTo>
                <a:lnTo>
                  <a:pt x="60" y="48"/>
                </a:lnTo>
                <a:lnTo>
                  <a:pt x="60" y="44"/>
                </a:lnTo>
                <a:lnTo>
                  <a:pt x="64" y="40"/>
                </a:lnTo>
                <a:lnTo>
                  <a:pt x="66" y="36"/>
                </a:lnTo>
                <a:lnTo>
                  <a:pt x="70" y="34"/>
                </a:lnTo>
                <a:lnTo>
                  <a:pt x="74" y="32"/>
                </a:lnTo>
                <a:lnTo>
                  <a:pt x="76" y="30"/>
                </a:lnTo>
                <a:lnTo>
                  <a:pt x="78" y="30"/>
                </a:lnTo>
                <a:lnTo>
                  <a:pt x="76" y="20"/>
                </a:lnTo>
                <a:lnTo>
                  <a:pt x="76" y="14"/>
                </a:lnTo>
                <a:lnTo>
                  <a:pt x="78" y="8"/>
                </a:lnTo>
                <a:lnTo>
                  <a:pt x="78" y="4"/>
                </a:lnTo>
                <a:lnTo>
                  <a:pt x="80" y="0"/>
                </a:lnTo>
                <a:lnTo>
                  <a:pt x="80" y="0"/>
                </a:lnTo>
                <a:lnTo>
                  <a:pt x="82" y="0"/>
                </a:lnTo>
                <a:lnTo>
                  <a:pt x="84" y="2"/>
                </a:lnTo>
                <a:lnTo>
                  <a:pt x="88" y="4"/>
                </a:lnTo>
                <a:lnTo>
                  <a:pt x="92" y="6"/>
                </a:lnTo>
                <a:lnTo>
                  <a:pt x="98" y="8"/>
                </a:lnTo>
                <a:lnTo>
                  <a:pt x="104" y="10"/>
                </a:lnTo>
                <a:lnTo>
                  <a:pt x="114" y="12"/>
                </a:lnTo>
                <a:lnTo>
                  <a:pt x="126" y="12"/>
                </a:lnTo>
                <a:lnTo>
                  <a:pt x="134" y="12"/>
                </a:lnTo>
                <a:lnTo>
                  <a:pt x="136" y="12"/>
                </a:lnTo>
                <a:lnTo>
                  <a:pt x="138" y="12"/>
                </a:lnTo>
                <a:lnTo>
                  <a:pt x="142" y="14"/>
                </a:lnTo>
                <a:lnTo>
                  <a:pt x="144" y="18"/>
                </a:lnTo>
                <a:lnTo>
                  <a:pt x="146" y="22"/>
                </a:lnTo>
                <a:lnTo>
                  <a:pt x="146" y="28"/>
                </a:lnTo>
                <a:lnTo>
                  <a:pt x="146" y="34"/>
                </a:lnTo>
                <a:lnTo>
                  <a:pt x="146" y="38"/>
                </a:lnTo>
                <a:lnTo>
                  <a:pt x="148" y="42"/>
                </a:lnTo>
                <a:lnTo>
                  <a:pt x="150" y="46"/>
                </a:lnTo>
                <a:lnTo>
                  <a:pt x="158" y="54"/>
                </a:lnTo>
                <a:lnTo>
                  <a:pt x="156" y="54"/>
                </a:lnTo>
                <a:lnTo>
                  <a:pt x="154" y="54"/>
                </a:lnTo>
                <a:lnTo>
                  <a:pt x="150" y="54"/>
                </a:lnTo>
                <a:lnTo>
                  <a:pt x="146" y="54"/>
                </a:lnTo>
                <a:lnTo>
                  <a:pt x="142" y="54"/>
                </a:lnTo>
                <a:lnTo>
                  <a:pt x="140" y="56"/>
                </a:lnTo>
                <a:lnTo>
                  <a:pt x="136" y="58"/>
                </a:lnTo>
                <a:lnTo>
                  <a:pt x="136" y="62"/>
                </a:lnTo>
                <a:lnTo>
                  <a:pt x="134" y="74"/>
                </a:lnTo>
                <a:lnTo>
                  <a:pt x="82" y="92"/>
                </a:lnTo>
                <a:lnTo>
                  <a:pt x="68" y="96"/>
                </a:lnTo>
                <a:lnTo>
                  <a:pt x="60" y="104"/>
                </a:lnTo>
                <a:lnTo>
                  <a:pt x="48" y="110"/>
                </a:lnTo>
                <a:lnTo>
                  <a:pt x="52" y="126"/>
                </a:lnTo>
                <a:lnTo>
                  <a:pt x="0" y="12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275"/>
          <p:cNvSpPr>
            <a:spLocks/>
          </p:cNvSpPr>
          <p:nvPr/>
        </p:nvSpPr>
        <p:spPr bwMode="gray">
          <a:xfrm>
            <a:off x="1581264" y="3692525"/>
            <a:ext cx="82568" cy="177800"/>
          </a:xfrm>
          <a:custGeom>
            <a:avLst/>
            <a:gdLst/>
            <a:ahLst/>
            <a:cxnLst>
              <a:cxn ang="0">
                <a:pos x="8" y="12"/>
              </a:cxn>
              <a:cxn ang="0">
                <a:pos x="6" y="18"/>
              </a:cxn>
              <a:cxn ang="0">
                <a:pos x="4" y="28"/>
              </a:cxn>
              <a:cxn ang="0">
                <a:pos x="4" y="32"/>
              </a:cxn>
              <a:cxn ang="0">
                <a:pos x="2" y="38"/>
              </a:cxn>
              <a:cxn ang="0">
                <a:pos x="0" y="40"/>
              </a:cxn>
              <a:cxn ang="0">
                <a:pos x="0" y="46"/>
              </a:cxn>
              <a:cxn ang="0">
                <a:pos x="2" y="50"/>
              </a:cxn>
              <a:cxn ang="0">
                <a:pos x="2" y="54"/>
              </a:cxn>
              <a:cxn ang="0">
                <a:pos x="2" y="58"/>
              </a:cxn>
              <a:cxn ang="0">
                <a:pos x="6" y="64"/>
              </a:cxn>
              <a:cxn ang="0">
                <a:pos x="8" y="64"/>
              </a:cxn>
              <a:cxn ang="0">
                <a:pos x="10" y="68"/>
              </a:cxn>
              <a:cxn ang="0">
                <a:pos x="14" y="88"/>
              </a:cxn>
              <a:cxn ang="0">
                <a:pos x="22" y="112"/>
              </a:cxn>
              <a:cxn ang="0">
                <a:pos x="26" y="108"/>
              </a:cxn>
              <a:cxn ang="0">
                <a:pos x="34" y="102"/>
              </a:cxn>
              <a:cxn ang="0">
                <a:pos x="40" y="96"/>
              </a:cxn>
              <a:cxn ang="0">
                <a:pos x="40" y="92"/>
              </a:cxn>
              <a:cxn ang="0">
                <a:pos x="38" y="88"/>
              </a:cxn>
              <a:cxn ang="0">
                <a:pos x="38" y="84"/>
              </a:cxn>
              <a:cxn ang="0">
                <a:pos x="44" y="82"/>
              </a:cxn>
              <a:cxn ang="0">
                <a:pos x="48" y="76"/>
              </a:cxn>
              <a:cxn ang="0">
                <a:pos x="46" y="68"/>
              </a:cxn>
              <a:cxn ang="0">
                <a:pos x="44" y="62"/>
              </a:cxn>
              <a:cxn ang="0">
                <a:pos x="42" y="60"/>
              </a:cxn>
              <a:cxn ang="0">
                <a:pos x="42" y="54"/>
              </a:cxn>
              <a:cxn ang="0">
                <a:pos x="44" y="50"/>
              </a:cxn>
              <a:cxn ang="0">
                <a:pos x="48" y="46"/>
              </a:cxn>
              <a:cxn ang="0">
                <a:pos x="50" y="44"/>
              </a:cxn>
              <a:cxn ang="0">
                <a:pos x="50" y="42"/>
              </a:cxn>
              <a:cxn ang="0">
                <a:pos x="48" y="40"/>
              </a:cxn>
              <a:cxn ang="0">
                <a:pos x="46" y="36"/>
              </a:cxn>
              <a:cxn ang="0">
                <a:pos x="44" y="28"/>
              </a:cxn>
              <a:cxn ang="0">
                <a:pos x="46" y="24"/>
              </a:cxn>
              <a:cxn ang="0">
                <a:pos x="52" y="20"/>
              </a:cxn>
              <a:cxn ang="0">
                <a:pos x="32" y="2"/>
              </a:cxn>
              <a:cxn ang="0">
                <a:pos x="30" y="0"/>
              </a:cxn>
              <a:cxn ang="0">
                <a:pos x="22" y="2"/>
              </a:cxn>
              <a:cxn ang="0">
                <a:pos x="16" y="4"/>
              </a:cxn>
              <a:cxn ang="0">
                <a:pos x="12" y="8"/>
              </a:cxn>
            </a:cxnLst>
            <a:rect l="0" t="0" r="r" b="b"/>
            <a:pathLst>
              <a:path w="52" h="112">
                <a:moveTo>
                  <a:pt x="10" y="12"/>
                </a:moveTo>
                <a:lnTo>
                  <a:pt x="8" y="12"/>
                </a:lnTo>
                <a:lnTo>
                  <a:pt x="8" y="14"/>
                </a:lnTo>
                <a:lnTo>
                  <a:pt x="6" y="18"/>
                </a:lnTo>
                <a:lnTo>
                  <a:pt x="4" y="22"/>
                </a:lnTo>
                <a:lnTo>
                  <a:pt x="4" y="28"/>
                </a:lnTo>
                <a:lnTo>
                  <a:pt x="4" y="30"/>
                </a:lnTo>
                <a:lnTo>
                  <a:pt x="4" y="32"/>
                </a:lnTo>
                <a:lnTo>
                  <a:pt x="4" y="36"/>
                </a:lnTo>
                <a:lnTo>
                  <a:pt x="2" y="38"/>
                </a:lnTo>
                <a:lnTo>
                  <a:pt x="0" y="40"/>
                </a:lnTo>
                <a:lnTo>
                  <a:pt x="0" y="40"/>
                </a:lnTo>
                <a:lnTo>
                  <a:pt x="0" y="42"/>
                </a:lnTo>
                <a:lnTo>
                  <a:pt x="0" y="46"/>
                </a:lnTo>
                <a:lnTo>
                  <a:pt x="0" y="48"/>
                </a:lnTo>
                <a:lnTo>
                  <a:pt x="2" y="50"/>
                </a:lnTo>
                <a:lnTo>
                  <a:pt x="2" y="52"/>
                </a:lnTo>
                <a:lnTo>
                  <a:pt x="2" y="54"/>
                </a:lnTo>
                <a:lnTo>
                  <a:pt x="2" y="56"/>
                </a:lnTo>
                <a:lnTo>
                  <a:pt x="2" y="58"/>
                </a:lnTo>
                <a:lnTo>
                  <a:pt x="4" y="62"/>
                </a:lnTo>
                <a:lnTo>
                  <a:pt x="6" y="64"/>
                </a:lnTo>
                <a:lnTo>
                  <a:pt x="6" y="64"/>
                </a:lnTo>
                <a:lnTo>
                  <a:pt x="8" y="64"/>
                </a:lnTo>
                <a:lnTo>
                  <a:pt x="10" y="66"/>
                </a:lnTo>
                <a:lnTo>
                  <a:pt x="10" y="68"/>
                </a:lnTo>
                <a:lnTo>
                  <a:pt x="12" y="76"/>
                </a:lnTo>
                <a:lnTo>
                  <a:pt x="14" y="88"/>
                </a:lnTo>
                <a:lnTo>
                  <a:pt x="18" y="102"/>
                </a:lnTo>
                <a:lnTo>
                  <a:pt x="22" y="112"/>
                </a:lnTo>
                <a:lnTo>
                  <a:pt x="24" y="112"/>
                </a:lnTo>
                <a:lnTo>
                  <a:pt x="26" y="108"/>
                </a:lnTo>
                <a:lnTo>
                  <a:pt x="30" y="106"/>
                </a:lnTo>
                <a:lnTo>
                  <a:pt x="34" y="102"/>
                </a:lnTo>
                <a:lnTo>
                  <a:pt x="36" y="98"/>
                </a:lnTo>
                <a:lnTo>
                  <a:pt x="40" y="96"/>
                </a:lnTo>
                <a:lnTo>
                  <a:pt x="40" y="92"/>
                </a:lnTo>
                <a:lnTo>
                  <a:pt x="40" y="92"/>
                </a:lnTo>
                <a:lnTo>
                  <a:pt x="38" y="90"/>
                </a:lnTo>
                <a:lnTo>
                  <a:pt x="38" y="88"/>
                </a:lnTo>
                <a:lnTo>
                  <a:pt x="38" y="86"/>
                </a:lnTo>
                <a:lnTo>
                  <a:pt x="38" y="84"/>
                </a:lnTo>
                <a:lnTo>
                  <a:pt x="42" y="82"/>
                </a:lnTo>
                <a:lnTo>
                  <a:pt x="44" y="82"/>
                </a:lnTo>
                <a:lnTo>
                  <a:pt x="46" y="80"/>
                </a:lnTo>
                <a:lnTo>
                  <a:pt x="48" y="76"/>
                </a:lnTo>
                <a:lnTo>
                  <a:pt x="48" y="72"/>
                </a:lnTo>
                <a:lnTo>
                  <a:pt x="46" y="68"/>
                </a:lnTo>
                <a:lnTo>
                  <a:pt x="46" y="64"/>
                </a:lnTo>
                <a:lnTo>
                  <a:pt x="44" y="62"/>
                </a:lnTo>
                <a:lnTo>
                  <a:pt x="44" y="60"/>
                </a:lnTo>
                <a:lnTo>
                  <a:pt x="42" y="60"/>
                </a:lnTo>
                <a:lnTo>
                  <a:pt x="42" y="56"/>
                </a:lnTo>
                <a:lnTo>
                  <a:pt x="42" y="54"/>
                </a:lnTo>
                <a:lnTo>
                  <a:pt x="44" y="50"/>
                </a:lnTo>
                <a:lnTo>
                  <a:pt x="44" y="50"/>
                </a:lnTo>
                <a:lnTo>
                  <a:pt x="46" y="48"/>
                </a:lnTo>
                <a:lnTo>
                  <a:pt x="48" y="46"/>
                </a:lnTo>
                <a:lnTo>
                  <a:pt x="50" y="46"/>
                </a:lnTo>
                <a:lnTo>
                  <a:pt x="50" y="44"/>
                </a:lnTo>
                <a:lnTo>
                  <a:pt x="50" y="44"/>
                </a:lnTo>
                <a:lnTo>
                  <a:pt x="50" y="42"/>
                </a:lnTo>
                <a:lnTo>
                  <a:pt x="48" y="40"/>
                </a:lnTo>
                <a:lnTo>
                  <a:pt x="48" y="40"/>
                </a:lnTo>
                <a:lnTo>
                  <a:pt x="46" y="38"/>
                </a:lnTo>
                <a:lnTo>
                  <a:pt x="46" y="36"/>
                </a:lnTo>
                <a:lnTo>
                  <a:pt x="44" y="32"/>
                </a:lnTo>
                <a:lnTo>
                  <a:pt x="44" y="28"/>
                </a:lnTo>
                <a:lnTo>
                  <a:pt x="46" y="26"/>
                </a:lnTo>
                <a:lnTo>
                  <a:pt x="46" y="24"/>
                </a:lnTo>
                <a:lnTo>
                  <a:pt x="50" y="22"/>
                </a:lnTo>
                <a:lnTo>
                  <a:pt x="52" y="20"/>
                </a:lnTo>
                <a:lnTo>
                  <a:pt x="48" y="12"/>
                </a:lnTo>
                <a:lnTo>
                  <a:pt x="32" y="2"/>
                </a:lnTo>
                <a:lnTo>
                  <a:pt x="32" y="2"/>
                </a:lnTo>
                <a:lnTo>
                  <a:pt x="30" y="0"/>
                </a:lnTo>
                <a:lnTo>
                  <a:pt x="26" y="0"/>
                </a:lnTo>
                <a:lnTo>
                  <a:pt x="22" y="2"/>
                </a:lnTo>
                <a:lnTo>
                  <a:pt x="18" y="4"/>
                </a:lnTo>
                <a:lnTo>
                  <a:pt x="16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276"/>
          <p:cNvSpPr>
            <a:spLocks/>
          </p:cNvSpPr>
          <p:nvPr/>
        </p:nvSpPr>
        <p:spPr bwMode="gray">
          <a:xfrm>
            <a:off x="1616196" y="3790950"/>
            <a:ext cx="327097" cy="320675"/>
          </a:xfrm>
          <a:custGeom>
            <a:avLst/>
            <a:gdLst/>
            <a:ahLst/>
            <a:cxnLst>
              <a:cxn ang="0">
                <a:pos x="200" y="34"/>
              </a:cxn>
              <a:cxn ang="0">
                <a:pos x="192" y="30"/>
              </a:cxn>
              <a:cxn ang="0">
                <a:pos x="182" y="24"/>
              </a:cxn>
              <a:cxn ang="0">
                <a:pos x="174" y="22"/>
              </a:cxn>
              <a:cxn ang="0">
                <a:pos x="170" y="22"/>
              </a:cxn>
              <a:cxn ang="0">
                <a:pos x="162" y="22"/>
              </a:cxn>
              <a:cxn ang="0">
                <a:pos x="148" y="26"/>
              </a:cxn>
              <a:cxn ang="0">
                <a:pos x="138" y="28"/>
              </a:cxn>
              <a:cxn ang="0">
                <a:pos x="136" y="34"/>
              </a:cxn>
              <a:cxn ang="0">
                <a:pos x="138" y="42"/>
              </a:cxn>
              <a:cxn ang="0">
                <a:pos x="140" y="46"/>
              </a:cxn>
              <a:cxn ang="0">
                <a:pos x="138" y="54"/>
              </a:cxn>
              <a:cxn ang="0">
                <a:pos x="122" y="56"/>
              </a:cxn>
              <a:cxn ang="0">
                <a:pos x="106" y="52"/>
              </a:cxn>
              <a:cxn ang="0">
                <a:pos x="96" y="44"/>
              </a:cxn>
              <a:cxn ang="0">
                <a:pos x="88" y="36"/>
              </a:cxn>
              <a:cxn ang="0">
                <a:pos x="84" y="26"/>
              </a:cxn>
              <a:cxn ang="0">
                <a:pos x="80" y="18"/>
              </a:cxn>
              <a:cxn ang="0">
                <a:pos x="78" y="16"/>
              </a:cxn>
              <a:cxn ang="0">
                <a:pos x="56" y="10"/>
              </a:cxn>
              <a:cxn ang="0">
                <a:pos x="46" y="6"/>
              </a:cxn>
              <a:cxn ang="0">
                <a:pos x="38" y="4"/>
              </a:cxn>
              <a:cxn ang="0">
                <a:pos x="24" y="0"/>
              </a:cxn>
              <a:cxn ang="0">
                <a:pos x="24" y="4"/>
              </a:cxn>
              <a:cxn ang="0">
                <a:pos x="26" y="12"/>
              </a:cxn>
              <a:cxn ang="0">
                <a:pos x="24" y="18"/>
              </a:cxn>
              <a:cxn ang="0">
                <a:pos x="22" y="20"/>
              </a:cxn>
              <a:cxn ang="0">
                <a:pos x="18" y="20"/>
              </a:cxn>
              <a:cxn ang="0">
                <a:pos x="16" y="22"/>
              </a:cxn>
              <a:cxn ang="0">
                <a:pos x="18" y="30"/>
              </a:cxn>
              <a:cxn ang="0">
                <a:pos x="18" y="30"/>
              </a:cxn>
              <a:cxn ang="0">
                <a:pos x="16" y="34"/>
              </a:cxn>
              <a:cxn ang="0">
                <a:pos x="12" y="40"/>
              </a:cxn>
              <a:cxn ang="0">
                <a:pos x="6" y="46"/>
              </a:cxn>
              <a:cxn ang="0">
                <a:pos x="2" y="50"/>
              </a:cxn>
              <a:cxn ang="0">
                <a:pos x="0" y="50"/>
              </a:cxn>
              <a:cxn ang="0">
                <a:pos x="2" y="54"/>
              </a:cxn>
              <a:cxn ang="0">
                <a:pos x="4" y="60"/>
              </a:cxn>
              <a:cxn ang="0">
                <a:pos x="4" y="72"/>
              </a:cxn>
              <a:cxn ang="0">
                <a:pos x="6" y="80"/>
              </a:cxn>
              <a:cxn ang="0">
                <a:pos x="8" y="82"/>
              </a:cxn>
              <a:cxn ang="0">
                <a:pos x="12" y="88"/>
              </a:cxn>
              <a:cxn ang="0">
                <a:pos x="12" y="96"/>
              </a:cxn>
              <a:cxn ang="0">
                <a:pos x="12" y="106"/>
              </a:cxn>
              <a:cxn ang="0">
                <a:pos x="10" y="108"/>
              </a:cxn>
              <a:cxn ang="0">
                <a:pos x="14" y="112"/>
              </a:cxn>
              <a:cxn ang="0">
                <a:pos x="14" y="122"/>
              </a:cxn>
              <a:cxn ang="0">
                <a:pos x="30" y="142"/>
              </a:cxn>
              <a:cxn ang="0">
                <a:pos x="36" y="142"/>
              </a:cxn>
              <a:cxn ang="0">
                <a:pos x="40" y="146"/>
              </a:cxn>
              <a:cxn ang="0">
                <a:pos x="44" y="152"/>
              </a:cxn>
              <a:cxn ang="0">
                <a:pos x="48" y="158"/>
              </a:cxn>
              <a:cxn ang="0">
                <a:pos x="184" y="202"/>
              </a:cxn>
              <a:cxn ang="0">
                <a:pos x="206" y="184"/>
              </a:cxn>
            </a:cxnLst>
            <a:rect l="0" t="0" r="r" b="b"/>
            <a:pathLst>
              <a:path w="206" h="202">
                <a:moveTo>
                  <a:pt x="206" y="34"/>
                </a:moveTo>
                <a:lnTo>
                  <a:pt x="200" y="34"/>
                </a:lnTo>
                <a:lnTo>
                  <a:pt x="196" y="32"/>
                </a:lnTo>
                <a:lnTo>
                  <a:pt x="192" y="30"/>
                </a:lnTo>
                <a:lnTo>
                  <a:pt x="186" y="26"/>
                </a:lnTo>
                <a:lnTo>
                  <a:pt x="182" y="24"/>
                </a:lnTo>
                <a:lnTo>
                  <a:pt x="176" y="24"/>
                </a:lnTo>
                <a:lnTo>
                  <a:pt x="174" y="22"/>
                </a:lnTo>
                <a:lnTo>
                  <a:pt x="172" y="22"/>
                </a:lnTo>
                <a:lnTo>
                  <a:pt x="170" y="22"/>
                </a:lnTo>
                <a:lnTo>
                  <a:pt x="166" y="22"/>
                </a:lnTo>
                <a:lnTo>
                  <a:pt x="162" y="22"/>
                </a:lnTo>
                <a:lnTo>
                  <a:pt x="154" y="24"/>
                </a:lnTo>
                <a:lnTo>
                  <a:pt x="148" y="26"/>
                </a:lnTo>
                <a:lnTo>
                  <a:pt x="142" y="26"/>
                </a:lnTo>
                <a:lnTo>
                  <a:pt x="138" y="28"/>
                </a:lnTo>
                <a:lnTo>
                  <a:pt x="138" y="32"/>
                </a:lnTo>
                <a:lnTo>
                  <a:pt x="136" y="34"/>
                </a:lnTo>
                <a:lnTo>
                  <a:pt x="138" y="38"/>
                </a:lnTo>
                <a:lnTo>
                  <a:pt x="138" y="42"/>
                </a:lnTo>
                <a:lnTo>
                  <a:pt x="140" y="44"/>
                </a:lnTo>
                <a:lnTo>
                  <a:pt x="140" y="46"/>
                </a:lnTo>
                <a:lnTo>
                  <a:pt x="140" y="46"/>
                </a:lnTo>
                <a:lnTo>
                  <a:pt x="138" y="54"/>
                </a:lnTo>
                <a:lnTo>
                  <a:pt x="132" y="56"/>
                </a:lnTo>
                <a:lnTo>
                  <a:pt x="122" y="56"/>
                </a:lnTo>
                <a:lnTo>
                  <a:pt x="114" y="54"/>
                </a:lnTo>
                <a:lnTo>
                  <a:pt x="106" y="52"/>
                </a:lnTo>
                <a:lnTo>
                  <a:pt x="100" y="48"/>
                </a:lnTo>
                <a:lnTo>
                  <a:pt x="96" y="44"/>
                </a:lnTo>
                <a:lnTo>
                  <a:pt x="90" y="40"/>
                </a:lnTo>
                <a:lnTo>
                  <a:pt x="88" y="36"/>
                </a:lnTo>
                <a:lnTo>
                  <a:pt x="86" y="30"/>
                </a:lnTo>
                <a:lnTo>
                  <a:pt x="84" y="26"/>
                </a:lnTo>
                <a:lnTo>
                  <a:pt x="82" y="22"/>
                </a:lnTo>
                <a:lnTo>
                  <a:pt x="80" y="18"/>
                </a:lnTo>
                <a:lnTo>
                  <a:pt x="78" y="16"/>
                </a:lnTo>
                <a:lnTo>
                  <a:pt x="78" y="16"/>
                </a:lnTo>
                <a:lnTo>
                  <a:pt x="58" y="12"/>
                </a:lnTo>
                <a:lnTo>
                  <a:pt x="56" y="10"/>
                </a:lnTo>
                <a:lnTo>
                  <a:pt x="52" y="8"/>
                </a:lnTo>
                <a:lnTo>
                  <a:pt x="46" y="6"/>
                </a:lnTo>
                <a:lnTo>
                  <a:pt x="42" y="4"/>
                </a:lnTo>
                <a:lnTo>
                  <a:pt x="38" y="4"/>
                </a:lnTo>
                <a:lnTo>
                  <a:pt x="38" y="4"/>
                </a:lnTo>
                <a:lnTo>
                  <a:pt x="24" y="0"/>
                </a:lnTo>
                <a:lnTo>
                  <a:pt x="24" y="2"/>
                </a:lnTo>
                <a:lnTo>
                  <a:pt x="24" y="4"/>
                </a:lnTo>
                <a:lnTo>
                  <a:pt x="26" y="8"/>
                </a:lnTo>
                <a:lnTo>
                  <a:pt x="26" y="12"/>
                </a:lnTo>
                <a:lnTo>
                  <a:pt x="26" y="16"/>
                </a:lnTo>
                <a:lnTo>
                  <a:pt x="24" y="18"/>
                </a:lnTo>
                <a:lnTo>
                  <a:pt x="24" y="18"/>
                </a:lnTo>
                <a:lnTo>
                  <a:pt x="22" y="20"/>
                </a:lnTo>
                <a:lnTo>
                  <a:pt x="20" y="20"/>
                </a:lnTo>
                <a:lnTo>
                  <a:pt x="18" y="20"/>
                </a:lnTo>
                <a:lnTo>
                  <a:pt x="18" y="22"/>
                </a:lnTo>
                <a:lnTo>
                  <a:pt x="16" y="22"/>
                </a:lnTo>
                <a:lnTo>
                  <a:pt x="16" y="26"/>
                </a:lnTo>
                <a:lnTo>
                  <a:pt x="18" y="30"/>
                </a:lnTo>
                <a:lnTo>
                  <a:pt x="18" y="30"/>
                </a:lnTo>
                <a:lnTo>
                  <a:pt x="18" y="30"/>
                </a:lnTo>
                <a:lnTo>
                  <a:pt x="18" y="32"/>
                </a:lnTo>
                <a:lnTo>
                  <a:pt x="16" y="34"/>
                </a:lnTo>
                <a:lnTo>
                  <a:pt x="14" y="36"/>
                </a:lnTo>
                <a:lnTo>
                  <a:pt x="12" y="40"/>
                </a:lnTo>
                <a:lnTo>
                  <a:pt x="8" y="42"/>
                </a:lnTo>
                <a:lnTo>
                  <a:pt x="6" y="46"/>
                </a:lnTo>
                <a:lnTo>
                  <a:pt x="2" y="48"/>
                </a:lnTo>
                <a:lnTo>
                  <a:pt x="2" y="50"/>
                </a:lnTo>
                <a:lnTo>
                  <a:pt x="0" y="50"/>
                </a:lnTo>
                <a:lnTo>
                  <a:pt x="0" y="50"/>
                </a:lnTo>
                <a:lnTo>
                  <a:pt x="2" y="50"/>
                </a:lnTo>
                <a:lnTo>
                  <a:pt x="2" y="54"/>
                </a:lnTo>
                <a:lnTo>
                  <a:pt x="2" y="56"/>
                </a:lnTo>
                <a:lnTo>
                  <a:pt x="4" y="60"/>
                </a:lnTo>
                <a:lnTo>
                  <a:pt x="4" y="66"/>
                </a:lnTo>
                <a:lnTo>
                  <a:pt x="4" y="72"/>
                </a:lnTo>
                <a:lnTo>
                  <a:pt x="6" y="76"/>
                </a:lnTo>
                <a:lnTo>
                  <a:pt x="6" y="80"/>
                </a:lnTo>
                <a:lnTo>
                  <a:pt x="6" y="80"/>
                </a:lnTo>
                <a:lnTo>
                  <a:pt x="8" y="82"/>
                </a:lnTo>
                <a:lnTo>
                  <a:pt x="10" y="84"/>
                </a:lnTo>
                <a:lnTo>
                  <a:pt x="12" y="88"/>
                </a:lnTo>
                <a:lnTo>
                  <a:pt x="12" y="92"/>
                </a:lnTo>
                <a:lnTo>
                  <a:pt x="12" y="96"/>
                </a:lnTo>
                <a:lnTo>
                  <a:pt x="12" y="102"/>
                </a:lnTo>
                <a:lnTo>
                  <a:pt x="12" y="106"/>
                </a:lnTo>
                <a:lnTo>
                  <a:pt x="10" y="108"/>
                </a:lnTo>
                <a:lnTo>
                  <a:pt x="10" y="108"/>
                </a:lnTo>
                <a:lnTo>
                  <a:pt x="12" y="110"/>
                </a:lnTo>
                <a:lnTo>
                  <a:pt x="14" y="112"/>
                </a:lnTo>
                <a:lnTo>
                  <a:pt x="14" y="116"/>
                </a:lnTo>
                <a:lnTo>
                  <a:pt x="14" y="122"/>
                </a:lnTo>
                <a:lnTo>
                  <a:pt x="28" y="142"/>
                </a:lnTo>
                <a:lnTo>
                  <a:pt x="30" y="142"/>
                </a:lnTo>
                <a:lnTo>
                  <a:pt x="32" y="142"/>
                </a:lnTo>
                <a:lnTo>
                  <a:pt x="36" y="142"/>
                </a:lnTo>
                <a:lnTo>
                  <a:pt x="40" y="146"/>
                </a:lnTo>
                <a:lnTo>
                  <a:pt x="40" y="146"/>
                </a:lnTo>
                <a:lnTo>
                  <a:pt x="42" y="148"/>
                </a:lnTo>
                <a:lnTo>
                  <a:pt x="44" y="152"/>
                </a:lnTo>
                <a:lnTo>
                  <a:pt x="46" y="154"/>
                </a:lnTo>
                <a:lnTo>
                  <a:pt x="48" y="158"/>
                </a:lnTo>
                <a:lnTo>
                  <a:pt x="76" y="156"/>
                </a:lnTo>
                <a:lnTo>
                  <a:pt x="184" y="202"/>
                </a:lnTo>
                <a:lnTo>
                  <a:pt x="184" y="184"/>
                </a:lnTo>
                <a:lnTo>
                  <a:pt x="206" y="184"/>
                </a:lnTo>
                <a:lnTo>
                  <a:pt x="206" y="3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277"/>
          <p:cNvSpPr>
            <a:spLocks/>
          </p:cNvSpPr>
          <p:nvPr/>
        </p:nvSpPr>
        <p:spPr bwMode="gray">
          <a:xfrm>
            <a:off x="1476465" y="4238625"/>
            <a:ext cx="231826" cy="190500"/>
          </a:xfrm>
          <a:custGeom>
            <a:avLst/>
            <a:gdLst/>
            <a:ahLst/>
            <a:cxnLst>
              <a:cxn ang="0">
                <a:pos x="142" y="0"/>
              </a:cxn>
              <a:cxn ang="0">
                <a:pos x="132" y="2"/>
              </a:cxn>
              <a:cxn ang="0">
                <a:pos x="124" y="6"/>
              </a:cxn>
              <a:cxn ang="0">
                <a:pos x="120" y="8"/>
              </a:cxn>
              <a:cxn ang="0">
                <a:pos x="96" y="4"/>
              </a:cxn>
              <a:cxn ang="0">
                <a:pos x="84" y="8"/>
              </a:cxn>
              <a:cxn ang="0">
                <a:pos x="76" y="6"/>
              </a:cxn>
              <a:cxn ang="0">
                <a:pos x="68" y="12"/>
              </a:cxn>
              <a:cxn ang="0">
                <a:pos x="62" y="16"/>
              </a:cxn>
              <a:cxn ang="0">
                <a:pos x="58" y="14"/>
              </a:cxn>
              <a:cxn ang="0">
                <a:pos x="50" y="10"/>
              </a:cxn>
              <a:cxn ang="0">
                <a:pos x="42" y="8"/>
              </a:cxn>
              <a:cxn ang="0">
                <a:pos x="40" y="6"/>
              </a:cxn>
              <a:cxn ang="0">
                <a:pos x="38" y="6"/>
              </a:cxn>
              <a:cxn ang="0">
                <a:pos x="30" y="6"/>
              </a:cxn>
              <a:cxn ang="0">
                <a:pos x="16" y="8"/>
              </a:cxn>
              <a:cxn ang="0">
                <a:pos x="6" y="14"/>
              </a:cxn>
              <a:cxn ang="0">
                <a:pos x="2" y="20"/>
              </a:cxn>
              <a:cxn ang="0">
                <a:pos x="4" y="22"/>
              </a:cxn>
              <a:cxn ang="0">
                <a:pos x="6" y="28"/>
              </a:cxn>
              <a:cxn ang="0">
                <a:pos x="6" y="40"/>
              </a:cxn>
              <a:cxn ang="0">
                <a:pos x="6" y="48"/>
              </a:cxn>
              <a:cxn ang="0">
                <a:pos x="2" y="54"/>
              </a:cxn>
              <a:cxn ang="0">
                <a:pos x="0" y="64"/>
              </a:cxn>
              <a:cxn ang="0">
                <a:pos x="0" y="100"/>
              </a:cxn>
              <a:cxn ang="0">
                <a:pos x="16" y="100"/>
              </a:cxn>
              <a:cxn ang="0">
                <a:pos x="34" y="112"/>
              </a:cxn>
              <a:cxn ang="0">
                <a:pos x="52" y="118"/>
              </a:cxn>
              <a:cxn ang="0">
                <a:pos x="76" y="120"/>
              </a:cxn>
              <a:cxn ang="0">
                <a:pos x="94" y="102"/>
              </a:cxn>
              <a:cxn ang="0">
                <a:pos x="96" y="86"/>
              </a:cxn>
              <a:cxn ang="0">
                <a:pos x="100" y="80"/>
              </a:cxn>
              <a:cxn ang="0">
                <a:pos x="108" y="72"/>
              </a:cxn>
              <a:cxn ang="0">
                <a:pos x="118" y="68"/>
              </a:cxn>
              <a:cxn ang="0">
                <a:pos x="122" y="72"/>
              </a:cxn>
              <a:cxn ang="0">
                <a:pos x="126" y="72"/>
              </a:cxn>
              <a:cxn ang="0">
                <a:pos x="132" y="68"/>
              </a:cxn>
              <a:cxn ang="0">
                <a:pos x="138" y="56"/>
              </a:cxn>
              <a:cxn ang="0">
                <a:pos x="142" y="46"/>
              </a:cxn>
              <a:cxn ang="0">
                <a:pos x="144" y="36"/>
              </a:cxn>
              <a:cxn ang="0">
                <a:pos x="146" y="24"/>
              </a:cxn>
              <a:cxn ang="0">
                <a:pos x="144" y="14"/>
              </a:cxn>
              <a:cxn ang="0">
                <a:pos x="146" y="4"/>
              </a:cxn>
              <a:cxn ang="0">
                <a:pos x="146" y="0"/>
              </a:cxn>
            </a:cxnLst>
            <a:rect l="0" t="0" r="r" b="b"/>
            <a:pathLst>
              <a:path w="146" h="120">
                <a:moveTo>
                  <a:pt x="146" y="0"/>
                </a:moveTo>
                <a:lnTo>
                  <a:pt x="142" y="0"/>
                </a:lnTo>
                <a:lnTo>
                  <a:pt x="136" y="0"/>
                </a:lnTo>
                <a:lnTo>
                  <a:pt x="132" y="2"/>
                </a:lnTo>
                <a:lnTo>
                  <a:pt x="126" y="4"/>
                </a:lnTo>
                <a:lnTo>
                  <a:pt x="124" y="6"/>
                </a:lnTo>
                <a:lnTo>
                  <a:pt x="120" y="6"/>
                </a:lnTo>
                <a:lnTo>
                  <a:pt x="120" y="8"/>
                </a:lnTo>
                <a:lnTo>
                  <a:pt x="108" y="2"/>
                </a:lnTo>
                <a:lnTo>
                  <a:pt x="96" y="4"/>
                </a:lnTo>
                <a:lnTo>
                  <a:pt x="88" y="6"/>
                </a:lnTo>
                <a:lnTo>
                  <a:pt x="84" y="8"/>
                </a:lnTo>
                <a:lnTo>
                  <a:pt x="80" y="6"/>
                </a:lnTo>
                <a:lnTo>
                  <a:pt x="76" y="6"/>
                </a:lnTo>
                <a:lnTo>
                  <a:pt x="70" y="8"/>
                </a:lnTo>
                <a:lnTo>
                  <a:pt x="68" y="12"/>
                </a:lnTo>
                <a:lnTo>
                  <a:pt x="64" y="14"/>
                </a:lnTo>
                <a:lnTo>
                  <a:pt x="62" y="16"/>
                </a:lnTo>
                <a:lnTo>
                  <a:pt x="62" y="16"/>
                </a:lnTo>
                <a:lnTo>
                  <a:pt x="58" y="14"/>
                </a:lnTo>
                <a:lnTo>
                  <a:pt x="54" y="10"/>
                </a:lnTo>
                <a:lnTo>
                  <a:pt x="50" y="10"/>
                </a:lnTo>
                <a:lnTo>
                  <a:pt x="46" y="8"/>
                </a:lnTo>
                <a:lnTo>
                  <a:pt x="42" y="8"/>
                </a:lnTo>
                <a:lnTo>
                  <a:pt x="40" y="6"/>
                </a:lnTo>
                <a:lnTo>
                  <a:pt x="40" y="6"/>
                </a:lnTo>
                <a:lnTo>
                  <a:pt x="40" y="6"/>
                </a:lnTo>
                <a:lnTo>
                  <a:pt x="38" y="6"/>
                </a:lnTo>
                <a:lnTo>
                  <a:pt x="34" y="6"/>
                </a:lnTo>
                <a:lnTo>
                  <a:pt x="30" y="6"/>
                </a:lnTo>
                <a:lnTo>
                  <a:pt x="22" y="6"/>
                </a:lnTo>
                <a:lnTo>
                  <a:pt x="16" y="8"/>
                </a:lnTo>
                <a:lnTo>
                  <a:pt x="10" y="12"/>
                </a:lnTo>
                <a:lnTo>
                  <a:pt x="6" y="14"/>
                </a:lnTo>
                <a:lnTo>
                  <a:pt x="4" y="18"/>
                </a:lnTo>
                <a:lnTo>
                  <a:pt x="2" y="20"/>
                </a:lnTo>
                <a:lnTo>
                  <a:pt x="2" y="20"/>
                </a:lnTo>
                <a:lnTo>
                  <a:pt x="4" y="22"/>
                </a:lnTo>
                <a:lnTo>
                  <a:pt x="4" y="24"/>
                </a:lnTo>
                <a:lnTo>
                  <a:pt x="6" y="28"/>
                </a:lnTo>
                <a:lnTo>
                  <a:pt x="6" y="34"/>
                </a:lnTo>
                <a:lnTo>
                  <a:pt x="6" y="40"/>
                </a:lnTo>
                <a:lnTo>
                  <a:pt x="6" y="46"/>
                </a:lnTo>
                <a:lnTo>
                  <a:pt x="6" y="48"/>
                </a:lnTo>
                <a:lnTo>
                  <a:pt x="4" y="50"/>
                </a:lnTo>
                <a:lnTo>
                  <a:pt x="2" y="54"/>
                </a:lnTo>
                <a:lnTo>
                  <a:pt x="2" y="58"/>
                </a:lnTo>
                <a:lnTo>
                  <a:pt x="0" y="64"/>
                </a:lnTo>
                <a:lnTo>
                  <a:pt x="0" y="70"/>
                </a:lnTo>
                <a:lnTo>
                  <a:pt x="0" y="100"/>
                </a:lnTo>
                <a:lnTo>
                  <a:pt x="14" y="98"/>
                </a:lnTo>
                <a:lnTo>
                  <a:pt x="16" y="100"/>
                </a:lnTo>
                <a:lnTo>
                  <a:pt x="24" y="106"/>
                </a:lnTo>
                <a:lnTo>
                  <a:pt x="34" y="112"/>
                </a:lnTo>
                <a:lnTo>
                  <a:pt x="48" y="118"/>
                </a:lnTo>
                <a:lnTo>
                  <a:pt x="52" y="118"/>
                </a:lnTo>
                <a:lnTo>
                  <a:pt x="62" y="120"/>
                </a:lnTo>
                <a:lnTo>
                  <a:pt x="76" y="120"/>
                </a:lnTo>
                <a:lnTo>
                  <a:pt x="86" y="120"/>
                </a:lnTo>
                <a:lnTo>
                  <a:pt x="94" y="102"/>
                </a:lnTo>
                <a:lnTo>
                  <a:pt x="94" y="88"/>
                </a:lnTo>
                <a:lnTo>
                  <a:pt x="96" y="86"/>
                </a:lnTo>
                <a:lnTo>
                  <a:pt x="98" y="84"/>
                </a:lnTo>
                <a:lnTo>
                  <a:pt x="100" y="80"/>
                </a:lnTo>
                <a:lnTo>
                  <a:pt x="104" y="76"/>
                </a:lnTo>
                <a:lnTo>
                  <a:pt x="108" y="72"/>
                </a:lnTo>
                <a:lnTo>
                  <a:pt x="112" y="70"/>
                </a:lnTo>
                <a:lnTo>
                  <a:pt x="118" y="68"/>
                </a:lnTo>
                <a:lnTo>
                  <a:pt x="122" y="72"/>
                </a:lnTo>
                <a:lnTo>
                  <a:pt x="122" y="72"/>
                </a:lnTo>
                <a:lnTo>
                  <a:pt x="124" y="72"/>
                </a:lnTo>
                <a:lnTo>
                  <a:pt x="126" y="72"/>
                </a:lnTo>
                <a:lnTo>
                  <a:pt x="128" y="70"/>
                </a:lnTo>
                <a:lnTo>
                  <a:pt x="132" y="68"/>
                </a:lnTo>
                <a:lnTo>
                  <a:pt x="136" y="64"/>
                </a:lnTo>
                <a:lnTo>
                  <a:pt x="138" y="56"/>
                </a:lnTo>
                <a:lnTo>
                  <a:pt x="142" y="46"/>
                </a:lnTo>
                <a:lnTo>
                  <a:pt x="142" y="46"/>
                </a:lnTo>
                <a:lnTo>
                  <a:pt x="144" y="42"/>
                </a:lnTo>
                <a:lnTo>
                  <a:pt x="144" y="36"/>
                </a:lnTo>
                <a:lnTo>
                  <a:pt x="146" y="30"/>
                </a:lnTo>
                <a:lnTo>
                  <a:pt x="146" y="24"/>
                </a:lnTo>
                <a:lnTo>
                  <a:pt x="144" y="18"/>
                </a:lnTo>
                <a:lnTo>
                  <a:pt x="144" y="14"/>
                </a:lnTo>
                <a:lnTo>
                  <a:pt x="144" y="8"/>
                </a:lnTo>
                <a:lnTo>
                  <a:pt x="146" y="4"/>
                </a:lnTo>
                <a:lnTo>
                  <a:pt x="146" y="2"/>
                </a:lnTo>
                <a:lnTo>
                  <a:pt x="14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278"/>
          <p:cNvSpPr>
            <a:spLocks/>
          </p:cNvSpPr>
          <p:nvPr/>
        </p:nvSpPr>
        <p:spPr bwMode="gray">
          <a:xfrm>
            <a:off x="1667007" y="4016375"/>
            <a:ext cx="82568" cy="209550"/>
          </a:xfrm>
          <a:custGeom>
            <a:avLst/>
            <a:gdLst/>
            <a:ahLst/>
            <a:cxnLst>
              <a:cxn ang="0">
                <a:pos x="28" y="132"/>
              </a:cxn>
              <a:cxn ang="0">
                <a:pos x="30" y="118"/>
              </a:cxn>
              <a:cxn ang="0">
                <a:pos x="30" y="118"/>
              </a:cxn>
              <a:cxn ang="0">
                <a:pos x="30" y="116"/>
              </a:cxn>
              <a:cxn ang="0">
                <a:pos x="32" y="112"/>
              </a:cxn>
              <a:cxn ang="0">
                <a:pos x="32" y="108"/>
              </a:cxn>
              <a:cxn ang="0">
                <a:pos x="36" y="104"/>
              </a:cxn>
              <a:cxn ang="0">
                <a:pos x="40" y="100"/>
              </a:cxn>
              <a:cxn ang="0">
                <a:pos x="44" y="96"/>
              </a:cxn>
              <a:cxn ang="0">
                <a:pos x="44" y="92"/>
              </a:cxn>
              <a:cxn ang="0">
                <a:pos x="44" y="80"/>
              </a:cxn>
              <a:cxn ang="0">
                <a:pos x="44" y="66"/>
              </a:cxn>
              <a:cxn ang="0">
                <a:pos x="46" y="52"/>
              </a:cxn>
              <a:cxn ang="0">
                <a:pos x="52" y="44"/>
              </a:cxn>
              <a:cxn ang="0">
                <a:pos x="50" y="44"/>
              </a:cxn>
              <a:cxn ang="0">
                <a:pos x="50" y="40"/>
              </a:cxn>
              <a:cxn ang="0">
                <a:pos x="48" y="36"/>
              </a:cxn>
              <a:cxn ang="0">
                <a:pos x="46" y="30"/>
              </a:cxn>
              <a:cxn ang="0">
                <a:pos x="44" y="24"/>
              </a:cxn>
              <a:cxn ang="0">
                <a:pos x="44" y="20"/>
              </a:cxn>
              <a:cxn ang="0">
                <a:pos x="44" y="14"/>
              </a:cxn>
              <a:cxn ang="0">
                <a:pos x="16" y="16"/>
              </a:cxn>
              <a:cxn ang="0">
                <a:pos x="16" y="14"/>
              </a:cxn>
              <a:cxn ang="0">
                <a:pos x="14" y="12"/>
              </a:cxn>
              <a:cxn ang="0">
                <a:pos x="12" y="8"/>
              </a:cxn>
              <a:cxn ang="0">
                <a:pos x="8" y="4"/>
              </a:cxn>
              <a:cxn ang="0">
                <a:pos x="4" y="2"/>
              </a:cxn>
              <a:cxn ang="0">
                <a:pos x="0" y="0"/>
              </a:cxn>
            </a:cxnLst>
            <a:rect l="0" t="0" r="r" b="b"/>
            <a:pathLst>
              <a:path w="52" h="132">
                <a:moveTo>
                  <a:pt x="28" y="132"/>
                </a:moveTo>
                <a:lnTo>
                  <a:pt x="30" y="118"/>
                </a:lnTo>
                <a:lnTo>
                  <a:pt x="30" y="118"/>
                </a:lnTo>
                <a:lnTo>
                  <a:pt x="30" y="116"/>
                </a:lnTo>
                <a:lnTo>
                  <a:pt x="32" y="112"/>
                </a:lnTo>
                <a:lnTo>
                  <a:pt x="32" y="108"/>
                </a:lnTo>
                <a:lnTo>
                  <a:pt x="36" y="104"/>
                </a:lnTo>
                <a:lnTo>
                  <a:pt x="40" y="100"/>
                </a:lnTo>
                <a:lnTo>
                  <a:pt x="44" y="96"/>
                </a:lnTo>
                <a:lnTo>
                  <a:pt x="44" y="92"/>
                </a:lnTo>
                <a:lnTo>
                  <a:pt x="44" y="80"/>
                </a:lnTo>
                <a:lnTo>
                  <a:pt x="44" y="66"/>
                </a:lnTo>
                <a:lnTo>
                  <a:pt x="46" y="52"/>
                </a:lnTo>
                <a:lnTo>
                  <a:pt x="52" y="44"/>
                </a:lnTo>
                <a:lnTo>
                  <a:pt x="50" y="44"/>
                </a:lnTo>
                <a:lnTo>
                  <a:pt x="50" y="40"/>
                </a:lnTo>
                <a:lnTo>
                  <a:pt x="48" y="36"/>
                </a:lnTo>
                <a:lnTo>
                  <a:pt x="46" y="30"/>
                </a:lnTo>
                <a:lnTo>
                  <a:pt x="44" y="24"/>
                </a:lnTo>
                <a:lnTo>
                  <a:pt x="44" y="20"/>
                </a:lnTo>
                <a:lnTo>
                  <a:pt x="44" y="14"/>
                </a:lnTo>
                <a:lnTo>
                  <a:pt x="16" y="16"/>
                </a:lnTo>
                <a:lnTo>
                  <a:pt x="16" y="14"/>
                </a:lnTo>
                <a:lnTo>
                  <a:pt x="14" y="12"/>
                </a:lnTo>
                <a:lnTo>
                  <a:pt x="12" y="8"/>
                </a:lnTo>
                <a:lnTo>
                  <a:pt x="8" y="4"/>
                </a:lnTo>
                <a:lnTo>
                  <a:pt x="4" y="2"/>
                </a:lnTo>
                <a:lnTo>
                  <a:pt x="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279"/>
          <p:cNvSpPr>
            <a:spLocks/>
          </p:cNvSpPr>
          <p:nvPr/>
        </p:nvSpPr>
        <p:spPr bwMode="gray">
          <a:xfrm>
            <a:off x="1403424" y="4016375"/>
            <a:ext cx="346151" cy="257175"/>
          </a:xfrm>
          <a:custGeom>
            <a:avLst/>
            <a:gdLst/>
            <a:ahLst/>
            <a:cxnLst>
              <a:cxn ang="0">
                <a:pos x="94" y="36"/>
              </a:cxn>
              <a:cxn ang="0">
                <a:pos x="78" y="40"/>
              </a:cxn>
              <a:cxn ang="0">
                <a:pos x="62" y="42"/>
              </a:cxn>
              <a:cxn ang="0">
                <a:pos x="60" y="62"/>
              </a:cxn>
              <a:cxn ang="0">
                <a:pos x="50" y="100"/>
              </a:cxn>
              <a:cxn ang="0">
                <a:pos x="38" y="116"/>
              </a:cxn>
              <a:cxn ang="0">
                <a:pos x="32" y="120"/>
              </a:cxn>
              <a:cxn ang="0">
                <a:pos x="24" y="122"/>
              </a:cxn>
              <a:cxn ang="0">
                <a:pos x="18" y="122"/>
              </a:cxn>
              <a:cxn ang="0">
                <a:pos x="10" y="122"/>
              </a:cxn>
              <a:cxn ang="0">
                <a:pos x="4" y="122"/>
              </a:cxn>
              <a:cxn ang="0">
                <a:pos x="2" y="128"/>
              </a:cxn>
              <a:cxn ang="0">
                <a:pos x="4" y="132"/>
              </a:cxn>
              <a:cxn ang="0">
                <a:pos x="8" y="138"/>
              </a:cxn>
              <a:cxn ang="0">
                <a:pos x="8" y="140"/>
              </a:cxn>
              <a:cxn ang="0">
                <a:pos x="14" y="144"/>
              </a:cxn>
              <a:cxn ang="0">
                <a:pos x="16" y="144"/>
              </a:cxn>
              <a:cxn ang="0">
                <a:pos x="16" y="150"/>
              </a:cxn>
              <a:cxn ang="0">
                <a:pos x="28" y="142"/>
              </a:cxn>
              <a:cxn ang="0">
                <a:pos x="30" y="146"/>
              </a:cxn>
              <a:cxn ang="0">
                <a:pos x="36" y="150"/>
              </a:cxn>
              <a:cxn ang="0">
                <a:pos x="42" y="154"/>
              </a:cxn>
              <a:cxn ang="0">
                <a:pos x="44" y="156"/>
              </a:cxn>
              <a:cxn ang="0">
                <a:pos x="50" y="162"/>
              </a:cxn>
              <a:cxn ang="0">
                <a:pos x="50" y="158"/>
              </a:cxn>
              <a:cxn ang="0">
                <a:pos x="56" y="152"/>
              </a:cxn>
              <a:cxn ang="0">
                <a:pos x="68" y="146"/>
              </a:cxn>
              <a:cxn ang="0">
                <a:pos x="82" y="146"/>
              </a:cxn>
              <a:cxn ang="0">
                <a:pos x="88" y="146"/>
              </a:cxn>
              <a:cxn ang="0">
                <a:pos x="88" y="148"/>
              </a:cxn>
              <a:cxn ang="0">
                <a:pos x="96" y="150"/>
              </a:cxn>
              <a:cxn ang="0">
                <a:pos x="106" y="154"/>
              </a:cxn>
              <a:cxn ang="0">
                <a:pos x="110" y="156"/>
              </a:cxn>
              <a:cxn ang="0">
                <a:pos x="114" y="152"/>
              </a:cxn>
              <a:cxn ang="0">
                <a:pos x="122" y="148"/>
              </a:cxn>
              <a:cxn ang="0">
                <a:pos x="130" y="148"/>
              </a:cxn>
              <a:cxn ang="0">
                <a:pos x="144" y="144"/>
              </a:cxn>
              <a:cxn ang="0">
                <a:pos x="166" y="148"/>
              </a:cxn>
              <a:cxn ang="0">
                <a:pos x="170" y="146"/>
              </a:cxn>
              <a:cxn ang="0">
                <a:pos x="178" y="142"/>
              </a:cxn>
              <a:cxn ang="0">
                <a:pos x="188" y="140"/>
              </a:cxn>
              <a:cxn ang="0">
                <a:pos x="196" y="118"/>
              </a:cxn>
              <a:cxn ang="0">
                <a:pos x="196" y="116"/>
              </a:cxn>
              <a:cxn ang="0">
                <a:pos x="198" y="108"/>
              </a:cxn>
              <a:cxn ang="0">
                <a:pos x="206" y="100"/>
              </a:cxn>
              <a:cxn ang="0">
                <a:pos x="210" y="92"/>
              </a:cxn>
              <a:cxn ang="0">
                <a:pos x="210" y="66"/>
              </a:cxn>
              <a:cxn ang="0">
                <a:pos x="218" y="44"/>
              </a:cxn>
              <a:cxn ang="0">
                <a:pos x="216" y="40"/>
              </a:cxn>
              <a:cxn ang="0">
                <a:pos x="212" y="30"/>
              </a:cxn>
              <a:cxn ang="0">
                <a:pos x="210" y="20"/>
              </a:cxn>
              <a:cxn ang="0">
                <a:pos x="182" y="16"/>
              </a:cxn>
              <a:cxn ang="0">
                <a:pos x="180" y="12"/>
              </a:cxn>
              <a:cxn ang="0">
                <a:pos x="174" y="4"/>
              </a:cxn>
              <a:cxn ang="0">
                <a:pos x="166" y="0"/>
              </a:cxn>
            </a:cxnLst>
            <a:rect l="0" t="0" r="r" b="b"/>
            <a:pathLst>
              <a:path w="218" h="162">
                <a:moveTo>
                  <a:pt x="162" y="0"/>
                </a:moveTo>
                <a:lnTo>
                  <a:pt x="94" y="36"/>
                </a:lnTo>
                <a:lnTo>
                  <a:pt x="90" y="38"/>
                </a:lnTo>
                <a:lnTo>
                  <a:pt x="78" y="40"/>
                </a:lnTo>
                <a:lnTo>
                  <a:pt x="68" y="42"/>
                </a:lnTo>
                <a:lnTo>
                  <a:pt x="62" y="42"/>
                </a:lnTo>
                <a:lnTo>
                  <a:pt x="62" y="48"/>
                </a:lnTo>
                <a:lnTo>
                  <a:pt x="60" y="62"/>
                </a:lnTo>
                <a:lnTo>
                  <a:pt x="56" y="80"/>
                </a:lnTo>
                <a:lnTo>
                  <a:pt x="50" y="100"/>
                </a:lnTo>
                <a:lnTo>
                  <a:pt x="38" y="116"/>
                </a:lnTo>
                <a:lnTo>
                  <a:pt x="38" y="116"/>
                </a:lnTo>
                <a:lnTo>
                  <a:pt x="36" y="118"/>
                </a:lnTo>
                <a:lnTo>
                  <a:pt x="32" y="120"/>
                </a:lnTo>
                <a:lnTo>
                  <a:pt x="28" y="120"/>
                </a:lnTo>
                <a:lnTo>
                  <a:pt x="24" y="122"/>
                </a:lnTo>
                <a:lnTo>
                  <a:pt x="20" y="122"/>
                </a:lnTo>
                <a:lnTo>
                  <a:pt x="18" y="122"/>
                </a:lnTo>
                <a:lnTo>
                  <a:pt x="14" y="122"/>
                </a:lnTo>
                <a:lnTo>
                  <a:pt x="10" y="122"/>
                </a:lnTo>
                <a:lnTo>
                  <a:pt x="6" y="122"/>
                </a:lnTo>
                <a:lnTo>
                  <a:pt x="4" y="122"/>
                </a:lnTo>
                <a:lnTo>
                  <a:pt x="0" y="128"/>
                </a:lnTo>
                <a:lnTo>
                  <a:pt x="2" y="128"/>
                </a:lnTo>
                <a:lnTo>
                  <a:pt x="2" y="130"/>
                </a:lnTo>
                <a:lnTo>
                  <a:pt x="4" y="132"/>
                </a:lnTo>
                <a:lnTo>
                  <a:pt x="6" y="136"/>
                </a:lnTo>
                <a:lnTo>
                  <a:pt x="8" y="138"/>
                </a:lnTo>
                <a:lnTo>
                  <a:pt x="8" y="138"/>
                </a:lnTo>
                <a:lnTo>
                  <a:pt x="8" y="140"/>
                </a:lnTo>
                <a:lnTo>
                  <a:pt x="10" y="142"/>
                </a:lnTo>
                <a:lnTo>
                  <a:pt x="14" y="144"/>
                </a:lnTo>
                <a:lnTo>
                  <a:pt x="14" y="144"/>
                </a:lnTo>
                <a:lnTo>
                  <a:pt x="16" y="144"/>
                </a:lnTo>
                <a:lnTo>
                  <a:pt x="16" y="146"/>
                </a:lnTo>
                <a:lnTo>
                  <a:pt x="16" y="150"/>
                </a:lnTo>
                <a:lnTo>
                  <a:pt x="26" y="150"/>
                </a:lnTo>
                <a:lnTo>
                  <a:pt x="28" y="142"/>
                </a:lnTo>
                <a:lnTo>
                  <a:pt x="28" y="144"/>
                </a:lnTo>
                <a:lnTo>
                  <a:pt x="30" y="146"/>
                </a:lnTo>
                <a:lnTo>
                  <a:pt x="34" y="148"/>
                </a:lnTo>
                <a:lnTo>
                  <a:pt x="36" y="150"/>
                </a:lnTo>
                <a:lnTo>
                  <a:pt x="38" y="152"/>
                </a:lnTo>
                <a:lnTo>
                  <a:pt x="42" y="154"/>
                </a:lnTo>
                <a:lnTo>
                  <a:pt x="42" y="154"/>
                </a:lnTo>
                <a:lnTo>
                  <a:pt x="44" y="156"/>
                </a:lnTo>
                <a:lnTo>
                  <a:pt x="46" y="158"/>
                </a:lnTo>
                <a:lnTo>
                  <a:pt x="50" y="162"/>
                </a:lnTo>
                <a:lnTo>
                  <a:pt x="50" y="160"/>
                </a:lnTo>
                <a:lnTo>
                  <a:pt x="50" y="158"/>
                </a:lnTo>
                <a:lnTo>
                  <a:pt x="54" y="156"/>
                </a:lnTo>
                <a:lnTo>
                  <a:pt x="56" y="152"/>
                </a:lnTo>
                <a:lnTo>
                  <a:pt x="62" y="148"/>
                </a:lnTo>
                <a:lnTo>
                  <a:pt x="68" y="146"/>
                </a:lnTo>
                <a:lnTo>
                  <a:pt x="76" y="146"/>
                </a:lnTo>
                <a:lnTo>
                  <a:pt x="82" y="146"/>
                </a:lnTo>
                <a:lnTo>
                  <a:pt x="86" y="146"/>
                </a:lnTo>
                <a:lnTo>
                  <a:pt x="88" y="146"/>
                </a:lnTo>
                <a:lnTo>
                  <a:pt x="88" y="146"/>
                </a:lnTo>
                <a:lnTo>
                  <a:pt x="88" y="148"/>
                </a:lnTo>
                <a:lnTo>
                  <a:pt x="92" y="148"/>
                </a:lnTo>
                <a:lnTo>
                  <a:pt x="96" y="150"/>
                </a:lnTo>
                <a:lnTo>
                  <a:pt x="102" y="152"/>
                </a:lnTo>
                <a:lnTo>
                  <a:pt x="106" y="154"/>
                </a:lnTo>
                <a:lnTo>
                  <a:pt x="108" y="156"/>
                </a:lnTo>
                <a:lnTo>
                  <a:pt x="110" y="156"/>
                </a:lnTo>
                <a:lnTo>
                  <a:pt x="110" y="154"/>
                </a:lnTo>
                <a:lnTo>
                  <a:pt x="114" y="152"/>
                </a:lnTo>
                <a:lnTo>
                  <a:pt x="118" y="148"/>
                </a:lnTo>
                <a:lnTo>
                  <a:pt x="122" y="148"/>
                </a:lnTo>
                <a:lnTo>
                  <a:pt x="126" y="146"/>
                </a:lnTo>
                <a:lnTo>
                  <a:pt x="130" y="148"/>
                </a:lnTo>
                <a:lnTo>
                  <a:pt x="134" y="146"/>
                </a:lnTo>
                <a:lnTo>
                  <a:pt x="144" y="144"/>
                </a:lnTo>
                <a:lnTo>
                  <a:pt x="154" y="144"/>
                </a:lnTo>
                <a:lnTo>
                  <a:pt x="166" y="148"/>
                </a:lnTo>
                <a:lnTo>
                  <a:pt x="168" y="148"/>
                </a:lnTo>
                <a:lnTo>
                  <a:pt x="170" y="146"/>
                </a:lnTo>
                <a:lnTo>
                  <a:pt x="174" y="144"/>
                </a:lnTo>
                <a:lnTo>
                  <a:pt x="178" y="142"/>
                </a:lnTo>
                <a:lnTo>
                  <a:pt x="182" y="140"/>
                </a:lnTo>
                <a:lnTo>
                  <a:pt x="188" y="140"/>
                </a:lnTo>
                <a:lnTo>
                  <a:pt x="192" y="140"/>
                </a:lnTo>
                <a:lnTo>
                  <a:pt x="196" y="118"/>
                </a:lnTo>
                <a:lnTo>
                  <a:pt x="196" y="118"/>
                </a:lnTo>
                <a:lnTo>
                  <a:pt x="196" y="116"/>
                </a:lnTo>
                <a:lnTo>
                  <a:pt x="198" y="112"/>
                </a:lnTo>
                <a:lnTo>
                  <a:pt x="198" y="108"/>
                </a:lnTo>
                <a:lnTo>
                  <a:pt x="202" y="104"/>
                </a:lnTo>
                <a:lnTo>
                  <a:pt x="206" y="100"/>
                </a:lnTo>
                <a:lnTo>
                  <a:pt x="210" y="96"/>
                </a:lnTo>
                <a:lnTo>
                  <a:pt x="210" y="92"/>
                </a:lnTo>
                <a:lnTo>
                  <a:pt x="210" y="80"/>
                </a:lnTo>
                <a:lnTo>
                  <a:pt x="210" y="66"/>
                </a:lnTo>
                <a:lnTo>
                  <a:pt x="212" y="52"/>
                </a:lnTo>
                <a:lnTo>
                  <a:pt x="218" y="44"/>
                </a:lnTo>
                <a:lnTo>
                  <a:pt x="216" y="44"/>
                </a:lnTo>
                <a:lnTo>
                  <a:pt x="216" y="40"/>
                </a:lnTo>
                <a:lnTo>
                  <a:pt x="214" y="36"/>
                </a:lnTo>
                <a:lnTo>
                  <a:pt x="212" y="30"/>
                </a:lnTo>
                <a:lnTo>
                  <a:pt x="210" y="24"/>
                </a:lnTo>
                <a:lnTo>
                  <a:pt x="210" y="20"/>
                </a:lnTo>
                <a:lnTo>
                  <a:pt x="210" y="14"/>
                </a:lnTo>
                <a:lnTo>
                  <a:pt x="182" y="16"/>
                </a:lnTo>
                <a:lnTo>
                  <a:pt x="182" y="14"/>
                </a:lnTo>
                <a:lnTo>
                  <a:pt x="180" y="12"/>
                </a:lnTo>
                <a:lnTo>
                  <a:pt x="178" y="8"/>
                </a:lnTo>
                <a:lnTo>
                  <a:pt x="174" y="4"/>
                </a:lnTo>
                <a:lnTo>
                  <a:pt x="170" y="2"/>
                </a:lnTo>
                <a:lnTo>
                  <a:pt x="166" y="0"/>
                </a:lnTo>
                <a:lnTo>
                  <a:pt x="162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280"/>
          <p:cNvSpPr>
            <a:spLocks/>
          </p:cNvSpPr>
          <p:nvPr/>
        </p:nvSpPr>
        <p:spPr bwMode="gray">
          <a:xfrm>
            <a:off x="1613021" y="4238625"/>
            <a:ext cx="139731" cy="234950"/>
          </a:xfrm>
          <a:custGeom>
            <a:avLst/>
            <a:gdLst/>
            <a:ahLst/>
            <a:cxnLst>
              <a:cxn ang="0">
                <a:pos x="60" y="2"/>
              </a:cxn>
              <a:cxn ang="0">
                <a:pos x="58" y="8"/>
              </a:cxn>
              <a:cxn ang="0">
                <a:pos x="58" y="20"/>
              </a:cxn>
              <a:cxn ang="0">
                <a:pos x="60" y="30"/>
              </a:cxn>
              <a:cxn ang="0">
                <a:pos x="58" y="42"/>
              </a:cxn>
              <a:cxn ang="0">
                <a:pos x="56" y="48"/>
              </a:cxn>
              <a:cxn ang="0">
                <a:pos x="50" y="64"/>
              </a:cxn>
              <a:cxn ang="0">
                <a:pos x="42" y="70"/>
              </a:cxn>
              <a:cxn ang="0">
                <a:pos x="38" y="72"/>
              </a:cxn>
              <a:cxn ang="0">
                <a:pos x="36" y="72"/>
              </a:cxn>
              <a:cxn ang="0">
                <a:pos x="26" y="70"/>
              </a:cxn>
              <a:cxn ang="0">
                <a:pos x="18" y="76"/>
              </a:cxn>
              <a:cxn ang="0">
                <a:pos x="12" y="84"/>
              </a:cxn>
              <a:cxn ang="0">
                <a:pos x="8" y="88"/>
              </a:cxn>
              <a:cxn ang="0">
                <a:pos x="0" y="120"/>
              </a:cxn>
              <a:cxn ang="0">
                <a:pos x="0" y="124"/>
              </a:cxn>
              <a:cxn ang="0">
                <a:pos x="2" y="130"/>
              </a:cxn>
              <a:cxn ang="0">
                <a:pos x="10" y="134"/>
              </a:cxn>
              <a:cxn ang="0">
                <a:pos x="14" y="136"/>
              </a:cxn>
              <a:cxn ang="0">
                <a:pos x="18" y="140"/>
              </a:cxn>
              <a:cxn ang="0">
                <a:pos x="18" y="148"/>
              </a:cxn>
              <a:cxn ang="0">
                <a:pos x="36" y="148"/>
              </a:cxn>
              <a:cxn ang="0">
                <a:pos x="70" y="146"/>
              </a:cxn>
              <a:cxn ang="0">
                <a:pos x="86" y="144"/>
              </a:cxn>
              <a:cxn ang="0">
                <a:pos x="88" y="138"/>
              </a:cxn>
              <a:cxn ang="0">
                <a:pos x="88" y="134"/>
              </a:cxn>
              <a:cxn ang="0">
                <a:pos x="82" y="130"/>
              </a:cxn>
              <a:cxn ang="0">
                <a:pos x="74" y="122"/>
              </a:cxn>
              <a:cxn ang="0">
                <a:pos x="68" y="110"/>
              </a:cxn>
              <a:cxn ang="0">
                <a:pos x="62" y="100"/>
              </a:cxn>
              <a:cxn ang="0">
                <a:pos x="66" y="98"/>
              </a:cxn>
              <a:cxn ang="0">
                <a:pos x="70" y="94"/>
              </a:cxn>
              <a:cxn ang="0">
                <a:pos x="72" y="86"/>
              </a:cxn>
              <a:cxn ang="0">
                <a:pos x="70" y="78"/>
              </a:cxn>
              <a:cxn ang="0">
                <a:pos x="68" y="76"/>
              </a:cxn>
              <a:cxn ang="0">
                <a:pos x="64" y="72"/>
              </a:cxn>
              <a:cxn ang="0">
                <a:pos x="62" y="64"/>
              </a:cxn>
              <a:cxn ang="0">
                <a:pos x="64" y="58"/>
              </a:cxn>
              <a:cxn ang="0">
                <a:pos x="68" y="58"/>
              </a:cxn>
              <a:cxn ang="0">
                <a:pos x="74" y="56"/>
              </a:cxn>
              <a:cxn ang="0">
                <a:pos x="78" y="50"/>
              </a:cxn>
              <a:cxn ang="0">
                <a:pos x="78" y="46"/>
              </a:cxn>
              <a:cxn ang="0">
                <a:pos x="74" y="40"/>
              </a:cxn>
              <a:cxn ang="0">
                <a:pos x="72" y="30"/>
              </a:cxn>
              <a:cxn ang="0">
                <a:pos x="72" y="20"/>
              </a:cxn>
              <a:cxn ang="0">
                <a:pos x="72" y="16"/>
              </a:cxn>
              <a:cxn ang="0">
                <a:pos x="72" y="8"/>
              </a:cxn>
              <a:cxn ang="0">
                <a:pos x="66" y="2"/>
              </a:cxn>
            </a:cxnLst>
            <a:rect l="0" t="0" r="r" b="b"/>
            <a:pathLst>
              <a:path w="88" h="148">
                <a:moveTo>
                  <a:pt x="60" y="0"/>
                </a:moveTo>
                <a:lnTo>
                  <a:pt x="60" y="2"/>
                </a:lnTo>
                <a:lnTo>
                  <a:pt x="60" y="4"/>
                </a:lnTo>
                <a:lnTo>
                  <a:pt x="58" y="8"/>
                </a:lnTo>
                <a:lnTo>
                  <a:pt x="58" y="14"/>
                </a:lnTo>
                <a:lnTo>
                  <a:pt x="58" y="20"/>
                </a:lnTo>
                <a:lnTo>
                  <a:pt x="60" y="24"/>
                </a:lnTo>
                <a:lnTo>
                  <a:pt x="60" y="30"/>
                </a:lnTo>
                <a:lnTo>
                  <a:pt x="58" y="36"/>
                </a:lnTo>
                <a:lnTo>
                  <a:pt x="58" y="42"/>
                </a:lnTo>
                <a:lnTo>
                  <a:pt x="56" y="46"/>
                </a:lnTo>
                <a:lnTo>
                  <a:pt x="56" y="48"/>
                </a:lnTo>
                <a:lnTo>
                  <a:pt x="52" y="56"/>
                </a:lnTo>
                <a:lnTo>
                  <a:pt x="50" y="64"/>
                </a:lnTo>
                <a:lnTo>
                  <a:pt x="46" y="68"/>
                </a:lnTo>
                <a:lnTo>
                  <a:pt x="42" y="70"/>
                </a:lnTo>
                <a:lnTo>
                  <a:pt x="40" y="72"/>
                </a:lnTo>
                <a:lnTo>
                  <a:pt x="38" y="72"/>
                </a:lnTo>
                <a:lnTo>
                  <a:pt x="36" y="72"/>
                </a:lnTo>
                <a:lnTo>
                  <a:pt x="36" y="72"/>
                </a:lnTo>
                <a:lnTo>
                  <a:pt x="32" y="70"/>
                </a:lnTo>
                <a:lnTo>
                  <a:pt x="26" y="70"/>
                </a:lnTo>
                <a:lnTo>
                  <a:pt x="22" y="72"/>
                </a:lnTo>
                <a:lnTo>
                  <a:pt x="18" y="76"/>
                </a:lnTo>
                <a:lnTo>
                  <a:pt x="14" y="80"/>
                </a:lnTo>
                <a:lnTo>
                  <a:pt x="12" y="84"/>
                </a:lnTo>
                <a:lnTo>
                  <a:pt x="10" y="86"/>
                </a:lnTo>
                <a:lnTo>
                  <a:pt x="8" y="88"/>
                </a:lnTo>
                <a:lnTo>
                  <a:pt x="8" y="102"/>
                </a:lnTo>
                <a:lnTo>
                  <a:pt x="0" y="120"/>
                </a:lnTo>
                <a:lnTo>
                  <a:pt x="0" y="122"/>
                </a:lnTo>
                <a:lnTo>
                  <a:pt x="0" y="124"/>
                </a:lnTo>
                <a:lnTo>
                  <a:pt x="2" y="126"/>
                </a:lnTo>
                <a:lnTo>
                  <a:pt x="2" y="130"/>
                </a:lnTo>
                <a:lnTo>
                  <a:pt x="6" y="132"/>
                </a:lnTo>
                <a:lnTo>
                  <a:pt x="10" y="134"/>
                </a:lnTo>
                <a:lnTo>
                  <a:pt x="12" y="134"/>
                </a:lnTo>
                <a:lnTo>
                  <a:pt x="14" y="136"/>
                </a:lnTo>
                <a:lnTo>
                  <a:pt x="16" y="138"/>
                </a:lnTo>
                <a:lnTo>
                  <a:pt x="18" y="140"/>
                </a:lnTo>
                <a:lnTo>
                  <a:pt x="18" y="144"/>
                </a:lnTo>
                <a:lnTo>
                  <a:pt x="18" y="148"/>
                </a:lnTo>
                <a:lnTo>
                  <a:pt x="22" y="148"/>
                </a:lnTo>
                <a:lnTo>
                  <a:pt x="36" y="148"/>
                </a:lnTo>
                <a:lnTo>
                  <a:pt x="52" y="146"/>
                </a:lnTo>
                <a:lnTo>
                  <a:pt x="70" y="146"/>
                </a:lnTo>
                <a:lnTo>
                  <a:pt x="88" y="146"/>
                </a:lnTo>
                <a:lnTo>
                  <a:pt x="86" y="144"/>
                </a:lnTo>
                <a:lnTo>
                  <a:pt x="86" y="142"/>
                </a:lnTo>
                <a:lnTo>
                  <a:pt x="88" y="138"/>
                </a:lnTo>
                <a:lnTo>
                  <a:pt x="88" y="134"/>
                </a:lnTo>
                <a:lnTo>
                  <a:pt x="88" y="134"/>
                </a:lnTo>
                <a:lnTo>
                  <a:pt x="84" y="132"/>
                </a:lnTo>
                <a:lnTo>
                  <a:pt x="82" y="130"/>
                </a:lnTo>
                <a:lnTo>
                  <a:pt x="78" y="126"/>
                </a:lnTo>
                <a:lnTo>
                  <a:pt x="74" y="122"/>
                </a:lnTo>
                <a:lnTo>
                  <a:pt x="70" y="116"/>
                </a:lnTo>
                <a:lnTo>
                  <a:pt x="68" y="110"/>
                </a:lnTo>
                <a:lnTo>
                  <a:pt x="66" y="102"/>
                </a:lnTo>
                <a:lnTo>
                  <a:pt x="62" y="100"/>
                </a:lnTo>
                <a:lnTo>
                  <a:pt x="66" y="100"/>
                </a:lnTo>
                <a:lnTo>
                  <a:pt x="66" y="98"/>
                </a:lnTo>
                <a:lnTo>
                  <a:pt x="68" y="96"/>
                </a:lnTo>
                <a:lnTo>
                  <a:pt x="70" y="94"/>
                </a:lnTo>
                <a:lnTo>
                  <a:pt x="70" y="90"/>
                </a:lnTo>
                <a:lnTo>
                  <a:pt x="72" y="86"/>
                </a:lnTo>
                <a:lnTo>
                  <a:pt x="72" y="82"/>
                </a:lnTo>
                <a:lnTo>
                  <a:pt x="70" y="78"/>
                </a:lnTo>
                <a:lnTo>
                  <a:pt x="68" y="76"/>
                </a:lnTo>
                <a:lnTo>
                  <a:pt x="68" y="76"/>
                </a:lnTo>
                <a:lnTo>
                  <a:pt x="66" y="74"/>
                </a:lnTo>
                <a:lnTo>
                  <a:pt x="64" y="72"/>
                </a:lnTo>
                <a:lnTo>
                  <a:pt x="62" y="68"/>
                </a:lnTo>
                <a:lnTo>
                  <a:pt x="62" y="64"/>
                </a:lnTo>
                <a:lnTo>
                  <a:pt x="62" y="58"/>
                </a:lnTo>
                <a:lnTo>
                  <a:pt x="64" y="58"/>
                </a:lnTo>
                <a:lnTo>
                  <a:pt x="66" y="58"/>
                </a:lnTo>
                <a:lnTo>
                  <a:pt x="68" y="58"/>
                </a:lnTo>
                <a:lnTo>
                  <a:pt x="72" y="58"/>
                </a:lnTo>
                <a:lnTo>
                  <a:pt x="74" y="56"/>
                </a:lnTo>
                <a:lnTo>
                  <a:pt x="78" y="54"/>
                </a:lnTo>
                <a:lnTo>
                  <a:pt x="78" y="50"/>
                </a:lnTo>
                <a:lnTo>
                  <a:pt x="78" y="46"/>
                </a:lnTo>
                <a:lnTo>
                  <a:pt x="78" y="46"/>
                </a:lnTo>
                <a:lnTo>
                  <a:pt x="76" y="42"/>
                </a:lnTo>
                <a:lnTo>
                  <a:pt x="74" y="40"/>
                </a:lnTo>
                <a:lnTo>
                  <a:pt x="72" y="34"/>
                </a:lnTo>
                <a:lnTo>
                  <a:pt x="72" y="30"/>
                </a:lnTo>
                <a:lnTo>
                  <a:pt x="72" y="24"/>
                </a:lnTo>
                <a:lnTo>
                  <a:pt x="72" y="20"/>
                </a:lnTo>
                <a:lnTo>
                  <a:pt x="72" y="20"/>
                </a:lnTo>
                <a:lnTo>
                  <a:pt x="72" y="16"/>
                </a:lnTo>
                <a:lnTo>
                  <a:pt x="72" y="12"/>
                </a:lnTo>
                <a:lnTo>
                  <a:pt x="72" y="8"/>
                </a:lnTo>
                <a:lnTo>
                  <a:pt x="70" y="4"/>
                </a:lnTo>
                <a:lnTo>
                  <a:pt x="66" y="2"/>
                </a:lnTo>
                <a:lnTo>
                  <a:pt x="6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Freeform 281"/>
          <p:cNvSpPr>
            <a:spLocks/>
          </p:cNvSpPr>
          <p:nvPr/>
        </p:nvSpPr>
        <p:spPr bwMode="gray">
          <a:xfrm>
            <a:off x="1708292" y="4038600"/>
            <a:ext cx="200069" cy="336550"/>
          </a:xfrm>
          <a:custGeom>
            <a:avLst/>
            <a:gdLst/>
            <a:ahLst/>
            <a:cxnLst>
              <a:cxn ang="0">
                <a:pos x="126" y="46"/>
              </a:cxn>
              <a:cxn ang="0">
                <a:pos x="124" y="90"/>
              </a:cxn>
              <a:cxn ang="0">
                <a:pos x="120" y="88"/>
              </a:cxn>
              <a:cxn ang="0">
                <a:pos x="112" y="90"/>
              </a:cxn>
              <a:cxn ang="0">
                <a:pos x="108" y="92"/>
              </a:cxn>
              <a:cxn ang="0">
                <a:pos x="106" y="98"/>
              </a:cxn>
              <a:cxn ang="0">
                <a:pos x="106" y="104"/>
              </a:cxn>
              <a:cxn ang="0">
                <a:pos x="102" y="110"/>
              </a:cxn>
              <a:cxn ang="0">
                <a:pos x="98" y="114"/>
              </a:cxn>
              <a:cxn ang="0">
                <a:pos x="98" y="120"/>
              </a:cxn>
              <a:cxn ang="0">
                <a:pos x="98" y="124"/>
              </a:cxn>
              <a:cxn ang="0">
                <a:pos x="98" y="124"/>
              </a:cxn>
              <a:cxn ang="0">
                <a:pos x="98" y="122"/>
              </a:cxn>
              <a:cxn ang="0">
                <a:pos x="100" y="126"/>
              </a:cxn>
              <a:cxn ang="0">
                <a:pos x="104" y="132"/>
              </a:cxn>
              <a:cxn ang="0">
                <a:pos x="102" y="138"/>
              </a:cxn>
              <a:cxn ang="0">
                <a:pos x="102" y="150"/>
              </a:cxn>
              <a:cxn ang="0">
                <a:pos x="104" y="158"/>
              </a:cxn>
              <a:cxn ang="0">
                <a:pos x="106" y="168"/>
              </a:cxn>
              <a:cxn ang="0">
                <a:pos x="108" y="174"/>
              </a:cxn>
              <a:cxn ang="0">
                <a:pos x="108" y="176"/>
              </a:cxn>
              <a:cxn ang="0">
                <a:pos x="100" y="178"/>
              </a:cxn>
              <a:cxn ang="0">
                <a:pos x="92" y="182"/>
              </a:cxn>
              <a:cxn ang="0">
                <a:pos x="86" y="190"/>
              </a:cxn>
              <a:cxn ang="0">
                <a:pos x="86" y="192"/>
              </a:cxn>
              <a:cxn ang="0">
                <a:pos x="84" y="198"/>
              </a:cxn>
              <a:cxn ang="0">
                <a:pos x="78" y="202"/>
              </a:cxn>
              <a:cxn ang="0">
                <a:pos x="68" y="204"/>
              </a:cxn>
              <a:cxn ang="0">
                <a:pos x="66" y="202"/>
              </a:cxn>
              <a:cxn ang="0">
                <a:pos x="60" y="200"/>
              </a:cxn>
              <a:cxn ang="0">
                <a:pos x="58" y="204"/>
              </a:cxn>
              <a:cxn ang="0">
                <a:pos x="46" y="208"/>
              </a:cxn>
              <a:cxn ang="0">
                <a:pos x="12" y="212"/>
              </a:cxn>
              <a:cxn ang="0">
                <a:pos x="12" y="210"/>
              </a:cxn>
              <a:cxn ang="0">
                <a:pos x="10" y="204"/>
              </a:cxn>
              <a:cxn ang="0">
                <a:pos x="6" y="200"/>
              </a:cxn>
              <a:cxn ang="0">
                <a:pos x="2" y="194"/>
              </a:cxn>
              <a:cxn ang="0">
                <a:pos x="2" y="184"/>
              </a:cxn>
              <a:cxn ang="0">
                <a:pos x="6" y="186"/>
              </a:cxn>
              <a:cxn ang="0">
                <a:pos x="12" y="184"/>
              </a:cxn>
              <a:cxn ang="0">
                <a:pos x="18" y="180"/>
              </a:cxn>
              <a:cxn ang="0">
                <a:pos x="18" y="174"/>
              </a:cxn>
              <a:cxn ang="0">
                <a:pos x="16" y="168"/>
              </a:cxn>
              <a:cxn ang="0">
                <a:pos x="12" y="156"/>
              </a:cxn>
              <a:cxn ang="0">
                <a:pos x="12" y="150"/>
              </a:cxn>
              <a:cxn ang="0">
                <a:pos x="14" y="144"/>
              </a:cxn>
              <a:cxn ang="0">
                <a:pos x="12" y="136"/>
              </a:cxn>
              <a:cxn ang="0">
                <a:pos x="10" y="132"/>
              </a:cxn>
              <a:cxn ang="0">
                <a:pos x="8" y="130"/>
              </a:cxn>
              <a:cxn ang="0">
                <a:pos x="4" y="126"/>
              </a:cxn>
              <a:cxn ang="0">
                <a:pos x="0" y="126"/>
              </a:cxn>
              <a:cxn ang="0">
                <a:pos x="2" y="120"/>
              </a:cxn>
              <a:cxn ang="0">
                <a:pos x="6" y="104"/>
              </a:cxn>
              <a:cxn ang="0">
                <a:pos x="4" y="102"/>
              </a:cxn>
              <a:cxn ang="0">
                <a:pos x="6" y="96"/>
              </a:cxn>
              <a:cxn ang="0">
                <a:pos x="12" y="88"/>
              </a:cxn>
              <a:cxn ang="0">
                <a:pos x="18" y="78"/>
              </a:cxn>
              <a:cxn ang="0">
                <a:pos x="18" y="50"/>
              </a:cxn>
              <a:cxn ang="0">
                <a:pos x="26" y="30"/>
              </a:cxn>
              <a:cxn ang="0">
                <a:pos x="24" y="26"/>
              </a:cxn>
              <a:cxn ang="0">
                <a:pos x="20" y="16"/>
              </a:cxn>
              <a:cxn ang="0">
                <a:pos x="18" y="6"/>
              </a:cxn>
            </a:cxnLst>
            <a:rect l="0" t="0" r="r" b="b"/>
            <a:pathLst>
              <a:path w="126" h="212">
                <a:moveTo>
                  <a:pt x="18" y="0"/>
                </a:moveTo>
                <a:lnTo>
                  <a:pt x="126" y="46"/>
                </a:lnTo>
                <a:lnTo>
                  <a:pt x="124" y="90"/>
                </a:lnTo>
                <a:lnTo>
                  <a:pt x="124" y="90"/>
                </a:lnTo>
                <a:lnTo>
                  <a:pt x="122" y="90"/>
                </a:lnTo>
                <a:lnTo>
                  <a:pt x="120" y="88"/>
                </a:lnTo>
                <a:lnTo>
                  <a:pt x="116" y="88"/>
                </a:lnTo>
                <a:lnTo>
                  <a:pt x="112" y="90"/>
                </a:lnTo>
                <a:lnTo>
                  <a:pt x="110" y="90"/>
                </a:lnTo>
                <a:lnTo>
                  <a:pt x="108" y="92"/>
                </a:lnTo>
                <a:lnTo>
                  <a:pt x="106" y="96"/>
                </a:lnTo>
                <a:lnTo>
                  <a:pt x="106" y="98"/>
                </a:lnTo>
                <a:lnTo>
                  <a:pt x="106" y="100"/>
                </a:lnTo>
                <a:lnTo>
                  <a:pt x="106" y="104"/>
                </a:lnTo>
                <a:lnTo>
                  <a:pt x="104" y="108"/>
                </a:lnTo>
                <a:lnTo>
                  <a:pt x="102" y="110"/>
                </a:lnTo>
                <a:lnTo>
                  <a:pt x="100" y="110"/>
                </a:lnTo>
                <a:lnTo>
                  <a:pt x="98" y="114"/>
                </a:lnTo>
                <a:lnTo>
                  <a:pt x="96" y="116"/>
                </a:lnTo>
                <a:lnTo>
                  <a:pt x="98" y="120"/>
                </a:lnTo>
                <a:lnTo>
                  <a:pt x="98" y="122"/>
                </a:lnTo>
                <a:lnTo>
                  <a:pt x="98" y="124"/>
                </a:lnTo>
                <a:lnTo>
                  <a:pt x="98" y="124"/>
                </a:lnTo>
                <a:lnTo>
                  <a:pt x="98" y="124"/>
                </a:lnTo>
                <a:lnTo>
                  <a:pt x="98" y="122"/>
                </a:lnTo>
                <a:lnTo>
                  <a:pt x="98" y="122"/>
                </a:lnTo>
                <a:lnTo>
                  <a:pt x="98" y="124"/>
                </a:lnTo>
                <a:lnTo>
                  <a:pt x="100" y="126"/>
                </a:lnTo>
                <a:lnTo>
                  <a:pt x="102" y="128"/>
                </a:lnTo>
                <a:lnTo>
                  <a:pt x="104" y="132"/>
                </a:lnTo>
                <a:lnTo>
                  <a:pt x="104" y="134"/>
                </a:lnTo>
                <a:lnTo>
                  <a:pt x="102" y="138"/>
                </a:lnTo>
                <a:lnTo>
                  <a:pt x="102" y="144"/>
                </a:lnTo>
                <a:lnTo>
                  <a:pt x="102" y="150"/>
                </a:lnTo>
                <a:lnTo>
                  <a:pt x="102" y="154"/>
                </a:lnTo>
                <a:lnTo>
                  <a:pt x="104" y="158"/>
                </a:lnTo>
                <a:lnTo>
                  <a:pt x="104" y="162"/>
                </a:lnTo>
                <a:lnTo>
                  <a:pt x="106" y="168"/>
                </a:lnTo>
                <a:lnTo>
                  <a:pt x="108" y="172"/>
                </a:lnTo>
                <a:lnTo>
                  <a:pt x="108" y="174"/>
                </a:lnTo>
                <a:lnTo>
                  <a:pt x="108" y="176"/>
                </a:lnTo>
                <a:lnTo>
                  <a:pt x="108" y="176"/>
                </a:lnTo>
                <a:lnTo>
                  <a:pt x="104" y="178"/>
                </a:lnTo>
                <a:lnTo>
                  <a:pt x="100" y="178"/>
                </a:lnTo>
                <a:lnTo>
                  <a:pt x="96" y="180"/>
                </a:lnTo>
                <a:lnTo>
                  <a:pt x="92" y="182"/>
                </a:lnTo>
                <a:lnTo>
                  <a:pt x="88" y="186"/>
                </a:lnTo>
                <a:lnTo>
                  <a:pt x="86" y="190"/>
                </a:lnTo>
                <a:lnTo>
                  <a:pt x="86" y="190"/>
                </a:lnTo>
                <a:lnTo>
                  <a:pt x="86" y="192"/>
                </a:lnTo>
                <a:lnTo>
                  <a:pt x="86" y="194"/>
                </a:lnTo>
                <a:lnTo>
                  <a:pt x="84" y="198"/>
                </a:lnTo>
                <a:lnTo>
                  <a:pt x="82" y="200"/>
                </a:lnTo>
                <a:lnTo>
                  <a:pt x="78" y="202"/>
                </a:lnTo>
                <a:lnTo>
                  <a:pt x="74" y="204"/>
                </a:lnTo>
                <a:lnTo>
                  <a:pt x="68" y="204"/>
                </a:lnTo>
                <a:lnTo>
                  <a:pt x="68" y="202"/>
                </a:lnTo>
                <a:lnTo>
                  <a:pt x="66" y="202"/>
                </a:lnTo>
                <a:lnTo>
                  <a:pt x="64" y="202"/>
                </a:lnTo>
                <a:lnTo>
                  <a:pt x="60" y="200"/>
                </a:lnTo>
                <a:lnTo>
                  <a:pt x="58" y="202"/>
                </a:lnTo>
                <a:lnTo>
                  <a:pt x="58" y="204"/>
                </a:lnTo>
                <a:lnTo>
                  <a:pt x="56" y="204"/>
                </a:lnTo>
                <a:lnTo>
                  <a:pt x="46" y="208"/>
                </a:lnTo>
                <a:lnTo>
                  <a:pt x="32" y="210"/>
                </a:lnTo>
                <a:lnTo>
                  <a:pt x="12" y="212"/>
                </a:lnTo>
                <a:lnTo>
                  <a:pt x="12" y="212"/>
                </a:lnTo>
                <a:lnTo>
                  <a:pt x="12" y="210"/>
                </a:lnTo>
                <a:lnTo>
                  <a:pt x="10" y="206"/>
                </a:lnTo>
                <a:lnTo>
                  <a:pt x="10" y="204"/>
                </a:lnTo>
                <a:lnTo>
                  <a:pt x="6" y="202"/>
                </a:lnTo>
                <a:lnTo>
                  <a:pt x="6" y="200"/>
                </a:lnTo>
                <a:lnTo>
                  <a:pt x="4" y="198"/>
                </a:lnTo>
                <a:lnTo>
                  <a:pt x="2" y="194"/>
                </a:lnTo>
                <a:lnTo>
                  <a:pt x="2" y="190"/>
                </a:lnTo>
                <a:lnTo>
                  <a:pt x="2" y="184"/>
                </a:lnTo>
                <a:lnTo>
                  <a:pt x="4" y="184"/>
                </a:lnTo>
                <a:lnTo>
                  <a:pt x="6" y="186"/>
                </a:lnTo>
                <a:lnTo>
                  <a:pt x="8" y="184"/>
                </a:lnTo>
                <a:lnTo>
                  <a:pt x="12" y="184"/>
                </a:lnTo>
                <a:lnTo>
                  <a:pt x="14" y="182"/>
                </a:lnTo>
                <a:lnTo>
                  <a:pt x="18" y="180"/>
                </a:lnTo>
                <a:lnTo>
                  <a:pt x="18" y="176"/>
                </a:lnTo>
                <a:lnTo>
                  <a:pt x="18" y="174"/>
                </a:lnTo>
                <a:lnTo>
                  <a:pt x="18" y="172"/>
                </a:lnTo>
                <a:lnTo>
                  <a:pt x="16" y="168"/>
                </a:lnTo>
                <a:lnTo>
                  <a:pt x="14" y="162"/>
                </a:lnTo>
                <a:lnTo>
                  <a:pt x="12" y="156"/>
                </a:lnTo>
                <a:lnTo>
                  <a:pt x="12" y="152"/>
                </a:lnTo>
                <a:lnTo>
                  <a:pt x="12" y="150"/>
                </a:lnTo>
                <a:lnTo>
                  <a:pt x="12" y="146"/>
                </a:lnTo>
                <a:lnTo>
                  <a:pt x="14" y="144"/>
                </a:lnTo>
                <a:lnTo>
                  <a:pt x="12" y="140"/>
                </a:lnTo>
                <a:lnTo>
                  <a:pt x="12" y="136"/>
                </a:lnTo>
                <a:lnTo>
                  <a:pt x="10" y="132"/>
                </a:lnTo>
                <a:lnTo>
                  <a:pt x="10" y="132"/>
                </a:lnTo>
                <a:lnTo>
                  <a:pt x="10" y="130"/>
                </a:lnTo>
                <a:lnTo>
                  <a:pt x="8" y="130"/>
                </a:lnTo>
                <a:lnTo>
                  <a:pt x="6" y="128"/>
                </a:lnTo>
                <a:lnTo>
                  <a:pt x="4" y="126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2" y="120"/>
                </a:lnTo>
                <a:lnTo>
                  <a:pt x="4" y="114"/>
                </a:lnTo>
                <a:lnTo>
                  <a:pt x="6" y="104"/>
                </a:lnTo>
                <a:lnTo>
                  <a:pt x="4" y="104"/>
                </a:lnTo>
                <a:lnTo>
                  <a:pt x="4" y="102"/>
                </a:lnTo>
                <a:lnTo>
                  <a:pt x="4" y="100"/>
                </a:lnTo>
                <a:lnTo>
                  <a:pt x="6" y="96"/>
                </a:lnTo>
                <a:lnTo>
                  <a:pt x="8" y="92"/>
                </a:lnTo>
                <a:lnTo>
                  <a:pt x="12" y="88"/>
                </a:lnTo>
                <a:lnTo>
                  <a:pt x="18" y="82"/>
                </a:lnTo>
                <a:lnTo>
                  <a:pt x="18" y="78"/>
                </a:lnTo>
                <a:lnTo>
                  <a:pt x="18" y="66"/>
                </a:lnTo>
                <a:lnTo>
                  <a:pt x="18" y="50"/>
                </a:lnTo>
                <a:lnTo>
                  <a:pt x="20" y="38"/>
                </a:lnTo>
                <a:lnTo>
                  <a:pt x="26" y="30"/>
                </a:lnTo>
                <a:lnTo>
                  <a:pt x="24" y="30"/>
                </a:lnTo>
                <a:lnTo>
                  <a:pt x="24" y="26"/>
                </a:lnTo>
                <a:lnTo>
                  <a:pt x="22" y="22"/>
                </a:lnTo>
                <a:lnTo>
                  <a:pt x="20" y="16"/>
                </a:lnTo>
                <a:lnTo>
                  <a:pt x="18" y="12"/>
                </a:lnTo>
                <a:lnTo>
                  <a:pt x="18" y="6"/>
                </a:lnTo>
                <a:lnTo>
                  <a:pt x="1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Freeform 282"/>
          <p:cNvSpPr>
            <a:spLocks/>
          </p:cNvSpPr>
          <p:nvPr/>
        </p:nvSpPr>
        <p:spPr bwMode="gray">
          <a:xfrm>
            <a:off x="1863901" y="4048125"/>
            <a:ext cx="346151" cy="396875"/>
          </a:xfrm>
          <a:custGeom>
            <a:avLst/>
            <a:gdLst/>
            <a:ahLst/>
            <a:cxnLst>
              <a:cxn ang="0">
                <a:pos x="186" y="4"/>
              </a:cxn>
              <a:cxn ang="0">
                <a:pos x="174" y="16"/>
              </a:cxn>
              <a:cxn ang="0">
                <a:pos x="28" y="22"/>
              </a:cxn>
              <a:cxn ang="0">
                <a:pos x="24" y="82"/>
              </a:cxn>
              <a:cxn ang="0">
                <a:pos x="14" y="84"/>
              </a:cxn>
              <a:cxn ang="0">
                <a:pos x="10" y="90"/>
              </a:cxn>
              <a:cxn ang="0">
                <a:pos x="6" y="100"/>
              </a:cxn>
              <a:cxn ang="0">
                <a:pos x="2" y="106"/>
              </a:cxn>
              <a:cxn ang="0">
                <a:pos x="0" y="110"/>
              </a:cxn>
              <a:cxn ang="0">
                <a:pos x="4" y="122"/>
              </a:cxn>
              <a:cxn ang="0">
                <a:pos x="6" y="128"/>
              </a:cxn>
              <a:cxn ang="0">
                <a:pos x="6" y="136"/>
              </a:cxn>
              <a:cxn ang="0">
                <a:pos x="6" y="152"/>
              </a:cxn>
              <a:cxn ang="0">
                <a:pos x="14" y="174"/>
              </a:cxn>
              <a:cxn ang="0">
                <a:pos x="24" y="186"/>
              </a:cxn>
              <a:cxn ang="0">
                <a:pos x="32" y="196"/>
              </a:cxn>
              <a:cxn ang="0">
                <a:pos x="50" y="222"/>
              </a:cxn>
              <a:cxn ang="0">
                <a:pos x="56" y="230"/>
              </a:cxn>
              <a:cxn ang="0">
                <a:pos x="66" y="238"/>
              </a:cxn>
              <a:cxn ang="0">
                <a:pos x="78" y="240"/>
              </a:cxn>
              <a:cxn ang="0">
                <a:pos x="88" y="250"/>
              </a:cxn>
              <a:cxn ang="0">
                <a:pos x="114" y="250"/>
              </a:cxn>
              <a:cxn ang="0">
                <a:pos x="138" y="250"/>
              </a:cxn>
              <a:cxn ang="0">
                <a:pos x="180" y="244"/>
              </a:cxn>
              <a:cxn ang="0">
                <a:pos x="180" y="222"/>
              </a:cxn>
              <a:cxn ang="0">
                <a:pos x="172" y="210"/>
              </a:cxn>
              <a:cxn ang="0">
                <a:pos x="160" y="196"/>
              </a:cxn>
              <a:cxn ang="0">
                <a:pos x="154" y="192"/>
              </a:cxn>
              <a:cxn ang="0">
                <a:pos x="152" y="184"/>
              </a:cxn>
              <a:cxn ang="0">
                <a:pos x="156" y="176"/>
              </a:cxn>
              <a:cxn ang="0">
                <a:pos x="156" y="158"/>
              </a:cxn>
              <a:cxn ang="0">
                <a:pos x="160" y="150"/>
              </a:cxn>
              <a:cxn ang="0">
                <a:pos x="176" y="130"/>
              </a:cxn>
              <a:cxn ang="0">
                <a:pos x="188" y="108"/>
              </a:cxn>
              <a:cxn ang="0">
                <a:pos x="192" y="94"/>
              </a:cxn>
              <a:cxn ang="0">
                <a:pos x="200" y="82"/>
              </a:cxn>
              <a:cxn ang="0">
                <a:pos x="208" y="78"/>
              </a:cxn>
              <a:cxn ang="0">
                <a:pos x="216" y="70"/>
              </a:cxn>
              <a:cxn ang="0">
                <a:pos x="218" y="66"/>
              </a:cxn>
              <a:cxn ang="0">
                <a:pos x="212" y="54"/>
              </a:cxn>
              <a:cxn ang="0">
                <a:pos x="204" y="40"/>
              </a:cxn>
              <a:cxn ang="0">
                <a:pos x="200" y="32"/>
              </a:cxn>
              <a:cxn ang="0">
                <a:pos x="200" y="22"/>
              </a:cxn>
              <a:cxn ang="0">
                <a:pos x="192" y="8"/>
              </a:cxn>
            </a:cxnLst>
            <a:rect l="0" t="0" r="r" b="b"/>
            <a:pathLst>
              <a:path w="218" h="250">
                <a:moveTo>
                  <a:pt x="188" y="0"/>
                </a:moveTo>
                <a:lnTo>
                  <a:pt x="188" y="2"/>
                </a:lnTo>
                <a:lnTo>
                  <a:pt x="186" y="4"/>
                </a:lnTo>
                <a:lnTo>
                  <a:pt x="184" y="8"/>
                </a:lnTo>
                <a:lnTo>
                  <a:pt x="180" y="12"/>
                </a:lnTo>
                <a:lnTo>
                  <a:pt x="174" y="16"/>
                </a:lnTo>
                <a:lnTo>
                  <a:pt x="168" y="20"/>
                </a:lnTo>
                <a:lnTo>
                  <a:pt x="160" y="22"/>
                </a:lnTo>
                <a:lnTo>
                  <a:pt x="28" y="22"/>
                </a:lnTo>
                <a:lnTo>
                  <a:pt x="28" y="84"/>
                </a:lnTo>
                <a:lnTo>
                  <a:pt x="28" y="82"/>
                </a:lnTo>
                <a:lnTo>
                  <a:pt x="24" y="82"/>
                </a:lnTo>
                <a:lnTo>
                  <a:pt x="20" y="82"/>
                </a:lnTo>
                <a:lnTo>
                  <a:pt x="18" y="82"/>
                </a:lnTo>
                <a:lnTo>
                  <a:pt x="14" y="84"/>
                </a:lnTo>
                <a:lnTo>
                  <a:pt x="10" y="86"/>
                </a:lnTo>
                <a:lnTo>
                  <a:pt x="10" y="90"/>
                </a:lnTo>
                <a:lnTo>
                  <a:pt x="10" y="90"/>
                </a:lnTo>
                <a:lnTo>
                  <a:pt x="8" y="94"/>
                </a:lnTo>
                <a:lnTo>
                  <a:pt x="8" y="98"/>
                </a:lnTo>
                <a:lnTo>
                  <a:pt x="6" y="100"/>
                </a:lnTo>
                <a:lnTo>
                  <a:pt x="6" y="102"/>
                </a:lnTo>
                <a:lnTo>
                  <a:pt x="4" y="104"/>
                </a:lnTo>
                <a:lnTo>
                  <a:pt x="2" y="106"/>
                </a:lnTo>
                <a:lnTo>
                  <a:pt x="0" y="108"/>
                </a:lnTo>
                <a:lnTo>
                  <a:pt x="0" y="110"/>
                </a:lnTo>
                <a:lnTo>
                  <a:pt x="0" y="110"/>
                </a:lnTo>
                <a:lnTo>
                  <a:pt x="0" y="114"/>
                </a:lnTo>
                <a:lnTo>
                  <a:pt x="2" y="118"/>
                </a:lnTo>
                <a:lnTo>
                  <a:pt x="4" y="122"/>
                </a:lnTo>
                <a:lnTo>
                  <a:pt x="4" y="122"/>
                </a:lnTo>
                <a:lnTo>
                  <a:pt x="6" y="124"/>
                </a:lnTo>
                <a:lnTo>
                  <a:pt x="6" y="128"/>
                </a:lnTo>
                <a:lnTo>
                  <a:pt x="6" y="132"/>
                </a:lnTo>
                <a:lnTo>
                  <a:pt x="6" y="132"/>
                </a:lnTo>
                <a:lnTo>
                  <a:pt x="6" y="136"/>
                </a:lnTo>
                <a:lnTo>
                  <a:pt x="4" y="140"/>
                </a:lnTo>
                <a:lnTo>
                  <a:pt x="4" y="146"/>
                </a:lnTo>
                <a:lnTo>
                  <a:pt x="6" y="152"/>
                </a:lnTo>
                <a:lnTo>
                  <a:pt x="12" y="170"/>
                </a:lnTo>
                <a:lnTo>
                  <a:pt x="12" y="170"/>
                </a:lnTo>
                <a:lnTo>
                  <a:pt x="14" y="174"/>
                </a:lnTo>
                <a:lnTo>
                  <a:pt x="16" y="178"/>
                </a:lnTo>
                <a:lnTo>
                  <a:pt x="20" y="182"/>
                </a:lnTo>
                <a:lnTo>
                  <a:pt x="24" y="186"/>
                </a:lnTo>
                <a:lnTo>
                  <a:pt x="26" y="190"/>
                </a:lnTo>
                <a:lnTo>
                  <a:pt x="30" y="194"/>
                </a:lnTo>
                <a:lnTo>
                  <a:pt x="32" y="196"/>
                </a:lnTo>
                <a:lnTo>
                  <a:pt x="38" y="204"/>
                </a:lnTo>
                <a:lnTo>
                  <a:pt x="44" y="214"/>
                </a:lnTo>
                <a:lnTo>
                  <a:pt x="50" y="222"/>
                </a:lnTo>
                <a:lnTo>
                  <a:pt x="54" y="228"/>
                </a:lnTo>
                <a:lnTo>
                  <a:pt x="54" y="230"/>
                </a:lnTo>
                <a:lnTo>
                  <a:pt x="56" y="230"/>
                </a:lnTo>
                <a:lnTo>
                  <a:pt x="60" y="234"/>
                </a:lnTo>
                <a:lnTo>
                  <a:pt x="62" y="236"/>
                </a:lnTo>
                <a:lnTo>
                  <a:pt x="66" y="238"/>
                </a:lnTo>
                <a:lnTo>
                  <a:pt x="72" y="240"/>
                </a:lnTo>
                <a:lnTo>
                  <a:pt x="76" y="240"/>
                </a:lnTo>
                <a:lnTo>
                  <a:pt x="78" y="240"/>
                </a:lnTo>
                <a:lnTo>
                  <a:pt x="80" y="242"/>
                </a:lnTo>
                <a:lnTo>
                  <a:pt x="84" y="244"/>
                </a:lnTo>
                <a:lnTo>
                  <a:pt x="88" y="250"/>
                </a:lnTo>
                <a:lnTo>
                  <a:pt x="92" y="250"/>
                </a:lnTo>
                <a:lnTo>
                  <a:pt x="102" y="250"/>
                </a:lnTo>
                <a:lnTo>
                  <a:pt x="114" y="250"/>
                </a:lnTo>
                <a:lnTo>
                  <a:pt x="122" y="250"/>
                </a:lnTo>
                <a:lnTo>
                  <a:pt x="126" y="250"/>
                </a:lnTo>
                <a:lnTo>
                  <a:pt x="138" y="250"/>
                </a:lnTo>
                <a:lnTo>
                  <a:pt x="152" y="248"/>
                </a:lnTo>
                <a:lnTo>
                  <a:pt x="168" y="246"/>
                </a:lnTo>
                <a:lnTo>
                  <a:pt x="180" y="244"/>
                </a:lnTo>
                <a:lnTo>
                  <a:pt x="184" y="240"/>
                </a:lnTo>
                <a:lnTo>
                  <a:pt x="182" y="222"/>
                </a:lnTo>
                <a:lnTo>
                  <a:pt x="180" y="222"/>
                </a:lnTo>
                <a:lnTo>
                  <a:pt x="178" y="218"/>
                </a:lnTo>
                <a:lnTo>
                  <a:pt x="176" y="214"/>
                </a:lnTo>
                <a:lnTo>
                  <a:pt x="172" y="210"/>
                </a:lnTo>
                <a:lnTo>
                  <a:pt x="168" y="204"/>
                </a:lnTo>
                <a:lnTo>
                  <a:pt x="164" y="200"/>
                </a:lnTo>
                <a:lnTo>
                  <a:pt x="160" y="196"/>
                </a:lnTo>
                <a:lnTo>
                  <a:pt x="158" y="194"/>
                </a:lnTo>
                <a:lnTo>
                  <a:pt x="156" y="194"/>
                </a:lnTo>
                <a:lnTo>
                  <a:pt x="154" y="192"/>
                </a:lnTo>
                <a:lnTo>
                  <a:pt x="152" y="190"/>
                </a:lnTo>
                <a:lnTo>
                  <a:pt x="152" y="188"/>
                </a:lnTo>
                <a:lnTo>
                  <a:pt x="152" y="184"/>
                </a:lnTo>
                <a:lnTo>
                  <a:pt x="156" y="182"/>
                </a:lnTo>
                <a:lnTo>
                  <a:pt x="156" y="180"/>
                </a:lnTo>
                <a:lnTo>
                  <a:pt x="156" y="176"/>
                </a:lnTo>
                <a:lnTo>
                  <a:pt x="156" y="172"/>
                </a:lnTo>
                <a:lnTo>
                  <a:pt x="156" y="166"/>
                </a:lnTo>
                <a:lnTo>
                  <a:pt x="156" y="158"/>
                </a:lnTo>
                <a:lnTo>
                  <a:pt x="156" y="158"/>
                </a:lnTo>
                <a:lnTo>
                  <a:pt x="158" y="154"/>
                </a:lnTo>
                <a:lnTo>
                  <a:pt x="160" y="150"/>
                </a:lnTo>
                <a:lnTo>
                  <a:pt x="164" y="144"/>
                </a:lnTo>
                <a:lnTo>
                  <a:pt x="168" y="136"/>
                </a:lnTo>
                <a:lnTo>
                  <a:pt x="176" y="130"/>
                </a:lnTo>
                <a:lnTo>
                  <a:pt x="178" y="128"/>
                </a:lnTo>
                <a:lnTo>
                  <a:pt x="182" y="118"/>
                </a:lnTo>
                <a:lnTo>
                  <a:pt x="188" y="108"/>
                </a:lnTo>
                <a:lnTo>
                  <a:pt x="188" y="98"/>
                </a:lnTo>
                <a:lnTo>
                  <a:pt x="190" y="96"/>
                </a:lnTo>
                <a:lnTo>
                  <a:pt x="192" y="94"/>
                </a:lnTo>
                <a:lnTo>
                  <a:pt x="194" y="90"/>
                </a:lnTo>
                <a:lnTo>
                  <a:pt x="198" y="86"/>
                </a:lnTo>
                <a:lnTo>
                  <a:pt x="200" y="82"/>
                </a:lnTo>
                <a:lnTo>
                  <a:pt x="204" y="80"/>
                </a:lnTo>
                <a:lnTo>
                  <a:pt x="206" y="78"/>
                </a:lnTo>
                <a:lnTo>
                  <a:pt x="208" y="78"/>
                </a:lnTo>
                <a:lnTo>
                  <a:pt x="212" y="76"/>
                </a:lnTo>
                <a:lnTo>
                  <a:pt x="214" y="72"/>
                </a:lnTo>
                <a:lnTo>
                  <a:pt x="216" y="70"/>
                </a:lnTo>
                <a:lnTo>
                  <a:pt x="218" y="68"/>
                </a:lnTo>
                <a:lnTo>
                  <a:pt x="218" y="68"/>
                </a:lnTo>
                <a:lnTo>
                  <a:pt x="218" y="66"/>
                </a:lnTo>
                <a:lnTo>
                  <a:pt x="216" y="64"/>
                </a:lnTo>
                <a:lnTo>
                  <a:pt x="214" y="60"/>
                </a:lnTo>
                <a:lnTo>
                  <a:pt x="212" y="54"/>
                </a:lnTo>
                <a:lnTo>
                  <a:pt x="210" y="50"/>
                </a:lnTo>
                <a:lnTo>
                  <a:pt x="206" y="44"/>
                </a:lnTo>
                <a:lnTo>
                  <a:pt x="204" y="40"/>
                </a:lnTo>
                <a:lnTo>
                  <a:pt x="204" y="38"/>
                </a:lnTo>
                <a:lnTo>
                  <a:pt x="202" y="34"/>
                </a:lnTo>
                <a:lnTo>
                  <a:pt x="200" y="32"/>
                </a:lnTo>
                <a:lnTo>
                  <a:pt x="200" y="28"/>
                </a:lnTo>
                <a:lnTo>
                  <a:pt x="200" y="22"/>
                </a:lnTo>
                <a:lnTo>
                  <a:pt x="200" y="22"/>
                </a:lnTo>
                <a:lnTo>
                  <a:pt x="198" y="18"/>
                </a:lnTo>
                <a:lnTo>
                  <a:pt x="196" y="12"/>
                </a:lnTo>
                <a:lnTo>
                  <a:pt x="192" y="8"/>
                </a:lnTo>
                <a:lnTo>
                  <a:pt x="18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" name="Freeform 283"/>
          <p:cNvSpPr>
            <a:spLocks/>
          </p:cNvSpPr>
          <p:nvPr/>
        </p:nvSpPr>
        <p:spPr bwMode="gray">
          <a:xfrm>
            <a:off x="1711467" y="4318000"/>
            <a:ext cx="235002" cy="133350"/>
          </a:xfrm>
          <a:custGeom>
            <a:avLst/>
            <a:gdLst/>
            <a:ahLst/>
            <a:cxnLst>
              <a:cxn ang="0">
                <a:pos x="106" y="0"/>
              </a:cxn>
              <a:cxn ang="0">
                <a:pos x="98" y="2"/>
              </a:cxn>
              <a:cxn ang="0">
                <a:pos x="90" y="6"/>
              </a:cxn>
              <a:cxn ang="0">
                <a:pos x="84" y="12"/>
              </a:cxn>
              <a:cxn ang="0">
                <a:pos x="82" y="22"/>
              </a:cxn>
              <a:cxn ang="0">
                <a:pos x="76" y="28"/>
              </a:cxn>
              <a:cxn ang="0">
                <a:pos x="70" y="28"/>
              </a:cxn>
              <a:cxn ang="0">
                <a:pos x="64" y="26"/>
              </a:cxn>
              <a:cxn ang="0">
                <a:pos x="60" y="26"/>
              </a:cxn>
              <a:cxn ang="0">
                <a:pos x="58" y="26"/>
              </a:cxn>
              <a:cxn ang="0">
                <a:pos x="54" y="28"/>
              </a:cxn>
              <a:cxn ang="0">
                <a:pos x="48" y="30"/>
              </a:cxn>
              <a:cxn ang="0">
                <a:pos x="36" y="34"/>
              </a:cxn>
              <a:cxn ang="0">
                <a:pos x="26" y="36"/>
              </a:cxn>
              <a:cxn ang="0">
                <a:pos x="10" y="38"/>
              </a:cxn>
              <a:cxn ang="0">
                <a:pos x="6" y="46"/>
              </a:cxn>
              <a:cxn ang="0">
                <a:pos x="4" y="50"/>
              </a:cxn>
              <a:cxn ang="0">
                <a:pos x="0" y="50"/>
              </a:cxn>
              <a:cxn ang="0">
                <a:pos x="2" y="52"/>
              </a:cxn>
              <a:cxn ang="0">
                <a:pos x="4" y="54"/>
              </a:cxn>
              <a:cxn ang="0">
                <a:pos x="6" y="60"/>
              </a:cxn>
              <a:cxn ang="0">
                <a:pos x="10" y="70"/>
              </a:cxn>
              <a:cxn ang="0">
                <a:pos x="26" y="84"/>
              </a:cxn>
              <a:cxn ang="0">
                <a:pos x="38" y="74"/>
              </a:cxn>
              <a:cxn ang="0">
                <a:pos x="42" y="68"/>
              </a:cxn>
              <a:cxn ang="0">
                <a:pos x="48" y="62"/>
              </a:cxn>
              <a:cxn ang="0">
                <a:pos x="58" y="60"/>
              </a:cxn>
              <a:cxn ang="0">
                <a:pos x="60" y="62"/>
              </a:cxn>
              <a:cxn ang="0">
                <a:pos x="62" y="68"/>
              </a:cxn>
              <a:cxn ang="0">
                <a:pos x="64" y="70"/>
              </a:cxn>
              <a:cxn ang="0">
                <a:pos x="74" y="68"/>
              </a:cxn>
              <a:cxn ang="0">
                <a:pos x="86" y="68"/>
              </a:cxn>
              <a:cxn ang="0">
                <a:pos x="118" y="62"/>
              </a:cxn>
              <a:cxn ang="0">
                <a:pos x="146" y="52"/>
              </a:cxn>
              <a:cxn ang="0">
                <a:pos x="132" y="34"/>
              </a:cxn>
              <a:cxn ang="0">
                <a:pos x="122" y="22"/>
              </a:cxn>
              <a:cxn ang="0">
                <a:pos x="118" y="16"/>
              </a:cxn>
              <a:cxn ang="0">
                <a:pos x="112" y="8"/>
              </a:cxn>
              <a:cxn ang="0">
                <a:pos x="106" y="0"/>
              </a:cxn>
            </a:cxnLst>
            <a:rect l="0" t="0" r="r" b="b"/>
            <a:pathLst>
              <a:path w="148" h="84">
                <a:moveTo>
                  <a:pt x="106" y="0"/>
                </a:moveTo>
                <a:lnTo>
                  <a:pt x="106" y="0"/>
                </a:lnTo>
                <a:lnTo>
                  <a:pt x="102" y="0"/>
                </a:lnTo>
                <a:lnTo>
                  <a:pt x="98" y="2"/>
                </a:lnTo>
                <a:lnTo>
                  <a:pt x="94" y="4"/>
                </a:lnTo>
                <a:lnTo>
                  <a:pt x="90" y="6"/>
                </a:lnTo>
                <a:lnTo>
                  <a:pt x="86" y="10"/>
                </a:lnTo>
                <a:lnTo>
                  <a:pt x="84" y="12"/>
                </a:lnTo>
                <a:lnTo>
                  <a:pt x="84" y="18"/>
                </a:lnTo>
                <a:lnTo>
                  <a:pt x="82" y="22"/>
                </a:lnTo>
                <a:lnTo>
                  <a:pt x="78" y="26"/>
                </a:lnTo>
                <a:lnTo>
                  <a:pt x="76" y="28"/>
                </a:lnTo>
                <a:lnTo>
                  <a:pt x="74" y="28"/>
                </a:lnTo>
                <a:lnTo>
                  <a:pt x="70" y="28"/>
                </a:lnTo>
                <a:lnTo>
                  <a:pt x="68" y="28"/>
                </a:lnTo>
                <a:lnTo>
                  <a:pt x="64" y="26"/>
                </a:lnTo>
                <a:lnTo>
                  <a:pt x="62" y="26"/>
                </a:lnTo>
                <a:lnTo>
                  <a:pt x="60" y="26"/>
                </a:lnTo>
                <a:lnTo>
                  <a:pt x="60" y="24"/>
                </a:lnTo>
                <a:lnTo>
                  <a:pt x="58" y="26"/>
                </a:lnTo>
                <a:lnTo>
                  <a:pt x="56" y="28"/>
                </a:lnTo>
                <a:lnTo>
                  <a:pt x="54" y="28"/>
                </a:lnTo>
                <a:lnTo>
                  <a:pt x="52" y="28"/>
                </a:lnTo>
                <a:lnTo>
                  <a:pt x="48" y="30"/>
                </a:lnTo>
                <a:lnTo>
                  <a:pt x="42" y="32"/>
                </a:lnTo>
                <a:lnTo>
                  <a:pt x="36" y="34"/>
                </a:lnTo>
                <a:lnTo>
                  <a:pt x="30" y="36"/>
                </a:lnTo>
                <a:lnTo>
                  <a:pt x="26" y="36"/>
                </a:lnTo>
                <a:lnTo>
                  <a:pt x="10" y="36"/>
                </a:lnTo>
                <a:lnTo>
                  <a:pt x="10" y="38"/>
                </a:lnTo>
                <a:lnTo>
                  <a:pt x="8" y="42"/>
                </a:lnTo>
                <a:lnTo>
                  <a:pt x="6" y="46"/>
                </a:lnTo>
                <a:lnTo>
                  <a:pt x="4" y="50"/>
                </a:lnTo>
                <a:lnTo>
                  <a:pt x="4" y="50"/>
                </a:lnTo>
                <a:lnTo>
                  <a:pt x="2" y="50"/>
                </a:lnTo>
                <a:lnTo>
                  <a:pt x="0" y="50"/>
                </a:lnTo>
                <a:lnTo>
                  <a:pt x="2" y="52"/>
                </a:lnTo>
                <a:lnTo>
                  <a:pt x="2" y="52"/>
                </a:lnTo>
                <a:lnTo>
                  <a:pt x="4" y="52"/>
                </a:lnTo>
                <a:lnTo>
                  <a:pt x="4" y="54"/>
                </a:lnTo>
                <a:lnTo>
                  <a:pt x="4" y="56"/>
                </a:lnTo>
                <a:lnTo>
                  <a:pt x="6" y="60"/>
                </a:lnTo>
                <a:lnTo>
                  <a:pt x="6" y="66"/>
                </a:lnTo>
                <a:lnTo>
                  <a:pt x="10" y="70"/>
                </a:lnTo>
                <a:lnTo>
                  <a:pt x="14" y="74"/>
                </a:lnTo>
                <a:lnTo>
                  <a:pt x="26" y="84"/>
                </a:lnTo>
                <a:lnTo>
                  <a:pt x="38" y="74"/>
                </a:lnTo>
                <a:lnTo>
                  <a:pt x="38" y="74"/>
                </a:lnTo>
                <a:lnTo>
                  <a:pt x="40" y="72"/>
                </a:lnTo>
                <a:lnTo>
                  <a:pt x="42" y="68"/>
                </a:lnTo>
                <a:lnTo>
                  <a:pt x="44" y="66"/>
                </a:lnTo>
                <a:lnTo>
                  <a:pt x="48" y="62"/>
                </a:lnTo>
                <a:lnTo>
                  <a:pt x="52" y="60"/>
                </a:lnTo>
                <a:lnTo>
                  <a:pt x="58" y="60"/>
                </a:lnTo>
                <a:lnTo>
                  <a:pt x="58" y="60"/>
                </a:lnTo>
                <a:lnTo>
                  <a:pt x="60" y="62"/>
                </a:lnTo>
                <a:lnTo>
                  <a:pt x="60" y="66"/>
                </a:lnTo>
                <a:lnTo>
                  <a:pt x="62" y="68"/>
                </a:lnTo>
                <a:lnTo>
                  <a:pt x="64" y="70"/>
                </a:lnTo>
                <a:lnTo>
                  <a:pt x="64" y="70"/>
                </a:lnTo>
                <a:lnTo>
                  <a:pt x="68" y="70"/>
                </a:lnTo>
                <a:lnTo>
                  <a:pt x="74" y="68"/>
                </a:lnTo>
                <a:lnTo>
                  <a:pt x="80" y="68"/>
                </a:lnTo>
                <a:lnTo>
                  <a:pt x="86" y="68"/>
                </a:lnTo>
                <a:lnTo>
                  <a:pt x="90" y="68"/>
                </a:lnTo>
                <a:lnTo>
                  <a:pt x="118" y="62"/>
                </a:lnTo>
                <a:lnTo>
                  <a:pt x="148" y="56"/>
                </a:lnTo>
                <a:lnTo>
                  <a:pt x="146" y="52"/>
                </a:lnTo>
                <a:lnTo>
                  <a:pt x="140" y="44"/>
                </a:lnTo>
                <a:lnTo>
                  <a:pt x="132" y="34"/>
                </a:lnTo>
                <a:lnTo>
                  <a:pt x="124" y="22"/>
                </a:lnTo>
                <a:lnTo>
                  <a:pt x="122" y="22"/>
                </a:lnTo>
                <a:lnTo>
                  <a:pt x="120" y="20"/>
                </a:lnTo>
                <a:lnTo>
                  <a:pt x="118" y="16"/>
                </a:lnTo>
                <a:lnTo>
                  <a:pt x="114" y="12"/>
                </a:lnTo>
                <a:lnTo>
                  <a:pt x="112" y="8"/>
                </a:lnTo>
                <a:lnTo>
                  <a:pt x="108" y="2"/>
                </a:lnTo>
                <a:lnTo>
                  <a:pt x="10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" name="Freeform 284"/>
          <p:cNvSpPr>
            <a:spLocks/>
          </p:cNvSpPr>
          <p:nvPr/>
        </p:nvSpPr>
        <p:spPr bwMode="gray">
          <a:xfrm>
            <a:off x="1600318" y="4470400"/>
            <a:ext cx="117501" cy="130175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52" y="6"/>
              </a:cxn>
              <a:cxn ang="0">
                <a:pos x="54" y="12"/>
              </a:cxn>
              <a:cxn ang="0">
                <a:pos x="60" y="12"/>
              </a:cxn>
              <a:cxn ang="0">
                <a:pos x="68" y="12"/>
              </a:cxn>
              <a:cxn ang="0">
                <a:pos x="72" y="12"/>
              </a:cxn>
              <a:cxn ang="0">
                <a:pos x="72" y="14"/>
              </a:cxn>
              <a:cxn ang="0">
                <a:pos x="74" y="22"/>
              </a:cxn>
              <a:cxn ang="0">
                <a:pos x="72" y="26"/>
              </a:cxn>
              <a:cxn ang="0">
                <a:pos x="68" y="26"/>
              </a:cxn>
              <a:cxn ang="0">
                <a:pos x="68" y="30"/>
              </a:cxn>
              <a:cxn ang="0">
                <a:pos x="68" y="36"/>
              </a:cxn>
              <a:cxn ang="0">
                <a:pos x="74" y="38"/>
              </a:cxn>
              <a:cxn ang="0">
                <a:pos x="74" y="42"/>
              </a:cxn>
              <a:cxn ang="0">
                <a:pos x="74" y="52"/>
              </a:cxn>
              <a:cxn ang="0">
                <a:pos x="70" y="60"/>
              </a:cxn>
              <a:cxn ang="0">
                <a:pos x="62" y="64"/>
              </a:cxn>
              <a:cxn ang="0">
                <a:pos x="52" y="66"/>
              </a:cxn>
              <a:cxn ang="0">
                <a:pos x="46" y="68"/>
              </a:cxn>
              <a:cxn ang="0">
                <a:pos x="42" y="68"/>
              </a:cxn>
              <a:cxn ang="0">
                <a:pos x="32" y="72"/>
              </a:cxn>
              <a:cxn ang="0">
                <a:pos x="28" y="78"/>
              </a:cxn>
              <a:cxn ang="0">
                <a:pos x="24" y="82"/>
              </a:cxn>
              <a:cxn ang="0">
                <a:pos x="22" y="74"/>
              </a:cxn>
              <a:cxn ang="0">
                <a:pos x="20" y="72"/>
              </a:cxn>
              <a:cxn ang="0">
                <a:pos x="16" y="68"/>
              </a:cxn>
              <a:cxn ang="0">
                <a:pos x="14" y="66"/>
              </a:cxn>
              <a:cxn ang="0">
                <a:pos x="6" y="58"/>
              </a:cxn>
              <a:cxn ang="0">
                <a:pos x="0" y="46"/>
              </a:cxn>
              <a:cxn ang="0">
                <a:pos x="0" y="46"/>
              </a:cxn>
              <a:cxn ang="0">
                <a:pos x="6" y="18"/>
              </a:cxn>
              <a:cxn ang="0">
                <a:pos x="26" y="18"/>
              </a:cxn>
              <a:cxn ang="0">
                <a:pos x="30" y="18"/>
              </a:cxn>
              <a:cxn ang="0">
                <a:pos x="32" y="2"/>
              </a:cxn>
            </a:cxnLst>
            <a:rect l="0" t="0" r="r" b="b"/>
            <a:pathLst>
              <a:path w="74" h="82">
                <a:moveTo>
                  <a:pt x="32" y="2"/>
                </a:moveTo>
                <a:lnTo>
                  <a:pt x="52" y="0"/>
                </a:lnTo>
                <a:lnTo>
                  <a:pt x="52" y="2"/>
                </a:lnTo>
                <a:lnTo>
                  <a:pt x="52" y="6"/>
                </a:lnTo>
                <a:lnTo>
                  <a:pt x="52" y="10"/>
                </a:lnTo>
                <a:lnTo>
                  <a:pt x="54" y="12"/>
                </a:lnTo>
                <a:lnTo>
                  <a:pt x="56" y="12"/>
                </a:lnTo>
                <a:lnTo>
                  <a:pt x="60" y="12"/>
                </a:lnTo>
                <a:lnTo>
                  <a:pt x="64" y="12"/>
                </a:lnTo>
                <a:lnTo>
                  <a:pt x="68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4"/>
                </a:lnTo>
                <a:lnTo>
                  <a:pt x="74" y="18"/>
                </a:lnTo>
                <a:lnTo>
                  <a:pt x="74" y="22"/>
                </a:lnTo>
                <a:lnTo>
                  <a:pt x="72" y="26"/>
                </a:lnTo>
                <a:lnTo>
                  <a:pt x="72" y="26"/>
                </a:lnTo>
                <a:lnTo>
                  <a:pt x="70" y="26"/>
                </a:lnTo>
                <a:lnTo>
                  <a:pt x="68" y="26"/>
                </a:lnTo>
                <a:lnTo>
                  <a:pt x="68" y="28"/>
                </a:lnTo>
                <a:lnTo>
                  <a:pt x="68" y="30"/>
                </a:lnTo>
                <a:lnTo>
                  <a:pt x="68" y="34"/>
                </a:lnTo>
                <a:lnTo>
                  <a:pt x="68" y="36"/>
                </a:lnTo>
                <a:lnTo>
                  <a:pt x="68" y="36"/>
                </a:lnTo>
                <a:lnTo>
                  <a:pt x="74" y="38"/>
                </a:lnTo>
                <a:lnTo>
                  <a:pt x="74" y="38"/>
                </a:lnTo>
                <a:lnTo>
                  <a:pt x="74" y="42"/>
                </a:lnTo>
                <a:lnTo>
                  <a:pt x="74" y="46"/>
                </a:lnTo>
                <a:lnTo>
                  <a:pt x="74" y="52"/>
                </a:lnTo>
                <a:lnTo>
                  <a:pt x="72" y="56"/>
                </a:lnTo>
                <a:lnTo>
                  <a:pt x="70" y="60"/>
                </a:lnTo>
                <a:lnTo>
                  <a:pt x="68" y="62"/>
                </a:lnTo>
                <a:lnTo>
                  <a:pt x="62" y="64"/>
                </a:lnTo>
                <a:lnTo>
                  <a:pt x="56" y="66"/>
                </a:lnTo>
                <a:lnTo>
                  <a:pt x="52" y="66"/>
                </a:lnTo>
                <a:lnTo>
                  <a:pt x="48" y="68"/>
                </a:lnTo>
                <a:lnTo>
                  <a:pt x="46" y="68"/>
                </a:lnTo>
                <a:lnTo>
                  <a:pt x="44" y="62"/>
                </a:lnTo>
                <a:lnTo>
                  <a:pt x="42" y="68"/>
                </a:lnTo>
                <a:lnTo>
                  <a:pt x="32" y="72"/>
                </a:lnTo>
                <a:lnTo>
                  <a:pt x="32" y="72"/>
                </a:lnTo>
                <a:lnTo>
                  <a:pt x="30" y="74"/>
                </a:lnTo>
                <a:lnTo>
                  <a:pt x="28" y="78"/>
                </a:lnTo>
                <a:lnTo>
                  <a:pt x="26" y="80"/>
                </a:lnTo>
                <a:lnTo>
                  <a:pt x="24" y="82"/>
                </a:lnTo>
                <a:lnTo>
                  <a:pt x="24" y="82"/>
                </a:lnTo>
                <a:lnTo>
                  <a:pt x="22" y="74"/>
                </a:lnTo>
                <a:lnTo>
                  <a:pt x="22" y="74"/>
                </a:lnTo>
                <a:lnTo>
                  <a:pt x="20" y="72"/>
                </a:lnTo>
                <a:lnTo>
                  <a:pt x="20" y="68"/>
                </a:lnTo>
                <a:lnTo>
                  <a:pt x="16" y="68"/>
                </a:lnTo>
                <a:lnTo>
                  <a:pt x="16" y="66"/>
                </a:lnTo>
                <a:lnTo>
                  <a:pt x="14" y="66"/>
                </a:lnTo>
                <a:lnTo>
                  <a:pt x="10" y="62"/>
                </a:lnTo>
                <a:lnTo>
                  <a:pt x="6" y="58"/>
                </a:lnTo>
                <a:lnTo>
                  <a:pt x="2" y="54"/>
                </a:lnTo>
                <a:lnTo>
                  <a:pt x="0" y="46"/>
                </a:lnTo>
                <a:lnTo>
                  <a:pt x="0" y="46"/>
                </a:lnTo>
                <a:lnTo>
                  <a:pt x="0" y="46"/>
                </a:lnTo>
                <a:lnTo>
                  <a:pt x="0" y="44"/>
                </a:lnTo>
                <a:lnTo>
                  <a:pt x="6" y="18"/>
                </a:lnTo>
                <a:lnTo>
                  <a:pt x="26" y="18"/>
                </a:lnTo>
                <a:lnTo>
                  <a:pt x="26" y="18"/>
                </a:lnTo>
                <a:lnTo>
                  <a:pt x="28" y="18"/>
                </a:lnTo>
                <a:lnTo>
                  <a:pt x="30" y="18"/>
                </a:lnTo>
                <a:lnTo>
                  <a:pt x="30" y="14"/>
                </a:lnTo>
                <a:lnTo>
                  <a:pt x="32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Freeform 285"/>
          <p:cNvSpPr>
            <a:spLocks/>
          </p:cNvSpPr>
          <p:nvPr/>
        </p:nvSpPr>
        <p:spPr bwMode="gray">
          <a:xfrm>
            <a:off x="1609845" y="4473575"/>
            <a:ext cx="41284" cy="254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20" y="0"/>
              </a:cxn>
              <a:cxn ang="0">
                <a:pos x="18" y="0"/>
              </a:cxn>
              <a:cxn ang="0">
                <a:pos x="14" y="0"/>
              </a:cxn>
              <a:cxn ang="0">
                <a:pos x="10" y="2"/>
              </a:cxn>
              <a:cxn ang="0">
                <a:pos x="6" y="4"/>
              </a:cxn>
              <a:cxn ang="0">
                <a:pos x="4" y="8"/>
              </a:cxn>
              <a:cxn ang="0">
                <a:pos x="0" y="16"/>
              </a:cxn>
              <a:cxn ang="0">
                <a:pos x="22" y="16"/>
              </a:cxn>
              <a:cxn ang="0">
                <a:pos x="22" y="16"/>
              </a:cxn>
              <a:cxn ang="0">
                <a:pos x="24" y="14"/>
              </a:cxn>
              <a:cxn ang="0">
                <a:pos x="24" y="12"/>
              </a:cxn>
              <a:cxn ang="0">
                <a:pos x="24" y="10"/>
              </a:cxn>
              <a:cxn ang="0">
                <a:pos x="26" y="6"/>
              </a:cxn>
              <a:cxn ang="0">
                <a:pos x="26" y="2"/>
              </a:cxn>
              <a:cxn ang="0">
                <a:pos x="26" y="0"/>
              </a:cxn>
              <a:cxn ang="0">
                <a:pos x="20" y="0"/>
              </a:cxn>
            </a:cxnLst>
            <a:rect l="0" t="0" r="r" b="b"/>
            <a:pathLst>
              <a:path w="26" h="16">
                <a:moveTo>
                  <a:pt x="20" y="0"/>
                </a:move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0" y="2"/>
                </a:lnTo>
                <a:lnTo>
                  <a:pt x="6" y="4"/>
                </a:lnTo>
                <a:lnTo>
                  <a:pt x="4" y="8"/>
                </a:lnTo>
                <a:lnTo>
                  <a:pt x="0" y="16"/>
                </a:lnTo>
                <a:lnTo>
                  <a:pt x="22" y="16"/>
                </a:lnTo>
                <a:lnTo>
                  <a:pt x="22" y="16"/>
                </a:lnTo>
                <a:lnTo>
                  <a:pt x="24" y="14"/>
                </a:lnTo>
                <a:lnTo>
                  <a:pt x="24" y="12"/>
                </a:lnTo>
                <a:lnTo>
                  <a:pt x="24" y="10"/>
                </a:lnTo>
                <a:lnTo>
                  <a:pt x="26" y="6"/>
                </a:lnTo>
                <a:lnTo>
                  <a:pt x="26" y="2"/>
                </a:lnTo>
                <a:lnTo>
                  <a:pt x="26" y="0"/>
                </a:lnTo>
                <a:lnTo>
                  <a:pt x="2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Freeform 286"/>
          <p:cNvSpPr>
            <a:spLocks/>
          </p:cNvSpPr>
          <p:nvPr/>
        </p:nvSpPr>
        <p:spPr bwMode="gray">
          <a:xfrm>
            <a:off x="1638426" y="4435475"/>
            <a:ext cx="139731" cy="193675"/>
          </a:xfrm>
          <a:custGeom>
            <a:avLst/>
            <a:gdLst/>
            <a:ahLst/>
            <a:cxnLst>
              <a:cxn ang="0">
                <a:pos x="10" y="120"/>
              </a:cxn>
              <a:cxn ang="0">
                <a:pos x="12" y="122"/>
              </a:cxn>
              <a:cxn ang="0">
                <a:pos x="10" y="120"/>
              </a:cxn>
              <a:cxn ang="0">
                <a:pos x="0" y="104"/>
              </a:cxn>
              <a:cxn ang="0">
                <a:pos x="2" y="102"/>
              </a:cxn>
              <a:cxn ang="0">
                <a:pos x="6" y="98"/>
              </a:cxn>
              <a:cxn ang="0">
                <a:pos x="8" y="96"/>
              </a:cxn>
              <a:cxn ang="0">
                <a:pos x="14" y="92"/>
              </a:cxn>
              <a:cxn ang="0">
                <a:pos x="20" y="84"/>
              </a:cxn>
              <a:cxn ang="0">
                <a:pos x="24" y="90"/>
              </a:cxn>
              <a:cxn ang="0">
                <a:pos x="32" y="88"/>
              </a:cxn>
              <a:cxn ang="0">
                <a:pos x="44" y="84"/>
              </a:cxn>
              <a:cxn ang="0">
                <a:pos x="48" y="82"/>
              </a:cxn>
              <a:cxn ang="0">
                <a:pos x="48" y="78"/>
              </a:cxn>
              <a:cxn ang="0">
                <a:pos x="50" y="66"/>
              </a:cxn>
              <a:cxn ang="0">
                <a:pos x="44" y="58"/>
              </a:cxn>
              <a:cxn ang="0">
                <a:pos x="44" y="56"/>
              </a:cxn>
              <a:cxn ang="0">
                <a:pos x="44" y="50"/>
              </a:cxn>
              <a:cxn ang="0">
                <a:pos x="46" y="48"/>
              </a:cxn>
              <a:cxn ang="0">
                <a:pos x="48" y="46"/>
              </a:cxn>
              <a:cxn ang="0">
                <a:pos x="50" y="40"/>
              </a:cxn>
              <a:cxn ang="0">
                <a:pos x="48" y="34"/>
              </a:cxn>
              <a:cxn ang="0">
                <a:pos x="30" y="32"/>
              </a:cxn>
              <a:cxn ang="0">
                <a:pos x="28" y="24"/>
              </a:cxn>
              <a:cxn ang="0">
                <a:pos x="32" y="22"/>
              </a:cxn>
              <a:cxn ang="0">
                <a:pos x="56" y="20"/>
              </a:cxn>
              <a:cxn ang="0">
                <a:pos x="72" y="22"/>
              </a:cxn>
              <a:cxn ang="0">
                <a:pos x="72" y="18"/>
              </a:cxn>
              <a:cxn ang="0">
                <a:pos x="72" y="12"/>
              </a:cxn>
              <a:cxn ang="0">
                <a:pos x="78" y="6"/>
              </a:cxn>
              <a:cxn ang="0">
                <a:pos x="82" y="4"/>
              </a:cxn>
              <a:cxn ang="0">
                <a:pos x="86" y="0"/>
              </a:cxn>
              <a:cxn ang="0">
                <a:pos x="88" y="0"/>
              </a:cxn>
              <a:cxn ang="0">
                <a:pos x="88" y="10"/>
              </a:cxn>
              <a:cxn ang="0">
                <a:pos x="88" y="14"/>
              </a:cxn>
              <a:cxn ang="0">
                <a:pos x="86" y="24"/>
              </a:cxn>
              <a:cxn ang="0">
                <a:pos x="86" y="34"/>
              </a:cxn>
              <a:cxn ang="0">
                <a:pos x="86" y="40"/>
              </a:cxn>
              <a:cxn ang="0">
                <a:pos x="86" y="48"/>
              </a:cxn>
              <a:cxn ang="0">
                <a:pos x="84" y="60"/>
              </a:cxn>
              <a:cxn ang="0">
                <a:pos x="80" y="68"/>
              </a:cxn>
              <a:cxn ang="0">
                <a:pos x="78" y="72"/>
              </a:cxn>
              <a:cxn ang="0">
                <a:pos x="74" y="82"/>
              </a:cxn>
              <a:cxn ang="0">
                <a:pos x="70" y="92"/>
              </a:cxn>
              <a:cxn ang="0">
                <a:pos x="66" y="98"/>
              </a:cxn>
              <a:cxn ang="0">
                <a:pos x="64" y="102"/>
              </a:cxn>
              <a:cxn ang="0">
                <a:pos x="60" y="110"/>
              </a:cxn>
              <a:cxn ang="0">
                <a:pos x="56" y="112"/>
              </a:cxn>
              <a:cxn ang="0">
                <a:pos x="50" y="112"/>
              </a:cxn>
              <a:cxn ang="0">
                <a:pos x="44" y="112"/>
              </a:cxn>
              <a:cxn ang="0">
                <a:pos x="38" y="116"/>
              </a:cxn>
              <a:cxn ang="0">
                <a:pos x="34" y="114"/>
              </a:cxn>
              <a:cxn ang="0">
                <a:pos x="32" y="112"/>
              </a:cxn>
              <a:cxn ang="0">
                <a:pos x="28" y="112"/>
              </a:cxn>
              <a:cxn ang="0">
                <a:pos x="18" y="116"/>
              </a:cxn>
            </a:cxnLst>
            <a:rect l="0" t="0" r="r" b="b"/>
            <a:pathLst>
              <a:path w="88" h="122">
                <a:moveTo>
                  <a:pt x="10" y="120"/>
                </a:moveTo>
                <a:lnTo>
                  <a:pt x="10" y="120"/>
                </a:lnTo>
                <a:lnTo>
                  <a:pt x="12" y="122"/>
                </a:lnTo>
                <a:lnTo>
                  <a:pt x="12" y="122"/>
                </a:lnTo>
                <a:lnTo>
                  <a:pt x="12" y="122"/>
                </a:lnTo>
                <a:lnTo>
                  <a:pt x="10" y="120"/>
                </a:lnTo>
                <a:lnTo>
                  <a:pt x="0" y="108"/>
                </a:lnTo>
                <a:lnTo>
                  <a:pt x="0" y="104"/>
                </a:lnTo>
                <a:lnTo>
                  <a:pt x="0" y="104"/>
                </a:lnTo>
                <a:lnTo>
                  <a:pt x="2" y="102"/>
                </a:lnTo>
                <a:lnTo>
                  <a:pt x="4" y="100"/>
                </a:lnTo>
                <a:lnTo>
                  <a:pt x="6" y="98"/>
                </a:lnTo>
                <a:lnTo>
                  <a:pt x="6" y="96"/>
                </a:lnTo>
                <a:lnTo>
                  <a:pt x="8" y="96"/>
                </a:lnTo>
                <a:lnTo>
                  <a:pt x="10" y="92"/>
                </a:lnTo>
                <a:lnTo>
                  <a:pt x="14" y="92"/>
                </a:lnTo>
                <a:lnTo>
                  <a:pt x="18" y="90"/>
                </a:lnTo>
                <a:lnTo>
                  <a:pt x="20" y="84"/>
                </a:lnTo>
                <a:lnTo>
                  <a:pt x="22" y="90"/>
                </a:lnTo>
                <a:lnTo>
                  <a:pt x="24" y="90"/>
                </a:lnTo>
                <a:lnTo>
                  <a:pt x="28" y="90"/>
                </a:lnTo>
                <a:lnTo>
                  <a:pt x="32" y="88"/>
                </a:lnTo>
                <a:lnTo>
                  <a:pt x="38" y="86"/>
                </a:lnTo>
                <a:lnTo>
                  <a:pt x="44" y="84"/>
                </a:lnTo>
                <a:lnTo>
                  <a:pt x="46" y="82"/>
                </a:lnTo>
                <a:lnTo>
                  <a:pt x="48" y="82"/>
                </a:lnTo>
                <a:lnTo>
                  <a:pt x="48" y="80"/>
                </a:lnTo>
                <a:lnTo>
                  <a:pt x="48" y="78"/>
                </a:lnTo>
                <a:lnTo>
                  <a:pt x="50" y="74"/>
                </a:lnTo>
                <a:lnTo>
                  <a:pt x="50" y="66"/>
                </a:lnTo>
                <a:lnTo>
                  <a:pt x="50" y="58"/>
                </a:lnTo>
                <a:lnTo>
                  <a:pt x="44" y="58"/>
                </a:lnTo>
                <a:lnTo>
                  <a:pt x="44" y="58"/>
                </a:lnTo>
                <a:lnTo>
                  <a:pt x="44" y="56"/>
                </a:lnTo>
                <a:lnTo>
                  <a:pt x="44" y="52"/>
                </a:lnTo>
                <a:lnTo>
                  <a:pt x="44" y="50"/>
                </a:lnTo>
                <a:lnTo>
                  <a:pt x="44" y="48"/>
                </a:lnTo>
                <a:lnTo>
                  <a:pt x="46" y="48"/>
                </a:lnTo>
                <a:lnTo>
                  <a:pt x="48" y="48"/>
                </a:lnTo>
                <a:lnTo>
                  <a:pt x="48" y="46"/>
                </a:lnTo>
                <a:lnTo>
                  <a:pt x="48" y="42"/>
                </a:lnTo>
                <a:lnTo>
                  <a:pt x="50" y="40"/>
                </a:lnTo>
                <a:lnTo>
                  <a:pt x="50" y="36"/>
                </a:lnTo>
                <a:lnTo>
                  <a:pt x="48" y="34"/>
                </a:lnTo>
                <a:lnTo>
                  <a:pt x="30" y="32"/>
                </a:lnTo>
                <a:lnTo>
                  <a:pt x="30" y="32"/>
                </a:lnTo>
                <a:lnTo>
                  <a:pt x="28" y="28"/>
                </a:lnTo>
                <a:lnTo>
                  <a:pt x="28" y="24"/>
                </a:lnTo>
                <a:lnTo>
                  <a:pt x="28" y="22"/>
                </a:lnTo>
                <a:lnTo>
                  <a:pt x="32" y="22"/>
                </a:lnTo>
                <a:lnTo>
                  <a:pt x="42" y="22"/>
                </a:lnTo>
                <a:lnTo>
                  <a:pt x="56" y="20"/>
                </a:lnTo>
                <a:lnTo>
                  <a:pt x="66" y="20"/>
                </a:lnTo>
                <a:lnTo>
                  <a:pt x="72" y="22"/>
                </a:lnTo>
                <a:lnTo>
                  <a:pt x="72" y="20"/>
                </a:lnTo>
                <a:lnTo>
                  <a:pt x="72" y="18"/>
                </a:lnTo>
                <a:lnTo>
                  <a:pt x="70" y="16"/>
                </a:lnTo>
                <a:lnTo>
                  <a:pt x="72" y="12"/>
                </a:lnTo>
                <a:lnTo>
                  <a:pt x="74" y="8"/>
                </a:lnTo>
                <a:lnTo>
                  <a:pt x="78" y="6"/>
                </a:lnTo>
                <a:lnTo>
                  <a:pt x="80" y="6"/>
                </a:lnTo>
                <a:lnTo>
                  <a:pt x="82" y="4"/>
                </a:lnTo>
                <a:lnTo>
                  <a:pt x="84" y="2"/>
                </a:lnTo>
                <a:lnTo>
                  <a:pt x="86" y="0"/>
                </a:lnTo>
                <a:lnTo>
                  <a:pt x="86" y="0"/>
                </a:lnTo>
                <a:lnTo>
                  <a:pt x="88" y="0"/>
                </a:lnTo>
                <a:lnTo>
                  <a:pt x="88" y="4"/>
                </a:lnTo>
                <a:lnTo>
                  <a:pt x="88" y="10"/>
                </a:lnTo>
                <a:lnTo>
                  <a:pt x="88" y="10"/>
                </a:lnTo>
                <a:lnTo>
                  <a:pt x="88" y="14"/>
                </a:lnTo>
                <a:lnTo>
                  <a:pt x="88" y="18"/>
                </a:lnTo>
                <a:lnTo>
                  <a:pt x="86" y="24"/>
                </a:lnTo>
                <a:lnTo>
                  <a:pt x="86" y="28"/>
                </a:lnTo>
                <a:lnTo>
                  <a:pt x="86" y="34"/>
                </a:lnTo>
                <a:lnTo>
                  <a:pt x="86" y="38"/>
                </a:lnTo>
                <a:lnTo>
                  <a:pt x="86" y="40"/>
                </a:lnTo>
                <a:lnTo>
                  <a:pt x="86" y="44"/>
                </a:lnTo>
                <a:lnTo>
                  <a:pt x="86" y="48"/>
                </a:lnTo>
                <a:lnTo>
                  <a:pt x="84" y="54"/>
                </a:lnTo>
                <a:lnTo>
                  <a:pt x="84" y="60"/>
                </a:lnTo>
                <a:lnTo>
                  <a:pt x="82" y="66"/>
                </a:lnTo>
                <a:lnTo>
                  <a:pt x="80" y="68"/>
                </a:lnTo>
                <a:lnTo>
                  <a:pt x="80" y="70"/>
                </a:lnTo>
                <a:lnTo>
                  <a:pt x="78" y="72"/>
                </a:lnTo>
                <a:lnTo>
                  <a:pt x="76" y="78"/>
                </a:lnTo>
                <a:lnTo>
                  <a:pt x="74" y="82"/>
                </a:lnTo>
                <a:lnTo>
                  <a:pt x="72" y="88"/>
                </a:lnTo>
                <a:lnTo>
                  <a:pt x="70" y="92"/>
                </a:lnTo>
                <a:lnTo>
                  <a:pt x="68" y="96"/>
                </a:lnTo>
                <a:lnTo>
                  <a:pt x="66" y="98"/>
                </a:lnTo>
                <a:lnTo>
                  <a:pt x="66" y="100"/>
                </a:lnTo>
                <a:lnTo>
                  <a:pt x="64" y="102"/>
                </a:lnTo>
                <a:lnTo>
                  <a:pt x="62" y="106"/>
                </a:lnTo>
                <a:lnTo>
                  <a:pt x="60" y="110"/>
                </a:lnTo>
                <a:lnTo>
                  <a:pt x="56" y="112"/>
                </a:lnTo>
                <a:lnTo>
                  <a:pt x="56" y="112"/>
                </a:lnTo>
                <a:lnTo>
                  <a:pt x="54" y="112"/>
                </a:lnTo>
                <a:lnTo>
                  <a:pt x="50" y="112"/>
                </a:lnTo>
                <a:lnTo>
                  <a:pt x="46" y="110"/>
                </a:lnTo>
                <a:lnTo>
                  <a:pt x="44" y="112"/>
                </a:lnTo>
                <a:lnTo>
                  <a:pt x="42" y="112"/>
                </a:lnTo>
                <a:lnTo>
                  <a:pt x="38" y="116"/>
                </a:lnTo>
                <a:lnTo>
                  <a:pt x="34" y="114"/>
                </a:lnTo>
                <a:lnTo>
                  <a:pt x="34" y="114"/>
                </a:lnTo>
                <a:lnTo>
                  <a:pt x="34" y="112"/>
                </a:lnTo>
                <a:lnTo>
                  <a:pt x="32" y="112"/>
                </a:lnTo>
                <a:lnTo>
                  <a:pt x="30" y="112"/>
                </a:lnTo>
                <a:lnTo>
                  <a:pt x="28" y="112"/>
                </a:lnTo>
                <a:lnTo>
                  <a:pt x="24" y="114"/>
                </a:lnTo>
                <a:lnTo>
                  <a:pt x="18" y="116"/>
                </a:lnTo>
                <a:lnTo>
                  <a:pt x="10" y="12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Freeform 287"/>
          <p:cNvSpPr>
            <a:spLocks/>
          </p:cNvSpPr>
          <p:nvPr/>
        </p:nvSpPr>
        <p:spPr bwMode="gray">
          <a:xfrm>
            <a:off x="1654305" y="4657725"/>
            <a:ext cx="206421" cy="247650"/>
          </a:xfrm>
          <a:custGeom>
            <a:avLst/>
            <a:gdLst/>
            <a:ahLst/>
            <a:cxnLst>
              <a:cxn ang="0">
                <a:pos x="24" y="2"/>
              </a:cxn>
              <a:cxn ang="0">
                <a:pos x="42" y="0"/>
              </a:cxn>
              <a:cxn ang="0">
                <a:pos x="56" y="0"/>
              </a:cxn>
              <a:cxn ang="0">
                <a:pos x="86" y="26"/>
              </a:cxn>
              <a:cxn ang="0">
                <a:pos x="86" y="18"/>
              </a:cxn>
              <a:cxn ang="0">
                <a:pos x="88" y="14"/>
              </a:cxn>
              <a:cxn ang="0">
                <a:pos x="102" y="18"/>
              </a:cxn>
              <a:cxn ang="0">
                <a:pos x="112" y="24"/>
              </a:cxn>
              <a:cxn ang="0">
                <a:pos x="112" y="34"/>
              </a:cxn>
              <a:cxn ang="0">
                <a:pos x="114" y="38"/>
              </a:cxn>
              <a:cxn ang="0">
                <a:pos x="116" y="48"/>
              </a:cxn>
              <a:cxn ang="0">
                <a:pos x="114" y="56"/>
              </a:cxn>
              <a:cxn ang="0">
                <a:pos x="114" y="60"/>
              </a:cxn>
              <a:cxn ang="0">
                <a:pos x="128" y="62"/>
              </a:cxn>
              <a:cxn ang="0">
                <a:pos x="128" y="70"/>
              </a:cxn>
              <a:cxn ang="0">
                <a:pos x="128" y="82"/>
              </a:cxn>
              <a:cxn ang="0">
                <a:pos x="128" y="88"/>
              </a:cxn>
              <a:cxn ang="0">
                <a:pos x="112" y="136"/>
              </a:cxn>
              <a:cxn ang="0">
                <a:pos x="114" y="138"/>
              </a:cxn>
              <a:cxn ang="0">
                <a:pos x="118" y="144"/>
              </a:cxn>
              <a:cxn ang="0">
                <a:pos x="130" y="152"/>
              </a:cxn>
              <a:cxn ang="0">
                <a:pos x="126" y="152"/>
              </a:cxn>
              <a:cxn ang="0">
                <a:pos x="116" y="154"/>
              </a:cxn>
              <a:cxn ang="0">
                <a:pos x="106" y="156"/>
              </a:cxn>
              <a:cxn ang="0">
                <a:pos x="100" y="156"/>
              </a:cxn>
              <a:cxn ang="0">
                <a:pos x="92" y="156"/>
              </a:cxn>
              <a:cxn ang="0">
                <a:pos x="82" y="154"/>
              </a:cxn>
              <a:cxn ang="0">
                <a:pos x="76" y="150"/>
              </a:cxn>
              <a:cxn ang="0">
                <a:pos x="30" y="150"/>
              </a:cxn>
              <a:cxn ang="0">
                <a:pos x="24" y="150"/>
              </a:cxn>
              <a:cxn ang="0">
                <a:pos x="20" y="144"/>
              </a:cxn>
              <a:cxn ang="0">
                <a:pos x="16" y="142"/>
              </a:cxn>
              <a:cxn ang="0">
                <a:pos x="6" y="142"/>
              </a:cxn>
              <a:cxn ang="0">
                <a:pos x="2" y="140"/>
              </a:cxn>
              <a:cxn ang="0">
                <a:pos x="6" y="118"/>
              </a:cxn>
              <a:cxn ang="0">
                <a:pos x="10" y="100"/>
              </a:cxn>
              <a:cxn ang="0">
                <a:pos x="12" y="94"/>
              </a:cxn>
              <a:cxn ang="0">
                <a:pos x="16" y="82"/>
              </a:cxn>
              <a:cxn ang="0">
                <a:pos x="24" y="68"/>
              </a:cxn>
              <a:cxn ang="0">
                <a:pos x="26" y="68"/>
              </a:cxn>
              <a:cxn ang="0">
                <a:pos x="28" y="66"/>
              </a:cxn>
              <a:cxn ang="0">
                <a:pos x="28" y="58"/>
              </a:cxn>
              <a:cxn ang="0">
                <a:pos x="26" y="46"/>
              </a:cxn>
              <a:cxn ang="0">
                <a:pos x="14" y="16"/>
              </a:cxn>
              <a:cxn ang="0">
                <a:pos x="6" y="4"/>
              </a:cxn>
            </a:cxnLst>
            <a:rect l="0" t="0" r="r" b="b"/>
            <a:pathLst>
              <a:path w="130" h="156">
                <a:moveTo>
                  <a:pt x="6" y="4"/>
                </a:moveTo>
                <a:lnTo>
                  <a:pt x="24" y="2"/>
                </a:lnTo>
                <a:lnTo>
                  <a:pt x="32" y="0"/>
                </a:lnTo>
                <a:lnTo>
                  <a:pt x="42" y="0"/>
                </a:lnTo>
                <a:lnTo>
                  <a:pt x="52" y="0"/>
                </a:lnTo>
                <a:lnTo>
                  <a:pt x="56" y="0"/>
                </a:lnTo>
                <a:lnTo>
                  <a:pt x="64" y="24"/>
                </a:lnTo>
                <a:lnTo>
                  <a:pt x="86" y="26"/>
                </a:lnTo>
                <a:lnTo>
                  <a:pt x="86" y="22"/>
                </a:lnTo>
                <a:lnTo>
                  <a:pt x="86" y="18"/>
                </a:lnTo>
                <a:lnTo>
                  <a:pt x="88" y="14"/>
                </a:lnTo>
                <a:lnTo>
                  <a:pt x="88" y="14"/>
                </a:lnTo>
                <a:lnTo>
                  <a:pt x="102" y="12"/>
                </a:lnTo>
                <a:lnTo>
                  <a:pt x="102" y="18"/>
                </a:lnTo>
                <a:lnTo>
                  <a:pt x="112" y="18"/>
                </a:lnTo>
                <a:lnTo>
                  <a:pt x="112" y="24"/>
                </a:lnTo>
                <a:lnTo>
                  <a:pt x="112" y="28"/>
                </a:lnTo>
                <a:lnTo>
                  <a:pt x="112" y="34"/>
                </a:lnTo>
                <a:lnTo>
                  <a:pt x="114" y="38"/>
                </a:lnTo>
                <a:lnTo>
                  <a:pt x="114" y="38"/>
                </a:lnTo>
                <a:lnTo>
                  <a:pt x="116" y="42"/>
                </a:lnTo>
                <a:lnTo>
                  <a:pt x="116" y="48"/>
                </a:lnTo>
                <a:lnTo>
                  <a:pt x="116" y="52"/>
                </a:lnTo>
                <a:lnTo>
                  <a:pt x="114" y="56"/>
                </a:lnTo>
                <a:lnTo>
                  <a:pt x="114" y="60"/>
                </a:lnTo>
                <a:lnTo>
                  <a:pt x="114" y="60"/>
                </a:lnTo>
                <a:lnTo>
                  <a:pt x="128" y="62"/>
                </a:lnTo>
                <a:lnTo>
                  <a:pt x="128" y="62"/>
                </a:lnTo>
                <a:lnTo>
                  <a:pt x="128" y="66"/>
                </a:lnTo>
                <a:lnTo>
                  <a:pt x="128" y="70"/>
                </a:lnTo>
                <a:lnTo>
                  <a:pt x="128" y="76"/>
                </a:lnTo>
                <a:lnTo>
                  <a:pt x="128" y="82"/>
                </a:lnTo>
                <a:lnTo>
                  <a:pt x="128" y="86"/>
                </a:lnTo>
                <a:lnTo>
                  <a:pt x="128" y="88"/>
                </a:lnTo>
                <a:lnTo>
                  <a:pt x="112" y="90"/>
                </a:lnTo>
                <a:lnTo>
                  <a:pt x="112" y="136"/>
                </a:lnTo>
                <a:lnTo>
                  <a:pt x="112" y="136"/>
                </a:lnTo>
                <a:lnTo>
                  <a:pt x="114" y="138"/>
                </a:lnTo>
                <a:lnTo>
                  <a:pt x="116" y="140"/>
                </a:lnTo>
                <a:lnTo>
                  <a:pt x="118" y="144"/>
                </a:lnTo>
                <a:lnTo>
                  <a:pt x="124" y="148"/>
                </a:lnTo>
                <a:lnTo>
                  <a:pt x="130" y="152"/>
                </a:lnTo>
                <a:lnTo>
                  <a:pt x="130" y="152"/>
                </a:lnTo>
                <a:lnTo>
                  <a:pt x="126" y="152"/>
                </a:lnTo>
                <a:lnTo>
                  <a:pt x="122" y="152"/>
                </a:lnTo>
                <a:lnTo>
                  <a:pt x="116" y="154"/>
                </a:lnTo>
                <a:lnTo>
                  <a:pt x="110" y="154"/>
                </a:lnTo>
                <a:lnTo>
                  <a:pt x="106" y="156"/>
                </a:lnTo>
                <a:lnTo>
                  <a:pt x="102" y="156"/>
                </a:lnTo>
                <a:lnTo>
                  <a:pt x="100" y="156"/>
                </a:lnTo>
                <a:lnTo>
                  <a:pt x="98" y="156"/>
                </a:lnTo>
                <a:lnTo>
                  <a:pt x="92" y="156"/>
                </a:lnTo>
                <a:lnTo>
                  <a:pt x="88" y="154"/>
                </a:lnTo>
                <a:lnTo>
                  <a:pt x="82" y="154"/>
                </a:lnTo>
                <a:lnTo>
                  <a:pt x="78" y="152"/>
                </a:lnTo>
                <a:lnTo>
                  <a:pt x="76" y="150"/>
                </a:lnTo>
                <a:lnTo>
                  <a:pt x="32" y="150"/>
                </a:lnTo>
                <a:lnTo>
                  <a:pt x="30" y="150"/>
                </a:lnTo>
                <a:lnTo>
                  <a:pt x="28" y="150"/>
                </a:lnTo>
                <a:lnTo>
                  <a:pt x="24" y="150"/>
                </a:lnTo>
                <a:lnTo>
                  <a:pt x="22" y="148"/>
                </a:lnTo>
                <a:lnTo>
                  <a:pt x="20" y="144"/>
                </a:lnTo>
                <a:lnTo>
                  <a:pt x="18" y="144"/>
                </a:lnTo>
                <a:lnTo>
                  <a:pt x="16" y="142"/>
                </a:lnTo>
                <a:lnTo>
                  <a:pt x="12" y="142"/>
                </a:lnTo>
                <a:lnTo>
                  <a:pt x="6" y="142"/>
                </a:lnTo>
                <a:lnTo>
                  <a:pt x="0" y="144"/>
                </a:lnTo>
                <a:lnTo>
                  <a:pt x="2" y="140"/>
                </a:lnTo>
                <a:lnTo>
                  <a:pt x="4" y="130"/>
                </a:lnTo>
                <a:lnTo>
                  <a:pt x="6" y="118"/>
                </a:lnTo>
                <a:lnTo>
                  <a:pt x="10" y="108"/>
                </a:lnTo>
                <a:lnTo>
                  <a:pt x="10" y="100"/>
                </a:lnTo>
                <a:lnTo>
                  <a:pt x="10" y="98"/>
                </a:lnTo>
                <a:lnTo>
                  <a:pt x="12" y="94"/>
                </a:lnTo>
                <a:lnTo>
                  <a:pt x="14" y="90"/>
                </a:lnTo>
                <a:lnTo>
                  <a:pt x="16" y="82"/>
                </a:lnTo>
                <a:lnTo>
                  <a:pt x="20" y="76"/>
                </a:lnTo>
                <a:lnTo>
                  <a:pt x="24" y="68"/>
                </a:lnTo>
                <a:lnTo>
                  <a:pt x="26" y="68"/>
                </a:lnTo>
                <a:lnTo>
                  <a:pt x="26" y="68"/>
                </a:lnTo>
                <a:lnTo>
                  <a:pt x="26" y="68"/>
                </a:lnTo>
                <a:lnTo>
                  <a:pt x="28" y="66"/>
                </a:lnTo>
                <a:lnTo>
                  <a:pt x="28" y="62"/>
                </a:lnTo>
                <a:lnTo>
                  <a:pt x="28" y="58"/>
                </a:lnTo>
                <a:lnTo>
                  <a:pt x="28" y="54"/>
                </a:lnTo>
                <a:lnTo>
                  <a:pt x="26" y="46"/>
                </a:lnTo>
                <a:lnTo>
                  <a:pt x="24" y="38"/>
                </a:lnTo>
                <a:lnTo>
                  <a:pt x="14" y="16"/>
                </a:lnTo>
                <a:lnTo>
                  <a:pt x="6" y="10"/>
                </a:lnTo>
                <a:lnTo>
                  <a:pt x="6" y="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Freeform 288"/>
          <p:cNvSpPr>
            <a:spLocks/>
          </p:cNvSpPr>
          <p:nvPr/>
        </p:nvSpPr>
        <p:spPr bwMode="gray">
          <a:xfrm>
            <a:off x="1660656" y="4406900"/>
            <a:ext cx="403314" cy="409575"/>
          </a:xfrm>
          <a:custGeom>
            <a:avLst/>
            <a:gdLst/>
            <a:ahLst/>
            <a:cxnLst>
              <a:cxn ang="0">
                <a:pos x="24" y="132"/>
              </a:cxn>
              <a:cxn ang="0">
                <a:pos x="32" y="128"/>
              </a:cxn>
              <a:cxn ang="0">
                <a:pos x="40" y="130"/>
              </a:cxn>
              <a:cxn ang="0">
                <a:pos x="46" y="128"/>
              </a:cxn>
              <a:cxn ang="0">
                <a:pos x="50" y="120"/>
              </a:cxn>
              <a:cxn ang="0">
                <a:pos x="66" y="86"/>
              </a:cxn>
              <a:cxn ang="0">
                <a:pos x="68" y="80"/>
              </a:cxn>
              <a:cxn ang="0">
                <a:pos x="72" y="70"/>
              </a:cxn>
              <a:cxn ang="0">
                <a:pos x="72" y="52"/>
              </a:cxn>
              <a:cxn ang="0">
                <a:pos x="72" y="40"/>
              </a:cxn>
              <a:cxn ang="0">
                <a:pos x="76" y="30"/>
              </a:cxn>
              <a:cxn ang="0">
                <a:pos x="72" y="18"/>
              </a:cxn>
              <a:cxn ang="0">
                <a:pos x="74" y="12"/>
              </a:cxn>
              <a:cxn ang="0">
                <a:pos x="84" y="6"/>
              </a:cxn>
              <a:cxn ang="0">
                <a:pos x="92" y="8"/>
              </a:cxn>
              <a:cxn ang="0">
                <a:pos x="96" y="16"/>
              </a:cxn>
              <a:cxn ang="0">
                <a:pos x="104" y="14"/>
              </a:cxn>
              <a:cxn ang="0">
                <a:pos x="122" y="12"/>
              </a:cxn>
              <a:cxn ang="0">
                <a:pos x="130" y="12"/>
              </a:cxn>
              <a:cxn ang="0">
                <a:pos x="180" y="2"/>
              </a:cxn>
              <a:cxn ang="0">
                <a:pos x="188" y="10"/>
              </a:cxn>
              <a:cxn ang="0">
                <a:pos x="202" y="14"/>
              </a:cxn>
              <a:cxn ang="0">
                <a:pos x="212" y="18"/>
              </a:cxn>
              <a:cxn ang="0">
                <a:pos x="222" y="24"/>
              </a:cxn>
              <a:cxn ang="0">
                <a:pos x="244" y="26"/>
              </a:cxn>
              <a:cxn ang="0">
                <a:pos x="242" y="32"/>
              </a:cxn>
              <a:cxn ang="0">
                <a:pos x="240" y="40"/>
              </a:cxn>
              <a:cxn ang="0">
                <a:pos x="238" y="50"/>
              </a:cxn>
              <a:cxn ang="0">
                <a:pos x="236" y="60"/>
              </a:cxn>
              <a:cxn ang="0">
                <a:pos x="230" y="74"/>
              </a:cxn>
              <a:cxn ang="0">
                <a:pos x="234" y="118"/>
              </a:cxn>
              <a:cxn ang="0">
                <a:pos x="244" y="170"/>
              </a:cxn>
              <a:cxn ang="0">
                <a:pos x="250" y="194"/>
              </a:cxn>
              <a:cxn ang="0">
                <a:pos x="242" y="194"/>
              </a:cxn>
              <a:cxn ang="0">
                <a:pos x="232" y="196"/>
              </a:cxn>
              <a:cxn ang="0">
                <a:pos x="226" y="204"/>
              </a:cxn>
              <a:cxn ang="0">
                <a:pos x="228" y="214"/>
              </a:cxn>
              <a:cxn ang="0">
                <a:pos x="234" y="228"/>
              </a:cxn>
              <a:cxn ang="0">
                <a:pos x="240" y="240"/>
              </a:cxn>
              <a:cxn ang="0">
                <a:pos x="250" y="258"/>
              </a:cxn>
              <a:cxn ang="0">
                <a:pos x="214" y="230"/>
              </a:cxn>
              <a:cxn ang="0">
                <a:pos x="210" y="230"/>
              </a:cxn>
              <a:cxn ang="0">
                <a:pos x="206" y="224"/>
              </a:cxn>
              <a:cxn ang="0">
                <a:pos x="204" y="230"/>
              </a:cxn>
              <a:cxn ang="0">
                <a:pos x="192" y="230"/>
              </a:cxn>
              <a:cxn ang="0">
                <a:pos x="164" y="224"/>
              </a:cxn>
              <a:cxn ang="0">
                <a:pos x="158" y="222"/>
              </a:cxn>
              <a:cxn ang="0">
                <a:pos x="156" y="220"/>
              </a:cxn>
              <a:cxn ang="0">
                <a:pos x="146" y="218"/>
              </a:cxn>
              <a:cxn ang="0">
                <a:pos x="136" y="218"/>
              </a:cxn>
              <a:cxn ang="0">
                <a:pos x="110" y="218"/>
              </a:cxn>
              <a:cxn ang="0">
                <a:pos x="112" y="210"/>
              </a:cxn>
              <a:cxn ang="0">
                <a:pos x="110" y="196"/>
              </a:cxn>
              <a:cxn ang="0">
                <a:pos x="108" y="186"/>
              </a:cxn>
              <a:cxn ang="0">
                <a:pos x="98" y="176"/>
              </a:cxn>
              <a:cxn ang="0">
                <a:pos x="84" y="172"/>
              </a:cxn>
              <a:cxn ang="0">
                <a:pos x="82" y="184"/>
              </a:cxn>
              <a:cxn ang="0">
                <a:pos x="48" y="158"/>
              </a:cxn>
              <a:cxn ang="0">
                <a:pos x="20" y="160"/>
              </a:cxn>
            </a:cxnLst>
            <a:rect l="0" t="0" r="r" b="b"/>
            <a:pathLst>
              <a:path w="254" h="258">
                <a:moveTo>
                  <a:pt x="0" y="152"/>
                </a:moveTo>
                <a:lnTo>
                  <a:pt x="24" y="134"/>
                </a:lnTo>
                <a:lnTo>
                  <a:pt x="24" y="132"/>
                </a:lnTo>
                <a:lnTo>
                  <a:pt x="26" y="132"/>
                </a:lnTo>
                <a:lnTo>
                  <a:pt x="28" y="130"/>
                </a:lnTo>
                <a:lnTo>
                  <a:pt x="32" y="128"/>
                </a:lnTo>
                <a:lnTo>
                  <a:pt x="38" y="130"/>
                </a:lnTo>
                <a:lnTo>
                  <a:pt x="38" y="130"/>
                </a:lnTo>
                <a:lnTo>
                  <a:pt x="40" y="130"/>
                </a:lnTo>
                <a:lnTo>
                  <a:pt x="42" y="130"/>
                </a:lnTo>
                <a:lnTo>
                  <a:pt x="44" y="130"/>
                </a:lnTo>
                <a:lnTo>
                  <a:pt x="46" y="128"/>
                </a:lnTo>
                <a:lnTo>
                  <a:pt x="48" y="124"/>
                </a:lnTo>
                <a:lnTo>
                  <a:pt x="50" y="124"/>
                </a:lnTo>
                <a:lnTo>
                  <a:pt x="50" y="120"/>
                </a:lnTo>
                <a:lnTo>
                  <a:pt x="54" y="114"/>
                </a:lnTo>
                <a:lnTo>
                  <a:pt x="58" y="106"/>
                </a:lnTo>
                <a:lnTo>
                  <a:pt x="66" y="86"/>
                </a:lnTo>
                <a:lnTo>
                  <a:pt x="66" y="86"/>
                </a:lnTo>
                <a:lnTo>
                  <a:pt x="68" y="84"/>
                </a:lnTo>
                <a:lnTo>
                  <a:pt x="68" y="80"/>
                </a:lnTo>
                <a:lnTo>
                  <a:pt x="70" y="74"/>
                </a:lnTo>
                <a:lnTo>
                  <a:pt x="70" y="72"/>
                </a:lnTo>
                <a:lnTo>
                  <a:pt x="72" y="70"/>
                </a:lnTo>
                <a:lnTo>
                  <a:pt x="72" y="64"/>
                </a:lnTo>
                <a:lnTo>
                  <a:pt x="72" y="58"/>
                </a:lnTo>
                <a:lnTo>
                  <a:pt x="72" y="52"/>
                </a:lnTo>
                <a:lnTo>
                  <a:pt x="72" y="52"/>
                </a:lnTo>
                <a:lnTo>
                  <a:pt x="72" y="46"/>
                </a:lnTo>
                <a:lnTo>
                  <a:pt x="72" y="40"/>
                </a:lnTo>
                <a:lnTo>
                  <a:pt x="74" y="34"/>
                </a:lnTo>
                <a:lnTo>
                  <a:pt x="74" y="32"/>
                </a:lnTo>
                <a:lnTo>
                  <a:pt x="76" y="30"/>
                </a:lnTo>
                <a:lnTo>
                  <a:pt x="76" y="24"/>
                </a:lnTo>
                <a:lnTo>
                  <a:pt x="74" y="20"/>
                </a:lnTo>
                <a:lnTo>
                  <a:pt x="72" y="18"/>
                </a:lnTo>
                <a:lnTo>
                  <a:pt x="72" y="16"/>
                </a:lnTo>
                <a:lnTo>
                  <a:pt x="72" y="14"/>
                </a:lnTo>
                <a:lnTo>
                  <a:pt x="74" y="12"/>
                </a:lnTo>
                <a:lnTo>
                  <a:pt x="76" y="10"/>
                </a:lnTo>
                <a:lnTo>
                  <a:pt x="80" y="6"/>
                </a:lnTo>
                <a:lnTo>
                  <a:pt x="84" y="6"/>
                </a:lnTo>
                <a:lnTo>
                  <a:pt x="90" y="4"/>
                </a:lnTo>
                <a:lnTo>
                  <a:pt x="90" y="6"/>
                </a:lnTo>
                <a:lnTo>
                  <a:pt x="92" y="8"/>
                </a:lnTo>
                <a:lnTo>
                  <a:pt x="94" y="10"/>
                </a:lnTo>
                <a:lnTo>
                  <a:pt x="96" y="14"/>
                </a:lnTo>
                <a:lnTo>
                  <a:pt x="96" y="16"/>
                </a:lnTo>
                <a:lnTo>
                  <a:pt x="98" y="16"/>
                </a:lnTo>
                <a:lnTo>
                  <a:pt x="100" y="14"/>
                </a:lnTo>
                <a:lnTo>
                  <a:pt x="104" y="14"/>
                </a:lnTo>
                <a:lnTo>
                  <a:pt x="110" y="12"/>
                </a:lnTo>
                <a:lnTo>
                  <a:pt x="116" y="12"/>
                </a:lnTo>
                <a:lnTo>
                  <a:pt x="122" y="12"/>
                </a:lnTo>
                <a:lnTo>
                  <a:pt x="122" y="12"/>
                </a:lnTo>
                <a:lnTo>
                  <a:pt x="126" y="12"/>
                </a:lnTo>
                <a:lnTo>
                  <a:pt x="130" y="12"/>
                </a:lnTo>
                <a:lnTo>
                  <a:pt x="134" y="10"/>
                </a:lnTo>
                <a:lnTo>
                  <a:pt x="180" y="0"/>
                </a:lnTo>
                <a:lnTo>
                  <a:pt x="180" y="2"/>
                </a:lnTo>
                <a:lnTo>
                  <a:pt x="182" y="4"/>
                </a:lnTo>
                <a:lnTo>
                  <a:pt x="184" y="6"/>
                </a:lnTo>
                <a:lnTo>
                  <a:pt x="188" y="10"/>
                </a:lnTo>
                <a:lnTo>
                  <a:pt x="194" y="12"/>
                </a:lnTo>
                <a:lnTo>
                  <a:pt x="200" y="14"/>
                </a:lnTo>
                <a:lnTo>
                  <a:pt x="202" y="14"/>
                </a:lnTo>
                <a:lnTo>
                  <a:pt x="204" y="16"/>
                </a:lnTo>
                <a:lnTo>
                  <a:pt x="208" y="16"/>
                </a:lnTo>
                <a:lnTo>
                  <a:pt x="212" y="18"/>
                </a:lnTo>
                <a:lnTo>
                  <a:pt x="216" y="24"/>
                </a:lnTo>
                <a:lnTo>
                  <a:pt x="218" y="24"/>
                </a:lnTo>
                <a:lnTo>
                  <a:pt x="222" y="24"/>
                </a:lnTo>
                <a:lnTo>
                  <a:pt x="228" y="24"/>
                </a:lnTo>
                <a:lnTo>
                  <a:pt x="236" y="26"/>
                </a:lnTo>
                <a:lnTo>
                  <a:pt x="244" y="26"/>
                </a:lnTo>
                <a:lnTo>
                  <a:pt x="244" y="26"/>
                </a:lnTo>
                <a:lnTo>
                  <a:pt x="244" y="28"/>
                </a:lnTo>
                <a:lnTo>
                  <a:pt x="242" y="32"/>
                </a:lnTo>
                <a:lnTo>
                  <a:pt x="242" y="36"/>
                </a:lnTo>
                <a:lnTo>
                  <a:pt x="242" y="38"/>
                </a:lnTo>
                <a:lnTo>
                  <a:pt x="240" y="40"/>
                </a:lnTo>
                <a:lnTo>
                  <a:pt x="238" y="42"/>
                </a:lnTo>
                <a:lnTo>
                  <a:pt x="238" y="46"/>
                </a:lnTo>
                <a:lnTo>
                  <a:pt x="238" y="50"/>
                </a:lnTo>
                <a:lnTo>
                  <a:pt x="238" y="52"/>
                </a:lnTo>
                <a:lnTo>
                  <a:pt x="238" y="56"/>
                </a:lnTo>
                <a:lnTo>
                  <a:pt x="236" y="60"/>
                </a:lnTo>
                <a:lnTo>
                  <a:pt x="234" y="64"/>
                </a:lnTo>
                <a:lnTo>
                  <a:pt x="232" y="70"/>
                </a:lnTo>
                <a:lnTo>
                  <a:pt x="230" y="74"/>
                </a:lnTo>
                <a:lnTo>
                  <a:pt x="230" y="102"/>
                </a:lnTo>
                <a:lnTo>
                  <a:pt x="230" y="106"/>
                </a:lnTo>
                <a:lnTo>
                  <a:pt x="234" y="118"/>
                </a:lnTo>
                <a:lnTo>
                  <a:pt x="238" y="134"/>
                </a:lnTo>
                <a:lnTo>
                  <a:pt x="240" y="152"/>
                </a:lnTo>
                <a:lnTo>
                  <a:pt x="244" y="170"/>
                </a:lnTo>
                <a:lnTo>
                  <a:pt x="248" y="184"/>
                </a:lnTo>
                <a:lnTo>
                  <a:pt x="250" y="192"/>
                </a:lnTo>
                <a:lnTo>
                  <a:pt x="250" y="194"/>
                </a:lnTo>
                <a:lnTo>
                  <a:pt x="248" y="194"/>
                </a:lnTo>
                <a:lnTo>
                  <a:pt x="246" y="194"/>
                </a:lnTo>
                <a:lnTo>
                  <a:pt x="242" y="194"/>
                </a:lnTo>
                <a:lnTo>
                  <a:pt x="240" y="194"/>
                </a:lnTo>
                <a:lnTo>
                  <a:pt x="236" y="194"/>
                </a:lnTo>
                <a:lnTo>
                  <a:pt x="232" y="196"/>
                </a:lnTo>
                <a:lnTo>
                  <a:pt x="230" y="198"/>
                </a:lnTo>
                <a:lnTo>
                  <a:pt x="228" y="200"/>
                </a:lnTo>
                <a:lnTo>
                  <a:pt x="226" y="204"/>
                </a:lnTo>
                <a:lnTo>
                  <a:pt x="226" y="210"/>
                </a:lnTo>
                <a:lnTo>
                  <a:pt x="226" y="210"/>
                </a:lnTo>
                <a:lnTo>
                  <a:pt x="228" y="214"/>
                </a:lnTo>
                <a:lnTo>
                  <a:pt x="230" y="218"/>
                </a:lnTo>
                <a:lnTo>
                  <a:pt x="232" y="224"/>
                </a:lnTo>
                <a:lnTo>
                  <a:pt x="234" y="228"/>
                </a:lnTo>
                <a:lnTo>
                  <a:pt x="236" y="234"/>
                </a:lnTo>
                <a:lnTo>
                  <a:pt x="238" y="238"/>
                </a:lnTo>
                <a:lnTo>
                  <a:pt x="240" y="240"/>
                </a:lnTo>
                <a:lnTo>
                  <a:pt x="254" y="242"/>
                </a:lnTo>
                <a:lnTo>
                  <a:pt x="254" y="256"/>
                </a:lnTo>
                <a:lnTo>
                  <a:pt x="250" y="258"/>
                </a:lnTo>
                <a:lnTo>
                  <a:pt x="238" y="254"/>
                </a:lnTo>
                <a:lnTo>
                  <a:pt x="222" y="244"/>
                </a:lnTo>
                <a:lnTo>
                  <a:pt x="214" y="230"/>
                </a:lnTo>
                <a:lnTo>
                  <a:pt x="214" y="232"/>
                </a:lnTo>
                <a:lnTo>
                  <a:pt x="212" y="232"/>
                </a:lnTo>
                <a:lnTo>
                  <a:pt x="210" y="230"/>
                </a:lnTo>
                <a:lnTo>
                  <a:pt x="208" y="230"/>
                </a:lnTo>
                <a:lnTo>
                  <a:pt x="206" y="228"/>
                </a:lnTo>
                <a:lnTo>
                  <a:pt x="206" y="224"/>
                </a:lnTo>
                <a:lnTo>
                  <a:pt x="206" y="226"/>
                </a:lnTo>
                <a:lnTo>
                  <a:pt x="204" y="228"/>
                </a:lnTo>
                <a:lnTo>
                  <a:pt x="204" y="230"/>
                </a:lnTo>
                <a:lnTo>
                  <a:pt x="200" y="230"/>
                </a:lnTo>
                <a:lnTo>
                  <a:pt x="198" y="230"/>
                </a:lnTo>
                <a:lnTo>
                  <a:pt x="192" y="230"/>
                </a:lnTo>
                <a:lnTo>
                  <a:pt x="182" y="228"/>
                </a:lnTo>
                <a:lnTo>
                  <a:pt x="170" y="226"/>
                </a:lnTo>
                <a:lnTo>
                  <a:pt x="164" y="224"/>
                </a:lnTo>
                <a:lnTo>
                  <a:pt x="162" y="224"/>
                </a:lnTo>
                <a:lnTo>
                  <a:pt x="160" y="222"/>
                </a:lnTo>
                <a:lnTo>
                  <a:pt x="158" y="222"/>
                </a:lnTo>
                <a:lnTo>
                  <a:pt x="158" y="220"/>
                </a:lnTo>
                <a:lnTo>
                  <a:pt x="156" y="220"/>
                </a:lnTo>
                <a:lnTo>
                  <a:pt x="156" y="220"/>
                </a:lnTo>
                <a:lnTo>
                  <a:pt x="154" y="218"/>
                </a:lnTo>
                <a:lnTo>
                  <a:pt x="150" y="218"/>
                </a:lnTo>
                <a:lnTo>
                  <a:pt x="146" y="218"/>
                </a:lnTo>
                <a:lnTo>
                  <a:pt x="144" y="218"/>
                </a:lnTo>
                <a:lnTo>
                  <a:pt x="140" y="218"/>
                </a:lnTo>
                <a:lnTo>
                  <a:pt x="136" y="218"/>
                </a:lnTo>
                <a:lnTo>
                  <a:pt x="130" y="218"/>
                </a:lnTo>
                <a:lnTo>
                  <a:pt x="124" y="220"/>
                </a:lnTo>
                <a:lnTo>
                  <a:pt x="110" y="218"/>
                </a:lnTo>
                <a:lnTo>
                  <a:pt x="110" y="218"/>
                </a:lnTo>
                <a:lnTo>
                  <a:pt x="110" y="214"/>
                </a:lnTo>
                <a:lnTo>
                  <a:pt x="112" y="210"/>
                </a:lnTo>
                <a:lnTo>
                  <a:pt x="112" y="206"/>
                </a:lnTo>
                <a:lnTo>
                  <a:pt x="112" y="200"/>
                </a:lnTo>
                <a:lnTo>
                  <a:pt x="110" y="196"/>
                </a:lnTo>
                <a:lnTo>
                  <a:pt x="110" y="196"/>
                </a:lnTo>
                <a:lnTo>
                  <a:pt x="108" y="192"/>
                </a:lnTo>
                <a:lnTo>
                  <a:pt x="108" y="186"/>
                </a:lnTo>
                <a:lnTo>
                  <a:pt x="108" y="182"/>
                </a:lnTo>
                <a:lnTo>
                  <a:pt x="108" y="176"/>
                </a:lnTo>
                <a:lnTo>
                  <a:pt x="98" y="176"/>
                </a:lnTo>
                <a:lnTo>
                  <a:pt x="98" y="170"/>
                </a:lnTo>
                <a:lnTo>
                  <a:pt x="84" y="172"/>
                </a:lnTo>
                <a:lnTo>
                  <a:pt x="84" y="172"/>
                </a:lnTo>
                <a:lnTo>
                  <a:pt x="82" y="176"/>
                </a:lnTo>
                <a:lnTo>
                  <a:pt x="82" y="180"/>
                </a:lnTo>
                <a:lnTo>
                  <a:pt x="82" y="184"/>
                </a:lnTo>
                <a:lnTo>
                  <a:pt x="60" y="182"/>
                </a:lnTo>
                <a:lnTo>
                  <a:pt x="52" y="158"/>
                </a:lnTo>
                <a:lnTo>
                  <a:pt x="48" y="158"/>
                </a:lnTo>
                <a:lnTo>
                  <a:pt x="38" y="158"/>
                </a:lnTo>
                <a:lnTo>
                  <a:pt x="28" y="158"/>
                </a:lnTo>
                <a:lnTo>
                  <a:pt x="20" y="160"/>
                </a:lnTo>
                <a:lnTo>
                  <a:pt x="2" y="162"/>
                </a:lnTo>
                <a:lnTo>
                  <a:pt x="0" y="15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Freeform 289"/>
          <p:cNvSpPr>
            <a:spLocks/>
          </p:cNvSpPr>
          <p:nvPr/>
        </p:nvSpPr>
        <p:spPr bwMode="gray">
          <a:xfrm>
            <a:off x="1832144" y="4711700"/>
            <a:ext cx="308043" cy="190500"/>
          </a:xfrm>
          <a:custGeom>
            <a:avLst/>
            <a:gdLst/>
            <a:ahLst/>
            <a:cxnLst>
              <a:cxn ang="0">
                <a:pos x="142" y="2"/>
              </a:cxn>
              <a:cxn ang="0">
                <a:pos x="138" y="2"/>
              </a:cxn>
              <a:cxn ang="0">
                <a:pos x="132" y="2"/>
              </a:cxn>
              <a:cxn ang="0">
                <a:pos x="124" y="4"/>
              </a:cxn>
              <a:cxn ang="0">
                <a:pos x="120" y="8"/>
              </a:cxn>
              <a:cxn ang="0">
                <a:pos x="118" y="18"/>
              </a:cxn>
              <a:cxn ang="0">
                <a:pos x="120" y="22"/>
              </a:cxn>
              <a:cxn ang="0">
                <a:pos x="124" y="32"/>
              </a:cxn>
              <a:cxn ang="0">
                <a:pos x="128" y="42"/>
              </a:cxn>
              <a:cxn ang="0">
                <a:pos x="132" y="48"/>
              </a:cxn>
              <a:cxn ang="0">
                <a:pos x="146" y="64"/>
              </a:cxn>
              <a:cxn ang="0">
                <a:pos x="130" y="62"/>
              </a:cxn>
              <a:cxn ang="0">
                <a:pos x="106" y="38"/>
              </a:cxn>
              <a:cxn ang="0">
                <a:pos x="104" y="40"/>
              </a:cxn>
              <a:cxn ang="0">
                <a:pos x="100" y="38"/>
              </a:cxn>
              <a:cxn ang="0">
                <a:pos x="98" y="32"/>
              </a:cxn>
              <a:cxn ang="0">
                <a:pos x="96" y="36"/>
              </a:cxn>
              <a:cxn ang="0">
                <a:pos x="92" y="38"/>
              </a:cxn>
              <a:cxn ang="0">
                <a:pos x="84" y="38"/>
              </a:cxn>
              <a:cxn ang="0">
                <a:pos x="62" y="34"/>
              </a:cxn>
              <a:cxn ang="0">
                <a:pos x="54" y="32"/>
              </a:cxn>
              <a:cxn ang="0">
                <a:pos x="50" y="30"/>
              </a:cxn>
              <a:cxn ang="0">
                <a:pos x="48" y="28"/>
              </a:cxn>
              <a:cxn ang="0">
                <a:pos x="46" y="26"/>
              </a:cxn>
              <a:cxn ang="0">
                <a:pos x="38" y="26"/>
              </a:cxn>
              <a:cxn ang="0">
                <a:pos x="32" y="26"/>
              </a:cxn>
              <a:cxn ang="0">
                <a:pos x="22" y="26"/>
              </a:cxn>
              <a:cxn ang="0">
                <a:pos x="16" y="28"/>
              </a:cxn>
              <a:cxn ang="0">
                <a:pos x="16" y="38"/>
              </a:cxn>
              <a:cxn ang="0">
                <a:pos x="14" y="48"/>
              </a:cxn>
              <a:cxn ang="0">
                <a:pos x="16" y="54"/>
              </a:cxn>
              <a:cxn ang="0">
                <a:pos x="0" y="102"/>
              </a:cxn>
              <a:cxn ang="0">
                <a:pos x="2" y="104"/>
              </a:cxn>
              <a:cxn ang="0">
                <a:pos x="8" y="112"/>
              </a:cxn>
              <a:cxn ang="0">
                <a:pos x="18" y="118"/>
              </a:cxn>
              <a:cxn ang="0">
                <a:pos x="24" y="116"/>
              </a:cxn>
              <a:cxn ang="0">
                <a:pos x="36" y="116"/>
              </a:cxn>
              <a:cxn ang="0">
                <a:pos x="48" y="116"/>
              </a:cxn>
              <a:cxn ang="0">
                <a:pos x="60" y="118"/>
              </a:cxn>
              <a:cxn ang="0">
                <a:pos x="72" y="120"/>
              </a:cxn>
              <a:cxn ang="0">
                <a:pos x="82" y="120"/>
              </a:cxn>
              <a:cxn ang="0">
                <a:pos x="102" y="118"/>
              </a:cxn>
              <a:cxn ang="0">
                <a:pos x="114" y="104"/>
              </a:cxn>
              <a:cxn ang="0">
                <a:pos x="192" y="64"/>
              </a:cxn>
              <a:cxn ang="0">
                <a:pos x="194" y="50"/>
              </a:cxn>
              <a:cxn ang="0">
                <a:pos x="190" y="34"/>
              </a:cxn>
              <a:cxn ang="0">
                <a:pos x="174" y="10"/>
              </a:cxn>
              <a:cxn ang="0">
                <a:pos x="142" y="0"/>
              </a:cxn>
            </a:cxnLst>
            <a:rect l="0" t="0" r="r" b="b"/>
            <a:pathLst>
              <a:path w="194" h="120">
                <a:moveTo>
                  <a:pt x="142" y="0"/>
                </a:moveTo>
                <a:lnTo>
                  <a:pt x="142" y="2"/>
                </a:lnTo>
                <a:lnTo>
                  <a:pt x="140" y="2"/>
                </a:lnTo>
                <a:lnTo>
                  <a:pt x="138" y="2"/>
                </a:lnTo>
                <a:lnTo>
                  <a:pt x="134" y="2"/>
                </a:lnTo>
                <a:lnTo>
                  <a:pt x="132" y="2"/>
                </a:lnTo>
                <a:lnTo>
                  <a:pt x="128" y="2"/>
                </a:lnTo>
                <a:lnTo>
                  <a:pt x="124" y="4"/>
                </a:lnTo>
                <a:lnTo>
                  <a:pt x="122" y="6"/>
                </a:lnTo>
                <a:lnTo>
                  <a:pt x="120" y="8"/>
                </a:lnTo>
                <a:lnTo>
                  <a:pt x="118" y="12"/>
                </a:lnTo>
                <a:lnTo>
                  <a:pt x="118" y="18"/>
                </a:lnTo>
                <a:lnTo>
                  <a:pt x="118" y="18"/>
                </a:lnTo>
                <a:lnTo>
                  <a:pt x="120" y="22"/>
                </a:lnTo>
                <a:lnTo>
                  <a:pt x="122" y="26"/>
                </a:lnTo>
                <a:lnTo>
                  <a:pt x="124" y="32"/>
                </a:lnTo>
                <a:lnTo>
                  <a:pt x="126" y="36"/>
                </a:lnTo>
                <a:lnTo>
                  <a:pt x="128" y="42"/>
                </a:lnTo>
                <a:lnTo>
                  <a:pt x="130" y="46"/>
                </a:lnTo>
                <a:lnTo>
                  <a:pt x="132" y="48"/>
                </a:lnTo>
                <a:lnTo>
                  <a:pt x="146" y="50"/>
                </a:lnTo>
                <a:lnTo>
                  <a:pt x="146" y="64"/>
                </a:lnTo>
                <a:lnTo>
                  <a:pt x="142" y="66"/>
                </a:lnTo>
                <a:lnTo>
                  <a:pt x="130" y="62"/>
                </a:lnTo>
                <a:lnTo>
                  <a:pt x="114" y="52"/>
                </a:lnTo>
                <a:lnTo>
                  <a:pt x="106" y="38"/>
                </a:lnTo>
                <a:lnTo>
                  <a:pt x="106" y="40"/>
                </a:lnTo>
                <a:lnTo>
                  <a:pt x="104" y="40"/>
                </a:lnTo>
                <a:lnTo>
                  <a:pt x="102" y="38"/>
                </a:lnTo>
                <a:lnTo>
                  <a:pt x="100" y="38"/>
                </a:lnTo>
                <a:lnTo>
                  <a:pt x="98" y="36"/>
                </a:lnTo>
                <a:lnTo>
                  <a:pt x="98" y="32"/>
                </a:lnTo>
                <a:lnTo>
                  <a:pt x="98" y="34"/>
                </a:lnTo>
                <a:lnTo>
                  <a:pt x="96" y="36"/>
                </a:lnTo>
                <a:lnTo>
                  <a:pt x="96" y="38"/>
                </a:lnTo>
                <a:lnTo>
                  <a:pt x="92" y="38"/>
                </a:lnTo>
                <a:lnTo>
                  <a:pt x="90" y="38"/>
                </a:lnTo>
                <a:lnTo>
                  <a:pt x="84" y="38"/>
                </a:lnTo>
                <a:lnTo>
                  <a:pt x="74" y="36"/>
                </a:lnTo>
                <a:lnTo>
                  <a:pt x="62" y="34"/>
                </a:lnTo>
                <a:lnTo>
                  <a:pt x="56" y="32"/>
                </a:lnTo>
                <a:lnTo>
                  <a:pt x="54" y="32"/>
                </a:lnTo>
                <a:lnTo>
                  <a:pt x="52" y="30"/>
                </a:lnTo>
                <a:lnTo>
                  <a:pt x="50" y="30"/>
                </a:lnTo>
                <a:lnTo>
                  <a:pt x="50" y="28"/>
                </a:lnTo>
                <a:lnTo>
                  <a:pt x="48" y="28"/>
                </a:lnTo>
                <a:lnTo>
                  <a:pt x="48" y="28"/>
                </a:lnTo>
                <a:lnTo>
                  <a:pt x="46" y="26"/>
                </a:lnTo>
                <a:lnTo>
                  <a:pt x="42" y="26"/>
                </a:lnTo>
                <a:lnTo>
                  <a:pt x="38" y="26"/>
                </a:lnTo>
                <a:lnTo>
                  <a:pt x="36" y="26"/>
                </a:lnTo>
                <a:lnTo>
                  <a:pt x="32" y="26"/>
                </a:lnTo>
                <a:lnTo>
                  <a:pt x="28" y="26"/>
                </a:lnTo>
                <a:lnTo>
                  <a:pt x="22" y="26"/>
                </a:lnTo>
                <a:lnTo>
                  <a:pt x="16" y="28"/>
                </a:lnTo>
                <a:lnTo>
                  <a:pt x="16" y="28"/>
                </a:lnTo>
                <a:lnTo>
                  <a:pt x="16" y="32"/>
                </a:lnTo>
                <a:lnTo>
                  <a:pt x="16" y="38"/>
                </a:lnTo>
                <a:lnTo>
                  <a:pt x="14" y="42"/>
                </a:lnTo>
                <a:lnTo>
                  <a:pt x="14" y="48"/>
                </a:lnTo>
                <a:lnTo>
                  <a:pt x="16" y="52"/>
                </a:lnTo>
                <a:lnTo>
                  <a:pt x="16" y="54"/>
                </a:lnTo>
                <a:lnTo>
                  <a:pt x="0" y="56"/>
                </a:lnTo>
                <a:lnTo>
                  <a:pt x="0" y="102"/>
                </a:lnTo>
                <a:lnTo>
                  <a:pt x="0" y="102"/>
                </a:lnTo>
                <a:lnTo>
                  <a:pt x="2" y="104"/>
                </a:lnTo>
                <a:lnTo>
                  <a:pt x="4" y="108"/>
                </a:lnTo>
                <a:lnTo>
                  <a:pt x="8" y="112"/>
                </a:lnTo>
                <a:lnTo>
                  <a:pt x="12" y="114"/>
                </a:lnTo>
                <a:lnTo>
                  <a:pt x="18" y="118"/>
                </a:lnTo>
                <a:lnTo>
                  <a:pt x="20" y="118"/>
                </a:lnTo>
                <a:lnTo>
                  <a:pt x="24" y="116"/>
                </a:lnTo>
                <a:lnTo>
                  <a:pt x="30" y="116"/>
                </a:lnTo>
                <a:lnTo>
                  <a:pt x="36" y="116"/>
                </a:lnTo>
                <a:lnTo>
                  <a:pt x="46" y="116"/>
                </a:lnTo>
                <a:lnTo>
                  <a:pt x="48" y="116"/>
                </a:lnTo>
                <a:lnTo>
                  <a:pt x="54" y="116"/>
                </a:lnTo>
                <a:lnTo>
                  <a:pt x="60" y="118"/>
                </a:lnTo>
                <a:lnTo>
                  <a:pt x="66" y="118"/>
                </a:lnTo>
                <a:lnTo>
                  <a:pt x="72" y="120"/>
                </a:lnTo>
                <a:lnTo>
                  <a:pt x="78" y="120"/>
                </a:lnTo>
                <a:lnTo>
                  <a:pt x="82" y="120"/>
                </a:lnTo>
                <a:lnTo>
                  <a:pt x="90" y="120"/>
                </a:lnTo>
                <a:lnTo>
                  <a:pt x="102" y="118"/>
                </a:lnTo>
                <a:lnTo>
                  <a:pt x="110" y="114"/>
                </a:lnTo>
                <a:lnTo>
                  <a:pt x="114" y="104"/>
                </a:lnTo>
                <a:lnTo>
                  <a:pt x="192" y="88"/>
                </a:lnTo>
                <a:lnTo>
                  <a:pt x="192" y="64"/>
                </a:lnTo>
                <a:lnTo>
                  <a:pt x="190" y="56"/>
                </a:lnTo>
                <a:lnTo>
                  <a:pt x="194" y="50"/>
                </a:lnTo>
                <a:lnTo>
                  <a:pt x="194" y="46"/>
                </a:lnTo>
                <a:lnTo>
                  <a:pt x="190" y="34"/>
                </a:lnTo>
                <a:lnTo>
                  <a:pt x="184" y="20"/>
                </a:lnTo>
                <a:lnTo>
                  <a:pt x="174" y="10"/>
                </a:lnTo>
                <a:lnTo>
                  <a:pt x="160" y="4"/>
                </a:lnTo>
                <a:lnTo>
                  <a:pt x="142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Freeform 290"/>
          <p:cNvSpPr>
            <a:spLocks/>
          </p:cNvSpPr>
          <p:nvPr/>
        </p:nvSpPr>
        <p:spPr bwMode="gray">
          <a:xfrm>
            <a:off x="1651129" y="4883150"/>
            <a:ext cx="304867" cy="263525"/>
          </a:xfrm>
          <a:custGeom>
            <a:avLst/>
            <a:gdLst/>
            <a:ahLst/>
            <a:cxnLst>
              <a:cxn ang="0">
                <a:pos x="130" y="10"/>
              </a:cxn>
              <a:cxn ang="0">
                <a:pos x="122" y="10"/>
              </a:cxn>
              <a:cxn ang="0">
                <a:pos x="112" y="12"/>
              </a:cxn>
              <a:cxn ang="0">
                <a:pos x="104" y="14"/>
              </a:cxn>
              <a:cxn ang="0">
                <a:pos x="98" y="14"/>
              </a:cxn>
              <a:cxn ang="0">
                <a:pos x="88" y="12"/>
              </a:cxn>
              <a:cxn ang="0">
                <a:pos x="80" y="10"/>
              </a:cxn>
              <a:cxn ang="0">
                <a:pos x="34" y="8"/>
              </a:cxn>
              <a:cxn ang="0">
                <a:pos x="30" y="8"/>
              </a:cxn>
              <a:cxn ang="0">
                <a:pos x="24" y="6"/>
              </a:cxn>
              <a:cxn ang="0">
                <a:pos x="20" y="2"/>
              </a:cxn>
              <a:cxn ang="0">
                <a:pos x="14" y="0"/>
              </a:cxn>
              <a:cxn ang="0">
                <a:pos x="2" y="2"/>
              </a:cxn>
              <a:cxn ang="0">
                <a:pos x="2" y="12"/>
              </a:cxn>
              <a:cxn ang="0">
                <a:pos x="12" y="32"/>
              </a:cxn>
              <a:cxn ang="0">
                <a:pos x="18" y="54"/>
              </a:cxn>
              <a:cxn ang="0">
                <a:pos x="24" y="72"/>
              </a:cxn>
              <a:cxn ang="0">
                <a:pos x="34" y="110"/>
              </a:cxn>
              <a:cxn ang="0">
                <a:pos x="46" y="136"/>
              </a:cxn>
              <a:cxn ang="0">
                <a:pos x="48" y="140"/>
              </a:cxn>
              <a:cxn ang="0">
                <a:pos x="52" y="148"/>
              </a:cxn>
              <a:cxn ang="0">
                <a:pos x="58" y="158"/>
              </a:cxn>
              <a:cxn ang="0">
                <a:pos x="60" y="164"/>
              </a:cxn>
              <a:cxn ang="0">
                <a:pos x="72" y="160"/>
              </a:cxn>
              <a:cxn ang="0">
                <a:pos x="74" y="156"/>
              </a:cxn>
              <a:cxn ang="0">
                <a:pos x="76" y="152"/>
              </a:cxn>
              <a:cxn ang="0">
                <a:pos x="78" y="150"/>
              </a:cxn>
              <a:cxn ang="0">
                <a:pos x="82" y="152"/>
              </a:cxn>
              <a:cxn ang="0">
                <a:pos x="82" y="156"/>
              </a:cxn>
              <a:cxn ang="0">
                <a:pos x="82" y="162"/>
              </a:cxn>
              <a:cxn ang="0">
                <a:pos x="86" y="164"/>
              </a:cxn>
              <a:cxn ang="0">
                <a:pos x="94" y="164"/>
              </a:cxn>
              <a:cxn ang="0">
                <a:pos x="104" y="166"/>
              </a:cxn>
              <a:cxn ang="0">
                <a:pos x="112" y="162"/>
              </a:cxn>
              <a:cxn ang="0">
                <a:pos x="114" y="60"/>
              </a:cxn>
              <a:cxn ang="0">
                <a:pos x="128" y="16"/>
              </a:cxn>
              <a:cxn ang="0">
                <a:pos x="144" y="16"/>
              </a:cxn>
              <a:cxn ang="0">
                <a:pos x="164" y="16"/>
              </a:cxn>
              <a:cxn ang="0">
                <a:pos x="168" y="18"/>
              </a:cxn>
              <a:cxn ang="0">
                <a:pos x="170" y="22"/>
              </a:cxn>
              <a:cxn ang="0">
                <a:pos x="172" y="20"/>
              </a:cxn>
              <a:cxn ang="0">
                <a:pos x="182" y="16"/>
              </a:cxn>
              <a:cxn ang="0">
                <a:pos x="190" y="12"/>
              </a:cxn>
              <a:cxn ang="0">
                <a:pos x="188" y="12"/>
              </a:cxn>
              <a:cxn ang="0">
                <a:pos x="166" y="8"/>
              </a:cxn>
              <a:cxn ang="0">
                <a:pos x="132" y="10"/>
              </a:cxn>
            </a:cxnLst>
            <a:rect l="0" t="0" r="r" b="b"/>
            <a:pathLst>
              <a:path w="192" h="166">
                <a:moveTo>
                  <a:pt x="132" y="10"/>
                </a:moveTo>
                <a:lnTo>
                  <a:pt x="130" y="10"/>
                </a:lnTo>
                <a:lnTo>
                  <a:pt x="128" y="10"/>
                </a:lnTo>
                <a:lnTo>
                  <a:pt x="122" y="10"/>
                </a:lnTo>
                <a:lnTo>
                  <a:pt x="118" y="12"/>
                </a:lnTo>
                <a:lnTo>
                  <a:pt x="112" y="12"/>
                </a:lnTo>
                <a:lnTo>
                  <a:pt x="106" y="14"/>
                </a:lnTo>
                <a:lnTo>
                  <a:pt x="104" y="14"/>
                </a:lnTo>
                <a:lnTo>
                  <a:pt x="102" y="14"/>
                </a:lnTo>
                <a:lnTo>
                  <a:pt x="98" y="14"/>
                </a:lnTo>
                <a:lnTo>
                  <a:pt x="94" y="14"/>
                </a:lnTo>
                <a:lnTo>
                  <a:pt x="88" y="12"/>
                </a:lnTo>
                <a:lnTo>
                  <a:pt x="84" y="12"/>
                </a:lnTo>
                <a:lnTo>
                  <a:pt x="80" y="10"/>
                </a:lnTo>
                <a:lnTo>
                  <a:pt x="76" y="8"/>
                </a:lnTo>
                <a:lnTo>
                  <a:pt x="34" y="8"/>
                </a:lnTo>
                <a:lnTo>
                  <a:pt x="32" y="8"/>
                </a:lnTo>
                <a:lnTo>
                  <a:pt x="30" y="8"/>
                </a:lnTo>
                <a:lnTo>
                  <a:pt x="26" y="8"/>
                </a:lnTo>
                <a:lnTo>
                  <a:pt x="24" y="6"/>
                </a:lnTo>
                <a:lnTo>
                  <a:pt x="20" y="2"/>
                </a:lnTo>
                <a:lnTo>
                  <a:pt x="20" y="2"/>
                </a:lnTo>
                <a:lnTo>
                  <a:pt x="18" y="0"/>
                </a:lnTo>
                <a:lnTo>
                  <a:pt x="14" y="0"/>
                </a:lnTo>
                <a:lnTo>
                  <a:pt x="8" y="0"/>
                </a:lnTo>
                <a:lnTo>
                  <a:pt x="2" y="2"/>
                </a:lnTo>
                <a:lnTo>
                  <a:pt x="0" y="10"/>
                </a:lnTo>
                <a:lnTo>
                  <a:pt x="2" y="12"/>
                </a:lnTo>
                <a:lnTo>
                  <a:pt x="6" y="20"/>
                </a:lnTo>
                <a:lnTo>
                  <a:pt x="12" y="32"/>
                </a:lnTo>
                <a:lnTo>
                  <a:pt x="16" y="42"/>
                </a:lnTo>
                <a:lnTo>
                  <a:pt x="18" y="54"/>
                </a:lnTo>
                <a:lnTo>
                  <a:pt x="20" y="58"/>
                </a:lnTo>
                <a:lnTo>
                  <a:pt x="24" y="72"/>
                </a:lnTo>
                <a:lnTo>
                  <a:pt x="28" y="90"/>
                </a:lnTo>
                <a:lnTo>
                  <a:pt x="34" y="110"/>
                </a:lnTo>
                <a:lnTo>
                  <a:pt x="42" y="126"/>
                </a:lnTo>
                <a:lnTo>
                  <a:pt x="46" y="136"/>
                </a:lnTo>
                <a:lnTo>
                  <a:pt x="48" y="136"/>
                </a:lnTo>
                <a:lnTo>
                  <a:pt x="48" y="140"/>
                </a:lnTo>
                <a:lnTo>
                  <a:pt x="50" y="144"/>
                </a:lnTo>
                <a:lnTo>
                  <a:pt x="52" y="148"/>
                </a:lnTo>
                <a:lnTo>
                  <a:pt x="56" y="152"/>
                </a:lnTo>
                <a:lnTo>
                  <a:pt x="58" y="158"/>
                </a:lnTo>
                <a:lnTo>
                  <a:pt x="60" y="162"/>
                </a:lnTo>
                <a:lnTo>
                  <a:pt x="60" y="164"/>
                </a:lnTo>
                <a:lnTo>
                  <a:pt x="72" y="160"/>
                </a:lnTo>
                <a:lnTo>
                  <a:pt x="72" y="160"/>
                </a:lnTo>
                <a:lnTo>
                  <a:pt x="74" y="158"/>
                </a:lnTo>
                <a:lnTo>
                  <a:pt x="74" y="156"/>
                </a:lnTo>
                <a:lnTo>
                  <a:pt x="76" y="154"/>
                </a:lnTo>
                <a:lnTo>
                  <a:pt x="76" y="152"/>
                </a:lnTo>
                <a:lnTo>
                  <a:pt x="76" y="152"/>
                </a:lnTo>
                <a:lnTo>
                  <a:pt x="78" y="150"/>
                </a:lnTo>
                <a:lnTo>
                  <a:pt x="80" y="152"/>
                </a:lnTo>
                <a:lnTo>
                  <a:pt x="82" y="152"/>
                </a:lnTo>
                <a:lnTo>
                  <a:pt x="82" y="154"/>
                </a:lnTo>
                <a:lnTo>
                  <a:pt x="82" y="156"/>
                </a:lnTo>
                <a:lnTo>
                  <a:pt x="82" y="160"/>
                </a:lnTo>
                <a:lnTo>
                  <a:pt x="82" y="162"/>
                </a:lnTo>
                <a:lnTo>
                  <a:pt x="84" y="164"/>
                </a:lnTo>
                <a:lnTo>
                  <a:pt x="86" y="164"/>
                </a:lnTo>
                <a:lnTo>
                  <a:pt x="88" y="164"/>
                </a:lnTo>
                <a:lnTo>
                  <a:pt x="94" y="164"/>
                </a:lnTo>
                <a:lnTo>
                  <a:pt x="98" y="166"/>
                </a:lnTo>
                <a:lnTo>
                  <a:pt x="104" y="166"/>
                </a:lnTo>
                <a:lnTo>
                  <a:pt x="108" y="164"/>
                </a:lnTo>
                <a:lnTo>
                  <a:pt x="112" y="162"/>
                </a:lnTo>
                <a:lnTo>
                  <a:pt x="114" y="160"/>
                </a:lnTo>
                <a:lnTo>
                  <a:pt x="114" y="60"/>
                </a:lnTo>
                <a:lnTo>
                  <a:pt x="128" y="60"/>
                </a:lnTo>
                <a:lnTo>
                  <a:pt x="128" y="16"/>
                </a:lnTo>
                <a:lnTo>
                  <a:pt x="132" y="16"/>
                </a:lnTo>
                <a:lnTo>
                  <a:pt x="144" y="16"/>
                </a:lnTo>
                <a:lnTo>
                  <a:pt x="156" y="14"/>
                </a:lnTo>
                <a:lnTo>
                  <a:pt x="164" y="16"/>
                </a:lnTo>
                <a:lnTo>
                  <a:pt x="164" y="16"/>
                </a:lnTo>
                <a:lnTo>
                  <a:pt x="168" y="18"/>
                </a:lnTo>
                <a:lnTo>
                  <a:pt x="168" y="20"/>
                </a:lnTo>
                <a:lnTo>
                  <a:pt x="170" y="22"/>
                </a:lnTo>
                <a:lnTo>
                  <a:pt x="170" y="22"/>
                </a:lnTo>
                <a:lnTo>
                  <a:pt x="172" y="20"/>
                </a:lnTo>
                <a:lnTo>
                  <a:pt x="176" y="18"/>
                </a:lnTo>
                <a:lnTo>
                  <a:pt x="182" y="16"/>
                </a:lnTo>
                <a:lnTo>
                  <a:pt x="186" y="14"/>
                </a:lnTo>
                <a:lnTo>
                  <a:pt x="190" y="12"/>
                </a:lnTo>
                <a:lnTo>
                  <a:pt x="192" y="12"/>
                </a:lnTo>
                <a:lnTo>
                  <a:pt x="188" y="12"/>
                </a:lnTo>
                <a:lnTo>
                  <a:pt x="178" y="10"/>
                </a:lnTo>
                <a:lnTo>
                  <a:pt x="166" y="8"/>
                </a:lnTo>
                <a:lnTo>
                  <a:pt x="156" y="8"/>
                </a:lnTo>
                <a:lnTo>
                  <a:pt x="132" y="1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" name="Freeform 291"/>
          <p:cNvSpPr>
            <a:spLocks/>
          </p:cNvSpPr>
          <p:nvPr/>
        </p:nvSpPr>
        <p:spPr bwMode="gray">
          <a:xfrm>
            <a:off x="1832144" y="4905375"/>
            <a:ext cx="190542" cy="219075"/>
          </a:xfrm>
          <a:custGeom>
            <a:avLst/>
            <a:gdLst/>
            <a:ahLst/>
            <a:cxnLst>
              <a:cxn ang="0">
                <a:pos x="98" y="48"/>
              </a:cxn>
              <a:cxn ang="0">
                <a:pos x="98" y="44"/>
              </a:cxn>
              <a:cxn ang="0">
                <a:pos x="96" y="38"/>
              </a:cxn>
              <a:cxn ang="0">
                <a:pos x="90" y="32"/>
              </a:cxn>
              <a:cxn ang="0">
                <a:pos x="88" y="28"/>
              </a:cxn>
              <a:cxn ang="0">
                <a:pos x="84" y="22"/>
              </a:cxn>
              <a:cxn ang="0">
                <a:pos x="80" y="10"/>
              </a:cxn>
              <a:cxn ang="0">
                <a:pos x="78" y="0"/>
              </a:cxn>
              <a:cxn ang="0">
                <a:pos x="76" y="0"/>
              </a:cxn>
              <a:cxn ang="0">
                <a:pos x="68" y="2"/>
              </a:cxn>
              <a:cxn ang="0">
                <a:pos x="60" y="6"/>
              </a:cxn>
              <a:cxn ang="0">
                <a:pos x="56" y="10"/>
              </a:cxn>
              <a:cxn ang="0">
                <a:pos x="46" y="2"/>
              </a:cxn>
              <a:cxn ang="0">
                <a:pos x="26" y="2"/>
              </a:cxn>
              <a:cxn ang="0">
                <a:pos x="14" y="4"/>
              </a:cxn>
              <a:cxn ang="0">
                <a:pos x="0" y="48"/>
              </a:cxn>
              <a:cxn ang="0">
                <a:pos x="2" y="102"/>
              </a:cxn>
              <a:cxn ang="0">
                <a:pos x="6" y="104"/>
              </a:cxn>
              <a:cxn ang="0">
                <a:pos x="12" y="112"/>
              </a:cxn>
              <a:cxn ang="0">
                <a:pos x="12" y="126"/>
              </a:cxn>
              <a:cxn ang="0">
                <a:pos x="10" y="128"/>
              </a:cxn>
              <a:cxn ang="0">
                <a:pos x="8" y="134"/>
              </a:cxn>
              <a:cxn ang="0">
                <a:pos x="12" y="138"/>
              </a:cxn>
              <a:cxn ang="0">
                <a:pos x="20" y="136"/>
              </a:cxn>
              <a:cxn ang="0">
                <a:pos x="32" y="130"/>
              </a:cxn>
              <a:cxn ang="0">
                <a:pos x="40" y="124"/>
              </a:cxn>
              <a:cxn ang="0">
                <a:pos x="42" y="118"/>
              </a:cxn>
              <a:cxn ang="0">
                <a:pos x="44" y="112"/>
              </a:cxn>
              <a:cxn ang="0">
                <a:pos x="46" y="110"/>
              </a:cxn>
              <a:cxn ang="0">
                <a:pos x="52" y="108"/>
              </a:cxn>
              <a:cxn ang="0">
                <a:pos x="60" y="110"/>
              </a:cxn>
              <a:cxn ang="0">
                <a:pos x="64" y="114"/>
              </a:cxn>
              <a:cxn ang="0">
                <a:pos x="70" y="116"/>
              </a:cxn>
              <a:cxn ang="0">
                <a:pos x="74" y="114"/>
              </a:cxn>
              <a:cxn ang="0">
                <a:pos x="76" y="106"/>
              </a:cxn>
              <a:cxn ang="0">
                <a:pos x="82" y="98"/>
              </a:cxn>
              <a:cxn ang="0">
                <a:pos x="90" y="90"/>
              </a:cxn>
              <a:cxn ang="0">
                <a:pos x="94" y="88"/>
              </a:cxn>
              <a:cxn ang="0">
                <a:pos x="104" y="84"/>
              </a:cxn>
              <a:cxn ang="0">
                <a:pos x="108" y="80"/>
              </a:cxn>
              <a:cxn ang="0">
                <a:pos x="112" y="78"/>
              </a:cxn>
              <a:cxn ang="0">
                <a:pos x="118" y="72"/>
              </a:cxn>
              <a:cxn ang="0">
                <a:pos x="120" y="68"/>
              </a:cxn>
              <a:cxn ang="0">
                <a:pos x="116" y="62"/>
              </a:cxn>
              <a:cxn ang="0">
                <a:pos x="112" y="60"/>
              </a:cxn>
              <a:cxn ang="0">
                <a:pos x="110" y="60"/>
              </a:cxn>
              <a:cxn ang="0">
                <a:pos x="106" y="56"/>
              </a:cxn>
              <a:cxn ang="0">
                <a:pos x="102" y="48"/>
              </a:cxn>
            </a:cxnLst>
            <a:rect l="0" t="0" r="r" b="b"/>
            <a:pathLst>
              <a:path w="120" h="138">
                <a:moveTo>
                  <a:pt x="102" y="48"/>
                </a:moveTo>
                <a:lnTo>
                  <a:pt x="98" y="48"/>
                </a:lnTo>
                <a:lnTo>
                  <a:pt x="100" y="46"/>
                </a:lnTo>
                <a:lnTo>
                  <a:pt x="98" y="44"/>
                </a:lnTo>
                <a:lnTo>
                  <a:pt x="98" y="40"/>
                </a:lnTo>
                <a:lnTo>
                  <a:pt x="96" y="38"/>
                </a:lnTo>
                <a:lnTo>
                  <a:pt x="92" y="34"/>
                </a:lnTo>
                <a:lnTo>
                  <a:pt x="90" y="32"/>
                </a:lnTo>
                <a:lnTo>
                  <a:pt x="90" y="30"/>
                </a:lnTo>
                <a:lnTo>
                  <a:pt x="88" y="28"/>
                </a:lnTo>
                <a:lnTo>
                  <a:pt x="86" y="26"/>
                </a:lnTo>
                <a:lnTo>
                  <a:pt x="84" y="22"/>
                </a:lnTo>
                <a:lnTo>
                  <a:pt x="82" y="16"/>
                </a:lnTo>
                <a:lnTo>
                  <a:pt x="80" y="10"/>
                </a:lnTo>
                <a:lnTo>
                  <a:pt x="80" y="4"/>
                </a:lnTo>
                <a:lnTo>
                  <a:pt x="78" y="0"/>
                </a:lnTo>
                <a:lnTo>
                  <a:pt x="78" y="0"/>
                </a:lnTo>
                <a:lnTo>
                  <a:pt x="76" y="0"/>
                </a:lnTo>
                <a:lnTo>
                  <a:pt x="72" y="0"/>
                </a:lnTo>
                <a:lnTo>
                  <a:pt x="68" y="2"/>
                </a:lnTo>
                <a:lnTo>
                  <a:pt x="64" y="4"/>
                </a:lnTo>
                <a:lnTo>
                  <a:pt x="60" y="6"/>
                </a:lnTo>
                <a:lnTo>
                  <a:pt x="56" y="8"/>
                </a:lnTo>
                <a:lnTo>
                  <a:pt x="56" y="10"/>
                </a:lnTo>
                <a:lnTo>
                  <a:pt x="52" y="4"/>
                </a:lnTo>
                <a:lnTo>
                  <a:pt x="46" y="2"/>
                </a:lnTo>
                <a:lnTo>
                  <a:pt x="36" y="0"/>
                </a:lnTo>
                <a:lnTo>
                  <a:pt x="26" y="2"/>
                </a:lnTo>
                <a:lnTo>
                  <a:pt x="18" y="2"/>
                </a:lnTo>
                <a:lnTo>
                  <a:pt x="14" y="4"/>
                </a:lnTo>
                <a:lnTo>
                  <a:pt x="14" y="46"/>
                </a:lnTo>
                <a:lnTo>
                  <a:pt x="0" y="48"/>
                </a:lnTo>
                <a:lnTo>
                  <a:pt x="0" y="100"/>
                </a:lnTo>
                <a:lnTo>
                  <a:pt x="2" y="102"/>
                </a:lnTo>
                <a:lnTo>
                  <a:pt x="4" y="102"/>
                </a:lnTo>
                <a:lnTo>
                  <a:pt x="6" y="104"/>
                </a:lnTo>
                <a:lnTo>
                  <a:pt x="10" y="108"/>
                </a:lnTo>
                <a:lnTo>
                  <a:pt x="12" y="112"/>
                </a:lnTo>
                <a:lnTo>
                  <a:pt x="14" y="118"/>
                </a:lnTo>
                <a:lnTo>
                  <a:pt x="12" y="126"/>
                </a:lnTo>
                <a:lnTo>
                  <a:pt x="12" y="126"/>
                </a:lnTo>
                <a:lnTo>
                  <a:pt x="10" y="128"/>
                </a:lnTo>
                <a:lnTo>
                  <a:pt x="8" y="130"/>
                </a:lnTo>
                <a:lnTo>
                  <a:pt x="8" y="134"/>
                </a:lnTo>
                <a:lnTo>
                  <a:pt x="10" y="136"/>
                </a:lnTo>
                <a:lnTo>
                  <a:pt x="12" y="138"/>
                </a:lnTo>
                <a:lnTo>
                  <a:pt x="16" y="138"/>
                </a:lnTo>
                <a:lnTo>
                  <a:pt x="20" y="136"/>
                </a:lnTo>
                <a:lnTo>
                  <a:pt x="26" y="134"/>
                </a:lnTo>
                <a:lnTo>
                  <a:pt x="32" y="130"/>
                </a:lnTo>
                <a:lnTo>
                  <a:pt x="38" y="124"/>
                </a:lnTo>
                <a:lnTo>
                  <a:pt x="40" y="124"/>
                </a:lnTo>
                <a:lnTo>
                  <a:pt x="40" y="122"/>
                </a:lnTo>
                <a:lnTo>
                  <a:pt x="42" y="118"/>
                </a:lnTo>
                <a:lnTo>
                  <a:pt x="44" y="116"/>
                </a:lnTo>
                <a:lnTo>
                  <a:pt x="44" y="112"/>
                </a:lnTo>
                <a:lnTo>
                  <a:pt x="44" y="112"/>
                </a:lnTo>
                <a:lnTo>
                  <a:pt x="46" y="110"/>
                </a:lnTo>
                <a:lnTo>
                  <a:pt x="50" y="110"/>
                </a:lnTo>
                <a:lnTo>
                  <a:pt x="52" y="108"/>
                </a:lnTo>
                <a:lnTo>
                  <a:pt x="56" y="108"/>
                </a:lnTo>
                <a:lnTo>
                  <a:pt x="60" y="110"/>
                </a:lnTo>
                <a:lnTo>
                  <a:pt x="64" y="114"/>
                </a:lnTo>
                <a:lnTo>
                  <a:pt x="64" y="114"/>
                </a:lnTo>
                <a:lnTo>
                  <a:pt x="68" y="116"/>
                </a:lnTo>
                <a:lnTo>
                  <a:pt x="70" y="116"/>
                </a:lnTo>
                <a:lnTo>
                  <a:pt x="74" y="116"/>
                </a:lnTo>
                <a:lnTo>
                  <a:pt x="74" y="114"/>
                </a:lnTo>
                <a:lnTo>
                  <a:pt x="74" y="112"/>
                </a:lnTo>
                <a:lnTo>
                  <a:pt x="76" y="106"/>
                </a:lnTo>
                <a:lnTo>
                  <a:pt x="80" y="102"/>
                </a:lnTo>
                <a:lnTo>
                  <a:pt x="82" y="98"/>
                </a:lnTo>
                <a:lnTo>
                  <a:pt x="86" y="94"/>
                </a:lnTo>
                <a:lnTo>
                  <a:pt x="90" y="90"/>
                </a:lnTo>
                <a:lnTo>
                  <a:pt x="90" y="90"/>
                </a:lnTo>
                <a:lnTo>
                  <a:pt x="94" y="88"/>
                </a:lnTo>
                <a:lnTo>
                  <a:pt x="98" y="86"/>
                </a:lnTo>
                <a:lnTo>
                  <a:pt x="104" y="84"/>
                </a:lnTo>
                <a:lnTo>
                  <a:pt x="106" y="82"/>
                </a:lnTo>
                <a:lnTo>
                  <a:pt x="108" y="80"/>
                </a:lnTo>
                <a:lnTo>
                  <a:pt x="110" y="78"/>
                </a:lnTo>
                <a:lnTo>
                  <a:pt x="112" y="78"/>
                </a:lnTo>
                <a:lnTo>
                  <a:pt x="116" y="76"/>
                </a:lnTo>
                <a:lnTo>
                  <a:pt x="118" y="72"/>
                </a:lnTo>
                <a:lnTo>
                  <a:pt x="120" y="70"/>
                </a:lnTo>
                <a:lnTo>
                  <a:pt x="120" y="68"/>
                </a:lnTo>
                <a:lnTo>
                  <a:pt x="120" y="66"/>
                </a:lnTo>
                <a:lnTo>
                  <a:pt x="116" y="62"/>
                </a:lnTo>
                <a:lnTo>
                  <a:pt x="112" y="60"/>
                </a:lnTo>
                <a:lnTo>
                  <a:pt x="112" y="60"/>
                </a:lnTo>
                <a:lnTo>
                  <a:pt x="110" y="60"/>
                </a:lnTo>
                <a:lnTo>
                  <a:pt x="110" y="60"/>
                </a:lnTo>
                <a:lnTo>
                  <a:pt x="108" y="58"/>
                </a:lnTo>
                <a:lnTo>
                  <a:pt x="106" y="56"/>
                </a:lnTo>
                <a:lnTo>
                  <a:pt x="104" y="54"/>
                </a:lnTo>
                <a:lnTo>
                  <a:pt x="102" y="4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Freeform 292"/>
          <p:cNvSpPr>
            <a:spLocks/>
          </p:cNvSpPr>
          <p:nvPr/>
        </p:nvSpPr>
        <p:spPr bwMode="gray">
          <a:xfrm>
            <a:off x="2273566" y="4276725"/>
            <a:ext cx="184191" cy="260350"/>
          </a:xfrm>
          <a:custGeom>
            <a:avLst/>
            <a:gdLst/>
            <a:ahLst/>
            <a:cxnLst>
              <a:cxn ang="0">
                <a:pos x="4" y="164"/>
              </a:cxn>
              <a:cxn ang="0">
                <a:pos x="28" y="148"/>
              </a:cxn>
              <a:cxn ang="0">
                <a:pos x="32" y="144"/>
              </a:cxn>
              <a:cxn ang="0">
                <a:pos x="38" y="136"/>
              </a:cxn>
              <a:cxn ang="0">
                <a:pos x="50" y="126"/>
              </a:cxn>
              <a:cxn ang="0">
                <a:pos x="62" y="112"/>
              </a:cxn>
              <a:cxn ang="0">
                <a:pos x="72" y="98"/>
              </a:cxn>
              <a:cxn ang="0">
                <a:pos x="82" y="84"/>
              </a:cxn>
              <a:cxn ang="0">
                <a:pos x="92" y="66"/>
              </a:cxn>
              <a:cxn ang="0">
                <a:pos x="100" y="50"/>
              </a:cxn>
              <a:cxn ang="0">
                <a:pos x="106" y="36"/>
              </a:cxn>
              <a:cxn ang="0">
                <a:pos x="108" y="32"/>
              </a:cxn>
              <a:cxn ang="0">
                <a:pos x="116" y="18"/>
              </a:cxn>
              <a:cxn ang="0">
                <a:pos x="116" y="0"/>
              </a:cxn>
              <a:cxn ang="0">
                <a:pos x="108" y="0"/>
              </a:cxn>
              <a:cxn ang="0">
                <a:pos x="108" y="0"/>
              </a:cxn>
              <a:cxn ang="0">
                <a:pos x="106" y="2"/>
              </a:cxn>
              <a:cxn ang="0">
                <a:pos x="102" y="2"/>
              </a:cxn>
              <a:cxn ang="0">
                <a:pos x="98" y="4"/>
              </a:cxn>
              <a:cxn ang="0">
                <a:pos x="92" y="4"/>
              </a:cxn>
              <a:cxn ang="0">
                <a:pos x="80" y="6"/>
              </a:cxn>
              <a:cxn ang="0">
                <a:pos x="66" y="8"/>
              </a:cxn>
              <a:cxn ang="0">
                <a:pos x="54" y="10"/>
              </a:cxn>
              <a:cxn ang="0">
                <a:pos x="50" y="10"/>
              </a:cxn>
              <a:cxn ang="0">
                <a:pos x="28" y="14"/>
              </a:cxn>
              <a:cxn ang="0">
                <a:pos x="28" y="14"/>
              </a:cxn>
              <a:cxn ang="0">
                <a:pos x="26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20"/>
              </a:cxn>
              <a:cxn ang="0">
                <a:pos x="16" y="22"/>
              </a:cxn>
              <a:cxn ang="0">
                <a:pos x="14" y="28"/>
              </a:cxn>
              <a:cxn ang="0">
                <a:pos x="24" y="34"/>
              </a:cxn>
              <a:cxn ang="0">
                <a:pos x="56" y="52"/>
              </a:cxn>
              <a:cxn ang="0">
                <a:pos x="70" y="54"/>
              </a:cxn>
              <a:cxn ang="0">
                <a:pos x="40" y="96"/>
              </a:cxn>
              <a:cxn ang="0">
                <a:pos x="24" y="102"/>
              </a:cxn>
              <a:cxn ang="0">
                <a:pos x="22" y="108"/>
              </a:cxn>
              <a:cxn ang="0">
                <a:pos x="6" y="108"/>
              </a:cxn>
              <a:cxn ang="0">
                <a:pos x="0" y="122"/>
              </a:cxn>
              <a:cxn ang="0">
                <a:pos x="0" y="156"/>
              </a:cxn>
              <a:cxn ang="0">
                <a:pos x="4" y="164"/>
              </a:cxn>
            </a:cxnLst>
            <a:rect l="0" t="0" r="r" b="b"/>
            <a:pathLst>
              <a:path w="116" h="164">
                <a:moveTo>
                  <a:pt x="4" y="164"/>
                </a:moveTo>
                <a:lnTo>
                  <a:pt x="28" y="148"/>
                </a:lnTo>
                <a:lnTo>
                  <a:pt x="32" y="144"/>
                </a:lnTo>
                <a:lnTo>
                  <a:pt x="38" y="136"/>
                </a:lnTo>
                <a:lnTo>
                  <a:pt x="50" y="126"/>
                </a:lnTo>
                <a:lnTo>
                  <a:pt x="62" y="112"/>
                </a:lnTo>
                <a:lnTo>
                  <a:pt x="72" y="98"/>
                </a:lnTo>
                <a:lnTo>
                  <a:pt x="82" y="84"/>
                </a:lnTo>
                <a:lnTo>
                  <a:pt x="92" y="66"/>
                </a:lnTo>
                <a:lnTo>
                  <a:pt x="100" y="50"/>
                </a:lnTo>
                <a:lnTo>
                  <a:pt x="106" y="36"/>
                </a:lnTo>
                <a:lnTo>
                  <a:pt x="108" y="32"/>
                </a:lnTo>
                <a:lnTo>
                  <a:pt x="116" y="18"/>
                </a:lnTo>
                <a:lnTo>
                  <a:pt x="116" y="0"/>
                </a:lnTo>
                <a:lnTo>
                  <a:pt x="108" y="0"/>
                </a:lnTo>
                <a:lnTo>
                  <a:pt x="108" y="0"/>
                </a:lnTo>
                <a:lnTo>
                  <a:pt x="106" y="2"/>
                </a:lnTo>
                <a:lnTo>
                  <a:pt x="102" y="2"/>
                </a:lnTo>
                <a:lnTo>
                  <a:pt x="98" y="4"/>
                </a:lnTo>
                <a:lnTo>
                  <a:pt x="92" y="4"/>
                </a:lnTo>
                <a:lnTo>
                  <a:pt x="80" y="6"/>
                </a:lnTo>
                <a:lnTo>
                  <a:pt x="66" y="8"/>
                </a:lnTo>
                <a:lnTo>
                  <a:pt x="54" y="10"/>
                </a:lnTo>
                <a:lnTo>
                  <a:pt x="50" y="10"/>
                </a:lnTo>
                <a:lnTo>
                  <a:pt x="28" y="14"/>
                </a:lnTo>
                <a:lnTo>
                  <a:pt x="28" y="14"/>
                </a:lnTo>
                <a:lnTo>
                  <a:pt x="26" y="12"/>
                </a:lnTo>
                <a:lnTo>
                  <a:pt x="24" y="12"/>
                </a:lnTo>
                <a:lnTo>
                  <a:pt x="20" y="10"/>
                </a:lnTo>
                <a:lnTo>
                  <a:pt x="14" y="20"/>
                </a:lnTo>
                <a:lnTo>
                  <a:pt x="16" y="22"/>
                </a:lnTo>
                <a:lnTo>
                  <a:pt x="14" y="28"/>
                </a:lnTo>
                <a:lnTo>
                  <a:pt x="24" y="34"/>
                </a:lnTo>
                <a:lnTo>
                  <a:pt x="56" y="52"/>
                </a:lnTo>
                <a:lnTo>
                  <a:pt x="70" y="54"/>
                </a:lnTo>
                <a:lnTo>
                  <a:pt x="40" y="96"/>
                </a:lnTo>
                <a:lnTo>
                  <a:pt x="24" y="102"/>
                </a:lnTo>
                <a:lnTo>
                  <a:pt x="22" y="108"/>
                </a:lnTo>
                <a:lnTo>
                  <a:pt x="6" y="108"/>
                </a:lnTo>
                <a:lnTo>
                  <a:pt x="0" y="122"/>
                </a:lnTo>
                <a:lnTo>
                  <a:pt x="0" y="156"/>
                </a:lnTo>
                <a:lnTo>
                  <a:pt x="4" y="16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293"/>
          <p:cNvSpPr>
            <a:spLocks/>
          </p:cNvSpPr>
          <p:nvPr/>
        </p:nvSpPr>
        <p:spPr bwMode="gray">
          <a:xfrm>
            <a:off x="2114781" y="4429125"/>
            <a:ext cx="168312" cy="196850"/>
          </a:xfrm>
          <a:custGeom>
            <a:avLst/>
            <a:gdLst/>
            <a:ahLst/>
            <a:cxnLst>
              <a:cxn ang="0">
                <a:pos x="66" y="116"/>
              </a:cxn>
              <a:cxn ang="0">
                <a:pos x="82" y="100"/>
              </a:cxn>
              <a:cxn ang="0">
                <a:pos x="102" y="68"/>
              </a:cxn>
              <a:cxn ang="0">
                <a:pos x="104" y="68"/>
              </a:cxn>
              <a:cxn ang="0">
                <a:pos x="100" y="60"/>
              </a:cxn>
              <a:cxn ang="0">
                <a:pos x="100" y="26"/>
              </a:cxn>
              <a:cxn ang="0">
                <a:pos x="106" y="12"/>
              </a:cxn>
              <a:cxn ang="0">
                <a:pos x="104" y="6"/>
              </a:cxn>
              <a:cxn ang="0">
                <a:pos x="84" y="10"/>
              </a:cxn>
              <a:cxn ang="0">
                <a:pos x="76" y="18"/>
              </a:cxn>
              <a:cxn ang="0">
                <a:pos x="58" y="16"/>
              </a:cxn>
              <a:cxn ang="0">
                <a:pos x="40" y="0"/>
              </a:cxn>
              <a:cxn ang="0">
                <a:pos x="26" y="0"/>
              </a:cxn>
              <a:cxn ang="0">
                <a:pos x="26" y="0"/>
              </a:cxn>
              <a:cxn ang="0">
                <a:pos x="26" y="0"/>
              </a:cxn>
              <a:cxn ang="0">
                <a:pos x="24" y="2"/>
              </a:cxn>
              <a:cxn ang="0">
                <a:pos x="22" y="4"/>
              </a:cxn>
              <a:cxn ang="0">
                <a:pos x="16" y="4"/>
              </a:cxn>
              <a:cxn ang="0">
                <a:pos x="8" y="6"/>
              </a:cxn>
              <a:cxn ang="0">
                <a:pos x="10" y="12"/>
              </a:cxn>
              <a:cxn ang="0">
                <a:pos x="14" y="40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2"/>
              </a:cxn>
              <a:cxn ang="0">
                <a:pos x="4" y="66"/>
              </a:cxn>
              <a:cxn ang="0">
                <a:pos x="6" y="70"/>
              </a:cxn>
              <a:cxn ang="0">
                <a:pos x="4" y="74"/>
              </a:cxn>
              <a:cxn ang="0">
                <a:pos x="2" y="78"/>
              </a:cxn>
              <a:cxn ang="0">
                <a:pos x="46" y="110"/>
              </a:cxn>
              <a:cxn ang="0">
                <a:pos x="46" y="110"/>
              </a:cxn>
              <a:cxn ang="0">
                <a:pos x="48" y="112"/>
              </a:cxn>
              <a:cxn ang="0">
                <a:pos x="48" y="114"/>
              </a:cxn>
              <a:cxn ang="0">
                <a:pos x="50" y="116"/>
              </a:cxn>
              <a:cxn ang="0">
                <a:pos x="62" y="124"/>
              </a:cxn>
            </a:cxnLst>
            <a:rect l="0" t="0" r="r" b="b"/>
            <a:pathLst>
              <a:path w="106" h="124">
                <a:moveTo>
                  <a:pt x="66" y="116"/>
                </a:moveTo>
                <a:lnTo>
                  <a:pt x="82" y="100"/>
                </a:lnTo>
                <a:lnTo>
                  <a:pt x="102" y="68"/>
                </a:lnTo>
                <a:lnTo>
                  <a:pt x="104" y="68"/>
                </a:lnTo>
                <a:lnTo>
                  <a:pt x="100" y="60"/>
                </a:lnTo>
                <a:lnTo>
                  <a:pt x="100" y="26"/>
                </a:lnTo>
                <a:lnTo>
                  <a:pt x="106" y="12"/>
                </a:lnTo>
                <a:lnTo>
                  <a:pt x="104" y="6"/>
                </a:lnTo>
                <a:lnTo>
                  <a:pt x="84" y="10"/>
                </a:lnTo>
                <a:lnTo>
                  <a:pt x="76" y="18"/>
                </a:lnTo>
                <a:lnTo>
                  <a:pt x="58" y="16"/>
                </a:lnTo>
                <a:lnTo>
                  <a:pt x="40" y="0"/>
                </a:lnTo>
                <a:lnTo>
                  <a:pt x="26" y="0"/>
                </a:lnTo>
                <a:lnTo>
                  <a:pt x="26" y="0"/>
                </a:lnTo>
                <a:lnTo>
                  <a:pt x="26" y="0"/>
                </a:lnTo>
                <a:lnTo>
                  <a:pt x="24" y="2"/>
                </a:lnTo>
                <a:lnTo>
                  <a:pt x="22" y="4"/>
                </a:lnTo>
                <a:lnTo>
                  <a:pt x="16" y="4"/>
                </a:lnTo>
                <a:lnTo>
                  <a:pt x="8" y="6"/>
                </a:lnTo>
                <a:lnTo>
                  <a:pt x="10" y="12"/>
                </a:lnTo>
                <a:lnTo>
                  <a:pt x="14" y="40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2"/>
                </a:lnTo>
                <a:lnTo>
                  <a:pt x="4" y="66"/>
                </a:lnTo>
                <a:lnTo>
                  <a:pt x="6" y="70"/>
                </a:lnTo>
                <a:lnTo>
                  <a:pt x="4" y="74"/>
                </a:lnTo>
                <a:lnTo>
                  <a:pt x="2" y="78"/>
                </a:lnTo>
                <a:lnTo>
                  <a:pt x="46" y="110"/>
                </a:lnTo>
                <a:lnTo>
                  <a:pt x="46" y="110"/>
                </a:lnTo>
                <a:lnTo>
                  <a:pt x="48" y="112"/>
                </a:lnTo>
                <a:lnTo>
                  <a:pt x="48" y="114"/>
                </a:lnTo>
                <a:lnTo>
                  <a:pt x="50" y="116"/>
                </a:lnTo>
                <a:lnTo>
                  <a:pt x="62" y="12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" name="Freeform 294"/>
          <p:cNvSpPr>
            <a:spLocks/>
          </p:cNvSpPr>
          <p:nvPr/>
        </p:nvSpPr>
        <p:spPr bwMode="gray">
          <a:xfrm>
            <a:off x="2022686" y="4438650"/>
            <a:ext cx="114325" cy="120650"/>
          </a:xfrm>
          <a:custGeom>
            <a:avLst/>
            <a:gdLst/>
            <a:ahLst/>
            <a:cxnLst>
              <a:cxn ang="0">
                <a:pos x="16" y="6"/>
              </a:cxn>
              <a:cxn ang="0">
                <a:pos x="16" y="6"/>
              </a:cxn>
              <a:cxn ang="0">
                <a:pos x="14" y="8"/>
              </a:cxn>
              <a:cxn ang="0">
                <a:pos x="14" y="12"/>
              </a:cxn>
              <a:cxn ang="0">
                <a:pos x="14" y="16"/>
              </a:cxn>
              <a:cxn ang="0">
                <a:pos x="14" y="18"/>
              </a:cxn>
              <a:cxn ang="0">
                <a:pos x="12" y="20"/>
              </a:cxn>
              <a:cxn ang="0">
                <a:pos x="10" y="22"/>
              </a:cxn>
              <a:cxn ang="0">
                <a:pos x="10" y="26"/>
              </a:cxn>
              <a:cxn ang="0">
                <a:pos x="10" y="30"/>
              </a:cxn>
              <a:cxn ang="0">
                <a:pos x="10" y="32"/>
              </a:cxn>
              <a:cxn ang="0">
                <a:pos x="8" y="34"/>
              </a:cxn>
              <a:cxn ang="0">
                <a:pos x="8" y="38"/>
              </a:cxn>
              <a:cxn ang="0">
                <a:pos x="6" y="44"/>
              </a:cxn>
              <a:cxn ang="0">
                <a:pos x="4" y="48"/>
              </a:cxn>
              <a:cxn ang="0">
                <a:pos x="2" y="52"/>
              </a:cxn>
              <a:cxn ang="0">
                <a:pos x="2" y="54"/>
              </a:cxn>
              <a:cxn ang="0">
                <a:pos x="0" y="58"/>
              </a:cxn>
              <a:cxn ang="0">
                <a:pos x="0" y="62"/>
              </a:cxn>
              <a:cxn ang="0">
                <a:pos x="0" y="68"/>
              </a:cxn>
              <a:cxn ang="0">
                <a:pos x="2" y="72"/>
              </a:cxn>
              <a:cxn ang="0">
                <a:pos x="2" y="76"/>
              </a:cxn>
              <a:cxn ang="0">
                <a:pos x="4" y="76"/>
              </a:cxn>
              <a:cxn ang="0">
                <a:pos x="8" y="74"/>
              </a:cxn>
              <a:cxn ang="0">
                <a:pos x="12" y="74"/>
              </a:cxn>
              <a:cxn ang="0">
                <a:pos x="18" y="72"/>
              </a:cxn>
              <a:cxn ang="0">
                <a:pos x="24" y="70"/>
              </a:cxn>
              <a:cxn ang="0">
                <a:pos x="28" y="68"/>
              </a:cxn>
              <a:cxn ang="0">
                <a:pos x="44" y="56"/>
              </a:cxn>
              <a:cxn ang="0">
                <a:pos x="44" y="54"/>
              </a:cxn>
              <a:cxn ang="0">
                <a:pos x="44" y="54"/>
              </a:cxn>
              <a:cxn ang="0">
                <a:pos x="44" y="52"/>
              </a:cxn>
              <a:cxn ang="0">
                <a:pos x="46" y="50"/>
              </a:cxn>
              <a:cxn ang="0">
                <a:pos x="50" y="50"/>
              </a:cxn>
              <a:cxn ang="0">
                <a:pos x="56" y="50"/>
              </a:cxn>
              <a:cxn ang="0">
                <a:pos x="72" y="34"/>
              </a:cxn>
              <a:cxn ang="0">
                <a:pos x="68" y="10"/>
              </a:cxn>
              <a:cxn ang="0">
                <a:pos x="68" y="8"/>
              </a:cxn>
              <a:cxn ang="0">
                <a:pos x="68" y="6"/>
              </a:cxn>
              <a:cxn ang="0">
                <a:pos x="68" y="4"/>
              </a:cxn>
              <a:cxn ang="0">
                <a:pos x="66" y="2"/>
              </a:cxn>
              <a:cxn ang="0">
                <a:pos x="64" y="0"/>
              </a:cxn>
              <a:cxn ang="0">
                <a:pos x="64" y="0"/>
              </a:cxn>
              <a:cxn ang="0">
                <a:pos x="60" y="2"/>
              </a:cxn>
              <a:cxn ang="0">
                <a:pos x="54" y="2"/>
              </a:cxn>
              <a:cxn ang="0">
                <a:pos x="48" y="2"/>
              </a:cxn>
              <a:cxn ang="0">
                <a:pos x="44" y="4"/>
              </a:cxn>
              <a:cxn ang="0">
                <a:pos x="42" y="4"/>
              </a:cxn>
              <a:cxn ang="0">
                <a:pos x="22" y="4"/>
              </a:cxn>
              <a:cxn ang="0">
                <a:pos x="16" y="6"/>
              </a:cxn>
            </a:cxnLst>
            <a:rect l="0" t="0" r="r" b="b"/>
            <a:pathLst>
              <a:path w="72" h="76">
                <a:moveTo>
                  <a:pt x="16" y="6"/>
                </a:moveTo>
                <a:lnTo>
                  <a:pt x="16" y="6"/>
                </a:lnTo>
                <a:lnTo>
                  <a:pt x="14" y="8"/>
                </a:lnTo>
                <a:lnTo>
                  <a:pt x="14" y="12"/>
                </a:lnTo>
                <a:lnTo>
                  <a:pt x="14" y="16"/>
                </a:lnTo>
                <a:lnTo>
                  <a:pt x="14" y="18"/>
                </a:lnTo>
                <a:lnTo>
                  <a:pt x="12" y="20"/>
                </a:lnTo>
                <a:lnTo>
                  <a:pt x="10" y="22"/>
                </a:lnTo>
                <a:lnTo>
                  <a:pt x="10" y="26"/>
                </a:lnTo>
                <a:lnTo>
                  <a:pt x="10" y="30"/>
                </a:lnTo>
                <a:lnTo>
                  <a:pt x="10" y="32"/>
                </a:lnTo>
                <a:lnTo>
                  <a:pt x="8" y="34"/>
                </a:lnTo>
                <a:lnTo>
                  <a:pt x="8" y="38"/>
                </a:lnTo>
                <a:lnTo>
                  <a:pt x="6" y="44"/>
                </a:lnTo>
                <a:lnTo>
                  <a:pt x="4" y="48"/>
                </a:lnTo>
                <a:lnTo>
                  <a:pt x="2" y="52"/>
                </a:lnTo>
                <a:lnTo>
                  <a:pt x="2" y="54"/>
                </a:lnTo>
                <a:lnTo>
                  <a:pt x="0" y="58"/>
                </a:lnTo>
                <a:lnTo>
                  <a:pt x="0" y="62"/>
                </a:lnTo>
                <a:lnTo>
                  <a:pt x="0" y="68"/>
                </a:lnTo>
                <a:lnTo>
                  <a:pt x="2" y="72"/>
                </a:lnTo>
                <a:lnTo>
                  <a:pt x="2" y="76"/>
                </a:lnTo>
                <a:lnTo>
                  <a:pt x="4" y="76"/>
                </a:lnTo>
                <a:lnTo>
                  <a:pt x="8" y="74"/>
                </a:lnTo>
                <a:lnTo>
                  <a:pt x="12" y="74"/>
                </a:lnTo>
                <a:lnTo>
                  <a:pt x="18" y="72"/>
                </a:lnTo>
                <a:lnTo>
                  <a:pt x="24" y="70"/>
                </a:lnTo>
                <a:lnTo>
                  <a:pt x="28" y="68"/>
                </a:lnTo>
                <a:lnTo>
                  <a:pt x="44" y="56"/>
                </a:lnTo>
                <a:lnTo>
                  <a:pt x="44" y="54"/>
                </a:lnTo>
                <a:lnTo>
                  <a:pt x="44" y="54"/>
                </a:lnTo>
                <a:lnTo>
                  <a:pt x="44" y="52"/>
                </a:lnTo>
                <a:lnTo>
                  <a:pt x="46" y="50"/>
                </a:lnTo>
                <a:lnTo>
                  <a:pt x="50" y="50"/>
                </a:lnTo>
                <a:lnTo>
                  <a:pt x="56" y="50"/>
                </a:lnTo>
                <a:lnTo>
                  <a:pt x="72" y="34"/>
                </a:lnTo>
                <a:lnTo>
                  <a:pt x="68" y="10"/>
                </a:lnTo>
                <a:lnTo>
                  <a:pt x="68" y="8"/>
                </a:lnTo>
                <a:lnTo>
                  <a:pt x="68" y="6"/>
                </a:lnTo>
                <a:lnTo>
                  <a:pt x="68" y="4"/>
                </a:lnTo>
                <a:lnTo>
                  <a:pt x="66" y="2"/>
                </a:lnTo>
                <a:lnTo>
                  <a:pt x="64" y="0"/>
                </a:lnTo>
                <a:lnTo>
                  <a:pt x="64" y="0"/>
                </a:lnTo>
                <a:lnTo>
                  <a:pt x="60" y="2"/>
                </a:lnTo>
                <a:lnTo>
                  <a:pt x="54" y="2"/>
                </a:lnTo>
                <a:lnTo>
                  <a:pt x="48" y="2"/>
                </a:lnTo>
                <a:lnTo>
                  <a:pt x="44" y="4"/>
                </a:lnTo>
                <a:lnTo>
                  <a:pt x="42" y="4"/>
                </a:lnTo>
                <a:lnTo>
                  <a:pt x="22" y="4"/>
                </a:lnTo>
                <a:lnTo>
                  <a:pt x="16" y="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" name="Freeform 295"/>
          <p:cNvSpPr>
            <a:spLocks/>
          </p:cNvSpPr>
          <p:nvPr/>
        </p:nvSpPr>
        <p:spPr bwMode="gray">
          <a:xfrm>
            <a:off x="2105254" y="4156075"/>
            <a:ext cx="282637" cy="301625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62" y="4"/>
              </a:cxn>
              <a:cxn ang="0">
                <a:pos x="56" y="10"/>
              </a:cxn>
              <a:cxn ang="0">
                <a:pos x="52" y="12"/>
              </a:cxn>
              <a:cxn ang="0">
                <a:pos x="46" y="18"/>
              </a:cxn>
              <a:cxn ang="0">
                <a:pos x="40" y="26"/>
              </a:cxn>
              <a:cxn ang="0">
                <a:pos x="36" y="30"/>
              </a:cxn>
              <a:cxn ang="0">
                <a:pos x="30" y="50"/>
              </a:cxn>
              <a:cxn ang="0">
                <a:pos x="24" y="62"/>
              </a:cxn>
              <a:cxn ang="0">
                <a:pos x="12" y="76"/>
              </a:cxn>
              <a:cxn ang="0">
                <a:pos x="6" y="86"/>
              </a:cxn>
              <a:cxn ang="0">
                <a:pos x="4" y="90"/>
              </a:cxn>
              <a:cxn ang="0">
                <a:pos x="4" y="104"/>
              </a:cxn>
              <a:cxn ang="0">
                <a:pos x="4" y="112"/>
              </a:cxn>
              <a:cxn ang="0">
                <a:pos x="0" y="116"/>
              </a:cxn>
              <a:cxn ang="0">
                <a:pos x="0" y="122"/>
              </a:cxn>
              <a:cxn ang="0">
                <a:pos x="4" y="126"/>
              </a:cxn>
              <a:cxn ang="0">
                <a:pos x="8" y="128"/>
              </a:cxn>
              <a:cxn ang="0">
                <a:pos x="14" y="134"/>
              </a:cxn>
              <a:cxn ang="0">
                <a:pos x="22" y="144"/>
              </a:cxn>
              <a:cxn ang="0">
                <a:pos x="28" y="152"/>
              </a:cxn>
              <a:cxn ang="0">
                <a:pos x="30" y="154"/>
              </a:cxn>
              <a:cxn ang="0">
                <a:pos x="46" y="172"/>
              </a:cxn>
              <a:cxn ang="0">
                <a:pos x="82" y="190"/>
              </a:cxn>
              <a:cxn ang="0">
                <a:pos x="110" y="178"/>
              </a:cxn>
              <a:cxn ang="0">
                <a:pos x="128" y="184"/>
              </a:cxn>
              <a:cxn ang="0">
                <a:pos x="146" y="172"/>
              </a:cxn>
              <a:cxn ang="0">
                <a:pos x="162" y="128"/>
              </a:cxn>
              <a:cxn ang="0">
                <a:pos x="120" y="104"/>
              </a:cxn>
              <a:cxn ang="0">
                <a:pos x="120" y="96"/>
              </a:cxn>
              <a:cxn ang="0">
                <a:pos x="104" y="80"/>
              </a:cxn>
              <a:cxn ang="0">
                <a:pos x="114" y="74"/>
              </a:cxn>
              <a:cxn ang="0">
                <a:pos x="118" y="68"/>
              </a:cxn>
              <a:cxn ang="0">
                <a:pos x="118" y="66"/>
              </a:cxn>
              <a:cxn ang="0">
                <a:pos x="114" y="60"/>
              </a:cxn>
              <a:cxn ang="0">
                <a:pos x="104" y="50"/>
              </a:cxn>
              <a:cxn ang="0">
                <a:pos x="96" y="42"/>
              </a:cxn>
              <a:cxn ang="0">
                <a:pos x="90" y="38"/>
              </a:cxn>
              <a:cxn ang="0">
                <a:pos x="82" y="30"/>
              </a:cxn>
              <a:cxn ang="0">
                <a:pos x="76" y="20"/>
              </a:cxn>
              <a:cxn ang="0">
                <a:pos x="72" y="14"/>
              </a:cxn>
              <a:cxn ang="0">
                <a:pos x="70" y="10"/>
              </a:cxn>
              <a:cxn ang="0">
                <a:pos x="66" y="0"/>
              </a:cxn>
            </a:cxnLst>
            <a:rect l="0" t="0" r="r" b="b"/>
            <a:pathLst>
              <a:path w="178" h="190">
                <a:moveTo>
                  <a:pt x="66" y="0"/>
                </a:moveTo>
                <a:lnTo>
                  <a:pt x="66" y="0"/>
                </a:lnTo>
                <a:lnTo>
                  <a:pt x="64" y="2"/>
                </a:lnTo>
                <a:lnTo>
                  <a:pt x="62" y="4"/>
                </a:lnTo>
                <a:lnTo>
                  <a:pt x="58" y="8"/>
                </a:lnTo>
                <a:lnTo>
                  <a:pt x="56" y="10"/>
                </a:lnTo>
                <a:lnTo>
                  <a:pt x="54" y="10"/>
                </a:lnTo>
                <a:lnTo>
                  <a:pt x="52" y="12"/>
                </a:lnTo>
                <a:lnTo>
                  <a:pt x="48" y="14"/>
                </a:lnTo>
                <a:lnTo>
                  <a:pt x="46" y="18"/>
                </a:lnTo>
                <a:lnTo>
                  <a:pt x="42" y="22"/>
                </a:lnTo>
                <a:lnTo>
                  <a:pt x="40" y="26"/>
                </a:lnTo>
                <a:lnTo>
                  <a:pt x="38" y="28"/>
                </a:lnTo>
                <a:lnTo>
                  <a:pt x="36" y="30"/>
                </a:lnTo>
                <a:lnTo>
                  <a:pt x="34" y="40"/>
                </a:lnTo>
                <a:lnTo>
                  <a:pt x="30" y="50"/>
                </a:lnTo>
                <a:lnTo>
                  <a:pt x="26" y="60"/>
                </a:lnTo>
                <a:lnTo>
                  <a:pt x="24" y="62"/>
                </a:lnTo>
                <a:lnTo>
                  <a:pt x="16" y="68"/>
                </a:lnTo>
                <a:lnTo>
                  <a:pt x="12" y="76"/>
                </a:lnTo>
                <a:lnTo>
                  <a:pt x="8" y="82"/>
                </a:lnTo>
                <a:lnTo>
                  <a:pt x="6" y="86"/>
                </a:lnTo>
                <a:lnTo>
                  <a:pt x="4" y="90"/>
                </a:lnTo>
                <a:lnTo>
                  <a:pt x="4" y="90"/>
                </a:lnTo>
                <a:lnTo>
                  <a:pt x="4" y="98"/>
                </a:lnTo>
                <a:lnTo>
                  <a:pt x="4" y="104"/>
                </a:lnTo>
                <a:lnTo>
                  <a:pt x="4" y="108"/>
                </a:lnTo>
                <a:lnTo>
                  <a:pt x="4" y="112"/>
                </a:lnTo>
                <a:lnTo>
                  <a:pt x="4" y="114"/>
                </a:lnTo>
                <a:lnTo>
                  <a:pt x="0" y="116"/>
                </a:lnTo>
                <a:lnTo>
                  <a:pt x="0" y="120"/>
                </a:lnTo>
                <a:lnTo>
                  <a:pt x="0" y="122"/>
                </a:lnTo>
                <a:lnTo>
                  <a:pt x="2" y="124"/>
                </a:lnTo>
                <a:lnTo>
                  <a:pt x="4" y="126"/>
                </a:lnTo>
                <a:lnTo>
                  <a:pt x="6" y="126"/>
                </a:lnTo>
                <a:lnTo>
                  <a:pt x="8" y="128"/>
                </a:lnTo>
                <a:lnTo>
                  <a:pt x="10" y="130"/>
                </a:lnTo>
                <a:lnTo>
                  <a:pt x="14" y="134"/>
                </a:lnTo>
                <a:lnTo>
                  <a:pt x="18" y="140"/>
                </a:lnTo>
                <a:lnTo>
                  <a:pt x="22" y="144"/>
                </a:lnTo>
                <a:lnTo>
                  <a:pt x="24" y="148"/>
                </a:lnTo>
                <a:lnTo>
                  <a:pt x="28" y="152"/>
                </a:lnTo>
                <a:lnTo>
                  <a:pt x="28" y="154"/>
                </a:lnTo>
                <a:lnTo>
                  <a:pt x="30" y="154"/>
                </a:lnTo>
                <a:lnTo>
                  <a:pt x="32" y="172"/>
                </a:lnTo>
                <a:lnTo>
                  <a:pt x="46" y="172"/>
                </a:lnTo>
                <a:lnTo>
                  <a:pt x="64" y="188"/>
                </a:lnTo>
                <a:lnTo>
                  <a:pt x="82" y="190"/>
                </a:lnTo>
                <a:lnTo>
                  <a:pt x="90" y="182"/>
                </a:lnTo>
                <a:lnTo>
                  <a:pt x="110" y="178"/>
                </a:lnTo>
                <a:lnTo>
                  <a:pt x="112" y="184"/>
                </a:lnTo>
                <a:lnTo>
                  <a:pt x="128" y="184"/>
                </a:lnTo>
                <a:lnTo>
                  <a:pt x="130" y="178"/>
                </a:lnTo>
                <a:lnTo>
                  <a:pt x="146" y="172"/>
                </a:lnTo>
                <a:lnTo>
                  <a:pt x="178" y="130"/>
                </a:lnTo>
                <a:lnTo>
                  <a:pt x="162" y="128"/>
                </a:lnTo>
                <a:lnTo>
                  <a:pt x="130" y="110"/>
                </a:lnTo>
                <a:lnTo>
                  <a:pt x="120" y="104"/>
                </a:lnTo>
                <a:lnTo>
                  <a:pt x="122" y="98"/>
                </a:lnTo>
                <a:lnTo>
                  <a:pt x="120" y="96"/>
                </a:lnTo>
                <a:lnTo>
                  <a:pt x="106" y="92"/>
                </a:lnTo>
                <a:lnTo>
                  <a:pt x="104" y="80"/>
                </a:lnTo>
                <a:lnTo>
                  <a:pt x="112" y="72"/>
                </a:lnTo>
                <a:lnTo>
                  <a:pt x="114" y="74"/>
                </a:lnTo>
                <a:lnTo>
                  <a:pt x="118" y="70"/>
                </a:lnTo>
                <a:lnTo>
                  <a:pt x="118" y="68"/>
                </a:lnTo>
                <a:lnTo>
                  <a:pt x="118" y="68"/>
                </a:lnTo>
                <a:lnTo>
                  <a:pt x="118" y="66"/>
                </a:lnTo>
                <a:lnTo>
                  <a:pt x="116" y="64"/>
                </a:lnTo>
                <a:lnTo>
                  <a:pt x="114" y="60"/>
                </a:lnTo>
                <a:lnTo>
                  <a:pt x="110" y="56"/>
                </a:lnTo>
                <a:lnTo>
                  <a:pt x="104" y="50"/>
                </a:lnTo>
                <a:lnTo>
                  <a:pt x="96" y="44"/>
                </a:lnTo>
                <a:lnTo>
                  <a:pt x="96" y="42"/>
                </a:lnTo>
                <a:lnTo>
                  <a:pt x="94" y="40"/>
                </a:lnTo>
                <a:lnTo>
                  <a:pt x="90" y="38"/>
                </a:lnTo>
                <a:lnTo>
                  <a:pt x="86" y="34"/>
                </a:lnTo>
                <a:lnTo>
                  <a:pt x="82" y="30"/>
                </a:lnTo>
                <a:lnTo>
                  <a:pt x="78" y="26"/>
                </a:lnTo>
                <a:lnTo>
                  <a:pt x="76" y="20"/>
                </a:lnTo>
                <a:lnTo>
                  <a:pt x="74" y="16"/>
                </a:lnTo>
                <a:lnTo>
                  <a:pt x="72" y="14"/>
                </a:lnTo>
                <a:lnTo>
                  <a:pt x="72" y="12"/>
                </a:lnTo>
                <a:lnTo>
                  <a:pt x="70" y="10"/>
                </a:lnTo>
                <a:lnTo>
                  <a:pt x="70" y="6"/>
                </a:lnTo>
                <a:lnTo>
                  <a:pt x="6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" name="Freeform 296"/>
          <p:cNvSpPr>
            <a:spLocks/>
          </p:cNvSpPr>
          <p:nvPr/>
        </p:nvSpPr>
        <p:spPr bwMode="gray">
          <a:xfrm>
            <a:off x="2025862" y="4549775"/>
            <a:ext cx="34933" cy="4127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8" y="0"/>
              </a:cxn>
              <a:cxn ang="0">
                <a:pos x="20" y="0"/>
              </a:cxn>
              <a:cxn ang="0">
                <a:pos x="20" y="2"/>
              </a:cxn>
              <a:cxn ang="0">
                <a:pos x="22" y="4"/>
              </a:cxn>
              <a:cxn ang="0">
                <a:pos x="22" y="6"/>
              </a:cxn>
              <a:cxn ang="0">
                <a:pos x="22" y="6"/>
              </a:cxn>
              <a:cxn ang="0">
                <a:pos x="22" y="8"/>
              </a:cxn>
              <a:cxn ang="0">
                <a:pos x="22" y="12"/>
              </a:cxn>
              <a:cxn ang="0">
                <a:pos x="22" y="16"/>
              </a:cxn>
              <a:cxn ang="0">
                <a:pos x="22" y="20"/>
              </a:cxn>
              <a:cxn ang="0">
                <a:pos x="18" y="22"/>
              </a:cxn>
              <a:cxn ang="0">
                <a:pos x="18" y="22"/>
              </a:cxn>
              <a:cxn ang="0">
                <a:pos x="16" y="22"/>
              </a:cxn>
              <a:cxn ang="0">
                <a:pos x="12" y="24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8" y="26"/>
              </a:cxn>
              <a:cxn ang="0">
                <a:pos x="2" y="24"/>
              </a:cxn>
              <a:cxn ang="0">
                <a:pos x="2" y="24"/>
              </a:cxn>
              <a:cxn ang="0">
                <a:pos x="2" y="22"/>
              </a:cxn>
              <a:cxn ang="0">
                <a:pos x="0" y="18"/>
              </a:cxn>
              <a:cxn ang="0">
                <a:pos x="0" y="14"/>
              </a:cxn>
              <a:cxn ang="0">
                <a:pos x="0" y="10"/>
              </a:cxn>
              <a:cxn ang="0">
                <a:pos x="0" y="6"/>
              </a:cxn>
            </a:cxnLst>
            <a:rect l="0" t="0" r="r" b="b"/>
            <a:pathLst>
              <a:path w="22" h="26">
                <a:moveTo>
                  <a:pt x="0" y="6"/>
                </a:moveTo>
                <a:lnTo>
                  <a:pt x="18" y="0"/>
                </a:lnTo>
                <a:lnTo>
                  <a:pt x="20" y="0"/>
                </a:lnTo>
                <a:lnTo>
                  <a:pt x="20" y="2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2" y="12"/>
                </a:lnTo>
                <a:lnTo>
                  <a:pt x="22" y="16"/>
                </a:lnTo>
                <a:lnTo>
                  <a:pt x="22" y="20"/>
                </a:lnTo>
                <a:lnTo>
                  <a:pt x="18" y="22"/>
                </a:lnTo>
                <a:lnTo>
                  <a:pt x="18" y="22"/>
                </a:lnTo>
                <a:lnTo>
                  <a:pt x="16" y="22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8" y="26"/>
                </a:lnTo>
                <a:lnTo>
                  <a:pt x="2" y="24"/>
                </a:lnTo>
                <a:lnTo>
                  <a:pt x="2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10"/>
                </a:lnTo>
                <a:lnTo>
                  <a:pt x="0" y="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Freeform 297"/>
          <p:cNvSpPr>
            <a:spLocks/>
          </p:cNvSpPr>
          <p:nvPr/>
        </p:nvSpPr>
        <p:spPr bwMode="gray">
          <a:xfrm>
            <a:off x="2029037" y="4578350"/>
            <a:ext cx="38108" cy="50800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8" y="2"/>
              </a:cxn>
              <a:cxn ang="0">
                <a:pos x="16" y="2"/>
              </a:cxn>
              <a:cxn ang="0">
                <a:pos x="12" y="6"/>
              </a:cxn>
              <a:cxn ang="0">
                <a:pos x="12" y="6"/>
              </a:cxn>
              <a:cxn ang="0">
                <a:pos x="12" y="6"/>
              </a:cxn>
              <a:cxn ang="0">
                <a:pos x="10" y="6"/>
              </a:cxn>
              <a:cxn ang="0">
                <a:pos x="10" y="8"/>
              </a:cxn>
              <a:cxn ang="0">
                <a:pos x="8" y="8"/>
              </a:cxn>
              <a:cxn ang="0">
                <a:pos x="6" y="8"/>
              </a:cxn>
              <a:cxn ang="0">
                <a:pos x="2" y="6"/>
              </a:cxn>
              <a:cxn ang="0">
                <a:pos x="0" y="6"/>
              </a:cxn>
              <a:cxn ang="0">
                <a:pos x="8" y="32"/>
              </a:cxn>
              <a:cxn ang="0">
                <a:pos x="8" y="32"/>
              </a:cxn>
              <a:cxn ang="0">
                <a:pos x="10" y="30"/>
              </a:cxn>
              <a:cxn ang="0">
                <a:pos x="14" y="28"/>
              </a:cxn>
              <a:cxn ang="0">
                <a:pos x="16" y="24"/>
              </a:cxn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4" y="10"/>
              </a:cxn>
              <a:cxn ang="0">
                <a:pos x="22" y="8"/>
              </a:cxn>
              <a:cxn ang="0">
                <a:pos x="20" y="6"/>
              </a:cxn>
              <a:cxn ang="0">
                <a:pos x="20" y="4"/>
              </a:cxn>
              <a:cxn ang="0">
                <a:pos x="18" y="0"/>
              </a:cxn>
            </a:cxnLst>
            <a:rect l="0" t="0" r="r" b="b"/>
            <a:pathLst>
              <a:path w="24" h="32">
                <a:moveTo>
                  <a:pt x="18" y="0"/>
                </a:moveTo>
                <a:lnTo>
                  <a:pt x="18" y="2"/>
                </a:lnTo>
                <a:lnTo>
                  <a:pt x="16" y="2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0" y="6"/>
                </a:lnTo>
                <a:lnTo>
                  <a:pt x="10" y="8"/>
                </a:lnTo>
                <a:lnTo>
                  <a:pt x="8" y="8"/>
                </a:lnTo>
                <a:lnTo>
                  <a:pt x="6" y="8"/>
                </a:lnTo>
                <a:lnTo>
                  <a:pt x="2" y="6"/>
                </a:lnTo>
                <a:lnTo>
                  <a:pt x="0" y="6"/>
                </a:lnTo>
                <a:lnTo>
                  <a:pt x="8" y="32"/>
                </a:lnTo>
                <a:lnTo>
                  <a:pt x="8" y="32"/>
                </a:lnTo>
                <a:lnTo>
                  <a:pt x="10" y="30"/>
                </a:lnTo>
                <a:lnTo>
                  <a:pt x="14" y="28"/>
                </a:lnTo>
                <a:lnTo>
                  <a:pt x="16" y="24"/>
                </a:lnTo>
                <a:lnTo>
                  <a:pt x="20" y="20"/>
                </a:lnTo>
                <a:lnTo>
                  <a:pt x="22" y="16"/>
                </a:lnTo>
                <a:lnTo>
                  <a:pt x="24" y="12"/>
                </a:lnTo>
                <a:lnTo>
                  <a:pt x="24" y="10"/>
                </a:lnTo>
                <a:lnTo>
                  <a:pt x="22" y="8"/>
                </a:lnTo>
                <a:lnTo>
                  <a:pt x="20" y="6"/>
                </a:lnTo>
                <a:lnTo>
                  <a:pt x="20" y="4"/>
                </a:lnTo>
                <a:lnTo>
                  <a:pt x="1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Freeform 298"/>
          <p:cNvSpPr>
            <a:spLocks/>
          </p:cNvSpPr>
          <p:nvPr/>
        </p:nvSpPr>
        <p:spPr bwMode="gray">
          <a:xfrm>
            <a:off x="2041740" y="4546600"/>
            <a:ext cx="200069" cy="225425"/>
          </a:xfrm>
          <a:custGeom>
            <a:avLst/>
            <a:gdLst/>
            <a:ahLst/>
            <a:cxnLst>
              <a:cxn ang="0">
                <a:pos x="40" y="4"/>
              </a:cxn>
              <a:cxn ang="0">
                <a:pos x="40" y="6"/>
              </a:cxn>
              <a:cxn ang="0">
                <a:pos x="38" y="12"/>
              </a:cxn>
              <a:cxn ang="0">
                <a:pos x="32" y="18"/>
              </a:cxn>
              <a:cxn ang="0">
                <a:pos x="28" y="18"/>
              </a:cxn>
              <a:cxn ang="0">
                <a:pos x="22" y="12"/>
              </a:cxn>
              <a:cxn ang="0">
                <a:pos x="18" y="6"/>
              </a:cxn>
              <a:cxn ang="0">
                <a:pos x="10" y="2"/>
              </a:cxn>
              <a:cxn ang="0">
                <a:pos x="10" y="6"/>
              </a:cxn>
              <a:cxn ang="0">
                <a:pos x="12" y="14"/>
              </a:cxn>
              <a:cxn ang="0">
                <a:pos x="14" y="16"/>
              </a:cxn>
              <a:cxn ang="0">
                <a:pos x="12" y="22"/>
              </a:cxn>
              <a:cxn ang="0">
                <a:pos x="12" y="26"/>
              </a:cxn>
              <a:cxn ang="0">
                <a:pos x="16" y="32"/>
              </a:cxn>
              <a:cxn ang="0">
                <a:pos x="16" y="34"/>
              </a:cxn>
              <a:cxn ang="0">
                <a:pos x="14" y="38"/>
              </a:cxn>
              <a:cxn ang="0">
                <a:pos x="6" y="48"/>
              </a:cxn>
              <a:cxn ang="0">
                <a:pos x="10" y="104"/>
              </a:cxn>
              <a:cxn ang="0">
                <a:pos x="14" y="104"/>
              </a:cxn>
              <a:cxn ang="0">
                <a:pos x="22" y="106"/>
              </a:cxn>
              <a:cxn ang="0">
                <a:pos x="30" y="108"/>
              </a:cxn>
              <a:cxn ang="0">
                <a:pos x="34" y="108"/>
              </a:cxn>
              <a:cxn ang="0">
                <a:pos x="40" y="108"/>
              </a:cxn>
              <a:cxn ang="0">
                <a:pos x="48" y="108"/>
              </a:cxn>
              <a:cxn ang="0">
                <a:pos x="56" y="116"/>
              </a:cxn>
              <a:cxn ang="0">
                <a:pos x="60" y="126"/>
              </a:cxn>
              <a:cxn ang="0">
                <a:pos x="62" y="132"/>
              </a:cxn>
              <a:cxn ang="0">
                <a:pos x="68" y="142"/>
              </a:cxn>
              <a:cxn ang="0">
                <a:pos x="84" y="140"/>
              </a:cxn>
              <a:cxn ang="0">
                <a:pos x="106" y="142"/>
              </a:cxn>
              <a:cxn ang="0">
                <a:pos x="110" y="108"/>
              </a:cxn>
              <a:cxn ang="0">
                <a:pos x="106" y="90"/>
              </a:cxn>
              <a:cxn ang="0">
                <a:pos x="102" y="84"/>
              </a:cxn>
              <a:cxn ang="0">
                <a:pos x="100" y="76"/>
              </a:cxn>
              <a:cxn ang="0">
                <a:pos x="110" y="50"/>
              </a:cxn>
              <a:cxn ang="0">
                <a:pos x="96" y="42"/>
              </a:cxn>
              <a:cxn ang="0">
                <a:pos x="94" y="38"/>
              </a:cxn>
              <a:cxn ang="0">
                <a:pos x="48" y="4"/>
              </a:cxn>
            </a:cxnLst>
            <a:rect l="0" t="0" r="r" b="b"/>
            <a:pathLst>
              <a:path w="126" h="142">
                <a:moveTo>
                  <a:pt x="48" y="4"/>
                </a:moveTo>
                <a:lnTo>
                  <a:pt x="40" y="4"/>
                </a:lnTo>
                <a:lnTo>
                  <a:pt x="40" y="4"/>
                </a:lnTo>
                <a:lnTo>
                  <a:pt x="40" y="6"/>
                </a:lnTo>
                <a:lnTo>
                  <a:pt x="38" y="10"/>
                </a:lnTo>
                <a:lnTo>
                  <a:pt x="38" y="12"/>
                </a:lnTo>
                <a:lnTo>
                  <a:pt x="36" y="16"/>
                </a:lnTo>
                <a:lnTo>
                  <a:pt x="32" y="18"/>
                </a:lnTo>
                <a:lnTo>
                  <a:pt x="28" y="18"/>
                </a:lnTo>
                <a:lnTo>
                  <a:pt x="28" y="18"/>
                </a:lnTo>
                <a:lnTo>
                  <a:pt x="24" y="16"/>
                </a:lnTo>
                <a:lnTo>
                  <a:pt x="22" y="12"/>
                </a:lnTo>
                <a:lnTo>
                  <a:pt x="20" y="10"/>
                </a:lnTo>
                <a:lnTo>
                  <a:pt x="18" y="6"/>
                </a:lnTo>
                <a:lnTo>
                  <a:pt x="18" y="0"/>
                </a:lnTo>
                <a:lnTo>
                  <a:pt x="10" y="2"/>
                </a:lnTo>
                <a:lnTo>
                  <a:pt x="10" y="4"/>
                </a:lnTo>
                <a:lnTo>
                  <a:pt x="10" y="6"/>
                </a:lnTo>
                <a:lnTo>
                  <a:pt x="12" y="10"/>
                </a:lnTo>
                <a:lnTo>
                  <a:pt x="12" y="14"/>
                </a:lnTo>
                <a:lnTo>
                  <a:pt x="12" y="14"/>
                </a:lnTo>
                <a:lnTo>
                  <a:pt x="14" y="16"/>
                </a:lnTo>
                <a:lnTo>
                  <a:pt x="12" y="18"/>
                </a:lnTo>
                <a:lnTo>
                  <a:pt x="12" y="22"/>
                </a:lnTo>
                <a:lnTo>
                  <a:pt x="12" y="22"/>
                </a:lnTo>
                <a:lnTo>
                  <a:pt x="12" y="26"/>
                </a:lnTo>
                <a:lnTo>
                  <a:pt x="14" y="28"/>
                </a:lnTo>
                <a:lnTo>
                  <a:pt x="16" y="32"/>
                </a:lnTo>
                <a:lnTo>
                  <a:pt x="16" y="32"/>
                </a:lnTo>
                <a:lnTo>
                  <a:pt x="16" y="34"/>
                </a:lnTo>
                <a:lnTo>
                  <a:pt x="16" y="36"/>
                </a:lnTo>
                <a:lnTo>
                  <a:pt x="14" y="38"/>
                </a:lnTo>
                <a:lnTo>
                  <a:pt x="10" y="42"/>
                </a:lnTo>
                <a:lnTo>
                  <a:pt x="6" y="48"/>
                </a:lnTo>
                <a:lnTo>
                  <a:pt x="0" y="54"/>
                </a:lnTo>
                <a:lnTo>
                  <a:pt x="10" y="104"/>
                </a:lnTo>
                <a:lnTo>
                  <a:pt x="10" y="104"/>
                </a:lnTo>
                <a:lnTo>
                  <a:pt x="14" y="104"/>
                </a:lnTo>
                <a:lnTo>
                  <a:pt x="16" y="106"/>
                </a:lnTo>
                <a:lnTo>
                  <a:pt x="22" y="106"/>
                </a:lnTo>
                <a:lnTo>
                  <a:pt x="26" y="108"/>
                </a:lnTo>
                <a:lnTo>
                  <a:pt x="30" y="108"/>
                </a:lnTo>
                <a:lnTo>
                  <a:pt x="34" y="108"/>
                </a:lnTo>
                <a:lnTo>
                  <a:pt x="34" y="108"/>
                </a:lnTo>
                <a:lnTo>
                  <a:pt x="36" y="108"/>
                </a:lnTo>
                <a:lnTo>
                  <a:pt x="40" y="108"/>
                </a:lnTo>
                <a:lnTo>
                  <a:pt x="42" y="108"/>
                </a:lnTo>
                <a:lnTo>
                  <a:pt x="48" y="108"/>
                </a:lnTo>
                <a:lnTo>
                  <a:pt x="52" y="112"/>
                </a:lnTo>
                <a:lnTo>
                  <a:pt x="56" y="116"/>
                </a:lnTo>
                <a:lnTo>
                  <a:pt x="60" y="124"/>
                </a:lnTo>
                <a:lnTo>
                  <a:pt x="60" y="126"/>
                </a:lnTo>
                <a:lnTo>
                  <a:pt x="62" y="128"/>
                </a:lnTo>
                <a:lnTo>
                  <a:pt x="62" y="132"/>
                </a:lnTo>
                <a:lnTo>
                  <a:pt x="64" y="138"/>
                </a:lnTo>
                <a:lnTo>
                  <a:pt x="68" y="142"/>
                </a:lnTo>
                <a:lnTo>
                  <a:pt x="80" y="142"/>
                </a:lnTo>
                <a:lnTo>
                  <a:pt x="84" y="140"/>
                </a:lnTo>
                <a:lnTo>
                  <a:pt x="86" y="142"/>
                </a:lnTo>
                <a:lnTo>
                  <a:pt x="106" y="142"/>
                </a:lnTo>
                <a:lnTo>
                  <a:pt x="126" y="134"/>
                </a:lnTo>
                <a:lnTo>
                  <a:pt x="110" y="108"/>
                </a:lnTo>
                <a:lnTo>
                  <a:pt x="108" y="90"/>
                </a:lnTo>
                <a:lnTo>
                  <a:pt x="106" y="90"/>
                </a:lnTo>
                <a:lnTo>
                  <a:pt x="104" y="88"/>
                </a:lnTo>
                <a:lnTo>
                  <a:pt x="102" y="84"/>
                </a:lnTo>
                <a:lnTo>
                  <a:pt x="102" y="80"/>
                </a:lnTo>
                <a:lnTo>
                  <a:pt x="100" y="76"/>
                </a:lnTo>
                <a:lnTo>
                  <a:pt x="102" y="70"/>
                </a:lnTo>
                <a:lnTo>
                  <a:pt x="110" y="50"/>
                </a:lnTo>
                <a:lnTo>
                  <a:pt x="98" y="44"/>
                </a:lnTo>
                <a:lnTo>
                  <a:pt x="96" y="42"/>
                </a:lnTo>
                <a:lnTo>
                  <a:pt x="94" y="40"/>
                </a:lnTo>
                <a:lnTo>
                  <a:pt x="94" y="38"/>
                </a:lnTo>
                <a:lnTo>
                  <a:pt x="94" y="36"/>
                </a:lnTo>
                <a:lnTo>
                  <a:pt x="48" y="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Freeform 299"/>
          <p:cNvSpPr>
            <a:spLocks/>
          </p:cNvSpPr>
          <p:nvPr/>
        </p:nvSpPr>
        <p:spPr bwMode="gray">
          <a:xfrm>
            <a:off x="2067146" y="4759325"/>
            <a:ext cx="177839" cy="336550"/>
          </a:xfrm>
          <a:custGeom>
            <a:avLst/>
            <a:gdLst/>
            <a:ahLst/>
            <a:cxnLst>
              <a:cxn ang="0">
                <a:pos x="8" y="148"/>
              </a:cxn>
              <a:cxn ang="0">
                <a:pos x="28" y="128"/>
              </a:cxn>
              <a:cxn ang="0">
                <a:pos x="28" y="96"/>
              </a:cxn>
              <a:cxn ang="0">
                <a:pos x="18" y="76"/>
              </a:cxn>
              <a:cxn ang="0">
                <a:pos x="8" y="66"/>
              </a:cxn>
              <a:cxn ang="0">
                <a:pos x="44" y="34"/>
              </a:cxn>
              <a:cxn ang="0">
                <a:pos x="46" y="20"/>
              </a:cxn>
              <a:cxn ang="0">
                <a:pos x="54" y="28"/>
              </a:cxn>
              <a:cxn ang="0">
                <a:pos x="58" y="36"/>
              </a:cxn>
              <a:cxn ang="0">
                <a:pos x="62" y="40"/>
              </a:cxn>
              <a:cxn ang="0">
                <a:pos x="64" y="40"/>
              </a:cxn>
              <a:cxn ang="0">
                <a:pos x="62" y="26"/>
              </a:cxn>
              <a:cxn ang="0">
                <a:pos x="58" y="24"/>
              </a:cxn>
              <a:cxn ang="0">
                <a:pos x="56" y="20"/>
              </a:cxn>
              <a:cxn ang="0">
                <a:pos x="64" y="8"/>
              </a:cxn>
              <a:cxn ang="0">
                <a:pos x="70" y="8"/>
              </a:cxn>
              <a:cxn ang="0">
                <a:pos x="110" y="0"/>
              </a:cxn>
              <a:cxn ang="0">
                <a:pos x="110" y="10"/>
              </a:cxn>
              <a:cxn ang="0">
                <a:pos x="110" y="24"/>
              </a:cxn>
              <a:cxn ang="0">
                <a:pos x="110" y="36"/>
              </a:cxn>
              <a:cxn ang="0">
                <a:pos x="112" y="42"/>
              </a:cxn>
              <a:cxn ang="0">
                <a:pos x="108" y="70"/>
              </a:cxn>
              <a:cxn ang="0">
                <a:pos x="96" y="80"/>
              </a:cxn>
              <a:cxn ang="0">
                <a:pos x="88" y="82"/>
              </a:cxn>
              <a:cxn ang="0">
                <a:pos x="78" y="88"/>
              </a:cxn>
              <a:cxn ang="0">
                <a:pos x="72" y="94"/>
              </a:cxn>
              <a:cxn ang="0">
                <a:pos x="68" y="100"/>
              </a:cxn>
              <a:cxn ang="0">
                <a:pos x="60" y="108"/>
              </a:cxn>
              <a:cxn ang="0">
                <a:pos x="56" y="110"/>
              </a:cxn>
              <a:cxn ang="0">
                <a:pos x="48" y="118"/>
              </a:cxn>
              <a:cxn ang="0">
                <a:pos x="44" y="126"/>
              </a:cxn>
              <a:cxn ang="0">
                <a:pos x="44" y="142"/>
              </a:cxn>
              <a:cxn ang="0">
                <a:pos x="46" y="168"/>
              </a:cxn>
              <a:cxn ang="0">
                <a:pos x="46" y="176"/>
              </a:cxn>
              <a:cxn ang="0">
                <a:pos x="46" y="184"/>
              </a:cxn>
              <a:cxn ang="0">
                <a:pos x="42" y="188"/>
              </a:cxn>
              <a:cxn ang="0">
                <a:pos x="34" y="192"/>
              </a:cxn>
              <a:cxn ang="0">
                <a:pos x="30" y="194"/>
              </a:cxn>
              <a:cxn ang="0">
                <a:pos x="22" y="198"/>
              </a:cxn>
              <a:cxn ang="0">
                <a:pos x="20" y="202"/>
              </a:cxn>
              <a:cxn ang="0">
                <a:pos x="20" y="206"/>
              </a:cxn>
              <a:cxn ang="0">
                <a:pos x="22" y="208"/>
              </a:cxn>
              <a:cxn ang="0">
                <a:pos x="20" y="212"/>
              </a:cxn>
              <a:cxn ang="0">
                <a:pos x="18" y="212"/>
              </a:cxn>
              <a:cxn ang="0">
                <a:pos x="12" y="204"/>
              </a:cxn>
              <a:cxn ang="0">
                <a:pos x="10" y="194"/>
              </a:cxn>
              <a:cxn ang="0">
                <a:pos x="8" y="192"/>
              </a:cxn>
              <a:cxn ang="0">
                <a:pos x="6" y="192"/>
              </a:cxn>
              <a:cxn ang="0">
                <a:pos x="6" y="174"/>
              </a:cxn>
              <a:cxn ang="0">
                <a:pos x="2" y="164"/>
              </a:cxn>
              <a:cxn ang="0">
                <a:pos x="0" y="160"/>
              </a:cxn>
            </a:cxnLst>
            <a:rect l="0" t="0" r="r" b="b"/>
            <a:pathLst>
              <a:path w="112" h="212">
                <a:moveTo>
                  <a:pt x="2" y="156"/>
                </a:moveTo>
                <a:lnTo>
                  <a:pt x="8" y="148"/>
                </a:lnTo>
                <a:lnTo>
                  <a:pt x="20" y="140"/>
                </a:lnTo>
                <a:lnTo>
                  <a:pt x="28" y="128"/>
                </a:lnTo>
                <a:lnTo>
                  <a:pt x="30" y="112"/>
                </a:lnTo>
                <a:lnTo>
                  <a:pt x="28" y="96"/>
                </a:lnTo>
                <a:lnTo>
                  <a:pt x="30" y="82"/>
                </a:lnTo>
                <a:lnTo>
                  <a:pt x="18" y="76"/>
                </a:lnTo>
                <a:lnTo>
                  <a:pt x="8" y="72"/>
                </a:lnTo>
                <a:lnTo>
                  <a:pt x="8" y="66"/>
                </a:lnTo>
                <a:lnTo>
                  <a:pt x="44" y="58"/>
                </a:lnTo>
                <a:lnTo>
                  <a:pt x="44" y="34"/>
                </a:lnTo>
                <a:lnTo>
                  <a:pt x="42" y="26"/>
                </a:lnTo>
                <a:lnTo>
                  <a:pt x="46" y="20"/>
                </a:lnTo>
                <a:lnTo>
                  <a:pt x="50" y="28"/>
                </a:lnTo>
                <a:lnTo>
                  <a:pt x="54" y="28"/>
                </a:lnTo>
                <a:lnTo>
                  <a:pt x="56" y="34"/>
                </a:lnTo>
                <a:lnTo>
                  <a:pt x="58" y="36"/>
                </a:lnTo>
                <a:lnTo>
                  <a:pt x="60" y="38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32"/>
                </a:lnTo>
                <a:lnTo>
                  <a:pt x="62" y="26"/>
                </a:lnTo>
                <a:lnTo>
                  <a:pt x="60" y="26"/>
                </a:lnTo>
                <a:lnTo>
                  <a:pt x="58" y="24"/>
                </a:lnTo>
                <a:lnTo>
                  <a:pt x="56" y="22"/>
                </a:lnTo>
                <a:lnTo>
                  <a:pt x="56" y="20"/>
                </a:lnTo>
                <a:lnTo>
                  <a:pt x="52" y="8"/>
                </a:lnTo>
                <a:lnTo>
                  <a:pt x="64" y="8"/>
                </a:lnTo>
                <a:lnTo>
                  <a:pt x="68" y="6"/>
                </a:lnTo>
                <a:lnTo>
                  <a:pt x="70" y="8"/>
                </a:lnTo>
                <a:lnTo>
                  <a:pt x="92" y="8"/>
                </a:lnTo>
                <a:lnTo>
                  <a:pt x="110" y="0"/>
                </a:lnTo>
                <a:lnTo>
                  <a:pt x="110" y="4"/>
                </a:lnTo>
                <a:lnTo>
                  <a:pt x="110" y="10"/>
                </a:lnTo>
                <a:lnTo>
                  <a:pt x="110" y="18"/>
                </a:lnTo>
                <a:lnTo>
                  <a:pt x="110" y="24"/>
                </a:lnTo>
                <a:lnTo>
                  <a:pt x="110" y="32"/>
                </a:lnTo>
                <a:lnTo>
                  <a:pt x="110" y="36"/>
                </a:lnTo>
                <a:lnTo>
                  <a:pt x="112" y="40"/>
                </a:lnTo>
                <a:lnTo>
                  <a:pt x="112" y="42"/>
                </a:lnTo>
                <a:lnTo>
                  <a:pt x="112" y="58"/>
                </a:lnTo>
                <a:lnTo>
                  <a:pt x="108" y="70"/>
                </a:lnTo>
                <a:lnTo>
                  <a:pt x="102" y="76"/>
                </a:lnTo>
                <a:lnTo>
                  <a:pt x="96" y="80"/>
                </a:lnTo>
                <a:lnTo>
                  <a:pt x="90" y="82"/>
                </a:lnTo>
                <a:lnTo>
                  <a:pt x="88" y="82"/>
                </a:lnTo>
                <a:lnTo>
                  <a:pt x="82" y="86"/>
                </a:lnTo>
                <a:lnTo>
                  <a:pt x="78" y="88"/>
                </a:lnTo>
                <a:lnTo>
                  <a:pt x="74" y="92"/>
                </a:lnTo>
                <a:lnTo>
                  <a:pt x="72" y="94"/>
                </a:lnTo>
                <a:lnTo>
                  <a:pt x="72" y="94"/>
                </a:lnTo>
                <a:lnTo>
                  <a:pt x="68" y="100"/>
                </a:lnTo>
                <a:lnTo>
                  <a:pt x="62" y="106"/>
                </a:lnTo>
                <a:lnTo>
                  <a:pt x="60" y="108"/>
                </a:lnTo>
                <a:lnTo>
                  <a:pt x="56" y="110"/>
                </a:lnTo>
                <a:lnTo>
                  <a:pt x="56" y="110"/>
                </a:lnTo>
                <a:lnTo>
                  <a:pt x="50" y="114"/>
                </a:lnTo>
                <a:lnTo>
                  <a:pt x="48" y="118"/>
                </a:lnTo>
                <a:lnTo>
                  <a:pt x="46" y="122"/>
                </a:lnTo>
                <a:lnTo>
                  <a:pt x="44" y="126"/>
                </a:lnTo>
                <a:lnTo>
                  <a:pt x="44" y="126"/>
                </a:lnTo>
                <a:lnTo>
                  <a:pt x="44" y="142"/>
                </a:lnTo>
                <a:lnTo>
                  <a:pt x="44" y="158"/>
                </a:lnTo>
                <a:lnTo>
                  <a:pt x="46" y="168"/>
                </a:lnTo>
                <a:lnTo>
                  <a:pt x="46" y="172"/>
                </a:lnTo>
                <a:lnTo>
                  <a:pt x="46" y="176"/>
                </a:lnTo>
                <a:lnTo>
                  <a:pt x="46" y="180"/>
                </a:lnTo>
                <a:lnTo>
                  <a:pt x="46" y="184"/>
                </a:lnTo>
                <a:lnTo>
                  <a:pt x="46" y="184"/>
                </a:lnTo>
                <a:lnTo>
                  <a:pt x="42" y="188"/>
                </a:lnTo>
                <a:lnTo>
                  <a:pt x="38" y="190"/>
                </a:lnTo>
                <a:lnTo>
                  <a:pt x="34" y="192"/>
                </a:lnTo>
                <a:lnTo>
                  <a:pt x="30" y="194"/>
                </a:lnTo>
                <a:lnTo>
                  <a:pt x="30" y="194"/>
                </a:lnTo>
                <a:lnTo>
                  <a:pt x="24" y="196"/>
                </a:lnTo>
                <a:lnTo>
                  <a:pt x="22" y="198"/>
                </a:lnTo>
                <a:lnTo>
                  <a:pt x="20" y="200"/>
                </a:lnTo>
                <a:lnTo>
                  <a:pt x="20" y="202"/>
                </a:lnTo>
                <a:lnTo>
                  <a:pt x="20" y="202"/>
                </a:lnTo>
                <a:lnTo>
                  <a:pt x="20" y="206"/>
                </a:lnTo>
                <a:lnTo>
                  <a:pt x="22" y="208"/>
                </a:lnTo>
                <a:lnTo>
                  <a:pt x="22" y="208"/>
                </a:lnTo>
                <a:lnTo>
                  <a:pt x="22" y="210"/>
                </a:lnTo>
                <a:lnTo>
                  <a:pt x="20" y="212"/>
                </a:lnTo>
                <a:lnTo>
                  <a:pt x="20" y="212"/>
                </a:lnTo>
                <a:lnTo>
                  <a:pt x="18" y="212"/>
                </a:lnTo>
                <a:lnTo>
                  <a:pt x="14" y="212"/>
                </a:lnTo>
                <a:lnTo>
                  <a:pt x="12" y="204"/>
                </a:lnTo>
                <a:lnTo>
                  <a:pt x="10" y="198"/>
                </a:lnTo>
                <a:lnTo>
                  <a:pt x="10" y="194"/>
                </a:lnTo>
                <a:lnTo>
                  <a:pt x="8" y="192"/>
                </a:lnTo>
                <a:lnTo>
                  <a:pt x="8" y="192"/>
                </a:lnTo>
                <a:lnTo>
                  <a:pt x="6" y="192"/>
                </a:lnTo>
                <a:lnTo>
                  <a:pt x="6" y="192"/>
                </a:lnTo>
                <a:lnTo>
                  <a:pt x="8" y="182"/>
                </a:lnTo>
                <a:lnTo>
                  <a:pt x="6" y="174"/>
                </a:lnTo>
                <a:lnTo>
                  <a:pt x="4" y="168"/>
                </a:lnTo>
                <a:lnTo>
                  <a:pt x="2" y="164"/>
                </a:lnTo>
                <a:lnTo>
                  <a:pt x="0" y="162"/>
                </a:lnTo>
                <a:lnTo>
                  <a:pt x="0" y="160"/>
                </a:lnTo>
                <a:lnTo>
                  <a:pt x="2" y="15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Freeform 300"/>
          <p:cNvSpPr>
            <a:spLocks/>
          </p:cNvSpPr>
          <p:nvPr/>
        </p:nvSpPr>
        <p:spPr bwMode="gray">
          <a:xfrm>
            <a:off x="1746400" y="5013325"/>
            <a:ext cx="355678" cy="279400"/>
          </a:xfrm>
          <a:custGeom>
            <a:avLst/>
            <a:gdLst/>
            <a:ahLst/>
            <a:cxnLst>
              <a:cxn ang="0">
                <a:pos x="170" y="6"/>
              </a:cxn>
              <a:cxn ang="0">
                <a:pos x="162" y="10"/>
              </a:cxn>
              <a:cxn ang="0">
                <a:pos x="152" y="18"/>
              </a:cxn>
              <a:cxn ang="0">
                <a:pos x="144" y="22"/>
              </a:cxn>
              <a:cxn ang="0">
                <a:pos x="134" y="34"/>
              </a:cxn>
              <a:cxn ang="0">
                <a:pos x="128" y="46"/>
              </a:cxn>
              <a:cxn ang="0">
                <a:pos x="122" y="46"/>
              </a:cxn>
              <a:cxn ang="0">
                <a:pos x="114" y="40"/>
              </a:cxn>
              <a:cxn ang="0">
                <a:pos x="102" y="42"/>
              </a:cxn>
              <a:cxn ang="0">
                <a:pos x="98" y="46"/>
              </a:cxn>
              <a:cxn ang="0">
                <a:pos x="94" y="54"/>
              </a:cxn>
              <a:cxn ang="0">
                <a:pos x="80" y="66"/>
              </a:cxn>
              <a:cxn ang="0">
                <a:pos x="66" y="68"/>
              </a:cxn>
              <a:cxn ang="0">
                <a:pos x="64" y="62"/>
              </a:cxn>
              <a:cxn ang="0">
                <a:pos x="68" y="56"/>
              </a:cxn>
              <a:cxn ang="0">
                <a:pos x="64" y="38"/>
              </a:cxn>
              <a:cxn ang="0">
                <a:pos x="56" y="32"/>
              </a:cxn>
              <a:cxn ang="0">
                <a:pos x="54" y="78"/>
              </a:cxn>
              <a:cxn ang="0">
                <a:pos x="50" y="82"/>
              </a:cxn>
              <a:cxn ang="0">
                <a:pos x="28" y="82"/>
              </a:cxn>
              <a:cxn ang="0">
                <a:pos x="24" y="80"/>
              </a:cxn>
              <a:cxn ang="0">
                <a:pos x="22" y="70"/>
              </a:cxn>
              <a:cxn ang="0">
                <a:pos x="18" y="68"/>
              </a:cxn>
              <a:cxn ang="0">
                <a:pos x="0" y="82"/>
              </a:cxn>
              <a:cxn ang="0">
                <a:pos x="20" y="160"/>
              </a:cxn>
              <a:cxn ang="0">
                <a:pos x="38" y="172"/>
              </a:cxn>
              <a:cxn ang="0">
                <a:pos x="70" y="172"/>
              </a:cxn>
              <a:cxn ang="0">
                <a:pos x="100" y="164"/>
              </a:cxn>
              <a:cxn ang="0">
                <a:pos x="128" y="160"/>
              </a:cxn>
              <a:cxn ang="0">
                <a:pos x="146" y="150"/>
              </a:cxn>
              <a:cxn ang="0">
                <a:pos x="154" y="142"/>
              </a:cxn>
              <a:cxn ang="0">
                <a:pos x="166" y="126"/>
              </a:cxn>
              <a:cxn ang="0">
                <a:pos x="186" y="104"/>
              </a:cxn>
              <a:cxn ang="0">
                <a:pos x="190" y="96"/>
              </a:cxn>
              <a:cxn ang="0">
                <a:pos x="198" y="88"/>
              </a:cxn>
              <a:cxn ang="0">
                <a:pos x="202" y="84"/>
              </a:cxn>
              <a:cxn ang="0">
                <a:pos x="212" y="76"/>
              </a:cxn>
              <a:cxn ang="0">
                <a:pos x="216" y="70"/>
              </a:cxn>
              <a:cxn ang="0">
                <a:pos x="222" y="58"/>
              </a:cxn>
              <a:cxn ang="0">
                <a:pos x="216" y="52"/>
              </a:cxn>
              <a:cxn ang="0">
                <a:pos x="214" y="44"/>
              </a:cxn>
              <a:cxn ang="0">
                <a:pos x="210" y="32"/>
              </a:cxn>
              <a:cxn ang="0">
                <a:pos x="210" y="26"/>
              </a:cxn>
              <a:cxn ang="0">
                <a:pos x="208" y="8"/>
              </a:cxn>
              <a:cxn ang="0">
                <a:pos x="176" y="0"/>
              </a:cxn>
            </a:cxnLst>
            <a:rect l="0" t="0" r="r" b="b"/>
            <a:pathLst>
              <a:path w="224" h="176">
                <a:moveTo>
                  <a:pt x="176" y="0"/>
                </a:moveTo>
                <a:lnTo>
                  <a:pt x="174" y="4"/>
                </a:lnTo>
                <a:lnTo>
                  <a:pt x="170" y="6"/>
                </a:lnTo>
                <a:lnTo>
                  <a:pt x="166" y="8"/>
                </a:lnTo>
                <a:lnTo>
                  <a:pt x="164" y="10"/>
                </a:lnTo>
                <a:lnTo>
                  <a:pt x="162" y="10"/>
                </a:lnTo>
                <a:lnTo>
                  <a:pt x="160" y="14"/>
                </a:lnTo>
                <a:lnTo>
                  <a:pt x="158" y="16"/>
                </a:lnTo>
                <a:lnTo>
                  <a:pt x="152" y="18"/>
                </a:lnTo>
                <a:lnTo>
                  <a:pt x="148" y="20"/>
                </a:lnTo>
                <a:lnTo>
                  <a:pt x="146" y="20"/>
                </a:lnTo>
                <a:lnTo>
                  <a:pt x="144" y="22"/>
                </a:lnTo>
                <a:lnTo>
                  <a:pt x="140" y="24"/>
                </a:lnTo>
                <a:lnTo>
                  <a:pt x="136" y="28"/>
                </a:lnTo>
                <a:lnTo>
                  <a:pt x="134" y="34"/>
                </a:lnTo>
                <a:lnTo>
                  <a:pt x="132" y="38"/>
                </a:lnTo>
                <a:lnTo>
                  <a:pt x="130" y="42"/>
                </a:lnTo>
                <a:lnTo>
                  <a:pt x="128" y="46"/>
                </a:lnTo>
                <a:lnTo>
                  <a:pt x="128" y="48"/>
                </a:lnTo>
                <a:lnTo>
                  <a:pt x="124" y="48"/>
                </a:lnTo>
                <a:lnTo>
                  <a:pt x="122" y="46"/>
                </a:lnTo>
                <a:lnTo>
                  <a:pt x="120" y="44"/>
                </a:lnTo>
                <a:lnTo>
                  <a:pt x="118" y="44"/>
                </a:lnTo>
                <a:lnTo>
                  <a:pt x="114" y="40"/>
                </a:lnTo>
                <a:lnTo>
                  <a:pt x="110" y="40"/>
                </a:lnTo>
                <a:lnTo>
                  <a:pt x="106" y="40"/>
                </a:lnTo>
                <a:lnTo>
                  <a:pt x="102" y="42"/>
                </a:lnTo>
                <a:lnTo>
                  <a:pt x="100" y="42"/>
                </a:lnTo>
                <a:lnTo>
                  <a:pt x="98" y="44"/>
                </a:lnTo>
                <a:lnTo>
                  <a:pt x="98" y="46"/>
                </a:lnTo>
                <a:lnTo>
                  <a:pt x="96" y="50"/>
                </a:lnTo>
                <a:lnTo>
                  <a:pt x="94" y="52"/>
                </a:lnTo>
                <a:lnTo>
                  <a:pt x="94" y="54"/>
                </a:lnTo>
                <a:lnTo>
                  <a:pt x="94" y="56"/>
                </a:lnTo>
                <a:lnTo>
                  <a:pt x="88" y="62"/>
                </a:lnTo>
                <a:lnTo>
                  <a:pt x="80" y="66"/>
                </a:lnTo>
                <a:lnTo>
                  <a:pt x="74" y="68"/>
                </a:lnTo>
                <a:lnTo>
                  <a:pt x="70" y="68"/>
                </a:lnTo>
                <a:lnTo>
                  <a:pt x="66" y="68"/>
                </a:lnTo>
                <a:lnTo>
                  <a:pt x="64" y="68"/>
                </a:lnTo>
                <a:lnTo>
                  <a:pt x="62" y="64"/>
                </a:lnTo>
                <a:lnTo>
                  <a:pt x="64" y="62"/>
                </a:lnTo>
                <a:lnTo>
                  <a:pt x="66" y="58"/>
                </a:lnTo>
                <a:lnTo>
                  <a:pt x="66" y="58"/>
                </a:lnTo>
                <a:lnTo>
                  <a:pt x="68" y="56"/>
                </a:lnTo>
                <a:lnTo>
                  <a:pt x="68" y="50"/>
                </a:lnTo>
                <a:lnTo>
                  <a:pt x="66" y="44"/>
                </a:lnTo>
                <a:lnTo>
                  <a:pt x="64" y="38"/>
                </a:lnTo>
                <a:lnTo>
                  <a:pt x="60" y="36"/>
                </a:lnTo>
                <a:lnTo>
                  <a:pt x="58" y="34"/>
                </a:lnTo>
                <a:lnTo>
                  <a:pt x="56" y="32"/>
                </a:lnTo>
                <a:lnTo>
                  <a:pt x="54" y="32"/>
                </a:lnTo>
                <a:lnTo>
                  <a:pt x="54" y="78"/>
                </a:lnTo>
                <a:lnTo>
                  <a:pt x="54" y="78"/>
                </a:lnTo>
                <a:lnTo>
                  <a:pt x="54" y="80"/>
                </a:lnTo>
                <a:lnTo>
                  <a:pt x="52" y="80"/>
                </a:lnTo>
                <a:lnTo>
                  <a:pt x="50" y="82"/>
                </a:lnTo>
                <a:lnTo>
                  <a:pt x="46" y="82"/>
                </a:lnTo>
                <a:lnTo>
                  <a:pt x="38" y="82"/>
                </a:lnTo>
                <a:lnTo>
                  <a:pt x="28" y="82"/>
                </a:lnTo>
                <a:lnTo>
                  <a:pt x="26" y="82"/>
                </a:lnTo>
                <a:lnTo>
                  <a:pt x="26" y="82"/>
                </a:lnTo>
                <a:lnTo>
                  <a:pt x="24" y="80"/>
                </a:lnTo>
                <a:lnTo>
                  <a:pt x="24" y="80"/>
                </a:lnTo>
                <a:lnTo>
                  <a:pt x="22" y="76"/>
                </a:lnTo>
                <a:lnTo>
                  <a:pt x="22" y="70"/>
                </a:lnTo>
                <a:lnTo>
                  <a:pt x="20" y="70"/>
                </a:lnTo>
                <a:lnTo>
                  <a:pt x="20" y="68"/>
                </a:lnTo>
                <a:lnTo>
                  <a:pt x="18" y="68"/>
                </a:lnTo>
                <a:lnTo>
                  <a:pt x="16" y="68"/>
                </a:lnTo>
                <a:lnTo>
                  <a:pt x="12" y="78"/>
                </a:lnTo>
                <a:lnTo>
                  <a:pt x="0" y="82"/>
                </a:lnTo>
                <a:lnTo>
                  <a:pt x="8" y="110"/>
                </a:lnTo>
                <a:lnTo>
                  <a:pt x="20" y="126"/>
                </a:lnTo>
                <a:lnTo>
                  <a:pt x="20" y="160"/>
                </a:lnTo>
                <a:lnTo>
                  <a:pt x="20" y="162"/>
                </a:lnTo>
                <a:lnTo>
                  <a:pt x="28" y="168"/>
                </a:lnTo>
                <a:lnTo>
                  <a:pt x="38" y="172"/>
                </a:lnTo>
                <a:lnTo>
                  <a:pt x="56" y="176"/>
                </a:lnTo>
                <a:lnTo>
                  <a:pt x="60" y="176"/>
                </a:lnTo>
                <a:lnTo>
                  <a:pt x="70" y="172"/>
                </a:lnTo>
                <a:lnTo>
                  <a:pt x="82" y="166"/>
                </a:lnTo>
                <a:lnTo>
                  <a:pt x="92" y="164"/>
                </a:lnTo>
                <a:lnTo>
                  <a:pt x="100" y="164"/>
                </a:lnTo>
                <a:lnTo>
                  <a:pt x="104" y="164"/>
                </a:lnTo>
                <a:lnTo>
                  <a:pt x="116" y="164"/>
                </a:lnTo>
                <a:lnTo>
                  <a:pt x="128" y="160"/>
                </a:lnTo>
                <a:lnTo>
                  <a:pt x="142" y="154"/>
                </a:lnTo>
                <a:lnTo>
                  <a:pt x="144" y="152"/>
                </a:lnTo>
                <a:lnTo>
                  <a:pt x="146" y="150"/>
                </a:lnTo>
                <a:lnTo>
                  <a:pt x="148" y="148"/>
                </a:lnTo>
                <a:lnTo>
                  <a:pt x="152" y="144"/>
                </a:lnTo>
                <a:lnTo>
                  <a:pt x="154" y="142"/>
                </a:lnTo>
                <a:lnTo>
                  <a:pt x="156" y="138"/>
                </a:lnTo>
                <a:lnTo>
                  <a:pt x="158" y="136"/>
                </a:lnTo>
                <a:lnTo>
                  <a:pt x="166" y="126"/>
                </a:lnTo>
                <a:lnTo>
                  <a:pt x="174" y="116"/>
                </a:lnTo>
                <a:lnTo>
                  <a:pt x="182" y="108"/>
                </a:lnTo>
                <a:lnTo>
                  <a:pt x="186" y="104"/>
                </a:lnTo>
                <a:lnTo>
                  <a:pt x="186" y="102"/>
                </a:lnTo>
                <a:lnTo>
                  <a:pt x="188" y="100"/>
                </a:lnTo>
                <a:lnTo>
                  <a:pt x="190" y="96"/>
                </a:lnTo>
                <a:lnTo>
                  <a:pt x="194" y="94"/>
                </a:lnTo>
                <a:lnTo>
                  <a:pt x="196" y="90"/>
                </a:lnTo>
                <a:lnTo>
                  <a:pt x="198" y="88"/>
                </a:lnTo>
                <a:lnTo>
                  <a:pt x="198" y="86"/>
                </a:lnTo>
                <a:lnTo>
                  <a:pt x="200" y="86"/>
                </a:lnTo>
                <a:lnTo>
                  <a:pt x="202" y="84"/>
                </a:lnTo>
                <a:lnTo>
                  <a:pt x="206" y="82"/>
                </a:lnTo>
                <a:lnTo>
                  <a:pt x="208" y="80"/>
                </a:lnTo>
                <a:lnTo>
                  <a:pt x="212" y="76"/>
                </a:lnTo>
                <a:lnTo>
                  <a:pt x="214" y="74"/>
                </a:lnTo>
                <a:lnTo>
                  <a:pt x="216" y="72"/>
                </a:lnTo>
                <a:lnTo>
                  <a:pt x="216" y="70"/>
                </a:lnTo>
                <a:lnTo>
                  <a:pt x="218" y="68"/>
                </a:lnTo>
                <a:lnTo>
                  <a:pt x="220" y="62"/>
                </a:lnTo>
                <a:lnTo>
                  <a:pt x="222" y="58"/>
                </a:lnTo>
                <a:lnTo>
                  <a:pt x="224" y="54"/>
                </a:lnTo>
                <a:lnTo>
                  <a:pt x="224" y="52"/>
                </a:lnTo>
                <a:lnTo>
                  <a:pt x="216" y="52"/>
                </a:lnTo>
                <a:lnTo>
                  <a:pt x="214" y="52"/>
                </a:lnTo>
                <a:lnTo>
                  <a:pt x="214" y="48"/>
                </a:lnTo>
                <a:lnTo>
                  <a:pt x="214" y="44"/>
                </a:lnTo>
                <a:lnTo>
                  <a:pt x="214" y="40"/>
                </a:lnTo>
                <a:lnTo>
                  <a:pt x="212" y="36"/>
                </a:lnTo>
                <a:lnTo>
                  <a:pt x="210" y="32"/>
                </a:lnTo>
                <a:lnTo>
                  <a:pt x="208" y="30"/>
                </a:lnTo>
                <a:lnTo>
                  <a:pt x="208" y="30"/>
                </a:lnTo>
                <a:lnTo>
                  <a:pt x="210" y="26"/>
                </a:lnTo>
                <a:lnTo>
                  <a:pt x="210" y="20"/>
                </a:lnTo>
                <a:lnTo>
                  <a:pt x="208" y="14"/>
                </a:lnTo>
                <a:lnTo>
                  <a:pt x="208" y="8"/>
                </a:lnTo>
                <a:lnTo>
                  <a:pt x="204" y="4"/>
                </a:lnTo>
                <a:lnTo>
                  <a:pt x="202" y="0"/>
                </a:lnTo>
                <a:lnTo>
                  <a:pt x="17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" name="Freeform 301"/>
          <p:cNvSpPr>
            <a:spLocks/>
          </p:cNvSpPr>
          <p:nvPr/>
        </p:nvSpPr>
        <p:spPr bwMode="gray">
          <a:xfrm>
            <a:off x="2067146" y="5060950"/>
            <a:ext cx="22230" cy="44450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4" y="2"/>
              </a:cxn>
              <a:cxn ang="0">
                <a:pos x="6" y="2"/>
              </a:cxn>
              <a:cxn ang="0">
                <a:pos x="6" y="0"/>
              </a:cxn>
              <a:cxn ang="0">
                <a:pos x="6" y="2"/>
              </a:cxn>
              <a:cxn ang="0">
                <a:pos x="8" y="2"/>
              </a:cxn>
              <a:cxn ang="0">
                <a:pos x="8" y="4"/>
              </a:cxn>
              <a:cxn ang="0">
                <a:pos x="10" y="6"/>
              </a:cxn>
              <a:cxn ang="0">
                <a:pos x="12" y="10"/>
              </a:cxn>
              <a:cxn ang="0">
                <a:pos x="12" y="14"/>
              </a:cxn>
              <a:cxn ang="0">
                <a:pos x="14" y="22"/>
              </a:cxn>
              <a:cxn ang="0">
                <a:pos x="12" y="24"/>
              </a:cxn>
              <a:cxn ang="0">
                <a:pos x="12" y="24"/>
              </a:cxn>
              <a:cxn ang="0">
                <a:pos x="10" y="26"/>
              </a:cxn>
              <a:cxn ang="0">
                <a:pos x="6" y="28"/>
              </a:cxn>
              <a:cxn ang="0">
                <a:pos x="4" y="26"/>
              </a:cxn>
              <a:cxn ang="0">
                <a:pos x="2" y="24"/>
              </a:cxn>
              <a:cxn ang="0">
                <a:pos x="2" y="22"/>
              </a:cxn>
              <a:cxn ang="0">
                <a:pos x="0" y="18"/>
              </a:cxn>
              <a:cxn ang="0">
                <a:pos x="0" y="14"/>
              </a:cxn>
              <a:cxn ang="0">
                <a:pos x="0" y="8"/>
              </a:cxn>
              <a:cxn ang="0">
                <a:pos x="4" y="2"/>
              </a:cxn>
            </a:cxnLst>
            <a:rect l="0" t="0" r="r" b="b"/>
            <a:pathLst>
              <a:path w="14" h="28">
                <a:moveTo>
                  <a:pt x="4" y="2"/>
                </a:moveTo>
                <a:lnTo>
                  <a:pt x="4" y="2"/>
                </a:lnTo>
                <a:lnTo>
                  <a:pt x="6" y="2"/>
                </a:lnTo>
                <a:lnTo>
                  <a:pt x="6" y="0"/>
                </a:lnTo>
                <a:lnTo>
                  <a:pt x="6" y="2"/>
                </a:lnTo>
                <a:lnTo>
                  <a:pt x="8" y="2"/>
                </a:lnTo>
                <a:lnTo>
                  <a:pt x="8" y="4"/>
                </a:lnTo>
                <a:lnTo>
                  <a:pt x="10" y="6"/>
                </a:lnTo>
                <a:lnTo>
                  <a:pt x="12" y="10"/>
                </a:lnTo>
                <a:lnTo>
                  <a:pt x="12" y="14"/>
                </a:lnTo>
                <a:lnTo>
                  <a:pt x="14" y="22"/>
                </a:lnTo>
                <a:lnTo>
                  <a:pt x="12" y="24"/>
                </a:lnTo>
                <a:lnTo>
                  <a:pt x="12" y="24"/>
                </a:lnTo>
                <a:lnTo>
                  <a:pt x="10" y="26"/>
                </a:lnTo>
                <a:lnTo>
                  <a:pt x="6" y="28"/>
                </a:lnTo>
                <a:lnTo>
                  <a:pt x="4" y="26"/>
                </a:lnTo>
                <a:lnTo>
                  <a:pt x="2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" name="Freeform 302"/>
          <p:cNvSpPr>
            <a:spLocks/>
          </p:cNvSpPr>
          <p:nvPr/>
        </p:nvSpPr>
        <p:spPr bwMode="gray">
          <a:xfrm>
            <a:off x="1975050" y="5133975"/>
            <a:ext cx="34933" cy="412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4" y="6"/>
              </a:cxn>
              <a:cxn ang="0">
                <a:pos x="4" y="6"/>
              </a:cxn>
              <a:cxn ang="0">
                <a:pos x="4" y="6"/>
              </a:cxn>
              <a:cxn ang="0">
                <a:pos x="4" y="4"/>
              </a:cxn>
              <a:cxn ang="0">
                <a:pos x="6" y="2"/>
              </a:cxn>
              <a:cxn ang="0">
                <a:pos x="8" y="2"/>
              </a:cxn>
              <a:cxn ang="0">
                <a:pos x="12" y="0"/>
              </a:cxn>
              <a:cxn ang="0">
                <a:pos x="22" y="8"/>
              </a:cxn>
              <a:cxn ang="0">
                <a:pos x="16" y="18"/>
              </a:cxn>
              <a:cxn ang="0">
                <a:pos x="14" y="20"/>
              </a:cxn>
              <a:cxn ang="0">
                <a:pos x="14" y="22"/>
              </a:cxn>
              <a:cxn ang="0">
                <a:pos x="12" y="24"/>
              </a:cxn>
              <a:cxn ang="0">
                <a:pos x="12" y="26"/>
              </a:cxn>
              <a:cxn ang="0">
                <a:pos x="8" y="26"/>
              </a:cxn>
              <a:cxn ang="0">
                <a:pos x="0" y="12"/>
              </a:cxn>
            </a:cxnLst>
            <a:rect l="0" t="0" r="r" b="b"/>
            <a:pathLst>
              <a:path w="22" h="26">
                <a:moveTo>
                  <a:pt x="0" y="12"/>
                </a:moveTo>
                <a:lnTo>
                  <a:pt x="4" y="6"/>
                </a:lnTo>
                <a:lnTo>
                  <a:pt x="4" y="6"/>
                </a:lnTo>
                <a:lnTo>
                  <a:pt x="4" y="6"/>
                </a:lnTo>
                <a:lnTo>
                  <a:pt x="4" y="4"/>
                </a:lnTo>
                <a:lnTo>
                  <a:pt x="6" y="2"/>
                </a:lnTo>
                <a:lnTo>
                  <a:pt x="8" y="2"/>
                </a:lnTo>
                <a:lnTo>
                  <a:pt x="12" y="0"/>
                </a:lnTo>
                <a:lnTo>
                  <a:pt x="22" y="8"/>
                </a:lnTo>
                <a:lnTo>
                  <a:pt x="16" y="18"/>
                </a:lnTo>
                <a:lnTo>
                  <a:pt x="14" y="20"/>
                </a:lnTo>
                <a:lnTo>
                  <a:pt x="14" y="22"/>
                </a:lnTo>
                <a:lnTo>
                  <a:pt x="12" y="24"/>
                </a:lnTo>
                <a:lnTo>
                  <a:pt x="12" y="26"/>
                </a:lnTo>
                <a:lnTo>
                  <a:pt x="8" y="26"/>
                </a:lnTo>
                <a:lnTo>
                  <a:pt x="0" y="1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" name="Freeform 303"/>
          <p:cNvSpPr>
            <a:spLocks/>
          </p:cNvSpPr>
          <p:nvPr/>
        </p:nvSpPr>
        <p:spPr bwMode="gray">
          <a:xfrm>
            <a:off x="1955996" y="4860925"/>
            <a:ext cx="158785" cy="152400"/>
          </a:xfrm>
          <a:custGeom>
            <a:avLst/>
            <a:gdLst/>
            <a:ahLst/>
            <a:cxnLst>
              <a:cxn ang="0">
                <a:pos x="18" y="26"/>
              </a:cxn>
              <a:cxn ang="0">
                <a:pos x="34" y="16"/>
              </a:cxn>
              <a:cxn ang="0">
                <a:pos x="36" y="10"/>
              </a:cxn>
              <a:cxn ang="0">
                <a:pos x="78" y="8"/>
              </a:cxn>
              <a:cxn ang="0">
                <a:pos x="100" y="18"/>
              </a:cxn>
              <a:cxn ang="0">
                <a:pos x="100" y="48"/>
              </a:cxn>
              <a:cxn ang="0">
                <a:pos x="90" y="76"/>
              </a:cxn>
              <a:cxn ang="0">
                <a:pos x="72" y="92"/>
              </a:cxn>
              <a:cxn ang="0">
                <a:pos x="42" y="96"/>
              </a:cxn>
              <a:cxn ang="0">
                <a:pos x="40" y="94"/>
              </a:cxn>
              <a:cxn ang="0">
                <a:pos x="34" y="88"/>
              </a:cxn>
              <a:cxn ang="0">
                <a:pos x="32" y="88"/>
              </a:cxn>
              <a:cxn ang="0">
                <a:pos x="28" y="86"/>
              </a:cxn>
              <a:cxn ang="0">
                <a:pos x="26" y="80"/>
              </a:cxn>
              <a:cxn ang="0">
                <a:pos x="20" y="74"/>
              </a:cxn>
              <a:cxn ang="0">
                <a:pos x="20" y="74"/>
              </a:cxn>
              <a:cxn ang="0">
                <a:pos x="18" y="68"/>
              </a:cxn>
              <a:cxn ang="0">
                <a:pos x="12" y="58"/>
              </a:cxn>
              <a:cxn ang="0">
                <a:pos x="4" y="46"/>
              </a:cxn>
              <a:cxn ang="0">
                <a:pos x="0" y="28"/>
              </a:cxn>
              <a:cxn ang="0">
                <a:pos x="2" y="38"/>
              </a:cxn>
              <a:cxn ang="0">
                <a:pos x="6" y="50"/>
              </a:cxn>
              <a:cxn ang="0">
                <a:pos x="10" y="56"/>
              </a:cxn>
              <a:cxn ang="0">
                <a:pos x="12" y="58"/>
              </a:cxn>
              <a:cxn ang="0">
                <a:pos x="16" y="64"/>
              </a:cxn>
              <a:cxn ang="0">
                <a:pos x="20" y="72"/>
              </a:cxn>
              <a:cxn ang="0">
                <a:pos x="20" y="74"/>
              </a:cxn>
              <a:cxn ang="0">
                <a:pos x="26" y="80"/>
              </a:cxn>
              <a:cxn ang="0">
                <a:pos x="28" y="86"/>
              </a:cxn>
              <a:cxn ang="0">
                <a:pos x="32" y="88"/>
              </a:cxn>
              <a:cxn ang="0">
                <a:pos x="34" y="88"/>
              </a:cxn>
              <a:cxn ang="0">
                <a:pos x="40" y="94"/>
              </a:cxn>
              <a:cxn ang="0">
                <a:pos x="42" y="96"/>
              </a:cxn>
            </a:cxnLst>
            <a:rect l="0" t="0" r="r" b="b"/>
            <a:pathLst>
              <a:path w="100" h="96">
                <a:moveTo>
                  <a:pt x="0" y="26"/>
                </a:moveTo>
                <a:lnTo>
                  <a:pt x="18" y="26"/>
                </a:lnTo>
                <a:lnTo>
                  <a:pt x="30" y="22"/>
                </a:lnTo>
                <a:lnTo>
                  <a:pt x="34" y="16"/>
                </a:lnTo>
                <a:lnTo>
                  <a:pt x="36" y="12"/>
                </a:lnTo>
                <a:lnTo>
                  <a:pt x="36" y="10"/>
                </a:lnTo>
                <a:lnTo>
                  <a:pt x="78" y="0"/>
                </a:lnTo>
                <a:lnTo>
                  <a:pt x="78" y="8"/>
                </a:lnTo>
                <a:lnTo>
                  <a:pt x="88" y="12"/>
                </a:lnTo>
                <a:lnTo>
                  <a:pt x="100" y="18"/>
                </a:lnTo>
                <a:lnTo>
                  <a:pt x="98" y="32"/>
                </a:lnTo>
                <a:lnTo>
                  <a:pt x="100" y="48"/>
                </a:lnTo>
                <a:lnTo>
                  <a:pt x="98" y="64"/>
                </a:lnTo>
                <a:lnTo>
                  <a:pt x="90" y="76"/>
                </a:lnTo>
                <a:lnTo>
                  <a:pt x="78" y="86"/>
                </a:lnTo>
                <a:lnTo>
                  <a:pt x="72" y="92"/>
                </a:lnTo>
                <a:lnTo>
                  <a:pt x="70" y="96"/>
                </a:lnTo>
                <a:lnTo>
                  <a:pt x="42" y="96"/>
                </a:lnTo>
                <a:lnTo>
                  <a:pt x="42" y="96"/>
                </a:lnTo>
                <a:lnTo>
                  <a:pt x="40" y="94"/>
                </a:lnTo>
                <a:lnTo>
                  <a:pt x="38" y="90"/>
                </a:lnTo>
                <a:lnTo>
                  <a:pt x="34" y="88"/>
                </a:lnTo>
                <a:lnTo>
                  <a:pt x="34" y="88"/>
                </a:lnTo>
                <a:lnTo>
                  <a:pt x="32" y="88"/>
                </a:lnTo>
                <a:lnTo>
                  <a:pt x="30" y="88"/>
                </a:lnTo>
                <a:lnTo>
                  <a:pt x="28" y="86"/>
                </a:lnTo>
                <a:lnTo>
                  <a:pt x="26" y="84"/>
                </a:lnTo>
                <a:lnTo>
                  <a:pt x="26" y="80"/>
                </a:lnTo>
                <a:lnTo>
                  <a:pt x="24" y="76"/>
                </a:lnTo>
                <a:lnTo>
                  <a:pt x="20" y="74"/>
                </a:lnTo>
                <a:lnTo>
                  <a:pt x="20" y="74"/>
                </a:lnTo>
                <a:lnTo>
                  <a:pt x="20" y="74"/>
                </a:lnTo>
                <a:lnTo>
                  <a:pt x="20" y="72"/>
                </a:lnTo>
                <a:lnTo>
                  <a:pt x="18" y="68"/>
                </a:lnTo>
                <a:lnTo>
                  <a:pt x="16" y="64"/>
                </a:lnTo>
                <a:lnTo>
                  <a:pt x="12" y="58"/>
                </a:lnTo>
                <a:lnTo>
                  <a:pt x="8" y="52"/>
                </a:lnTo>
                <a:lnTo>
                  <a:pt x="4" y="46"/>
                </a:lnTo>
                <a:lnTo>
                  <a:pt x="0" y="26"/>
                </a:lnTo>
                <a:lnTo>
                  <a:pt x="0" y="28"/>
                </a:lnTo>
                <a:lnTo>
                  <a:pt x="2" y="32"/>
                </a:lnTo>
                <a:lnTo>
                  <a:pt x="2" y="38"/>
                </a:lnTo>
                <a:lnTo>
                  <a:pt x="4" y="44"/>
                </a:lnTo>
                <a:lnTo>
                  <a:pt x="6" y="50"/>
                </a:lnTo>
                <a:lnTo>
                  <a:pt x="8" y="54"/>
                </a:lnTo>
                <a:lnTo>
                  <a:pt x="10" y="56"/>
                </a:lnTo>
                <a:lnTo>
                  <a:pt x="10" y="56"/>
                </a:lnTo>
                <a:lnTo>
                  <a:pt x="12" y="58"/>
                </a:lnTo>
                <a:lnTo>
                  <a:pt x="14" y="62"/>
                </a:lnTo>
                <a:lnTo>
                  <a:pt x="16" y="64"/>
                </a:lnTo>
                <a:lnTo>
                  <a:pt x="18" y="68"/>
                </a:lnTo>
                <a:lnTo>
                  <a:pt x="20" y="72"/>
                </a:lnTo>
                <a:lnTo>
                  <a:pt x="20" y="74"/>
                </a:lnTo>
                <a:lnTo>
                  <a:pt x="20" y="74"/>
                </a:lnTo>
                <a:lnTo>
                  <a:pt x="24" y="76"/>
                </a:lnTo>
                <a:lnTo>
                  <a:pt x="26" y="80"/>
                </a:lnTo>
                <a:lnTo>
                  <a:pt x="28" y="84"/>
                </a:lnTo>
                <a:lnTo>
                  <a:pt x="28" y="86"/>
                </a:lnTo>
                <a:lnTo>
                  <a:pt x="30" y="88"/>
                </a:lnTo>
                <a:lnTo>
                  <a:pt x="32" y="88"/>
                </a:lnTo>
                <a:lnTo>
                  <a:pt x="34" y="88"/>
                </a:lnTo>
                <a:lnTo>
                  <a:pt x="34" y="88"/>
                </a:lnTo>
                <a:lnTo>
                  <a:pt x="38" y="90"/>
                </a:lnTo>
                <a:lnTo>
                  <a:pt x="40" y="94"/>
                </a:lnTo>
                <a:lnTo>
                  <a:pt x="42" y="96"/>
                </a:lnTo>
                <a:lnTo>
                  <a:pt x="42" y="9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Freeform 304"/>
          <p:cNvSpPr>
            <a:spLocks/>
          </p:cNvSpPr>
          <p:nvPr/>
        </p:nvSpPr>
        <p:spPr bwMode="gray">
          <a:xfrm>
            <a:off x="1168422" y="3971925"/>
            <a:ext cx="333449" cy="31750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74" y="0"/>
              </a:cxn>
              <a:cxn ang="0">
                <a:pos x="72" y="2"/>
              </a:cxn>
              <a:cxn ang="0">
                <a:pos x="78" y="114"/>
              </a:cxn>
              <a:cxn ang="0">
                <a:pos x="80" y="120"/>
              </a:cxn>
              <a:cxn ang="0">
                <a:pos x="82" y="128"/>
              </a:cxn>
              <a:cxn ang="0">
                <a:pos x="24" y="130"/>
              </a:cxn>
              <a:cxn ang="0">
                <a:pos x="22" y="132"/>
              </a:cxn>
              <a:cxn ang="0">
                <a:pos x="18" y="134"/>
              </a:cxn>
              <a:cxn ang="0">
                <a:pos x="16" y="132"/>
              </a:cxn>
              <a:cxn ang="0">
                <a:pos x="14" y="132"/>
              </a:cxn>
              <a:cxn ang="0">
                <a:pos x="12" y="136"/>
              </a:cxn>
              <a:cxn ang="0">
                <a:pos x="12" y="140"/>
              </a:cxn>
              <a:cxn ang="0">
                <a:pos x="10" y="144"/>
              </a:cxn>
              <a:cxn ang="0">
                <a:pos x="8" y="146"/>
              </a:cxn>
              <a:cxn ang="0">
                <a:pos x="6" y="150"/>
              </a:cxn>
              <a:cxn ang="0">
                <a:pos x="2" y="154"/>
              </a:cxn>
              <a:cxn ang="0">
                <a:pos x="0" y="156"/>
              </a:cxn>
              <a:cxn ang="0">
                <a:pos x="0" y="164"/>
              </a:cxn>
              <a:cxn ang="0">
                <a:pos x="2" y="172"/>
              </a:cxn>
              <a:cxn ang="0">
                <a:pos x="2" y="174"/>
              </a:cxn>
              <a:cxn ang="0">
                <a:pos x="4" y="176"/>
              </a:cxn>
              <a:cxn ang="0">
                <a:pos x="10" y="178"/>
              </a:cxn>
              <a:cxn ang="0">
                <a:pos x="14" y="180"/>
              </a:cxn>
              <a:cxn ang="0">
                <a:pos x="22" y="182"/>
              </a:cxn>
              <a:cxn ang="0">
                <a:pos x="24" y="182"/>
              </a:cxn>
              <a:cxn ang="0">
                <a:pos x="30" y="182"/>
              </a:cxn>
              <a:cxn ang="0">
                <a:pos x="30" y="176"/>
              </a:cxn>
              <a:cxn ang="0">
                <a:pos x="32" y="176"/>
              </a:cxn>
              <a:cxn ang="0">
                <a:pos x="38" y="174"/>
              </a:cxn>
              <a:cxn ang="0">
                <a:pos x="44" y="178"/>
              </a:cxn>
              <a:cxn ang="0">
                <a:pos x="44" y="182"/>
              </a:cxn>
              <a:cxn ang="0">
                <a:pos x="48" y="190"/>
              </a:cxn>
              <a:cxn ang="0">
                <a:pos x="56" y="198"/>
              </a:cxn>
              <a:cxn ang="0">
                <a:pos x="60" y="200"/>
              </a:cxn>
              <a:cxn ang="0">
                <a:pos x="70" y="198"/>
              </a:cxn>
              <a:cxn ang="0">
                <a:pos x="74" y="196"/>
              </a:cxn>
              <a:cxn ang="0">
                <a:pos x="78" y="192"/>
              </a:cxn>
              <a:cxn ang="0">
                <a:pos x="84" y="196"/>
              </a:cxn>
              <a:cxn ang="0">
                <a:pos x="86" y="196"/>
              </a:cxn>
              <a:cxn ang="0">
                <a:pos x="90" y="196"/>
              </a:cxn>
              <a:cxn ang="0">
                <a:pos x="92" y="194"/>
              </a:cxn>
              <a:cxn ang="0">
                <a:pos x="94" y="186"/>
              </a:cxn>
              <a:cxn ang="0">
                <a:pos x="98" y="176"/>
              </a:cxn>
              <a:cxn ang="0">
                <a:pos x="102" y="170"/>
              </a:cxn>
              <a:cxn ang="0">
                <a:pos x="106" y="166"/>
              </a:cxn>
              <a:cxn ang="0">
                <a:pos x="114" y="164"/>
              </a:cxn>
              <a:cxn ang="0">
                <a:pos x="130" y="162"/>
              </a:cxn>
              <a:cxn ang="0">
                <a:pos x="148" y="156"/>
              </a:cxn>
              <a:cxn ang="0">
                <a:pos x="154" y="150"/>
              </a:cxn>
              <a:cxn ang="0">
                <a:pos x="162" y="150"/>
              </a:cxn>
              <a:cxn ang="0">
                <a:pos x="176" y="148"/>
              </a:cxn>
              <a:cxn ang="0">
                <a:pos x="180" y="148"/>
              </a:cxn>
              <a:cxn ang="0">
                <a:pos x="186" y="142"/>
              </a:cxn>
              <a:cxn ang="0">
                <a:pos x="196" y="132"/>
              </a:cxn>
              <a:cxn ang="0">
                <a:pos x="202" y="120"/>
              </a:cxn>
              <a:cxn ang="0">
                <a:pos x="208" y="92"/>
              </a:cxn>
              <a:cxn ang="0">
                <a:pos x="202" y="74"/>
              </a:cxn>
              <a:cxn ang="0">
                <a:pos x="170" y="58"/>
              </a:cxn>
            </a:cxnLst>
            <a:rect l="0" t="0" r="r" b="b"/>
            <a:pathLst>
              <a:path w="210" h="200">
                <a:moveTo>
                  <a:pt x="94" y="0"/>
                </a:move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2" y="2"/>
                </a:lnTo>
                <a:lnTo>
                  <a:pt x="78" y="114"/>
                </a:lnTo>
                <a:lnTo>
                  <a:pt x="78" y="114"/>
                </a:lnTo>
                <a:lnTo>
                  <a:pt x="80" y="118"/>
                </a:lnTo>
                <a:lnTo>
                  <a:pt x="80" y="120"/>
                </a:lnTo>
                <a:lnTo>
                  <a:pt x="82" y="124"/>
                </a:lnTo>
                <a:lnTo>
                  <a:pt x="82" y="128"/>
                </a:lnTo>
                <a:lnTo>
                  <a:pt x="76" y="136"/>
                </a:lnTo>
                <a:lnTo>
                  <a:pt x="24" y="130"/>
                </a:lnTo>
                <a:lnTo>
                  <a:pt x="24" y="130"/>
                </a:lnTo>
                <a:lnTo>
                  <a:pt x="22" y="132"/>
                </a:lnTo>
                <a:lnTo>
                  <a:pt x="20" y="134"/>
                </a:lnTo>
                <a:lnTo>
                  <a:pt x="18" y="134"/>
                </a:lnTo>
                <a:lnTo>
                  <a:pt x="16" y="132"/>
                </a:lnTo>
                <a:lnTo>
                  <a:pt x="16" y="132"/>
                </a:lnTo>
                <a:lnTo>
                  <a:pt x="16" y="132"/>
                </a:lnTo>
                <a:lnTo>
                  <a:pt x="14" y="132"/>
                </a:lnTo>
                <a:lnTo>
                  <a:pt x="12" y="134"/>
                </a:lnTo>
                <a:lnTo>
                  <a:pt x="12" y="136"/>
                </a:lnTo>
                <a:lnTo>
                  <a:pt x="12" y="138"/>
                </a:lnTo>
                <a:lnTo>
                  <a:pt x="12" y="140"/>
                </a:lnTo>
                <a:lnTo>
                  <a:pt x="12" y="144"/>
                </a:lnTo>
                <a:lnTo>
                  <a:pt x="10" y="144"/>
                </a:lnTo>
                <a:lnTo>
                  <a:pt x="8" y="144"/>
                </a:lnTo>
                <a:lnTo>
                  <a:pt x="8" y="146"/>
                </a:lnTo>
                <a:lnTo>
                  <a:pt x="8" y="148"/>
                </a:lnTo>
                <a:lnTo>
                  <a:pt x="6" y="150"/>
                </a:lnTo>
                <a:lnTo>
                  <a:pt x="4" y="154"/>
                </a:lnTo>
                <a:lnTo>
                  <a:pt x="2" y="154"/>
                </a:lnTo>
                <a:lnTo>
                  <a:pt x="0" y="154"/>
                </a:lnTo>
                <a:lnTo>
                  <a:pt x="0" y="156"/>
                </a:lnTo>
                <a:lnTo>
                  <a:pt x="0" y="158"/>
                </a:lnTo>
                <a:lnTo>
                  <a:pt x="0" y="164"/>
                </a:lnTo>
                <a:lnTo>
                  <a:pt x="2" y="168"/>
                </a:lnTo>
                <a:lnTo>
                  <a:pt x="2" y="172"/>
                </a:lnTo>
                <a:lnTo>
                  <a:pt x="2" y="174"/>
                </a:lnTo>
                <a:lnTo>
                  <a:pt x="2" y="174"/>
                </a:lnTo>
                <a:lnTo>
                  <a:pt x="2" y="176"/>
                </a:lnTo>
                <a:lnTo>
                  <a:pt x="4" y="176"/>
                </a:lnTo>
                <a:lnTo>
                  <a:pt x="6" y="178"/>
                </a:lnTo>
                <a:lnTo>
                  <a:pt x="10" y="178"/>
                </a:lnTo>
                <a:lnTo>
                  <a:pt x="10" y="178"/>
                </a:lnTo>
                <a:lnTo>
                  <a:pt x="14" y="180"/>
                </a:lnTo>
                <a:lnTo>
                  <a:pt x="18" y="182"/>
                </a:lnTo>
                <a:lnTo>
                  <a:pt x="22" y="182"/>
                </a:lnTo>
                <a:lnTo>
                  <a:pt x="22" y="182"/>
                </a:lnTo>
                <a:lnTo>
                  <a:pt x="24" y="182"/>
                </a:lnTo>
                <a:lnTo>
                  <a:pt x="28" y="182"/>
                </a:lnTo>
                <a:lnTo>
                  <a:pt x="30" y="182"/>
                </a:lnTo>
                <a:lnTo>
                  <a:pt x="30" y="180"/>
                </a:lnTo>
                <a:lnTo>
                  <a:pt x="30" y="176"/>
                </a:lnTo>
                <a:lnTo>
                  <a:pt x="32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4"/>
                </a:lnTo>
                <a:lnTo>
                  <a:pt x="42" y="176"/>
                </a:lnTo>
                <a:lnTo>
                  <a:pt x="44" y="178"/>
                </a:lnTo>
                <a:lnTo>
                  <a:pt x="44" y="180"/>
                </a:lnTo>
                <a:lnTo>
                  <a:pt x="44" y="182"/>
                </a:lnTo>
                <a:lnTo>
                  <a:pt x="46" y="186"/>
                </a:lnTo>
                <a:lnTo>
                  <a:pt x="48" y="190"/>
                </a:lnTo>
                <a:lnTo>
                  <a:pt x="50" y="194"/>
                </a:lnTo>
                <a:lnTo>
                  <a:pt x="56" y="198"/>
                </a:lnTo>
                <a:lnTo>
                  <a:pt x="56" y="198"/>
                </a:lnTo>
                <a:lnTo>
                  <a:pt x="60" y="200"/>
                </a:lnTo>
                <a:lnTo>
                  <a:pt x="64" y="200"/>
                </a:lnTo>
                <a:lnTo>
                  <a:pt x="70" y="198"/>
                </a:lnTo>
                <a:lnTo>
                  <a:pt x="74" y="196"/>
                </a:lnTo>
                <a:lnTo>
                  <a:pt x="74" y="196"/>
                </a:lnTo>
                <a:lnTo>
                  <a:pt x="76" y="194"/>
                </a:lnTo>
                <a:lnTo>
                  <a:pt x="78" y="192"/>
                </a:lnTo>
                <a:lnTo>
                  <a:pt x="82" y="192"/>
                </a:lnTo>
                <a:lnTo>
                  <a:pt x="84" y="196"/>
                </a:lnTo>
                <a:lnTo>
                  <a:pt x="86" y="196"/>
                </a:lnTo>
                <a:lnTo>
                  <a:pt x="86" y="196"/>
                </a:lnTo>
                <a:lnTo>
                  <a:pt x="88" y="198"/>
                </a:lnTo>
                <a:lnTo>
                  <a:pt x="90" y="196"/>
                </a:lnTo>
                <a:lnTo>
                  <a:pt x="92" y="194"/>
                </a:lnTo>
                <a:lnTo>
                  <a:pt x="92" y="194"/>
                </a:lnTo>
                <a:lnTo>
                  <a:pt x="92" y="190"/>
                </a:lnTo>
                <a:lnTo>
                  <a:pt x="94" y="186"/>
                </a:lnTo>
                <a:lnTo>
                  <a:pt x="96" y="180"/>
                </a:lnTo>
                <a:lnTo>
                  <a:pt x="98" y="176"/>
                </a:lnTo>
                <a:lnTo>
                  <a:pt x="100" y="172"/>
                </a:lnTo>
                <a:lnTo>
                  <a:pt x="102" y="170"/>
                </a:lnTo>
                <a:lnTo>
                  <a:pt x="102" y="168"/>
                </a:lnTo>
                <a:lnTo>
                  <a:pt x="106" y="166"/>
                </a:lnTo>
                <a:lnTo>
                  <a:pt x="108" y="164"/>
                </a:lnTo>
                <a:lnTo>
                  <a:pt x="114" y="164"/>
                </a:lnTo>
                <a:lnTo>
                  <a:pt x="120" y="164"/>
                </a:lnTo>
                <a:lnTo>
                  <a:pt x="130" y="162"/>
                </a:lnTo>
                <a:lnTo>
                  <a:pt x="140" y="160"/>
                </a:lnTo>
                <a:lnTo>
                  <a:pt x="148" y="156"/>
                </a:lnTo>
                <a:lnTo>
                  <a:pt x="152" y="150"/>
                </a:lnTo>
                <a:lnTo>
                  <a:pt x="154" y="150"/>
                </a:lnTo>
                <a:lnTo>
                  <a:pt x="158" y="150"/>
                </a:lnTo>
                <a:lnTo>
                  <a:pt x="162" y="150"/>
                </a:lnTo>
                <a:lnTo>
                  <a:pt x="168" y="150"/>
                </a:lnTo>
                <a:lnTo>
                  <a:pt x="176" y="148"/>
                </a:lnTo>
                <a:lnTo>
                  <a:pt x="176" y="148"/>
                </a:lnTo>
                <a:lnTo>
                  <a:pt x="180" y="148"/>
                </a:lnTo>
                <a:lnTo>
                  <a:pt x="182" y="146"/>
                </a:lnTo>
                <a:lnTo>
                  <a:pt x="186" y="142"/>
                </a:lnTo>
                <a:lnTo>
                  <a:pt x="192" y="138"/>
                </a:lnTo>
                <a:lnTo>
                  <a:pt x="196" y="132"/>
                </a:lnTo>
                <a:lnTo>
                  <a:pt x="200" y="124"/>
                </a:lnTo>
                <a:lnTo>
                  <a:pt x="202" y="120"/>
                </a:lnTo>
                <a:lnTo>
                  <a:pt x="204" y="108"/>
                </a:lnTo>
                <a:lnTo>
                  <a:pt x="208" y="92"/>
                </a:lnTo>
                <a:lnTo>
                  <a:pt x="210" y="72"/>
                </a:lnTo>
                <a:lnTo>
                  <a:pt x="202" y="74"/>
                </a:lnTo>
                <a:lnTo>
                  <a:pt x="198" y="58"/>
                </a:lnTo>
                <a:lnTo>
                  <a:pt x="170" y="58"/>
                </a:lnTo>
                <a:lnTo>
                  <a:pt x="9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" name="Freeform 305"/>
          <p:cNvSpPr>
            <a:spLocks/>
          </p:cNvSpPr>
          <p:nvPr/>
        </p:nvSpPr>
        <p:spPr bwMode="gray">
          <a:xfrm>
            <a:off x="1943293" y="3844925"/>
            <a:ext cx="219123" cy="238125"/>
          </a:xfrm>
          <a:custGeom>
            <a:avLst/>
            <a:gdLst/>
            <a:ahLst/>
            <a:cxnLst>
              <a:cxn ang="0">
                <a:pos x="0" y="150"/>
              </a:cxn>
              <a:cxn ang="0">
                <a:pos x="0" y="0"/>
              </a:cxn>
              <a:cxn ang="0">
                <a:pos x="2" y="0"/>
              </a:cxn>
              <a:cxn ang="0">
                <a:pos x="6" y="2"/>
              </a:cxn>
              <a:cxn ang="0">
                <a:pos x="12" y="2"/>
              </a:cxn>
              <a:cxn ang="0">
                <a:pos x="18" y="2"/>
              </a:cxn>
              <a:cxn ang="0">
                <a:pos x="22" y="2"/>
              </a:cxn>
              <a:cxn ang="0">
                <a:pos x="26" y="4"/>
              </a:cxn>
              <a:cxn ang="0">
                <a:pos x="28" y="4"/>
              </a:cxn>
              <a:cxn ang="0">
                <a:pos x="30" y="6"/>
              </a:cxn>
              <a:cxn ang="0">
                <a:pos x="34" y="8"/>
              </a:cxn>
              <a:cxn ang="0">
                <a:pos x="38" y="10"/>
              </a:cxn>
              <a:cxn ang="0">
                <a:pos x="44" y="10"/>
              </a:cxn>
              <a:cxn ang="0">
                <a:pos x="68" y="4"/>
              </a:cxn>
              <a:cxn ang="0">
                <a:pos x="68" y="4"/>
              </a:cxn>
              <a:cxn ang="0">
                <a:pos x="70" y="4"/>
              </a:cxn>
              <a:cxn ang="0">
                <a:pos x="72" y="2"/>
              </a:cxn>
              <a:cxn ang="0">
                <a:pos x="76" y="2"/>
              </a:cxn>
              <a:cxn ang="0">
                <a:pos x="80" y="4"/>
              </a:cxn>
              <a:cxn ang="0">
                <a:pos x="86" y="6"/>
              </a:cxn>
              <a:cxn ang="0">
                <a:pos x="86" y="6"/>
              </a:cxn>
              <a:cxn ang="0">
                <a:pos x="86" y="10"/>
              </a:cxn>
              <a:cxn ang="0">
                <a:pos x="86" y="14"/>
              </a:cxn>
              <a:cxn ang="0">
                <a:pos x="88" y="20"/>
              </a:cxn>
              <a:cxn ang="0">
                <a:pos x="92" y="26"/>
              </a:cxn>
              <a:cxn ang="0">
                <a:pos x="92" y="30"/>
              </a:cxn>
              <a:cxn ang="0">
                <a:pos x="98" y="40"/>
              </a:cxn>
              <a:cxn ang="0">
                <a:pos x="106" y="56"/>
              </a:cxn>
              <a:cxn ang="0">
                <a:pos x="114" y="74"/>
              </a:cxn>
              <a:cxn ang="0">
                <a:pos x="122" y="92"/>
              </a:cxn>
              <a:cxn ang="0">
                <a:pos x="130" y="108"/>
              </a:cxn>
              <a:cxn ang="0">
                <a:pos x="136" y="122"/>
              </a:cxn>
              <a:cxn ang="0">
                <a:pos x="138" y="128"/>
              </a:cxn>
              <a:cxn ang="0">
                <a:pos x="138" y="130"/>
              </a:cxn>
              <a:cxn ang="0">
                <a:pos x="136" y="132"/>
              </a:cxn>
              <a:cxn ang="0">
                <a:pos x="132" y="138"/>
              </a:cxn>
              <a:cxn ang="0">
                <a:pos x="126" y="142"/>
              </a:cxn>
              <a:cxn ang="0">
                <a:pos x="120" y="146"/>
              </a:cxn>
              <a:cxn ang="0">
                <a:pos x="110" y="150"/>
              </a:cxn>
              <a:cxn ang="0">
                <a:pos x="0" y="150"/>
              </a:cxn>
            </a:cxnLst>
            <a:rect l="0" t="0" r="r" b="b"/>
            <a:pathLst>
              <a:path w="138" h="150">
                <a:moveTo>
                  <a:pt x="0" y="150"/>
                </a:moveTo>
                <a:lnTo>
                  <a:pt x="0" y="0"/>
                </a:lnTo>
                <a:lnTo>
                  <a:pt x="2" y="0"/>
                </a:lnTo>
                <a:lnTo>
                  <a:pt x="6" y="2"/>
                </a:lnTo>
                <a:lnTo>
                  <a:pt x="12" y="2"/>
                </a:lnTo>
                <a:lnTo>
                  <a:pt x="18" y="2"/>
                </a:lnTo>
                <a:lnTo>
                  <a:pt x="22" y="2"/>
                </a:lnTo>
                <a:lnTo>
                  <a:pt x="26" y="4"/>
                </a:lnTo>
                <a:lnTo>
                  <a:pt x="28" y="4"/>
                </a:lnTo>
                <a:lnTo>
                  <a:pt x="30" y="6"/>
                </a:lnTo>
                <a:lnTo>
                  <a:pt x="34" y="8"/>
                </a:lnTo>
                <a:lnTo>
                  <a:pt x="38" y="10"/>
                </a:lnTo>
                <a:lnTo>
                  <a:pt x="44" y="10"/>
                </a:lnTo>
                <a:lnTo>
                  <a:pt x="68" y="4"/>
                </a:lnTo>
                <a:lnTo>
                  <a:pt x="68" y="4"/>
                </a:lnTo>
                <a:lnTo>
                  <a:pt x="70" y="4"/>
                </a:lnTo>
                <a:lnTo>
                  <a:pt x="72" y="2"/>
                </a:lnTo>
                <a:lnTo>
                  <a:pt x="76" y="2"/>
                </a:lnTo>
                <a:lnTo>
                  <a:pt x="80" y="4"/>
                </a:lnTo>
                <a:lnTo>
                  <a:pt x="86" y="6"/>
                </a:lnTo>
                <a:lnTo>
                  <a:pt x="86" y="6"/>
                </a:lnTo>
                <a:lnTo>
                  <a:pt x="86" y="10"/>
                </a:lnTo>
                <a:lnTo>
                  <a:pt x="86" y="14"/>
                </a:lnTo>
                <a:lnTo>
                  <a:pt x="88" y="20"/>
                </a:lnTo>
                <a:lnTo>
                  <a:pt x="92" y="26"/>
                </a:lnTo>
                <a:lnTo>
                  <a:pt x="92" y="30"/>
                </a:lnTo>
                <a:lnTo>
                  <a:pt x="98" y="40"/>
                </a:lnTo>
                <a:lnTo>
                  <a:pt x="106" y="56"/>
                </a:lnTo>
                <a:lnTo>
                  <a:pt x="114" y="74"/>
                </a:lnTo>
                <a:lnTo>
                  <a:pt x="122" y="92"/>
                </a:lnTo>
                <a:lnTo>
                  <a:pt x="130" y="108"/>
                </a:lnTo>
                <a:lnTo>
                  <a:pt x="136" y="122"/>
                </a:lnTo>
                <a:lnTo>
                  <a:pt x="138" y="128"/>
                </a:lnTo>
                <a:lnTo>
                  <a:pt x="138" y="130"/>
                </a:lnTo>
                <a:lnTo>
                  <a:pt x="136" y="132"/>
                </a:lnTo>
                <a:lnTo>
                  <a:pt x="132" y="138"/>
                </a:lnTo>
                <a:lnTo>
                  <a:pt x="126" y="142"/>
                </a:lnTo>
                <a:lnTo>
                  <a:pt x="120" y="146"/>
                </a:lnTo>
                <a:lnTo>
                  <a:pt x="110" y="150"/>
                </a:lnTo>
                <a:lnTo>
                  <a:pt x="0" y="15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Freeform 306"/>
          <p:cNvSpPr>
            <a:spLocks/>
          </p:cNvSpPr>
          <p:nvPr/>
        </p:nvSpPr>
        <p:spPr bwMode="gray">
          <a:xfrm>
            <a:off x="2079849" y="3851275"/>
            <a:ext cx="63514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2" y="12"/>
              </a:cxn>
              <a:cxn ang="0">
                <a:pos x="2" y="16"/>
              </a:cxn>
              <a:cxn ang="0">
                <a:pos x="4" y="20"/>
              </a:cxn>
              <a:cxn ang="0">
                <a:pos x="6" y="24"/>
              </a:cxn>
              <a:cxn ang="0">
                <a:pos x="8" y="28"/>
              </a:cxn>
              <a:cxn ang="0">
                <a:pos x="10" y="30"/>
              </a:cxn>
              <a:cxn ang="0">
                <a:pos x="14" y="34"/>
              </a:cxn>
              <a:cxn ang="0">
                <a:pos x="16" y="38"/>
              </a:cxn>
              <a:cxn ang="0">
                <a:pos x="22" y="42"/>
              </a:cxn>
              <a:cxn ang="0">
                <a:pos x="26" y="44"/>
              </a:cxn>
              <a:cxn ang="0">
                <a:pos x="30" y="48"/>
              </a:cxn>
              <a:cxn ang="0">
                <a:pos x="32" y="50"/>
              </a:cxn>
              <a:cxn ang="0">
                <a:pos x="32" y="50"/>
              </a:cxn>
              <a:cxn ang="0">
                <a:pos x="34" y="50"/>
              </a:cxn>
              <a:cxn ang="0">
                <a:pos x="36" y="48"/>
              </a:cxn>
              <a:cxn ang="0">
                <a:pos x="38" y="44"/>
              </a:cxn>
              <a:cxn ang="0">
                <a:pos x="40" y="32"/>
              </a:cxn>
              <a:cxn ang="0">
                <a:pos x="38" y="28"/>
              </a:cxn>
              <a:cxn ang="0">
                <a:pos x="32" y="18"/>
              </a:cxn>
              <a:cxn ang="0">
                <a:pos x="26" y="8"/>
              </a:cxn>
              <a:cxn ang="0">
                <a:pos x="22" y="0"/>
              </a:cxn>
              <a:cxn ang="0">
                <a:pos x="22" y="0"/>
              </a:cxn>
              <a:cxn ang="0">
                <a:pos x="18" y="0"/>
              </a:cxn>
              <a:cxn ang="0">
                <a:pos x="12" y="0"/>
              </a:cxn>
              <a:cxn ang="0">
                <a:pos x="8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40" h="50">
                <a:moveTo>
                  <a:pt x="0" y="0"/>
                </a:moveTo>
                <a:lnTo>
                  <a:pt x="0" y="8"/>
                </a:lnTo>
                <a:lnTo>
                  <a:pt x="0" y="10"/>
                </a:lnTo>
                <a:lnTo>
                  <a:pt x="2" y="12"/>
                </a:lnTo>
                <a:lnTo>
                  <a:pt x="2" y="16"/>
                </a:lnTo>
                <a:lnTo>
                  <a:pt x="4" y="20"/>
                </a:lnTo>
                <a:lnTo>
                  <a:pt x="6" y="24"/>
                </a:lnTo>
                <a:lnTo>
                  <a:pt x="8" y="28"/>
                </a:lnTo>
                <a:lnTo>
                  <a:pt x="10" y="30"/>
                </a:lnTo>
                <a:lnTo>
                  <a:pt x="14" y="34"/>
                </a:lnTo>
                <a:lnTo>
                  <a:pt x="16" y="38"/>
                </a:lnTo>
                <a:lnTo>
                  <a:pt x="22" y="42"/>
                </a:lnTo>
                <a:lnTo>
                  <a:pt x="26" y="44"/>
                </a:lnTo>
                <a:lnTo>
                  <a:pt x="30" y="48"/>
                </a:lnTo>
                <a:lnTo>
                  <a:pt x="32" y="50"/>
                </a:lnTo>
                <a:lnTo>
                  <a:pt x="32" y="50"/>
                </a:lnTo>
                <a:lnTo>
                  <a:pt x="34" y="50"/>
                </a:lnTo>
                <a:lnTo>
                  <a:pt x="36" y="48"/>
                </a:lnTo>
                <a:lnTo>
                  <a:pt x="38" y="44"/>
                </a:lnTo>
                <a:lnTo>
                  <a:pt x="40" y="32"/>
                </a:lnTo>
                <a:lnTo>
                  <a:pt x="38" y="28"/>
                </a:lnTo>
                <a:lnTo>
                  <a:pt x="32" y="18"/>
                </a:lnTo>
                <a:lnTo>
                  <a:pt x="26" y="8"/>
                </a:lnTo>
                <a:lnTo>
                  <a:pt x="22" y="0"/>
                </a:lnTo>
                <a:lnTo>
                  <a:pt x="22" y="0"/>
                </a:lnTo>
                <a:lnTo>
                  <a:pt x="18" y="0"/>
                </a:lnTo>
                <a:lnTo>
                  <a:pt x="12" y="0"/>
                </a:lnTo>
                <a:lnTo>
                  <a:pt x="8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Freeform 307"/>
          <p:cNvSpPr>
            <a:spLocks/>
          </p:cNvSpPr>
          <p:nvPr/>
        </p:nvSpPr>
        <p:spPr bwMode="gray">
          <a:xfrm>
            <a:off x="2298972" y="4762500"/>
            <a:ext cx="136555" cy="28892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2" y="4"/>
              </a:cxn>
              <a:cxn ang="0">
                <a:pos x="64" y="12"/>
              </a:cxn>
              <a:cxn ang="0">
                <a:pos x="60" y="20"/>
              </a:cxn>
              <a:cxn ang="0">
                <a:pos x="56" y="24"/>
              </a:cxn>
              <a:cxn ang="0">
                <a:pos x="48" y="32"/>
              </a:cxn>
              <a:cxn ang="0">
                <a:pos x="40" y="42"/>
              </a:cxn>
              <a:cxn ang="0">
                <a:pos x="34" y="50"/>
              </a:cxn>
              <a:cxn ang="0">
                <a:pos x="28" y="54"/>
              </a:cxn>
              <a:cxn ang="0">
                <a:pos x="24" y="54"/>
              </a:cxn>
              <a:cxn ang="0">
                <a:pos x="22" y="54"/>
              </a:cxn>
              <a:cxn ang="0">
                <a:pos x="16" y="54"/>
              </a:cxn>
              <a:cxn ang="0">
                <a:pos x="10" y="60"/>
              </a:cxn>
              <a:cxn ang="0">
                <a:pos x="6" y="68"/>
              </a:cxn>
              <a:cxn ang="0">
                <a:pos x="6" y="82"/>
              </a:cxn>
              <a:cxn ang="0">
                <a:pos x="4" y="90"/>
              </a:cxn>
              <a:cxn ang="0">
                <a:pos x="6" y="92"/>
              </a:cxn>
              <a:cxn ang="0">
                <a:pos x="8" y="92"/>
              </a:cxn>
              <a:cxn ang="0">
                <a:pos x="14" y="100"/>
              </a:cxn>
              <a:cxn ang="0">
                <a:pos x="14" y="106"/>
              </a:cxn>
              <a:cxn ang="0">
                <a:pos x="10" y="110"/>
              </a:cxn>
              <a:cxn ang="0">
                <a:pos x="6" y="116"/>
              </a:cxn>
              <a:cxn ang="0">
                <a:pos x="0" y="138"/>
              </a:cxn>
              <a:cxn ang="0">
                <a:pos x="6" y="172"/>
              </a:cxn>
              <a:cxn ang="0">
                <a:pos x="8" y="172"/>
              </a:cxn>
              <a:cxn ang="0">
                <a:pos x="16" y="172"/>
              </a:cxn>
              <a:cxn ang="0">
                <a:pos x="22" y="172"/>
              </a:cxn>
              <a:cxn ang="0">
                <a:pos x="20" y="174"/>
              </a:cxn>
              <a:cxn ang="0">
                <a:pos x="24" y="178"/>
              </a:cxn>
              <a:cxn ang="0">
                <a:pos x="28" y="182"/>
              </a:cxn>
              <a:cxn ang="0">
                <a:pos x="36" y="182"/>
              </a:cxn>
              <a:cxn ang="0">
                <a:pos x="44" y="178"/>
              </a:cxn>
              <a:cxn ang="0">
                <a:pos x="50" y="164"/>
              </a:cxn>
              <a:cxn ang="0">
                <a:pos x="58" y="134"/>
              </a:cxn>
              <a:cxn ang="0">
                <a:pos x="58" y="126"/>
              </a:cxn>
              <a:cxn ang="0">
                <a:pos x="60" y="120"/>
              </a:cxn>
              <a:cxn ang="0">
                <a:pos x="66" y="108"/>
              </a:cxn>
              <a:cxn ang="0">
                <a:pos x="72" y="82"/>
              </a:cxn>
              <a:cxn ang="0">
                <a:pos x="78" y="54"/>
              </a:cxn>
              <a:cxn ang="0">
                <a:pos x="78" y="50"/>
              </a:cxn>
              <a:cxn ang="0">
                <a:pos x="82" y="40"/>
              </a:cxn>
              <a:cxn ang="0">
                <a:pos x="84" y="28"/>
              </a:cxn>
              <a:cxn ang="0">
                <a:pos x="84" y="20"/>
              </a:cxn>
              <a:cxn ang="0">
                <a:pos x="86" y="12"/>
              </a:cxn>
              <a:cxn ang="0">
                <a:pos x="86" y="4"/>
              </a:cxn>
              <a:cxn ang="0">
                <a:pos x="78" y="0"/>
              </a:cxn>
            </a:cxnLst>
            <a:rect l="0" t="0" r="r" b="b"/>
            <a:pathLst>
              <a:path w="86" h="182">
                <a:moveTo>
                  <a:pt x="78" y="0"/>
                </a:moveTo>
                <a:lnTo>
                  <a:pt x="78" y="0"/>
                </a:lnTo>
                <a:lnTo>
                  <a:pt x="76" y="2"/>
                </a:lnTo>
                <a:lnTo>
                  <a:pt x="72" y="4"/>
                </a:lnTo>
                <a:lnTo>
                  <a:pt x="68" y="6"/>
                </a:lnTo>
                <a:lnTo>
                  <a:pt x="64" y="12"/>
                </a:lnTo>
                <a:lnTo>
                  <a:pt x="62" y="20"/>
                </a:lnTo>
                <a:lnTo>
                  <a:pt x="60" y="20"/>
                </a:lnTo>
                <a:lnTo>
                  <a:pt x="58" y="22"/>
                </a:lnTo>
                <a:lnTo>
                  <a:pt x="56" y="24"/>
                </a:lnTo>
                <a:lnTo>
                  <a:pt x="52" y="28"/>
                </a:lnTo>
                <a:lnTo>
                  <a:pt x="48" y="32"/>
                </a:lnTo>
                <a:lnTo>
                  <a:pt x="44" y="36"/>
                </a:lnTo>
                <a:lnTo>
                  <a:pt x="40" y="42"/>
                </a:lnTo>
                <a:lnTo>
                  <a:pt x="38" y="46"/>
                </a:lnTo>
                <a:lnTo>
                  <a:pt x="34" y="50"/>
                </a:lnTo>
                <a:lnTo>
                  <a:pt x="30" y="52"/>
                </a:lnTo>
                <a:lnTo>
                  <a:pt x="28" y="54"/>
                </a:lnTo>
                <a:lnTo>
                  <a:pt x="26" y="54"/>
                </a:lnTo>
                <a:lnTo>
                  <a:pt x="24" y="54"/>
                </a:lnTo>
                <a:lnTo>
                  <a:pt x="24" y="54"/>
                </a:lnTo>
                <a:lnTo>
                  <a:pt x="22" y="54"/>
                </a:lnTo>
                <a:lnTo>
                  <a:pt x="20" y="54"/>
                </a:lnTo>
                <a:lnTo>
                  <a:pt x="16" y="54"/>
                </a:lnTo>
                <a:lnTo>
                  <a:pt x="14" y="56"/>
                </a:lnTo>
                <a:lnTo>
                  <a:pt x="10" y="60"/>
                </a:lnTo>
                <a:lnTo>
                  <a:pt x="8" y="64"/>
                </a:lnTo>
                <a:lnTo>
                  <a:pt x="6" y="68"/>
                </a:lnTo>
                <a:lnTo>
                  <a:pt x="6" y="76"/>
                </a:lnTo>
                <a:lnTo>
                  <a:pt x="6" y="82"/>
                </a:lnTo>
                <a:lnTo>
                  <a:pt x="6" y="88"/>
                </a:lnTo>
                <a:lnTo>
                  <a:pt x="4" y="90"/>
                </a:lnTo>
                <a:lnTo>
                  <a:pt x="6" y="90"/>
                </a:lnTo>
                <a:lnTo>
                  <a:pt x="6" y="92"/>
                </a:lnTo>
                <a:lnTo>
                  <a:pt x="6" y="92"/>
                </a:lnTo>
                <a:lnTo>
                  <a:pt x="8" y="92"/>
                </a:lnTo>
                <a:lnTo>
                  <a:pt x="12" y="96"/>
                </a:lnTo>
                <a:lnTo>
                  <a:pt x="14" y="100"/>
                </a:lnTo>
                <a:lnTo>
                  <a:pt x="14" y="102"/>
                </a:lnTo>
                <a:lnTo>
                  <a:pt x="14" y="106"/>
                </a:lnTo>
                <a:lnTo>
                  <a:pt x="12" y="108"/>
                </a:lnTo>
                <a:lnTo>
                  <a:pt x="10" y="110"/>
                </a:lnTo>
                <a:lnTo>
                  <a:pt x="8" y="112"/>
                </a:lnTo>
                <a:lnTo>
                  <a:pt x="6" y="116"/>
                </a:lnTo>
                <a:lnTo>
                  <a:pt x="2" y="124"/>
                </a:lnTo>
                <a:lnTo>
                  <a:pt x="0" y="138"/>
                </a:lnTo>
                <a:lnTo>
                  <a:pt x="0" y="154"/>
                </a:lnTo>
                <a:lnTo>
                  <a:pt x="6" y="172"/>
                </a:lnTo>
                <a:lnTo>
                  <a:pt x="8" y="172"/>
                </a:lnTo>
                <a:lnTo>
                  <a:pt x="8" y="172"/>
                </a:lnTo>
                <a:lnTo>
                  <a:pt x="12" y="172"/>
                </a:lnTo>
                <a:lnTo>
                  <a:pt x="16" y="172"/>
                </a:lnTo>
                <a:lnTo>
                  <a:pt x="20" y="172"/>
                </a:lnTo>
                <a:lnTo>
                  <a:pt x="22" y="172"/>
                </a:lnTo>
                <a:lnTo>
                  <a:pt x="22" y="172"/>
                </a:lnTo>
                <a:lnTo>
                  <a:pt x="20" y="174"/>
                </a:lnTo>
                <a:lnTo>
                  <a:pt x="22" y="176"/>
                </a:lnTo>
                <a:lnTo>
                  <a:pt x="24" y="178"/>
                </a:lnTo>
                <a:lnTo>
                  <a:pt x="26" y="180"/>
                </a:lnTo>
                <a:lnTo>
                  <a:pt x="28" y="182"/>
                </a:lnTo>
                <a:lnTo>
                  <a:pt x="32" y="182"/>
                </a:lnTo>
                <a:lnTo>
                  <a:pt x="36" y="182"/>
                </a:lnTo>
                <a:lnTo>
                  <a:pt x="40" y="182"/>
                </a:lnTo>
                <a:lnTo>
                  <a:pt x="44" y="178"/>
                </a:lnTo>
                <a:lnTo>
                  <a:pt x="46" y="172"/>
                </a:lnTo>
                <a:lnTo>
                  <a:pt x="50" y="164"/>
                </a:lnTo>
                <a:lnTo>
                  <a:pt x="56" y="146"/>
                </a:lnTo>
                <a:lnTo>
                  <a:pt x="58" y="134"/>
                </a:lnTo>
                <a:lnTo>
                  <a:pt x="60" y="128"/>
                </a:lnTo>
                <a:lnTo>
                  <a:pt x="58" y="126"/>
                </a:lnTo>
                <a:lnTo>
                  <a:pt x="58" y="124"/>
                </a:lnTo>
                <a:lnTo>
                  <a:pt x="60" y="120"/>
                </a:lnTo>
                <a:lnTo>
                  <a:pt x="62" y="114"/>
                </a:lnTo>
                <a:lnTo>
                  <a:pt x="66" y="108"/>
                </a:lnTo>
                <a:lnTo>
                  <a:pt x="70" y="98"/>
                </a:lnTo>
                <a:lnTo>
                  <a:pt x="72" y="82"/>
                </a:lnTo>
                <a:lnTo>
                  <a:pt x="76" y="66"/>
                </a:lnTo>
                <a:lnTo>
                  <a:pt x="78" y="54"/>
                </a:lnTo>
                <a:lnTo>
                  <a:pt x="78" y="52"/>
                </a:lnTo>
                <a:lnTo>
                  <a:pt x="78" y="50"/>
                </a:lnTo>
                <a:lnTo>
                  <a:pt x="80" y="44"/>
                </a:lnTo>
                <a:lnTo>
                  <a:pt x="82" y="40"/>
                </a:lnTo>
                <a:lnTo>
                  <a:pt x="82" y="34"/>
                </a:lnTo>
                <a:lnTo>
                  <a:pt x="84" y="28"/>
                </a:lnTo>
                <a:lnTo>
                  <a:pt x="84" y="24"/>
                </a:lnTo>
                <a:lnTo>
                  <a:pt x="84" y="20"/>
                </a:lnTo>
                <a:lnTo>
                  <a:pt x="86" y="16"/>
                </a:lnTo>
                <a:lnTo>
                  <a:pt x="86" y="12"/>
                </a:lnTo>
                <a:lnTo>
                  <a:pt x="86" y="8"/>
                </a:lnTo>
                <a:lnTo>
                  <a:pt x="86" y="4"/>
                </a:lnTo>
                <a:lnTo>
                  <a:pt x="84" y="2"/>
                </a:lnTo>
                <a:lnTo>
                  <a:pt x="78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Freeform 308"/>
          <p:cNvSpPr>
            <a:spLocks/>
          </p:cNvSpPr>
          <p:nvPr/>
        </p:nvSpPr>
        <p:spPr bwMode="gray">
          <a:xfrm>
            <a:off x="4337772" y="5492750"/>
            <a:ext cx="92095" cy="88900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10" y="2"/>
              </a:cxn>
              <a:cxn ang="0">
                <a:pos x="8" y="2"/>
              </a:cxn>
              <a:cxn ang="0">
                <a:pos x="6" y="2"/>
              </a:cxn>
              <a:cxn ang="0">
                <a:pos x="4" y="4"/>
              </a:cxn>
              <a:cxn ang="0">
                <a:pos x="2" y="6"/>
              </a:cxn>
              <a:cxn ang="0">
                <a:pos x="0" y="8"/>
              </a:cxn>
              <a:cxn ang="0">
                <a:pos x="0" y="14"/>
              </a:cxn>
              <a:cxn ang="0">
                <a:pos x="6" y="30"/>
              </a:cxn>
              <a:cxn ang="0">
                <a:pos x="6" y="30"/>
              </a:cxn>
              <a:cxn ang="0">
                <a:pos x="8" y="32"/>
              </a:cxn>
              <a:cxn ang="0">
                <a:pos x="10" y="36"/>
              </a:cxn>
              <a:cxn ang="0">
                <a:pos x="14" y="40"/>
              </a:cxn>
              <a:cxn ang="0">
                <a:pos x="14" y="44"/>
              </a:cxn>
              <a:cxn ang="0">
                <a:pos x="18" y="46"/>
              </a:cxn>
              <a:cxn ang="0">
                <a:pos x="22" y="50"/>
              </a:cxn>
              <a:cxn ang="0">
                <a:pos x="26" y="52"/>
              </a:cxn>
              <a:cxn ang="0">
                <a:pos x="32" y="54"/>
              </a:cxn>
              <a:cxn ang="0">
                <a:pos x="36" y="56"/>
              </a:cxn>
              <a:cxn ang="0">
                <a:pos x="40" y="54"/>
              </a:cxn>
              <a:cxn ang="0">
                <a:pos x="42" y="52"/>
              </a:cxn>
              <a:cxn ang="0">
                <a:pos x="46" y="50"/>
              </a:cxn>
              <a:cxn ang="0">
                <a:pos x="50" y="44"/>
              </a:cxn>
              <a:cxn ang="0">
                <a:pos x="54" y="40"/>
              </a:cxn>
              <a:cxn ang="0">
                <a:pos x="56" y="34"/>
              </a:cxn>
              <a:cxn ang="0">
                <a:pos x="58" y="30"/>
              </a:cxn>
              <a:cxn ang="0">
                <a:pos x="56" y="24"/>
              </a:cxn>
              <a:cxn ang="0">
                <a:pos x="56" y="18"/>
              </a:cxn>
              <a:cxn ang="0">
                <a:pos x="56" y="12"/>
              </a:cxn>
              <a:cxn ang="0">
                <a:pos x="56" y="8"/>
              </a:cxn>
              <a:cxn ang="0">
                <a:pos x="56" y="6"/>
              </a:cxn>
              <a:cxn ang="0">
                <a:pos x="54" y="6"/>
              </a:cxn>
              <a:cxn ang="0">
                <a:pos x="52" y="4"/>
              </a:cxn>
              <a:cxn ang="0">
                <a:pos x="50" y="2"/>
              </a:cxn>
              <a:cxn ang="0">
                <a:pos x="46" y="0"/>
              </a:cxn>
              <a:cxn ang="0">
                <a:pos x="42" y="0"/>
              </a:cxn>
              <a:cxn ang="0">
                <a:pos x="40" y="0"/>
              </a:cxn>
              <a:cxn ang="0">
                <a:pos x="38" y="2"/>
              </a:cxn>
              <a:cxn ang="0">
                <a:pos x="36" y="4"/>
              </a:cxn>
              <a:cxn ang="0">
                <a:pos x="34" y="8"/>
              </a:cxn>
              <a:cxn ang="0">
                <a:pos x="32" y="10"/>
              </a:cxn>
              <a:cxn ang="0">
                <a:pos x="32" y="10"/>
              </a:cxn>
              <a:cxn ang="0">
                <a:pos x="16" y="2"/>
              </a:cxn>
              <a:cxn ang="0">
                <a:pos x="10" y="2"/>
              </a:cxn>
            </a:cxnLst>
            <a:rect l="0" t="0" r="r" b="b"/>
            <a:pathLst>
              <a:path w="58" h="56">
                <a:moveTo>
                  <a:pt x="10" y="2"/>
                </a:moveTo>
                <a:lnTo>
                  <a:pt x="10" y="2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0" y="8"/>
                </a:lnTo>
                <a:lnTo>
                  <a:pt x="0" y="14"/>
                </a:lnTo>
                <a:lnTo>
                  <a:pt x="6" y="30"/>
                </a:lnTo>
                <a:lnTo>
                  <a:pt x="6" y="30"/>
                </a:lnTo>
                <a:lnTo>
                  <a:pt x="8" y="32"/>
                </a:lnTo>
                <a:lnTo>
                  <a:pt x="10" y="36"/>
                </a:lnTo>
                <a:lnTo>
                  <a:pt x="14" y="40"/>
                </a:lnTo>
                <a:lnTo>
                  <a:pt x="14" y="44"/>
                </a:lnTo>
                <a:lnTo>
                  <a:pt x="18" y="46"/>
                </a:lnTo>
                <a:lnTo>
                  <a:pt x="22" y="50"/>
                </a:lnTo>
                <a:lnTo>
                  <a:pt x="26" y="52"/>
                </a:lnTo>
                <a:lnTo>
                  <a:pt x="32" y="54"/>
                </a:lnTo>
                <a:lnTo>
                  <a:pt x="36" y="56"/>
                </a:lnTo>
                <a:lnTo>
                  <a:pt x="40" y="54"/>
                </a:lnTo>
                <a:lnTo>
                  <a:pt x="42" y="52"/>
                </a:lnTo>
                <a:lnTo>
                  <a:pt x="46" y="50"/>
                </a:lnTo>
                <a:lnTo>
                  <a:pt x="50" y="44"/>
                </a:lnTo>
                <a:lnTo>
                  <a:pt x="54" y="40"/>
                </a:lnTo>
                <a:lnTo>
                  <a:pt x="56" y="34"/>
                </a:lnTo>
                <a:lnTo>
                  <a:pt x="58" y="30"/>
                </a:lnTo>
                <a:lnTo>
                  <a:pt x="56" y="24"/>
                </a:lnTo>
                <a:lnTo>
                  <a:pt x="56" y="18"/>
                </a:lnTo>
                <a:lnTo>
                  <a:pt x="56" y="12"/>
                </a:lnTo>
                <a:lnTo>
                  <a:pt x="56" y="8"/>
                </a:lnTo>
                <a:lnTo>
                  <a:pt x="56" y="6"/>
                </a:lnTo>
                <a:lnTo>
                  <a:pt x="54" y="6"/>
                </a:lnTo>
                <a:lnTo>
                  <a:pt x="52" y="4"/>
                </a:lnTo>
                <a:lnTo>
                  <a:pt x="50" y="2"/>
                </a:lnTo>
                <a:lnTo>
                  <a:pt x="46" y="0"/>
                </a:lnTo>
                <a:lnTo>
                  <a:pt x="42" y="0"/>
                </a:lnTo>
                <a:lnTo>
                  <a:pt x="40" y="0"/>
                </a:lnTo>
                <a:lnTo>
                  <a:pt x="38" y="2"/>
                </a:lnTo>
                <a:lnTo>
                  <a:pt x="36" y="4"/>
                </a:lnTo>
                <a:lnTo>
                  <a:pt x="34" y="8"/>
                </a:lnTo>
                <a:lnTo>
                  <a:pt x="32" y="10"/>
                </a:lnTo>
                <a:lnTo>
                  <a:pt x="32" y="10"/>
                </a:lnTo>
                <a:lnTo>
                  <a:pt x="16" y="2"/>
                </a:lnTo>
                <a:lnTo>
                  <a:pt x="10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" name="Freeform 309"/>
          <p:cNvSpPr>
            <a:spLocks/>
          </p:cNvSpPr>
          <p:nvPr/>
        </p:nvSpPr>
        <p:spPr bwMode="gray">
          <a:xfrm>
            <a:off x="4423516" y="4559300"/>
            <a:ext cx="111150" cy="85725"/>
          </a:xfrm>
          <a:custGeom>
            <a:avLst/>
            <a:gdLst/>
            <a:ahLst/>
            <a:cxnLst>
              <a:cxn ang="0">
                <a:pos x="2" y="44"/>
              </a:cxn>
              <a:cxn ang="0">
                <a:pos x="34" y="28"/>
              </a:cxn>
              <a:cxn ang="0">
                <a:pos x="34" y="28"/>
              </a:cxn>
              <a:cxn ang="0">
                <a:pos x="38" y="26"/>
              </a:cxn>
              <a:cxn ang="0">
                <a:pos x="40" y="22"/>
              </a:cxn>
              <a:cxn ang="0">
                <a:pos x="44" y="18"/>
              </a:cxn>
              <a:cxn ang="0">
                <a:pos x="48" y="14"/>
              </a:cxn>
              <a:cxn ang="0">
                <a:pos x="52" y="10"/>
              </a:cxn>
              <a:cxn ang="0">
                <a:pos x="54" y="4"/>
              </a:cxn>
              <a:cxn ang="0">
                <a:pos x="54" y="0"/>
              </a:cxn>
              <a:cxn ang="0">
                <a:pos x="64" y="0"/>
              </a:cxn>
              <a:cxn ang="0">
                <a:pos x="70" y="8"/>
              </a:cxn>
              <a:cxn ang="0">
                <a:pos x="68" y="12"/>
              </a:cxn>
              <a:cxn ang="0">
                <a:pos x="64" y="22"/>
              </a:cxn>
              <a:cxn ang="0">
                <a:pos x="56" y="32"/>
              </a:cxn>
              <a:cxn ang="0">
                <a:pos x="46" y="42"/>
              </a:cxn>
              <a:cxn ang="0">
                <a:pos x="28" y="50"/>
              </a:cxn>
              <a:cxn ang="0">
                <a:pos x="16" y="54"/>
              </a:cxn>
              <a:cxn ang="0">
                <a:pos x="10" y="54"/>
              </a:cxn>
              <a:cxn ang="0">
                <a:pos x="10" y="54"/>
              </a:cxn>
              <a:cxn ang="0">
                <a:pos x="8" y="54"/>
              </a:cxn>
              <a:cxn ang="0">
                <a:pos x="6" y="54"/>
              </a:cxn>
              <a:cxn ang="0">
                <a:pos x="4" y="52"/>
              </a:cxn>
              <a:cxn ang="0">
                <a:pos x="2" y="52"/>
              </a:cxn>
              <a:cxn ang="0">
                <a:pos x="0" y="50"/>
              </a:cxn>
              <a:cxn ang="0">
                <a:pos x="0" y="48"/>
              </a:cxn>
              <a:cxn ang="0">
                <a:pos x="2" y="44"/>
              </a:cxn>
            </a:cxnLst>
            <a:rect l="0" t="0" r="r" b="b"/>
            <a:pathLst>
              <a:path w="70" h="54">
                <a:moveTo>
                  <a:pt x="2" y="44"/>
                </a:moveTo>
                <a:lnTo>
                  <a:pt x="34" y="28"/>
                </a:lnTo>
                <a:lnTo>
                  <a:pt x="34" y="28"/>
                </a:lnTo>
                <a:lnTo>
                  <a:pt x="38" y="26"/>
                </a:lnTo>
                <a:lnTo>
                  <a:pt x="40" y="22"/>
                </a:lnTo>
                <a:lnTo>
                  <a:pt x="44" y="18"/>
                </a:lnTo>
                <a:lnTo>
                  <a:pt x="48" y="14"/>
                </a:lnTo>
                <a:lnTo>
                  <a:pt x="52" y="10"/>
                </a:lnTo>
                <a:lnTo>
                  <a:pt x="54" y="4"/>
                </a:lnTo>
                <a:lnTo>
                  <a:pt x="54" y="0"/>
                </a:lnTo>
                <a:lnTo>
                  <a:pt x="64" y="0"/>
                </a:lnTo>
                <a:lnTo>
                  <a:pt x="70" y="8"/>
                </a:lnTo>
                <a:lnTo>
                  <a:pt x="68" y="12"/>
                </a:lnTo>
                <a:lnTo>
                  <a:pt x="64" y="22"/>
                </a:lnTo>
                <a:lnTo>
                  <a:pt x="56" y="32"/>
                </a:lnTo>
                <a:lnTo>
                  <a:pt x="46" y="42"/>
                </a:lnTo>
                <a:lnTo>
                  <a:pt x="28" y="50"/>
                </a:lnTo>
                <a:lnTo>
                  <a:pt x="16" y="54"/>
                </a:lnTo>
                <a:lnTo>
                  <a:pt x="10" y="54"/>
                </a:lnTo>
                <a:lnTo>
                  <a:pt x="10" y="54"/>
                </a:lnTo>
                <a:lnTo>
                  <a:pt x="8" y="54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2" y="4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Freeform 310"/>
          <p:cNvSpPr>
            <a:spLocks/>
          </p:cNvSpPr>
          <p:nvPr/>
        </p:nvSpPr>
        <p:spPr bwMode="gray">
          <a:xfrm>
            <a:off x="4782370" y="5461000"/>
            <a:ext cx="117501" cy="17462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4" y="2"/>
              </a:cxn>
              <a:cxn ang="0">
                <a:pos x="2" y="4"/>
              </a:cxn>
              <a:cxn ang="0">
                <a:pos x="2" y="12"/>
              </a:cxn>
              <a:cxn ang="0">
                <a:pos x="8" y="20"/>
              </a:cxn>
              <a:cxn ang="0">
                <a:pos x="14" y="30"/>
              </a:cxn>
              <a:cxn ang="0">
                <a:pos x="20" y="38"/>
              </a:cxn>
              <a:cxn ang="0">
                <a:pos x="22" y="40"/>
              </a:cxn>
              <a:cxn ang="0">
                <a:pos x="22" y="54"/>
              </a:cxn>
              <a:cxn ang="0">
                <a:pos x="18" y="74"/>
              </a:cxn>
              <a:cxn ang="0">
                <a:pos x="18" y="78"/>
              </a:cxn>
              <a:cxn ang="0">
                <a:pos x="22" y="84"/>
              </a:cxn>
              <a:cxn ang="0">
                <a:pos x="28" y="92"/>
              </a:cxn>
              <a:cxn ang="0">
                <a:pos x="32" y="102"/>
              </a:cxn>
              <a:cxn ang="0">
                <a:pos x="36" y="110"/>
              </a:cxn>
              <a:cxn ang="0">
                <a:pos x="38" y="110"/>
              </a:cxn>
              <a:cxn ang="0">
                <a:pos x="40" y="102"/>
              </a:cxn>
              <a:cxn ang="0">
                <a:pos x="46" y="90"/>
              </a:cxn>
              <a:cxn ang="0">
                <a:pos x="54" y="82"/>
              </a:cxn>
              <a:cxn ang="0">
                <a:pos x="60" y="78"/>
              </a:cxn>
              <a:cxn ang="0">
                <a:pos x="66" y="68"/>
              </a:cxn>
              <a:cxn ang="0">
                <a:pos x="70" y="58"/>
              </a:cxn>
              <a:cxn ang="0">
                <a:pos x="72" y="50"/>
              </a:cxn>
              <a:cxn ang="0">
                <a:pos x="72" y="50"/>
              </a:cxn>
              <a:cxn ang="0">
                <a:pos x="64" y="52"/>
              </a:cxn>
              <a:cxn ang="0">
                <a:pos x="54" y="52"/>
              </a:cxn>
              <a:cxn ang="0">
                <a:pos x="46" y="48"/>
              </a:cxn>
              <a:cxn ang="0">
                <a:pos x="38" y="40"/>
              </a:cxn>
              <a:cxn ang="0">
                <a:pos x="34" y="32"/>
              </a:cxn>
              <a:cxn ang="0">
                <a:pos x="32" y="28"/>
              </a:cxn>
              <a:cxn ang="0">
                <a:pos x="18" y="10"/>
              </a:cxn>
              <a:cxn ang="0">
                <a:pos x="18" y="6"/>
              </a:cxn>
              <a:cxn ang="0">
                <a:pos x="12" y="2"/>
              </a:cxn>
            </a:cxnLst>
            <a:rect l="0" t="0" r="r" b="b"/>
            <a:pathLst>
              <a:path w="74" h="110">
                <a:moveTo>
                  <a:pt x="10" y="0"/>
                </a:move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0" y="8"/>
                </a:lnTo>
                <a:lnTo>
                  <a:pt x="2" y="12"/>
                </a:lnTo>
                <a:lnTo>
                  <a:pt x="4" y="16"/>
                </a:lnTo>
                <a:lnTo>
                  <a:pt x="8" y="20"/>
                </a:lnTo>
                <a:lnTo>
                  <a:pt x="10" y="26"/>
                </a:lnTo>
                <a:lnTo>
                  <a:pt x="14" y="30"/>
                </a:lnTo>
                <a:lnTo>
                  <a:pt x="16" y="34"/>
                </a:lnTo>
                <a:lnTo>
                  <a:pt x="20" y="38"/>
                </a:lnTo>
                <a:lnTo>
                  <a:pt x="22" y="40"/>
                </a:lnTo>
                <a:lnTo>
                  <a:pt x="22" y="40"/>
                </a:lnTo>
                <a:lnTo>
                  <a:pt x="22" y="44"/>
                </a:lnTo>
                <a:lnTo>
                  <a:pt x="22" y="54"/>
                </a:lnTo>
                <a:lnTo>
                  <a:pt x="20" y="64"/>
                </a:lnTo>
                <a:lnTo>
                  <a:pt x="18" y="74"/>
                </a:lnTo>
                <a:lnTo>
                  <a:pt x="18" y="74"/>
                </a:lnTo>
                <a:lnTo>
                  <a:pt x="18" y="78"/>
                </a:lnTo>
                <a:lnTo>
                  <a:pt x="18" y="80"/>
                </a:lnTo>
                <a:lnTo>
                  <a:pt x="22" y="84"/>
                </a:lnTo>
                <a:lnTo>
                  <a:pt x="24" y="88"/>
                </a:lnTo>
                <a:lnTo>
                  <a:pt x="28" y="92"/>
                </a:lnTo>
                <a:lnTo>
                  <a:pt x="30" y="96"/>
                </a:lnTo>
                <a:lnTo>
                  <a:pt x="32" y="102"/>
                </a:lnTo>
                <a:lnTo>
                  <a:pt x="34" y="106"/>
                </a:lnTo>
                <a:lnTo>
                  <a:pt x="36" y="110"/>
                </a:lnTo>
                <a:lnTo>
                  <a:pt x="36" y="110"/>
                </a:lnTo>
                <a:lnTo>
                  <a:pt x="38" y="110"/>
                </a:lnTo>
                <a:lnTo>
                  <a:pt x="38" y="106"/>
                </a:lnTo>
                <a:lnTo>
                  <a:pt x="40" y="102"/>
                </a:lnTo>
                <a:lnTo>
                  <a:pt x="44" y="96"/>
                </a:lnTo>
                <a:lnTo>
                  <a:pt x="46" y="90"/>
                </a:lnTo>
                <a:lnTo>
                  <a:pt x="50" y="86"/>
                </a:lnTo>
                <a:lnTo>
                  <a:pt x="54" y="82"/>
                </a:lnTo>
                <a:lnTo>
                  <a:pt x="56" y="80"/>
                </a:lnTo>
                <a:lnTo>
                  <a:pt x="60" y="78"/>
                </a:lnTo>
                <a:lnTo>
                  <a:pt x="64" y="74"/>
                </a:lnTo>
                <a:lnTo>
                  <a:pt x="66" y="68"/>
                </a:lnTo>
                <a:lnTo>
                  <a:pt x="68" y="64"/>
                </a:lnTo>
                <a:lnTo>
                  <a:pt x="70" y="58"/>
                </a:lnTo>
                <a:lnTo>
                  <a:pt x="72" y="54"/>
                </a:lnTo>
                <a:lnTo>
                  <a:pt x="72" y="50"/>
                </a:lnTo>
                <a:lnTo>
                  <a:pt x="74" y="50"/>
                </a:lnTo>
                <a:lnTo>
                  <a:pt x="72" y="50"/>
                </a:lnTo>
                <a:lnTo>
                  <a:pt x="68" y="50"/>
                </a:lnTo>
                <a:lnTo>
                  <a:pt x="64" y="52"/>
                </a:lnTo>
                <a:lnTo>
                  <a:pt x="58" y="52"/>
                </a:lnTo>
                <a:lnTo>
                  <a:pt x="54" y="52"/>
                </a:lnTo>
                <a:lnTo>
                  <a:pt x="48" y="50"/>
                </a:lnTo>
                <a:lnTo>
                  <a:pt x="46" y="48"/>
                </a:lnTo>
                <a:lnTo>
                  <a:pt x="42" y="44"/>
                </a:lnTo>
                <a:lnTo>
                  <a:pt x="38" y="40"/>
                </a:lnTo>
                <a:lnTo>
                  <a:pt x="36" y="36"/>
                </a:lnTo>
                <a:lnTo>
                  <a:pt x="34" y="32"/>
                </a:lnTo>
                <a:lnTo>
                  <a:pt x="32" y="30"/>
                </a:lnTo>
                <a:lnTo>
                  <a:pt x="32" y="28"/>
                </a:lnTo>
                <a:lnTo>
                  <a:pt x="18" y="10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6" y="2"/>
                </a:lnTo>
                <a:lnTo>
                  <a:pt x="12" y="2"/>
                </a:lnTo>
                <a:lnTo>
                  <a:pt x="1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Freeform 311"/>
          <p:cNvSpPr>
            <a:spLocks/>
          </p:cNvSpPr>
          <p:nvPr/>
        </p:nvSpPr>
        <p:spPr bwMode="gray">
          <a:xfrm>
            <a:off x="4671220" y="5626100"/>
            <a:ext cx="146082" cy="165100"/>
          </a:xfrm>
          <a:custGeom>
            <a:avLst/>
            <a:gdLst/>
            <a:ahLst/>
            <a:cxnLst>
              <a:cxn ang="0">
                <a:pos x="4" y="80"/>
              </a:cxn>
              <a:cxn ang="0">
                <a:pos x="4" y="80"/>
              </a:cxn>
              <a:cxn ang="0">
                <a:pos x="2" y="82"/>
              </a:cxn>
              <a:cxn ang="0">
                <a:pos x="0" y="84"/>
              </a:cxn>
              <a:cxn ang="0">
                <a:pos x="0" y="88"/>
              </a:cxn>
              <a:cxn ang="0">
                <a:pos x="0" y="90"/>
              </a:cxn>
              <a:cxn ang="0">
                <a:pos x="0" y="94"/>
              </a:cxn>
              <a:cxn ang="0">
                <a:pos x="4" y="96"/>
              </a:cxn>
              <a:cxn ang="0">
                <a:pos x="10" y="98"/>
              </a:cxn>
              <a:cxn ang="0">
                <a:pos x="16" y="100"/>
              </a:cxn>
              <a:cxn ang="0">
                <a:pos x="22" y="102"/>
              </a:cxn>
              <a:cxn ang="0">
                <a:pos x="28" y="104"/>
              </a:cxn>
              <a:cxn ang="0">
                <a:pos x="34" y="104"/>
              </a:cxn>
              <a:cxn ang="0">
                <a:pos x="36" y="104"/>
              </a:cxn>
              <a:cxn ang="0">
                <a:pos x="40" y="102"/>
              </a:cxn>
              <a:cxn ang="0">
                <a:pos x="44" y="98"/>
              </a:cxn>
              <a:cxn ang="0">
                <a:pos x="48" y="94"/>
              </a:cxn>
              <a:cxn ang="0">
                <a:pos x="50" y="90"/>
              </a:cxn>
              <a:cxn ang="0">
                <a:pos x="52" y="86"/>
              </a:cxn>
              <a:cxn ang="0">
                <a:pos x="52" y="82"/>
              </a:cxn>
              <a:cxn ang="0">
                <a:pos x="52" y="78"/>
              </a:cxn>
              <a:cxn ang="0">
                <a:pos x="50" y="74"/>
              </a:cxn>
              <a:cxn ang="0">
                <a:pos x="52" y="70"/>
              </a:cxn>
              <a:cxn ang="0">
                <a:pos x="54" y="66"/>
              </a:cxn>
              <a:cxn ang="0">
                <a:pos x="58" y="64"/>
              </a:cxn>
              <a:cxn ang="0">
                <a:pos x="62" y="60"/>
              </a:cxn>
              <a:cxn ang="0">
                <a:pos x="66" y="54"/>
              </a:cxn>
              <a:cxn ang="0">
                <a:pos x="70" y="50"/>
              </a:cxn>
              <a:cxn ang="0">
                <a:pos x="72" y="46"/>
              </a:cxn>
              <a:cxn ang="0">
                <a:pos x="74" y="44"/>
              </a:cxn>
              <a:cxn ang="0">
                <a:pos x="74" y="42"/>
              </a:cxn>
              <a:cxn ang="0">
                <a:pos x="80" y="30"/>
              </a:cxn>
              <a:cxn ang="0">
                <a:pos x="82" y="28"/>
              </a:cxn>
              <a:cxn ang="0">
                <a:pos x="84" y="26"/>
              </a:cxn>
              <a:cxn ang="0">
                <a:pos x="86" y="24"/>
              </a:cxn>
              <a:cxn ang="0">
                <a:pos x="88" y="20"/>
              </a:cxn>
              <a:cxn ang="0">
                <a:pos x="90" y="16"/>
              </a:cxn>
              <a:cxn ang="0">
                <a:pos x="92" y="12"/>
              </a:cxn>
              <a:cxn ang="0">
                <a:pos x="92" y="8"/>
              </a:cxn>
              <a:cxn ang="0">
                <a:pos x="90" y="6"/>
              </a:cxn>
              <a:cxn ang="0">
                <a:pos x="86" y="4"/>
              </a:cxn>
              <a:cxn ang="0">
                <a:pos x="82" y="2"/>
              </a:cxn>
              <a:cxn ang="0">
                <a:pos x="78" y="0"/>
              </a:cxn>
              <a:cxn ang="0">
                <a:pos x="74" y="0"/>
              </a:cxn>
              <a:cxn ang="0">
                <a:pos x="70" y="0"/>
              </a:cxn>
              <a:cxn ang="0">
                <a:pos x="68" y="2"/>
              </a:cxn>
              <a:cxn ang="0">
                <a:pos x="66" y="4"/>
              </a:cxn>
              <a:cxn ang="0">
                <a:pos x="64" y="8"/>
              </a:cxn>
              <a:cxn ang="0">
                <a:pos x="62" y="10"/>
              </a:cxn>
              <a:cxn ang="0">
                <a:pos x="60" y="12"/>
              </a:cxn>
              <a:cxn ang="0">
                <a:pos x="60" y="12"/>
              </a:cxn>
              <a:cxn ang="0">
                <a:pos x="58" y="26"/>
              </a:cxn>
              <a:cxn ang="0">
                <a:pos x="42" y="36"/>
              </a:cxn>
              <a:cxn ang="0">
                <a:pos x="32" y="44"/>
              </a:cxn>
              <a:cxn ang="0">
                <a:pos x="20" y="62"/>
              </a:cxn>
              <a:cxn ang="0">
                <a:pos x="14" y="72"/>
              </a:cxn>
              <a:cxn ang="0">
                <a:pos x="14" y="72"/>
              </a:cxn>
              <a:cxn ang="0">
                <a:pos x="12" y="72"/>
              </a:cxn>
              <a:cxn ang="0">
                <a:pos x="8" y="72"/>
              </a:cxn>
              <a:cxn ang="0">
                <a:pos x="6" y="76"/>
              </a:cxn>
              <a:cxn ang="0">
                <a:pos x="4" y="80"/>
              </a:cxn>
            </a:cxnLst>
            <a:rect l="0" t="0" r="r" b="b"/>
            <a:pathLst>
              <a:path w="92" h="104">
                <a:moveTo>
                  <a:pt x="4" y="80"/>
                </a:moveTo>
                <a:lnTo>
                  <a:pt x="4" y="80"/>
                </a:lnTo>
                <a:lnTo>
                  <a:pt x="2" y="82"/>
                </a:lnTo>
                <a:lnTo>
                  <a:pt x="0" y="84"/>
                </a:lnTo>
                <a:lnTo>
                  <a:pt x="0" y="88"/>
                </a:lnTo>
                <a:lnTo>
                  <a:pt x="0" y="90"/>
                </a:lnTo>
                <a:lnTo>
                  <a:pt x="0" y="94"/>
                </a:lnTo>
                <a:lnTo>
                  <a:pt x="4" y="96"/>
                </a:lnTo>
                <a:lnTo>
                  <a:pt x="10" y="98"/>
                </a:lnTo>
                <a:lnTo>
                  <a:pt x="16" y="100"/>
                </a:lnTo>
                <a:lnTo>
                  <a:pt x="22" y="102"/>
                </a:lnTo>
                <a:lnTo>
                  <a:pt x="28" y="104"/>
                </a:lnTo>
                <a:lnTo>
                  <a:pt x="34" y="104"/>
                </a:lnTo>
                <a:lnTo>
                  <a:pt x="36" y="104"/>
                </a:lnTo>
                <a:lnTo>
                  <a:pt x="40" y="102"/>
                </a:lnTo>
                <a:lnTo>
                  <a:pt x="44" y="98"/>
                </a:lnTo>
                <a:lnTo>
                  <a:pt x="48" y="94"/>
                </a:lnTo>
                <a:lnTo>
                  <a:pt x="50" y="90"/>
                </a:lnTo>
                <a:lnTo>
                  <a:pt x="52" y="86"/>
                </a:lnTo>
                <a:lnTo>
                  <a:pt x="52" y="82"/>
                </a:lnTo>
                <a:lnTo>
                  <a:pt x="52" y="78"/>
                </a:lnTo>
                <a:lnTo>
                  <a:pt x="50" y="74"/>
                </a:lnTo>
                <a:lnTo>
                  <a:pt x="52" y="70"/>
                </a:lnTo>
                <a:lnTo>
                  <a:pt x="54" y="66"/>
                </a:lnTo>
                <a:lnTo>
                  <a:pt x="58" y="64"/>
                </a:lnTo>
                <a:lnTo>
                  <a:pt x="62" y="60"/>
                </a:lnTo>
                <a:lnTo>
                  <a:pt x="66" y="54"/>
                </a:lnTo>
                <a:lnTo>
                  <a:pt x="70" y="50"/>
                </a:lnTo>
                <a:lnTo>
                  <a:pt x="72" y="46"/>
                </a:lnTo>
                <a:lnTo>
                  <a:pt x="74" y="44"/>
                </a:lnTo>
                <a:lnTo>
                  <a:pt x="74" y="42"/>
                </a:lnTo>
                <a:lnTo>
                  <a:pt x="80" y="30"/>
                </a:lnTo>
                <a:lnTo>
                  <a:pt x="82" y="28"/>
                </a:lnTo>
                <a:lnTo>
                  <a:pt x="84" y="26"/>
                </a:lnTo>
                <a:lnTo>
                  <a:pt x="86" y="24"/>
                </a:lnTo>
                <a:lnTo>
                  <a:pt x="88" y="20"/>
                </a:lnTo>
                <a:lnTo>
                  <a:pt x="90" y="16"/>
                </a:lnTo>
                <a:lnTo>
                  <a:pt x="92" y="12"/>
                </a:lnTo>
                <a:lnTo>
                  <a:pt x="92" y="8"/>
                </a:lnTo>
                <a:lnTo>
                  <a:pt x="90" y="6"/>
                </a:lnTo>
                <a:lnTo>
                  <a:pt x="86" y="4"/>
                </a:lnTo>
                <a:lnTo>
                  <a:pt x="82" y="2"/>
                </a:lnTo>
                <a:lnTo>
                  <a:pt x="78" y="0"/>
                </a:lnTo>
                <a:lnTo>
                  <a:pt x="74" y="0"/>
                </a:lnTo>
                <a:lnTo>
                  <a:pt x="70" y="0"/>
                </a:lnTo>
                <a:lnTo>
                  <a:pt x="68" y="2"/>
                </a:lnTo>
                <a:lnTo>
                  <a:pt x="66" y="4"/>
                </a:lnTo>
                <a:lnTo>
                  <a:pt x="64" y="8"/>
                </a:lnTo>
                <a:lnTo>
                  <a:pt x="62" y="10"/>
                </a:lnTo>
                <a:lnTo>
                  <a:pt x="60" y="12"/>
                </a:lnTo>
                <a:lnTo>
                  <a:pt x="60" y="12"/>
                </a:lnTo>
                <a:lnTo>
                  <a:pt x="58" y="26"/>
                </a:lnTo>
                <a:lnTo>
                  <a:pt x="42" y="36"/>
                </a:lnTo>
                <a:lnTo>
                  <a:pt x="32" y="44"/>
                </a:lnTo>
                <a:lnTo>
                  <a:pt x="20" y="62"/>
                </a:lnTo>
                <a:lnTo>
                  <a:pt x="14" y="72"/>
                </a:lnTo>
                <a:lnTo>
                  <a:pt x="14" y="72"/>
                </a:lnTo>
                <a:lnTo>
                  <a:pt x="12" y="72"/>
                </a:lnTo>
                <a:lnTo>
                  <a:pt x="8" y="72"/>
                </a:lnTo>
                <a:lnTo>
                  <a:pt x="6" y="76"/>
                </a:lnTo>
                <a:lnTo>
                  <a:pt x="4" y="8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312"/>
          <p:cNvSpPr>
            <a:spLocks/>
          </p:cNvSpPr>
          <p:nvPr/>
        </p:nvSpPr>
        <p:spPr bwMode="gray">
          <a:xfrm>
            <a:off x="3839187" y="4130675"/>
            <a:ext cx="57163" cy="1524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20" y="0"/>
              </a:cxn>
              <a:cxn ang="0">
                <a:pos x="16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2" y="8"/>
              </a:cxn>
              <a:cxn ang="0">
                <a:pos x="2" y="12"/>
              </a:cxn>
              <a:cxn ang="0">
                <a:pos x="0" y="26"/>
              </a:cxn>
              <a:cxn ang="0">
                <a:pos x="0" y="40"/>
              </a:cxn>
              <a:cxn ang="0">
                <a:pos x="2" y="48"/>
              </a:cxn>
              <a:cxn ang="0">
                <a:pos x="2" y="52"/>
              </a:cxn>
              <a:cxn ang="0">
                <a:pos x="4" y="54"/>
              </a:cxn>
              <a:cxn ang="0">
                <a:pos x="4" y="54"/>
              </a:cxn>
              <a:cxn ang="0">
                <a:pos x="4" y="54"/>
              </a:cxn>
              <a:cxn ang="0">
                <a:pos x="4" y="56"/>
              </a:cxn>
              <a:cxn ang="0">
                <a:pos x="2" y="58"/>
              </a:cxn>
              <a:cxn ang="0">
                <a:pos x="2" y="60"/>
              </a:cxn>
              <a:cxn ang="0">
                <a:pos x="0" y="64"/>
              </a:cxn>
              <a:cxn ang="0">
                <a:pos x="0" y="66"/>
              </a:cxn>
              <a:cxn ang="0">
                <a:pos x="2" y="70"/>
              </a:cxn>
              <a:cxn ang="0">
                <a:pos x="4" y="76"/>
              </a:cxn>
              <a:cxn ang="0">
                <a:pos x="6" y="82"/>
              </a:cxn>
              <a:cxn ang="0">
                <a:pos x="10" y="88"/>
              </a:cxn>
              <a:cxn ang="0">
                <a:pos x="12" y="92"/>
              </a:cxn>
              <a:cxn ang="0">
                <a:pos x="14" y="94"/>
              </a:cxn>
              <a:cxn ang="0">
                <a:pos x="16" y="96"/>
              </a:cxn>
              <a:cxn ang="0">
                <a:pos x="18" y="94"/>
              </a:cxn>
              <a:cxn ang="0">
                <a:pos x="22" y="90"/>
              </a:cxn>
              <a:cxn ang="0">
                <a:pos x="24" y="88"/>
              </a:cxn>
              <a:cxn ang="0">
                <a:pos x="24" y="84"/>
              </a:cxn>
              <a:cxn ang="0">
                <a:pos x="24" y="78"/>
              </a:cxn>
              <a:cxn ang="0">
                <a:pos x="24" y="72"/>
              </a:cxn>
              <a:cxn ang="0">
                <a:pos x="24" y="66"/>
              </a:cxn>
              <a:cxn ang="0">
                <a:pos x="24" y="60"/>
              </a:cxn>
              <a:cxn ang="0">
                <a:pos x="24" y="56"/>
              </a:cxn>
              <a:cxn ang="0">
                <a:pos x="24" y="56"/>
              </a:cxn>
              <a:cxn ang="0">
                <a:pos x="30" y="42"/>
              </a:cxn>
              <a:cxn ang="0">
                <a:pos x="30" y="40"/>
              </a:cxn>
              <a:cxn ang="0">
                <a:pos x="30" y="36"/>
              </a:cxn>
              <a:cxn ang="0">
                <a:pos x="30" y="32"/>
              </a:cxn>
              <a:cxn ang="0">
                <a:pos x="30" y="28"/>
              </a:cxn>
              <a:cxn ang="0">
                <a:pos x="32" y="24"/>
              </a:cxn>
              <a:cxn ang="0">
                <a:pos x="32" y="24"/>
              </a:cxn>
              <a:cxn ang="0">
                <a:pos x="34" y="22"/>
              </a:cxn>
              <a:cxn ang="0">
                <a:pos x="34" y="20"/>
              </a:cxn>
              <a:cxn ang="0">
                <a:pos x="34" y="16"/>
              </a:cxn>
              <a:cxn ang="0">
                <a:pos x="34" y="10"/>
              </a:cxn>
              <a:cxn ang="0">
                <a:pos x="34" y="6"/>
              </a:cxn>
              <a:cxn ang="0">
                <a:pos x="34" y="2"/>
              </a:cxn>
              <a:cxn ang="0">
                <a:pos x="36" y="0"/>
              </a:cxn>
              <a:cxn ang="0">
                <a:pos x="34" y="0"/>
              </a:cxn>
              <a:cxn ang="0">
                <a:pos x="32" y="0"/>
              </a:cxn>
              <a:cxn ang="0">
                <a:pos x="28" y="2"/>
              </a:cxn>
              <a:cxn ang="0">
                <a:pos x="24" y="2"/>
              </a:cxn>
              <a:cxn ang="0">
                <a:pos x="20" y="0"/>
              </a:cxn>
            </a:cxnLst>
            <a:rect l="0" t="0" r="r" b="b"/>
            <a:pathLst>
              <a:path w="36" h="96">
                <a:moveTo>
                  <a:pt x="20" y="0"/>
                </a:moveTo>
                <a:lnTo>
                  <a:pt x="20" y="0"/>
                </a:lnTo>
                <a:lnTo>
                  <a:pt x="16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2" y="8"/>
                </a:lnTo>
                <a:lnTo>
                  <a:pt x="2" y="12"/>
                </a:lnTo>
                <a:lnTo>
                  <a:pt x="0" y="26"/>
                </a:lnTo>
                <a:lnTo>
                  <a:pt x="0" y="40"/>
                </a:lnTo>
                <a:lnTo>
                  <a:pt x="2" y="48"/>
                </a:lnTo>
                <a:lnTo>
                  <a:pt x="2" y="52"/>
                </a:lnTo>
                <a:lnTo>
                  <a:pt x="4" y="54"/>
                </a:lnTo>
                <a:lnTo>
                  <a:pt x="4" y="54"/>
                </a:lnTo>
                <a:lnTo>
                  <a:pt x="4" y="54"/>
                </a:lnTo>
                <a:lnTo>
                  <a:pt x="4" y="56"/>
                </a:lnTo>
                <a:lnTo>
                  <a:pt x="2" y="58"/>
                </a:lnTo>
                <a:lnTo>
                  <a:pt x="2" y="60"/>
                </a:lnTo>
                <a:lnTo>
                  <a:pt x="0" y="64"/>
                </a:lnTo>
                <a:lnTo>
                  <a:pt x="0" y="66"/>
                </a:lnTo>
                <a:lnTo>
                  <a:pt x="2" y="70"/>
                </a:lnTo>
                <a:lnTo>
                  <a:pt x="4" y="76"/>
                </a:lnTo>
                <a:lnTo>
                  <a:pt x="6" y="82"/>
                </a:lnTo>
                <a:lnTo>
                  <a:pt x="10" y="88"/>
                </a:lnTo>
                <a:lnTo>
                  <a:pt x="12" y="92"/>
                </a:lnTo>
                <a:lnTo>
                  <a:pt x="14" y="94"/>
                </a:lnTo>
                <a:lnTo>
                  <a:pt x="16" y="96"/>
                </a:lnTo>
                <a:lnTo>
                  <a:pt x="18" y="94"/>
                </a:lnTo>
                <a:lnTo>
                  <a:pt x="22" y="90"/>
                </a:lnTo>
                <a:lnTo>
                  <a:pt x="24" y="88"/>
                </a:lnTo>
                <a:lnTo>
                  <a:pt x="24" y="84"/>
                </a:lnTo>
                <a:lnTo>
                  <a:pt x="24" y="78"/>
                </a:lnTo>
                <a:lnTo>
                  <a:pt x="24" y="72"/>
                </a:lnTo>
                <a:lnTo>
                  <a:pt x="24" y="66"/>
                </a:lnTo>
                <a:lnTo>
                  <a:pt x="24" y="60"/>
                </a:lnTo>
                <a:lnTo>
                  <a:pt x="24" y="56"/>
                </a:lnTo>
                <a:lnTo>
                  <a:pt x="24" y="56"/>
                </a:lnTo>
                <a:lnTo>
                  <a:pt x="30" y="42"/>
                </a:lnTo>
                <a:lnTo>
                  <a:pt x="30" y="40"/>
                </a:lnTo>
                <a:lnTo>
                  <a:pt x="30" y="36"/>
                </a:lnTo>
                <a:lnTo>
                  <a:pt x="30" y="32"/>
                </a:lnTo>
                <a:lnTo>
                  <a:pt x="30" y="28"/>
                </a:lnTo>
                <a:lnTo>
                  <a:pt x="32" y="24"/>
                </a:lnTo>
                <a:lnTo>
                  <a:pt x="32" y="24"/>
                </a:lnTo>
                <a:lnTo>
                  <a:pt x="34" y="22"/>
                </a:lnTo>
                <a:lnTo>
                  <a:pt x="34" y="20"/>
                </a:lnTo>
                <a:lnTo>
                  <a:pt x="34" y="16"/>
                </a:lnTo>
                <a:lnTo>
                  <a:pt x="34" y="10"/>
                </a:lnTo>
                <a:lnTo>
                  <a:pt x="34" y="6"/>
                </a:lnTo>
                <a:lnTo>
                  <a:pt x="34" y="2"/>
                </a:lnTo>
                <a:lnTo>
                  <a:pt x="36" y="0"/>
                </a:lnTo>
                <a:lnTo>
                  <a:pt x="34" y="0"/>
                </a:lnTo>
                <a:lnTo>
                  <a:pt x="32" y="0"/>
                </a:lnTo>
                <a:lnTo>
                  <a:pt x="28" y="2"/>
                </a:lnTo>
                <a:lnTo>
                  <a:pt x="24" y="2"/>
                </a:lnTo>
                <a:lnTo>
                  <a:pt x="2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" name="Freeform 313"/>
          <p:cNvSpPr>
            <a:spLocks/>
          </p:cNvSpPr>
          <p:nvPr/>
        </p:nvSpPr>
        <p:spPr bwMode="gray">
          <a:xfrm>
            <a:off x="3788376" y="4289425"/>
            <a:ext cx="50811" cy="53975"/>
          </a:xfrm>
          <a:custGeom>
            <a:avLst/>
            <a:gdLst/>
            <a:ahLst/>
            <a:cxnLst>
              <a:cxn ang="0">
                <a:pos x="2" y="28"/>
              </a:cxn>
              <a:cxn ang="0">
                <a:pos x="2" y="28"/>
              </a:cxn>
              <a:cxn ang="0">
                <a:pos x="0" y="30"/>
              </a:cxn>
              <a:cxn ang="0">
                <a:pos x="0" y="30"/>
              </a:cxn>
              <a:cxn ang="0">
                <a:pos x="2" y="32"/>
              </a:cxn>
              <a:cxn ang="0">
                <a:pos x="4" y="34"/>
              </a:cxn>
              <a:cxn ang="0">
                <a:pos x="6" y="32"/>
              </a:cxn>
              <a:cxn ang="0">
                <a:pos x="10" y="32"/>
              </a:cxn>
              <a:cxn ang="0">
                <a:pos x="12" y="30"/>
              </a:cxn>
              <a:cxn ang="0">
                <a:pos x="16" y="26"/>
              </a:cxn>
              <a:cxn ang="0">
                <a:pos x="20" y="24"/>
              </a:cxn>
              <a:cxn ang="0">
                <a:pos x="22" y="22"/>
              </a:cxn>
              <a:cxn ang="0">
                <a:pos x="22" y="22"/>
              </a:cxn>
              <a:cxn ang="0">
                <a:pos x="22" y="22"/>
              </a:cxn>
              <a:cxn ang="0">
                <a:pos x="24" y="20"/>
              </a:cxn>
              <a:cxn ang="0">
                <a:pos x="26" y="16"/>
              </a:cxn>
              <a:cxn ang="0">
                <a:pos x="28" y="12"/>
              </a:cxn>
              <a:cxn ang="0">
                <a:pos x="30" y="10"/>
              </a:cxn>
              <a:cxn ang="0">
                <a:pos x="32" y="6"/>
              </a:cxn>
              <a:cxn ang="0">
                <a:pos x="32" y="4"/>
              </a:cxn>
              <a:cxn ang="0">
                <a:pos x="32" y="4"/>
              </a:cxn>
              <a:cxn ang="0">
                <a:pos x="32" y="2"/>
              </a:cxn>
              <a:cxn ang="0">
                <a:pos x="30" y="0"/>
              </a:cxn>
              <a:cxn ang="0">
                <a:pos x="28" y="0"/>
              </a:cxn>
              <a:cxn ang="0">
                <a:pos x="26" y="0"/>
              </a:cxn>
              <a:cxn ang="0">
                <a:pos x="22" y="2"/>
              </a:cxn>
              <a:cxn ang="0">
                <a:pos x="20" y="6"/>
              </a:cxn>
              <a:cxn ang="0">
                <a:pos x="16" y="10"/>
              </a:cxn>
              <a:cxn ang="0">
                <a:pos x="12" y="14"/>
              </a:cxn>
              <a:cxn ang="0">
                <a:pos x="8" y="20"/>
              </a:cxn>
              <a:cxn ang="0">
                <a:pos x="4" y="24"/>
              </a:cxn>
              <a:cxn ang="0">
                <a:pos x="2" y="26"/>
              </a:cxn>
              <a:cxn ang="0">
                <a:pos x="2" y="28"/>
              </a:cxn>
            </a:cxnLst>
            <a:rect l="0" t="0" r="r" b="b"/>
            <a:pathLst>
              <a:path w="32" h="34">
                <a:moveTo>
                  <a:pt x="2" y="28"/>
                </a:moveTo>
                <a:lnTo>
                  <a:pt x="2" y="28"/>
                </a:lnTo>
                <a:lnTo>
                  <a:pt x="0" y="30"/>
                </a:lnTo>
                <a:lnTo>
                  <a:pt x="0" y="30"/>
                </a:lnTo>
                <a:lnTo>
                  <a:pt x="2" y="32"/>
                </a:lnTo>
                <a:lnTo>
                  <a:pt x="4" y="34"/>
                </a:lnTo>
                <a:lnTo>
                  <a:pt x="6" y="32"/>
                </a:lnTo>
                <a:lnTo>
                  <a:pt x="10" y="32"/>
                </a:lnTo>
                <a:lnTo>
                  <a:pt x="12" y="30"/>
                </a:lnTo>
                <a:lnTo>
                  <a:pt x="16" y="26"/>
                </a:lnTo>
                <a:lnTo>
                  <a:pt x="20" y="24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4" y="20"/>
                </a:lnTo>
                <a:lnTo>
                  <a:pt x="26" y="16"/>
                </a:lnTo>
                <a:lnTo>
                  <a:pt x="28" y="12"/>
                </a:lnTo>
                <a:lnTo>
                  <a:pt x="30" y="10"/>
                </a:lnTo>
                <a:lnTo>
                  <a:pt x="32" y="6"/>
                </a:lnTo>
                <a:lnTo>
                  <a:pt x="32" y="4"/>
                </a:lnTo>
                <a:lnTo>
                  <a:pt x="32" y="4"/>
                </a:lnTo>
                <a:lnTo>
                  <a:pt x="32" y="2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2" y="2"/>
                </a:lnTo>
                <a:lnTo>
                  <a:pt x="20" y="6"/>
                </a:lnTo>
                <a:lnTo>
                  <a:pt x="16" y="10"/>
                </a:lnTo>
                <a:lnTo>
                  <a:pt x="12" y="14"/>
                </a:lnTo>
                <a:lnTo>
                  <a:pt x="8" y="20"/>
                </a:lnTo>
                <a:lnTo>
                  <a:pt x="4" y="24"/>
                </a:lnTo>
                <a:lnTo>
                  <a:pt x="2" y="26"/>
                </a:lnTo>
                <a:lnTo>
                  <a:pt x="2" y="2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" name="Freeform 314"/>
          <p:cNvSpPr>
            <a:spLocks/>
          </p:cNvSpPr>
          <p:nvPr/>
        </p:nvSpPr>
        <p:spPr bwMode="gray">
          <a:xfrm>
            <a:off x="3883647" y="4327525"/>
            <a:ext cx="95271" cy="73025"/>
          </a:xfrm>
          <a:custGeom>
            <a:avLst/>
            <a:gdLst/>
            <a:ahLst/>
            <a:cxnLst>
              <a:cxn ang="0">
                <a:pos x="42" y="2"/>
              </a:cxn>
              <a:cxn ang="0">
                <a:pos x="30" y="8"/>
              </a:cxn>
              <a:cxn ang="0">
                <a:pos x="20" y="10"/>
              </a:cxn>
              <a:cxn ang="0">
                <a:pos x="6" y="16"/>
              </a:cxn>
              <a:cxn ang="0">
                <a:pos x="6" y="18"/>
              </a:cxn>
              <a:cxn ang="0">
                <a:pos x="4" y="20"/>
              </a:cxn>
              <a:cxn ang="0">
                <a:pos x="2" y="22"/>
              </a:cxn>
              <a:cxn ang="0">
                <a:pos x="2" y="26"/>
              </a:cxn>
              <a:cxn ang="0">
                <a:pos x="0" y="30"/>
              </a:cxn>
              <a:cxn ang="0">
                <a:pos x="0" y="32"/>
              </a:cxn>
              <a:cxn ang="0">
                <a:pos x="0" y="34"/>
              </a:cxn>
              <a:cxn ang="0">
                <a:pos x="2" y="36"/>
              </a:cxn>
              <a:cxn ang="0">
                <a:pos x="8" y="34"/>
              </a:cxn>
              <a:cxn ang="0">
                <a:pos x="12" y="34"/>
              </a:cxn>
              <a:cxn ang="0">
                <a:pos x="16" y="32"/>
              </a:cxn>
              <a:cxn ang="0">
                <a:pos x="20" y="32"/>
              </a:cxn>
              <a:cxn ang="0">
                <a:pos x="20" y="32"/>
              </a:cxn>
              <a:cxn ang="0">
                <a:pos x="20" y="32"/>
              </a:cxn>
              <a:cxn ang="0">
                <a:pos x="20" y="34"/>
              </a:cxn>
              <a:cxn ang="0">
                <a:pos x="20" y="38"/>
              </a:cxn>
              <a:cxn ang="0">
                <a:pos x="22" y="40"/>
              </a:cxn>
              <a:cxn ang="0">
                <a:pos x="24" y="42"/>
              </a:cxn>
              <a:cxn ang="0">
                <a:pos x="26" y="44"/>
              </a:cxn>
              <a:cxn ang="0">
                <a:pos x="30" y="44"/>
              </a:cxn>
              <a:cxn ang="0">
                <a:pos x="32" y="46"/>
              </a:cxn>
              <a:cxn ang="0">
                <a:pos x="36" y="46"/>
              </a:cxn>
              <a:cxn ang="0">
                <a:pos x="40" y="46"/>
              </a:cxn>
              <a:cxn ang="0">
                <a:pos x="42" y="46"/>
              </a:cxn>
              <a:cxn ang="0">
                <a:pos x="44" y="42"/>
              </a:cxn>
              <a:cxn ang="0">
                <a:pos x="44" y="38"/>
              </a:cxn>
              <a:cxn ang="0">
                <a:pos x="44" y="34"/>
              </a:cxn>
              <a:cxn ang="0">
                <a:pos x="42" y="32"/>
              </a:cxn>
              <a:cxn ang="0">
                <a:pos x="42" y="30"/>
              </a:cxn>
              <a:cxn ang="0">
                <a:pos x="44" y="28"/>
              </a:cxn>
              <a:cxn ang="0">
                <a:pos x="46" y="28"/>
              </a:cxn>
              <a:cxn ang="0">
                <a:pos x="48" y="30"/>
              </a:cxn>
              <a:cxn ang="0">
                <a:pos x="50" y="32"/>
              </a:cxn>
              <a:cxn ang="0">
                <a:pos x="52" y="34"/>
              </a:cxn>
              <a:cxn ang="0">
                <a:pos x="54" y="36"/>
              </a:cxn>
              <a:cxn ang="0">
                <a:pos x="56" y="34"/>
              </a:cxn>
              <a:cxn ang="0">
                <a:pos x="58" y="30"/>
              </a:cxn>
              <a:cxn ang="0">
                <a:pos x="60" y="24"/>
              </a:cxn>
              <a:cxn ang="0">
                <a:pos x="60" y="20"/>
              </a:cxn>
              <a:cxn ang="0">
                <a:pos x="60" y="16"/>
              </a:cxn>
              <a:cxn ang="0">
                <a:pos x="58" y="12"/>
              </a:cxn>
              <a:cxn ang="0">
                <a:pos x="56" y="8"/>
              </a:cxn>
              <a:cxn ang="0">
                <a:pos x="52" y="4"/>
              </a:cxn>
              <a:cxn ang="0">
                <a:pos x="48" y="2"/>
              </a:cxn>
              <a:cxn ang="0">
                <a:pos x="46" y="0"/>
              </a:cxn>
              <a:cxn ang="0">
                <a:pos x="42" y="2"/>
              </a:cxn>
            </a:cxnLst>
            <a:rect l="0" t="0" r="r" b="b"/>
            <a:pathLst>
              <a:path w="60" h="46">
                <a:moveTo>
                  <a:pt x="42" y="2"/>
                </a:moveTo>
                <a:lnTo>
                  <a:pt x="30" y="8"/>
                </a:lnTo>
                <a:lnTo>
                  <a:pt x="20" y="10"/>
                </a:lnTo>
                <a:lnTo>
                  <a:pt x="6" y="16"/>
                </a:lnTo>
                <a:lnTo>
                  <a:pt x="6" y="18"/>
                </a:lnTo>
                <a:lnTo>
                  <a:pt x="4" y="20"/>
                </a:lnTo>
                <a:lnTo>
                  <a:pt x="2" y="22"/>
                </a:lnTo>
                <a:lnTo>
                  <a:pt x="2" y="26"/>
                </a:lnTo>
                <a:lnTo>
                  <a:pt x="0" y="30"/>
                </a:lnTo>
                <a:lnTo>
                  <a:pt x="0" y="32"/>
                </a:lnTo>
                <a:lnTo>
                  <a:pt x="0" y="34"/>
                </a:lnTo>
                <a:lnTo>
                  <a:pt x="2" y="36"/>
                </a:lnTo>
                <a:lnTo>
                  <a:pt x="8" y="34"/>
                </a:lnTo>
                <a:lnTo>
                  <a:pt x="12" y="34"/>
                </a:lnTo>
                <a:lnTo>
                  <a:pt x="16" y="32"/>
                </a:lnTo>
                <a:lnTo>
                  <a:pt x="20" y="32"/>
                </a:lnTo>
                <a:lnTo>
                  <a:pt x="20" y="32"/>
                </a:lnTo>
                <a:lnTo>
                  <a:pt x="20" y="32"/>
                </a:lnTo>
                <a:lnTo>
                  <a:pt x="20" y="34"/>
                </a:lnTo>
                <a:lnTo>
                  <a:pt x="20" y="38"/>
                </a:lnTo>
                <a:lnTo>
                  <a:pt x="22" y="40"/>
                </a:lnTo>
                <a:lnTo>
                  <a:pt x="24" y="42"/>
                </a:lnTo>
                <a:lnTo>
                  <a:pt x="26" y="44"/>
                </a:lnTo>
                <a:lnTo>
                  <a:pt x="30" y="44"/>
                </a:lnTo>
                <a:lnTo>
                  <a:pt x="32" y="46"/>
                </a:lnTo>
                <a:lnTo>
                  <a:pt x="36" y="46"/>
                </a:lnTo>
                <a:lnTo>
                  <a:pt x="40" y="46"/>
                </a:lnTo>
                <a:lnTo>
                  <a:pt x="42" y="46"/>
                </a:lnTo>
                <a:lnTo>
                  <a:pt x="44" y="42"/>
                </a:lnTo>
                <a:lnTo>
                  <a:pt x="44" y="38"/>
                </a:lnTo>
                <a:lnTo>
                  <a:pt x="44" y="34"/>
                </a:lnTo>
                <a:lnTo>
                  <a:pt x="42" y="32"/>
                </a:lnTo>
                <a:lnTo>
                  <a:pt x="42" y="30"/>
                </a:lnTo>
                <a:lnTo>
                  <a:pt x="44" y="28"/>
                </a:lnTo>
                <a:lnTo>
                  <a:pt x="46" y="28"/>
                </a:lnTo>
                <a:lnTo>
                  <a:pt x="48" y="30"/>
                </a:lnTo>
                <a:lnTo>
                  <a:pt x="50" y="32"/>
                </a:lnTo>
                <a:lnTo>
                  <a:pt x="52" y="34"/>
                </a:lnTo>
                <a:lnTo>
                  <a:pt x="54" y="36"/>
                </a:lnTo>
                <a:lnTo>
                  <a:pt x="56" y="34"/>
                </a:lnTo>
                <a:lnTo>
                  <a:pt x="58" y="30"/>
                </a:lnTo>
                <a:lnTo>
                  <a:pt x="60" y="24"/>
                </a:lnTo>
                <a:lnTo>
                  <a:pt x="60" y="20"/>
                </a:lnTo>
                <a:lnTo>
                  <a:pt x="60" y="16"/>
                </a:lnTo>
                <a:lnTo>
                  <a:pt x="58" y="12"/>
                </a:lnTo>
                <a:lnTo>
                  <a:pt x="56" y="8"/>
                </a:lnTo>
                <a:lnTo>
                  <a:pt x="52" y="4"/>
                </a:lnTo>
                <a:lnTo>
                  <a:pt x="48" y="2"/>
                </a:lnTo>
                <a:lnTo>
                  <a:pt x="46" y="0"/>
                </a:lnTo>
                <a:lnTo>
                  <a:pt x="42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" name="Freeform 315"/>
          <p:cNvSpPr>
            <a:spLocks/>
          </p:cNvSpPr>
          <p:nvPr/>
        </p:nvSpPr>
        <p:spPr bwMode="gray">
          <a:xfrm>
            <a:off x="3658172" y="4371975"/>
            <a:ext cx="171488" cy="152400"/>
          </a:xfrm>
          <a:custGeom>
            <a:avLst/>
            <a:gdLst/>
            <a:ahLst/>
            <a:cxnLst>
              <a:cxn ang="0">
                <a:pos x="70" y="46"/>
              </a:cxn>
              <a:cxn ang="0">
                <a:pos x="90" y="46"/>
              </a:cxn>
              <a:cxn ang="0">
                <a:pos x="100" y="44"/>
              </a:cxn>
              <a:cxn ang="0">
                <a:pos x="86" y="38"/>
              </a:cxn>
              <a:cxn ang="0">
                <a:pos x="108" y="30"/>
              </a:cxn>
              <a:cxn ang="0">
                <a:pos x="108" y="26"/>
              </a:cxn>
              <a:cxn ang="0">
                <a:pos x="104" y="22"/>
              </a:cxn>
              <a:cxn ang="0">
                <a:pos x="98" y="16"/>
              </a:cxn>
              <a:cxn ang="0">
                <a:pos x="92" y="10"/>
              </a:cxn>
              <a:cxn ang="0">
                <a:pos x="90" y="6"/>
              </a:cxn>
              <a:cxn ang="0">
                <a:pos x="88" y="4"/>
              </a:cxn>
              <a:cxn ang="0">
                <a:pos x="84" y="0"/>
              </a:cxn>
              <a:cxn ang="0">
                <a:pos x="78" y="2"/>
              </a:cxn>
              <a:cxn ang="0">
                <a:pos x="72" y="4"/>
              </a:cxn>
              <a:cxn ang="0">
                <a:pos x="66" y="10"/>
              </a:cxn>
              <a:cxn ang="0">
                <a:pos x="58" y="14"/>
              </a:cxn>
              <a:cxn ang="0">
                <a:pos x="48" y="38"/>
              </a:cxn>
              <a:cxn ang="0">
                <a:pos x="42" y="40"/>
              </a:cxn>
              <a:cxn ang="0">
                <a:pos x="36" y="46"/>
              </a:cxn>
              <a:cxn ang="0">
                <a:pos x="30" y="48"/>
              </a:cxn>
              <a:cxn ang="0">
                <a:pos x="24" y="54"/>
              </a:cxn>
              <a:cxn ang="0">
                <a:pos x="18" y="60"/>
              </a:cxn>
              <a:cxn ang="0">
                <a:pos x="16" y="64"/>
              </a:cxn>
              <a:cxn ang="0">
                <a:pos x="0" y="88"/>
              </a:cxn>
              <a:cxn ang="0">
                <a:pos x="2" y="90"/>
              </a:cxn>
              <a:cxn ang="0">
                <a:pos x="10" y="94"/>
              </a:cxn>
              <a:cxn ang="0">
                <a:pos x="16" y="96"/>
              </a:cxn>
              <a:cxn ang="0">
                <a:pos x="22" y="90"/>
              </a:cxn>
              <a:cxn ang="0">
                <a:pos x="24" y="86"/>
              </a:cxn>
              <a:cxn ang="0">
                <a:pos x="28" y="82"/>
              </a:cxn>
              <a:cxn ang="0">
                <a:pos x="32" y="80"/>
              </a:cxn>
              <a:cxn ang="0">
                <a:pos x="46" y="74"/>
              </a:cxn>
              <a:cxn ang="0">
                <a:pos x="62" y="56"/>
              </a:cxn>
            </a:cxnLst>
            <a:rect l="0" t="0" r="r" b="b"/>
            <a:pathLst>
              <a:path w="108" h="96">
                <a:moveTo>
                  <a:pt x="62" y="56"/>
                </a:moveTo>
                <a:lnTo>
                  <a:pt x="70" y="46"/>
                </a:lnTo>
                <a:lnTo>
                  <a:pt x="84" y="46"/>
                </a:lnTo>
                <a:lnTo>
                  <a:pt x="90" y="46"/>
                </a:lnTo>
                <a:lnTo>
                  <a:pt x="96" y="44"/>
                </a:lnTo>
                <a:lnTo>
                  <a:pt x="100" y="44"/>
                </a:lnTo>
                <a:lnTo>
                  <a:pt x="102" y="42"/>
                </a:lnTo>
                <a:lnTo>
                  <a:pt x="86" y="38"/>
                </a:lnTo>
                <a:lnTo>
                  <a:pt x="108" y="32"/>
                </a:lnTo>
                <a:lnTo>
                  <a:pt x="108" y="30"/>
                </a:lnTo>
                <a:lnTo>
                  <a:pt x="108" y="28"/>
                </a:lnTo>
                <a:lnTo>
                  <a:pt x="108" y="26"/>
                </a:lnTo>
                <a:lnTo>
                  <a:pt x="104" y="24"/>
                </a:lnTo>
                <a:lnTo>
                  <a:pt x="104" y="22"/>
                </a:lnTo>
                <a:lnTo>
                  <a:pt x="102" y="20"/>
                </a:lnTo>
                <a:lnTo>
                  <a:pt x="98" y="16"/>
                </a:lnTo>
                <a:lnTo>
                  <a:pt x="96" y="14"/>
                </a:lnTo>
                <a:lnTo>
                  <a:pt x="92" y="10"/>
                </a:lnTo>
                <a:lnTo>
                  <a:pt x="90" y="8"/>
                </a:lnTo>
                <a:lnTo>
                  <a:pt x="90" y="6"/>
                </a:lnTo>
                <a:lnTo>
                  <a:pt x="88" y="6"/>
                </a:lnTo>
                <a:lnTo>
                  <a:pt x="88" y="4"/>
                </a:lnTo>
                <a:lnTo>
                  <a:pt x="86" y="2"/>
                </a:lnTo>
                <a:lnTo>
                  <a:pt x="84" y="0"/>
                </a:lnTo>
                <a:lnTo>
                  <a:pt x="82" y="0"/>
                </a:lnTo>
                <a:lnTo>
                  <a:pt x="78" y="2"/>
                </a:lnTo>
                <a:lnTo>
                  <a:pt x="74" y="4"/>
                </a:lnTo>
                <a:lnTo>
                  <a:pt x="72" y="4"/>
                </a:lnTo>
                <a:lnTo>
                  <a:pt x="70" y="6"/>
                </a:lnTo>
                <a:lnTo>
                  <a:pt x="66" y="10"/>
                </a:lnTo>
                <a:lnTo>
                  <a:pt x="62" y="12"/>
                </a:lnTo>
                <a:lnTo>
                  <a:pt x="58" y="14"/>
                </a:lnTo>
                <a:lnTo>
                  <a:pt x="48" y="36"/>
                </a:lnTo>
                <a:lnTo>
                  <a:pt x="48" y="38"/>
                </a:lnTo>
                <a:lnTo>
                  <a:pt x="46" y="38"/>
                </a:lnTo>
                <a:lnTo>
                  <a:pt x="42" y="40"/>
                </a:lnTo>
                <a:lnTo>
                  <a:pt x="38" y="44"/>
                </a:lnTo>
                <a:lnTo>
                  <a:pt x="36" y="46"/>
                </a:lnTo>
                <a:lnTo>
                  <a:pt x="32" y="48"/>
                </a:lnTo>
                <a:lnTo>
                  <a:pt x="30" y="48"/>
                </a:lnTo>
                <a:lnTo>
                  <a:pt x="26" y="52"/>
                </a:lnTo>
                <a:lnTo>
                  <a:pt x="24" y="54"/>
                </a:lnTo>
                <a:lnTo>
                  <a:pt x="20" y="58"/>
                </a:lnTo>
                <a:lnTo>
                  <a:pt x="18" y="60"/>
                </a:lnTo>
                <a:lnTo>
                  <a:pt x="16" y="62"/>
                </a:lnTo>
                <a:lnTo>
                  <a:pt x="16" y="64"/>
                </a:lnTo>
                <a:lnTo>
                  <a:pt x="8" y="84"/>
                </a:lnTo>
                <a:lnTo>
                  <a:pt x="0" y="88"/>
                </a:lnTo>
                <a:lnTo>
                  <a:pt x="0" y="88"/>
                </a:lnTo>
                <a:lnTo>
                  <a:pt x="2" y="90"/>
                </a:lnTo>
                <a:lnTo>
                  <a:pt x="6" y="92"/>
                </a:lnTo>
                <a:lnTo>
                  <a:pt x="10" y="94"/>
                </a:lnTo>
                <a:lnTo>
                  <a:pt x="14" y="96"/>
                </a:lnTo>
                <a:lnTo>
                  <a:pt x="16" y="96"/>
                </a:lnTo>
                <a:lnTo>
                  <a:pt x="18" y="94"/>
                </a:lnTo>
                <a:lnTo>
                  <a:pt x="22" y="90"/>
                </a:lnTo>
                <a:lnTo>
                  <a:pt x="24" y="86"/>
                </a:lnTo>
                <a:lnTo>
                  <a:pt x="24" y="86"/>
                </a:lnTo>
                <a:lnTo>
                  <a:pt x="26" y="84"/>
                </a:lnTo>
                <a:lnTo>
                  <a:pt x="28" y="82"/>
                </a:lnTo>
                <a:lnTo>
                  <a:pt x="28" y="82"/>
                </a:lnTo>
                <a:lnTo>
                  <a:pt x="32" y="80"/>
                </a:lnTo>
                <a:lnTo>
                  <a:pt x="38" y="78"/>
                </a:lnTo>
                <a:lnTo>
                  <a:pt x="46" y="74"/>
                </a:lnTo>
                <a:lnTo>
                  <a:pt x="54" y="70"/>
                </a:lnTo>
                <a:lnTo>
                  <a:pt x="62" y="5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" name="Freeform 316"/>
          <p:cNvSpPr>
            <a:spLocks/>
          </p:cNvSpPr>
          <p:nvPr/>
        </p:nvSpPr>
        <p:spPr bwMode="gray">
          <a:xfrm>
            <a:off x="3626415" y="4438650"/>
            <a:ext cx="190542" cy="174625"/>
          </a:xfrm>
          <a:custGeom>
            <a:avLst/>
            <a:gdLst/>
            <a:ahLst/>
            <a:cxnLst>
              <a:cxn ang="0">
                <a:pos x="102" y="32"/>
              </a:cxn>
              <a:cxn ang="0">
                <a:pos x="104" y="34"/>
              </a:cxn>
              <a:cxn ang="0">
                <a:pos x="112" y="36"/>
              </a:cxn>
              <a:cxn ang="0">
                <a:pos x="120" y="42"/>
              </a:cxn>
              <a:cxn ang="0">
                <a:pos x="116" y="46"/>
              </a:cxn>
              <a:cxn ang="0">
                <a:pos x="114" y="48"/>
              </a:cxn>
              <a:cxn ang="0">
                <a:pos x="106" y="50"/>
              </a:cxn>
              <a:cxn ang="0">
                <a:pos x="102" y="54"/>
              </a:cxn>
              <a:cxn ang="0">
                <a:pos x="100" y="56"/>
              </a:cxn>
              <a:cxn ang="0">
                <a:pos x="94" y="70"/>
              </a:cxn>
              <a:cxn ang="0">
                <a:pos x="88" y="76"/>
              </a:cxn>
              <a:cxn ang="0">
                <a:pos x="86" y="80"/>
              </a:cxn>
              <a:cxn ang="0">
                <a:pos x="84" y="84"/>
              </a:cxn>
              <a:cxn ang="0">
                <a:pos x="82" y="94"/>
              </a:cxn>
              <a:cxn ang="0">
                <a:pos x="78" y="102"/>
              </a:cxn>
              <a:cxn ang="0">
                <a:pos x="74" y="106"/>
              </a:cxn>
              <a:cxn ang="0">
                <a:pos x="66" y="108"/>
              </a:cxn>
              <a:cxn ang="0">
                <a:pos x="60" y="100"/>
              </a:cxn>
              <a:cxn ang="0">
                <a:pos x="50" y="98"/>
              </a:cxn>
              <a:cxn ang="0">
                <a:pos x="46" y="96"/>
              </a:cxn>
              <a:cxn ang="0">
                <a:pos x="40" y="96"/>
              </a:cxn>
              <a:cxn ang="0">
                <a:pos x="34" y="96"/>
              </a:cxn>
              <a:cxn ang="0">
                <a:pos x="26" y="94"/>
              </a:cxn>
              <a:cxn ang="0">
                <a:pos x="22" y="90"/>
              </a:cxn>
              <a:cxn ang="0">
                <a:pos x="16" y="86"/>
              </a:cxn>
              <a:cxn ang="0">
                <a:pos x="6" y="82"/>
              </a:cxn>
              <a:cxn ang="0">
                <a:pos x="0" y="78"/>
              </a:cxn>
              <a:cxn ang="0">
                <a:pos x="0" y="74"/>
              </a:cxn>
              <a:cxn ang="0">
                <a:pos x="4" y="72"/>
              </a:cxn>
              <a:cxn ang="0">
                <a:pos x="2" y="60"/>
              </a:cxn>
              <a:cxn ang="0">
                <a:pos x="2" y="52"/>
              </a:cxn>
              <a:cxn ang="0">
                <a:pos x="6" y="44"/>
              </a:cxn>
              <a:cxn ang="0">
                <a:pos x="8" y="42"/>
              </a:cxn>
              <a:cxn ang="0">
                <a:pos x="20" y="46"/>
              </a:cxn>
              <a:cxn ang="0">
                <a:pos x="22" y="48"/>
              </a:cxn>
              <a:cxn ang="0">
                <a:pos x="28" y="52"/>
              </a:cxn>
              <a:cxn ang="0">
                <a:pos x="36" y="52"/>
              </a:cxn>
              <a:cxn ang="0">
                <a:pos x="44" y="44"/>
              </a:cxn>
              <a:cxn ang="0">
                <a:pos x="48" y="42"/>
              </a:cxn>
              <a:cxn ang="0">
                <a:pos x="56" y="38"/>
              </a:cxn>
              <a:cxn ang="0">
                <a:pos x="62" y="34"/>
              </a:cxn>
              <a:cxn ang="0">
                <a:pos x="70" y="30"/>
              </a:cxn>
              <a:cxn ang="0">
                <a:pos x="74" y="28"/>
              </a:cxn>
              <a:cxn ang="0">
                <a:pos x="90" y="4"/>
              </a:cxn>
              <a:cxn ang="0">
                <a:pos x="94" y="4"/>
              </a:cxn>
              <a:cxn ang="0">
                <a:pos x="106" y="4"/>
              </a:cxn>
              <a:cxn ang="0">
                <a:pos x="116" y="2"/>
              </a:cxn>
              <a:cxn ang="0">
                <a:pos x="120" y="2"/>
              </a:cxn>
              <a:cxn ang="0">
                <a:pos x="116" y="6"/>
              </a:cxn>
              <a:cxn ang="0">
                <a:pos x="108" y="12"/>
              </a:cxn>
              <a:cxn ang="0">
                <a:pos x="102" y="28"/>
              </a:cxn>
            </a:cxnLst>
            <a:rect l="0" t="0" r="r" b="b"/>
            <a:pathLst>
              <a:path w="120" h="110">
                <a:moveTo>
                  <a:pt x="102" y="28"/>
                </a:moveTo>
                <a:lnTo>
                  <a:pt x="102" y="32"/>
                </a:lnTo>
                <a:lnTo>
                  <a:pt x="102" y="34"/>
                </a:lnTo>
                <a:lnTo>
                  <a:pt x="104" y="34"/>
                </a:lnTo>
                <a:lnTo>
                  <a:pt x="106" y="34"/>
                </a:lnTo>
                <a:lnTo>
                  <a:pt x="112" y="36"/>
                </a:lnTo>
                <a:lnTo>
                  <a:pt x="116" y="38"/>
                </a:lnTo>
                <a:lnTo>
                  <a:pt x="120" y="42"/>
                </a:lnTo>
                <a:lnTo>
                  <a:pt x="118" y="44"/>
                </a:lnTo>
                <a:lnTo>
                  <a:pt x="116" y="46"/>
                </a:lnTo>
                <a:lnTo>
                  <a:pt x="114" y="48"/>
                </a:lnTo>
                <a:lnTo>
                  <a:pt x="114" y="48"/>
                </a:lnTo>
                <a:lnTo>
                  <a:pt x="108" y="48"/>
                </a:lnTo>
                <a:lnTo>
                  <a:pt x="106" y="50"/>
                </a:lnTo>
                <a:lnTo>
                  <a:pt x="102" y="52"/>
                </a:lnTo>
                <a:lnTo>
                  <a:pt x="102" y="54"/>
                </a:lnTo>
                <a:lnTo>
                  <a:pt x="100" y="56"/>
                </a:lnTo>
                <a:lnTo>
                  <a:pt x="100" y="56"/>
                </a:lnTo>
                <a:lnTo>
                  <a:pt x="98" y="70"/>
                </a:lnTo>
                <a:lnTo>
                  <a:pt x="94" y="70"/>
                </a:lnTo>
                <a:lnTo>
                  <a:pt x="90" y="74"/>
                </a:lnTo>
                <a:lnTo>
                  <a:pt x="88" y="76"/>
                </a:lnTo>
                <a:lnTo>
                  <a:pt x="86" y="78"/>
                </a:lnTo>
                <a:lnTo>
                  <a:pt x="86" y="80"/>
                </a:lnTo>
                <a:lnTo>
                  <a:pt x="84" y="82"/>
                </a:lnTo>
                <a:lnTo>
                  <a:pt x="84" y="84"/>
                </a:lnTo>
                <a:lnTo>
                  <a:pt x="82" y="90"/>
                </a:lnTo>
                <a:lnTo>
                  <a:pt x="82" y="94"/>
                </a:lnTo>
                <a:lnTo>
                  <a:pt x="80" y="98"/>
                </a:lnTo>
                <a:lnTo>
                  <a:pt x="78" y="102"/>
                </a:lnTo>
                <a:lnTo>
                  <a:pt x="76" y="104"/>
                </a:lnTo>
                <a:lnTo>
                  <a:pt x="74" y="106"/>
                </a:lnTo>
                <a:lnTo>
                  <a:pt x="70" y="108"/>
                </a:lnTo>
                <a:lnTo>
                  <a:pt x="66" y="108"/>
                </a:lnTo>
                <a:lnTo>
                  <a:pt x="64" y="110"/>
                </a:lnTo>
                <a:lnTo>
                  <a:pt x="60" y="100"/>
                </a:lnTo>
                <a:lnTo>
                  <a:pt x="50" y="100"/>
                </a:lnTo>
                <a:lnTo>
                  <a:pt x="50" y="98"/>
                </a:lnTo>
                <a:lnTo>
                  <a:pt x="50" y="96"/>
                </a:lnTo>
                <a:lnTo>
                  <a:pt x="46" y="96"/>
                </a:lnTo>
                <a:lnTo>
                  <a:pt x="42" y="96"/>
                </a:lnTo>
                <a:lnTo>
                  <a:pt x="40" y="96"/>
                </a:lnTo>
                <a:lnTo>
                  <a:pt x="38" y="96"/>
                </a:lnTo>
                <a:lnTo>
                  <a:pt x="34" y="96"/>
                </a:lnTo>
                <a:lnTo>
                  <a:pt x="30" y="96"/>
                </a:lnTo>
                <a:lnTo>
                  <a:pt x="26" y="94"/>
                </a:lnTo>
                <a:lnTo>
                  <a:pt x="24" y="92"/>
                </a:lnTo>
                <a:lnTo>
                  <a:pt x="22" y="90"/>
                </a:lnTo>
                <a:lnTo>
                  <a:pt x="20" y="88"/>
                </a:lnTo>
                <a:lnTo>
                  <a:pt x="16" y="86"/>
                </a:lnTo>
                <a:lnTo>
                  <a:pt x="12" y="84"/>
                </a:lnTo>
                <a:lnTo>
                  <a:pt x="6" y="82"/>
                </a:lnTo>
                <a:lnTo>
                  <a:pt x="2" y="80"/>
                </a:lnTo>
                <a:lnTo>
                  <a:pt x="0" y="78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2"/>
                </a:lnTo>
                <a:lnTo>
                  <a:pt x="4" y="72"/>
                </a:lnTo>
                <a:lnTo>
                  <a:pt x="2" y="60"/>
                </a:lnTo>
                <a:lnTo>
                  <a:pt x="2" y="56"/>
                </a:lnTo>
                <a:lnTo>
                  <a:pt x="2" y="52"/>
                </a:lnTo>
                <a:lnTo>
                  <a:pt x="4" y="48"/>
                </a:lnTo>
                <a:lnTo>
                  <a:pt x="6" y="44"/>
                </a:lnTo>
                <a:lnTo>
                  <a:pt x="8" y="42"/>
                </a:lnTo>
                <a:lnTo>
                  <a:pt x="8" y="42"/>
                </a:lnTo>
                <a:lnTo>
                  <a:pt x="28" y="42"/>
                </a:lnTo>
                <a:lnTo>
                  <a:pt x="20" y="46"/>
                </a:lnTo>
                <a:lnTo>
                  <a:pt x="20" y="46"/>
                </a:lnTo>
                <a:lnTo>
                  <a:pt x="22" y="48"/>
                </a:lnTo>
                <a:lnTo>
                  <a:pt x="26" y="50"/>
                </a:lnTo>
                <a:lnTo>
                  <a:pt x="28" y="52"/>
                </a:lnTo>
                <a:lnTo>
                  <a:pt x="32" y="54"/>
                </a:lnTo>
                <a:lnTo>
                  <a:pt x="36" y="52"/>
                </a:lnTo>
                <a:lnTo>
                  <a:pt x="40" y="50"/>
                </a:lnTo>
                <a:lnTo>
                  <a:pt x="44" y="44"/>
                </a:lnTo>
                <a:lnTo>
                  <a:pt x="44" y="44"/>
                </a:lnTo>
                <a:lnTo>
                  <a:pt x="48" y="42"/>
                </a:lnTo>
                <a:lnTo>
                  <a:pt x="50" y="38"/>
                </a:lnTo>
                <a:lnTo>
                  <a:pt x="56" y="38"/>
                </a:lnTo>
                <a:lnTo>
                  <a:pt x="58" y="36"/>
                </a:lnTo>
                <a:lnTo>
                  <a:pt x="62" y="34"/>
                </a:lnTo>
                <a:lnTo>
                  <a:pt x="66" y="32"/>
                </a:lnTo>
                <a:lnTo>
                  <a:pt x="70" y="30"/>
                </a:lnTo>
                <a:lnTo>
                  <a:pt x="72" y="28"/>
                </a:lnTo>
                <a:lnTo>
                  <a:pt x="74" y="28"/>
                </a:lnTo>
                <a:lnTo>
                  <a:pt x="82" y="14"/>
                </a:lnTo>
                <a:lnTo>
                  <a:pt x="90" y="4"/>
                </a:lnTo>
                <a:lnTo>
                  <a:pt x="90" y="4"/>
                </a:lnTo>
                <a:lnTo>
                  <a:pt x="94" y="4"/>
                </a:lnTo>
                <a:lnTo>
                  <a:pt x="100" y="4"/>
                </a:lnTo>
                <a:lnTo>
                  <a:pt x="106" y="4"/>
                </a:lnTo>
                <a:lnTo>
                  <a:pt x="112" y="4"/>
                </a:lnTo>
                <a:lnTo>
                  <a:pt x="116" y="2"/>
                </a:lnTo>
                <a:lnTo>
                  <a:pt x="120" y="0"/>
                </a:lnTo>
                <a:lnTo>
                  <a:pt x="120" y="2"/>
                </a:lnTo>
                <a:lnTo>
                  <a:pt x="118" y="4"/>
                </a:lnTo>
                <a:lnTo>
                  <a:pt x="116" y="6"/>
                </a:lnTo>
                <a:lnTo>
                  <a:pt x="112" y="8"/>
                </a:lnTo>
                <a:lnTo>
                  <a:pt x="108" y="12"/>
                </a:lnTo>
                <a:lnTo>
                  <a:pt x="102" y="14"/>
                </a:lnTo>
                <a:lnTo>
                  <a:pt x="102" y="2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" name="Freeform 317"/>
          <p:cNvSpPr>
            <a:spLocks/>
          </p:cNvSpPr>
          <p:nvPr/>
        </p:nvSpPr>
        <p:spPr bwMode="gray">
          <a:xfrm>
            <a:off x="4267906" y="4572000"/>
            <a:ext cx="203245" cy="171450"/>
          </a:xfrm>
          <a:custGeom>
            <a:avLst/>
            <a:gdLst/>
            <a:ahLst/>
            <a:cxnLst>
              <a:cxn ang="0">
                <a:pos x="78" y="40"/>
              </a:cxn>
              <a:cxn ang="0">
                <a:pos x="78" y="38"/>
              </a:cxn>
              <a:cxn ang="0">
                <a:pos x="76" y="36"/>
              </a:cxn>
              <a:cxn ang="0">
                <a:pos x="72" y="36"/>
              </a:cxn>
              <a:cxn ang="0">
                <a:pos x="70" y="34"/>
              </a:cxn>
              <a:cxn ang="0">
                <a:pos x="68" y="32"/>
              </a:cxn>
              <a:cxn ang="0">
                <a:pos x="62" y="28"/>
              </a:cxn>
              <a:cxn ang="0">
                <a:pos x="58" y="24"/>
              </a:cxn>
              <a:cxn ang="0">
                <a:pos x="52" y="20"/>
              </a:cxn>
              <a:cxn ang="0">
                <a:pos x="46" y="16"/>
              </a:cxn>
              <a:cxn ang="0">
                <a:pos x="42" y="12"/>
              </a:cxn>
              <a:cxn ang="0">
                <a:pos x="40" y="10"/>
              </a:cxn>
              <a:cxn ang="0">
                <a:pos x="38" y="10"/>
              </a:cxn>
              <a:cxn ang="0">
                <a:pos x="34" y="10"/>
              </a:cxn>
              <a:cxn ang="0">
                <a:pos x="26" y="8"/>
              </a:cxn>
              <a:cxn ang="0">
                <a:pos x="14" y="4"/>
              </a:cxn>
              <a:cxn ang="0">
                <a:pos x="4" y="0"/>
              </a:cxn>
              <a:cxn ang="0">
                <a:pos x="0" y="80"/>
              </a:cxn>
              <a:cxn ang="0">
                <a:pos x="12" y="86"/>
              </a:cxn>
              <a:cxn ang="0">
                <a:pos x="28" y="80"/>
              </a:cxn>
              <a:cxn ang="0">
                <a:pos x="28" y="78"/>
              </a:cxn>
              <a:cxn ang="0">
                <a:pos x="28" y="76"/>
              </a:cxn>
              <a:cxn ang="0">
                <a:pos x="30" y="74"/>
              </a:cxn>
              <a:cxn ang="0">
                <a:pos x="34" y="72"/>
              </a:cxn>
              <a:cxn ang="0">
                <a:pos x="38" y="68"/>
              </a:cxn>
              <a:cxn ang="0">
                <a:pos x="42" y="68"/>
              </a:cxn>
              <a:cxn ang="0">
                <a:pos x="46" y="66"/>
              </a:cxn>
              <a:cxn ang="0">
                <a:pos x="52" y="68"/>
              </a:cxn>
              <a:cxn ang="0">
                <a:pos x="76" y="82"/>
              </a:cxn>
              <a:cxn ang="0">
                <a:pos x="86" y="94"/>
              </a:cxn>
              <a:cxn ang="0">
                <a:pos x="104" y="102"/>
              </a:cxn>
              <a:cxn ang="0">
                <a:pos x="126" y="108"/>
              </a:cxn>
              <a:cxn ang="0">
                <a:pos x="128" y="108"/>
              </a:cxn>
              <a:cxn ang="0">
                <a:pos x="128" y="106"/>
              </a:cxn>
              <a:cxn ang="0">
                <a:pos x="128" y="104"/>
              </a:cxn>
              <a:cxn ang="0">
                <a:pos x="128" y="100"/>
              </a:cxn>
              <a:cxn ang="0">
                <a:pos x="126" y="98"/>
              </a:cxn>
              <a:cxn ang="0">
                <a:pos x="124" y="94"/>
              </a:cxn>
              <a:cxn ang="0">
                <a:pos x="120" y="92"/>
              </a:cxn>
              <a:cxn ang="0">
                <a:pos x="116" y="88"/>
              </a:cxn>
              <a:cxn ang="0">
                <a:pos x="110" y="84"/>
              </a:cxn>
              <a:cxn ang="0">
                <a:pos x="106" y="80"/>
              </a:cxn>
              <a:cxn ang="0">
                <a:pos x="102" y="76"/>
              </a:cxn>
              <a:cxn ang="0">
                <a:pos x="98" y="72"/>
              </a:cxn>
              <a:cxn ang="0">
                <a:pos x="96" y="70"/>
              </a:cxn>
              <a:cxn ang="0">
                <a:pos x="96" y="70"/>
              </a:cxn>
              <a:cxn ang="0">
                <a:pos x="80" y="60"/>
              </a:cxn>
              <a:cxn ang="0">
                <a:pos x="96" y="54"/>
              </a:cxn>
              <a:cxn ang="0">
                <a:pos x="92" y="46"/>
              </a:cxn>
              <a:cxn ang="0">
                <a:pos x="90" y="46"/>
              </a:cxn>
              <a:cxn ang="0">
                <a:pos x="88" y="44"/>
              </a:cxn>
              <a:cxn ang="0">
                <a:pos x="84" y="44"/>
              </a:cxn>
              <a:cxn ang="0">
                <a:pos x="80" y="42"/>
              </a:cxn>
              <a:cxn ang="0">
                <a:pos x="78" y="42"/>
              </a:cxn>
              <a:cxn ang="0">
                <a:pos x="78" y="40"/>
              </a:cxn>
            </a:cxnLst>
            <a:rect l="0" t="0" r="r" b="b"/>
            <a:pathLst>
              <a:path w="128" h="108">
                <a:moveTo>
                  <a:pt x="78" y="40"/>
                </a:moveTo>
                <a:lnTo>
                  <a:pt x="78" y="38"/>
                </a:lnTo>
                <a:lnTo>
                  <a:pt x="76" y="36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2" y="28"/>
                </a:lnTo>
                <a:lnTo>
                  <a:pt x="58" y="24"/>
                </a:lnTo>
                <a:lnTo>
                  <a:pt x="52" y="20"/>
                </a:lnTo>
                <a:lnTo>
                  <a:pt x="46" y="16"/>
                </a:lnTo>
                <a:lnTo>
                  <a:pt x="42" y="12"/>
                </a:lnTo>
                <a:lnTo>
                  <a:pt x="40" y="10"/>
                </a:lnTo>
                <a:lnTo>
                  <a:pt x="38" y="10"/>
                </a:lnTo>
                <a:lnTo>
                  <a:pt x="34" y="10"/>
                </a:lnTo>
                <a:lnTo>
                  <a:pt x="26" y="8"/>
                </a:lnTo>
                <a:lnTo>
                  <a:pt x="14" y="4"/>
                </a:lnTo>
                <a:lnTo>
                  <a:pt x="4" y="0"/>
                </a:lnTo>
                <a:lnTo>
                  <a:pt x="0" y="80"/>
                </a:lnTo>
                <a:lnTo>
                  <a:pt x="12" y="86"/>
                </a:lnTo>
                <a:lnTo>
                  <a:pt x="28" y="80"/>
                </a:lnTo>
                <a:lnTo>
                  <a:pt x="28" y="78"/>
                </a:lnTo>
                <a:lnTo>
                  <a:pt x="28" y="76"/>
                </a:lnTo>
                <a:lnTo>
                  <a:pt x="30" y="74"/>
                </a:lnTo>
                <a:lnTo>
                  <a:pt x="34" y="72"/>
                </a:lnTo>
                <a:lnTo>
                  <a:pt x="38" y="68"/>
                </a:lnTo>
                <a:lnTo>
                  <a:pt x="42" y="68"/>
                </a:lnTo>
                <a:lnTo>
                  <a:pt x="46" y="66"/>
                </a:lnTo>
                <a:lnTo>
                  <a:pt x="52" y="68"/>
                </a:lnTo>
                <a:lnTo>
                  <a:pt x="76" y="82"/>
                </a:lnTo>
                <a:lnTo>
                  <a:pt x="86" y="94"/>
                </a:lnTo>
                <a:lnTo>
                  <a:pt x="104" y="102"/>
                </a:lnTo>
                <a:lnTo>
                  <a:pt x="126" y="108"/>
                </a:lnTo>
                <a:lnTo>
                  <a:pt x="128" y="108"/>
                </a:lnTo>
                <a:lnTo>
                  <a:pt x="128" y="106"/>
                </a:lnTo>
                <a:lnTo>
                  <a:pt x="128" y="104"/>
                </a:lnTo>
                <a:lnTo>
                  <a:pt x="128" y="100"/>
                </a:lnTo>
                <a:lnTo>
                  <a:pt x="126" y="98"/>
                </a:lnTo>
                <a:lnTo>
                  <a:pt x="124" y="94"/>
                </a:lnTo>
                <a:lnTo>
                  <a:pt x="120" y="92"/>
                </a:lnTo>
                <a:lnTo>
                  <a:pt x="116" y="88"/>
                </a:lnTo>
                <a:lnTo>
                  <a:pt x="110" y="84"/>
                </a:lnTo>
                <a:lnTo>
                  <a:pt x="106" y="80"/>
                </a:lnTo>
                <a:lnTo>
                  <a:pt x="102" y="76"/>
                </a:lnTo>
                <a:lnTo>
                  <a:pt x="98" y="72"/>
                </a:lnTo>
                <a:lnTo>
                  <a:pt x="96" y="70"/>
                </a:lnTo>
                <a:lnTo>
                  <a:pt x="96" y="70"/>
                </a:lnTo>
                <a:lnTo>
                  <a:pt x="80" y="60"/>
                </a:lnTo>
                <a:lnTo>
                  <a:pt x="96" y="54"/>
                </a:lnTo>
                <a:lnTo>
                  <a:pt x="92" y="46"/>
                </a:lnTo>
                <a:lnTo>
                  <a:pt x="90" y="46"/>
                </a:lnTo>
                <a:lnTo>
                  <a:pt x="88" y="44"/>
                </a:lnTo>
                <a:lnTo>
                  <a:pt x="84" y="44"/>
                </a:lnTo>
                <a:lnTo>
                  <a:pt x="80" y="42"/>
                </a:lnTo>
                <a:lnTo>
                  <a:pt x="78" y="42"/>
                </a:lnTo>
                <a:lnTo>
                  <a:pt x="78" y="4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" name="Freeform 318"/>
          <p:cNvSpPr>
            <a:spLocks/>
          </p:cNvSpPr>
          <p:nvPr/>
        </p:nvSpPr>
        <p:spPr bwMode="gray">
          <a:xfrm>
            <a:off x="4077364" y="4527550"/>
            <a:ext cx="193718" cy="171450"/>
          </a:xfrm>
          <a:custGeom>
            <a:avLst/>
            <a:gdLst/>
            <a:ahLst/>
            <a:cxnLst>
              <a:cxn ang="0">
                <a:pos x="122" y="28"/>
              </a:cxn>
              <a:cxn ang="0">
                <a:pos x="114" y="24"/>
              </a:cxn>
              <a:cxn ang="0">
                <a:pos x="102" y="18"/>
              </a:cxn>
              <a:cxn ang="0">
                <a:pos x="92" y="14"/>
              </a:cxn>
              <a:cxn ang="0">
                <a:pos x="80" y="14"/>
              </a:cxn>
              <a:cxn ang="0">
                <a:pos x="72" y="20"/>
              </a:cxn>
              <a:cxn ang="0">
                <a:pos x="72" y="20"/>
              </a:cxn>
              <a:cxn ang="0">
                <a:pos x="72" y="24"/>
              </a:cxn>
              <a:cxn ang="0">
                <a:pos x="72" y="28"/>
              </a:cxn>
              <a:cxn ang="0">
                <a:pos x="70" y="32"/>
              </a:cxn>
              <a:cxn ang="0">
                <a:pos x="70" y="36"/>
              </a:cxn>
              <a:cxn ang="0">
                <a:pos x="66" y="40"/>
              </a:cxn>
              <a:cxn ang="0">
                <a:pos x="64" y="42"/>
              </a:cxn>
              <a:cxn ang="0">
                <a:pos x="58" y="42"/>
              </a:cxn>
              <a:cxn ang="0">
                <a:pos x="52" y="42"/>
              </a:cxn>
              <a:cxn ang="0">
                <a:pos x="48" y="40"/>
              </a:cxn>
              <a:cxn ang="0">
                <a:pos x="42" y="38"/>
              </a:cxn>
              <a:cxn ang="0">
                <a:pos x="40" y="32"/>
              </a:cxn>
              <a:cxn ang="0">
                <a:pos x="38" y="28"/>
              </a:cxn>
              <a:cxn ang="0">
                <a:pos x="34" y="22"/>
              </a:cxn>
              <a:cxn ang="0">
                <a:pos x="34" y="18"/>
              </a:cxn>
              <a:cxn ang="0">
                <a:pos x="32" y="14"/>
              </a:cxn>
              <a:cxn ang="0">
                <a:pos x="32" y="12"/>
              </a:cxn>
              <a:cxn ang="0">
                <a:pos x="30" y="12"/>
              </a:cxn>
              <a:cxn ang="0">
                <a:pos x="28" y="10"/>
              </a:cxn>
              <a:cxn ang="0">
                <a:pos x="26" y="6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8" y="2"/>
              </a:cxn>
              <a:cxn ang="0">
                <a:pos x="2" y="4"/>
              </a:cxn>
              <a:cxn ang="0">
                <a:pos x="2" y="6"/>
              </a:cxn>
              <a:cxn ang="0">
                <a:pos x="0" y="8"/>
              </a:cxn>
              <a:cxn ang="0">
                <a:pos x="0" y="10"/>
              </a:cxn>
              <a:cxn ang="0">
                <a:pos x="2" y="14"/>
              </a:cxn>
              <a:cxn ang="0">
                <a:pos x="6" y="18"/>
              </a:cxn>
              <a:cxn ang="0">
                <a:pos x="10" y="26"/>
              </a:cxn>
              <a:cxn ang="0">
                <a:pos x="12" y="32"/>
              </a:cxn>
              <a:cxn ang="0">
                <a:pos x="14" y="38"/>
              </a:cxn>
              <a:cxn ang="0">
                <a:pos x="14" y="42"/>
              </a:cxn>
              <a:cxn ang="0">
                <a:pos x="16" y="46"/>
              </a:cxn>
              <a:cxn ang="0">
                <a:pos x="18" y="48"/>
              </a:cxn>
              <a:cxn ang="0">
                <a:pos x="20" y="50"/>
              </a:cxn>
              <a:cxn ang="0">
                <a:pos x="24" y="50"/>
              </a:cxn>
              <a:cxn ang="0">
                <a:pos x="28" y="48"/>
              </a:cxn>
              <a:cxn ang="0">
                <a:pos x="34" y="48"/>
              </a:cxn>
              <a:cxn ang="0">
                <a:pos x="38" y="50"/>
              </a:cxn>
              <a:cxn ang="0">
                <a:pos x="42" y="52"/>
              </a:cxn>
              <a:cxn ang="0">
                <a:pos x="46" y="54"/>
              </a:cxn>
              <a:cxn ang="0">
                <a:pos x="50" y="54"/>
              </a:cxn>
              <a:cxn ang="0">
                <a:pos x="56" y="56"/>
              </a:cxn>
              <a:cxn ang="0">
                <a:pos x="62" y="56"/>
              </a:cxn>
              <a:cxn ang="0">
                <a:pos x="68" y="58"/>
              </a:cxn>
              <a:cxn ang="0">
                <a:pos x="70" y="58"/>
              </a:cxn>
              <a:cxn ang="0">
                <a:pos x="72" y="58"/>
              </a:cxn>
              <a:cxn ang="0">
                <a:pos x="88" y="72"/>
              </a:cxn>
              <a:cxn ang="0">
                <a:pos x="98" y="90"/>
              </a:cxn>
              <a:cxn ang="0">
                <a:pos x="114" y="104"/>
              </a:cxn>
              <a:cxn ang="0">
                <a:pos x="118" y="108"/>
              </a:cxn>
              <a:cxn ang="0">
                <a:pos x="122" y="28"/>
              </a:cxn>
            </a:cxnLst>
            <a:rect l="0" t="0" r="r" b="b"/>
            <a:pathLst>
              <a:path w="122" h="108">
                <a:moveTo>
                  <a:pt x="122" y="28"/>
                </a:moveTo>
                <a:lnTo>
                  <a:pt x="114" y="24"/>
                </a:lnTo>
                <a:lnTo>
                  <a:pt x="102" y="18"/>
                </a:lnTo>
                <a:lnTo>
                  <a:pt x="92" y="14"/>
                </a:lnTo>
                <a:lnTo>
                  <a:pt x="80" y="14"/>
                </a:lnTo>
                <a:lnTo>
                  <a:pt x="72" y="20"/>
                </a:lnTo>
                <a:lnTo>
                  <a:pt x="72" y="20"/>
                </a:lnTo>
                <a:lnTo>
                  <a:pt x="72" y="24"/>
                </a:lnTo>
                <a:lnTo>
                  <a:pt x="72" y="28"/>
                </a:lnTo>
                <a:lnTo>
                  <a:pt x="70" y="32"/>
                </a:lnTo>
                <a:lnTo>
                  <a:pt x="70" y="36"/>
                </a:lnTo>
                <a:lnTo>
                  <a:pt x="66" y="40"/>
                </a:lnTo>
                <a:lnTo>
                  <a:pt x="64" y="42"/>
                </a:lnTo>
                <a:lnTo>
                  <a:pt x="58" y="42"/>
                </a:lnTo>
                <a:lnTo>
                  <a:pt x="52" y="42"/>
                </a:lnTo>
                <a:lnTo>
                  <a:pt x="48" y="40"/>
                </a:lnTo>
                <a:lnTo>
                  <a:pt x="42" y="38"/>
                </a:lnTo>
                <a:lnTo>
                  <a:pt x="40" y="32"/>
                </a:lnTo>
                <a:lnTo>
                  <a:pt x="38" y="28"/>
                </a:lnTo>
                <a:lnTo>
                  <a:pt x="34" y="22"/>
                </a:lnTo>
                <a:lnTo>
                  <a:pt x="34" y="18"/>
                </a:lnTo>
                <a:lnTo>
                  <a:pt x="32" y="14"/>
                </a:lnTo>
                <a:lnTo>
                  <a:pt x="32" y="12"/>
                </a:lnTo>
                <a:lnTo>
                  <a:pt x="30" y="12"/>
                </a:lnTo>
                <a:lnTo>
                  <a:pt x="28" y="10"/>
                </a:lnTo>
                <a:lnTo>
                  <a:pt x="26" y="6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8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2" y="14"/>
                </a:lnTo>
                <a:lnTo>
                  <a:pt x="6" y="18"/>
                </a:lnTo>
                <a:lnTo>
                  <a:pt x="10" y="26"/>
                </a:lnTo>
                <a:lnTo>
                  <a:pt x="12" y="32"/>
                </a:lnTo>
                <a:lnTo>
                  <a:pt x="14" y="38"/>
                </a:lnTo>
                <a:lnTo>
                  <a:pt x="14" y="42"/>
                </a:lnTo>
                <a:lnTo>
                  <a:pt x="16" y="46"/>
                </a:lnTo>
                <a:lnTo>
                  <a:pt x="18" y="48"/>
                </a:lnTo>
                <a:lnTo>
                  <a:pt x="20" y="50"/>
                </a:lnTo>
                <a:lnTo>
                  <a:pt x="24" y="50"/>
                </a:lnTo>
                <a:lnTo>
                  <a:pt x="28" y="48"/>
                </a:lnTo>
                <a:lnTo>
                  <a:pt x="34" y="48"/>
                </a:lnTo>
                <a:lnTo>
                  <a:pt x="38" y="50"/>
                </a:lnTo>
                <a:lnTo>
                  <a:pt x="42" y="52"/>
                </a:lnTo>
                <a:lnTo>
                  <a:pt x="46" y="54"/>
                </a:lnTo>
                <a:lnTo>
                  <a:pt x="50" y="54"/>
                </a:lnTo>
                <a:lnTo>
                  <a:pt x="56" y="56"/>
                </a:lnTo>
                <a:lnTo>
                  <a:pt x="62" y="56"/>
                </a:lnTo>
                <a:lnTo>
                  <a:pt x="68" y="58"/>
                </a:lnTo>
                <a:lnTo>
                  <a:pt x="70" y="58"/>
                </a:lnTo>
                <a:lnTo>
                  <a:pt x="72" y="58"/>
                </a:lnTo>
                <a:lnTo>
                  <a:pt x="88" y="72"/>
                </a:lnTo>
                <a:lnTo>
                  <a:pt x="98" y="90"/>
                </a:lnTo>
                <a:lnTo>
                  <a:pt x="114" y="104"/>
                </a:lnTo>
                <a:lnTo>
                  <a:pt x="118" y="108"/>
                </a:lnTo>
                <a:lnTo>
                  <a:pt x="122" y="2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" name="Freeform 319"/>
          <p:cNvSpPr>
            <a:spLocks/>
          </p:cNvSpPr>
          <p:nvPr/>
        </p:nvSpPr>
        <p:spPr bwMode="gray">
          <a:xfrm>
            <a:off x="3715334" y="4810125"/>
            <a:ext cx="806628" cy="647700"/>
          </a:xfrm>
          <a:custGeom>
            <a:avLst/>
            <a:gdLst/>
            <a:ahLst/>
            <a:cxnLst>
              <a:cxn ang="0">
                <a:pos x="98" y="124"/>
              </a:cxn>
              <a:cxn ang="0">
                <a:pos x="110" y="100"/>
              </a:cxn>
              <a:cxn ang="0">
                <a:pos x="128" y="86"/>
              </a:cxn>
              <a:cxn ang="0">
                <a:pos x="134" y="70"/>
              </a:cxn>
              <a:cxn ang="0">
                <a:pos x="170" y="48"/>
              </a:cxn>
              <a:cxn ang="0">
                <a:pos x="190" y="60"/>
              </a:cxn>
              <a:cxn ang="0">
                <a:pos x="202" y="56"/>
              </a:cxn>
              <a:cxn ang="0">
                <a:pos x="196" y="44"/>
              </a:cxn>
              <a:cxn ang="0">
                <a:pos x="204" y="28"/>
              </a:cxn>
              <a:cxn ang="0">
                <a:pos x="230" y="18"/>
              </a:cxn>
              <a:cxn ang="0">
                <a:pos x="222" y="8"/>
              </a:cxn>
              <a:cxn ang="0">
                <a:pos x="238" y="0"/>
              </a:cxn>
              <a:cxn ang="0">
                <a:pos x="246" y="8"/>
              </a:cxn>
              <a:cxn ang="0">
                <a:pos x="252" y="12"/>
              </a:cxn>
              <a:cxn ang="0">
                <a:pos x="256" y="4"/>
              </a:cxn>
              <a:cxn ang="0">
                <a:pos x="268" y="20"/>
              </a:cxn>
              <a:cxn ang="0">
                <a:pos x="298" y="18"/>
              </a:cxn>
              <a:cxn ang="0">
                <a:pos x="300" y="32"/>
              </a:cxn>
              <a:cxn ang="0">
                <a:pos x="286" y="52"/>
              </a:cxn>
              <a:cxn ang="0">
                <a:pos x="326" y="82"/>
              </a:cxn>
              <a:cxn ang="0">
                <a:pos x="344" y="78"/>
              </a:cxn>
              <a:cxn ang="0">
                <a:pos x="358" y="10"/>
              </a:cxn>
              <a:cxn ang="0">
                <a:pos x="364" y="0"/>
              </a:cxn>
              <a:cxn ang="0">
                <a:pos x="378" y="20"/>
              </a:cxn>
              <a:cxn ang="0">
                <a:pos x="376" y="36"/>
              </a:cxn>
              <a:cxn ang="0">
                <a:pos x="390" y="42"/>
              </a:cxn>
              <a:cxn ang="0">
                <a:pos x="404" y="66"/>
              </a:cxn>
              <a:cxn ang="0">
                <a:pos x="412" y="80"/>
              </a:cxn>
              <a:cxn ang="0">
                <a:pos x="424" y="100"/>
              </a:cxn>
              <a:cxn ang="0">
                <a:pos x="454" y="136"/>
              </a:cxn>
              <a:cxn ang="0">
                <a:pos x="506" y="210"/>
              </a:cxn>
              <a:cxn ang="0">
                <a:pos x="508" y="272"/>
              </a:cxn>
              <a:cxn ang="0">
                <a:pos x="488" y="294"/>
              </a:cxn>
              <a:cxn ang="0">
                <a:pos x="472" y="332"/>
              </a:cxn>
              <a:cxn ang="0">
                <a:pos x="460" y="352"/>
              </a:cxn>
              <a:cxn ang="0">
                <a:pos x="460" y="384"/>
              </a:cxn>
              <a:cxn ang="0">
                <a:pos x="414" y="408"/>
              </a:cxn>
              <a:cxn ang="0">
                <a:pos x="394" y="392"/>
              </a:cxn>
              <a:cxn ang="0">
                <a:pos x="376" y="396"/>
              </a:cxn>
              <a:cxn ang="0">
                <a:pos x="344" y="388"/>
              </a:cxn>
              <a:cxn ang="0">
                <a:pos x="274" y="318"/>
              </a:cxn>
              <a:cxn ang="0">
                <a:pos x="214" y="294"/>
              </a:cxn>
              <a:cxn ang="0">
                <a:pos x="134" y="326"/>
              </a:cxn>
              <a:cxn ang="0">
                <a:pos x="120" y="340"/>
              </a:cxn>
              <a:cxn ang="0">
                <a:pos x="80" y="338"/>
              </a:cxn>
              <a:cxn ang="0">
                <a:pos x="64" y="352"/>
              </a:cxn>
              <a:cxn ang="0">
                <a:pos x="36" y="350"/>
              </a:cxn>
              <a:cxn ang="0">
                <a:pos x="30" y="340"/>
              </a:cxn>
              <a:cxn ang="0">
                <a:pos x="20" y="342"/>
              </a:cxn>
              <a:cxn ang="0">
                <a:pos x="26" y="326"/>
              </a:cxn>
              <a:cxn ang="0">
                <a:pos x="24" y="284"/>
              </a:cxn>
              <a:cxn ang="0">
                <a:pos x="4" y="228"/>
              </a:cxn>
              <a:cxn ang="0">
                <a:pos x="4" y="194"/>
              </a:cxn>
              <a:cxn ang="0">
                <a:pos x="12" y="154"/>
              </a:cxn>
              <a:cxn ang="0">
                <a:pos x="30" y="138"/>
              </a:cxn>
            </a:cxnLst>
            <a:rect l="0" t="0" r="r" b="b"/>
            <a:pathLst>
              <a:path w="508" h="408">
                <a:moveTo>
                  <a:pt x="30" y="138"/>
                </a:moveTo>
                <a:lnTo>
                  <a:pt x="60" y="136"/>
                </a:lnTo>
                <a:lnTo>
                  <a:pt x="92" y="130"/>
                </a:lnTo>
                <a:lnTo>
                  <a:pt x="92" y="130"/>
                </a:lnTo>
                <a:lnTo>
                  <a:pt x="94" y="128"/>
                </a:lnTo>
                <a:lnTo>
                  <a:pt x="98" y="124"/>
                </a:lnTo>
                <a:lnTo>
                  <a:pt x="100" y="120"/>
                </a:lnTo>
                <a:lnTo>
                  <a:pt x="104" y="116"/>
                </a:lnTo>
                <a:lnTo>
                  <a:pt x="106" y="112"/>
                </a:lnTo>
                <a:lnTo>
                  <a:pt x="108" y="108"/>
                </a:lnTo>
                <a:lnTo>
                  <a:pt x="110" y="104"/>
                </a:lnTo>
                <a:lnTo>
                  <a:pt x="110" y="100"/>
                </a:lnTo>
                <a:lnTo>
                  <a:pt x="110" y="96"/>
                </a:lnTo>
                <a:lnTo>
                  <a:pt x="112" y="92"/>
                </a:lnTo>
                <a:lnTo>
                  <a:pt x="114" y="88"/>
                </a:lnTo>
                <a:lnTo>
                  <a:pt x="118" y="86"/>
                </a:lnTo>
                <a:lnTo>
                  <a:pt x="122" y="86"/>
                </a:lnTo>
                <a:lnTo>
                  <a:pt x="128" y="86"/>
                </a:lnTo>
                <a:lnTo>
                  <a:pt x="128" y="84"/>
                </a:lnTo>
                <a:lnTo>
                  <a:pt x="128" y="82"/>
                </a:lnTo>
                <a:lnTo>
                  <a:pt x="128" y="80"/>
                </a:lnTo>
                <a:lnTo>
                  <a:pt x="130" y="76"/>
                </a:lnTo>
                <a:lnTo>
                  <a:pt x="130" y="72"/>
                </a:lnTo>
                <a:lnTo>
                  <a:pt x="134" y="70"/>
                </a:lnTo>
                <a:lnTo>
                  <a:pt x="136" y="70"/>
                </a:lnTo>
                <a:lnTo>
                  <a:pt x="140" y="66"/>
                </a:lnTo>
                <a:lnTo>
                  <a:pt x="146" y="56"/>
                </a:lnTo>
                <a:lnTo>
                  <a:pt x="156" y="48"/>
                </a:lnTo>
                <a:lnTo>
                  <a:pt x="170" y="48"/>
                </a:lnTo>
                <a:lnTo>
                  <a:pt x="170" y="48"/>
                </a:lnTo>
                <a:lnTo>
                  <a:pt x="172" y="50"/>
                </a:lnTo>
                <a:lnTo>
                  <a:pt x="176" y="52"/>
                </a:lnTo>
                <a:lnTo>
                  <a:pt x="180" y="54"/>
                </a:lnTo>
                <a:lnTo>
                  <a:pt x="182" y="56"/>
                </a:lnTo>
                <a:lnTo>
                  <a:pt x="186" y="58"/>
                </a:lnTo>
                <a:lnTo>
                  <a:pt x="190" y="60"/>
                </a:lnTo>
                <a:lnTo>
                  <a:pt x="194" y="60"/>
                </a:lnTo>
                <a:lnTo>
                  <a:pt x="196" y="60"/>
                </a:lnTo>
                <a:lnTo>
                  <a:pt x="198" y="62"/>
                </a:lnTo>
                <a:lnTo>
                  <a:pt x="198" y="60"/>
                </a:lnTo>
                <a:lnTo>
                  <a:pt x="200" y="58"/>
                </a:lnTo>
                <a:lnTo>
                  <a:pt x="202" y="56"/>
                </a:lnTo>
                <a:lnTo>
                  <a:pt x="202" y="54"/>
                </a:lnTo>
                <a:lnTo>
                  <a:pt x="202" y="52"/>
                </a:lnTo>
                <a:lnTo>
                  <a:pt x="200" y="50"/>
                </a:lnTo>
                <a:lnTo>
                  <a:pt x="198" y="48"/>
                </a:lnTo>
                <a:lnTo>
                  <a:pt x="196" y="46"/>
                </a:lnTo>
                <a:lnTo>
                  <a:pt x="196" y="44"/>
                </a:lnTo>
                <a:lnTo>
                  <a:pt x="198" y="42"/>
                </a:lnTo>
                <a:lnTo>
                  <a:pt x="202" y="40"/>
                </a:lnTo>
                <a:lnTo>
                  <a:pt x="204" y="32"/>
                </a:lnTo>
                <a:lnTo>
                  <a:pt x="202" y="32"/>
                </a:lnTo>
                <a:lnTo>
                  <a:pt x="204" y="30"/>
                </a:lnTo>
                <a:lnTo>
                  <a:pt x="204" y="28"/>
                </a:lnTo>
                <a:lnTo>
                  <a:pt x="206" y="24"/>
                </a:lnTo>
                <a:lnTo>
                  <a:pt x="208" y="22"/>
                </a:lnTo>
                <a:lnTo>
                  <a:pt x="212" y="20"/>
                </a:lnTo>
                <a:lnTo>
                  <a:pt x="228" y="20"/>
                </a:lnTo>
                <a:lnTo>
                  <a:pt x="228" y="18"/>
                </a:lnTo>
                <a:lnTo>
                  <a:pt x="230" y="18"/>
                </a:lnTo>
                <a:lnTo>
                  <a:pt x="232" y="16"/>
                </a:lnTo>
                <a:lnTo>
                  <a:pt x="232" y="14"/>
                </a:lnTo>
                <a:lnTo>
                  <a:pt x="232" y="10"/>
                </a:lnTo>
                <a:lnTo>
                  <a:pt x="222" y="10"/>
                </a:lnTo>
                <a:lnTo>
                  <a:pt x="222" y="10"/>
                </a:lnTo>
                <a:lnTo>
                  <a:pt x="222" y="8"/>
                </a:lnTo>
                <a:lnTo>
                  <a:pt x="224" y="6"/>
                </a:lnTo>
                <a:lnTo>
                  <a:pt x="224" y="4"/>
                </a:lnTo>
                <a:lnTo>
                  <a:pt x="228" y="2"/>
                </a:lnTo>
                <a:lnTo>
                  <a:pt x="232" y="0"/>
                </a:lnTo>
                <a:lnTo>
                  <a:pt x="234" y="0"/>
                </a:lnTo>
                <a:lnTo>
                  <a:pt x="238" y="0"/>
                </a:lnTo>
                <a:lnTo>
                  <a:pt x="242" y="0"/>
                </a:lnTo>
                <a:lnTo>
                  <a:pt x="244" y="0"/>
                </a:lnTo>
                <a:lnTo>
                  <a:pt x="246" y="2"/>
                </a:lnTo>
                <a:lnTo>
                  <a:pt x="248" y="2"/>
                </a:lnTo>
                <a:lnTo>
                  <a:pt x="246" y="6"/>
                </a:lnTo>
                <a:lnTo>
                  <a:pt x="246" y="8"/>
                </a:lnTo>
                <a:lnTo>
                  <a:pt x="244" y="8"/>
                </a:lnTo>
                <a:lnTo>
                  <a:pt x="244" y="10"/>
                </a:lnTo>
                <a:lnTo>
                  <a:pt x="244" y="10"/>
                </a:lnTo>
                <a:lnTo>
                  <a:pt x="246" y="10"/>
                </a:lnTo>
                <a:lnTo>
                  <a:pt x="248" y="12"/>
                </a:lnTo>
                <a:lnTo>
                  <a:pt x="252" y="12"/>
                </a:lnTo>
                <a:lnTo>
                  <a:pt x="252" y="12"/>
                </a:lnTo>
                <a:lnTo>
                  <a:pt x="254" y="10"/>
                </a:lnTo>
                <a:lnTo>
                  <a:pt x="254" y="8"/>
                </a:lnTo>
                <a:lnTo>
                  <a:pt x="254" y="6"/>
                </a:lnTo>
                <a:lnTo>
                  <a:pt x="254" y="4"/>
                </a:lnTo>
                <a:lnTo>
                  <a:pt x="256" y="4"/>
                </a:lnTo>
                <a:lnTo>
                  <a:pt x="258" y="4"/>
                </a:lnTo>
                <a:lnTo>
                  <a:pt x="262" y="6"/>
                </a:lnTo>
                <a:lnTo>
                  <a:pt x="264" y="12"/>
                </a:lnTo>
                <a:lnTo>
                  <a:pt x="266" y="16"/>
                </a:lnTo>
                <a:lnTo>
                  <a:pt x="268" y="18"/>
                </a:lnTo>
                <a:lnTo>
                  <a:pt x="268" y="20"/>
                </a:lnTo>
                <a:lnTo>
                  <a:pt x="280" y="14"/>
                </a:lnTo>
                <a:lnTo>
                  <a:pt x="282" y="14"/>
                </a:lnTo>
                <a:lnTo>
                  <a:pt x="284" y="14"/>
                </a:lnTo>
                <a:lnTo>
                  <a:pt x="290" y="14"/>
                </a:lnTo>
                <a:lnTo>
                  <a:pt x="294" y="16"/>
                </a:lnTo>
                <a:lnTo>
                  <a:pt x="298" y="18"/>
                </a:lnTo>
                <a:lnTo>
                  <a:pt x="300" y="20"/>
                </a:lnTo>
                <a:lnTo>
                  <a:pt x="302" y="24"/>
                </a:lnTo>
                <a:lnTo>
                  <a:pt x="304" y="28"/>
                </a:lnTo>
                <a:lnTo>
                  <a:pt x="302" y="30"/>
                </a:lnTo>
                <a:lnTo>
                  <a:pt x="302" y="32"/>
                </a:lnTo>
                <a:lnTo>
                  <a:pt x="300" y="32"/>
                </a:lnTo>
                <a:lnTo>
                  <a:pt x="298" y="34"/>
                </a:lnTo>
                <a:lnTo>
                  <a:pt x="294" y="36"/>
                </a:lnTo>
                <a:lnTo>
                  <a:pt x="292" y="40"/>
                </a:lnTo>
                <a:lnTo>
                  <a:pt x="290" y="44"/>
                </a:lnTo>
                <a:lnTo>
                  <a:pt x="288" y="48"/>
                </a:lnTo>
                <a:lnTo>
                  <a:pt x="286" y="52"/>
                </a:lnTo>
                <a:lnTo>
                  <a:pt x="286" y="54"/>
                </a:lnTo>
                <a:lnTo>
                  <a:pt x="290" y="56"/>
                </a:lnTo>
                <a:lnTo>
                  <a:pt x="298" y="62"/>
                </a:lnTo>
                <a:lnTo>
                  <a:pt x="308" y="70"/>
                </a:lnTo>
                <a:lnTo>
                  <a:pt x="318" y="76"/>
                </a:lnTo>
                <a:lnTo>
                  <a:pt x="326" y="82"/>
                </a:lnTo>
                <a:lnTo>
                  <a:pt x="330" y="82"/>
                </a:lnTo>
                <a:lnTo>
                  <a:pt x="330" y="84"/>
                </a:lnTo>
                <a:lnTo>
                  <a:pt x="334" y="84"/>
                </a:lnTo>
                <a:lnTo>
                  <a:pt x="336" y="84"/>
                </a:lnTo>
                <a:lnTo>
                  <a:pt x="340" y="82"/>
                </a:lnTo>
                <a:lnTo>
                  <a:pt x="344" y="78"/>
                </a:lnTo>
                <a:lnTo>
                  <a:pt x="348" y="70"/>
                </a:lnTo>
                <a:lnTo>
                  <a:pt x="352" y="58"/>
                </a:lnTo>
                <a:lnTo>
                  <a:pt x="354" y="48"/>
                </a:lnTo>
                <a:lnTo>
                  <a:pt x="356" y="42"/>
                </a:lnTo>
                <a:lnTo>
                  <a:pt x="358" y="12"/>
                </a:lnTo>
                <a:lnTo>
                  <a:pt x="358" y="10"/>
                </a:lnTo>
                <a:lnTo>
                  <a:pt x="358" y="10"/>
                </a:lnTo>
                <a:lnTo>
                  <a:pt x="358" y="6"/>
                </a:lnTo>
                <a:lnTo>
                  <a:pt x="358" y="4"/>
                </a:lnTo>
                <a:lnTo>
                  <a:pt x="360" y="2"/>
                </a:lnTo>
                <a:lnTo>
                  <a:pt x="360" y="0"/>
                </a:lnTo>
                <a:lnTo>
                  <a:pt x="364" y="0"/>
                </a:lnTo>
                <a:lnTo>
                  <a:pt x="368" y="0"/>
                </a:lnTo>
                <a:lnTo>
                  <a:pt x="372" y="4"/>
                </a:lnTo>
                <a:lnTo>
                  <a:pt x="376" y="6"/>
                </a:lnTo>
                <a:lnTo>
                  <a:pt x="376" y="12"/>
                </a:lnTo>
                <a:lnTo>
                  <a:pt x="378" y="16"/>
                </a:lnTo>
                <a:lnTo>
                  <a:pt x="378" y="20"/>
                </a:lnTo>
                <a:lnTo>
                  <a:pt x="378" y="22"/>
                </a:lnTo>
                <a:lnTo>
                  <a:pt x="378" y="24"/>
                </a:lnTo>
                <a:lnTo>
                  <a:pt x="376" y="24"/>
                </a:lnTo>
                <a:lnTo>
                  <a:pt x="376" y="28"/>
                </a:lnTo>
                <a:lnTo>
                  <a:pt x="376" y="32"/>
                </a:lnTo>
                <a:lnTo>
                  <a:pt x="376" y="36"/>
                </a:lnTo>
                <a:lnTo>
                  <a:pt x="378" y="40"/>
                </a:lnTo>
                <a:lnTo>
                  <a:pt x="378" y="42"/>
                </a:lnTo>
                <a:lnTo>
                  <a:pt x="382" y="42"/>
                </a:lnTo>
                <a:lnTo>
                  <a:pt x="384" y="42"/>
                </a:lnTo>
                <a:lnTo>
                  <a:pt x="388" y="42"/>
                </a:lnTo>
                <a:lnTo>
                  <a:pt x="390" y="42"/>
                </a:lnTo>
                <a:lnTo>
                  <a:pt x="392" y="44"/>
                </a:lnTo>
                <a:lnTo>
                  <a:pt x="394" y="46"/>
                </a:lnTo>
                <a:lnTo>
                  <a:pt x="396" y="50"/>
                </a:lnTo>
                <a:lnTo>
                  <a:pt x="398" y="56"/>
                </a:lnTo>
                <a:lnTo>
                  <a:pt x="402" y="62"/>
                </a:lnTo>
                <a:lnTo>
                  <a:pt x="404" y="66"/>
                </a:lnTo>
                <a:lnTo>
                  <a:pt x="408" y="68"/>
                </a:lnTo>
                <a:lnTo>
                  <a:pt x="408" y="68"/>
                </a:lnTo>
                <a:lnTo>
                  <a:pt x="408" y="70"/>
                </a:lnTo>
                <a:lnTo>
                  <a:pt x="410" y="72"/>
                </a:lnTo>
                <a:lnTo>
                  <a:pt x="410" y="76"/>
                </a:lnTo>
                <a:lnTo>
                  <a:pt x="412" y="80"/>
                </a:lnTo>
                <a:lnTo>
                  <a:pt x="414" y="84"/>
                </a:lnTo>
                <a:lnTo>
                  <a:pt x="416" y="88"/>
                </a:lnTo>
                <a:lnTo>
                  <a:pt x="416" y="92"/>
                </a:lnTo>
                <a:lnTo>
                  <a:pt x="418" y="94"/>
                </a:lnTo>
                <a:lnTo>
                  <a:pt x="420" y="98"/>
                </a:lnTo>
                <a:lnTo>
                  <a:pt x="424" y="100"/>
                </a:lnTo>
                <a:lnTo>
                  <a:pt x="426" y="104"/>
                </a:lnTo>
                <a:lnTo>
                  <a:pt x="430" y="108"/>
                </a:lnTo>
                <a:lnTo>
                  <a:pt x="434" y="112"/>
                </a:lnTo>
                <a:lnTo>
                  <a:pt x="436" y="114"/>
                </a:lnTo>
                <a:lnTo>
                  <a:pt x="436" y="114"/>
                </a:lnTo>
                <a:lnTo>
                  <a:pt x="454" y="136"/>
                </a:lnTo>
                <a:lnTo>
                  <a:pt x="454" y="144"/>
                </a:lnTo>
                <a:lnTo>
                  <a:pt x="488" y="170"/>
                </a:lnTo>
                <a:lnTo>
                  <a:pt x="490" y="174"/>
                </a:lnTo>
                <a:lnTo>
                  <a:pt x="496" y="182"/>
                </a:lnTo>
                <a:lnTo>
                  <a:pt x="502" y="194"/>
                </a:lnTo>
                <a:lnTo>
                  <a:pt x="506" y="210"/>
                </a:lnTo>
                <a:lnTo>
                  <a:pt x="506" y="224"/>
                </a:lnTo>
                <a:lnTo>
                  <a:pt x="508" y="240"/>
                </a:lnTo>
                <a:lnTo>
                  <a:pt x="508" y="256"/>
                </a:lnTo>
                <a:lnTo>
                  <a:pt x="508" y="268"/>
                </a:lnTo>
                <a:lnTo>
                  <a:pt x="508" y="272"/>
                </a:lnTo>
                <a:lnTo>
                  <a:pt x="508" y="272"/>
                </a:lnTo>
                <a:lnTo>
                  <a:pt x="508" y="276"/>
                </a:lnTo>
                <a:lnTo>
                  <a:pt x="504" y="280"/>
                </a:lnTo>
                <a:lnTo>
                  <a:pt x="502" y="284"/>
                </a:lnTo>
                <a:lnTo>
                  <a:pt x="498" y="288"/>
                </a:lnTo>
                <a:lnTo>
                  <a:pt x="494" y="292"/>
                </a:lnTo>
                <a:lnTo>
                  <a:pt x="488" y="294"/>
                </a:lnTo>
                <a:lnTo>
                  <a:pt x="480" y="312"/>
                </a:lnTo>
                <a:lnTo>
                  <a:pt x="480" y="312"/>
                </a:lnTo>
                <a:lnTo>
                  <a:pt x="478" y="316"/>
                </a:lnTo>
                <a:lnTo>
                  <a:pt x="476" y="322"/>
                </a:lnTo>
                <a:lnTo>
                  <a:pt x="474" y="326"/>
                </a:lnTo>
                <a:lnTo>
                  <a:pt x="472" y="332"/>
                </a:lnTo>
                <a:lnTo>
                  <a:pt x="470" y="336"/>
                </a:lnTo>
                <a:lnTo>
                  <a:pt x="466" y="338"/>
                </a:lnTo>
                <a:lnTo>
                  <a:pt x="462" y="340"/>
                </a:lnTo>
                <a:lnTo>
                  <a:pt x="460" y="344"/>
                </a:lnTo>
                <a:lnTo>
                  <a:pt x="460" y="346"/>
                </a:lnTo>
                <a:lnTo>
                  <a:pt x="460" y="352"/>
                </a:lnTo>
                <a:lnTo>
                  <a:pt x="462" y="358"/>
                </a:lnTo>
                <a:lnTo>
                  <a:pt x="464" y="364"/>
                </a:lnTo>
                <a:lnTo>
                  <a:pt x="466" y="370"/>
                </a:lnTo>
                <a:lnTo>
                  <a:pt x="466" y="376"/>
                </a:lnTo>
                <a:lnTo>
                  <a:pt x="464" y="380"/>
                </a:lnTo>
                <a:lnTo>
                  <a:pt x="460" y="384"/>
                </a:lnTo>
                <a:lnTo>
                  <a:pt x="452" y="388"/>
                </a:lnTo>
                <a:lnTo>
                  <a:pt x="440" y="394"/>
                </a:lnTo>
                <a:lnTo>
                  <a:pt x="430" y="402"/>
                </a:lnTo>
                <a:lnTo>
                  <a:pt x="420" y="406"/>
                </a:lnTo>
                <a:lnTo>
                  <a:pt x="416" y="408"/>
                </a:lnTo>
                <a:lnTo>
                  <a:pt x="414" y="408"/>
                </a:lnTo>
                <a:lnTo>
                  <a:pt x="412" y="406"/>
                </a:lnTo>
                <a:lnTo>
                  <a:pt x="408" y="404"/>
                </a:lnTo>
                <a:lnTo>
                  <a:pt x="402" y="400"/>
                </a:lnTo>
                <a:lnTo>
                  <a:pt x="398" y="396"/>
                </a:lnTo>
                <a:lnTo>
                  <a:pt x="396" y="392"/>
                </a:lnTo>
                <a:lnTo>
                  <a:pt x="394" y="392"/>
                </a:lnTo>
                <a:lnTo>
                  <a:pt x="392" y="392"/>
                </a:lnTo>
                <a:lnTo>
                  <a:pt x="390" y="392"/>
                </a:lnTo>
                <a:lnTo>
                  <a:pt x="386" y="394"/>
                </a:lnTo>
                <a:lnTo>
                  <a:pt x="384" y="396"/>
                </a:lnTo>
                <a:lnTo>
                  <a:pt x="380" y="396"/>
                </a:lnTo>
                <a:lnTo>
                  <a:pt x="376" y="396"/>
                </a:lnTo>
                <a:lnTo>
                  <a:pt x="372" y="396"/>
                </a:lnTo>
                <a:lnTo>
                  <a:pt x="368" y="394"/>
                </a:lnTo>
                <a:lnTo>
                  <a:pt x="366" y="394"/>
                </a:lnTo>
                <a:lnTo>
                  <a:pt x="364" y="392"/>
                </a:lnTo>
                <a:lnTo>
                  <a:pt x="346" y="392"/>
                </a:lnTo>
                <a:lnTo>
                  <a:pt x="344" y="388"/>
                </a:lnTo>
                <a:lnTo>
                  <a:pt x="338" y="380"/>
                </a:lnTo>
                <a:lnTo>
                  <a:pt x="334" y="366"/>
                </a:lnTo>
                <a:lnTo>
                  <a:pt x="330" y="354"/>
                </a:lnTo>
                <a:lnTo>
                  <a:pt x="318" y="334"/>
                </a:lnTo>
                <a:lnTo>
                  <a:pt x="292" y="332"/>
                </a:lnTo>
                <a:lnTo>
                  <a:pt x="274" y="318"/>
                </a:lnTo>
                <a:lnTo>
                  <a:pt x="272" y="316"/>
                </a:lnTo>
                <a:lnTo>
                  <a:pt x="266" y="310"/>
                </a:lnTo>
                <a:lnTo>
                  <a:pt x="256" y="304"/>
                </a:lnTo>
                <a:lnTo>
                  <a:pt x="240" y="296"/>
                </a:lnTo>
                <a:lnTo>
                  <a:pt x="220" y="292"/>
                </a:lnTo>
                <a:lnTo>
                  <a:pt x="214" y="294"/>
                </a:lnTo>
                <a:lnTo>
                  <a:pt x="204" y="296"/>
                </a:lnTo>
                <a:lnTo>
                  <a:pt x="190" y="300"/>
                </a:lnTo>
                <a:lnTo>
                  <a:pt x="178" y="304"/>
                </a:lnTo>
                <a:lnTo>
                  <a:pt x="144" y="324"/>
                </a:lnTo>
                <a:lnTo>
                  <a:pt x="136" y="324"/>
                </a:lnTo>
                <a:lnTo>
                  <a:pt x="134" y="326"/>
                </a:lnTo>
                <a:lnTo>
                  <a:pt x="134" y="328"/>
                </a:lnTo>
                <a:lnTo>
                  <a:pt x="132" y="332"/>
                </a:lnTo>
                <a:lnTo>
                  <a:pt x="130" y="334"/>
                </a:lnTo>
                <a:lnTo>
                  <a:pt x="128" y="338"/>
                </a:lnTo>
                <a:lnTo>
                  <a:pt x="124" y="340"/>
                </a:lnTo>
                <a:lnTo>
                  <a:pt x="120" y="340"/>
                </a:lnTo>
                <a:lnTo>
                  <a:pt x="116" y="340"/>
                </a:lnTo>
                <a:lnTo>
                  <a:pt x="110" y="340"/>
                </a:lnTo>
                <a:lnTo>
                  <a:pt x="106" y="340"/>
                </a:lnTo>
                <a:lnTo>
                  <a:pt x="104" y="338"/>
                </a:lnTo>
                <a:lnTo>
                  <a:pt x="102" y="338"/>
                </a:lnTo>
                <a:lnTo>
                  <a:pt x="80" y="338"/>
                </a:lnTo>
                <a:lnTo>
                  <a:pt x="78" y="338"/>
                </a:lnTo>
                <a:lnTo>
                  <a:pt x="76" y="340"/>
                </a:lnTo>
                <a:lnTo>
                  <a:pt x="74" y="342"/>
                </a:lnTo>
                <a:lnTo>
                  <a:pt x="70" y="344"/>
                </a:lnTo>
                <a:lnTo>
                  <a:pt x="68" y="346"/>
                </a:lnTo>
                <a:lnTo>
                  <a:pt x="64" y="352"/>
                </a:lnTo>
                <a:lnTo>
                  <a:pt x="60" y="352"/>
                </a:lnTo>
                <a:lnTo>
                  <a:pt x="52" y="352"/>
                </a:lnTo>
                <a:lnTo>
                  <a:pt x="48" y="352"/>
                </a:lnTo>
                <a:lnTo>
                  <a:pt x="44" y="352"/>
                </a:lnTo>
                <a:lnTo>
                  <a:pt x="40" y="352"/>
                </a:lnTo>
                <a:lnTo>
                  <a:pt x="36" y="350"/>
                </a:lnTo>
                <a:lnTo>
                  <a:pt x="34" y="350"/>
                </a:lnTo>
                <a:lnTo>
                  <a:pt x="32" y="348"/>
                </a:lnTo>
                <a:lnTo>
                  <a:pt x="32" y="346"/>
                </a:lnTo>
                <a:lnTo>
                  <a:pt x="32" y="342"/>
                </a:lnTo>
                <a:lnTo>
                  <a:pt x="32" y="342"/>
                </a:lnTo>
                <a:lnTo>
                  <a:pt x="30" y="340"/>
                </a:lnTo>
                <a:lnTo>
                  <a:pt x="30" y="342"/>
                </a:lnTo>
                <a:lnTo>
                  <a:pt x="28" y="342"/>
                </a:lnTo>
                <a:lnTo>
                  <a:pt x="26" y="344"/>
                </a:lnTo>
                <a:lnTo>
                  <a:pt x="24" y="344"/>
                </a:lnTo>
                <a:lnTo>
                  <a:pt x="22" y="344"/>
                </a:lnTo>
                <a:lnTo>
                  <a:pt x="20" y="342"/>
                </a:lnTo>
                <a:lnTo>
                  <a:pt x="18" y="342"/>
                </a:lnTo>
                <a:lnTo>
                  <a:pt x="16" y="338"/>
                </a:lnTo>
                <a:lnTo>
                  <a:pt x="16" y="336"/>
                </a:lnTo>
                <a:lnTo>
                  <a:pt x="16" y="332"/>
                </a:lnTo>
                <a:lnTo>
                  <a:pt x="20" y="330"/>
                </a:lnTo>
                <a:lnTo>
                  <a:pt x="26" y="326"/>
                </a:lnTo>
                <a:lnTo>
                  <a:pt x="30" y="300"/>
                </a:lnTo>
                <a:lnTo>
                  <a:pt x="30" y="300"/>
                </a:lnTo>
                <a:lnTo>
                  <a:pt x="28" y="296"/>
                </a:lnTo>
                <a:lnTo>
                  <a:pt x="28" y="292"/>
                </a:lnTo>
                <a:lnTo>
                  <a:pt x="26" y="288"/>
                </a:lnTo>
                <a:lnTo>
                  <a:pt x="24" y="284"/>
                </a:lnTo>
                <a:lnTo>
                  <a:pt x="22" y="280"/>
                </a:lnTo>
                <a:lnTo>
                  <a:pt x="22" y="278"/>
                </a:lnTo>
                <a:lnTo>
                  <a:pt x="18" y="272"/>
                </a:lnTo>
                <a:lnTo>
                  <a:pt x="12" y="258"/>
                </a:lnTo>
                <a:lnTo>
                  <a:pt x="8" y="242"/>
                </a:lnTo>
                <a:lnTo>
                  <a:pt x="4" y="228"/>
                </a:lnTo>
                <a:lnTo>
                  <a:pt x="4" y="218"/>
                </a:lnTo>
                <a:lnTo>
                  <a:pt x="8" y="214"/>
                </a:lnTo>
                <a:lnTo>
                  <a:pt x="8" y="208"/>
                </a:lnTo>
                <a:lnTo>
                  <a:pt x="8" y="202"/>
                </a:lnTo>
                <a:lnTo>
                  <a:pt x="6" y="196"/>
                </a:lnTo>
                <a:lnTo>
                  <a:pt x="4" y="194"/>
                </a:lnTo>
                <a:lnTo>
                  <a:pt x="2" y="188"/>
                </a:lnTo>
                <a:lnTo>
                  <a:pt x="0" y="178"/>
                </a:lnTo>
                <a:lnTo>
                  <a:pt x="0" y="168"/>
                </a:lnTo>
                <a:lnTo>
                  <a:pt x="4" y="160"/>
                </a:lnTo>
                <a:lnTo>
                  <a:pt x="8" y="158"/>
                </a:lnTo>
                <a:lnTo>
                  <a:pt x="12" y="154"/>
                </a:lnTo>
                <a:lnTo>
                  <a:pt x="16" y="150"/>
                </a:lnTo>
                <a:lnTo>
                  <a:pt x="20" y="148"/>
                </a:lnTo>
                <a:lnTo>
                  <a:pt x="24" y="144"/>
                </a:lnTo>
                <a:lnTo>
                  <a:pt x="28" y="140"/>
                </a:lnTo>
                <a:lnTo>
                  <a:pt x="30" y="138"/>
                </a:lnTo>
                <a:lnTo>
                  <a:pt x="30" y="13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320"/>
          <p:cNvSpPr>
            <a:spLocks/>
          </p:cNvSpPr>
          <p:nvPr/>
        </p:nvSpPr>
        <p:spPr bwMode="gray">
          <a:xfrm>
            <a:off x="3823308" y="4473575"/>
            <a:ext cx="130204" cy="152400"/>
          </a:xfrm>
          <a:custGeom>
            <a:avLst/>
            <a:gdLst/>
            <a:ahLst/>
            <a:cxnLst>
              <a:cxn ang="0">
                <a:pos x="10" y="92"/>
              </a:cxn>
              <a:cxn ang="0">
                <a:pos x="8" y="86"/>
              </a:cxn>
              <a:cxn ang="0">
                <a:pos x="8" y="78"/>
              </a:cxn>
              <a:cxn ang="0">
                <a:pos x="10" y="68"/>
              </a:cxn>
              <a:cxn ang="0">
                <a:pos x="12" y="62"/>
              </a:cxn>
              <a:cxn ang="0">
                <a:pos x="10" y="56"/>
              </a:cxn>
              <a:cxn ang="0">
                <a:pos x="6" y="52"/>
              </a:cxn>
              <a:cxn ang="0">
                <a:pos x="2" y="52"/>
              </a:cxn>
              <a:cxn ang="0">
                <a:pos x="0" y="46"/>
              </a:cxn>
              <a:cxn ang="0">
                <a:pos x="4" y="38"/>
              </a:cxn>
              <a:cxn ang="0">
                <a:pos x="8" y="32"/>
              </a:cxn>
              <a:cxn ang="0">
                <a:pos x="8" y="30"/>
              </a:cxn>
              <a:cxn ang="0">
                <a:pos x="8" y="24"/>
              </a:cxn>
              <a:cxn ang="0">
                <a:pos x="10" y="18"/>
              </a:cxn>
              <a:cxn ang="0">
                <a:pos x="14" y="18"/>
              </a:cxn>
              <a:cxn ang="0">
                <a:pos x="18" y="16"/>
              </a:cxn>
              <a:cxn ang="0">
                <a:pos x="20" y="12"/>
              </a:cxn>
              <a:cxn ang="0">
                <a:pos x="24" y="8"/>
              </a:cxn>
              <a:cxn ang="0">
                <a:pos x="34" y="2"/>
              </a:cxn>
              <a:cxn ang="0">
                <a:pos x="44" y="0"/>
              </a:cxn>
              <a:cxn ang="0">
                <a:pos x="52" y="0"/>
              </a:cxn>
              <a:cxn ang="0">
                <a:pos x="62" y="2"/>
              </a:cxn>
              <a:cxn ang="0">
                <a:pos x="68" y="4"/>
              </a:cxn>
              <a:cxn ang="0">
                <a:pos x="72" y="6"/>
              </a:cxn>
              <a:cxn ang="0">
                <a:pos x="76" y="6"/>
              </a:cxn>
              <a:cxn ang="0">
                <a:pos x="78" y="4"/>
              </a:cxn>
              <a:cxn ang="0">
                <a:pos x="82" y="10"/>
              </a:cxn>
              <a:cxn ang="0">
                <a:pos x="82" y="18"/>
              </a:cxn>
              <a:cxn ang="0">
                <a:pos x="74" y="22"/>
              </a:cxn>
              <a:cxn ang="0">
                <a:pos x="68" y="22"/>
              </a:cxn>
              <a:cxn ang="0">
                <a:pos x="64" y="16"/>
              </a:cxn>
              <a:cxn ang="0">
                <a:pos x="60" y="12"/>
              </a:cxn>
              <a:cxn ang="0">
                <a:pos x="54" y="8"/>
              </a:cxn>
              <a:cxn ang="0">
                <a:pos x="46" y="6"/>
              </a:cxn>
              <a:cxn ang="0">
                <a:pos x="36" y="10"/>
              </a:cxn>
              <a:cxn ang="0">
                <a:pos x="26" y="16"/>
              </a:cxn>
              <a:cxn ang="0">
                <a:pos x="22" y="22"/>
              </a:cxn>
              <a:cxn ang="0">
                <a:pos x="22" y="28"/>
              </a:cxn>
              <a:cxn ang="0">
                <a:pos x="20" y="34"/>
              </a:cxn>
              <a:cxn ang="0">
                <a:pos x="20" y="38"/>
              </a:cxn>
              <a:cxn ang="0">
                <a:pos x="24" y="38"/>
              </a:cxn>
              <a:cxn ang="0">
                <a:pos x="34" y="36"/>
              </a:cxn>
              <a:cxn ang="0">
                <a:pos x="42" y="34"/>
              </a:cxn>
              <a:cxn ang="0">
                <a:pos x="44" y="30"/>
              </a:cxn>
              <a:cxn ang="0">
                <a:pos x="50" y="28"/>
              </a:cxn>
              <a:cxn ang="0">
                <a:pos x="54" y="28"/>
              </a:cxn>
              <a:cxn ang="0">
                <a:pos x="54" y="32"/>
              </a:cxn>
              <a:cxn ang="0">
                <a:pos x="54" y="36"/>
              </a:cxn>
              <a:cxn ang="0">
                <a:pos x="50" y="38"/>
              </a:cxn>
              <a:cxn ang="0">
                <a:pos x="42" y="40"/>
              </a:cxn>
              <a:cxn ang="0">
                <a:pos x="36" y="44"/>
              </a:cxn>
              <a:cxn ang="0">
                <a:pos x="32" y="44"/>
              </a:cxn>
              <a:cxn ang="0">
                <a:pos x="32" y="46"/>
              </a:cxn>
              <a:cxn ang="0">
                <a:pos x="32" y="50"/>
              </a:cxn>
              <a:cxn ang="0">
                <a:pos x="36" y="52"/>
              </a:cxn>
              <a:cxn ang="0">
                <a:pos x="42" y="58"/>
              </a:cxn>
              <a:cxn ang="0">
                <a:pos x="46" y="66"/>
              </a:cxn>
              <a:cxn ang="0">
                <a:pos x="46" y="70"/>
              </a:cxn>
              <a:cxn ang="0">
                <a:pos x="62" y="90"/>
              </a:cxn>
              <a:cxn ang="0">
                <a:pos x="38" y="96"/>
              </a:cxn>
              <a:cxn ang="0">
                <a:pos x="34" y="64"/>
              </a:cxn>
              <a:cxn ang="0">
                <a:pos x="28" y="58"/>
              </a:cxn>
              <a:cxn ang="0">
                <a:pos x="24" y="78"/>
              </a:cxn>
            </a:cxnLst>
            <a:rect l="0" t="0" r="r" b="b"/>
            <a:pathLst>
              <a:path w="82" h="96">
                <a:moveTo>
                  <a:pt x="16" y="88"/>
                </a:moveTo>
                <a:lnTo>
                  <a:pt x="10" y="92"/>
                </a:lnTo>
                <a:lnTo>
                  <a:pt x="10" y="90"/>
                </a:lnTo>
                <a:lnTo>
                  <a:pt x="8" y="86"/>
                </a:lnTo>
                <a:lnTo>
                  <a:pt x="8" y="82"/>
                </a:lnTo>
                <a:lnTo>
                  <a:pt x="8" y="78"/>
                </a:lnTo>
                <a:lnTo>
                  <a:pt x="8" y="72"/>
                </a:lnTo>
                <a:lnTo>
                  <a:pt x="10" y="68"/>
                </a:lnTo>
                <a:lnTo>
                  <a:pt x="12" y="64"/>
                </a:lnTo>
                <a:lnTo>
                  <a:pt x="12" y="62"/>
                </a:lnTo>
                <a:lnTo>
                  <a:pt x="12" y="58"/>
                </a:lnTo>
                <a:lnTo>
                  <a:pt x="10" y="56"/>
                </a:lnTo>
                <a:lnTo>
                  <a:pt x="8" y="54"/>
                </a:lnTo>
                <a:lnTo>
                  <a:pt x="6" y="52"/>
                </a:lnTo>
                <a:lnTo>
                  <a:pt x="2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2" y="42"/>
                </a:lnTo>
                <a:lnTo>
                  <a:pt x="4" y="38"/>
                </a:lnTo>
                <a:lnTo>
                  <a:pt x="6" y="34"/>
                </a:lnTo>
                <a:lnTo>
                  <a:pt x="8" y="32"/>
                </a:lnTo>
                <a:lnTo>
                  <a:pt x="8" y="30"/>
                </a:lnTo>
                <a:lnTo>
                  <a:pt x="8" y="30"/>
                </a:lnTo>
                <a:lnTo>
                  <a:pt x="8" y="28"/>
                </a:lnTo>
                <a:lnTo>
                  <a:pt x="8" y="24"/>
                </a:lnTo>
                <a:lnTo>
                  <a:pt x="8" y="20"/>
                </a:lnTo>
                <a:lnTo>
                  <a:pt x="10" y="18"/>
                </a:lnTo>
                <a:lnTo>
                  <a:pt x="14" y="16"/>
                </a:lnTo>
                <a:lnTo>
                  <a:pt x="14" y="18"/>
                </a:lnTo>
                <a:lnTo>
                  <a:pt x="16" y="18"/>
                </a:lnTo>
                <a:lnTo>
                  <a:pt x="18" y="16"/>
                </a:lnTo>
                <a:lnTo>
                  <a:pt x="20" y="16"/>
                </a:lnTo>
                <a:lnTo>
                  <a:pt x="20" y="12"/>
                </a:lnTo>
                <a:lnTo>
                  <a:pt x="22" y="10"/>
                </a:lnTo>
                <a:lnTo>
                  <a:pt x="24" y="8"/>
                </a:lnTo>
                <a:lnTo>
                  <a:pt x="30" y="4"/>
                </a:lnTo>
                <a:lnTo>
                  <a:pt x="34" y="2"/>
                </a:lnTo>
                <a:lnTo>
                  <a:pt x="42" y="0"/>
                </a:lnTo>
                <a:lnTo>
                  <a:pt x="44" y="0"/>
                </a:lnTo>
                <a:lnTo>
                  <a:pt x="46" y="0"/>
                </a:lnTo>
                <a:lnTo>
                  <a:pt x="52" y="0"/>
                </a:lnTo>
                <a:lnTo>
                  <a:pt x="56" y="0"/>
                </a:lnTo>
                <a:lnTo>
                  <a:pt x="62" y="2"/>
                </a:lnTo>
                <a:lnTo>
                  <a:pt x="68" y="4"/>
                </a:lnTo>
                <a:lnTo>
                  <a:pt x="68" y="4"/>
                </a:lnTo>
                <a:lnTo>
                  <a:pt x="70" y="6"/>
                </a:lnTo>
                <a:lnTo>
                  <a:pt x="72" y="6"/>
                </a:lnTo>
                <a:lnTo>
                  <a:pt x="74" y="6"/>
                </a:lnTo>
                <a:lnTo>
                  <a:pt x="76" y="6"/>
                </a:lnTo>
                <a:lnTo>
                  <a:pt x="76" y="4"/>
                </a:lnTo>
                <a:lnTo>
                  <a:pt x="78" y="4"/>
                </a:lnTo>
                <a:lnTo>
                  <a:pt x="80" y="6"/>
                </a:lnTo>
                <a:lnTo>
                  <a:pt x="82" y="10"/>
                </a:lnTo>
                <a:lnTo>
                  <a:pt x="82" y="14"/>
                </a:lnTo>
                <a:lnTo>
                  <a:pt x="82" y="18"/>
                </a:lnTo>
                <a:lnTo>
                  <a:pt x="78" y="20"/>
                </a:lnTo>
                <a:lnTo>
                  <a:pt x="74" y="22"/>
                </a:lnTo>
                <a:lnTo>
                  <a:pt x="72" y="22"/>
                </a:lnTo>
                <a:lnTo>
                  <a:pt x="68" y="22"/>
                </a:lnTo>
                <a:lnTo>
                  <a:pt x="66" y="20"/>
                </a:lnTo>
                <a:lnTo>
                  <a:pt x="64" y="16"/>
                </a:lnTo>
                <a:lnTo>
                  <a:pt x="62" y="14"/>
                </a:lnTo>
                <a:lnTo>
                  <a:pt x="60" y="12"/>
                </a:lnTo>
                <a:lnTo>
                  <a:pt x="58" y="10"/>
                </a:lnTo>
                <a:lnTo>
                  <a:pt x="54" y="8"/>
                </a:lnTo>
                <a:lnTo>
                  <a:pt x="50" y="8"/>
                </a:lnTo>
                <a:lnTo>
                  <a:pt x="46" y="6"/>
                </a:lnTo>
                <a:lnTo>
                  <a:pt x="40" y="8"/>
                </a:lnTo>
                <a:lnTo>
                  <a:pt x="36" y="10"/>
                </a:lnTo>
                <a:lnTo>
                  <a:pt x="30" y="14"/>
                </a:lnTo>
                <a:lnTo>
                  <a:pt x="26" y="16"/>
                </a:lnTo>
                <a:lnTo>
                  <a:pt x="24" y="18"/>
                </a:lnTo>
                <a:lnTo>
                  <a:pt x="22" y="22"/>
                </a:lnTo>
                <a:lnTo>
                  <a:pt x="22" y="24"/>
                </a:lnTo>
                <a:lnTo>
                  <a:pt x="22" y="28"/>
                </a:lnTo>
                <a:lnTo>
                  <a:pt x="22" y="30"/>
                </a:lnTo>
                <a:lnTo>
                  <a:pt x="20" y="34"/>
                </a:lnTo>
                <a:lnTo>
                  <a:pt x="20" y="36"/>
                </a:lnTo>
                <a:lnTo>
                  <a:pt x="20" y="38"/>
                </a:lnTo>
                <a:lnTo>
                  <a:pt x="20" y="38"/>
                </a:lnTo>
                <a:lnTo>
                  <a:pt x="24" y="38"/>
                </a:lnTo>
                <a:lnTo>
                  <a:pt x="28" y="36"/>
                </a:lnTo>
                <a:lnTo>
                  <a:pt x="34" y="36"/>
                </a:lnTo>
                <a:lnTo>
                  <a:pt x="40" y="36"/>
                </a:lnTo>
                <a:lnTo>
                  <a:pt x="42" y="34"/>
                </a:lnTo>
                <a:lnTo>
                  <a:pt x="44" y="32"/>
                </a:lnTo>
                <a:lnTo>
                  <a:pt x="44" y="30"/>
                </a:lnTo>
                <a:lnTo>
                  <a:pt x="48" y="28"/>
                </a:lnTo>
                <a:lnTo>
                  <a:pt x="50" y="28"/>
                </a:lnTo>
                <a:lnTo>
                  <a:pt x="52" y="28"/>
                </a:lnTo>
                <a:lnTo>
                  <a:pt x="54" y="28"/>
                </a:lnTo>
                <a:lnTo>
                  <a:pt x="54" y="30"/>
                </a:lnTo>
                <a:lnTo>
                  <a:pt x="54" y="32"/>
                </a:lnTo>
                <a:lnTo>
                  <a:pt x="54" y="34"/>
                </a:lnTo>
                <a:lnTo>
                  <a:pt x="54" y="36"/>
                </a:lnTo>
                <a:lnTo>
                  <a:pt x="52" y="38"/>
                </a:lnTo>
                <a:lnTo>
                  <a:pt x="50" y="38"/>
                </a:lnTo>
                <a:lnTo>
                  <a:pt x="46" y="40"/>
                </a:lnTo>
                <a:lnTo>
                  <a:pt x="42" y="40"/>
                </a:lnTo>
                <a:lnTo>
                  <a:pt x="38" y="42"/>
                </a:lnTo>
                <a:lnTo>
                  <a:pt x="36" y="44"/>
                </a:lnTo>
                <a:lnTo>
                  <a:pt x="32" y="44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0" y="48"/>
                </a:lnTo>
                <a:lnTo>
                  <a:pt x="32" y="50"/>
                </a:lnTo>
                <a:lnTo>
                  <a:pt x="32" y="50"/>
                </a:lnTo>
                <a:lnTo>
                  <a:pt x="36" y="52"/>
                </a:lnTo>
                <a:lnTo>
                  <a:pt x="40" y="54"/>
                </a:lnTo>
                <a:lnTo>
                  <a:pt x="42" y="58"/>
                </a:lnTo>
                <a:lnTo>
                  <a:pt x="44" y="62"/>
                </a:lnTo>
                <a:lnTo>
                  <a:pt x="46" y="66"/>
                </a:lnTo>
                <a:lnTo>
                  <a:pt x="46" y="68"/>
                </a:lnTo>
                <a:lnTo>
                  <a:pt x="46" y="70"/>
                </a:lnTo>
                <a:lnTo>
                  <a:pt x="58" y="76"/>
                </a:lnTo>
                <a:lnTo>
                  <a:pt x="62" y="90"/>
                </a:lnTo>
                <a:lnTo>
                  <a:pt x="46" y="92"/>
                </a:lnTo>
                <a:lnTo>
                  <a:pt x="38" y="96"/>
                </a:lnTo>
                <a:lnTo>
                  <a:pt x="34" y="80"/>
                </a:lnTo>
                <a:lnTo>
                  <a:pt x="34" y="64"/>
                </a:lnTo>
                <a:lnTo>
                  <a:pt x="32" y="62"/>
                </a:lnTo>
                <a:lnTo>
                  <a:pt x="28" y="58"/>
                </a:lnTo>
                <a:lnTo>
                  <a:pt x="24" y="58"/>
                </a:lnTo>
                <a:lnTo>
                  <a:pt x="24" y="78"/>
                </a:lnTo>
                <a:lnTo>
                  <a:pt x="16" y="8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" name="Freeform 321"/>
          <p:cNvSpPr>
            <a:spLocks/>
          </p:cNvSpPr>
          <p:nvPr/>
        </p:nvSpPr>
        <p:spPr bwMode="gray">
          <a:xfrm>
            <a:off x="3337426" y="4406900"/>
            <a:ext cx="215948" cy="234950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8" y="4"/>
              </a:cxn>
              <a:cxn ang="0">
                <a:pos x="18" y="2"/>
              </a:cxn>
              <a:cxn ang="0">
                <a:pos x="24" y="0"/>
              </a:cxn>
              <a:cxn ang="0">
                <a:pos x="32" y="4"/>
              </a:cxn>
              <a:cxn ang="0">
                <a:pos x="38" y="14"/>
              </a:cxn>
              <a:cxn ang="0">
                <a:pos x="42" y="18"/>
              </a:cxn>
              <a:cxn ang="0">
                <a:pos x="42" y="20"/>
              </a:cxn>
              <a:cxn ang="0">
                <a:pos x="66" y="42"/>
              </a:cxn>
              <a:cxn ang="0">
                <a:pos x="72" y="42"/>
              </a:cxn>
              <a:cxn ang="0">
                <a:pos x="92" y="60"/>
              </a:cxn>
              <a:cxn ang="0">
                <a:pos x="110" y="74"/>
              </a:cxn>
              <a:cxn ang="0">
                <a:pos x="108" y="74"/>
              </a:cxn>
              <a:cxn ang="0">
                <a:pos x="104" y="76"/>
              </a:cxn>
              <a:cxn ang="0">
                <a:pos x="104" y="78"/>
              </a:cxn>
              <a:cxn ang="0">
                <a:pos x="114" y="88"/>
              </a:cxn>
              <a:cxn ang="0">
                <a:pos x="126" y="100"/>
              </a:cxn>
              <a:cxn ang="0">
                <a:pos x="128" y="102"/>
              </a:cxn>
              <a:cxn ang="0">
                <a:pos x="132" y="108"/>
              </a:cxn>
              <a:cxn ang="0">
                <a:pos x="136" y="116"/>
              </a:cxn>
              <a:cxn ang="0">
                <a:pos x="134" y="116"/>
              </a:cxn>
              <a:cxn ang="0">
                <a:pos x="134" y="120"/>
              </a:cxn>
              <a:cxn ang="0">
                <a:pos x="136" y="128"/>
              </a:cxn>
              <a:cxn ang="0">
                <a:pos x="136" y="132"/>
              </a:cxn>
              <a:cxn ang="0">
                <a:pos x="136" y="140"/>
              </a:cxn>
              <a:cxn ang="0">
                <a:pos x="132" y="146"/>
              </a:cxn>
              <a:cxn ang="0">
                <a:pos x="126" y="148"/>
              </a:cxn>
              <a:cxn ang="0">
                <a:pos x="122" y="148"/>
              </a:cxn>
              <a:cxn ang="0">
                <a:pos x="100" y="138"/>
              </a:cxn>
              <a:cxn ang="0">
                <a:pos x="82" y="116"/>
              </a:cxn>
              <a:cxn ang="0">
                <a:pos x="62" y="88"/>
              </a:cxn>
              <a:cxn ang="0">
                <a:pos x="52" y="68"/>
              </a:cxn>
              <a:cxn ang="0">
                <a:pos x="44" y="60"/>
              </a:cxn>
              <a:cxn ang="0">
                <a:pos x="40" y="54"/>
              </a:cxn>
              <a:cxn ang="0">
                <a:pos x="34" y="46"/>
              </a:cxn>
              <a:cxn ang="0">
                <a:pos x="14" y="18"/>
              </a:cxn>
              <a:cxn ang="0">
                <a:pos x="12" y="16"/>
              </a:cxn>
              <a:cxn ang="0">
                <a:pos x="6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36" h="148">
                <a:moveTo>
                  <a:pt x="0" y="0"/>
                </a:moveTo>
                <a:lnTo>
                  <a:pt x="2" y="2"/>
                </a:lnTo>
                <a:lnTo>
                  <a:pt x="4" y="2"/>
                </a:lnTo>
                <a:lnTo>
                  <a:pt x="8" y="4"/>
                </a:lnTo>
                <a:lnTo>
                  <a:pt x="12" y="4"/>
                </a:lnTo>
                <a:lnTo>
                  <a:pt x="18" y="2"/>
                </a:lnTo>
                <a:lnTo>
                  <a:pt x="20" y="2"/>
                </a:lnTo>
                <a:lnTo>
                  <a:pt x="24" y="0"/>
                </a:lnTo>
                <a:lnTo>
                  <a:pt x="28" y="2"/>
                </a:lnTo>
                <a:lnTo>
                  <a:pt x="32" y="4"/>
                </a:lnTo>
                <a:lnTo>
                  <a:pt x="36" y="8"/>
                </a:lnTo>
                <a:lnTo>
                  <a:pt x="38" y="14"/>
                </a:lnTo>
                <a:lnTo>
                  <a:pt x="40" y="16"/>
                </a:lnTo>
                <a:lnTo>
                  <a:pt x="42" y="18"/>
                </a:lnTo>
                <a:lnTo>
                  <a:pt x="42" y="20"/>
                </a:lnTo>
                <a:lnTo>
                  <a:pt x="42" y="20"/>
                </a:lnTo>
                <a:lnTo>
                  <a:pt x="42" y="20"/>
                </a:lnTo>
                <a:lnTo>
                  <a:pt x="66" y="42"/>
                </a:lnTo>
                <a:lnTo>
                  <a:pt x="68" y="40"/>
                </a:lnTo>
                <a:lnTo>
                  <a:pt x="72" y="42"/>
                </a:lnTo>
                <a:lnTo>
                  <a:pt x="82" y="50"/>
                </a:lnTo>
                <a:lnTo>
                  <a:pt x="92" y="60"/>
                </a:lnTo>
                <a:lnTo>
                  <a:pt x="104" y="68"/>
                </a:lnTo>
                <a:lnTo>
                  <a:pt x="110" y="74"/>
                </a:lnTo>
                <a:lnTo>
                  <a:pt x="108" y="74"/>
                </a:lnTo>
                <a:lnTo>
                  <a:pt x="108" y="74"/>
                </a:lnTo>
                <a:lnTo>
                  <a:pt x="106" y="74"/>
                </a:lnTo>
                <a:lnTo>
                  <a:pt x="104" y="76"/>
                </a:lnTo>
                <a:lnTo>
                  <a:pt x="102" y="76"/>
                </a:lnTo>
                <a:lnTo>
                  <a:pt x="104" y="78"/>
                </a:lnTo>
                <a:lnTo>
                  <a:pt x="106" y="82"/>
                </a:lnTo>
                <a:lnTo>
                  <a:pt x="114" y="88"/>
                </a:lnTo>
                <a:lnTo>
                  <a:pt x="114" y="100"/>
                </a:lnTo>
                <a:lnTo>
                  <a:pt x="126" y="100"/>
                </a:lnTo>
                <a:lnTo>
                  <a:pt x="126" y="100"/>
                </a:lnTo>
                <a:lnTo>
                  <a:pt x="128" y="102"/>
                </a:lnTo>
                <a:lnTo>
                  <a:pt x="130" y="104"/>
                </a:lnTo>
                <a:lnTo>
                  <a:pt x="132" y="108"/>
                </a:lnTo>
                <a:lnTo>
                  <a:pt x="134" y="112"/>
                </a:lnTo>
                <a:lnTo>
                  <a:pt x="136" y="116"/>
                </a:lnTo>
                <a:lnTo>
                  <a:pt x="136" y="116"/>
                </a:lnTo>
                <a:lnTo>
                  <a:pt x="134" y="116"/>
                </a:lnTo>
                <a:lnTo>
                  <a:pt x="134" y="118"/>
                </a:lnTo>
                <a:lnTo>
                  <a:pt x="134" y="120"/>
                </a:lnTo>
                <a:lnTo>
                  <a:pt x="134" y="124"/>
                </a:lnTo>
                <a:lnTo>
                  <a:pt x="136" y="128"/>
                </a:lnTo>
                <a:lnTo>
                  <a:pt x="136" y="130"/>
                </a:lnTo>
                <a:lnTo>
                  <a:pt x="136" y="132"/>
                </a:lnTo>
                <a:lnTo>
                  <a:pt x="136" y="136"/>
                </a:lnTo>
                <a:lnTo>
                  <a:pt x="136" y="140"/>
                </a:lnTo>
                <a:lnTo>
                  <a:pt x="134" y="144"/>
                </a:lnTo>
                <a:lnTo>
                  <a:pt x="132" y="146"/>
                </a:lnTo>
                <a:lnTo>
                  <a:pt x="128" y="148"/>
                </a:lnTo>
                <a:lnTo>
                  <a:pt x="126" y="148"/>
                </a:lnTo>
                <a:lnTo>
                  <a:pt x="122" y="148"/>
                </a:lnTo>
                <a:lnTo>
                  <a:pt x="122" y="148"/>
                </a:lnTo>
                <a:lnTo>
                  <a:pt x="102" y="142"/>
                </a:lnTo>
                <a:lnTo>
                  <a:pt x="100" y="138"/>
                </a:lnTo>
                <a:lnTo>
                  <a:pt x="92" y="128"/>
                </a:lnTo>
                <a:lnTo>
                  <a:pt x="82" y="116"/>
                </a:lnTo>
                <a:lnTo>
                  <a:pt x="72" y="102"/>
                </a:lnTo>
                <a:lnTo>
                  <a:pt x="62" y="88"/>
                </a:lnTo>
                <a:lnTo>
                  <a:pt x="56" y="78"/>
                </a:lnTo>
                <a:lnTo>
                  <a:pt x="52" y="68"/>
                </a:lnTo>
                <a:lnTo>
                  <a:pt x="44" y="62"/>
                </a:lnTo>
                <a:lnTo>
                  <a:pt x="44" y="60"/>
                </a:lnTo>
                <a:lnTo>
                  <a:pt x="42" y="58"/>
                </a:lnTo>
                <a:lnTo>
                  <a:pt x="40" y="54"/>
                </a:lnTo>
                <a:lnTo>
                  <a:pt x="38" y="50"/>
                </a:lnTo>
                <a:lnTo>
                  <a:pt x="34" y="46"/>
                </a:lnTo>
                <a:lnTo>
                  <a:pt x="32" y="42"/>
                </a:lnTo>
                <a:lnTo>
                  <a:pt x="14" y="18"/>
                </a:lnTo>
                <a:lnTo>
                  <a:pt x="14" y="18"/>
                </a:lnTo>
                <a:lnTo>
                  <a:pt x="12" y="16"/>
                </a:lnTo>
                <a:lnTo>
                  <a:pt x="8" y="14"/>
                </a:lnTo>
                <a:lnTo>
                  <a:pt x="6" y="12"/>
                </a:lnTo>
                <a:lnTo>
                  <a:pt x="2" y="8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Freeform 322"/>
          <p:cNvSpPr>
            <a:spLocks/>
          </p:cNvSpPr>
          <p:nvPr/>
        </p:nvSpPr>
        <p:spPr bwMode="gray">
          <a:xfrm>
            <a:off x="3547022" y="4648200"/>
            <a:ext cx="184191" cy="50800"/>
          </a:xfrm>
          <a:custGeom>
            <a:avLst/>
            <a:gdLst/>
            <a:ahLst/>
            <a:cxnLst>
              <a:cxn ang="0">
                <a:pos x="50" y="22"/>
              </a:cxn>
              <a:cxn ang="0">
                <a:pos x="22" y="22"/>
              </a:cxn>
              <a:cxn ang="0">
                <a:pos x="0" y="10"/>
              </a:cxn>
              <a:cxn ang="0">
                <a:pos x="2" y="4"/>
              </a:cxn>
              <a:cxn ang="0">
                <a:pos x="2" y="4"/>
              </a:cxn>
              <a:cxn ang="0">
                <a:pos x="6" y="2"/>
              </a:cxn>
              <a:cxn ang="0">
                <a:pos x="10" y="0"/>
              </a:cxn>
              <a:cxn ang="0">
                <a:pos x="14" y="0"/>
              </a:cxn>
              <a:cxn ang="0">
                <a:pos x="20" y="0"/>
              </a:cxn>
              <a:cxn ang="0">
                <a:pos x="26" y="0"/>
              </a:cxn>
              <a:cxn ang="0">
                <a:pos x="56" y="8"/>
              </a:cxn>
              <a:cxn ang="0">
                <a:pos x="58" y="8"/>
              </a:cxn>
              <a:cxn ang="0">
                <a:pos x="62" y="6"/>
              </a:cxn>
              <a:cxn ang="0">
                <a:pos x="66" y="6"/>
              </a:cxn>
              <a:cxn ang="0">
                <a:pos x="72" y="6"/>
              </a:cxn>
              <a:cxn ang="0">
                <a:pos x="80" y="6"/>
              </a:cxn>
              <a:cxn ang="0">
                <a:pos x="84" y="8"/>
              </a:cxn>
              <a:cxn ang="0">
                <a:pos x="90" y="12"/>
              </a:cxn>
              <a:cxn ang="0">
                <a:pos x="96" y="14"/>
              </a:cxn>
              <a:cxn ang="0">
                <a:pos x="102" y="16"/>
              </a:cxn>
              <a:cxn ang="0">
                <a:pos x="108" y="18"/>
              </a:cxn>
              <a:cxn ang="0">
                <a:pos x="110" y="20"/>
              </a:cxn>
              <a:cxn ang="0">
                <a:pos x="112" y="20"/>
              </a:cxn>
              <a:cxn ang="0">
                <a:pos x="112" y="20"/>
              </a:cxn>
              <a:cxn ang="0">
                <a:pos x="114" y="22"/>
              </a:cxn>
              <a:cxn ang="0">
                <a:pos x="114" y="24"/>
              </a:cxn>
              <a:cxn ang="0">
                <a:pos x="116" y="28"/>
              </a:cxn>
              <a:cxn ang="0">
                <a:pos x="114" y="30"/>
              </a:cxn>
              <a:cxn ang="0">
                <a:pos x="114" y="32"/>
              </a:cxn>
              <a:cxn ang="0">
                <a:pos x="110" y="32"/>
              </a:cxn>
              <a:cxn ang="0">
                <a:pos x="100" y="32"/>
              </a:cxn>
              <a:cxn ang="0">
                <a:pos x="88" y="30"/>
              </a:cxn>
              <a:cxn ang="0">
                <a:pos x="76" y="30"/>
              </a:cxn>
              <a:cxn ang="0">
                <a:pos x="72" y="28"/>
              </a:cxn>
              <a:cxn ang="0">
                <a:pos x="50" y="22"/>
              </a:cxn>
            </a:cxnLst>
            <a:rect l="0" t="0" r="r" b="b"/>
            <a:pathLst>
              <a:path w="116" h="32">
                <a:moveTo>
                  <a:pt x="50" y="22"/>
                </a:moveTo>
                <a:lnTo>
                  <a:pt x="22" y="22"/>
                </a:lnTo>
                <a:lnTo>
                  <a:pt x="0" y="10"/>
                </a:lnTo>
                <a:lnTo>
                  <a:pt x="2" y="4"/>
                </a:lnTo>
                <a:lnTo>
                  <a:pt x="2" y="4"/>
                </a:lnTo>
                <a:lnTo>
                  <a:pt x="6" y="2"/>
                </a:lnTo>
                <a:lnTo>
                  <a:pt x="10" y="0"/>
                </a:lnTo>
                <a:lnTo>
                  <a:pt x="14" y="0"/>
                </a:lnTo>
                <a:lnTo>
                  <a:pt x="20" y="0"/>
                </a:lnTo>
                <a:lnTo>
                  <a:pt x="26" y="0"/>
                </a:lnTo>
                <a:lnTo>
                  <a:pt x="56" y="8"/>
                </a:lnTo>
                <a:lnTo>
                  <a:pt x="58" y="8"/>
                </a:lnTo>
                <a:lnTo>
                  <a:pt x="62" y="6"/>
                </a:lnTo>
                <a:lnTo>
                  <a:pt x="66" y="6"/>
                </a:lnTo>
                <a:lnTo>
                  <a:pt x="72" y="6"/>
                </a:lnTo>
                <a:lnTo>
                  <a:pt x="80" y="6"/>
                </a:lnTo>
                <a:lnTo>
                  <a:pt x="84" y="8"/>
                </a:lnTo>
                <a:lnTo>
                  <a:pt x="90" y="12"/>
                </a:lnTo>
                <a:lnTo>
                  <a:pt x="96" y="14"/>
                </a:lnTo>
                <a:lnTo>
                  <a:pt x="102" y="16"/>
                </a:lnTo>
                <a:lnTo>
                  <a:pt x="108" y="18"/>
                </a:lnTo>
                <a:lnTo>
                  <a:pt x="110" y="20"/>
                </a:lnTo>
                <a:lnTo>
                  <a:pt x="112" y="20"/>
                </a:lnTo>
                <a:lnTo>
                  <a:pt x="112" y="20"/>
                </a:lnTo>
                <a:lnTo>
                  <a:pt x="114" y="22"/>
                </a:lnTo>
                <a:lnTo>
                  <a:pt x="114" y="24"/>
                </a:lnTo>
                <a:lnTo>
                  <a:pt x="116" y="28"/>
                </a:lnTo>
                <a:lnTo>
                  <a:pt x="114" y="30"/>
                </a:lnTo>
                <a:lnTo>
                  <a:pt x="114" y="32"/>
                </a:lnTo>
                <a:lnTo>
                  <a:pt x="110" y="32"/>
                </a:lnTo>
                <a:lnTo>
                  <a:pt x="100" y="32"/>
                </a:lnTo>
                <a:lnTo>
                  <a:pt x="88" y="30"/>
                </a:lnTo>
                <a:lnTo>
                  <a:pt x="76" y="30"/>
                </a:lnTo>
                <a:lnTo>
                  <a:pt x="72" y="28"/>
                </a:lnTo>
                <a:lnTo>
                  <a:pt x="50" y="2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Freeform 323"/>
          <p:cNvSpPr>
            <a:spLocks/>
          </p:cNvSpPr>
          <p:nvPr/>
        </p:nvSpPr>
        <p:spPr bwMode="gray">
          <a:xfrm>
            <a:off x="7313403" y="4749800"/>
            <a:ext cx="279462" cy="323850"/>
          </a:xfrm>
          <a:custGeom>
            <a:avLst/>
            <a:gdLst/>
            <a:ahLst/>
            <a:cxnLst>
              <a:cxn ang="0">
                <a:pos x="2" y="94"/>
              </a:cxn>
              <a:cxn ang="0">
                <a:pos x="8" y="90"/>
              </a:cxn>
              <a:cxn ang="0">
                <a:pos x="22" y="84"/>
              </a:cxn>
              <a:cxn ang="0">
                <a:pos x="28" y="80"/>
              </a:cxn>
              <a:cxn ang="0">
                <a:pos x="26" y="70"/>
              </a:cxn>
              <a:cxn ang="0">
                <a:pos x="24" y="66"/>
              </a:cxn>
              <a:cxn ang="0">
                <a:pos x="24" y="52"/>
              </a:cxn>
              <a:cxn ang="0">
                <a:pos x="28" y="44"/>
              </a:cxn>
              <a:cxn ang="0">
                <a:pos x="26" y="36"/>
              </a:cxn>
              <a:cxn ang="0">
                <a:pos x="34" y="18"/>
              </a:cxn>
              <a:cxn ang="0">
                <a:pos x="42" y="16"/>
              </a:cxn>
              <a:cxn ang="0">
                <a:pos x="48" y="8"/>
              </a:cxn>
              <a:cxn ang="0">
                <a:pos x="58" y="4"/>
              </a:cxn>
              <a:cxn ang="0">
                <a:pos x="64" y="6"/>
              </a:cxn>
              <a:cxn ang="0">
                <a:pos x="68" y="0"/>
              </a:cxn>
              <a:cxn ang="0">
                <a:pos x="74" y="2"/>
              </a:cxn>
              <a:cxn ang="0">
                <a:pos x="72" y="20"/>
              </a:cxn>
              <a:cxn ang="0">
                <a:pos x="98" y="46"/>
              </a:cxn>
              <a:cxn ang="0">
                <a:pos x="110" y="48"/>
              </a:cxn>
              <a:cxn ang="0">
                <a:pos x="118" y="60"/>
              </a:cxn>
              <a:cxn ang="0">
                <a:pos x="128" y="66"/>
              </a:cxn>
              <a:cxn ang="0">
                <a:pos x="140" y="78"/>
              </a:cxn>
              <a:cxn ang="0">
                <a:pos x="166" y="90"/>
              </a:cxn>
              <a:cxn ang="0">
                <a:pos x="166" y="98"/>
              </a:cxn>
              <a:cxn ang="0">
                <a:pos x="168" y="104"/>
              </a:cxn>
              <a:cxn ang="0">
                <a:pos x="174" y="108"/>
              </a:cxn>
              <a:cxn ang="0">
                <a:pos x="176" y="120"/>
              </a:cxn>
              <a:cxn ang="0">
                <a:pos x="174" y="156"/>
              </a:cxn>
              <a:cxn ang="0">
                <a:pos x="162" y="152"/>
              </a:cxn>
              <a:cxn ang="0">
                <a:pos x="132" y="150"/>
              </a:cxn>
              <a:cxn ang="0">
                <a:pos x="112" y="180"/>
              </a:cxn>
              <a:cxn ang="0">
                <a:pos x="106" y="190"/>
              </a:cxn>
              <a:cxn ang="0">
                <a:pos x="98" y="186"/>
              </a:cxn>
              <a:cxn ang="0">
                <a:pos x="84" y="200"/>
              </a:cxn>
              <a:cxn ang="0">
                <a:pos x="82" y="194"/>
              </a:cxn>
              <a:cxn ang="0">
                <a:pos x="76" y="188"/>
              </a:cxn>
              <a:cxn ang="0">
                <a:pos x="56" y="188"/>
              </a:cxn>
              <a:cxn ang="0">
                <a:pos x="50" y="198"/>
              </a:cxn>
              <a:cxn ang="0">
                <a:pos x="46" y="202"/>
              </a:cxn>
              <a:cxn ang="0">
                <a:pos x="40" y="204"/>
              </a:cxn>
              <a:cxn ang="0">
                <a:pos x="30" y="160"/>
              </a:cxn>
              <a:cxn ang="0">
                <a:pos x="30" y="150"/>
              </a:cxn>
              <a:cxn ang="0">
                <a:pos x="24" y="138"/>
              </a:cxn>
              <a:cxn ang="0">
                <a:pos x="10" y="118"/>
              </a:cxn>
              <a:cxn ang="0">
                <a:pos x="2" y="102"/>
              </a:cxn>
            </a:cxnLst>
            <a:rect l="0" t="0" r="r" b="b"/>
            <a:pathLst>
              <a:path w="176" h="204">
                <a:moveTo>
                  <a:pt x="0" y="96"/>
                </a:moveTo>
                <a:lnTo>
                  <a:pt x="2" y="94"/>
                </a:lnTo>
                <a:lnTo>
                  <a:pt x="2" y="94"/>
                </a:lnTo>
                <a:lnTo>
                  <a:pt x="4" y="94"/>
                </a:lnTo>
                <a:lnTo>
                  <a:pt x="6" y="92"/>
                </a:lnTo>
                <a:lnTo>
                  <a:pt x="8" y="90"/>
                </a:lnTo>
                <a:lnTo>
                  <a:pt x="12" y="88"/>
                </a:lnTo>
                <a:lnTo>
                  <a:pt x="18" y="86"/>
                </a:lnTo>
                <a:lnTo>
                  <a:pt x="22" y="84"/>
                </a:lnTo>
                <a:lnTo>
                  <a:pt x="24" y="84"/>
                </a:lnTo>
                <a:lnTo>
                  <a:pt x="26" y="82"/>
                </a:lnTo>
                <a:lnTo>
                  <a:pt x="28" y="80"/>
                </a:lnTo>
                <a:lnTo>
                  <a:pt x="28" y="76"/>
                </a:lnTo>
                <a:lnTo>
                  <a:pt x="28" y="74"/>
                </a:lnTo>
                <a:lnTo>
                  <a:pt x="26" y="70"/>
                </a:lnTo>
                <a:lnTo>
                  <a:pt x="26" y="68"/>
                </a:lnTo>
                <a:lnTo>
                  <a:pt x="24" y="68"/>
                </a:lnTo>
                <a:lnTo>
                  <a:pt x="24" y="66"/>
                </a:lnTo>
                <a:lnTo>
                  <a:pt x="24" y="62"/>
                </a:lnTo>
                <a:lnTo>
                  <a:pt x="24" y="56"/>
                </a:lnTo>
                <a:lnTo>
                  <a:pt x="24" y="52"/>
                </a:lnTo>
                <a:lnTo>
                  <a:pt x="26" y="48"/>
                </a:lnTo>
                <a:lnTo>
                  <a:pt x="26" y="46"/>
                </a:lnTo>
                <a:lnTo>
                  <a:pt x="28" y="44"/>
                </a:lnTo>
                <a:lnTo>
                  <a:pt x="28" y="40"/>
                </a:lnTo>
                <a:lnTo>
                  <a:pt x="26" y="38"/>
                </a:lnTo>
                <a:lnTo>
                  <a:pt x="26" y="36"/>
                </a:lnTo>
                <a:lnTo>
                  <a:pt x="26" y="36"/>
                </a:lnTo>
                <a:lnTo>
                  <a:pt x="16" y="20"/>
                </a:lnTo>
                <a:lnTo>
                  <a:pt x="34" y="18"/>
                </a:lnTo>
                <a:lnTo>
                  <a:pt x="36" y="18"/>
                </a:lnTo>
                <a:lnTo>
                  <a:pt x="38" y="18"/>
                </a:lnTo>
                <a:lnTo>
                  <a:pt x="42" y="16"/>
                </a:lnTo>
                <a:lnTo>
                  <a:pt x="44" y="12"/>
                </a:lnTo>
                <a:lnTo>
                  <a:pt x="46" y="10"/>
                </a:lnTo>
                <a:lnTo>
                  <a:pt x="48" y="8"/>
                </a:lnTo>
                <a:lnTo>
                  <a:pt x="52" y="6"/>
                </a:lnTo>
                <a:lnTo>
                  <a:pt x="54" y="4"/>
                </a:lnTo>
                <a:lnTo>
                  <a:pt x="58" y="4"/>
                </a:lnTo>
                <a:lnTo>
                  <a:pt x="60" y="6"/>
                </a:lnTo>
                <a:lnTo>
                  <a:pt x="62" y="6"/>
                </a:lnTo>
                <a:lnTo>
                  <a:pt x="64" y="6"/>
                </a:lnTo>
                <a:lnTo>
                  <a:pt x="66" y="4"/>
                </a:lnTo>
                <a:lnTo>
                  <a:pt x="66" y="2"/>
                </a:lnTo>
                <a:lnTo>
                  <a:pt x="68" y="0"/>
                </a:lnTo>
                <a:lnTo>
                  <a:pt x="70" y="0"/>
                </a:lnTo>
                <a:lnTo>
                  <a:pt x="72" y="0"/>
                </a:lnTo>
                <a:lnTo>
                  <a:pt x="74" y="2"/>
                </a:lnTo>
                <a:lnTo>
                  <a:pt x="74" y="6"/>
                </a:lnTo>
                <a:lnTo>
                  <a:pt x="72" y="10"/>
                </a:lnTo>
                <a:lnTo>
                  <a:pt x="72" y="20"/>
                </a:lnTo>
                <a:lnTo>
                  <a:pt x="76" y="32"/>
                </a:lnTo>
                <a:lnTo>
                  <a:pt x="86" y="42"/>
                </a:lnTo>
                <a:lnTo>
                  <a:pt x="98" y="46"/>
                </a:lnTo>
                <a:lnTo>
                  <a:pt x="108" y="44"/>
                </a:lnTo>
                <a:lnTo>
                  <a:pt x="108" y="46"/>
                </a:lnTo>
                <a:lnTo>
                  <a:pt x="110" y="48"/>
                </a:lnTo>
                <a:lnTo>
                  <a:pt x="112" y="52"/>
                </a:lnTo>
                <a:lnTo>
                  <a:pt x="114" y="56"/>
                </a:lnTo>
                <a:lnTo>
                  <a:pt x="118" y="60"/>
                </a:lnTo>
                <a:lnTo>
                  <a:pt x="124" y="62"/>
                </a:lnTo>
                <a:lnTo>
                  <a:pt x="124" y="62"/>
                </a:lnTo>
                <a:lnTo>
                  <a:pt x="128" y="66"/>
                </a:lnTo>
                <a:lnTo>
                  <a:pt x="132" y="68"/>
                </a:lnTo>
                <a:lnTo>
                  <a:pt x="136" y="72"/>
                </a:lnTo>
                <a:lnTo>
                  <a:pt x="140" y="78"/>
                </a:lnTo>
                <a:lnTo>
                  <a:pt x="142" y="82"/>
                </a:lnTo>
                <a:lnTo>
                  <a:pt x="144" y="88"/>
                </a:lnTo>
                <a:lnTo>
                  <a:pt x="166" y="90"/>
                </a:lnTo>
                <a:lnTo>
                  <a:pt x="166" y="92"/>
                </a:lnTo>
                <a:lnTo>
                  <a:pt x="166" y="94"/>
                </a:lnTo>
                <a:lnTo>
                  <a:pt x="166" y="98"/>
                </a:lnTo>
                <a:lnTo>
                  <a:pt x="166" y="102"/>
                </a:lnTo>
                <a:lnTo>
                  <a:pt x="168" y="104"/>
                </a:lnTo>
                <a:lnTo>
                  <a:pt x="168" y="104"/>
                </a:lnTo>
                <a:lnTo>
                  <a:pt x="170" y="106"/>
                </a:lnTo>
                <a:lnTo>
                  <a:pt x="172" y="106"/>
                </a:lnTo>
                <a:lnTo>
                  <a:pt x="174" y="108"/>
                </a:lnTo>
                <a:lnTo>
                  <a:pt x="176" y="112"/>
                </a:lnTo>
                <a:lnTo>
                  <a:pt x="176" y="116"/>
                </a:lnTo>
                <a:lnTo>
                  <a:pt x="176" y="120"/>
                </a:lnTo>
                <a:lnTo>
                  <a:pt x="176" y="132"/>
                </a:lnTo>
                <a:lnTo>
                  <a:pt x="176" y="144"/>
                </a:lnTo>
                <a:lnTo>
                  <a:pt x="174" y="156"/>
                </a:lnTo>
                <a:lnTo>
                  <a:pt x="172" y="162"/>
                </a:lnTo>
                <a:lnTo>
                  <a:pt x="170" y="160"/>
                </a:lnTo>
                <a:lnTo>
                  <a:pt x="162" y="152"/>
                </a:lnTo>
                <a:lnTo>
                  <a:pt x="150" y="148"/>
                </a:lnTo>
                <a:lnTo>
                  <a:pt x="136" y="148"/>
                </a:lnTo>
                <a:lnTo>
                  <a:pt x="132" y="150"/>
                </a:lnTo>
                <a:lnTo>
                  <a:pt x="126" y="158"/>
                </a:lnTo>
                <a:lnTo>
                  <a:pt x="116" y="168"/>
                </a:lnTo>
                <a:lnTo>
                  <a:pt x="112" y="180"/>
                </a:lnTo>
                <a:lnTo>
                  <a:pt x="108" y="192"/>
                </a:lnTo>
                <a:lnTo>
                  <a:pt x="108" y="190"/>
                </a:lnTo>
                <a:lnTo>
                  <a:pt x="106" y="190"/>
                </a:lnTo>
                <a:lnTo>
                  <a:pt x="104" y="188"/>
                </a:lnTo>
                <a:lnTo>
                  <a:pt x="102" y="186"/>
                </a:lnTo>
                <a:lnTo>
                  <a:pt x="98" y="186"/>
                </a:lnTo>
                <a:lnTo>
                  <a:pt x="94" y="188"/>
                </a:lnTo>
                <a:lnTo>
                  <a:pt x="88" y="192"/>
                </a:lnTo>
                <a:lnTo>
                  <a:pt x="84" y="200"/>
                </a:lnTo>
                <a:lnTo>
                  <a:pt x="84" y="200"/>
                </a:lnTo>
                <a:lnTo>
                  <a:pt x="82" y="196"/>
                </a:lnTo>
                <a:lnTo>
                  <a:pt x="82" y="194"/>
                </a:lnTo>
                <a:lnTo>
                  <a:pt x="80" y="192"/>
                </a:lnTo>
                <a:lnTo>
                  <a:pt x="78" y="188"/>
                </a:lnTo>
                <a:lnTo>
                  <a:pt x="76" y="188"/>
                </a:lnTo>
                <a:lnTo>
                  <a:pt x="58" y="184"/>
                </a:lnTo>
                <a:lnTo>
                  <a:pt x="58" y="186"/>
                </a:lnTo>
                <a:lnTo>
                  <a:pt x="56" y="188"/>
                </a:lnTo>
                <a:lnTo>
                  <a:pt x="54" y="192"/>
                </a:lnTo>
                <a:lnTo>
                  <a:pt x="52" y="194"/>
                </a:lnTo>
                <a:lnTo>
                  <a:pt x="50" y="198"/>
                </a:lnTo>
                <a:lnTo>
                  <a:pt x="48" y="198"/>
                </a:lnTo>
                <a:lnTo>
                  <a:pt x="46" y="200"/>
                </a:lnTo>
                <a:lnTo>
                  <a:pt x="46" y="202"/>
                </a:lnTo>
                <a:lnTo>
                  <a:pt x="44" y="202"/>
                </a:lnTo>
                <a:lnTo>
                  <a:pt x="42" y="204"/>
                </a:lnTo>
                <a:lnTo>
                  <a:pt x="40" y="204"/>
                </a:lnTo>
                <a:lnTo>
                  <a:pt x="38" y="202"/>
                </a:lnTo>
                <a:lnTo>
                  <a:pt x="34" y="180"/>
                </a:lnTo>
                <a:lnTo>
                  <a:pt x="30" y="160"/>
                </a:lnTo>
                <a:lnTo>
                  <a:pt x="30" y="158"/>
                </a:lnTo>
                <a:lnTo>
                  <a:pt x="30" y="154"/>
                </a:lnTo>
                <a:lnTo>
                  <a:pt x="30" y="150"/>
                </a:lnTo>
                <a:lnTo>
                  <a:pt x="28" y="144"/>
                </a:lnTo>
                <a:lnTo>
                  <a:pt x="26" y="140"/>
                </a:lnTo>
                <a:lnTo>
                  <a:pt x="24" y="138"/>
                </a:lnTo>
                <a:lnTo>
                  <a:pt x="12" y="122"/>
                </a:lnTo>
                <a:lnTo>
                  <a:pt x="12" y="120"/>
                </a:lnTo>
                <a:lnTo>
                  <a:pt x="10" y="118"/>
                </a:lnTo>
                <a:lnTo>
                  <a:pt x="6" y="114"/>
                </a:lnTo>
                <a:lnTo>
                  <a:pt x="4" y="108"/>
                </a:lnTo>
                <a:lnTo>
                  <a:pt x="2" y="102"/>
                </a:lnTo>
                <a:lnTo>
                  <a:pt x="0" y="9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Freeform 324"/>
          <p:cNvSpPr>
            <a:spLocks/>
          </p:cNvSpPr>
          <p:nvPr/>
        </p:nvSpPr>
        <p:spPr bwMode="gray">
          <a:xfrm>
            <a:off x="7075226" y="4527550"/>
            <a:ext cx="282637" cy="387350"/>
          </a:xfrm>
          <a:custGeom>
            <a:avLst/>
            <a:gdLst/>
            <a:ahLst/>
            <a:cxnLst>
              <a:cxn ang="0">
                <a:pos x="72" y="216"/>
              </a:cxn>
              <a:cxn ang="0">
                <a:pos x="68" y="200"/>
              </a:cxn>
              <a:cxn ang="0">
                <a:pos x="58" y="176"/>
              </a:cxn>
              <a:cxn ang="0">
                <a:pos x="46" y="148"/>
              </a:cxn>
              <a:cxn ang="0">
                <a:pos x="18" y="108"/>
              </a:cxn>
              <a:cxn ang="0">
                <a:pos x="4" y="90"/>
              </a:cxn>
              <a:cxn ang="0">
                <a:pos x="6" y="84"/>
              </a:cxn>
              <a:cxn ang="0">
                <a:pos x="4" y="78"/>
              </a:cxn>
              <a:cxn ang="0">
                <a:pos x="0" y="74"/>
              </a:cxn>
              <a:cxn ang="0">
                <a:pos x="6" y="64"/>
              </a:cxn>
              <a:cxn ang="0">
                <a:pos x="14" y="64"/>
              </a:cxn>
              <a:cxn ang="0">
                <a:pos x="28" y="68"/>
              </a:cxn>
              <a:cxn ang="0">
                <a:pos x="36" y="66"/>
              </a:cxn>
              <a:cxn ang="0">
                <a:pos x="38" y="62"/>
              </a:cxn>
              <a:cxn ang="0">
                <a:pos x="42" y="54"/>
              </a:cxn>
              <a:cxn ang="0">
                <a:pos x="46" y="48"/>
              </a:cxn>
              <a:cxn ang="0">
                <a:pos x="60" y="44"/>
              </a:cxn>
              <a:cxn ang="0">
                <a:pos x="82" y="18"/>
              </a:cxn>
              <a:cxn ang="0">
                <a:pos x="82" y="8"/>
              </a:cxn>
              <a:cxn ang="0">
                <a:pos x="88" y="4"/>
              </a:cxn>
              <a:cxn ang="0">
                <a:pos x="100" y="8"/>
              </a:cxn>
              <a:cxn ang="0">
                <a:pos x="116" y="14"/>
              </a:cxn>
              <a:cxn ang="0">
                <a:pos x="124" y="22"/>
              </a:cxn>
              <a:cxn ang="0">
                <a:pos x="126" y="28"/>
              </a:cxn>
              <a:cxn ang="0">
                <a:pos x="134" y="36"/>
              </a:cxn>
              <a:cxn ang="0">
                <a:pos x="146" y="36"/>
              </a:cxn>
              <a:cxn ang="0">
                <a:pos x="158" y="38"/>
              </a:cxn>
              <a:cxn ang="0">
                <a:pos x="162" y="42"/>
              </a:cxn>
              <a:cxn ang="0">
                <a:pos x="162" y="60"/>
              </a:cxn>
              <a:cxn ang="0">
                <a:pos x="156" y="66"/>
              </a:cxn>
              <a:cxn ang="0">
                <a:pos x="148" y="64"/>
              </a:cxn>
              <a:cxn ang="0">
                <a:pos x="142" y="66"/>
              </a:cxn>
              <a:cxn ang="0">
                <a:pos x="128" y="72"/>
              </a:cxn>
              <a:cxn ang="0">
                <a:pos x="122" y="82"/>
              </a:cxn>
              <a:cxn ang="0">
                <a:pos x="118" y="92"/>
              </a:cxn>
              <a:cxn ang="0">
                <a:pos x="114" y="98"/>
              </a:cxn>
              <a:cxn ang="0">
                <a:pos x="110" y="116"/>
              </a:cxn>
              <a:cxn ang="0">
                <a:pos x="114" y="126"/>
              </a:cxn>
              <a:cxn ang="0">
                <a:pos x="116" y="134"/>
              </a:cxn>
              <a:cxn ang="0">
                <a:pos x="118" y="134"/>
              </a:cxn>
              <a:cxn ang="0">
                <a:pos x="126" y="134"/>
              </a:cxn>
              <a:cxn ang="0">
                <a:pos x="126" y="136"/>
              </a:cxn>
              <a:cxn ang="0">
                <a:pos x="138" y="140"/>
              </a:cxn>
              <a:cxn ang="0">
                <a:pos x="142" y="140"/>
              </a:cxn>
              <a:cxn ang="0">
                <a:pos x="150" y="134"/>
              </a:cxn>
              <a:cxn ang="0">
                <a:pos x="152" y="156"/>
              </a:cxn>
              <a:cxn ang="0">
                <a:pos x="156" y="158"/>
              </a:cxn>
              <a:cxn ang="0">
                <a:pos x="164" y="160"/>
              </a:cxn>
              <a:cxn ang="0">
                <a:pos x="176" y="176"/>
              </a:cxn>
              <a:cxn ang="0">
                <a:pos x="178" y="184"/>
              </a:cxn>
              <a:cxn ang="0">
                <a:pos x="174" y="192"/>
              </a:cxn>
              <a:cxn ang="0">
                <a:pos x="174" y="206"/>
              </a:cxn>
              <a:cxn ang="0">
                <a:pos x="176" y="210"/>
              </a:cxn>
              <a:cxn ang="0">
                <a:pos x="178" y="220"/>
              </a:cxn>
              <a:cxn ang="0">
                <a:pos x="170" y="224"/>
              </a:cxn>
              <a:cxn ang="0">
                <a:pos x="156" y="230"/>
              </a:cxn>
              <a:cxn ang="0">
                <a:pos x="148" y="238"/>
              </a:cxn>
              <a:cxn ang="0">
                <a:pos x="132" y="244"/>
              </a:cxn>
              <a:cxn ang="0">
                <a:pos x="120" y="244"/>
              </a:cxn>
              <a:cxn ang="0">
                <a:pos x="112" y="240"/>
              </a:cxn>
              <a:cxn ang="0">
                <a:pos x="98" y="234"/>
              </a:cxn>
              <a:cxn ang="0">
                <a:pos x="82" y="226"/>
              </a:cxn>
            </a:cxnLst>
            <a:rect l="0" t="0" r="r" b="b"/>
            <a:pathLst>
              <a:path w="178" h="244">
                <a:moveTo>
                  <a:pt x="82" y="226"/>
                </a:moveTo>
                <a:lnTo>
                  <a:pt x="76" y="222"/>
                </a:lnTo>
                <a:lnTo>
                  <a:pt x="72" y="216"/>
                </a:lnTo>
                <a:lnTo>
                  <a:pt x="70" y="210"/>
                </a:lnTo>
                <a:lnTo>
                  <a:pt x="68" y="204"/>
                </a:lnTo>
                <a:lnTo>
                  <a:pt x="68" y="200"/>
                </a:lnTo>
                <a:lnTo>
                  <a:pt x="66" y="196"/>
                </a:lnTo>
                <a:lnTo>
                  <a:pt x="64" y="190"/>
                </a:lnTo>
                <a:lnTo>
                  <a:pt x="58" y="176"/>
                </a:lnTo>
                <a:lnTo>
                  <a:pt x="52" y="164"/>
                </a:lnTo>
                <a:lnTo>
                  <a:pt x="48" y="152"/>
                </a:lnTo>
                <a:lnTo>
                  <a:pt x="46" y="148"/>
                </a:lnTo>
                <a:lnTo>
                  <a:pt x="40" y="136"/>
                </a:lnTo>
                <a:lnTo>
                  <a:pt x="30" y="122"/>
                </a:lnTo>
                <a:lnTo>
                  <a:pt x="18" y="108"/>
                </a:lnTo>
                <a:lnTo>
                  <a:pt x="10" y="98"/>
                </a:lnTo>
                <a:lnTo>
                  <a:pt x="6" y="94"/>
                </a:lnTo>
                <a:lnTo>
                  <a:pt x="4" y="90"/>
                </a:lnTo>
                <a:lnTo>
                  <a:pt x="4" y="86"/>
                </a:lnTo>
                <a:lnTo>
                  <a:pt x="4" y="84"/>
                </a:lnTo>
                <a:lnTo>
                  <a:pt x="6" y="84"/>
                </a:lnTo>
                <a:lnTo>
                  <a:pt x="6" y="84"/>
                </a:lnTo>
                <a:lnTo>
                  <a:pt x="6" y="80"/>
                </a:lnTo>
                <a:lnTo>
                  <a:pt x="4" y="78"/>
                </a:lnTo>
                <a:lnTo>
                  <a:pt x="4" y="76"/>
                </a:lnTo>
                <a:lnTo>
                  <a:pt x="2" y="74"/>
                </a:lnTo>
                <a:lnTo>
                  <a:pt x="0" y="74"/>
                </a:lnTo>
                <a:lnTo>
                  <a:pt x="2" y="68"/>
                </a:lnTo>
                <a:lnTo>
                  <a:pt x="4" y="66"/>
                </a:lnTo>
                <a:lnTo>
                  <a:pt x="6" y="64"/>
                </a:lnTo>
                <a:lnTo>
                  <a:pt x="8" y="62"/>
                </a:lnTo>
                <a:lnTo>
                  <a:pt x="10" y="62"/>
                </a:lnTo>
                <a:lnTo>
                  <a:pt x="14" y="64"/>
                </a:lnTo>
                <a:lnTo>
                  <a:pt x="16" y="66"/>
                </a:lnTo>
                <a:lnTo>
                  <a:pt x="26" y="66"/>
                </a:lnTo>
                <a:lnTo>
                  <a:pt x="28" y="68"/>
                </a:lnTo>
                <a:lnTo>
                  <a:pt x="30" y="68"/>
                </a:lnTo>
                <a:lnTo>
                  <a:pt x="34" y="68"/>
                </a:lnTo>
                <a:lnTo>
                  <a:pt x="36" y="66"/>
                </a:lnTo>
                <a:lnTo>
                  <a:pt x="36" y="64"/>
                </a:lnTo>
                <a:lnTo>
                  <a:pt x="36" y="64"/>
                </a:lnTo>
                <a:lnTo>
                  <a:pt x="38" y="62"/>
                </a:lnTo>
                <a:lnTo>
                  <a:pt x="40" y="60"/>
                </a:lnTo>
                <a:lnTo>
                  <a:pt x="40" y="56"/>
                </a:lnTo>
                <a:lnTo>
                  <a:pt x="42" y="54"/>
                </a:lnTo>
                <a:lnTo>
                  <a:pt x="42" y="54"/>
                </a:lnTo>
                <a:lnTo>
                  <a:pt x="44" y="50"/>
                </a:lnTo>
                <a:lnTo>
                  <a:pt x="46" y="48"/>
                </a:lnTo>
                <a:lnTo>
                  <a:pt x="46" y="48"/>
                </a:lnTo>
                <a:lnTo>
                  <a:pt x="48" y="48"/>
                </a:lnTo>
                <a:lnTo>
                  <a:pt x="60" y="44"/>
                </a:lnTo>
                <a:lnTo>
                  <a:pt x="70" y="36"/>
                </a:lnTo>
                <a:lnTo>
                  <a:pt x="78" y="28"/>
                </a:lnTo>
                <a:lnTo>
                  <a:pt x="82" y="18"/>
                </a:lnTo>
                <a:lnTo>
                  <a:pt x="84" y="14"/>
                </a:lnTo>
                <a:lnTo>
                  <a:pt x="84" y="10"/>
                </a:lnTo>
                <a:lnTo>
                  <a:pt x="82" y="8"/>
                </a:lnTo>
                <a:lnTo>
                  <a:pt x="82" y="4"/>
                </a:lnTo>
                <a:lnTo>
                  <a:pt x="82" y="0"/>
                </a:lnTo>
                <a:lnTo>
                  <a:pt x="88" y="4"/>
                </a:lnTo>
                <a:lnTo>
                  <a:pt x="94" y="6"/>
                </a:lnTo>
                <a:lnTo>
                  <a:pt x="96" y="6"/>
                </a:lnTo>
                <a:lnTo>
                  <a:pt x="100" y="8"/>
                </a:lnTo>
                <a:lnTo>
                  <a:pt x="104" y="10"/>
                </a:lnTo>
                <a:lnTo>
                  <a:pt x="110" y="12"/>
                </a:lnTo>
                <a:lnTo>
                  <a:pt x="116" y="14"/>
                </a:lnTo>
                <a:lnTo>
                  <a:pt x="122" y="18"/>
                </a:lnTo>
                <a:lnTo>
                  <a:pt x="124" y="22"/>
                </a:lnTo>
                <a:lnTo>
                  <a:pt x="124" y="22"/>
                </a:lnTo>
                <a:lnTo>
                  <a:pt x="124" y="24"/>
                </a:lnTo>
                <a:lnTo>
                  <a:pt x="124" y="26"/>
                </a:lnTo>
                <a:lnTo>
                  <a:pt x="126" y="28"/>
                </a:lnTo>
                <a:lnTo>
                  <a:pt x="126" y="32"/>
                </a:lnTo>
                <a:lnTo>
                  <a:pt x="130" y="34"/>
                </a:lnTo>
                <a:lnTo>
                  <a:pt x="134" y="36"/>
                </a:lnTo>
                <a:lnTo>
                  <a:pt x="140" y="36"/>
                </a:lnTo>
                <a:lnTo>
                  <a:pt x="142" y="36"/>
                </a:lnTo>
                <a:lnTo>
                  <a:pt x="146" y="36"/>
                </a:lnTo>
                <a:lnTo>
                  <a:pt x="150" y="36"/>
                </a:lnTo>
                <a:lnTo>
                  <a:pt x="154" y="38"/>
                </a:lnTo>
                <a:lnTo>
                  <a:pt x="158" y="38"/>
                </a:lnTo>
                <a:lnTo>
                  <a:pt x="158" y="38"/>
                </a:lnTo>
                <a:lnTo>
                  <a:pt x="160" y="40"/>
                </a:lnTo>
                <a:lnTo>
                  <a:pt x="162" y="42"/>
                </a:lnTo>
                <a:lnTo>
                  <a:pt x="162" y="44"/>
                </a:lnTo>
                <a:lnTo>
                  <a:pt x="156" y="60"/>
                </a:lnTo>
                <a:lnTo>
                  <a:pt x="162" y="60"/>
                </a:lnTo>
                <a:lnTo>
                  <a:pt x="162" y="66"/>
                </a:lnTo>
                <a:lnTo>
                  <a:pt x="156" y="66"/>
                </a:lnTo>
                <a:lnTo>
                  <a:pt x="156" y="66"/>
                </a:lnTo>
                <a:lnTo>
                  <a:pt x="154" y="64"/>
                </a:lnTo>
                <a:lnTo>
                  <a:pt x="152" y="64"/>
                </a:lnTo>
                <a:lnTo>
                  <a:pt x="148" y="64"/>
                </a:lnTo>
                <a:lnTo>
                  <a:pt x="146" y="66"/>
                </a:lnTo>
                <a:lnTo>
                  <a:pt x="146" y="66"/>
                </a:lnTo>
                <a:lnTo>
                  <a:pt x="142" y="66"/>
                </a:lnTo>
                <a:lnTo>
                  <a:pt x="138" y="68"/>
                </a:lnTo>
                <a:lnTo>
                  <a:pt x="134" y="68"/>
                </a:lnTo>
                <a:lnTo>
                  <a:pt x="128" y="72"/>
                </a:lnTo>
                <a:lnTo>
                  <a:pt x="124" y="76"/>
                </a:lnTo>
                <a:lnTo>
                  <a:pt x="122" y="80"/>
                </a:lnTo>
                <a:lnTo>
                  <a:pt x="122" y="82"/>
                </a:lnTo>
                <a:lnTo>
                  <a:pt x="122" y="86"/>
                </a:lnTo>
                <a:lnTo>
                  <a:pt x="120" y="90"/>
                </a:lnTo>
                <a:lnTo>
                  <a:pt x="118" y="92"/>
                </a:lnTo>
                <a:lnTo>
                  <a:pt x="118" y="94"/>
                </a:lnTo>
                <a:lnTo>
                  <a:pt x="116" y="96"/>
                </a:lnTo>
                <a:lnTo>
                  <a:pt x="114" y="98"/>
                </a:lnTo>
                <a:lnTo>
                  <a:pt x="112" y="102"/>
                </a:lnTo>
                <a:lnTo>
                  <a:pt x="110" y="108"/>
                </a:lnTo>
                <a:lnTo>
                  <a:pt x="110" y="116"/>
                </a:lnTo>
                <a:lnTo>
                  <a:pt x="114" y="122"/>
                </a:lnTo>
                <a:lnTo>
                  <a:pt x="114" y="124"/>
                </a:lnTo>
                <a:lnTo>
                  <a:pt x="114" y="126"/>
                </a:lnTo>
                <a:lnTo>
                  <a:pt x="116" y="128"/>
                </a:lnTo>
                <a:lnTo>
                  <a:pt x="116" y="132"/>
                </a:lnTo>
                <a:lnTo>
                  <a:pt x="116" y="134"/>
                </a:lnTo>
                <a:lnTo>
                  <a:pt x="116" y="134"/>
                </a:lnTo>
                <a:lnTo>
                  <a:pt x="116" y="134"/>
                </a:lnTo>
                <a:lnTo>
                  <a:pt x="118" y="134"/>
                </a:lnTo>
                <a:lnTo>
                  <a:pt x="120" y="132"/>
                </a:lnTo>
                <a:lnTo>
                  <a:pt x="122" y="132"/>
                </a:lnTo>
                <a:lnTo>
                  <a:pt x="126" y="134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8" y="138"/>
                </a:lnTo>
                <a:lnTo>
                  <a:pt x="132" y="138"/>
                </a:lnTo>
                <a:lnTo>
                  <a:pt x="138" y="140"/>
                </a:lnTo>
                <a:lnTo>
                  <a:pt x="140" y="140"/>
                </a:lnTo>
                <a:lnTo>
                  <a:pt x="142" y="140"/>
                </a:lnTo>
                <a:lnTo>
                  <a:pt x="142" y="140"/>
                </a:lnTo>
                <a:lnTo>
                  <a:pt x="144" y="138"/>
                </a:lnTo>
                <a:lnTo>
                  <a:pt x="148" y="136"/>
                </a:lnTo>
                <a:lnTo>
                  <a:pt x="150" y="134"/>
                </a:lnTo>
                <a:lnTo>
                  <a:pt x="152" y="132"/>
                </a:lnTo>
                <a:lnTo>
                  <a:pt x="154" y="130"/>
                </a:lnTo>
                <a:lnTo>
                  <a:pt x="152" y="156"/>
                </a:lnTo>
                <a:lnTo>
                  <a:pt x="152" y="156"/>
                </a:lnTo>
                <a:lnTo>
                  <a:pt x="154" y="158"/>
                </a:lnTo>
                <a:lnTo>
                  <a:pt x="156" y="158"/>
                </a:lnTo>
                <a:lnTo>
                  <a:pt x="160" y="160"/>
                </a:lnTo>
                <a:lnTo>
                  <a:pt x="160" y="160"/>
                </a:lnTo>
                <a:lnTo>
                  <a:pt x="164" y="160"/>
                </a:lnTo>
                <a:lnTo>
                  <a:pt x="166" y="160"/>
                </a:lnTo>
                <a:lnTo>
                  <a:pt x="176" y="176"/>
                </a:lnTo>
                <a:lnTo>
                  <a:pt x="176" y="176"/>
                </a:lnTo>
                <a:lnTo>
                  <a:pt x="176" y="178"/>
                </a:lnTo>
                <a:lnTo>
                  <a:pt x="178" y="180"/>
                </a:lnTo>
                <a:lnTo>
                  <a:pt x="178" y="184"/>
                </a:lnTo>
                <a:lnTo>
                  <a:pt x="176" y="186"/>
                </a:lnTo>
                <a:lnTo>
                  <a:pt x="176" y="188"/>
                </a:lnTo>
                <a:lnTo>
                  <a:pt x="174" y="192"/>
                </a:lnTo>
                <a:lnTo>
                  <a:pt x="174" y="196"/>
                </a:lnTo>
                <a:lnTo>
                  <a:pt x="174" y="202"/>
                </a:lnTo>
                <a:lnTo>
                  <a:pt x="174" y="206"/>
                </a:lnTo>
                <a:lnTo>
                  <a:pt x="174" y="208"/>
                </a:lnTo>
                <a:lnTo>
                  <a:pt x="176" y="208"/>
                </a:lnTo>
                <a:lnTo>
                  <a:pt x="176" y="210"/>
                </a:lnTo>
                <a:lnTo>
                  <a:pt x="178" y="214"/>
                </a:lnTo>
                <a:lnTo>
                  <a:pt x="178" y="216"/>
                </a:lnTo>
                <a:lnTo>
                  <a:pt x="178" y="220"/>
                </a:lnTo>
                <a:lnTo>
                  <a:pt x="176" y="222"/>
                </a:lnTo>
                <a:lnTo>
                  <a:pt x="174" y="224"/>
                </a:lnTo>
                <a:lnTo>
                  <a:pt x="170" y="224"/>
                </a:lnTo>
                <a:lnTo>
                  <a:pt x="166" y="226"/>
                </a:lnTo>
                <a:lnTo>
                  <a:pt x="160" y="228"/>
                </a:lnTo>
                <a:lnTo>
                  <a:pt x="156" y="230"/>
                </a:lnTo>
                <a:lnTo>
                  <a:pt x="154" y="234"/>
                </a:lnTo>
                <a:lnTo>
                  <a:pt x="152" y="236"/>
                </a:lnTo>
                <a:lnTo>
                  <a:pt x="148" y="238"/>
                </a:lnTo>
                <a:lnTo>
                  <a:pt x="142" y="240"/>
                </a:lnTo>
                <a:lnTo>
                  <a:pt x="138" y="242"/>
                </a:lnTo>
                <a:lnTo>
                  <a:pt x="132" y="244"/>
                </a:lnTo>
                <a:lnTo>
                  <a:pt x="130" y="244"/>
                </a:lnTo>
                <a:lnTo>
                  <a:pt x="128" y="244"/>
                </a:lnTo>
                <a:lnTo>
                  <a:pt x="120" y="244"/>
                </a:lnTo>
                <a:lnTo>
                  <a:pt x="118" y="244"/>
                </a:lnTo>
                <a:lnTo>
                  <a:pt x="116" y="242"/>
                </a:lnTo>
                <a:lnTo>
                  <a:pt x="112" y="240"/>
                </a:lnTo>
                <a:lnTo>
                  <a:pt x="108" y="238"/>
                </a:lnTo>
                <a:lnTo>
                  <a:pt x="104" y="236"/>
                </a:lnTo>
                <a:lnTo>
                  <a:pt x="98" y="234"/>
                </a:lnTo>
                <a:lnTo>
                  <a:pt x="96" y="232"/>
                </a:lnTo>
                <a:lnTo>
                  <a:pt x="94" y="230"/>
                </a:lnTo>
                <a:lnTo>
                  <a:pt x="82" y="22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Freeform 325"/>
          <p:cNvSpPr>
            <a:spLocks/>
          </p:cNvSpPr>
          <p:nvPr/>
        </p:nvSpPr>
        <p:spPr bwMode="gray">
          <a:xfrm>
            <a:off x="7272119" y="4241800"/>
            <a:ext cx="279462" cy="273050"/>
          </a:xfrm>
          <a:custGeom>
            <a:avLst/>
            <a:gdLst/>
            <a:ahLst/>
            <a:cxnLst>
              <a:cxn ang="0">
                <a:pos x="166" y="50"/>
              </a:cxn>
              <a:cxn ang="0">
                <a:pos x="162" y="46"/>
              </a:cxn>
              <a:cxn ang="0">
                <a:pos x="152" y="38"/>
              </a:cxn>
              <a:cxn ang="0">
                <a:pos x="142" y="34"/>
              </a:cxn>
              <a:cxn ang="0">
                <a:pos x="134" y="26"/>
              </a:cxn>
              <a:cxn ang="0">
                <a:pos x="126" y="22"/>
              </a:cxn>
              <a:cxn ang="0">
                <a:pos x="110" y="26"/>
              </a:cxn>
              <a:cxn ang="0">
                <a:pos x="100" y="30"/>
              </a:cxn>
              <a:cxn ang="0">
                <a:pos x="84" y="32"/>
              </a:cxn>
              <a:cxn ang="0">
                <a:pos x="72" y="30"/>
              </a:cxn>
              <a:cxn ang="0">
                <a:pos x="62" y="22"/>
              </a:cxn>
              <a:cxn ang="0">
                <a:pos x="54" y="14"/>
              </a:cxn>
              <a:cxn ang="0">
                <a:pos x="48" y="6"/>
              </a:cxn>
              <a:cxn ang="0">
                <a:pos x="42" y="4"/>
              </a:cxn>
              <a:cxn ang="0">
                <a:pos x="42" y="0"/>
              </a:cxn>
              <a:cxn ang="0">
                <a:pos x="40" y="2"/>
              </a:cxn>
              <a:cxn ang="0">
                <a:pos x="40" y="6"/>
              </a:cxn>
              <a:cxn ang="0">
                <a:pos x="38" y="8"/>
              </a:cxn>
              <a:cxn ang="0">
                <a:pos x="36" y="12"/>
              </a:cxn>
              <a:cxn ang="0">
                <a:pos x="36" y="16"/>
              </a:cxn>
              <a:cxn ang="0">
                <a:pos x="36" y="20"/>
              </a:cxn>
              <a:cxn ang="0">
                <a:pos x="32" y="18"/>
              </a:cxn>
              <a:cxn ang="0">
                <a:pos x="32" y="14"/>
              </a:cxn>
              <a:cxn ang="0">
                <a:pos x="34" y="10"/>
              </a:cxn>
              <a:cxn ang="0">
                <a:pos x="32" y="6"/>
              </a:cxn>
              <a:cxn ang="0">
                <a:pos x="24" y="10"/>
              </a:cxn>
              <a:cxn ang="0">
                <a:pos x="18" y="16"/>
              </a:cxn>
              <a:cxn ang="0">
                <a:pos x="10" y="20"/>
              </a:cxn>
              <a:cxn ang="0">
                <a:pos x="0" y="30"/>
              </a:cxn>
              <a:cxn ang="0">
                <a:pos x="0" y="36"/>
              </a:cxn>
              <a:cxn ang="0">
                <a:pos x="2" y="48"/>
              </a:cxn>
              <a:cxn ang="0">
                <a:pos x="4" y="54"/>
              </a:cxn>
              <a:cxn ang="0">
                <a:pos x="2" y="62"/>
              </a:cxn>
              <a:cxn ang="0">
                <a:pos x="0" y="72"/>
              </a:cxn>
              <a:cxn ang="0">
                <a:pos x="6" y="84"/>
              </a:cxn>
              <a:cxn ang="0">
                <a:pos x="48" y="98"/>
              </a:cxn>
              <a:cxn ang="0">
                <a:pos x="56" y="98"/>
              </a:cxn>
              <a:cxn ang="0">
                <a:pos x="62" y="96"/>
              </a:cxn>
              <a:cxn ang="0">
                <a:pos x="66" y="96"/>
              </a:cxn>
              <a:cxn ang="0">
                <a:pos x="66" y="102"/>
              </a:cxn>
              <a:cxn ang="0">
                <a:pos x="60" y="108"/>
              </a:cxn>
              <a:cxn ang="0">
                <a:pos x="60" y="122"/>
              </a:cxn>
              <a:cxn ang="0">
                <a:pos x="60" y="140"/>
              </a:cxn>
              <a:cxn ang="0">
                <a:pos x="64" y="148"/>
              </a:cxn>
              <a:cxn ang="0">
                <a:pos x="68" y="164"/>
              </a:cxn>
              <a:cxn ang="0">
                <a:pos x="116" y="152"/>
              </a:cxn>
              <a:cxn ang="0">
                <a:pos x="122" y="140"/>
              </a:cxn>
              <a:cxn ang="0">
                <a:pos x="116" y="140"/>
              </a:cxn>
              <a:cxn ang="0">
                <a:pos x="112" y="136"/>
              </a:cxn>
              <a:cxn ang="0">
                <a:pos x="108" y="126"/>
              </a:cxn>
              <a:cxn ang="0">
                <a:pos x="104" y="124"/>
              </a:cxn>
              <a:cxn ang="0">
                <a:pos x="106" y="118"/>
              </a:cxn>
              <a:cxn ang="0">
                <a:pos x="126" y="124"/>
              </a:cxn>
              <a:cxn ang="0">
                <a:pos x="144" y="124"/>
              </a:cxn>
              <a:cxn ang="0">
                <a:pos x="156" y="122"/>
              </a:cxn>
              <a:cxn ang="0">
                <a:pos x="162" y="120"/>
              </a:cxn>
              <a:cxn ang="0">
                <a:pos x="156" y="100"/>
              </a:cxn>
              <a:cxn ang="0">
                <a:pos x="154" y="90"/>
              </a:cxn>
              <a:cxn ang="0">
                <a:pos x="166" y="76"/>
              </a:cxn>
              <a:cxn ang="0">
                <a:pos x="168" y="62"/>
              </a:cxn>
              <a:cxn ang="0">
                <a:pos x="176" y="58"/>
              </a:cxn>
            </a:cxnLst>
            <a:rect l="0" t="0" r="r" b="b"/>
            <a:pathLst>
              <a:path w="176" h="172">
                <a:moveTo>
                  <a:pt x="176" y="58"/>
                </a:moveTo>
                <a:lnTo>
                  <a:pt x="170" y="54"/>
                </a:lnTo>
                <a:lnTo>
                  <a:pt x="166" y="50"/>
                </a:lnTo>
                <a:lnTo>
                  <a:pt x="166" y="50"/>
                </a:lnTo>
                <a:lnTo>
                  <a:pt x="164" y="48"/>
                </a:lnTo>
                <a:lnTo>
                  <a:pt x="162" y="46"/>
                </a:lnTo>
                <a:lnTo>
                  <a:pt x="160" y="44"/>
                </a:lnTo>
                <a:lnTo>
                  <a:pt x="156" y="40"/>
                </a:lnTo>
                <a:lnTo>
                  <a:pt x="152" y="38"/>
                </a:lnTo>
                <a:lnTo>
                  <a:pt x="146" y="36"/>
                </a:lnTo>
                <a:lnTo>
                  <a:pt x="144" y="34"/>
                </a:lnTo>
                <a:lnTo>
                  <a:pt x="142" y="34"/>
                </a:lnTo>
                <a:lnTo>
                  <a:pt x="138" y="32"/>
                </a:lnTo>
                <a:lnTo>
                  <a:pt x="136" y="28"/>
                </a:lnTo>
                <a:lnTo>
                  <a:pt x="134" y="26"/>
                </a:lnTo>
                <a:lnTo>
                  <a:pt x="132" y="24"/>
                </a:lnTo>
                <a:lnTo>
                  <a:pt x="132" y="24"/>
                </a:lnTo>
                <a:lnTo>
                  <a:pt x="126" y="22"/>
                </a:lnTo>
                <a:lnTo>
                  <a:pt x="120" y="24"/>
                </a:lnTo>
                <a:lnTo>
                  <a:pt x="116" y="24"/>
                </a:lnTo>
                <a:lnTo>
                  <a:pt x="110" y="26"/>
                </a:lnTo>
                <a:lnTo>
                  <a:pt x="108" y="26"/>
                </a:lnTo>
                <a:lnTo>
                  <a:pt x="106" y="28"/>
                </a:lnTo>
                <a:lnTo>
                  <a:pt x="100" y="30"/>
                </a:lnTo>
                <a:lnTo>
                  <a:pt x="94" y="32"/>
                </a:lnTo>
                <a:lnTo>
                  <a:pt x="88" y="32"/>
                </a:lnTo>
                <a:lnTo>
                  <a:pt x="84" y="32"/>
                </a:lnTo>
                <a:lnTo>
                  <a:pt x="80" y="32"/>
                </a:lnTo>
                <a:lnTo>
                  <a:pt x="78" y="32"/>
                </a:lnTo>
                <a:lnTo>
                  <a:pt x="72" y="30"/>
                </a:lnTo>
                <a:lnTo>
                  <a:pt x="68" y="28"/>
                </a:lnTo>
                <a:lnTo>
                  <a:pt x="64" y="24"/>
                </a:lnTo>
                <a:lnTo>
                  <a:pt x="62" y="22"/>
                </a:lnTo>
                <a:lnTo>
                  <a:pt x="62" y="22"/>
                </a:lnTo>
                <a:lnTo>
                  <a:pt x="56" y="18"/>
                </a:lnTo>
                <a:lnTo>
                  <a:pt x="54" y="14"/>
                </a:lnTo>
                <a:lnTo>
                  <a:pt x="50" y="10"/>
                </a:lnTo>
                <a:lnTo>
                  <a:pt x="50" y="8"/>
                </a:lnTo>
                <a:lnTo>
                  <a:pt x="48" y="6"/>
                </a:lnTo>
                <a:lnTo>
                  <a:pt x="46" y="4"/>
                </a:lnTo>
                <a:lnTo>
                  <a:pt x="44" y="4"/>
                </a:lnTo>
                <a:lnTo>
                  <a:pt x="42" y="4"/>
                </a:lnTo>
                <a:lnTo>
                  <a:pt x="42" y="2"/>
                </a:lnTo>
                <a:lnTo>
                  <a:pt x="42" y="2"/>
                </a:lnTo>
                <a:lnTo>
                  <a:pt x="42" y="0"/>
                </a:lnTo>
                <a:lnTo>
                  <a:pt x="42" y="0"/>
                </a:lnTo>
                <a:lnTo>
                  <a:pt x="40" y="0"/>
                </a:lnTo>
                <a:lnTo>
                  <a:pt x="40" y="2"/>
                </a:lnTo>
                <a:lnTo>
                  <a:pt x="42" y="4"/>
                </a:lnTo>
                <a:lnTo>
                  <a:pt x="40" y="4"/>
                </a:lnTo>
                <a:lnTo>
                  <a:pt x="40" y="6"/>
                </a:lnTo>
                <a:lnTo>
                  <a:pt x="40" y="8"/>
                </a:lnTo>
                <a:lnTo>
                  <a:pt x="38" y="8"/>
                </a:lnTo>
                <a:lnTo>
                  <a:pt x="38" y="8"/>
                </a:lnTo>
                <a:lnTo>
                  <a:pt x="38" y="1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36" y="14"/>
                </a:lnTo>
                <a:lnTo>
                  <a:pt x="36" y="16"/>
                </a:lnTo>
                <a:lnTo>
                  <a:pt x="36" y="16"/>
                </a:lnTo>
                <a:lnTo>
                  <a:pt x="36" y="18"/>
                </a:lnTo>
                <a:lnTo>
                  <a:pt x="36" y="20"/>
                </a:lnTo>
                <a:lnTo>
                  <a:pt x="34" y="20"/>
                </a:lnTo>
                <a:lnTo>
                  <a:pt x="34" y="20"/>
                </a:lnTo>
                <a:lnTo>
                  <a:pt x="32" y="18"/>
                </a:lnTo>
                <a:lnTo>
                  <a:pt x="32" y="16"/>
                </a:lnTo>
                <a:lnTo>
                  <a:pt x="32" y="16"/>
                </a:lnTo>
                <a:lnTo>
                  <a:pt x="32" y="14"/>
                </a:lnTo>
                <a:lnTo>
                  <a:pt x="34" y="14"/>
                </a:lnTo>
                <a:lnTo>
                  <a:pt x="34" y="12"/>
                </a:lnTo>
                <a:lnTo>
                  <a:pt x="34" y="10"/>
                </a:lnTo>
                <a:lnTo>
                  <a:pt x="32" y="8"/>
                </a:lnTo>
                <a:lnTo>
                  <a:pt x="32" y="6"/>
                </a:lnTo>
                <a:lnTo>
                  <a:pt x="32" y="6"/>
                </a:lnTo>
                <a:lnTo>
                  <a:pt x="32" y="4"/>
                </a:lnTo>
                <a:lnTo>
                  <a:pt x="28" y="6"/>
                </a:lnTo>
                <a:lnTo>
                  <a:pt x="24" y="10"/>
                </a:lnTo>
                <a:lnTo>
                  <a:pt x="22" y="14"/>
                </a:lnTo>
                <a:lnTo>
                  <a:pt x="20" y="16"/>
                </a:lnTo>
                <a:lnTo>
                  <a:pt x="18" y="16"/>
                </a:lnTo>
                <a:lnTo>
                  <a:pt x="18" y="18"/>
                </a:lnTo>
                <a:lnTo>
                  <a:pt x="14" y="18"/>
                </a:lnTo>
                <a:lnTo>
                  <a:pt x="10" y="20"/>
                </a:lnTo>
                <a:lnTo>
                  <a:pt x="6" y="24"/>
                </a:lnTo>
                <a:lnTo>
                  <a:pt x="2" y="26"/>
                </a:lnTo>
                <a:lnTo>
                  <a:pt x="0" y="30"/>
                </a:lnTo>
                <a:lnTo>
                  <a:pt x="0" y="30"/>
                </a:lnTo>
                <a:lnTo>
                  <a:pt x="0" y="32"/>
                </a:lnTo>
                <a:lnTo>
                  <a:pt x="0" y="36"/>
                </a:lnTo>
                <a:lnTo>
                  <a:pt x="0" y="42"/>
                </a:lnTo>
                <a:lnTo>
                  <a:pt x="0" y="46"/>
                </a:lnTo>
                <a:lnTo>
                  <a:pt x="2" y="48"/>
                </a:lnTo>
                <a:lnTo>
                  <a:pt x="2" y="48"/>
                </a:lnTo>
                <a:lnTo>
                  <a:pt x="2" y="50"/>
                </a:lnTo>
                <a:lnTo>
                  <a:pt x="4" y="54"/>
                </a:lnTo>
                <a:lnTo>
                  <a:pt x="4" y="58"/>
                </a:lnTo>
                <a:lnTo>
                  <a:pt x="2" y="60"/>
                </a:lnTo>
                <a:lnTo>
                  <a:pt x="2" y="62"/>
                </a:lnTo>
                <a:lnTo>
                  <a:pt x="2" y="64"/>
                </a:lnTo>
                <a:lnTo>
                  <a:pt x="0" y="68"/>
                </a:lnTo>
                <a:lnTo>
                  <a:pt x="0" y="72"/>
                </a:lnTo>
                <a:lnTo>
                  <a:pt x="2" y="76"/>
                </a:lnTo>
                <a:lnTo>
                  <a:pt x="2" y="80"/>
                </a:lnTo>
                <a:lnTo>
                  <a:pt x="6" y="84"/>
                </a:lnTo>
                <a:lnTo>
                  <a:pt x="12" y="86"/>
                </a:lnTo>
                <a:lnTo>
                  <a:pt x="44" y="90"/>
                </a:lnTo>
                <a:lnTo>
                  <a:pt x="48" y="98"/>
                </a:lnTo>
                <a:lnTo>
                  <a:pt x="48" y="98"/>
                </a:lnTo>
                <a:lnTo>
                  <a:pt x="52" y="98"/>
                </a:lnTo>
                <a:lnTo>
                  <a:pt x="56" y="98"/>
                </a:lnTo>
                <a:lnTo>
                  <a:pt x="60" y="98"/>
                </a:lnTo>
                <a:lnTo>
                  <a:pt x="60" y="98"/>
                </a:lnTo>
                <a:lnTo>
                  <a:pt x="62" y="96"/>
                </a:lnTo>
                <a:lnTo>
                  <a:pt x="62" y="96"/>
                </a:lnTo>
                <a:lnTo>
                  <a:pt x="64" y="96"/>
                </a:lnTo>
                <a:lnTo>
                  <a:pt x="66" y="96"/>
                </a:lnTo>
                <a:lnTo>
                  <a:pt x="66" y="98"/>
                </a:lnTo>
                <a:lnTo>
                  <a:pt x="66" y="102"/>
                </a:lnTo>
                <a:lnTo>
                  <a:pt x="66" y="102"/>
                </a:lnTo>
                <a:lnTo>
                  <a:pt x="64" y="104"/>
                </a:lnTo>
                <a:lnTo>
                  <a:pt x="62" y="106"/>
                </a:lnTo>
                <a:lnTo>
                  <a:pt x="60" y="108"/>
                </a:lnTo>
                <a:lnTo>
                  <a:pt x="60" y="112"/>
                </a:lnTo>
                <a:lnTo>
                  <a:pt x="58" y="116"/>
                </a:lnTo>
                <a:lnTo>
                  <a:pt x="60" y="122"/>
                </a:lnTo>
                <a:lnTo>
                  <a:pt x="62" y="128"/>
                </a:lnTo>
                <a:lnTo>
                  <a:pt x="68" y="132"/>
                </a:lnTo>
                <a:lnTo>
                  <a:pt x="60" y="140"/>
                </a:lnTo>
                <a:lnTo>
                  <a:pt x="62" y="140"/>
                </a:lnTo>
                <a:lnTo>
                  <a:pt x="62" y="144"/>
                </a:lnTo>
                <a:lnTo>
                  <a:pt x="64" y="148"/>
                </a:lnTo>
                <a:lnTo>
                  <a:pt x="66" y="154"/>
                </a:lnTo>
                <a:lnTo>
                  <a:pt x="68" y="160"/>
                </a:lnTo>
                <a:lnTo>
                  <a:pt x="68" y="164"/>
                </a:lnTo>
                <a:lnTo>
                  <a:pt x="80" y="166"/>
                </a:lnTo>
                <a:lnTo>
                  <a:pt x="98" y="172"/>
                </a:lnTo>
                <a:lnTo>
                  <a:pt x="116" y="152"/>
                </a:lnTo>
                <a:lnTo>
                  <a:pt x="124" y="148"/>
                </a:lnTo>
                <a:lnTo>
                  <a:pt x="124" y="140"/>
                </a:lnTo>
                <a:lnTo>
                  <a:pt x="122" y="140"/>
                </a:lnTo>
                <a:lnTo>
                  <a:pt x="122" y="140"/>
                </a:lnTo>
                <a:lnTo>
                  <a:pt x="118" y="140"/>
                </a:lnTo>
                <a:lnTo>
                  <a:pt x="116" y="140"/>
                </a:lnTo>
                <a:lnTo>
                  <a:pt x="114" y="140"/>
                </a:lnTo>
                <a:lnTo>
                  <a:pt x="112" y="138"/>
                </a:lnTo>
                <a:lnTo>
                  <a:pt x="112" y="136"/>
                </a:lnTo>
                <a:lnTo>
                  <a:pt x="112" y="130"/>
                </a:lnTo>
                <a:lnTo>
                  <a:pt x="110" y="128"/>
                </a:lnTo>
                <a:lnTo>
                  <a:pt x="108" y="126"/>
                </a:lnTo>
                <a:lnTo>
                  <a:pt x="106" y="124"/>
                </a:lnTo>
                <a:lnTo>
                  <a:pt x="104" y="124"/>
                </a:lnTo>
                <a:lnTo>
                  <a:pt x="104" y="124"/>
                </a:lnTo>
                <a:lnTo>
                  <a:pt x="104" y="122"/>
                </a:lnTo>
                <a:lnTo>
                  <a:pt x="104" y="118"/>
                </a:lnTo>
                <a:lnTo>
                  <a:pt x="106" y="118"/>
                </a:lnTo>
                <a:lnTo>
                  <a:pt x="108" y="120"/>
                </a:lnTo>
                <a:lnTo>
                  <a:pt x="114" y="122"/>
                </a:lnTo>
                <a:lnTo>
                  <a:pt x="126" y="124"/>
                </a:lnTo>
                <a:lnTo>
                  <a:pt x="128" y="130"/>
                </a:lnTo>
                <a:lnTo>
                  <a:pt x="144" y="128"/>
                </a:lnTo>
                <a:lnTo>
                  <a:pt x="144" y="124"/>
                </a:lnTo>
                <a:lnTo>
                  <a:pt x="152" y="120"/>
                </a:lnTo>
                <a:lnTo>
                  <a:pt x="154" y="120"/>
                </a:lnTo>
                <a:lnTo>
                  <a:pt x="156" y="122"/>
                </a:lnTo>
                <a:lnTo>
                  <a:pt x="158" y="122"/>
                </a:lnTo>
                <a:lnTo>
                  <a:pt x="160" y="120"/>
                </a:lnTo>
                <a:lnTo>
                  <a:pt x="162" y="120"/>
                </a:lnTo>
                <a:lnTo>
                  <a:pt x="164" y="118"/>
                </a:lnTo>
                <a:lnTo>
                  <a:pt x="164" y="116"/>
                </a:lnTo>
                <a:lnTo>
                  <a:pt x="156" y="100"/>
                </a:lnTo>
                <a:lnTo>
                  <a:pt x="156" y="98"/>
                </a:lnTo>
                <a:lnTo>
                  <a:pt x="154" y="96"/>
                </a:lnTo>
                <a:lnTo>
                  <a:pt x="154" y="90"/>
                </a:lnTo>
                <a:lnTo>
                  <a:pt x="154" y="84"/>
                </a:lnTo>
                <a:lnTo>
                  <a:pt x="156" y="78"/>
                </a:lnTo>
                <a:lnTo>
                  <a:pt x="166" y="76"/>
                </a:lnTo>
                <a:lnTo>
                  <a:pt x="164" y="64"/>
                </a:lnTo>
                <a:lnTo>
                  <a:pt x="164" y="64"/>
                </a:lnTo>
                <a:lnTo>
                  <a:pt x="168" y="62"/>
                </a:lnTo>
                <a:lnTo>
                  <a:pt x="170" y="62"/>
                </a:lnTo>
                <a:lnTo>
                  <a:pt x="174" y="60"/>
                </a:lnTo>
                <a:lnTo>
                  <a:pt x="176" y="58"/>
                </a:lnTo>
                <a:lnTo>
                  <a:pt x="176" y="5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Freeform 326"/>
          <p:cNvSpPr>
            <a:spLocks/>
          </p:cNvSpPr>
          <p:nvPr/>
        </p:nvSpPr>
        <p:spPr bwMode="gray">
          <a:xfrm>
            <a:off x="7516648" y="4333875"/>
            <a:ext cx="82568" cy="136525"/>
          </a:xfrm>
          <a:custGeom>
            <a:avLst/>
            <a:gdLst/>
            <a:ahLst/>
            <a:cxnLst>
              <a:cxn ang="0">
                <a:pos x="52" y="28"/>
              </a:cxn>
              <a:cxn ang="0">
                <a:pos x="52" y="28"/>
              </a:cxn>
              <a:cxn ang="0">
                <a:pos x="48" y="26"/>
              </a:cxn>
              <a:cxn ang="0">
                <a:pos x="46" y="22"/>
              </a:cxn>
              <a:cxn ang="0">
                <a:pos x="40" y="16"/>
              </a:cxn>
              <a:cxn ang="0">
                <a:pos x="34" y="12"/>
              </a:cxn>
              <a:cxn ang="0">
                <a:pos x="28" y="6"/>
              </a:cxn>
              <a:cxn ang="0">
                <a:pos x="22" y="0"/>
              </a:cxn>
              <a:cxn ang="0">
                <a:pos x="22" y="0"/>
              </a:cxn>
              <a:cxn ang="0">
                <a:pos x="20" y="2"/>
              </a:cxn>
              <a:cxn ang="0">
                <a:pos x="16" y="4"/>
              </a:cxn>
              <a:cxn ang="0">
                <a:pos x="14" y="4"/>
              </a:cxn>
              <a:cxn ang="0">
                <a:pos x="10" y="6"/>
              </a:cxn>
              <a:cxn ang="0">
                <a:pos x="10" y="6"/>
              </a:cxn>
              <a:cxn ang="0">
                <a:pos x="12" y="18"/>
              </a:cxn>
              <a:cxn ang="0">
                <a:pos x="2" y="20"/>
              </a:cxn>
              <a:cxn ang="0">
                <a:pos x="0" y="26"/>
              </a:cxn>
              <a:cxn ang="0">
                <a:pos x="0" y="32"/>
              </a:cxn>
              <a:cxn ang="0">
                <a:pos x="0" y="38"/>
              </a:cxn>
              <a:cxn ang="0">
                <a:pos x="2" y="40"/>
              </a:cxn>
              <a:cxn ang="0">
                <a:pos x="2" y="42"/>
              </a:cxn>
              <a:cxn ang="0">
                <a:pos x="10" y="58"/>
              </a:cxn>
              <a:cxn ang="0">
                <a:pos x="14" y="58"/>
              </a:cxn>
              <a:cxn ang="0">
                <a:pos x="16" y="60"/>
              </a:cxn>
              <a:cxn ang="0">
                <a:pos x="16" y="62"/>
              </a:cxn>
              <a:cxn ang="0">
                <a:pos x="18" y="66"/>
              </a:cxn>
              <a:cxn ang="0">
                <a:pos x="18" y="70"/>
              </a:cxn>
              <a:cxn ang="0">
                <a:pos x="18" y="72"/>
              </a:cxn>
              <a:cxn ang="0">
                <a:pos x="16" y="74"/>
              </a:cxn>
              <a:cxn ang="0">
                <a:pos x="16" y="78"/>
              </a:cxn>
              <a:cxn ang="0">
                <a:pos x="16" y="80"/>
              </a:cxn>
              <a:cxn ang="0">
                <a:pos x="16" y="84"/>
              </a:cxn>
              <a:cxn ang="0">
                <a:pos x="18" y="86"/>
              </a:cxn>
              <a:cxn ang="0">
                <a:pos x="24" y="84"/>
              </a:cxn>
              <a:cxn ang="0">
                <a:pos x="26" y="84"/>
              </a:cxn>
              <a:cxn ang="0">
                <a:pos x="36" y="82"/>
              </a:cxn>
              <a:cxn ang="0">
                <a:pos x="40" y="82"/>
              </a:cxn>
              <a:cxn ang="0">
                <a:pos x="46" y="82"/>
              </a:cxn>
              <a:cxn ang="0">
                <a:pos x="46" y="82"/>
              </a:cxn>
              <a:cxn ang="0">
                <a:pos x="44" y="80"/>
              </a:cxn>
              <a:cxn ang="0">
                <a:pos x="42" y="78"/>
              </a:cxn>
              <a:cxn ang="0">
                <a:pos x="42" y="74"/>
              </a:cxn>
              <a:cxn ang="0">
                <a:pos x="40" y="64"/>
              </a:cxn>
              <a:cxn ang="0">
                <a:pos x="36" y="62"/>
              </a:cxn>
              <a:cxn ang="0">
                <a:pos x="36" y="62"/>
              </a:cxn>
              <a:cxn ang="0">
                <a:pos x="34" y="58"/>
              </a:cxn>
              <a:cxn ang="0">
                <a:pos x="32" y="54"/>
              </a:cxn>
              <a:cxn ang="0">
                <a:pos x="32" y="50"/>
              </a:cxn>
              <a:cxn ang="0">
                <a:pos x="32" y="44"/>
              </a:cxn>
              <a:cxn ang="0">
                <a:pos x="34" y="40"/>
              </a:cxn>
              <a:cxn ang="0">
                <a:pos x="38" y="40"/>
              </a:cxn>
              <a:cxn ang="0">
                <a:pos x="40" y="40"/>
              </a:cxn>
              <a:cxn ang="0">
                <a:pos x="42" y="42"/>
              </a:cxn>
              <a:cxn ang="0">
                <a:pos x="44" y="42"/>
              </a:cxn>
              <a:cxn ang="0">
                <a:pos x="44" y="40"/>
              </a:cxn>
              <a:cxn ang="0">
                <a:pos x="46" y="38"/>
              </a:cxn>
              <a:cxn ang="0">
                <a:pos x="46" y="38"/>
              </a:cxn>
              <a:cxn ang="0">
                <a:pos x="46" y="36"/>
              </a:cxn>
              <a:cxn ang="0">
                <a:pos x="48" y="34"/>
              </a:cxn>
              <a:cxn ang="0">
                <a:pos x="48" y="32"/>
              </a:cxn>
              <a:cxn ang="0">
                <a:pos x="52" y="28"/>
              </a:cxn>
            </a:cxnLst>
            <a:rect l="0" t="0" r="r" b="b"/>
            <a:pathLst>
              <a:path w="52" h="86">
                <a:moveTo>
                  <a:pt x="52" y="28"/>
                </a:moveTo>
                <a:lnTo>
                  <a:pt x="52" y="28"/>
                </a:lnTo>
                <a:lnTo>
                  <a:pt x="48" y="26"/>
                </a:lnTo>
                <a:lnTo>
                  <a:pt x="46" y="22"/>
                </a:lnTo>
                <a:lnTo>
                  <a:pt x="40" y="16"/>
                </a:lnTo>
                <a:lnTo>
                  <a:pt x="34" y="12"/>
                </a:lnTo>
                <a:lnTo>
                  <a:pt x="28" y="6"/>
                </a:lnTo>
                <a:lnTo>
                  <a:pt x="22" y="0"/>
                </a:lnTo>
                <a:lnTo>
                  <a:pt x="22" y="0"/>
                </a:lnTo>
                <a:lnTo>
                  <a:pt x="20" y="2"/>
                </a:lnTo>
                <a:lnTo>
                  <a:pt x="16" y="4"/>
                </a:lnTo>
                <a:lnTo>
                  <a:pt x="14" y="4"/>
                </a:lnTo>
                <a:lnTo>
                  <a:pt x="10" y="6"/>
                </a:lnTo>
                <a:lnTo>
                  <a:pt x="10" y="6"/>
                </a:lnTo>
                <a:lnTo>
                  <a:pt x="12" y="18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8"/>
                </a:lnTo>
                <a:lnTo>
                  <a:pt x="2" y="40"/>
                </a:lnTo>
                <a:lnTo>
                  <a:pt x="2" y="42"/>
                </a:lnTo>
                <a:lnTo>
                  <a:pt x="10" y="58"/>
                </a:lnTo>
                <a:lnTo>
                  <a:pt x="14" y="58"/>
                </a:lnTo>
                <a:lnTo>
                  <a:pt x="16" y="60"/>
                </a:lnTo>
                <a:lnTo>
                  <a:pt x="16" y="62"/>
                </a:lnTo>
                <a:lnTo>
                  <a:pt x="18" y="66"/>
                </a:lnTo>
                <a:lnTo>
                  <a:pt x="18" y="70"/>
                </a:lnTo>
                <a:lnTo>
                  <a:pt x="18" y="72"/>
                </a:lnTo>
                <a:lnTo>
                  <a:pt x="16" y="74"/>
                </a:lnTo>
                <a:lnTo>
                  <a:pt x="16" y="78"/>
                </a:lnTo>
                <a:lnTo>
                  <a:pt x="16" y="80"/>
                </a:lnTo>
                <a:lnTo>
                  <a:pt x="16" y="84"/>
                </a:lnTo>
                <a:lnTo>
                  <a:pt x="18" y="86"/>
                </a:lnTo>
                <a:lnTo>
                  <a:pt x="24" y="84"/>
                </a:lnTo>
                <a:lnTo>
                  <a:pt x="26" y="84"/>
                </a:lnTo>
                <a:lnTo>
                  <a:pt x="36" y="82"/>
                </a:lnTo>
                <a:lnTo>
                  <a:pt x="40" y="82"/>
                </a:lnTo>
                <a:lnTo>
                  <a:pt x="46" y="82"/>
                </a:lnTo>
                <a:lnTo>
                  <a:pt x="46" y="82"/>
                </a:lnTo>
                <a:lnTo>
                  <a:pt x="44" y="80"/>
                </a:lnTo>
                <a:lnTo>
                  <a:pt x="42" y="78"/>
                </a:lnTo>
                <a:lnTo>
                  <a:pt x="42" y="74"/>
                </a:lnTo>
                <a:lnTo>
                  <a:pt x="40" y="64"/>
                </a:lnTo>
                <a:lnTo>
                  <a:pt x="36" y="62"/>
                </a:lnTo>
                <a:lnTo>
                  <a:pt x="36" y="62"/>
                </a:lnTo>
                <a:lnTo>
                  <a:pt x="34" y="58"/>
                </a:lnTo>
                <a:lnTo>
                  <a:pt x="32" y="54"/>
                </a:lnTo>
                <a:lnTo>
                  <a:pt x="32" y="50"/>
                </a:lnTo>
                <a:lnTo>
                  <a:pt x="32" y="44"/>
                </a:lnTo>
                <a:lnTo>
                  <a:pt x="34" y="40"/>
                </a:lnTo>
                <a:lnTo>
                  <a:pt x="38" y="40"/>
                </a:lnTo>
                <a:lnTo>
                  <a:pt x="40" y="40"/>
                </a:lnTo>
                <a:lnTo>
                  <a:pt x="42" y="42"/>
                </a:lnTo>
                <a:lnTo>
                  <a:pt x="44" y="42"/>
                </a:lnTo>
                <a:lnTo>
                  <a:pt x="44" y="40"/>
                </a:lnTo>
                <a:lnTo>
                  <a:pt x="46" y="38"/>
                </a:lnTo>
                <a:lnTo>
                  <a:pt x="46" y="38"/>
                </a:lnTo>
                <a:lnTo>
                  <a:pt x="46" y="36"/>
                </a:lnTo>
                <a:lnTo>
                  <a:pt x="48" y="34"/>
                </a:lnTo>
                <a:lnTo>
                  <a:pt x="48" y="32"/>
                </a:lnTo>
                <a:lnTo>
                  <a:pt x="52" y="2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Freeform 327"/>
          <p:cNvSpPr>
            <a:spLocks/>
          </p:cNvSpPr>
          <p:nvPr/>
        </p:nvSpPr>
        <p:spPr bwMode="gray">
          <a:xfrm>
            <a:off x="7567459" y="4378325"/>
            <a:ext cx="73041" cy="889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28" y="4"/>
              </a:cxn>
              <a:cxn ang="0">
                <a:pos x="36" y="8"/>
              </a:cxn>
              <a:cxn ang="0">
                <a:pos x="46" y="10"/>
              </a:cxn>
              <a:cxn ang="0">
                <a:pos x="44" y="16"/>
              </a:cxn>
              <a:cxn ang="0">
                <a:pos x="44" y="16"/>
              </a:cxn>
              <a:cxn ang="0">
                <a:pos x="42" y="18"/>
              </a:cxn>
              <a:cxn ang="0">
                <a:pos x="40" y="20"/>
              </a:cxn>
              <a:cxn ang="0">
                <a:pos x="38" y="22"/>
              </a:cxn>
              <a:cxn ang="0">
                <a:pos x="38" y="24"/>
              </a:cxn>
              <a:cxn ang="0">
                <a:pos x="36" y="26"/>
              </a:cxn>
              <a:cxn ang="0">
                <a:pos x="36" y="28"/>
              </a:cxn>
              <a:cxn ang="0">
                <a:pos x="38" y="30"/>
              </a:cxn>
              <a:cxn ang="0">
                <a:pos x="38" y="30"/>
              </a:cxn>
              <a:cxn ang="0">
                <a:pos x="40" y="32"/>
              </a:cxn>
              <a:cxn ang="0">
                <a:pos x="42" y="36"/>
              </a:cxn>
              <a:cxn ang="0">
                <a:pos x="42" y="38"/>
              </a:cxn>
              <a:cxn ang="0">
                <a:pos x="42" y="38"/>
              </a:cxn>
              <a:cxn ang="0">
                <a:pos x="40" y="42"/>
              </a:cxn>
              <a:cxn ang="0">
                <a:pos x="40" y="44"/>
              </a:cxn>
              <a:cxn ang="0">
                <a:pos x="40" y="46"/>
              </a:cxn>
              <a:cxn ang="0">
                <a:pos x="40" y="48"/>
              </a:cxn>
              <a:cxn ang="0">
                <a:pos x="40" y="50"/>
              </a:cxn>
              <a:cxn ang="0">
                <a:pos x="38" y="52"/>
              </a:cxn>
              <a:cxn ang="0">
                <a:pos x="36" y="52"/>
              </a:cxn>
              <a:cxn ang="0">
                <a:pos x="34" y="52"/>
              </a:cxn>
              <a:cxn ang="0">
                <a:pos x="34" y="52"/>
              </a:cxn>
              <a:cxn ang="0">
                <a:pos x="32" y="50"/>
              </a:cxn>
              <a:cxn ang="0">
                <a:pos x="28" y="50"/>
              </a:cxn>
              <a:cxn ang="0">
                <a:pos x="26" y="52"/>
              </a:cxn>
              <a:cxn ang="0">
                <a:pos x="24" y="52"/>
              </a:cxn>
              <a:cxn ang="0">
                <a:pos x="20" y="50"/>
              </a:cxn>
              <a:cxn ang="0">
                <a:pos x="20" y="50"/>
              </a:cxn>
              <a:cxn ang="0">
                <a:pos x="18" y="54"/>
              </a:cxn>
              <a:cxn ang="0">
                <a:pos x="20" y="56"/>
              </a:cxn>
              <a:cxn ang="0">
                <a:pos x="14" y="54"/>
              </a:cxn>
              <a:cxn ang="0">
                <a:pos x="14" y="54"/>
              </a:cxn>
              <a:cxn ang="0">
                <a:pos x="12" y="52"/>
              </a:cxn>
              <a:cxn ang="0">
                <a:pos x="10" y="50"/>
              </a:cxn>
              <a:cxn ang="0">
                <a:pos x="10" y="46"/>
              </a:cxn>
              <a:cxn ang="0">
                <a:pos x="8" y="36"/>
              </a:cxn>
              <a:cxn ang="0">
                <a:pos x="4" y="34"/>
              </a:cxn>
              <a:cxn ang="0">
                <a:pos x="4" y="34"/>
              </a:cxn>
              <a:cxn ang="0">
                <a:pos x="2" y="30"/>
              </a:cxn>
              <a:cxn ang="0">
                <a:pos x="0" y="26"/>
              </a:cxn>
              <a:cxn ang="0">
                <a:pos x="0" y="22"/>
              </a:cxn>
              <a:cxn ang="0">
                <a:pos x="0" y="16"/>
              </a:cxn>
              <a:cxn ang="0">
                <a:pos x="2" y="12"/>
              </a:cxn>
              <a:cxn ang="0">
                <a:pos x="6" y="12"/>
              </a:cxn>
              <a:cxn ang="0">
                <a:pos x="8" y="12"/>
              </a:cxn>
              <a:cxn ang="0">
                <a:pos x="10" y="14"/>
              </a:cxn>
              <a:cxn ang="0">
                <a:pos x="12" y="14"/>
              </a:cxn>
              <a:cxn ang="0">
                <a:pos x="12" y="12"/>
              </a:cxn>
              <a:cxn ang="0">
                <a:pos x="14" y="10"/>
              </a:cxn>
              <a:cxn ang="0">
                <a:pos x="14" y="10"/>
              </a:cxn>
              <a:cxn ang="0">
                <a:pos x="14" y="8"/>
              </a:cxn>
              <a:cxn ang="0">
                <a:pos x="16" y="6"/>
              </a:cxn>
              <a:cxn ang="0">
                <a:pos x="16" y="4"/>
              </a:cxn>
              <a:cxn ang="0">
                <a:pos x="20" y="0"/>
              </a:cxn>
            </a:cxnLst>
            <a:rect l="0" t="0" r="r" b="b"/>
            <a:pathLst>
              <a:path w="46" h="56">
                <a:moveTo>
                  <a:pt x="20" y="0"/>
                </a:moveTo>
                <a:lnTo>
                  <a:pt x="28" y="4"/>
                </a:lnTo>
                <a:lnTo>
                  <a:pt x="36" y="8"/>
                </a:lnTo>
                <a:lnTo>
                  <a:pt x="46" y="10"/>
                </a:lnTo>
                <a:lnTo>
                  <a:pt x="44" y="16"/>
                </a:lnTo>
                <a:lnTo>
                  <a:pt x="44" y="16"/>
                </a:lnTo>
                <a:lnTo>
                  <a:pt x="42" y="18"/>
                </a:lnTo>
                <a:lnTo>
                  <a:pt x="40" y="20"/>
                </a:lnTo>
                <a:lnTo>
                  <a:pt x="38" y="22"/>
                </a:lnTo>
                <a:lnTo>
                  <a:pt x="38" y="24"/>
                </a:lnTo>
                <a:lnTo>
                  <a:pt x="36" y="26"/>
                </a:lnTo>
                <a:lnTo>
                  <a:pt x="36" y="28"/>
                </a:lnTo>
                <a:lnTo>
                  <a:pt x="38" y="30"/>
                </a:lnTo>
                <a:lnTo>
                  <a:pt x="38" y="30"/>
                </a:lnTo>
                <a:lnTo>
                  <a:pt x="40" y="32"/>
                </a:lnTo>
                <a:lnTo>
                  <a:pt x="42" y="36"/>
                </a:lnTo>
                <a:lnTo>
                  <a:pt x="42" y="38"/>
                </a:lnTo>
                <a:lnTo>
                  <a:pt x="42" y="38"/>
                </a:lnTo>
                <a:lnTo>
                  <a:pt x="40" y="42"/>
                </a:lnTo>
                <a:lnTo>
                  <a:pt x="40" y="44"/>
                </a:lnTo>
                <a:lnTo>
                  <a:pt x="40" y="46"/>
                </a:lnTo>
                <a:lnTo>
                  <a:pt x="40" y="48"/>
                </a:lnTo>
                <a:lnTo>
                  <a:pt x="40" y="50"/>
                </a:lnTo>
                <a:lnTo>
                  <a:pt x="38" y="52"/>
                </a:lnTo>
                <a:lnTo>
                  <a:pt x="36" y="52"/>
                </a:lnTo>
                <a:lnTo>
                  <a:pt x="34" y="52"/>
                </a:lnTo>
                <a:lnTo>
                  <a:pt x="34" y="52"/>
                </a:lnTo>
                <a:lnTo>
                  <a:pt x="32" y="50"/>
                </a:lnTo>
                <a:lnTo>
                  <a:pt x="28" y="50"/>
                </a:lnTo>
                <a:lnTo>
                  <a:pt x="26" y="52"/>
                </a:lnTo>
                <a:lnTo>
                  <a:pt x="24" y="52"/>
                </a:lnTo>
                <a:lnTo>
                  <a:pt x="20" y="50"/>
                </a:lnTo>
                <a:lnTo>
                  <a:pt x="20" y="50"/>
                </a:lnTo>
                <a:lnTo>
                  <a:pt x="18" y="54"/>
                </a:lnTo>
                <a:lnTo>
                  <a:pt x="20" y="56"/>
                </a:lnTo>
                <a:lnTo>
                  <a:pt x="14" y="54"/>
                </a:lnTo>
                <a:lnTo>
                  <a:pt x="14" y="54"/>
                </a:lnTo>
                <a:lnTo>
                  <a:pt x="12" y="52"/>
                </a:lnTo>
                <a:lnTo>
                  <a:pt x="10" y="50"/>
                </a:lnTo>
                <a:lnTo>
                  <a:pt x="10" y="46"/>
                </a:lnTo>
                <a:lnTo>
                  <a:pt x="8" y="36"/>
                </a:lnTo>
                <a:lnTo>
                  <a:pt x="4" y="34"/>
                </a:lnTo>
                <a:lnTo>
                  <a:pt x="4" y="34"/>
                </a:lnTo>
                <a:lnTo>
                  <a:pt x="2" y="30"/>
                </a:lnTo>
                <a:lnTo>
                  <a:pt x="0" y="26"/>
                </a:lnTo>
                <a:lnTo>
                  <a:pt x="0" y="22"/>
                </a:lnTo>
                <a:lnTo>
                  <a:pt x="0" y="16"/>
                </a:lnTo>
                <a:lnTo>
                  <a:pt x="2" y="12"/>
                </a:lnTo>
                <a:lnTo>
                  <a:pt x="6" y="12"/>
                </a:lnTo>
                <a:lnTo>
                  <a:pt x="8" y="12"/>
                </a:lnTo>
                <a:lnTo>
                  <a:pt x="10" y="14"/>
                </a:lnTo>
                <a:lnTo>
                  <a:pt x="12" y="14"/>
                </a:lnTo>
                <a:lnTo>
                  <a:pt x="12" y="12"/>
                </a:lnTo>
                <a:lnTo>
                  <a:pt x="14" y="10"/>
                </a:lnTo>
                <a:lnTo>
                  <a:pt x="14" y="10"/>
                </a:lnTo>
                <a:lnTo>
                  <a:pt x="14" y="8"/>
                </a:lnTo>
                <a:lnTo>
                  <a:pt x="16" y="6"/>
                </a:lnTo>
                <a:lnTo>
                  <a:pt x="16" y="4"/>
                </a:lnTo>
                <a:lnTo>
                  <a:pt x="2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Freeform 328"/>
          <p:cNvSpPr>
            <a:spLocks/>
          </p:cNvSpPr>
          <p:nvPr/>
        </p:nvSpPr>
        <p:spPr bwMode="gray">
          <a:xfrm>
            <a:off x="7624622" y="4394200"/>
            <a:ext cx="73041" cy="66675"/>
          </a:xfrm>
          <a:custGeom>
            <a:avLst/>
            <a:gdLst/>
            <a:ahLst/>
            <a:cxnLst>
              <a:cxn ang="0">
                <a:pos x="46" y="18"/>
              </a:cxn>
              <a:cxn ang="0">
                <a:pos x="38" y="12"/>
              </a:cxn>
              <a:cxn ang="0">
                <a:pos x="32" y="8"/>
              </a:cxn>
              <a:cxn ang="0">
                <a:pos x="20" y="4"/>
              </a:cxn>
              <a:cxn ang="0">
                <a:pos x="10" y="0"/>
              </a:cxn>
              <a:cxn ang="0">
                <a:pos x="8" y="2"/>
              </a:cxn>
              <a:cxn ang="0">
                <a:pos x="8" y="6"/>
              </a:cxn>
              <a:cxn ang="0">
                <a:pos x="8" y="6"/>
              </a:cxn>
              <a:cxn ang="0">
                <a:pos x="6" y="8"/>
              </a:cxn>
              <a:cxn ang="0">
                <a:pos x="4" y="10"/>
              </a:cxn>
              <a:cxn ang="0">
                <a:pos x="2" y="12"/>
              </a:cxn>
              <a:cxn ang="0">
                <a:pos x="2" y="14"/>
              </a:cxn>
              <a:cxn ang="0">
                <a:pos x="0" y="16"/>
              </a:cxn>
              <a:cxn ang="0">
                <a:pos x="0" y="18"/>
              </a:cxn>
              <a:cxn ang="0">
                <a:pos x="2" y="20"/>
              </a:cxn>
              <a:cxn ang="0">
                <a:pos x="2" y="20"/>
              </a:cxn>
              <a:cxn ang="0">
                <a:pos x="4" y="22"/>
              </a:cxn>
              <a:cxn ang="0">
                <a:pos x="6" y="26"/>
              </a:cxn>
              <a:cxn ang="0">
                <a:pos x="6" y="28"/>
              </a:cxn>
              <a:cxn ang="0">
                <a:pos x="6" y="28"/>
              </a:cxn>
              <a:cxn ang="0">
                <a:pos x="4" y="32"/>
              </a:cxn>
              <a:cxn ang="0">
                <a:pos x="4" y="34"/>
              </a:cxn>
              <a:cxn ang="0">
                <a:pos x="4" y="36"/>
              </a:cxn>
              <a:cxn ang="0">
                <a:pos x="4" y="38"/>
              </a:cxn>
              <a:cxn ang="0">
                <a:pos x="4" y="40"/>
              </a:cxn>
              <a:cxn ang="0">
                <a:pos x="2" y="40"/>
              </a:cxn>
              <a:cxn ang="0">
                <a:pos x="2" y="42"/>
              </a:cxn>
              <a:cxn ang="0">
                <a:pos x="4" y="42"/>
              </a:cxn>
              <a:cxn ang="0">
                <a:pos x="8" y="42"/>
              </a:cxn>
              <a:cxn ang="0">
                <a:pos x="8" y="42"/>
              </a:cxn>
              <a:cxn ang="0">
                <a:pos x="10" y="40"/>
              </a:cxn>
              <a:cxn ang="0">
                <a:pos x="10" y="40"/>
              </a:cxn>
              <a:cxn ang="0">
                <a:pos x="12" y="40"/>
              </a:cxn>
              <a:cxn ang="0">
                <a:pos x="14" y="40"/>
              </a:cxn>
              <a:cxn ang="0">
                <a:pos x="16" y="40"/>
              </a:cxn>
              <a:cxn ang="0">
                <a:pos x="16" y="40"/>
              </a:cxn>
              <a:cxn ang="0">
                <a:pos x="18" y="40"/>
              </a:cxn>
              <a:cxn ang="0">
                <a:pos x="20" y="40"/>
              </a:cxn>
              <a:cxn ang="0">
                <a:pos x="22" y="42"/>
              </a:cxn>
              <a:cxn ang="0">
                <a:pos x="24" y="42"/>
              </a:cxn>
              <a:cxn ang="0">
                <a:pos x="26" y="42"/>
              </a:cxn>
              <a:cxn ang="0">
                <a:pos x="26" y="42"/>
              </a:cxn>
              <a:cxn ang="0">
                <a:pos x="28" y="42"/>
              </a:cxn>
              <a:cxn ang="0">
                <a:pos x="28" y="40"/>
              </a:cxn>
              <a:cxn ang="0">
                <a:pos x="30" y="38"/>
              </a:cxn>
              <a:cxn ang="0">
                <a:pos x="30" y="36"/>
              </a:cxn>
              <a:cxn ang="0">
                <a:pos x="32" y="32"/>
              </a:cxn>
              <a:cxn ang="0">
                <a:pos x="34" y="28"/>
              </a:cxn>
              <a:cxn ang="0">
                <a:pos x="36" y="26"/>
              </a:cxn>
              <a:cxn ang="0">
                <a:pos x="40" y="26"/>
              </a:cxn>
              <a:cxn ang="0">
                <a:pos x="42" y="22"/>
              </a:cxn>
              <a:cxn ang="0">
                <a:pos x="46" y="18"/>
              </a:cxn>
            </a:cxnLst>
            <a:rect l="0" t="0" r="r" b="b"/>
            <a:pathLst>
              <a:path w="46" h="42">
                <a:moveTo>
                  <a:pt x="46" y="18"/>
                </a:moveTo>
                <a:lnTo>
                  <a:pt x="38" y="12"/>
                </a:lnTo>
                <a:lnTo>
                  <a:pt x="32" y="8"/>
                </a:lnTo>
                <a:lnTo>
                  <a:pt x="20" y="4"/>
                </a:lnTo>
                <a:lnTo>
                  <a:pt x="10" y="0"/>
                </a:lnTo>
                <a:lnTo>
                  <a:pt x="8" y="2"/>
                </a:lnTo>
                <a:lnTo>
                  <a:pt x="8" y="6"/>
                </a:lnTo>
                <a:lnTo>
                  <a:pt x="8" y="6"/>
                </a:lnTo>
                <a:lnTo>
                  <a:pt x="6" y="8"/>
                </a:lnTo>
                <a:lnTo>
                  <a:pt x="4" y="10"/>
                </a:lnTo>
                <a:lnTo>
                  <a:pt x="2" y="12"/>
                </a:lnTo>
                <a:lnTo>
                  <a:pt x="2" y="14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2" y="20"/>
                </a:lnTo>
                <a:lnTo>
                  <a:pt x="4" y="22"/>
                </a:lnTo>
                <a:lnTo>
                  <a:pt x="6" y="26"/>
                </a:lnTo>
                <a:lnTo>
                  <a:pt x="6" y="28"/>
                </a:lnTo>
                <a:lnTo>
                  <a:pt x="6" y="28"/>
                </a:lnTo>
                <a:lnTo>
                  <a:pt x="4" y="32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4" y="40"/>
                </a:lnTo>
                <a:lnTo>
                  <a:pt x="2" y="40"/>
                </a:lnTo>
                <a:lnTo>
                  <a:pt x="2" y="42"/>
                </a:lnTo>
                <a:lnTo>
                  <a:pt x="4" y="42"/>
                </a:lnTo>
                <a:lnTo>
                  <a:pt x="8" y="42"/>
                </a:lnTo>
                <a:lnTo>
                  <a:pt x="8" y="42"/>
                </a:lnTo>
                <a:lnTo>
                  <a:pt x="10" y="40"/>
                </a:lnTo>
                <a:lnTo>
                  <a:pt x="10" y="40"/>
                </a:lnTo>
                <a:lnTo>
                  <a:pt x="12" y="40"/>
                </a:lnTo>
                <a:lnTo>
                  <a:pt x="14" y="40"/>
                </a:lnTo>
                <a:lnTo>
                  <a:pt x="16" y="40"/>
                </a:lnTo>
                <a:lnTo>
                  <a:pt x="16" y="40"/>
                </a:lnTo>
                <a:lnTo>
                  <a:pt x="18" y="40"/>
                </a:lnTo>
                <a:lnTo>
                  <a:pt x="20" y="40"/>
                </a:lnTo>
                <a:lnTo>
                  <a:pt x="22" y="42"/>
                </a:lnTo>
                <a:lnTo>
                  <a:pt x="24" y="42"/>
                </a:lnTo>
                <a:lnTo>
                  <a:pt x="26" y="42"/>
                </a:lnTo>
                <a:lnTo>
                  <a:pt x="26" y="42"/>
                </a:lnTo>
                <a:lnTo>
                  <a:pt x="28" y="42"/>
                </a:lnTo>
                <a:lnTo>
                  <a:pt x="28" y="40"/>
                </a:lnTo>
                <a:lnTo>
                  <a:pt x="30" y="38"/>
                </a:lnTo>
                <a:lnTo>
                  <a:pt x="30" y="36"/>
                </a:lnTo>
                <a:lnTo>
                  <a:pt x="32" y="32"/>
                </a:lnTo>
                <a:lnTo>
                  <a:pt x="34" y="28"/>
                </a:lnTo>
                <a:lnTo>
                  <a:pt x="36" y="26"/>
                </a:lnTo>
                <a:lnTo>
                  <a:pt x="40" y="26"/>
                </a:lnTo>
                <a:lnTo>
                  <a:pt x="42" y="22"/>
                </a:lnTo>
                <a:lnTo>
                  <a:pt x="46" y="1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Freeform 329"/>
          <p:cNvSpPr>
            <a:spLocks/>
          </p:cNvSpPr>
          <p:nvPr/>
        </p:nvSpPr>
        <p:spPr bwMode="gray">
          <a:xfrm>
            <a:off x="7145091" y="4238625"/>
            <a:ext cx="235002" cy="384175"/>
          </a:xfrm>
          <a:custGeom>
            <a:avLst/>
            <a:gdLst/>
            <a:ahLst/>
            <a:cxnLst>
              <a:cxn ang="0">
                <a:pos x="128" y="204"/>
              </a:cxn>
              <a:cxn ang="0">
                <a:pos x="126" y="212"/>
              </a:cxn>
              <a:cxn ang="0">
                <a:pos x="114" y="240"/>
              </a:cxn>
              <a:cxn ang="0">
                <a:pos x="118" y="226"/>
              </a:cxn>
              <a:cxn ang="0">
                <a:pos x="114" y="220"/>
              </a:cxn>
              <a:cxn ang="0">
                <a:pos x="106" y="218"/>
              </a:cxn>
              <a:cxn ang="0">
                <a:pos x="96" y="218"/>
              </a:cxn>
              <a:cxn ang="0">
                <a:pos x="82" y="214"/>
              </a:cxn>
              <a:cxn ang="0">
                <a:pos x="80" y="206"/>
              </a:cxn>
              <a:cxn ang="0">
                <a:pos x="78" y="200"/>
              </a:cxn>
              <a:cxn ang="0">
                <a:pos x="60" y="192"/>
              </a:cxn>
              <a:cxn ang="0">
                <a:pos x="50" y="188"/>
              </a:cxn>
              <a:cxn ang="0">
                <a:pos x="36" y="180"/>
              </a:cxn>
              <a:cxn ang="0">
                <a:pos x="26" y="172"/>
              </a:cxn>
              <a:cxn ang="0">
                <a:pos x="26" y="172"/>
              </a:cxn>
              <a:cxn ang="0">
                <a:pos x="14" y="168"/>
              </a:cxn>
              <a:cxn ang="0">
                <a:pos x="2" y="166"/>
              </a:cxn>
              <a:cxn ang="0">
                <a:pos x="4" y="160"/>
              </a:cxn>
              <a:cxn ang="0">
                <a:pos x="14" y="142"/>
              </a:cxn>
              <a:cxn ang="0">
                <a:pos x="18" y="122"/>
              </a:cxn>
              <a:cxn ang="0">
                <a:pos x="18" y="92"/>
              </a:cxn>
              <a:cxn ang="0">
                <a:pos x="20" y="72"/>
              </a:cxn>
              <a:cxn ang="0">
                <a:pos x="18" y="66"/>
              </a:cxn>
              <a:cxn ang="0">
                <a:pos x="18" y="56"/>
              </a:cxn>
              <a:cxn ang="0">
                <a:pos x="34" y="50"/>
              </a:cxn>
              <a:cxn ang="0">
                <a:pos x="68" y="22"/>
              </a:cxn>
              <a:cxn ang="0">
                <a:pos x="78" y="12"/>
              </a:cxn>
              <a:cxn ang="0">
                <a:pos x="86" y="8"/>
              </a:cxn>
              <a:cxn ang="0">
                <a:pos x="94" y="6"/>
              </a:cxn>
              <a:cxn ang="0">
                <a:pos x="102" y="2"/>
              </a:cxn>
              <a:cxn ang="0">
                <a:pos x="112" y="0"/>
              </a:cxn>
              <a:cxn ang="0">
                <a:pos x="116" y="2"/>
              </a:cxn>
              <a:cxn ang="0">
                <a:pos x="114" y="6"/>
              </a:cxn>
              <a:cxn ang="0">
                <a:pos x="106" y="10"/>
              </a:cxn>
              <a:cxn ang="0">
                <a:pos x="98" y="20"/>
              </a:cxn>
              <a:cxn ang="0">
                <a:pos x="86" y="26"/>
              </a:cxn>
              <a:cxn ang="0">
                <a:pos x="80" y="32"/>
              </a:cxn>
              <a:cxn ang="0">
                <a:pos x="80" y="44"/>
              </a:cxn>
              <a:cxn ang="0">
                <a:pos x="82" y="50"/>
              </a:cxn>
              <a:cxn ang="0">
                <a:pos x="84" y="60"/>
              </a:cxn>
              <a:cxn ang="0">
                <a:pos x="82" y="66"/>
              </a:cxn>
              <a:cxn ang="0">
                <a:pos x="82" y="78"/>
              </a:cxn>
              <a:cxn ang="0">
                <a:pos x="92" y="88"/>
              </a:cxn>
              <a:cxn ang="0">
                <a:pos x="128" y="100"/>
              </a:cxn>
              <a:cxn ang="0">
                <a:pos x="140" y="100"/>
              </a:cxn>
              <a:cxn ang="0">
                <a:pos x="142" y="98"/>
              </a:cxn>
              <a:cxn ang="0">
                <a:pos x="146" y="100"/>
              </a:cxn>
              <a:cxn ang="0">
                <a:pos x="144" y="106"/>
              </a:cxn>
              <a:cxn ang="0">
                <a:pos x="140" y="114"/>
              </a:cxn>
              <a:cxn ang="0">
                <a:pos x="142" y="130"/>
              </a:cxn>
              <a:cxn ang="0">
                <a:pos x="142" y="142"/>
              </a:cxn>
              <a:cxn ang="0">
                <a:pos x="146" y="156"/>
              </a:cxn>
              <a:cxn ang="0">
                <a:pos x="146" y="166"/>
              </a:cxn>
              <a:cxn ang="0">
                <a:pos x="144" y="160"/>
              </a:cxn>
              <a:cxn ang="0">
                <a:pos x="120" y="168"/>
              </a:cxn>
              <a:cxn ang="0">
                <a:pos x="128" y="178"/>
              </a:cxn>
              <a:cxn ang="0">
                <a:pos x="122" y="174"/>
              </a:cxn>
              <a:cxn ang="0">
                <a:pos x="120" y="186"/>
              </a:cxn>
              <a:cxn ang="0">
                <a:pos x="124" y="194"/>
              </a:cxn>
            </a:cxnLst>
            <a:rect l="0" t="0" r="r" b="b"/>
            <a:pathLst>
              <a:path w="148" h="242">
                <a:moveTo>
                  <a:pt x="124" y="194"/>
                </a:moveTo>
                <a:lnTo>
                  <a:pt x="126" y="200"/>
                </a:lnTo>
                <a:lnTo>
                  <a:pt x="128" y="204"/>
                </a:lnTo>
                <a:lnTo>
                  <a:pt x="128" y="208"/>
                </a:lnTo>
                <a:lnTo>
                  <a:pt x="126" y="212"/>
                </a:lnTo>
                <a:lnTo>
                  <a:pt x="126" y="212"/>
                </a:lnTo>
                <a:lnTo>
                  <a:pt x="118" y="242"/>
                </a:lnTo>
                <a:lnTo>
                  <a:pt x="116" y="240"/>
                </a:lnTo>
                <a:lnTo>
                  <a:pt x="114" y="240"/>
                </a:lnTo>
                <a:lnTo>
                  <a:pt x="112" y="242"/>
                </a:lnTo>
                <a:lnTo>
                  <a:pt x="112" y="242"/>
                </a:lnTo>
                <a:lnTo>
                  <a:pt x="118" y="226"/>
                </a:lnTo>
                <a:lnTo>
                  <a:pt x="118" y="224"/>
                </a:lnTo>
                <a:lnTo>
                  <a:pt x="116" y="222"/>
                </a:lnTo>
                <a:lnTo>
                  <a:pt x="114" y="220"/>
                </a:lnTo>
                <a:lnTo>
                  <a:pt x="114" y="220"/>
                </a:lnTo>
                <a:lnTo>
                  <a:pt x="110" y="220"/>
                </a:lnTo>
                <a:lnTo>
                  <a:pt x="106" y="218"/>
                </a:lnTo>
                <a:lnTo>
                  <a:pt x="102" y="218"/>
                </a:lnTo>
                <a:lnTo>
                  <a:pt x="98" y="218"/>
                </a:lnTo>
                <a:lnTo>
                  <a:pt x="96" y="218"/>
                </a:lnTo>
                <a:lnTo>
                  <a:pt x="90" y="218"/>
                </a:lnTo>
                <a:lnTo>
                  <a:pt x="86" y="216"/>
                </a:lnTo>
                <a:lnTo>
                  <a:pt x="82" y="214"/>
                </a:lnTo>
                <a:lnTo>
                  <a:pt x="82" y="210"/>
                </a:lnTo>
                <a:lnTo>
                  <a:pt x="80" y="208"/>
                </a:lnTo>
                <a:lnTo>
                  <a:pt x="80" y="206"/>
                </a:lnTo>
                <a:lnTo>
                  <a:pt x="80" y="204"/>
                </a:lnTo>
                <a:lnTo>
                  <a:pt x="80" y="204"/>
                </a:lnTo>
                <a:lnTo>
                  <a:pt x="78" y="200"/>
                </a:lnTo>
                <a:lnTo>
                  <a:pt x="72" y="196"/>
                </a:lnTo>
                <a:lnTo>
                  <a:pt x="66" y="194"/>
                </a:lnTo>
                <a:lnTo>
                  <a:pt x="60" y="192"/>
                </a:lnTo>
                <a:lnTo>
                  <a:pt x="56" y="190"/>
                </a:lnTo>
                <a:lnTo>
                  <a:pt x="52" y="188"/>
                </a:lnTo>
                <a:lnTo>
                  <a:pt x="50" y="188"/>
                </a:lnTo>
                <a:lnTo>
                  <a:pt x="46" y="186"/>
                </a:lnTo>
                <a:lnTo>
                  <a:pt x="40" y="184"/>
                </a:lnTo>
                <a:lnTo>
                  <a:pt x="36" y="180"/>
                </a:lnTo>
                <a:lnTo>
                  <a:pt x="32" y="178"/>
                </a:lnTo>
                <a:lnTo>
                  <a:pt x="28" y="174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0" y="170"/>
                </a:lnTo>
                <a:lnTo>
                  <a:pt x="14" y="168"/>
                </a:lnTo>
                <a:lnTo>
                  <a:pt x="10" y="168"/>
                </a:lnTo>
                <a:lnTo>
                  <a:pt x="4" y="166"/>
                </a:lnTo>
                <a:lnTo>
                  <a:pt x="2" y="166"/>
                </a:lnTo>
                <a:lnTo>
                  <a:pt x="0" y="166"/>
                </a:lnTo>
                <a:lnTo>
                  <a:pt x="2" y="162"/>
                </a:lnTo>
                <a:lnTo>
                  <a:pt x="4" y="160"/>
                </a:lnTo>
                <a:lnTo>
                  <a:pt x="4" y="160"/>
                </a:lnTo>
                <a:lnTo>
                  <a:pt x="10" y="154"/>
                </a:lnTo>
                <a:lnTo>
                  <a:pt x="14" y="142"/>
                </a:lnTo>
                <a:lnTo>
                  <a:pt x="16" y="136"/>
                </a:lnTo>
                <a:lnTo>
                  <a:pt x="18" y="130"/>
                </a:lnTo>
                <a:lnTo>
                  <a:pt x="18" y="122"/>
                </a:lnTo>
                <a:lnTo>
                  <a:pt x="18" y="114"/>
                </a:lnTo>
                <a:lnTo>
                  <a:pt x="18" y="104"/>
                </a:lnTo>
                <a:lnTo>
                  <a:pt x="18" y="92"/>
                </a:lnTo>
                <a:lnTo>
                  <a:pt x="18" y="80"/>
                </a:lnTo>
                <a:lnTo>
                  <a:pt x="20" y="74"/>
                </a:lnTo>
                <a:lnTo>
                  <a:pt x="20" y="72"/>
                </a:lnTo>
                <a:lnTo>
                  <a:pt x="20" y="70"/>
                </a:lnTo>
                <a:lnTo>
                  <a:pt x="18" y="68"/>
                </a:lnTo>
                <a:lnTo>
                  <a:pt x="18" y="66"/>
                </a:lnTo>
                <a:lnTo>
                  <a:pt x="20" y="62"/>
                </a:lnTo>
                <a:lnTo>
                  <a:pt x="18" y="58"/>
                </a:lnTo>
                <a:lnTo>
                  <a:pt x="18" y="56"/>
                </a:lnTo>
                <a:lnTo>
                  <a:pt x="20" y="56"/>
                </a:lnTo>
                <a:lnTo>
                  <a:pt x="20" y="54"/>
                </a:lnTo>
                <a:lnTo>
                  <a:pt x="34" y="50"/>
                </a:lnTo>
                <a:lnTo>
                  <a:pt x="44" y="34"/>
                </a:lnTo>
                <a:lnTo>
                  <a:pt x="50" y="24"/>
                </a:lnTo>
                <a:lnTo>
                  <a:pt x="68" y="22"/>
                </a:lnTo>
                <a:lnTo>
                  <a:pt x="76" y="14"/>
                </a:lnTo>
                <a:lnTo>
                  <a:pt x="76" y="14"/>
                </a:lnTo>
                <a:lnTo>
                  <a:pt x="78" y="12"/>
                </a:lnTo>
                <a:lnTo>
                  <a:pt x="80" y="10"/>
                </a:lnTo>
                <a:lnTo>
                  <a:pt x="84" y="8"/>
                </a:lnTo>
                <a:lnTo>
                  <a:pt x="86" y="8"/>
                </a:lnTo>
                <a:lnTo>
                  <a:pt x="88" y="8"/>
                </a:lnTo>
                <a:lnTo>
                  <a:pt x="92" y="8"/>
                </a:lnTo>
                <a:lnTo>
                  <a:pt x="94" y="6"/>
                </a:lnTo>
                <a:lnTo>
                  <a:pt x="96" y="6"/>
                </a:lnTo>
                <a:lnTo>
                  <a:pt x="98" y="4"/>
                </a:lnTo>
                <a:lnTo>
                  <a:pt x="102" y="2"/>
                </a:lnTo>
                <a:lnTo>
                  <a:pt x="106" y="2"/>
                </a:lnTo>
                <a:lnTo>
                  <a:pt x="110" y="0"/>
                </a:lnTo>
                <a:lnTo>
                  <a:pt x="112" y="0"/>
                </a:lnTo>
                <a:lnTo>
                  <a:pt x="114" y="0"/>
                </a:lnTo>
                <a:lnTo>
                  <a:pt x="114" y="2"/>
                </a:lnTo>
                <a:lnTo>
                  <a:pt x="116" y="2"/>
                </a:lnTo>
                <a:lnTo>
                  <a:pt x="116" y="4"/>
                </a:lnTo>
                <a:lnTo>
                  <a:pt x="114" y="4"/>
                </a:lnTo>
                <a:lnTo>
                  <a:pt x="114" y="6"/>
                </a:lnTo>
                <a:lnTo>
                  <a:pt x="112" y="6"/>
                </a:lnTo>
                <a:lnTo>
                  <a:pt x="110" y="8"/>
                </a:lnTo>
                <a:lnTo>
                  <a:pt x="106" y="10"/>
                </a:lnTo>
                <a:lnTo>
                  <a:pt x="102" y="14"/>
                </a:lnTo>
                <a:lnTo>
                  <a:pt x="98" y="18"/>
                </a:lnTo>
                <a:lnTo>
                  <a:pt x="98" y="20"/>
                </a:lnTo>
                <a:lnTo>
                  <a:pt x="94" y="20"/>
                </a:lnTo>
                <a:lnTo>
                  <a:pt x="90" y="22"/>
                </a:lnTo>
                <a:lnTo>
                  <a:pt x="86" y="26"/>
                </a:lnTo>
                <a:lnTo>
                  <a:pt x="82" y="28"/>
                </a:lnTo>
                <a:lnTo>
                  <a:pt x="80" y="32"/>
                </a:lnTo>
                <a:lnTo>
                  <a:pt x="80" y="32"/>
                </a:lnTo>
                <a:lnTo>
                  <a:pt x="80" y="34"/>
                </a:lnTo>
                <a:lnTo>
                  <a:pt x="80" y="38"/>
                </a:lnTo>
                <a:lnTo>
                  <a:pt x="80" y="44"/>
                </a:lnTo>
                <a:lnTo>
                  <a:pt x="80" y="48"/>
                </a:lnTo>
                <a:lnTo>
                  <a:pt x="82" y="50"/>
                </a:lnTo>
                <a:lnTo>
                  <a:pt x="82" y="50"/>
                </a:lnTo>
                <a:lnTo>
                  <a:pt x="82" y="52"/>
                </a:lnTo>
                <a:lnTo>
                  <a:pt x="84" y="56"/>
                </a:lnTo>
                <a:lnTo>
                  <a:pt x="84" y="60"/>
                </a:lnTo>
                <a:lnTo>
                  <a:pt x="82" y="62"/>
                </a:lnTo>
                <a:lnTo>
                  <a:pt x="82" y="64"/>
                </a:lnTo>
                <a:lnTo>
                  <a:pt x="82" y="66"/>
                </a:lnTo>
                <a:lnTo>
                  <a:pt x="80" y="70"/>
                </a:lnTo>
                <a:lnTo>
                  <a:pt x="80" y="74"/>
                </a:lnTo>
                <a:lnTo>
                  <a:pt x="82" y="78"/>
                </a:lnTo>
                <a:lnTo>
                  <a:pt x="82" y="82"/>
                </a:lnTo>
                <a:lnTo>
                  <a:pt x="86" y="86"/>
                </a:lnTo>
                <a:lnTo>
                  <a:pt x="92" y="88"/>
                </a:lnTo>
                <a:lnTo>
                  <a:pt x="124" y="92"/>
                </a:lnTo>
                <a:lnTo>
                  <a:pt x="128" y="100"/>
                </a:lnTo>
                <a:lnTo>
                  <a:pt x="128" y="100"/>
                </a:lnTo>
                <a:lnTo>
                  <a:pt x="132" y="100"/>
                </a:lnTo>
                <a:lnTo>
                  <a:pt x="136" y="100"/>
                </a:lnTo>
                <a:lnTo>
                  <a:pt x="140" y="100"/>
                </a:lnTo>
                <a:lnTo>
                  <a:pt x="140" y="100"/>
                </a:lnTo>
                <a:lnTo>
                  <a:pt x="142" y="98"/>
                </a:lnTo>
                <a:lnTo>
                  <a:pt x="142" y="98"/>
                </a:lnTo>
                <a:lnTo>
                  <a:pt x="144" y="98"/>
                </a:lnTo>
                <a:lnTo>
                  <a:pt x="146" y="98"/>
                </a:lnTo>
                <a:lnTo>
                  <a:pt x="146" y="100"/>
                </a:lnTo>
                <a:lnTo>
                  <a:pt x="146" y="104"/>
                </a:lnTo>
                <a:lnTo>
                  <a:pt x="146" y="104"/>
                </a:lnTo>
                <a:lnTo>
                  <a:pt x="144" y="106"/>
                </a:lnTo>
                <a:lnTo>
                  <a:pt x="142" y="108"/>
                </a:lnTo>
                <a:lnTo>
                  <a:pt x="140" y="110"/>
                </a:lnTo>
                <a:lnTo>
                  <a:pt x="140" y="114"/>
                </a:lnTo>
                <a:lnTo>
                  <a:pt x="138" y="118"/>
                </a:lnTo>
                <a:lnTo>
                  <a:pt x="140" y="124"/>
                </a:lnTo>
                <a:lnTo>
                  <a:pt x="142" y="130"/>
                </a:lnTo>
                <a:lnTo>
                  <a:pt x="148" y="134"/>
                </a:lnTo>
                <a:lnTo>
                  <a:pt x="140" y="142"/>
                </a:lnTo>
                <a:lnTo>
                  <a:pt x="142" y="142"/>
                </a:lnTo>
                <a:lnTo>
                  <a:pt x="142" y="146"/>
                </a:lnTo>
                <a:lnTo>
                  <a:pt x="144" y="150"/>
                </a:lnTo>
                <a:lnTo>
                  <a:pt x="146" y="156"/>
                </a:lnTo>
                <a:lnTo>
                  <a:pt x="148" y="162"/>
                </a:lnTo>
                <a:lnTo>
                  <a:pt x="148" y="166"/>
                </a:lnTo>
                <a:lnTo>
                  <a:pt x="146" y="166"/>
                </a:lnTo>
                <a:lnTo>
                  <a:pt x="146" y="166"/>
                </a:lnTo>
                <a:lnTo>
                  <a:pt x="146" y="164"/>
                </a:lnTo>
                <a:lnTo>
                  <a:pt x="144" y="160"/>
                </a:lnTo>
                <a:lnTo>
                  <a:pt x="142" y="156"/>
                </a:lnTo>
                <a:lnTo>
                  <a:pt x="118" y="160"/>
                </a:lnTo>
                <a:lnTo>
                  <a:pt x="120" y="168"/>
                </a:lnTo>
                <a:lnTo>
                  <a:pt x="126" y="168"/>
                </a:lnTo>
                <a:lnTo>
                  <a:pt x="130" y="178"/>
                </a:lnTo>
                <a:lnTo>
                  <a:pt x="128" y="178"/>
                </a:lnTo>
                <a:lnTo>
                  <a:pt x="126" y="176"/>
                </a:lnTo>
                <a:lnTo>
                  <a:pt x="124" y="176"/>
                </a:lnTo>
                <a:lnTo>
                  <a:pt x="122" y="174"/>
                </a:lnTo>
                <a:lnTo>
                  <a:pt x="120" y="174"/>
                </a:lnTo>
                <a:lnTo>
                  <a:pt x="120" y="176"/>
                </a:lnTo>
                <a:lnTo>
                  <a:pt x="120" y="186"/>
                </a:lnTo>
                <a:lnTo>
                  <a:pt x="120" y="186"/>
                </a:lnTo>
                <a:lnTo>
                  <a:pt x="122" y="188"/>
                </a:lnTo>
                <a:lnTo>
                  <a:pt x="124" y="19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Freeform 330"/>
          <p:cNvSpPr>
            <a:spLocks/>
          </p:cNvSpPr>
          <p:nvPr/>
        </p:nvSpPr>
        <p:spPr bwMode="gray">
          <a:xfrm>
            <a:off x="7081577" y="4502150"/>
            <a:ext cx="127028" cy="133350"/>
          </a:xfrm>
          <a:custGeom>
            <a:avLst/>
            <a:gdLst/>
            <a:ahLst/>
            <a:cxnLst>
              <a:cxn ang="0">
                <a:pos x="10" y="80"/>
              </a:cxn>
              <a:cxn ang="0">
                <a:pos x="10" y="74"/>
              </a:cxn>
              <a:cxn ang="0">
                <a:pos x="6" y="74"/>
              </a:cxn>
              <a:cxn ang="0">
                <a:pos x="4" y="72"/>
              </a:cxn>
              <a:cxn ang="0">
                <a:pos x="2" y="70"/>
              </a:cxn>
              <a:cxn ang="0">
                <a:pos x="0" y="68"/>
              </a:cxn>
              <a:cxn ang="0">
                <a:pos x="0" y="66"/>
              </a:cxn>
              <a:cxn ang="0">
                <a:pos x="6" y="54"/>
              </a:cxn>
              <a:cxn ang="0">
                <a:pos x="14" y="44"/>
              </a:cxn>
              <a:cxn ang="0">
                <a:pos x="24" y="36"/>
              </a:cxn>
              <a:cxn ang="0">
                <a:pos x="28" y="34"/>
              </a:cxn>
              <a:cxn ang="0">
                <a:pos x="30" y="22"/>
              </a:cxn>
              <a:cxn ang="0">
                <a:pos x="32" y="20"/>
              </a:cxn>
              <a:cxn ang="0">
                <a:pos x="34" y="18"/>
              </a:cxn>
              <a:cxn ang="0">
                <a:pos x="36" y="18"/>
              </a:cxn>
              <a:cxn ang="0">
                <a:pos x="38" y="16"/>
              </a:cxn>
              <a:cxn ang="0">
                <a:pos x="38" y="12"/>
              </a:cxn>
              <a:cxn ang="0">
                <a:pos x="38" y="8"/>
              </a:cxn>
              <a:cxn ang="0">
                <a:pos x="38" y="6"/>
              </a:cxn>
              <a:cxn ang="0">
                <a:pos x="40" y="2"/>
              </a:cxn>
              <a:cxn ang="0">
                <a:pos x="40" y="0"/>
              </a:cxn>
              <a:cxn ang="0">
                <a:pos x="42" y="0"/>
              </a:cxn>
              <a:cxn ang="0">
                <a:pos x="44" y="0"/>
              </a:cxn>
              <a:cxn ang="0">
                <a:pos x="50" y="2"/>
              </a:cxn>
              <a:cxn ang="0">
                <a:pos x="54" y="2"/>
              </a:cxn>
              <a:cxn ang="0">
                <a:pos x="60" y="4"/>
              </a:cxn>
              <a:cxn ang="0">
                <a:pos x="66" y="6"/>
              </a:cxn>
              <a:cxn ang="0">
                <a:pos x="66" y="6"/>
              </a:cxn>
              <a:cxn ang="0">
                <a:pos x="66" y="6"/>
              </a:cxn>
              <a:cxn ang="0">
                <a:pos x="66" y="6"/>
              </a:cxn>
              <a:cxn ang="0">
                <a:pos x="68" y="6"/>
              </a:cxn>
              <a:cxn ang="0">
                <a:pos x="70" y="10"/>
              </a:cxn>
              <a:cxn ang="0">
                <a:pos x="74" y="12"/>
              </a:cxn>
              <a:cxn ang="0">
                <a:pos x="78" y="16"/>
              </a:cxn>
              <a:cxn ang="0">
                <a:pos x="78" y="18"/>
              </a:cxn>
              <a:cxn ang="0">
                <a:pos x="78" y="20"/>
              </a:cxn>
              <a:cxn ang="0">
                <a:pos x="78" y="24"/>
              </a:cxn>
              <a:cxn ang="0">
                <a:pos x="80" y="26"/>
              </a:cxn>
              <a:cxn ang="0">
                <a:pos x="80" y="30"/>
              </a:cxn>
              <a:cxn ang="0">
                <a:pos x="78" y="34"/>
              </a:cxn>
              <a:cxn ang="0">
                <a:pos x="74" y="44"/>
              </a:cxn>
              <a:cxn ang="0">
                <a:pos x="66" y="52"/>
              </a:cxn>
              <a:cxn ang="0">
                <a:pos x="56" y="60"/>
              </a:cxn>
              <a:cxn ang="0">
                <a:pos x="44" y="64"/>
              </a:cxn>
              <a:cxn ang="0">
                <a:pos x="42" y="64"/>
              </a:cxn>
              <a:cxn ang="0">
                <a:pos x="42" y="64"/>
              </a:cxn>
              <a:cxn ang="0">
                <a:pos x="40" y="66"/>
              </a:cxn>
              <a:cxn ang="0">
                <a:pos x="38" y="70"/>
              </a:cxn>
              <a:cxn ang="0">
                <a:pos x="38" y="70"/>
              </a:cxn>
              <a:cxn ang="0">
                <a:pos x="36" y="72"/>
              </a:cxn>
              <a:cxn ang="0">
                <a:pos x="36" y="76"/>
              </a:cxn>
              <a:cxn ang="0">
                <a:pos x="34" y="78"/>
              </a:cxn>
              <a:cxn ang="0">
                <a:pos x="32" y="80"/>
              </a:cxn>
              <a:cxn ang="0">
                <a:pos x="32" y="80"/>
              </a:cxn>
              <a:cxn ang="0">
                <a:pos x="32" y="82"/>
              </a:cxn>
              <a:cxn ang="0">
                <a:pos x="30" y="84"/>
              </a:cxn>
              <a:cxn ang="0">
                <a:pos x="26" y="84"/>
              </a:cxn>
              <a:cxn ang="0">
                <a:pos x="24" y="84"/>
              </a:cxn>
              <a:cxn ang="0">
                <a:pos x="22" y="82"/>
              </a:cxn>
              <a:cxn ang="0">
                <a:pos x="12" y="82"/>
              </a:cxn>
              <a:cxn ang="0">
                <a:pos x="10" y="80"/>
              </a:cxn>
            </a:cxnLst>
            <a:rect l="0" t="0" r="r" b="b"/>
            <a:pathLst>
              <a:path w="80" h="84">
                <a:moveTo>
                  <a:pt x="10" y="80"/>
                </a:moveTo>
                <a:lnTo>
                  <a:pt x="10" y="74"/>
                </a:lnTo>
                <a:lnTo>
                  <a:pt x="6" y="74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0" y="66"/>
                </a:lnTo>
                <a:lnTo>
                  <a:pt x="6" y="54"/>
                </a:lnTo>
                <a:lnTo>
                  <a:pt x="14" y="44"/>
                </a:lnTo>
                <a:lnTo>
                  <a:pt x="24" y="36"/>
                </a:lnTo>
                <a:lnTo>
                  <a:pt x="28" y="34"/>
                </a:lnTo>
                <a:lnTo>
                  <a:pt x="30" y="22"/>
                </a:lnTo>
                <a:lnTo>
                  <a:pt x="32" y="20"/>
                </a:lnTo>
                <a:lnTo>
                  <a:pt x="34" y="18"/>
                </a:lnTo>
                <a:lnTo>
                  <a:pt x="36" y="18"/>
                </a:lnTo>
                <a:lnTo>
                  <a:pt x="38" y="16"/>
                </a:lnTo>
                <a:lnTo>
                  <a:pt x="38" y="12"/>
                </a:lnTo>
                <a:lnTo>
                  <a:pt x="38" y="8"/>
                </a:lnTo>
                <a:lnTo>
                  <a:pt x="38" y="6"/>
                </a:lnTo>
                <a:lnTo>
                  <a:pt x="40" y="2"/>
                </a:lnTo>
                <a:lnTo>
                  <a:pt x="40" y="0"/>
                </a:lnTo>
                <a:lnTo>
                  <a:pt x="42" y="0"/>
                </a:lnTo>
                <a:lnTo>
                  <a:pt x="44" y="0"/>
                </a:lnTo>
                <a:lnTo>
                  <a:pt x="50" y="2"/>
                </a:lnTo>
                <a:lnTo>
                  <a:pt x="54" y="2"/>
                </a:lnTo>
                <a:lnTo>
                  <a:pt x="60" y="4"/>
                </a:lnTo>
                <a:lnTo>
                  <a:pt x="66" y="6"/>
                </a:lnTo>
                <a:lnTo>
                  <a:pt x="66" y="6"/>
                </a:lnTo>
                <a:lnTo>
                  <a:pt x="66" y="6"/>
                </a:lnTo>
                <a:lnTo>
                  <a:pt x="66" y="6"/>
                </a:lnTo>
                <a:lnTo>
                  <a:pt x="68" y="6"/>
                </a:lnTo>
                <a:lnTo>
                  <a:pt x="70" y="10"/>
                </a:lnTo>
                <a:lnTo>
                  <a:pt x="74" y="12"/>
                </a:lnTo>
                <a:lnTo>
                  <a:pt x="78" y="16"/>
                </a:lnTo>
                <a:lnTo>
                  <a:pt x="78" y="18"/>
                </a:lnTo>
                <a:lnTo>
                  <a:pt x="78" y="20"/>
                </a:lnTo>
                <a:lnTo>
                  <a:pt x="78" y="24"/>
                </a:lnTo>
                <a:lnTo>
                  <a:pt x="80" y="26"/>
                </a:lnTo>
                <a:lnTo>
                  <a:pt x="80" y="30"/>
                </a:lnTo>
                <a:lnTo>
                  <a:pt x="78" y="34"/>
                </a:lnTo>
                <a:lnTo>
                  <a:pt x="74" y="44"/>
                </a:lnTo>
                <a:lnTo>
                  <a:pt x="66" y="52"/>
                </a:lnTo>
                <a:lnTo>
                  <a:pt x="56" y="60"/>
                </a:lnTo>
                <a:lnTo>
                  <a:pt x="44" y="64"/>
                </a:lnTo>
                <a:lnTo>
                  <a:pt x="42" y="64"/>
                </a:lnTo>
                <a:lnTo>
                  <a:pt x="42" y="64"/>
                </a:lnTo>
                <a:lnTo>
                  <a:pt x="40" y="66"/>
                </a:lnTo>
                <a:lnTo>
                  <a:pt x="38" y="70"/>
                </a:lnTo>
                <a:lnTo>
                  <a:pt x="38" y="70"/>
                </a:lnTo>
                <a:lnTo>
                  <a:pt x="36" y="72"/>
                </a:lnTo>
                <a:lnTo>
                  <a:pt x="36" y="76"/>
                </a:lnTo>
                <a:lnTo>
                  <a:pt x="34" y="78"/>
                </a:lnTo>
                <a:lnTo>
                  <a:pt x="32" y="80"/>
                </a:lnTo>
                <a:lnTo>
                  <a:pt x="32" y="80"/>
                </a:lnTo>
                <a:lnTo>
                  <a:pt x="32" y="82"/>
                </a:lnTo>
                <a:lnTo>
                  <a:pt x="30" y="84"/>
                </a:lnTo>
                <a:lnTo>
                  <a:pt x="26" y="84"/>
                </a:lnTo>
                <a:lnTo>
                  <a:pt x="24" y="84"/>
                </a:lnTo>
                <a:lnTo>
                  <a:pt x="22" y="82"/>
                </a:lnTo>
                <a:lnTo>
                  <a:pt x="12" y="82"/>
                </a:lnTo>
                <a:lnTo>
                  <a:pt x="10" y="8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Freeform 331"/>
          <p:cNvSpPr>
            <a:spLocks/>
          </p:cNvSpPr>
          <p:nvPr/>
        </p:nvSpPr>
        <p:spPr bwMode="gray">
          <a:xfrm>
            <a:off x="7256241" y="5041900"/>
            <a:ext cx="425544" cy="1047750"/>
          </a:xfrm>
          <a:custGeom>
            <a:avLst/>
            <a:gdLst/>
            <a:ahLst/>
            <a:cxnLst>
              <a:cxn ang="0">
                <a:pos x="82" y="28"/>
              </a:cxn>
              <a:cxn ang="0">
                <a:pos x="78" y="38"/>
              </a:cxn>
              <a:cxn ang="0">
                <a:pos x="68" y="58"/>
              </a:cxn>
              <a:cxn ang="0">
                <a:pos x="52" y="90"/>
              </a:cxn>
              <a:cxn ang="0">
                <a:pos x="46" y="126"/>
              </a:cxn>
              <a:cxn ang="0">
                <a:pos x="44" y="238"/>
              </a:cxn>
              <a:cxn ang="0">
                <a:pos x="32" y="256"/>
              </a:cxn>
              <a:cxn ang="0">
                <a:pos x="22" y="282"/>
              </a:cxn>
              <a:cxn ang="0">
                <a:pos x="24" y="310"/>
              </a:cxn>
              <a:cxn ang="0">
                <a:pos x="20" y="332"/>
              </a:cxn>
              <a:cxn ang="0">
                <a:pos x="20" y="370"/>
              </a:cxn>
              <a:cxn ang="0">
                <a:pos x="18" y="382"/>
              </a:cxn>
              <a:cxn ang="0">
                <a:pos x="22" y="390"/>
              </a:cxn>
              <a:cxn ang="0">
                <a:pos x="20" y="428"/>
              </a:cxn>
              <a:cxn ang="0">
                <a:pos x="10" y="438"/>
              </a:cxn>
              <a:cxn ang="0">
                <a:pos x="2" y="466"/>
              </a:cxn>
              <a:cxn ang="0">
                <a:pos x="2" y="530"/>
              </a:cxn>
              <a:cxn ang="0">
                <a:pos x="2" y="554"/>
              </a:cxn>
              <a:cxn ang="0">
                <a:pos x="54" y="570"/>
              </a:cxn>
              <a:cxn ang="0">
                <a:pos x="56" y="588"/>
              </a:cxn>
              <a:cxn ang="0">
                <a:pos x="114" y="660"/>
              </a:cxn>
              <a:cxn ang="0">
                <a:pos x="106" y="624"/>
              </a:cxn>
              <a:cxn ang="0">
                <a:pos x="82" y="616"/>
              </a:cxn>
              <a:cxn ang="0">
                <a:pos x="56" y="568"/>
              </a:cxn>
              <a:cxn ang="0">
                <a:pos x="54" y="534"/>
              </a:cxn>
              <a:cxn ang="0">
                <a:pos x="78" y="506"/>
              </a:cxn>
              <a:cxn ang="0">
                <a:pos x="92" y="492"/>
              </a:cxn>
              <a:cxn ang="0">
                <a:pos x="96" y="482"/>
              </a:cxn>
              <a:cxn ang="0">
                <a:pos x="96" y="466"/>
              </a:cxn>
              <a:cxn ang="0">
                <a:pos x="82" y="456"/>
              </a:cxn>
              <a:cxn ang="0">
                <a:pos x="74" y="436"/>
              </a:cxn>
              <a:cxn ang="0">
                <a:pos x="82" y="424"/>
              </a:cxn>
              <a:cxn ang="0">
                <a:pos x="88" y="424"/>
              </a:cxn>
              <a:cxn ang="0">
                <a:pos x="124" y="368"/>
              </a:cxn>
              <a:cxn ang="0">
                <a:pos x="112" y="346"/>
              </a:cxn>
              <a:cxn ang="0">
                <a:pos x="112" y="334"/>
              </a:cxn>
              <a:cxn ang="0">
                <a:pos x="142" y="314"/>
              </a:cxn>
              <a:cxn ang="0">
                <a:pos x="148" y="300"/>
              </a:cxn>
              <a:cxn ang="0">
                <a:pos x="164" y="294"/>
              </a:cxn>
              <a:cxn ang="0">
                <a:pos x="210" y="282"/>
              </a:cxn>
              <a:cxn ang="0">
                <a:pos x="218" y="250"/>
              </a:cxn>
              <a:cxn ang="0">
                <a:pos x="206" y="216"/>
              </a:cxn>
              <a:cxn ang="0">
                <a:pos x="200" y="202"/>
              </a:cxn>
              <a:cxn ang="0">
                <a:pos x="200" y="180"/>
              </a:cxn>
              <a:cxn ang="0">
                <a:pos x="214" y="134"/>
              </a:cxn>
              <a:cxn ang="0">
                <a:pos x="220" y="120"/>
              </a:cxn>
              <a:cxn ang="0">
                <a:pos x="230" y="110"/>
              </a:cxn>
              <a:cxn ang="0">
                <a:pos x="262" y="84"/>
              </a:cxn>
              <a:cxn ang="0">
                <a:pos x="268" y="68"/>
              </a:cxn>
              <a:cxn ang="0">
                <a:pos x="262" y="62"/>
              </a:cxn>
              <a:cxn ang="0">
                <a:pos x="258" y="58"/>
              </a:cxn>
              <a:cxn ang="0">
                <a:pos x="252" y="58"/>
              </a:cxn>
              <a:cxn ang="0">
                <a:pos x="250" y="72"/>
              </a:cxn>
              <a:cxn ang="0">
                <a:pos x="246" y="86"/>
              </a:cxn>
              <a:cxn ang="0">
                <a:pos x="176" y="34"/>
              </a:cxn>
              <a:cxn ang="0">
                <a:pos x="146" y="18"/>
              </a:cxn>
              <a:cxn ang="0">
                <a:pos x="144" y="6"/>
              </a:cxn>
              <a:cxn ang="0">
                <a:pos x="138" y="2"/>
              </a:cxn>
              <a:cxn ang="0">
                <a:pos x="120" y="16"/>
              </a:cxn>
              <a:cxn ang="0">
                <a:pos x="118" y="8"/>
              </a:cxn>
              <a:cxn ang="0">
                <a:pos x="94" y="0"/>
              </a:cxn>
              <a:cxn ang="0">
                <a:pos x="86" y="14"/>
              </a:cxn>
            </a:cxnLst>
            <a:rect l="0" t="0" r="r" b="b"/>
            <a:pathLst>
              <a:path w="268" h="660">
                <a:moveTo>
                  <a:pt x="82" y="18"/>
                </a:moveTo>
                <a:lnTo>
                  <a:pt x="82" y="20"/>
                </a:lnTo>
                <a:lnTo>
                  <a:pt x="82" y="22"/>
                </a:lnTo>
                <a:lnTo>
                  <a:pt x="82" y="28"/>
                </a:lnTo>
                <a:lnTo>
                  <a:pt x="82" y="32"/>
                </a:lnTo>
                <a:lnTo>
                  <a:pt x="82" y="36"/>
                </a:lnTo>
                <a:lnTo>
                  <a:pt x="80" y="36"/>
                </a:lnTo>
                <a:lnTo>
                  <a:pt x="78" y="38"/>
                </a:lnTo>
                <a:lnTo>
                  <a:pt x="76" y="40"/>
                </a:lnTo>
                <a:lnTo>
                  <a:pt x="72" y="44"/>
                </a:lnTo>
                <a:lnTo>
                  <a:pt x="70" y="50"/>
                </a:lnTo>
                <a:lnTo>
                  <a:pt x="68" y="58"/>
                </a:lnTo>
                <a:lnTo>
                  <a:pt x="66" y="62"/>
                </a:lnTo>
                <a:lnTo>
                  <a:pt x="62" y="70"/>
                </a:lnTo>
                <a:lnTo>
                  <a:pt x="56" y="80"/>
                </a:lnTo>
                <a:lnTo>
                  <a:pt x="52" y="90"/>
                </a:lnTo>
                <a:lnTo>
                  <a:pt x="50" y="98"/>
                </a:lnTo>
                <a:lnTo>
                  <a:pt x="48" y="104"/>
                </a:lnTo>
                <a:lnTo>
                  <a:pt x="48" y="112"/>
                </a:lnTo>
                <a:lnTo>
                  <a:pt x="46" y="126"/>
                </a:lnTo>
                <a:lnTo>
                  <a:pt x="48" y="144"/>
                </a:lnTo>
                <a:lnTo>
                  <a:pt x="46" y="234"/>
                </a:lnTo>
                <a:lnTo>
                  <a:pt x="46" y="236"/>
                </a:lnTo>
                <a:lnTo>
                  <a:pt x="44" y="238"/>
                </a:lnTo>
                <a:lnTo>
                  <a:pt x="40" y="242"/>
                </a:lnTo>
                <a:lnTo>
                  <a:pt x="38" y="246"/>
                </a:lnTo>
                <a:lnTo>
                  <a:pt x="34" y="250"/>
                </a:lnTo>
                <a:lnTo>
                  <a:pt x="32" y="256"/>
                </a:lnTo>
                <a:lnTo>
                  <a:pt x="30" y="260"/>
                </a:lnTo>
                <a:lnTo>
                  <a:pt x="28" y="262"/>
                </a:lnTo>
                <a:lnTo>
                  <a:pt x="24" y="280"/>
                </a:lnTo>
                <a:lnTo>
                  <a:pt x="22" y="282"/>
                </a:lnTo>
                <a:lnTo>
                  <a:pt x="22" y="284"/>
                </a:lnTo>
                <a:lnTo>
                  <a:pt x="24" y="292"/>
                </a:lnTo>
                <a:lnTo>
                  <a:pt x="22" y="302"/>
                </a:lnTo>
                <a:lnTo>
                  <a:pt x="24" y="310"/>
                </a:lnTo>
                <a:lnTo>
                  <a:pt x="22" y="322"/>
                </a:lnTo>
                <a:lnTo>
                  <a:pt x="18" y="324"/>
                </a:lnTo>
                <a:lnTo>
                  <a:pt x="18" y="332"/>
                </a:lnTo>
                <a:lnTo>
                  <a:pt x="20" y="332"/>
                </a:lnTo>
                <a:lnTo>
                  <a:pt x="20" y="336"/>
                </a:lnTo>
                <a:lnTo>
                  <a:pt x="20" y="348"/>
                </a:lnTo>
                <a:lnTo>
                  <a:pt x="20" y="360"/>
                </a:lnTo>
                <a:lnTo>
                  <a:pt x="20" y="370"/>
                </a:lnTo>
                <a:lnTo>
                  <a:pt x="20" y="374"/>
                </a:lnTo>
                <a:lnTo>
                  <a:pt x="18" y="378"/>
                </a:lnTo>
                <a:lnTo>
                  <a:pt x="18" y="380"/>
                </a:lnTo>
                <a:lnTo>
                  <a:pt x="18" y="382"/>
                </a:lnTo>
                <a:lnTo>
                  <a:pt x="18" y="384"/>
                </a:lnTo>
                <a:lnTo>
                  <a:pt x="20" y="386"/>
                </a:lnTo>
                <a:lnTo>
                  <a:pt x="20" y="388"/>
                </a:lnTo>
                <a:lnTo>
                  <a:pt x="22" y="390"/>
                </a:lnTo>
                <a:lnTo>
                  <a:pt x="22" y="396"/>
                </a:lnTo>
                <a:lnTo>
                  <a:pt x="22" y="408"/>
                </a:lnTo>
                <a:lnTo>
                  <a:pt x="22" y="420"/>
                </a:lnTo>
                <a:lnTo>
                  <a:pt x="20" y="428"/>
                </a:lnTo>
                <a:lnTo>
                  <a:pt x="20" y="430"/>
                </a:lnTo>
                <a:lnTo>
                  <a:pt x="16" y="432"/>
                </a:lnTo>
                <a:lnTo>
                  <a:pt x="14" y="434"/>
                </a:lnTo>
                <a:lnTo>
                  <a:pt x="10" y="438"/>
                </a:lnTo>
                <a:lnTo>
                  <a:pt x="6" y="442"/>
                </a:lnTo>
                <a:lnTo>
                  <a:pt x="4" y="446"/>
                </a:lnTo>
                <a:lnTo>
                  <a:pt x="2" y="452"/>
                </a:lnTo>
                <a:lnTo>
                  <a:pt x="2" y="466"/>
                </a:lnTo>
                <a:lnTo>
                  <a:pt x="2" y="486"/>
                </a:lnTo>
                <a:lnTo>
                  <a:pt x="2" y="506"/>
                </a:lnTo>
                <a:lnTo>
                  <a:pt x="2" y="524"/>
                </a:lnTo>
                <a:lnTo>
                  <a:pt x="2" y="530"/>
                </a:lnTo>
                <a:lnTo>
                  <a:pt x="0" y="532"/>
                </a:lnTo>
                <a:lnTo>
                  <a:pt x="0" y="536"/>
                </a:lnTo>
                <a:lnTo>
                  <a:pt x="2" y="542"/>
                </a:lnTo>
                <a:lnTo>
                  <a:pt x="2" y="554"/>
                </a:lnTo>
                <a:lnTo>
                  <a:pt x="14" y="568"/>
                </a:lnTo>
                <a:lnTo>
                  <a:pt x="52" y="568"/>
                </a:lnTo>
                <a:lnTo>
                  <a:pt x="54" y="568"/>
                </a:lnTo>
                <a:lnTo>
                  <a:pt x="54" y="570"/>
                </a:lnTo>
                <a:lnTo>
                  <a:pt x="54" y="572"/>
                </a:lnTo>
                <a:lnTo>
                  <a:pt x="54" y="574"/>
                </a:lnTo>
                <a:lnTo>
                  <a:pt x="54" y="580"/>
                </a:lnTo>
                <a:lnTo>
                  <a:pt x="56" y="588"/>
                </a:lnTo>
                <a:lnTo>
                  <a:pt x="56" y="612"/>
                </a:lnTo>
                <a:lnTo>
                  <a:pt x="60" y="638"/>
                </a:lnTo>
                <a:lnTo>
                  <a:pt x="100" y="640"/>
                </a:lnTo>
                <a:lnTo>
                  <a:pt x="114" y="660"/>
                </a:lnTo>
                <a:lnTo>
                  <a:pt x="116" y="654"/>
                </a:lnTo>
                <a:lnTo>
                  <a:pt x="118" y="648"/>
                </a:lnTo>
                <a:lnTo>
                  <a:pt x="118" y="638"/>
                </a:lnTo>
                <a:lnTo>
                  <a:pt x="106" y="624"/>
                </a:lnTo>
                <a:lnTo>
                  <a:pt x="94" y="614"/>
                </a:lnTo>
                <a:lnTo>
                  <a:pt x="92" y="616"/>
                </a:lnTo>
                <a:lnTo>
                  <a:pt x="88" y="616"/>
                </a:lnTo>
                <a:lnTo>
                  <a:pt x="82" y="616"/>
                </a:lnTo>
                <a:lnTo>
                  <a:pt x="74" y="612"/>
                </a:lnTo>
                <a:lnTo>
                  <a:pt x="66" y="604"/>
                </a:lnTo>
                <a:lnTo>
                  <a:pt x="60" y="590"/>
                </a:lnTo>
                <a:lnTo>
                  <a:pt x="56" y="568"/>
                </a:lnTo>
                <a:lnTo>
                  <a:pt x="56" y="564"/>
                </a:lnTo>
                <a:lnTo>
                  <a:pt x="54" y="554"/>
                </a:lnTo>
                <a:lnTo>
                  <a:pt x="52" y="544"/>
                </a:lnTo>
                <a:lnTo>
                  <a:pt x="54" y="534"/>
                </a:lnTo>
                <a:lnTo>
                  <a:pt x="62" y="526"/>
                </a:lnTo>
                <a:lnTo>
                  <a:pt x="74" y="508"/>
                </a:lnTo>
                <a:lnTo>
                  <a:pt x="74" y="508"/>
                </a:lnTo>
                <a:lnTo>
                  <a:pt x="78" y="506"/>
                </a:lnTo>
                <a:lnTo>
                  <a:pt x="80" y="502"/>
                </a:lnTo>
                <a:lnTo>
                  <a:pt x="84" y="500"/>
                </a:lnTo>
                <a:lnTo>
                  <a:pt x="88" y="496"/>
                </a:lnTo>
                <a:lnTo>
                  <a:pt x="92" y="492"/>
                </a:lnTo>
                <a:lnTo>
                  <a:pt x="94" y="490"/>
                </a:lnTo>
                <a:lnTo>
                  <a:pt x="94" y="486"/>
                </a:lnTo>
                <a:lnTo>
                  <a:pt x="94" y="484"/>
                </a:lnTo>
                <a:lnTo>
                  <a:pt x="96" y="482"/>
                </a:lnTo>
                <a:lnTo>
                  <a:pt x="96" y="478"/>
                </a:lnTo>
                <a:lnTo>
                  <a:pt x="96" y="474"/>
                </a:lnTo>
                <a:lnTo>
                  <a:pt x="96" y="470"/>
                </a:lnTo>
                <a:lnTo>
                  <a:pt x="96" y="466"/>
                </a:lnTo>
                <a:lnTo>
                  <a:pt x="94" y="462"/>
                </a:lnTo>
                <a:lnTo>
                  <a:pt x="90" y="460"/>
                </a:lnTo>
                <a:lnTo>
                  <a:pt x="86" y="458"/>
                </a:lnTo>
                <a:lnTo>
                  <a:pt x="82" y="456"/>
                </a:lnTo>
                <a:lnTo>
                  <a:pt x="78" y="452"/>
                </a:lnTo>
                <a:lnTo>
                  <a:pt x="76" y="448"/>
                </a:lnTo>
                <a:lnTo>
                  <a:pt x="74" y="444"/>
                </a:lnTo>
                <a:lnTo>
                  <a:pt x="74" y="436"/>
                </a:lnTo>
                <a:lnTo>
                  <a:pt x="74" y="432"/>
                </a:lnTo>
                <a:lnTo>
                  <a:pt x="76" y="428"/>
                </a:lnTo>
                <a:lnTo>
                  <a:pt x="78" y="426"/>
                </a:lnTo>
                <a:lnTo>
                  <a:pt x="82" y="424"/>
                </a:lnTo>
                <a:lnTo>
                  <a:pt x="84" y="424"/>
                </a:lnTo>
                <a:lnTo>
                  <a:pt x="86" y="424"/>
                </a:lnTo>
                <a:lnTo>
                  <a:pt x="88" y="424"/>
                </a:lnTo>
                <a:lnTo>
                  <a:pt x="88" y="424"/>
                </a:lnTo>
                <a:lnTo>
                  <a:pt x="104" y="402"/>
                </a:lnTo>
                <a:lnTo>
                  <a:pt x="112" y="382"/>
                </a:lnTo>
                <a:lnTo>
                  <a:pt x="112" y="370"/>
                </a:lnTo>
                <a:lnTo>
                  <a:pt x="124" y="368"/>
                </a:lnTo>
                <a:lnTo>
                  <a:pt x="124" y="354"/>
                </a:lnTo>
                <a:lnTo>
                  <a:pt x="112" y="348"/>
                </a:lnTo>
                <a:lnTo>
                  <a:pt x="112" y="348"/>
                </a:lnTo>
                <a:lnTo>
                  <a:pt x="112" y="346"/>
                </a:lnTo>
                <a:lnTo>
                  <a:pt x="110" y="344"/>
                </a:lnTo>
                <a:lnTo>
                  <a:pt x="110" y="340"/>
                </a:lnTo>
                <a:lnTo>
                  <a:pt x="110" y="336"/>
                </a:lnTo>
                <a:lnTo>
                  <a:pt x="112" y="334"/>
                </a:lnTo>
                <a:lnTo>
                  <a:pt x="114" y="332"/>
                </a:lnTo>
                <a:lnTo>
                  <a:pt x="118" y="332"/>
                </a:lnTo>
                <a:lnTo>
                  <a:pt x="138" y="334"/>
                </a:lnTo>
                <a:lnTo>
                  <a:pt x="142" y="314"/>
                </a:lnTo>
                <a:lnTo>
                  <a:pt x="142" y="312"/>
                </a:lnTo>
                <a:lnTo>
                  <a:pt x="144" y="310"/>
                </a:lnTo>
                <a:lnTo>
                  <a:pt x="144" y="306"/>
                </a:lnTo>
                <a:lnTo>
                  <a:pt x="148" y="300"/>
                </a:lnTo>
                <a:lnTo>
                  <a:pt x="150" y="296"/>
                </a:lnTo>
                <a:lnTo>
                  <a:pt x="154" y="294"/>
                </a:lnTo>
                <a:lnTo>
                  <a:pt x="160" y="292"/>
                </a:lnTo>
                <a:lnTo>
                  <a:pt x="164" y="294"/>
                </a:lnTo>
                <a:lnTo>
                  <a:pt x="172" y="294"/>
                </a:lnTo>
                <a:lnTo>
                  <a:pt x="184" y="294"/>
                </a:lnTo>
                <a:lnTo>
                  <a:pt x="198" y="290"/>
                </a:lnTo>
                <a:lnTo>
                  <a:pt x="210" y="282"/>
                </a:lnTo>
                <a:lnTo>
                  <a:pt x="218" y="266"/>
                </a:lnTo>
                <a:lnTo>
                  <a:pt x="220" y="262"/>
                </a:lnTo>
                <a:lnTo>
                  <a:pt x="220" y="256"/>
                </a:lnTo>
                <a:lnTo>
                  <a:pt x="218" y="250"/>
                </a:lnTo>
                <a:lnTo>
                  <a:pt x="216" y="242"/>
                </a:lnTo>
                <a:lnTo>
                  <a:pt x="214" y="234"/>
                </a:lnTo>
                <a:lnTo>
                  <a:pt x="208" y="218"/>
                </a:lnTo>
                <a:lnTo>
                  <a:pt x="206" y="216"/>
                </a:lnTo>
                <a:lnTo>
                  <a:pt x="206" y="214"/>
                </a:lnTo>
                <a:lnTo>
                  <a:pt x="204" y="210"/>
                </a:lnTo>
                <a:lnTo>
                  <a:pt x="202" y="206"/>
                </a:lnTo>
                <a:lnTo>
                  <a:pt x="200" y="202"/>
                </a:lnTo>
                <a:lnTo>
                  <a:pt x="200" y="196"/>
                </a:lnTo>
                <a:lnTo>
                  <a:pt x="202" y="194"/>
                </a:lnTo>
                <a:lnTo>
                  <a:pt x="202" y="190"/>
                </a:lnTo>
                <a:lnTo>
                  <a:pt x="200" y="180"/>
                </a:lnTo>
                <a:lnTo>
                  <a:pt x="200" y="168"/>
                </a:lnTo>
                <a:lnTo>
                  <a:pt x="200" y="158"/>
                </a:lnTo>
                <a:lnTo>
                  <a:pt x="202" y="152"/>
                </a:lnTo>
                <a:lnTo>
                  <a:pt x="214" y="134"/>
                </a:lnTo>
                <a:lnTo>
                  <a:pt x="214" y="132"/>
                </a:lnTo>
                <a:lnTo>
                  <a:pt x="214" y="128"/>
                </a:lnTo>
                <a:lnTo>
                  <a:pt x="218" y="124"/>
                </a:lnTo>
                <a:lnTo>
                  <a:pt x="220" y="120"/>
                </a:lnTo>
                <a:lnTo>
                  <a:pt x="224" y="116"/>
                </a:lnTo>
                <a:lnTo>
                  <a:pt x="228" y="112"/>
                </a:lnTo>
                <a:lnTo>
                  <a:pt x="230" y="110"/>
                </a:lnTo>
                <a:lnTo>
                  <a:pt x="230" y="110"/>
                </a:lnTo>
                <a:lnTo>
                  <a:pt x="238" y="104"/>
                </a:lnTo>
                <a:lnTo>
                  <a:pt x="246" y="98"/>
                </a:lnTo>
                <a:lnTo>
                  <a:pt x="254" y="90"/>
                </a:lnTo>
                <a:lnTo>
                  <a:pt x="262" y="84"/>
                </a:lnTo>
                <a:lnTo>
                  <a:pt x="264" y="82"/>
                </a:lnTo>
                <a:lnTo>
                  <a:pt x="266" y="76"/>
                </a:lnTo>
                <a:lnTo>
                  <a:pt x="268" y="72"/>
                </a:lnTo>
                <a:lnTo>
                  <a:pt x="268" y="68"/>
                </a:lnTo>
                <a:lnTo>
                  <a:pt x="268" y="64"/>
                </a:lnTo>
                <a:lnTo>
                  <a:pt x="266" y="62"/>
                </a:lnTo>
                <a:lnTo>
                  <a:pt x="264" y="62"/>
                </a:lnTo>
                <a:lnTo>
                  <a:pt x="262" y="62"/>
                </a:lnTo>
                <a:lnTo>
                  <a:pt x="262" y="60"/>
                </a:lnTo>
                <a:lnTo>
                  <a:pt x="260" y="60"/>
                </a:lnTo>
                <a:lnTo>
                  <a:pt x="258" y="60"/>
                </a:lnTo>
                <a:lnTo>
                  <a:pt x="258" y="58"/>
                </a:lnTo>
                <a:lnTo>
                  <a:pt x="258" y="58"/>
                </a:lnTo>
                <a:lnTo>
                  <a:pt x="258" y="56"/>
                </a:lnTo>
                <a:lnTo>
                  <a:pt x="260" y="56"/>
                </a:lnTo>
                <a:lnTo>
                  <a:pt x="252" y="58"/>
                </a:lnTo>
                <a:lnTo>
                  <a:pt x="252" y="60"/>
                </a:lnTo>
                <a:lnTo>
                  <a:pt x="250" y="66"/>
                </a:lnTo>
                <a:lnTo>
                  <a:pt x="250" y="70"/>
                </a:lnTo>
                <a:lnTo>
                  <a:pt x="250" y="72"/>
                </a:lnTo>
                <a:lnTo>
                  <a:pt x="250" y="74"/>
                </a:lnTo>
                <a:lnTo>
                  <a:pt x="248" y="78"/>
                </a:lnTo>
                <a:lnTo>
                  <a:pt x="246" y="82"/>
                </a:lnTo>
                <a:lnTo>
                  <a:pt x="246" y="86"/>
                </a:lnTo>
                <a:lnTo>
                  <a:pt x="246" y="88"/>
                </a:lnTo>
                <a:lnTo>
                  <a:pt x="194" y="88"/>
                </a:lnTo>
                <a:lnTo>
                  <a:pt x="210" y="52"/>
                </a:lnTo>
                <a:lnTo>
                  <a:pt x="176" y="34"/>
                </a:lnTo>
                <a:lnTo>
                  <a:pt x="170" y="28"/>
                </a:lnTo>
                <a:lnTo>
                  <a:pt x="154" y="22"/>
                </a:lnTo>
                <a:lnTo>
                  <a:pt x="150" y="20"/>
                </a:lnTo>
                <a:lnTo>
                  <a:pt x="146" y="18"/>
                </a:lnTo>
                <a:lnTo>
                  <a:pt x="144" y="16"/>
                </a:lnTo>
                <a:lnTo>
                  <a:pt x="144" y="14"/>
                </a:lnTo>
                <a:lnTo>
                  <a:pt x="144" y="10"/>
                </a:lnTo>
                <a:lnTo>
                  <a:pt x="144" y="6"/>
                </a:lnTo>
                <a:lnTo>
                  <a:pt x="144" y="6"/>
                </a:lnTo>
                <a:lnTo>
                  <a:pt x="142" y="4"/>
                </a:lnTo>
                <a:lnTo>
                  <a:pt x="140" y="2"/>
                </a:lnTo>
                <a:lnTo>
                  <a:pt x="138" y="2"/>
                </a:lnTo>
                <a:lnTo>
                  <a:pt x="134" y="0"/>
                </a:lnTo>
                <a:lnTo>
                  <a:pt x="132" y="2"/>
                </a:lnTo>
                <a:lnTo>
                  <a:pt x="130" y="4"/>
                </a:lnTo>
                <a:lnTo>
                  <a:pt x="120" y="16"/>
                </a:lnTo>
                <a:lnTo>
                  <a:pt x="120" y="16"/>
                </a:lnTo>
                <a:lnTo>
                  <a:pt x="120" y="14"/>
                </a:lnTo>
                <a:lnTo>
                  <a:pt x="120" y="12"/>
                </a:lnTo>
                <a:lnTo>
                  <a:pt x="118" y="8"/>
                </a:lnTo>
                <a:lnTo>
                  <a:pt x="116" y="6"/>
                </a:lnTo>
                <a:lnTo>
                  <a:pt x="114" y="4"/>
                </a:lnTo>
                <a:lnTo>
                  <a:pt x="108" y="4"/>
                </a:lnTo>
                <a:lnTo>
                  <a:pt x="94" y="0"/>
                </a:lnTo>
                <a:lnTo>
                  <a:pt x="94" y="2"/>
                </a:lnTo>
                <a:lnTo>
                  <a:pt x="92" y="6"/>
                </a:lnTo>
                <a:lnTo>
                  <a:pt x="90" y="10"/>
                </a:lnTo>
                <a:lnTo>
                  <a:pt x="86" y="14"/>
                </a:lnTo>
                <a:lnTo>
                  <a:pt x="82" y="1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Freeform 332"/>
          <p:cNvSpPr>
            <a:spLocks/>
          </p:cNvSpPr>
          <p:nvPr/>
        </p:nvSpPr>
        <p:spPr bwMode="gray">
          <a:xfrm>
            <a:off x="7249889" y="4422775"/>
            <a:ext cx="844736" cy="908050"/>
          </a:xfrm>
          <a:custGeom>
            <a:avLst/>
            <a:gdLst/>
            <a:ahLst/>
            <a:cxnLst>
              <a:cxn ang="0">
                <a:pos x="324" y="492"/>
              </a:cxn>
              <a:cxn ang="0">
                <a:pos x="418" y="404"/>
              </a:cxn>
              <a:cxn ang="0">
                <a:pos x="474" y="284"/>
              </a:cxn>
              <a:cxn ang="0">
                <a:pos x="532" y="162"/>
              </a:cxn>
              <a:cxn ang="0">
                <a:pos x="478" y="116"/>
              </a:cxn>
              <a:cxn ang="0">
                <a:pos x="382" y="96"/>
              </a:cxn>
              <a:cxn ang="0">
                <a:pos x="384" y="80"/>
              </a:cxn>
              <a:cxn ang="0">
                <a:pos x="366" y="76"/>
              </a:cxn>
              <a:cxn ang="0">
                <a:pos x="336" y="72"/>
              </a:cxn>
              <a:cxn ang="0">
                <a:pos x="306" y="84"/>
              </a:cxn>
              <a:cxn ang="0">
                <a:pos x="282" y="96"/>
              </a:cxn>
              <a:cxn ang="0">
                <a:pos x="300" y="76"/>
              </a:cxn>
              <a:cxn ang="0">
                <a:pos x="322" y="50"/>
              </a:cxn>
              <a:cxn ang="0">
                <a:pos x="282" y="0"/>
              </a:cxn>
              <a:cxn ang="0">
                <a:pos x="264" y="20"/>
              </a:cxn>
              <a:cxn ang="0">
                <a:pos x="254" y="22"/>
              </a:cxn>
              <a:cxn ang="0">
                <a:pos x="244" y="22"/>
              </a:cxn>
              <a:cxn ang="0">
                <a:pos x="234" y="24"/>
              </a:cxn>
              <a:cxn ang="0">
                <a:pos x="218" y="22"/>
              </a:cxn>
              <a:cxn ang="0">
                <a:pos x="202" y="26"/>
              </a:cxn>
              <a:cxn ang="0">
                <a:pos x="184" y="24"/>
              </a:cxn>
              <a:cxn ang="0">
                <a:pos x="176" y="2"/>
              </a:cxn>
              <a:cxn ang="0">
                <a:pos x="156" y="14"/>
              </a:cxn>
              <a:cxn ang="0">
                <a:pos x="120" y="6"/>
              </a:cxn>
              <a:cxn ang="0">
                <a:pos x="120" y="10"/>
              </a:cxn>
              <a:cxn ang="0">
                <a:pos x="130" y="26"/>
              </a:cxn>
              <a:cxn ang="0">
                <a:pos x="90" y="52"/>
              </a:cxn>
              <a:cxn ang="0">
                <a:pos x="76" y="44"/>
              </a:cxn>
              <a:cxn ang="0">
                <a:pos x="62" y="62"/>
              </a:cxn>
              <a:cxn ang="0">
                <a:pos x="52" y="70"/>
              </a:cxn>
              <a:cxn ang="0">
                <a:pos x="60" y="96"/>
              </a:cxn>
              <a:cxn ang="0">
                <a:pos x="36" y="132"/>
              </a:cxn>
              <a:cxn ang="0">
                <a:pos x="10" y="146"/>
              </a:cxn>
              <a:cxn ang="0">
                <a:pos x="2" y="164"/>
              </a:cxn>
              <a:cxn ang="0">
                <a:pos x="4" y="194"/>
              </a:cxn>
              <a:cxn ang="0">
                <a:pos x="12" y="198"/>
              </a:cxn>
              <a:cxn ang="0">
                <a:pos x="26" y="206"/>
              </a:cxn>
              <a:cxn ang="0">
                <a:pos x="42" y="198"/>
              </a:cxn>
              <a:cxn ang="0">
                <a:pos x="50" y="226"/>
              </a:cxn>
              <a:cxn ang="0">
                <a:pos x="78" y="224"/>
              </a:cxn>
              <a:cxn ang="0">
                <a:pos x="96" y="210"/>
              </a:cxn>
              <a:cxn ang="0">
                <a:pos x="110" y="206"/>
              </a:cxn>
              <a:cxn ang="0">
                <a:pos x="124" y="248"/>
              </a:cxn>
              <a:cxn ang="0">
                <a:pos x="156" y="266"/>
              </a:cxn>
              <a:cxn ang="0">
                <a:pos x="182" y="288"/>
              </a:cxn>
              <a:cxn ang="0">
                <a:pos x="206" y="310"/>
              </a:cxn>
              <a:cxn ang="0">
                <a:pos x="214" y="326"/>
              </a:cxn>
              <a:cxn ang="0">
                <a:pos x="214" y="372"/>
              </a:cxn>
              <a:cxn ang="0">
                <a:pos x="220" y="416"/>
              </a:cxn>
              <a:cxn ang="0">
                <a:pos x="242" y="422"/>
              </a:cxn>
              <a:cxn ang="0">
                <a:pos x="254" y="436"/>
              </a:cxn>
              <a:cxn ang="0">
                <a:pos x="264" y="450"/>
              </a:cxn>
              <a:cxn ang="0">
                <a:pos x="270" y="466"/>
              </a:cxn>
              <a:cxn ang="0">
                <a:pos x="232" y="500"/>
              </a:cxn>
              <a:cxn ang="0">
                <a:pos x="216" y="524"/>
              </a:cxn>
              <a:cxn ang="0">
                <a:pos x="240" y="538"/>
              </a:cxn>
              <a:cxn ang="0">
                <a:pos x="264" y="552"/>
              </a:cxn>
            </a:cxnLst>
            <a:rect l="0" t="0" r="r" b="b"/>
            <a:pathLst>
              <a:path w="532" h="572">
                <a:moveTo>
                  <a:pt x="290" y="562"/>
                </a:moveTo>
                <a:lnTo>
                  <a:pt x="292" y="556"/>
                </a:lnTo>
                <a:lnTo>
                  <a:pt x="294" y="552"/>
                </a:lnTo>
                <a:lnTo>
                  <a:pt x="296" y="548"/>
                </a:lnTo>
                <a:lnTo>
                  <a:pt x="304" y="536"/>
                </a:lnTo>
                <a:lnTo>
                  <a:pt x="314" y="518"/>
                </a:lnTo>
                <a:lnTo>
                  <a:pt x="324" y="492"/>
                </a:lnTo>
                <a:lnTo>
                  <a:pt x="336" y="458"/>
                </a:lnTo>
                <a:lnTo>
                  <a:pt x="342" y="452"/>
                </a:lnTo>
                <a:lnTo>
                  <a:pt x="354" y="440"/>
                </a:lnTo>
                <a:lnTo>
                  <a:pt x="370" y="426"/>
                </a:lnTo>
                <a:lnTo>
                  <a:pt x="392" y="414"/>
                </a:lnTo>
                <a:lnTo>
                  <a:pt x="416" y="406"/>
                </a:lnTo>
                <a:lnTo>
                  <a:pt x="418" y="404"/>
                </a:lnTo>
                <a:lnTo>
                  <a:pt x="426" y="400"/>
                </a:lnTo>
                <a:lnTo>
                  <a:pt x="434" y="394"/>
                </a:lnTo>
                <a:lnTo>
                  <a:pt x="446" y="382"/>
                </a:lnTo>
                <a:lnTo>
                  <a:pt x="456" y="366"/>
                </a:lnTo>
                <a:lnTo>
                  <a:pt x="466" y="344"/>
                </a:lnTo>
                <a:lnTo>
                  <a:pt x="472" y="318"/>
                </a:lnTo>
                <a:lnTo>
                  <a:pt x="474" y="284"/>
                </a:lnTo>
                <a:lnTo>
                  <a:pt x="514" y="216"/>
                </a:lnTo>
                <a:lnTo>
                  <a:pt x="516" y="214"/>
                </a:lnTo>
                <a:lnTo>
                  <a:pt x="524" y="204"/>
                </a:lnTo>
                <a:lnTo>
                  <a:pt x="530" y="190"/>
                </a:lnTo>
                <a:lnTo>
                  <a:pt x="532" y="170"/>
                </a:lnTo>
                <a:lnTo>
                  <a:pt x="532" y="168"/>
                </a:lnTo>
                <a:lnTo>
                  <a:pt x="532" y="162"/>
                </a:lnTo>
                <a:lnTo>
                  <a:pt x="532" y="154"/>
                </a:lnTo>
                <a:lnTo>
                  <a:pt x="528" y="146"/>
                </a:lnTo>
                <a:lnTo>
                  <a:pt x="518" y="138"/>
                </a:lnTo>
                <a:lnTo>
                  <a:pt x="502" y="132"/>
                </a:lnTo>
                <a:lnTo>
                  <a:pt x="498" y="130"/>
                </a:lnTo>
                <a:lnTo>
                  <a:pt x="490" y="124"/>
                </a:lnTo>
                <a:lnTo>
                  <a:pt x="478" y="116"/>
                </a:lnTo>
                <a:lnTo>
                  <a:pt x="464" y="110"/>
                </a:lnTo>
                <a:lnTo>
                  <a:pt x="448" y="110"/>
                </a:lnTo>
                <a:lnTo>
                  <a:pt x="398" y="94"/>
                </a:lnTo>
                <a:lnTo>
                  <a:pt x="394" y="92"/>
                </a:lnTo>
                <a:lnTo>
                  <a:pt x="390" y="94"/>
                </a:lnTo>
                <a:lnTo>
                  <a:pt x="386" y="94"/>
                </a:lnTo>
                <a:lnTo>
                  <a:pt x="382" y="96"/>
                </a:lnTo>
                <a:lnTo>
                  <a:pt x="380" y="98"/>
                </a:lnTo>
                <a:lnTo>
                  <a:pt x="378" y="98"/>
                </a:lnTo>
                <a:lnTo>
                  <a:pt x="380" y="94"/>
                </a:lnTo>
                <a:lnTo>
                  <a:pt x="382" y="90"/>
                </a:lnTo>
                <a:lnTo>
                  <a:pt x="382" y="86"/>
                </a:lnTo>
                <a:lnTo>
                  <a:pt x="384" y="82"/>
                </a:lnTo>
                <a:lnTo>
                  <a:pt x="384" y="80"/>
                </a:lnTo>
                <a:lnTo>
                  <a:pt x="382" y="78"/>
                </a:lnTo>
                <a:lnTo>
                  <a:pt x="380" y="76"/>
                </a:lnTo>
                <a:lnTo>
                  <a:pt x="376" y="76"/>
                </a:lnTo>
                <a:lnTo>
                  <a:pt x="374" y="76"/>
                </a:lnTo>
                <a:lnTo>
                  <a:pt x="370" y="76"/>
                </a:lnTo>
                <a:lnTo>
                  <a:pt x="368" y="76"/>
                </a:lnTo>
                <a:lnTo>
                  <a:pt x="366" y="76"/>
                </a:lnTo>
                <a:lnTo>
                  <a:pt x="362" y="76"/>
                </a:lnTo>
                <a:lnTo>
                  <a:pt x="358" y="74"/>
                </a:lnTo>
                <a:lnTo>
                  <a:pt x="352" y="74"/>
                </a:lnTo>
                <a:lnTo>
                  <a:pt x="346" y="72"/>
                </a:lnTo>
                <a:lnTo>
                  <a:pt x="340" y="72"/>
                </a:lnTo>
                <a:lnTo>
                  <a:pt x="338" y="72"/>
                </a:lnTo>
                <a:lnTo>
                  <a:pt x="336" y="72"/>
                </a:lnTo>
                <a:lnTo>
                  <a:pt x="330" y="72"/>
                </a:lnTo>
                <a:lnTo>
                  <a:pt x="324" y="76"/>
                </a:lnTo>
                <a:lnTo>
                  <a:pt x="318" y="78"/>
                </a:lnTo>
                <a:lnTo>
                  <a:pt x="314" y="80"/>
                </a:lnTo>
                <a:lnTo>
                  <a:pt x="310" y="82"/>
                </a:lnTo>
                <a:lnTo>
                  <a:pt x="306" y="84"/>
                </a:lnTo>
                <a:lnTo>
                  <a:pt x="306" y="84"/>
                </a:lnTo>
                <a:lnTo>
                  <a:pt x="298" y="90"/>
                </a:lnTo>
                <a:lnTo>
                  <a:pt x="292" y="94"/>
                </a:lnTo>
                <a:lnTo>
                  <a:pt x="286" y="98"/>
                </a:lnTo>
                <a:lnTo>
                  <a:pt x="282" y="98"/>
                </a:lnTo>
                <a:lnTo>
                  <a:pt x="278" y="98"/>
                </a:lnTo>
                <a:lnTo>
                  <a:pt x="278" y="98"/>
                </a:lnTo>
                <a:lnTo>
                  <a:pt x="282" y="96"/>
                </a:lnTo>
                <a:lnTo>
                  <a:pt x="286" y="94"/>
                </a:lnTo>
                <a:lnTo>
                  <a:pt x="290" y="90"/>
                </a:lnTo>
                <a:lnTo>
                  <a:pt x="292" y="86"/>
                </a:lnTo>
                <a:lnTo>
                  <a:pt x="294" y="84"/>
                </a:lnTo>
                <a:lnTo>
                  <a:pt x="294" y="84"/>
                </a:lnTo>
                <a:lnTo>
                  <a:pt x="298" y="80"/>
                </a:lnTo>
                <a:lnTo>
                  <a:pt x="300" y="76"/>
                </a:lnTo>
                <a:lnTo>
                  <a:pt x="304" y="72"/>
                </a:lnTo>
                <a:lnTo>
                  <a:pt x="308" y="68"/>
                </a:lnTo>
                <a:lnTo>
                  <a:pt x="312" y="66"/>
                </a:lnTo>
                <a:lnTo>
                  <a:pt x="314" y="64"/>
                </a:lnTo>
                <a:lnTo>
                  <a:pt x="316" y="62"/>
                </a:lnTo>
                <a:lnTo>
                  <a:pt x="320" y="56"/>
                </a:lnTo>
                <a:lnTo>
                  <a:pt x="322" y="50"/>
                </a:lnTo>
                <a:lnTo>
                  <a:pt x="322" y="46"/>
                </a:lnTo>
                <a:lnTo>
                  <a:pt x="322" y="46"/>
                </a:lnTo>
                <a:lnTo>
                  <a:pt x="312" y="26"/>
                </a:lnTo>
                <a:lnTo>
                  <a:pt x="296" y="8"/>
                </a:lnTo>
                <a:lnTo>
                  <a:pt x="290" y="4"/>
                </a:lnTo>
                <a:lnTo>
                  <a:pt x="282" y="0"/>
                </a:lnTo>
                <a:lnTo>
                  <a:pt x="282" y="0"/>
                </a:lnTo>
                <a:lnTo>
                  <a:pt x="276" y="4"/>
                </a:lnTo>
                <a:lnTo>
                  <a:pt x="274" y="8"/>
                </a:lnTo>
                <a:lnTo>
                  <a:pt x="270" y="8"/>
                </a:lnTo>
                <a:lnTo>
                  <a:pt x="270" y="10"/>
                </a:lnTo>
                <a:lnTo>
                  <a:pt x="268" y="14"/>
                </a:lnTo>
                <a:lnTo>
                  <a:pt x="266" y="18"/>
                </a:lnTo>
                <a:lnTo>
                  <a:pt x="264" y="20"/>
                </a:lnTo>
                <a:lnTo>
                  <a:pt x="264" y="22"/>
                </a:lnTo>
                <a:lnTo>
                  <a:pt x="262" y="24"/>
                </a:lnTo>
                <a:lnTo>
                  <a:pt x="260" y="24"/>
                </a:lnTo>
                <a:lnTo>
                  <a:pt x="260" y="24"/>
                </a:lnTo>
                <a:lnTo>
                  <a:pt x="258" y="24"/>
                </a:lnTo>
                <a:lnTo>
                  <a:pt x="256" y="24"/>
                </a:lnTo>
                <a:lnTo>
                  <a:pt x="254" y="22"/>
                </a:lnTo>
                <a:lnTo>
                  <a:pt x="252" y="22"/>
                </a:lnTo>
                <a:lnTo>
                  <a:pt x="252" y="22"/>
                </a:lnTo>
                <a:lnTo>
                  <a:pt x="250" y="22"/>
                </a:lnTo>
                <a:lnTo>
                  <a:pt x="248" y="22"/>
                </a:lnTo>
                <a:lnTo>
                  <a:pt x="248" y="22"/>
                </a:lnTo>
                <a:lnTo>
                  <a:pt x="246" y="22"/>
                </a:lnTo>
                <a:lnTo>
                  <a:pt x="244" y="22"/>
                </a:lnTo>
                <a:lnTo>
                  <a:pt x="242" y="24"/>
                </a:lnTo>
                <a:lnTo>
                  <a:pt x="242" y="24"/>
                </a:lnTo>
                <a:lnTo>
                  <a:pt x="240" y="24"/>
                </a:lnTo>
                <a:lnTo>
                  <a:pt x="238" y="24"/>
                </a:lnTo>
                <a:lnTo>
                  <a:pt x="236" y="24"/>
                </a:lnTo>
                <a:lnTo>
                  <a:pt x="236" y="24"/>
                </a:lnTo>
                <a:lnTo>
                  <a:pt x="234" y="24"/>
                </a:lnTo>
                <a:lnTo>
                  <a:pt x="232" y="22"/>
                </a:lnTo>
                <a:lnTo>
                  <a:pt x="230" y="22"/>
                </a:lnTo>
                <a:lnTo>
                  <a:pt x="230" y="22"/>
                </a:lnTo>
                <a:lnTo>
                  <a:pt x="228" y="22"/>
                </a:lnTo>
                <a:lnTo>
                  <a:pt x="226" y="24"/>
                </a:lnTo>
                <a:lnTo>
                  <a:pt x="224" y="24"/>
                </a:lnTo>
                <a:lnTo>
                  <a:pt x="218" y="22"/>
                </a:lnTo>
                <a:lnTo>
                  <a:pt x="218" y="26"/>
                </a:lnTo>
                <a:lnTo>
                  <a:pt x="218" y="28"/>
                </a:lnTo>
                <a:lnTo>
                  <a:pt x="218" y="28"/>
                </a:lnTo>
                <a:lnTo>
                  <a:pt x="214" y="28"/>
                </a:lnTo>
                <a:lnTo>
                  <a:pt x="212" y="26"/>
                </a:lnTo>
                <a:lnTo>
                  <a:pt x="206" y="26"/>
                </a:lnTo>
                <a:lnTo>
                  <a:pt x="202" y="26"/>
                </a:lnTo>
                <a:lnTo>
                  <a:pt x="194" y="28"/>
                </a:lnTo>
                <a:lnTo>
                  <a:pt x="192" y="28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28"/>
                </a:lnTo>
                <a:lnTo>
                  <a:pt x="184" y="24"/>
                </a:lnTo>
                <a:lnTo>
                  <a:pt x="184" y="20"/>
                </a:lnTo>
                <a:lnTo>
                  <a:pt x="184" y="18"/>
                </a:lnTo>
                <a:lnTo>
                  <a:pt x="184" y="14"/>
                </a:lnTo>
                <a:lnTo>
                  <a:pt x="184" y="10"/>
                </a:lnTo>
                <a:lnTo>
                  <a:pt x="184" y="6"/>
                </a:lnTo>
                <a:lnTo>
                  <a:pt x="182" y="2"/>
                </a:lnTo>
                <a:lnTo>
                  <a:pt x="176" y="2"/>
                </a:lnTo>
                <a:lnTo>
                  <a:pt x="176" y="2"/>
                </a:lnTo>
                <a:lnTo>
                  <a:pt x="176" y="4"/>
                </a:lnTo>
                <a:lnTo>
                  <a:pt x="174" y="6"/>
                </a:lnTo>
                <a:lnTo>
                  <a:pt x="172" y="8"/>
                </a:lnTo>
                <a:lnTo>
                  <a:pt x="166" y="6"/>
                </a:lnTo>
                <a:lnTo>
                  <a:pt x="156" y="10"/>
                </a:lnTo>
                <a:lnTo>
                  <a:pt x="156" y="14"/>
                </a:lnTo>
                <a:lnTo>
                  <a:pt x="142" y="16"/>
                </a:lnTo>
                <a:lnTo>
                  <a:pt x="138" y="10"/>
                </a:lnTo>
                <a:lnTo>
                  <a:pt x="136" y="10"/>
                </a:lnTo>
                <a:lnTo>
                  <a:pt x="134" y="10"/>
                </a:lnTo>
                <a:lnTo>
                  <a:pt x="128" y="8"/>
                </a:lnTo>
                <a:lnTo>
                  <a:pt x="124" y="8"/>
                </a:lnTo>
                <a:lnTo>
                  <a:pt x="120" y="6"/>
                </a:lnTo>
                <a:lnTo>
                  <a:pt x="116" y="4"/>
                </a:lnTo>
                <a:lnTo>
                  <a:pt x="116" y="6"/>
                </a:lnTo>
                <a:lnTo>
                  <a:pt x="116" y="8"/>
                </a:lnTo>
                <a:lnTo>
                  <a:pt x="116" y="8"/>
                </a:lnTo>
                <a:lnTo>
                  <a:pt x="116" y="10"/>
                </a:lnTo>
                <a:lnTo>
                  <a:pt x="118" y="10"/>
                </a:lnTo>
                <a:lnTo>
                  <a:pt x="120" y="10"/>
                </a:lnTo>
                <a:lnTo>
                  <a:pt x="122" y="12"/>
                </a:lnTo>
                <a:lnTo>
                  <a:pt x="124" y="14"/>
                </a:lnTo>
                <a:lnTo>
                  <a:pt x="124" y="18"/>
                </a:lnTo>
                <a:lnTo>
                  <a:pt x="124" y="22"/>
                </a:lnTo>
                <a:lnTo>
                  <a:pt x="126" y="24"/>
                </a:lnTo>
                <a:lnTo>
                  <a:pt x="128" y="26"/>
                </a:lnTo>
                <a:lnTo>
                  <a:pt x="130" y="26"/>
                </a:lnTo>
                <a:lnTo>
                  <a:pt x="134" y="26"/>
                </a:lnTo>
                <a:lnTo>
                  <a:pt x="136" y="26"/>
                </a:lnTo>
                <a:lnTo>
                  <a:pt x="136" y="34"/>
                </a:lnTo>
                <a:lnTo>
                  <a:pt x="128" y="38"/>
                </a:lnTo>
                <a:lnTo>
                  <a:pt x="110" y="58"/>
                </a:lnTo>
                <a:lnTo>
                  <a:pt x="92" y="52"/>
                </a:lnTo>
                <a:lnTo>
                  <a:pt x="90" y="52"/>
                </a:lnTo>
                <a:lnTo>
                  <a:pt x="88" y="52"/>
                </a:lnTo>
                <a:lnTo>
                  <a:pt x="84" y="50"/>
                </a:lnTo>
                <a:lnTo>
                  <a:pt x="80" y="50"/>
                </a:lnTo>
                <a:lnTo>
                  <a:pt x="78" y="50"/>
                </a:lnTo>
                <a:lnTo>
                  <a:pt x="78" y="50"/>
                </a:lnTo>
                <a:lnTo>
                  <a:pt x="78" y="46"/>
                </a:lnTo>
                <a:lnTo>
                  <a:pt x="76" y="44"/>
                </a:lnTo>
                <a:lnTo>
                  <a:pt x="76" y="42"/>
                </a:lnTo>
                <a:lnTo>
                  <a:pt x="76" y="42"/>
                </a:lnTo>
                <a:lnTo>
                  <a:pt x="74" y="40"/>
                </a:lnTo>
                <a:lnTo>
                  <a:pt x="52" y="44"/>
                </a:lnTo>
                <a:lnTo>
                  <a:pt x="52" y="52"/>
                </a:lnTo>
                <a:lnTo>
                  <a:pt x="60" y="52"/>
                </a:lnTo>
                <a:lnTo>
                  <a:pt x="62" y="62"/>
                </a:lnTo>
                <a:lnTo>
                  <a:pt x="62" y="62"/>
                </a:lnTo>
                <a:lnTo>
                  <a:pt x="60" y="60"/>
                </a:lnTo>
                <a:lnTo>
                  <a:pt x="58" y="60"/>
                </a:lnTo>
                <a:lnTo>
                  <a:pt x="56" y="58"/>
                </a:lnTo>
                <a:lnTo>
                  <a:pt x="54" y="58"/>
                </a:lnTo>
                <a:lnTo>
                  <a:pt x="52" y="60"/>
                </a:lnTo>
                <a:lnTo>
                  <a:pt x="52" y="70"/>
                </a:lnTo>
                <a:lnTo>
                  <a:pt x="54" y="70"/>
                </a:lnTo>
                <a:lnTo>
                  <a:pt x="54" y="72"/>
                </a:lnTo>
                <a:lnTo>
                  <a:pt x="56" y="76"/>
                </a:lnTo>
                <a:lnTo>
                  <a:pt x="58" y="80"/>
                </a:lnTo>
                <a:lnTo>
                  <a:pt x="60" y="86"/>
                </a:lnTo>
                <a:lnTo>
                  <a:pt x="60" y="92"/>
                </a:lnTo>
                <a:lnTo>
                  <a:pt x="60" y="96"/>
                </a:lnTo>
                <a:lnTo>
                  <a:pt x="52" y="126"/>
                </a:lnTo>
                <a:lnTo>
                  <a:pt x="50" y="132"/>
                </a:lnTo>
                <a:lnTo>
                  <a:pt x="44" y="132"/>
                </a:lnTo>
                <a:lnTo>
                  <a:pt x="44" y="132"/>
                </a:lnTo>
                <a:lnTo>
                  <a:pt x="42" y="130"/>
                </a:lnTo>
                <a:lnTo>
                  <a:pt x="38" y="130"/>
                </a:lnTo>
                <a:lnTo>
                  <a:pt x="36" y="132"/>
                </a:lnTo>
                <a:lnTo>
                  <a:pt x="34" y="132"/>
                </a:lnTo>
                <a:lnTo>
                  <a:pt x="32" y="132"/>
                </a:lnTo>
                <a:lnTo>
                  <a:pt x="28" y="134"/>
                </a:lnTo>
                <a:lnTo>
                  <a:pt x="22" y="134"/>
                </a:lnTo>
                <a:lnTo>
                  <a:pt x="18" y="138"/>
                </a:lnTo>
                <a:lnTo>
                  <a:pt x="14" y="142"/>
                </a:lnTo>
                <a:lnTo>
                  <a:pt x="10" y="146"/>
                </a:lnTo>
                <a:lnTo>
                  <a:pt x="10" y="148"/>
                </a:lnTo>
                <a:lnTo>
                  <a:pt x="10" y="152"/>
                </a:lnTo>
                <a:lnTo>
                  <a:pt x="8" y="156"/>
                </a:lnTo>
                <a:lnTo>
                  <a:pt x="6" y="158"/>
                </a:lnTo>
                <a:lnTo>
                  <a:pt x="6" y="160"/>
                </a:lnTo>
                <a:lnTo>
                  <a:pt x="4" y="162"/>
                </a:lnTo>
                <a:lnTo>
                  <a:pt x="2" y="164"/>
                </a:lnTo>
                <a:lnTo>
                  <a:pt x="0" y="168"/>
                </a:lnTo>
                <a:lnTo>
                  <a:pt x="0" y="174"/>
                </a:lnTo>
                <a:lnTo>
                  <a:pt x="0" y="182"/>
                </a:lnTo>
                <a:lnTo>
                  <a:pt x="2" y="188"/>
                </a:lnTo>
                <a:lnTo>
                  <a:pt x="2" y="190"/>
                </a:lnTo>
                <a:lnTo>
                  <a:pt x="4" y="192"/>
                </a:lnTo>
                <a:lnTo>
                  <a:pt x="4" y="194"/>
                </a:lnTo>
                <a:lnTo>
                  <a:pt x="6" y="198"/>
                </a:lnTo>
                <a:lnTo>
                  <a:pt x="6" y="200"/>
                </a:lnTo>
                <a:lnTo>
                  <a:pt x="4" y="200"/>
                </a:lnTo>
                <a:lnTo>
                  <a:pt x="4" y="200"/>
                </a:lnTo>
                <a:lnTo>
                  <a:pt x="6" y="200"/>
                </a:lnTo>
                <a:lnTo>
                  <a:pt x="10" y="198"/>
                </a:lnTo>
                <a:lnTo>
                  <a:pt x="12" y="198"/>
                </a:lnTo>
                <a:lnTo>
                  <a:pt x="14" y="200"/>
                </a:lnTo>
                <a:lnTo>
                  <a:pt x="16" y="202"/>
                </a:lnTo>
                <a:lnTo>
                  <a:pt x="16" y="202"/>
                </a:lnTo>
                <a:lnTo>
                  <a:pt x="16" y="202"/>
                </a:lnTo>
                <a:lnTo>
                  <a:pt x="18" y="204"/>
                </a:lnTo>
                <a:lnTo>
                  <a:pt x="22" y="204"/>
                </a:lnTo>
                <a:lnTo>
                  <a:pt x="26" y="206"/>
                </a:lnTo>
                <a:lnTo>
                  <a:pt x="30" y="206"/>
                </a:lnTo>
                <a:lnTo>
                  <a:pt x="30" y="206"/>
                </a:lnTo>
                <a:lnTo>
                  <a:pt x="30" y="206"/>
                </a:lnTo>
                <a:lnTo>
                  <a:pt x="34" y="204"/>
                </a:lnTo>
                <a:lnTo>
                  <a:pt x="36" y="202"/>
                </a:lnTo>
                <a:lnTo>
                  <a:pt x="38" y="200"/>
                </a:lnTo>
                <a:lnTo>
                  <a:pt x="42" y="198"/>
                </a:lnTo>
                <a:lnTo>
                  <a:pt x="42" y="196"/>
                </a:lnTo>
                <a:lnTo>
                  <a:pt x="42" y="222"/>
                </a:lnTo>
                <a:lnTo>
                  <a:pt x="42" y="222"/>
                </a:lnTo>
                <a:lnTo>
                  <a:pt x="42" y="224"/>
                </a:lnTo>
                <a:lnTo>
                  <a:pt x="44" y="224"/>
                </a:lnTo>
                <a:lnTo>
                  <a:pt x="48" y="226"/>
                </a:lnTo>
                <a:lnTo>
                  <a:pt x="50" y="226"/>
                </a:lnTo>
                <a:lnTo>
                  <a:pt x="54" y="226"/>
                </a:lnTo>
                <a:lnTo>
                  <a:pt x="58" y="226"/>
                </a:lnTo>
                <a:lnTo>
                  <a:pt x="64" y="226"/>
                </a:lnTo>
                <a:lnTo>
                  <a:pt x="70" y="226"/>
                </a:lnTo>
                <a:lnTo>
                  <a:pt x="74" y="224"/>
                </a:lnTo>
                <a:lnTo>
                  <a:pt x="74" y="224"/>
                </a:lnTo>
                <a:lnTo>
                  <a:pt x="78" y="224"/>
                </a:lnTo>
                <a:lnTo>
                  <a:pt x="80" y="222"/>
                </a:lnTo>
                <a:lnTo>
                  <a:pt x="84" y="218"/>
                </a:lnTo>
                <a:lnTo>
                  <a:pt x="86" y="216"/>
                </a:lnTo>
                <a:lnTo>
                  <a:pt x="86" y="214"/>
                </a:lnTo>
                <a:lnTo>
                  <a:pt x="90" y="212"/>
                </a:lnTo>
                <a:lnTo>
                  <a:pt x="94" y="210"/>
                </a:lnTo>
                <a:lnTo>
                  <a:pt x="96" y="210"/>
                </a:lnTo>
                <a:lnTo>
                  <a:pt x="100" y="212"/>
                </a:lnTo>
                <a:lnTo>
                  <a:pt x="102" y="212"/>
                </a:lnTo>
                <a:lnTo>
                  <a:pt x="102" y="212"/>
                </a:lnTo>
                <a:lnTo>
                  <a:pt x="104" y="210"/>
                </a:lnTo>
                <a:lnTo>
                  <a:pt x="106" y="208"/>
                </a:lnTo>
                <a:lnTo>
                  <a:pt x="108" y="206"/>
                </a:lnTo>
                <a:lnTo>
                  <a:pt x="110" y="206"/>
                </a:lnTo>
                <a:lnTo>
                  <a:pt x="112" y="206"/>
                </a:lnTo>
                <a:lnTo>
                  <a:pt x="112" y="208"/>
                </a:lnTo>
                <a:lnTo>
                  <a:pt x="112" y="212"/>
                </a:lnTo>
                <a:lnTo>
                  <a:pt x="112" y="216"/>
                </a:lnTo>
                <a:lnTo>
                  <a:pt x="112" y="226"/>
                </a:lnTo>
                <a:lnTo>
                  <a:pt x="114" y="238"/>
                </a:lnTo>
                <a:lnTo>
                  <a:pt x="124" y="248"/>
                </a:lnTo>
                <a:lnTo>
                  <a:pt x="136" y="252"/>
                </a:lnTo>
                <a:lnTo>
                  <a:pt x="146" y="250"/>
                </a:lnTo>
                <a:lnTo>
                  <a:pt x="148" y="252"/>
                </a:lnTo>
                <a:lnTo>
                  <a:pt x="148" y="254"/>
                </a:lnTo>
                <a:lnTo>
                  <a:pt x="150" y="258"/>
                </a:lnTo>
                <a:lnTo>
                  <a:pt x="152" y="262"/>
                </a:lnTo>
                <a:lnTo>
                  <a:pt x="156" y="266"/>
                </a:lnTo>
                <a:lnTo>
                  <a:pt x="162" y="268"/>
                </a:lnTo>
                <a:lnTo>
                  <a:pt x="164" y="268"/>
                </a:lnTo>
                <a:lnTo>
                  <a:pt x="166" y="272"/>
                </a:lnTo>
                <a:lnTo>
                  <a:pt x="170" y="274"/>
                </a:lnTo>
                <a:lnTo>
                  <a:pt x="174" y="278"/>
                </a:lnTo>
                <a:lnTo>
                  <a:pt x="178" y="284"/>
                </a:lnTo>
                <a:lnTo>
                  <a:pt x="182" y="288"/>
                </a:lnTo>
                <a:lnTo>
                  <a:pt x="182" y="294"/>
                </a:lnTo>
                <a:lnTo>
                  <a:pt x="206" y="296"/>
                </a:lnTo>
                <a:lnTo>
                  <a:pt x="206" y="298"/>
                </a:lnTo>
                <a:lnTo>
                  <a:pt x="204" y="300"/>
                </a:lnTo>
                <a:lnTo>
                  <a:pt x="204" y="304"/>
                </a:lnTo>
                <a:lnTo>
                  <a:pt x="204" y="308"/>
                </a:lnTo>
                <a:lnTo>
                  <a:pt x="206" y="310"/>
                </a:lnTo>
                <a:lnTo>
                  <a:pt x="206" y="310"/>
                </a:lnTo>
                <a:lnTo>
                  <a:pt x="208" y="312"/>
                </a:lnTo>
                <a:lnTo>
                  <a:pt x="210" y="312"/>
                </a:lnTo>
                <a:lnTo>
                  <a:pt x="212" y="314"/>
                </a:lnTo>
                <a:lnTo>
                  <a:pt x="214" y="318"/>
                </a:lnTo>
                <a:lnTo>
                  <a:pt x="214" y="322"/>
                </a:lnTo>
                <a:lnTo>
                  <a:pt x="214" y="326"/>
                </a:lnTo>
                <a:lnTo>
                  <a:pt x="214" y="338"/>
                </a:lnTo>
                <a:lnTo>
                  <a:pt x="214" y="350"/>
                </a:lnTo>
                <a:lnTo>
                  <a:pt x="214" y="362"/>
                </a:lnTo>
                <a:lnTo>
                  <a:pt x="210" y="368"/>
                </a:lnTo>
                <a:lnTo>
                  <a:pt x="212" y="368"/>
                </a:lnTo>
                <a:lnTo>
                  <a:pt x="212" y="370"/>
                </a:lnTo>
                <a:lnTo>
                  <a:pt x="214" y="372"/>
                </a:lnTo>
                <a:lnTo>
                  <a:pt x="214" y="374"/>
                </a:lnTo>
                <a:lnTo>
                  <a:pt x="214" y="380"/>
                </a:lnTo>
                <a:lnTo>
                  <a:pt x="216" y="384"/>
                </a:lnTo>
                <a:lnTo>
                  <a:pt x="216" y="396"/>
                </a:lnTo>
                <a:lnTo>
                  <a:pt x="218" y="408"/>
                </a:lnTo>
                <a:lnTo>
                  <a:pt x="218" y="416"/>
                </a:lnTo>
                <a:lnTo>
                  <a:pt x="220" y="416"/>
                </a:lnTo>
                <a:lnTo>
                  <a:pt x="220" y="418"/>
                </a:lnTo>
                <a:lnTo>
                  <a:pt x="222" y="420"/>
                </a:lnTo>
                <a:lnTo>
                  <a:pt x="226" y="420"/>
                </a:lnTo>
                <a:lnTo>
                  <a:pt x="236" y="424"/>
                </a:lnTo>
                <a:lnTo>
                  <a:pt x="238" y="422"/>
                </a:lnTo>
                <a:lnTo>
                  <a:pt x="240" y="422"/>
                </a:lnTo>
                <a:lnTo>
                  <a:pt x="242" y="422"/>
                </a:lnTo>
                <a:lnTo>
                  <a:pt x="244" y="422"/>
                </a:lnTo>
                <a:lnTo>
                  <a:pt x="246" y="422"/>
                </a:lnTo>
                <a:lnTo>
                  <a:pt x="248" y="424"/>
                </a:lnTo>
                <a:lnTo>
                  <a:pt x="248" y="424"/>
                </a:lnTo>
                <a:lnTo>
                  <a:pt x="250" y="428"/>
                </a:lnTo>
                <a:lnTo>
                  <a:pt x="252" y="432"/>
                </a:lnTo>
                <a:lnTo>
                  <a:pt x="254" y="436"/>
                </a:lnTo>
                <a:lnTo>
                  <a:pt x="256" y="442"/>
                </a:lnTo>
                <a:lnTo>
                  <a:pt x="256" y="446"/>
                </a:lnTo>
                <a:lnTo>
                  <a:pt x="256" y="448"/>
                </a:lnTo>
                <a:lnTo>
                  <a:pt x="256" y="448"/>
                </a:lnTo>
                <a:lnTo>
                  <a:pt x="260" y="450"/>
                </a:lnTo>
                <a:lnTo>
                  <a:pt x="264" y="450"/>
                </a:lnTo>
                <a:lnTo>
                  <a:pt x="264" y="450"/>
                </a:lnTo>
                <a:lnTo>
                  <a:pt x="266" y="452"/>
                </a:lnTo>
                <a:lnTo>
                  <a:pt x="266" y="452"/>
                </a:lnTo>
                <a:lnTo>
                  <a:pt x="268" y="452"/>
                </a:lnTo>
                <a:lnTo>
                  <a:pt x="270" y="454"/>
                </a:lnTo>
                <a:lnTo>
                  <a:pt x="270" y="458"/>
                </a:lnTo>
                <a:lnTo>
                  <a:pt x="270" y="462"/>
                </a:lnTo>
                <a:lnTo>
                  <a:pt x="270" y="466"/>
                </a:lnTo>
                <a:lnTo>
                  <a:pt x="266" y="472"/>
                </a:lnTo>
                <a:lnTo>
                  <a:pt x="264" y="474"/>
                </a:lnTo>
                <a:lnTo>
                  <a:pt x="258" y="480"/>
                </a:lnTo>
                <a:lnTo>
                  <a:pt x="248" y="488"/>
                </a:lnTo>
                <a:lnTo>
                  <a:pt x="240" y="494"/>
                </a:lnTo>
                <a:lnTo>
                  <a:pt x="234" y="500"/>
                </a:lnTo>
                <a:lnTo>
                  <a:pt x="232" y="500"/>
                </a:lnTo>
                <a:lnTo>
                  <a:pt x="230" y="502"/>
                </a:lnTo>
                <a:lnTo>
                  <a:pt x="228" y="506"/>
                </a:lnTo>
                <a:lnTo>
                  <a:pt x="224" y="510"/>
                </a:lnTo>
                <a:lnTo>
                  <a:pt x="220" y="514"/>
                </a:lnTo>
                <a:lnTo>
                  <a:pt x="218" y="518"/>
                </a:lnTo>
                <a:lnTo>
                  <a:pt x="216" y="522"/>
                </a:lnTo>
                <a:lnTo>
                  <a:pt x="216" y="524"/>
                </a:lnTo>
                <a:lnTo>
                  <a:pt x="216" y="524"/>
                </a:lnTo>
                <a:lnTo>
                  <a:pt x="218" y="524"/>
                </a:lnTo>
                <a:lnTo>
                  <a:pt x="220" y="522"/>
                </a:lnTo>
                <a:lnTo>
                  <a:pt x="224" y="524"/>
                </a:lnTo>
                <a:lnTo>
                  <a:pt x="226" y="526"/>
                </a:lnTo>
                <a:lnTo>
                  <a:pt x="230" y="530"/>
                </a:lnTo>
                <a:lnTo>
                  <a:pt x="240" y="538"/>
                </a:lnTo>
                <a:lnTo>
                  <a:pt x="240" y="540"/>
                </a:lnTo>
                <a:lnTo>
                  <a:pt x="244" y="540"/>
                </a:lnTo>
                <a:lnTo>
                  <a:pt x="248" y="542"/>
                </a:lnTo>
                <a:lnTo>
                  <a:pt x="254" y="544"/>
                </a:lnTo>
                <a:lnTo>
                  <a:pt x="258" y="546"/>
                </a:lnTo>
                <a:lnTo>
                  <a:pt x="262" y="548"/>
                </a:lnTo>
                <a:lnTo>
                  <a:pt x="264" y="552"/>
                </a:lnTo>
                <a:lnTo>
                  <a:pt x="278" y="568"/>
                </a:lnTo>
                <a:lnTo>
                  <a:pt x="282" y="572"/>
                </a:lnTo>
                <a:lnTo>
                  <a:pt x="290" y="56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333"/>
          <p:cNvSpPr>
            <a:spLocks/>
          </p:cNvSpPr>
          <p:nvPr/>
        </p:nvSpPr>
        <p:spPr bwMode="gray">
          <a:xfrm>
            <a:off x="7199078" y="4902200"/>
            <a:ext cx="238178" cy="1200150"/>
          </a:xfrm>
          <a:custGeom>
            <a:avLst/>
            <a:gdLst/>
            <a:ahLst/>
            <a:cxnLst>
              <a:cxn ang="0">
                <a:pos x="130" y="742"/>
              </a:cxn>
              <a:cxn ang="0">
                <a:pos x="102" y="748"/>
              </a:cxn>
              <a:cxn ang="0">
                <a:pos x="92" y="748"/>
              </a:cxn>
              <a:cxn ang="0">
                <a:pos x="54" y="716"/>
              </a:cxn>
              <a:cxn ang="0">
                <a:pos x="70" y="688"/>
              </a:cxn>
              <a:cxn ang="0">
                <a:pos x="58" y="678"/>
              </a:cxn>
              <a:cxn ang="0">
                <a:pos x="42" y="678"/>
              </a:cxn>
              <a:cxn ang="0">
                <a:pos x="34" y="686"/>
              </a:cxn>
              <a:cxn ang="0">
                <a:pos x="0" y="622"/>
              </a:cxn>
              <a:cxn ang="0">
                <a:pos x="8" y="540"/>
              </a:cxn>
              <a:cxn ang="0">
                <a:pos x="30" y="452"/>
              </a:cxn>
              <a:cxn ang="0">
                <a:pos x="28" y="398"/>
              </a:cxn>
              <a:cxn ang="0">
                <a:pos x="48" y="368"/>
              </a:cxn>
              <a:cxn ang="0">
                <a:pos x="46" y="336"/>
              </a:cxn>
              <a:cxn ang="0">
                <a:pos x="38" y="352"/>
              </a:cxn>
              <a:cxn ang="0">
                <a:pos x="36" y="372"/>
              </a:cxn>
              <a:cxn ang="0">
                <a:pos x="30" y="380"/>
              </a:cxn>
              <a:cxn ang="0">
                <a:pos x="50" y="260"/>
              </a:cxn>
              <a:cxn ang="0">
                <a:pos x="56" y="214"/>
              </a:cxn>
              <a:cxn ang="0">
                <a:pos x="66" y="184"/>
              </a:cxn>
              <a:cxn ang="0">
                <a:pos x="66" y="166"/>
              </a:cxn>
              <a:cxn ang="0">
                <a:pos x="68" y="150"/>
              </a:cxn>
              <a:cxn ang="0">
                <a:pos x="70" y="134"/>
              </a:cxn>
              <a:cxn ang="0">
                <a:pos x="68" y="110"/>
              </a:cxn>
              <a:cxn ang="0">
                <a:pos x="72" y="88"/>
              </a:cxn>
              <a:cxn ang="0">
                <a:pos x="64" y="30"/>
              </a:cxn>
              <a:cxn ang="0">
                <a:pos x="46" y="10"/>
              </a:cxn>
              <a:cxn ang="0">
                <a:pos x="60" y="6"/>
              </a:cxn>
              <a:cxn ang="0">
                <a:pos x="74" y="8"/>
              </a:cxn>
              <a:cxn ang="0">
                <a:pos x="100" y="46"/>
              </a:cxn>
              <a:cxn ang="0">
                <a:pos x="110" y="106"/>
              </a:cxn>
              <a:cxn ang="0">
                <a:pos x="116" y="108"/>
              </a:cxn>
              <a:cxn ang="0">
                <a:pos x="118" y="116"/>
              </a:cxn>
              <a:cxn ang="0">
                <a:pos x="114" y="126"/>
              </a:cxn>
              <a:cxn ang="0">
                <a:pos x="104" y="146"/>
              </a:cxn>
              <a:cxn ang="0">
                <a:pos x="88" y="178"/>
              </a:cxn>
              <a:cxn ang="0">
                <a:pos x="82" y="214"/>
              </a:cxn>
              <a:cxn ang="0">
                <a:pos x="80" y="326"/>
              </a:cxn>
              <a:cxn ang="0">
                <a:pos x="68" y="344"/>
              </a:cxn>
              <a:cxn ang="0">
                <a:pos x="58" y="370"/>
              </a:cxn>
              <a:cxn ang="0">
                <a:pos x="60" y="398"/>
              </a:cxn>
              <a:cxn ang="0">
                <a:pos x="56" y="420"/>
              </a:cxn>
              <a:cxn ang="0">
                <a:pos x="56" y="458"/>
              </a:cxn>
              <a:cxn ang="0">
                <a:pos x="54" y="470"/>
              </a:cxn>
              <a:cxn ang="0">
                <a:pos x="58" y="478"/>
              </a:cxn>
              <a:cxn ang="0">
                <a:pos x="56" y="516"/>
              </a:cxn>
              <a:cxn ang="0">
                <a:pos x="46" y="526"/>
              </a:cxn>
              <a:cxn ang="0">
                <a:pos x="38" y="554"/>
              </a:cxn>
              <a:cxn ang="0">
                <a:pos x="38" y="618"/>
              </a:cxn>
              <a:cxn ang="0">
                <a:pos x="38" y="642"/>
              </a:cxn>
              <a:cxn ang="0">
                <a:pos x="90" y="658"/>
              </a:cxn>
              <a:cxn ang="0">
                <a:pos x="92" y="676"/>
              </a:cxn>
              <a:cxn ang="0">
                <a:pos x="150" y="748"/>
              </a:cxn>
            </a:cxnLst>
            <a:rect l="0" t="0" r="r" b="b"/>
            <a:pathLst>
              <a:path w="150" h="756">
                <a:moveTo>
                  <a:pt x="150" y="748"/>
                </a:moveTo>
                <a:lnTo>
                  <a:pt x="144" y="752"/>
                </a:lnTo>
                <a:lnTo>
                  <a:pt x="136" y="748"/>
                </a:lnTo>
                <a:lnTo>
                  <a:pt x="130" y="742"/>
                </a:lnTo>
                <a:lnTo>
                  <a:pt x="122" y="744"/>
                </a:lnTo>
                <a:lnTo>
                  <a:pt x="112" y="750"/>
                </a:lnTo>
                <a:lnTo>
                  <a:pt x="106" y="756"/>
                </a:lnTo>
                <a:lnTo>
                  <a:pt x="102" y="748"/>
                </a:lnTo>
                <a:lnTo>
                  <a:pt x="104" y="738"/>
                </a:lnTo>
                <a:lnTo>
                  <a:pt x="102" y="732"/>
                </a:lnTo>
                <a:lnTo>
                  <a:pt x="92" y="736"/>
                </a:lnTo>
                <a:lnTo>
                  <a:pt x="92" y="748"/>
                </a:lnTo>
                <a:lnTo>
                  <a:pt x="76" y="748"/>
                </a:lnTo>
                <a:lnTo>
                  <a:pt x="70" y="728"/>
                </a:lnTo>
                <a:lnTo>
                  <a:pt x="54" y="730"/>
                </a:lnTo>
                <a:lnTo>
                  <a:pt x="54" y="716"/>
                </a:lnTo>
                <a:lnTo>
                  <a:pt x="66" y="712"/>
                </a:lnTo>
                <a:lnTo>
                  <a:pt x="72" y="694"/>
                </a:lnTo>
                <a:lnTo>
                  <a:pt x="72" y="690"/>
                </a:lnTo>
                <a:lnTo>
                  <a:pt x="70" y="688"/>
                </a:lnTo>
                <a:lnTo>
                  <a:pt x="66" y="684"/>
                </a:lnTo>
                <a:lnTo>
                  <a:pt x="62" y="682"/>
                </a:lnTo>
                <a:lnTo>
                  <a:pt x="60" y="680"/>
                </a:lnTo>
                <a:lnTo>
                  <a:pt x="58" y="678"/>
                </a:lnTo>
                <a:lnTo>
                  <a:pt x="56" y="676"/>
                </a:lnTo>
                <a:lnTo>
                  <a:pt x="50" y="676"/>
                </a:lnTo>
                <a:lnTo>
                  <a:pt x="46" y="676"/>
                </a:lnTo>
                <a:lnTo>
                  <a:pt x="42" y="678"/>
                </a:lnTo>
                <a:lnTo>
                  <a:pt x="38" y="680"/>
                </a:lnTo>
                <a:lnTo>
                  <a:pt x="36" y="682"/>
                </a:lnTo>
                <a:lnTo>
                  <a:pt x="34" y="684"/>
                </a:lnTo>
                <a:lnTo>
                  <a:pt x="34" y="686"/>
                </a:lnTo>
                <a:lnTo>
                  <a:pt x="34" y="686"/>
                </a:lnTo>
                <a:lnTo>
                  <a:pt x="2" y="654"/>
                </a:lnTo>
                <a:lnTo>
                  <a:pt x="0" y="642"/>
                </a:lnTo>
                <a:lnTo>
                  <a:pt x="0" y="622"/>
                </a:lnTo>
                <a:lnTo>
                  <a:pt x="0" y="600"/>
                </a:lnTo>
                <a:lnTo>
                  <a:pt x="4" y="576"/>
                </a:lnTo>
                <a:lnTo>
                  <a:pt x="6" y="554"/>
                </a:lnTo>
                <a:lnTo>
                  <a:pt x="8" y="540"/>
                </a:lnTo>
                <a:lnTo>
                  <a:pt x="8" y="534"/>
                </a:lnTo>
                <a:lnTo>
                  <a:pt x="26" y="510"/>
                </a:lnTo>
                <a:lnTo>
                  <a:pt x="30" y="484"/>
                </a:lnTo>
                <a:lnTo>
                  <a:pt x="30" y="452"/>
                </a:lnTo>
                <a:lnTo>
                  <a:pt x="16" y="432"/>
                </a:lnTo>
                <a:lnTo>
                  <a:pt x="34" y="414"/>
                </a:lnTo>
                <a:lnTo>
                  <a:pt x="36" y="398"/>
                </a:lnTo>
                <a:lnTo>
                  <a:pt x="28" y="398"/>
                </a:lnTo>
                <a:lnTo>
                  <a:pt x="32" y="388"/>
                </a:lnTo>
                <a:lnTo>
                  <a:pt x="38" y="388"/>
                </a:lnTo>
                <a:lnTo>
                  <a:pt x="46" y="384"/>
                </a:lnTo>
                <a:lnTo>
                  <a:pt x="48" y="368"/>
                </a:lnTo>
                <a:lnTo>
                  <a:pt x="48" y="358"/>
                </a:lnTo>
                <a:lnTo>
                  <a:pt x="50" y="348"/>
                </a:lnTo>
                <a:lnTo>
                  <a:pt x="54" y="332"/>
                </a:lnTo>
                <a:lnTo>
                  <a:pt x="46" y="336"/>
                </a:lnTo>
                <a:lnTo>
                  <a:pt x="42" y="344"/>
                </a:lnTo>
                <a:lnTo>
                  <a:pt x="40" y="346"/>
                </a:lnTo>
                <a:lnTo>
                  <a:pt x="40" y="348"/>
                </a:lnTo>
                <a:lnTo>
                  <a:pt x="38" y="352"/>
                </a:lnTo>
                <a:lnTo>
                  <a:pt x="38" y="356"/>
                </a:lnTo>
                <a:lnTo>
                  <a:pt x="38" y="362"/>
                </a:lnTo>
                <a:lnTo>
                  <a:pt x="38" y="368"/>
                </a:lnTo>
                <a:lnTo>
                  <a:pt x="36" y="372"/>
                </a:lnTo>
                <a:lnTo>
                  <a:pt x="34" y="376"/>
                </a:lnTo>
                <a:lnTo>
                  <a:pt x="32" y="378"/>
                </a:lnTo>
                <a:lnTo>
                  <a:pt x="30" y="378"/>
                </a:lnTo>
                <a:lnTo>
                  <a:pt x="30" y="380"/>
                </a:lnTo>
                <a:lnTo>
                  <a:pt x="28" y="352"/>
                </a:lnTo>
                <a:lnTo>
                  <a:pt x="40" y="314"/>
                </a:lnTo>
                <a:lnTo>
                  <a:pt x="46" y="282"/>
                </a:lnTo>
                <a:lnTo>
                  <a:pt x="50" y="260"/>
                </a:lnTo>
                <a:lnTo>
                  <a:pt x="50" y="244"/>
                </a:lnTo>
                <a:lnTo>
                  <a:pt x="50" y="240"/>
                </a:lnTo>
                <a:lnTo>
                  <a:pt x="50" y="228"/>
                </a:lnTo>
                <a:lnTo>
                  <a:pt x="56" y="214"/>
                </a:lnTo>
                <a:lnTo>
                  <a:pt x="60" y="200"/>
                </a:lnTo>
                <a:lnTo>
                  <a:pt x="64" y="190"/>
                </a:lnTo>
                <a:lnTo>
                  <a:pt x="66" y="186"/>
                </a:lnTo>
                <a:lnTo>
                  <a:pt x="66" y="184"/>
                </a:lnTo>
                <a:lnTo>
                  <a:pt x="66" y="182"/>
                </a:lnTo>
                <a:lnTo>
                  <a:pt x="66" y="176"/>
                </a:lnTo>
                <a:lnTo>
                  <a:pt x="66" y="172"/>
                </a:lnTo>
                <a:lnTo>
                  <a:pt x="66" y="166"/>
                </a:lnTo>
                <a:lnTo>
                  <a:pt x="66" y="164"/>
                </a:lnTo>
                <a:lnTo>
                  <a:pt x="68" y="160"/>
                </a:lnTo>
                <a:lnTo>
                  <a:pt x="68" y="154"/>
                </a:lnTo>
                <a:lnTo>
                  <a:pt x="68" y="150"/>
                </a:lnTo>
                <a:lnTo>
                  <a:pt x="70" y="146"/>
                </a:lnTo>
                <a:lnTo>
                  <a:pt x="70" y="142"/>
                </a:lnTo>
                <a:lnTo>
                  <a:pt x="70" y="140"/>
                </a:lnTo>
                <a:lnTo>
                  <a:pt x="70" y="134"/>
                </a:lnTo>
                <a:lnTo>
                  <a:pt x="70" y="128"/>
                </a:lnTo>
                <a:lnTo>
                  <a:pt x="70" y="122"/>
                </a:lnTo>
                <a:lnTo>
                  <a:pt x="70" y="116"/>
                </a:lnTo>
                <a:lnTo>
                  <a:pt x="68" y="110"/>
                </a:lnTo>
                <a:lnTo>
                  <a:pt x="70" y="106"/>
                </a:lnTo>
                <a:lnTo>
                  <a:pt x="70" y="100"/>
                </a:lnTo>
                <a:lnTo>
                  <a:pt x="72" y="96"/>
                </a:lnTo>
                <a:lnTo>
                  <a:pt x="72" y="88"/>
                </a:lnTo>
                <a:lnTo>
                  <a:pt x="74" y="74"/>
                </a:lnTo>
                <a:lnTo>
                  <a:pt x="72" y="56"/>
                </a:lnTo>
                <a:lnTo>
                  <a:pt x="68" y="36"/>
                </a:lnTo>
                <a:lnTo>
                  <a:pt x="64" y="30"/>
                </a:lnTo>
                <a:lnTo>
                  <a:pt x="60" y="22"/>
                </a:lnTo>
                <a:lnTo>
                  <a:pt x="54" y="16"/>
                </a:lnTo>
                <a:lnTo>
                  <a:pt x="48" y="12"/>
                </a:lnTo>
                <a:lnTo>
                  <a:pt x="46" y="10"/>
                </a:lnTo>
                <a:lnTo>
                  <a:pt x="46" y="10"/>
                </a:lnTo>
                <a:lnTo>
                  <a:pt x="50" y="8"/>
                </a:lnTo>
                <a:lnTo>
                  <a:pt x="54" y="8"/>
                </a:lnTo>
                <a:lnTo>
                  <a:pt x="60" y="6"/>
                </a:lnTo>
                <a:lnTo>
                  <a:pt x="66" y="2"/>
                </a:lnTo>
                <a:lnTo>
                  <a:pt x="72" y="0"/>
                </a:lnTo>
                <a:lnTo>
                  <a:pt x="72" y="2"/>
                </a:lnTo>
                <a:lnTo>
                  <a:pt x="74" y="8"/>
                </a:lnTo>
                <a:lnTo>
                  <a:pt x="80" y="18"/>
                </a:lnTo>
                <a:lnTo>
                  <a:pt x="90" y="34"/>
                </a:lnTo>
                <a:lnTo>
                  <a:pt x="98" y="46"/>
                </a:lnTo>
                <a:lnTo>
                  <a:pt x="100" y="46"/>
                </a:lnTo>
                <a:lnTo>
                  <a:pt x="100" y="48"/>
                </a:lnTo>
                <a:lnTo>
                  <a:pt x="102" y="52"/>
                </a:lnTo>
                <a:lnTo>
                  <a:pt x="102" y="60"/>
                </a:lnTo>
                <a:lnTo>
                  <a:pt x="110" y="106"/>
                </a:lnTo>
                <a:lnTo>
                  <a:pt x="112" y="106"/>
                </a:lnTo>
                <a:lnTo>
                  <a:pt x="112" y="106"/>
                </a:lnTo>
                <a:lnTo>
                  <a:pt x="114" y="108"/>
                </a:lnTo>
                <a:lnTo>
                  <a:pt x="116" y="108"/>
                </a:lnTo>
                <a:lnTo>
                  <a:pt x="118" y="106"/>
                </a:lnTo>
                <a:lnTo>
                  <a:pt x="118" y="108"/>
                </a:lnTo>
                <a:lnTo>
                  <a:pt x="118" y="110"/>
                </a:lnTo>
                <a:lnTo>
                  <a:pt x="118" y="116"/>
                </a:lnTo>
                <a:lnTo>
                  <a:pt x="118" y="120"/>
                </a:lnTo>
                <a:lnTo>
                  <a:pt x="118" y="124"/>
                </a:lnTo>
                <a:lnTo>
                  <a:pt x="116" y="124"/>
                </a:lnTo>
                <a:lnTo>
                  <a:pt x="114" y="126"/>
                </a:lnTo>
                <a:lnTo>
                  <a:pt x="112" y="128"/>
                </a:lnTo>
                <a:lnTo>
                  <a:pt x="108" y="132"/>
                </a:lnTo>
                <a:lnTo>
                  <a:pt x="106" y="138"/>
                </a:lnTo>
                <a:lnTo>
                  <a:pt x="104" y="146"/>
                </a:lnTo>
                <a:lnTo>
                  <a:pt x="102" y="150"/>
                </a:lnTo>
                <a:lnTo>
                  <a:pt x="98" y="158"/>
                </a:lnTo>
                <a:lnTo>
                  <a:pt x="92" y="168"/>
                </a:lnTo>
                <a:lnTo>
                  <a:pt x="88" y="178"/>
                </a:lnTo>
                <a:lnTo>
                  <a:pt x="86" y="186"/>
                </a:lnTo>
                <a:lnTo>
                  <a:pt x="84" y="192"/>
                </a:lnTo>
                <a:lnTo>
                  <a:pt x="84" y="200"/>
                </a:lnTo>
                <a:lnTo>
                  <a:pt x="82" y="214"/>
                </a:lnTo>
                <a:lnTo>
                  <a:pt x="84" y="232"/>
                </a:lnTo>
                <a:lnTo>
                  <a:pt x="82" y="322"/>
                </a:lnTo>
                <a:lnTo>
                  <a:pt x="82" y="324"/>
                </a:lnTo>
                <a:lnTo>
                  <a:pt x="80" y="326"/>
                </a:lnTo>
                <a:lnTo>
                  <a:pt x="76" y="330"/>
                </a:lnTo>
                <a:lnTo>
                  <a:pt x="74" y="334"/>
                </a:lnTo>
                <a:lnTo>
                  <a:pt x="70" y="338"/>
                </a:lnTo>
                <a:lnTo>
                  <a:pt x="68" y="344"/>
                </a:lnTo>
                <a:lnTo>
                  <a:pt x="66" y="348"/>
                </a:lnTo>
                <a:lnTo>
                  <a:pt x="64" y="350"/>
                </a:lnTo>
                <a:lnTo>
                  <a:pt x="60" y="368"/>
                </a:lnTo>
                <a:lnTo>
                  <a:pt x="58" y="370"/>
                </a:lnTo>
                <a:lnTo>
                  <a:pt x="58" y="372"/>
                </a:lnTo>
                <a:lnTo>
                  <a:pt x="60" y="380"/>
                </a:lnTo>
                <a:lnTo>
                  <a:pt x="58" y="390"/>
                </a:lnTo>
                <a:lnTo>
                  <a:pt x="60" y="398"/>
                </a:lnTo>
                <a:lnTo>
                  <a:pt x="58" y="410"/>
                </a:lnTo>
                <a:lnTo>
                  <a:pt x="54" y="412"/>
                </a:lnTo>
                <a:lnTo>
                  <a:pt x="54" y="420"/>
                </a:lnTo>
                <a:lnTo>
                  <a:pt x="56" y="420"/>
                </a:lnTo>
                <a:lnTo>
                  <a:pt x="56" y="424"/>
                </a:lnTo>
                <a:lnTo>
                  <a:pt x="56" y="436"/>
                </a:lnTo>
                <a:lnTo>
                  <a:pt x="56" y="448"/>
                </a:lnTo>
                <a:lnTo>
                  <a:pt x="56" y="458"/>
                </a:lnTo>
                <a:lnTo>
                  <a:pt x="56" y="462"/>
                </a:lnTo>
                <a:lnTo>
                  <a:pt x="54" y="466"/>
                </a:lnTo>
                <a:lnTo>
                  <a:pt x="54" y="468"/>
                </a:lnTo>
                <a:lnTo>
                  <a:pt x="54" y="470"/>
                </a:lnTo>
                <a:lnTo>
                  <a:pt x="54" y="472"/>
                </a:lnTo>
                <a:lnTo>
                  <a:pt x="56" y="474"/>
                </a:lnTo>
                <a:lnTo>
                  <a:pt x="56" y="476"/>
                </a:lnTo>
                <a:lnTo>
                  <a:pt x="58" y="478"/>
                </a:lnTo>
                <a:lnTo>
                  <a:pt x="58" y="484"/>
                </a:lnTo>
                <a:lnTo>
                  <a:pt x="58" y="496"/>
                </a:lnTo>
                <a:lnTo>
                  <a:pt x="58" y="508"/>
                </a:lnTo>
                <a:lnTo>
                  <a:pt x="56" y="516"/>
                </a:lnTo>
                <a:lnTo>
                  <a:pt x="56" y="518"/>
                </a:lnTo>
                <a:lnTo>
                  <a:pt x="52" y="520"/>
                </a:lnTo>
                <a:lnTo>
                  <a:pt x="50" y="522"/>
                </a:lnTo>
                <a:lnTo>
                  <a:pt x="46" y="526"/>
                </a:lnTo>
                <a:lnTo>
                  <a:pt x="42" y="530"/>
                </a:lnTo>
                <a:lnTo>
                  <a:pt x="40" y="534"/>
                </a:lnTo>
                <a:lnTo>
                  <a:pt x="38" y="540"/>
                </a:lnTo>
                <a:lnTo>
                  <a:pt x="38" y="554"/>
                </a:lnTo>
                <a:lnTo>
                  <a:pt x="38" y="574"/>
                </a:lnTo>
                <a:lnTo>
                  <a:pt x="38" y="594"/>
                </a:lnTo>
                <a:lnTo>
                  <a:pt x="38" y="612"/>
                </a:lnTo>
                <a:lnTo>
                  <a:pt x="38" y="618"/>
                </a:lnTo>
                <a:lnTo>
                  <a:pt x="36" y="620"/>
                </a:lnTo>
                <a:lnTo>
                  <a:pt x="36" y="624"/>
                </a:lnTo>
                <a:lnTo>
                  <a:pt x="38" y="630"/>
                </a:lnTo>
                <a:lnTo>
                  <a:pt x="38" y="642"/>
                </a:lnTo>
                <a:lnTo>
                  <a:pt x="50" y="656"/>
                </a:lnTo>
                <a:lnTo>
                  <a:pt x="88" y="656"/>
                </a:lnTo>
                <a:lnTo>
                  <a:pt x="90" y="656"/>
                </a:lnTo>
                <a:lnTo>
                  <a:pt x="90" y="658"/>
                </a:lnTo>
                <a:lnTo>
                  <a:pt x="90" y="660"/>
                </a:lnTo>
                <a:lnTo>
                  <a:pt x="90" y="662"/>
                </a:lnTo>
                <a:lnTo>
                  <a:pt x="90" y="668"/>
                </a:lnTo>
                <a:lnTo>
                  <a:pt x="92" y="676"/>
                </a:lnTo>
                <a:lnTo>
                  <a:pt x="92" y="700"/>
                </a:lnTo>
                <a:lnTo>
                  <a:pt x="96" y="726"/>
                </a:lnTo>
                <a:lnTo>
                  <a:pt x="136" y="728"/>
                </a:lnTo>
                <a:lnTo>
                  <a:pt x="150" y="74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334"/>
          <p:cNvSpPr>
            <a:spLocks/>
          </p:cNvSpPr>
          <p:nvPr/>
        </p:nvSpPr>
        <p:spPr bwMode="gray">
          <a:xfrm>
            <a:off x="7484891" y="4981575"/>
            <a:ext cx="174664" cy="200025"/>
          </a:xfrm>
          <a:custGeom>
            <a:avLst/>
            <a:gdLst/>
            <a:ahLst/>
            <a:cxnLst>
              <a:cxn ang="0">
                <a:pos x="110" y="94"/>
              </a:cxn>
              <a:cxn ang="0">
                <a:pos x="108" y="84"/>
              </a:cxn>
              <a:cxn ang="0">
                <a:pos x="104" y="76"/>
              </a:cxn>
              <a:cxn ang="0">
                <a:pos x="102" y="72"/>
              </a:cxn>
              <a:cxn ang="0">
                <a:pos x="98" y="70"/>
              </a:cxn>
              <a:cxn ang="0">
                <a:pos x="92" y="70"/>
              </a:cxn>
              <a:cxn ang="0">
                <a:pos x="90" y="72"/>
              </a:cxn>
              <a:cxn ang="0">
                <a:pos x="76" y="68"/>
              </a:cxn>
              <a:cxn ang="0">
                <a:pos x="72" y="64"/>
              </a:cxn>
              <a:cxn ang="0">
                <a:pos x="72" y="54"/>
              </a:cxn>
              <a:cxn ang="0">
                <a:pos x="68" y="32"/>
              </a:cxn>
              <a:cxn ang="0">
                <a:pos x="68" y="24"/>
              </a:cxn>
              <a:cxn ang="0">
                <a:pos x="68" y="18"/>
              </a:cxn>
              <a:cxn ang="0">
                <a:pos x="68" y="18"/>
              </a:cxn>
              <a:cxn ang="0">
                <a:pos x="64" y="16"/>
              </a:cxn>
              <a:cxn ang="0">
                <a:pos x="56" y="8"/>
              </a:cxn>
              <a:cxn ang="0">
                <a:pos x="46" y="2"/>
              </a:cxn>
              <a:cxn ang="0">
                <a:pos x="36" y="0"/>
              </a:cxn>
              <a:cxn ang="0">
                <a:pos x="30" y="4"/>
              </a:cxn>
              <a:cxn ang="0">
                <a:pos x="18" y="10"/>
              </a:cxn>
              <a:cxn ang="0">
                <a:pos x="8" y="24"/>
              </a:cxn>
              <a:cxn ang="0">
                <a:pos x="6" y="28"/>
              </a:cxn>
              <a:cxn ang="0">
                <a:pos x="2" y="38"/>
              </a:cxn>
              <a:cxn ang="0">
                <a:pos x="0" y="52"/>
              </a:cxn>
              <a:cxn ang="0">
                <a:pos x="2" y="56"/>
              </a:cxn>
              <a:cxn ang="0">
                <a:pos x="10" y="60"/>
              </a:cxn>
              <a:cxn ang="0">
                <a:pos x="32" y="72"/>
              </a:cxn>
              <a:cxn ang="0">
                <a:pos x="50" y="126"/>
              </a:cxn>
              <a:cxn ang="0">
                <a:pos x="102" y="124"/>
              </a:cxn>
              <a:cxn ang="0">
                <a:pos x="104" y="116"/>
              </a:cxn>
              <a:cxn ang="0">
                <a:pos x="106" y="110"/>
              </a:cxn>
              <a:cxn ang="0">
                <a:pos x="106" y="104"/>
              </a:cxn>
              <a:cxn ang="0">
                <a:pos x="108" y="96"/>
              </a:cxn>
            </a:cxnLst>
            <a:rect l="0" t="0" r="r" b="b"/>
            <a:pathLst>
              <a:path w="110" h="126">
                <a:moveTo>
                  <a:pt x="108" y="96"/>
                </a:moveTo>
                <a:lnTo>
                  <a:pt x="110" y="94"/>
                </a:lnTo>
                <a:lnTo>
                  <a:pt x="108" y="90"/>
                </a:lnTo>
                <a:lnTo>
                  <a:pt x="108" y="84"/>
                </a:lnTo>
                <a:lnTo>
                  <a:pt x="106" y="80"/>
                </a:lnTo>
                <a:lnTo>
                  <a:pt x="104" y="76"/>
                </a:lnTo>
                <a:lnTo>
                  <a:pt x="102" y="72"/>
                </a:lnTo>
                <a:lnTo>
                  <a:pt x="102" y="72"/>
                </a:lnTo>
                <a:lnTo>
                  <a:pt x="100" y="70"/>
                </a:lnTo>
                <a:lnTo>
                  <a:pt x="98" y="70"/>
                </a:lnTo>
                <a:lnTo>
                  <a:pt x="94" y="70"/>
                </a:lnTo>
                <a:lnTo>
                  <a:pt x="92" y="70"/>
                </a:lnTo>
                <a:lnTo>
                  <a:pt x="90" y="70"/>
                </a:lnTo>
                <a:lnTo>
                  <a:pt x="90" y="72"/>
                </a:lnTo>
                <a:lnTo>
                  <a:pt x="78" y="68"/>
                </a:lnTo>
                <a:lnTo>
                  <a:pt x="76" y="68"/>
                </a:lnTo>
                <a:lnTo>
                  <a:pt x="74" y="66"/>
                </a:lnTo>
                <a:lnTo>
                  <a:pt x="72" y="64"/>
                </a:lnTo>
                <a:lnTo>
                  <a:pt x="72" y="64"/>
                </a:lnTo>
                <a:lnTo>
                  <a:pt x="72" y="54"/>
                </a:lnTo>
                <a:lnTo>
                  <a:pt x="70" y="42"/>
                </a:lnTo>
                <a:lnTo>
                  <a:pt x="68" y="32"/>
                </a:lnTo>
                <a:lnTo>
                  <a:pt x="68" y="28"/>
                </a:lnTo>
                <a:lnTo>
                  <a:pt x="68" y="24"/>
                </a:lnTo>
                <a:lnTo>
                  <a:pt x="68" y="20"/>
                </a:lnTo>
                <a:lnTo>
                  <a:pt x="68" y="18"/>
                </a:lnTo>
                <a:lnTo>
                  <a:pt x="68" y="18"/>
                </a:lnTo>
                <a:lnTo>
                  <a:pt x="68" y="18"/>
                </a:lnTo>
                <a:lnTo>
                  <a:pt x="66" y="18"/>
                </a:lnTo>
                <a:lnTo>
                  <a:pt x="64" y="16"/>
                </a:lnTo>
                <a:lnTo>
                  <a:pt x="60" y="12"/>
                </a:lnTo>
                <a:lnTo>
                  <a:pt x="56" y="8"/>
                </a:lnTo>
                <a:lnTo>
                  <a:pt x="52" y="6"/>
                </a:lnTo>
                <a:lnTo>
                  <a:pt x="46" y="2"/>
                </a:lnTo>
                <a:lnTo>
                  <a:pt x="42" y="2"/>
                </a:lnTo>
                <a:lnTo>
                  <a:pt x="36" y="0"/>
                </a:lnTo>
                <a:lnTo>
                  <a:pt x="34" y="2"/>
                </a:lnTo>
                <a:lnTo>
                  <a:pt x="30" y="4"/>
                </a:lnTo>
                <a:lnTo>
                  <a:pt x="24" y="6"/>
                </a:lnTo>
                <a:lnTo>
                  <a:pt x="18" y="10"/>
                </a:lnTo>
                <a:lnTo>
                  <a:pt x="12" y="16"/>
                </a:lnTo>
                <a:lnTo>
                  <a:pt x="8" y="24"/>
                </a:lnTo>
                <a:lnTo>
                  <a:pt x="6" y="24"/>
                </a:lnTo>
                <a:lnTo>
                  <a:pt x="6" y="28"/>
                </a:lnTo>
                <a:lnTo>
                  <a:pt x="4" y="32"/>
                </a:lnTo>
                <a:lnTo>
                  <a:pt x="2" y="38"/>
                </a:lnTo>
                <a:lnTo>
                  <a:pt x="0" y="46"/>
                </a:lnTo>
                <a:lnTo>
                  <a:pt x="0" y="52"/>
                </a:lnTo>
                <a:lnTo>
                  <a:pt x="0" y="54"/>
                </a:lnTo>
                <a:lnTo>
                  <a:pt x="2" y="56"/>
                </a:lnTo>
                <a:lnTo>
                  <a:pt x="6" y="58"/>
                </a:lnTo>
                <a:lnTo>
                  <a:pt x="10" y="60"/>
                </a:lnTo>
                <a:lnTo>
                  <a:pt x="26" y="66"/>
                </a:lnTo>
                <a:lnTo>
                  <a:pt x="32" y="72"/>
                </a:lnTo>
                <a:lnTo>
                  <a:pt x="66" y="90"/>
                </a:lnTo>
                <a:lnTo>
                  <a:pt x="50" y="126"/>
                </a:lnTo>
                <a:lnTo>
                  <a:pt x="102" y="126"/>
                </a:lnTo>
                <a:lnTo>
                  <a:pt x="102" y="124"/>
                </a:lnTo>
                <a:lnTo>
                  <a:pt x="102" y="120"/>
                </a:lnTo>
                <a:lnTo>
                  <a:pt x="104" y="116"/>
                </a:lnTo>
                <a:lnTo>
                  <a:pt x="106" y="112"/>
                </a:lnTo>
                <a:lnTo>
                  <a:pt x="106" y="110"/>
                </a:lnTo>
                <a:lnTo>
                  <a:pt x="106" y="108"/>
                </a:lnTo>
                <a:lnTo>
                  <a:pt x="106" y="104"/>
                </a:lnTo>
                <a:lnTo>
                  <a:pt x="108" y="98"/>
                </a:lnTo>
                <a:lnTo>
                  <a:pt x="108" y="9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335"/>
          <p:cNvSpPr>
            <a:spLocks/>
          </p:cNvSpPr>
          <p:nvPr/>
        </p:nvSpPr>
        <p:spPr bwMode="gray">
          <a:xfrm>
            <a:off x="6970428" y="4225925"/>
            <a:ext cx="82568" cy="111125"/>
          </a:xfrm>
          <a:custGeom>
            <a:avLst/>
            <a:gdLst/>
            <a:ahLst/>
            <a:cxnLst>
              <a:cxn ang="0">
                <a:pos x="50" y="64"/>
              </a:cxn>
              <a:cxn ang="0">
                <a:pos x="46" y="60"/>
              </a:cxn>
              <a:cxn ang="0">
                <a:pos x="44" y="54"/>
              </a:cxn>
              <a:cxn ang="0">
                <a:pos x="46" y="46"/>
              </a:cxn>
              <a:cxn ang="0">
                <a:pos x="48" y="42"/>
              </a:cxn>
              <a:cxn ang="0">
                <a:pos x="48" y="36"/>
              </a:cxn>
              <a:cxn ang="0">
                <a:pos x="48" y="32"/>
              </a:cxn>
              <a:cxn ang="0">
                <a:pos x="50" y="20"/>
              </a:cxn>
              <a:cxn ang="0">
                <a:pos x="52" y="10"/>
              </a:cxn>
              <a:cxn ang="0">
                <a:pos x="52" y="6"/>
              </a:cxn>
              <a:cxn ang="0">
                <a:pos x="52" y="0"/>
              </a:cxn>
              <a:cxn ang="0">
                <a:pos x="48" y="0"/>
              </a:cxn>
              <a:cxn ang="0">
                <a:pos x="44" y="0"/>
              </a:cxn>
              <a:cxn ang="0">
                <a:pos x="40" y="2"/>
              </a:cxn>
              <a:cxn ang="0">
                <a:pos x="36" y="0"/>
              </a:cxn>
              <a:cxn ang="0">
                <a:pos x="34" y="2"/>
              </a:cxn>
              <a:cxn ang="0">
                <a:pos x="30" y="10"/>
              </a:cxn>
              <a:cxn ang="0">
                <a:pos x="28" y="14"/>
              </a:cxn>
              <a:cxn ang="0">
                <a:pos x="24" y="20"/>
              </a:cxn>
              <a:cxn ang="0">
                <a:pos x="20" y="22"/>
              </a:cxn>
              <a:cxn ang="0">
                <a:pos x="16" y="24"/>
              </a:cxn>
              <a:cxn ang="0">
                <a:pos x="14" y="28"/>
              </a:cxn>
              <a:cxn ang="0">
                <a:pos x="14" y="32"/>
              </a:cxn>
              <a:cxn ang="0">
                <a:pos x="10" y="36"/>
              </a:cxn>
              <a:cxn ang="0">
                <a:pos x="8" y="38"/>
              </a:cxn>
              <a:cxn ang="0">
                <a:pos x="6" y="40"/>
              </a:cxn>
              <a:cxn ang="0">
                <a:pos x="6" y="42"/>
              </a:cxn>
              <a:cxn ang="0">
                <a:pos x="4" y="44"/>
              </a:cxn>
              <a:cxn ang="0">
                <a:pos x="2" y="44"/>
              </a:cxn>
              <a:cxn ang="0">
                <a:pos x="0" y="42"/>
              </a:cxn>
              <a:cxn ang="0">
                <a:pos x="0" y="44"/>
              </a:cxn>
              <a:cxn ang="0">
                <a:pos x="8" y="52"/>
              </a:cxn>
              <a:cxn ang="0">
                <a:pos x="12" y="60"/>
              </a:cxn>
              <a:cxn ang="0">
                <a:pos x="16" y="64"/>
              </a:cxn>
              <a:cxn ang="0">
                <a:pos x="20" y="62"/>
              </a:cxn>
              <a:cxn ang="0">
                <a:pos x="26" y="66"/>
              </a:cxn>
              <a:cxn ang="0">
                <a:pos x="30" y="66"/>
              </a:cxn>
              <a:cxn ang="0">
                <a:pos x="36" y="66"/>
              </a:cxn>
              <a:cxn ang="0">
                <a:pos x="40" y="66"/>
              </a:cxn>
              <a:cxn ang="0">
                <a:pos x="44" y="68"/>
              </a:cxn>
              <a:cxn ang="0">
                <a:pos x="48" y="70"/>
              </a:cxn>
              <a:cxn ang="0">
                <a:pos x="50" y="70"/>
              </a:cxn>
              <a:cxn ang="0">
                <a:pos x="52" y="70"/>
              </a:cxn>
            </a:cxnLst>
            <a:rect l="0" t="0" r="r" b="b"/>
            <a:pathLst>
              <a:path w="52" h="70">
                <a:moveTo>
                  <a:pt x="52" y="70"/>
                </a:moveTo>
                <a:lnTo>
                  <a:pt x="50" y="64"/>
                </a:lnTo>
                <a:lnTo>
                  <a:pt x="46" y="60"/>
                </a:lnTo>
                <a:lnTo>
                  <a:pt x="46" y="60"/>
                </a:lnTo>
                <a:lnTo>
                  <a:pt x="44" y="58"/>
                </a:lnTo>
                <a:lnTo>
                  <a:pt x="44" y="54"/>
                </a:lnTo>
                <a:lnTo>
                  <a:pt x="44" y="50"/>
                </a:lnTo>
                <a:lnTo>
                  <a:pt x="46" y="46"/>
                </a:lnTo>
                <a:lnTo>
                  <a:pt x="46" y="46"/>
                </a:lnTo>
                <a:lnTo>
                  <a:pt x="48" y="42"/>
                </a:lnTo>
                <a:lnTo>
                  <a:pt x="48" y="40"/>
                </a:lnTo>
                <a:lnTo>
                  <a:pt x="48" y="36"/>
                </a:lnTo>
                <a:lnTo>
                  <a:pt x="48" y="34"/>
                </a:lnTo>
                <a:lnTo>
                  <a:pt x="48" y="32"/>
                </a:lnTo>
                <a:lnTo>
                  <a:pt x="48" y="26"/>
                </a:lnTo>
                <a:lnTo>
                  <a:pt x="50" y="20"/>
                </a:lnTo>
                <a:lnTo>
                  <a:pt x="50" y="14"/>
                </a:lnTo>
                <a:lnTo>
                  <a:pt x="52" y="10"/>
                </a:lnTo>
                <a:lnTo>
                  <a:pt x="52" y="8"/>
                </a:lnTo>
                <a:lnTo>
                  <a:pt x="52" y="6"/>
                </a:lnTo>
                <a:lnTo>
                  <a:pt x="52" y="2"/>
                </a:lnTo>
                <a:lnTo>
                  <a:pt x="52" y="0"/>
                </a:lnTo>
                <a:lnTo>
                  <a:pt x="50" y="0"/>
                </a:lnTo>
                <a:lnTo>
                  <a:pt x="48" y="0"/>
                </a:lnTo>
                <a:lnTo>
                  <a:pt x="46" y="0"/>
                </a:lnTo>
                <a:lnTo>
                  <a:pt x="44" y="0"/>
                </a:lnTo>
                <a:lnTo>
                  <a:pt x="42" y="0"/>
                </a:lnTo>
                <a:lnTo>
                  <a:pt x="40" y="2"/>
                </a:lnTo>
                <a:lnTo>
                  <a:pt x="38" y="0"/>
                </a:lnTo>
                <a:lnTo>
                  <a:pt x="36" y="0"/>
                </a:lnTo>
                <a:lnTo>
                  <a:pt x="36" y="0"/>
                </a:lnTo>
                <a:lnTo>
                  <a:pt x="34" y="2"/>
                </a:lnTo>
                <a:lnTo>
                  <a:pt x="32" y="4"/>
                </a:lnTo>
                <a:lnTo>
                  <a:pt x="30" y="10"/>
                </a:lnTo>
                <a:lnTo>
                  <a:pt x="30" y="10"/>
                </a:lnTo>
                <a:lnTo>
                  <a:pt x="28" y="14"/>
                </a:lnTo>
                <a:lnTo>
                  <a:pt x="26" y="16"/>
                </a:lnTo>
                <a:lnTo>
                  <a:pt x="24" y="20"/>
                </a:lnTo>
                <a:lnTo>
                  <a:pt x="20" y="22"/>
                </a:lnTo>
                <a:lnTo>
                  <a:pt x="20" y="22"/>
                </a:lnTo>
                <a:lnTo>
                  <a:pt x="18" y="22"/>
                </a:lnTo>
                <a:lnTo>
                  <a:pt x="16" y="24"/>
                </a:lnTo>
                <a:lnTo>
                  <a:pt x="14" y="26"/>
                </a:lnTo>
                <a:lnTo>
                  <a:pt x="14" y="28"/>
                </a:lnTo>
                <a:lnTo>
                  <a:pt x="14" y="30"/>
                </a:lnTo>
                <a:lnTo>
                  <a:pt x="14" y="32"/>
                </a:lnTo>
                <a:lnTo>
                  <a:pt x="12" y="34"/>
                </a:lnTo>
                <a:lnTo>
                  <a:pt x="10" y="36"/>
                </a:lnTo>
                <a:lnTo>
                  <a:pt x="8" y="36"/>
                </a:lnTo>
                <a:lnTo>
                  <a:pt x="8" y="38"/>
                </a:lnTo>
                <a:lnTo>
                  <a:pt x="6" y="40"/>
                </a:lnTo>
                <a:lnTo>
                  <a:pt x="6" y="40"/>
                </a:lnTo>
                <a:lnTo>
                  <a:pt x="6" y="40"/>
                </a:lnTo>
                <a:lnTo>
                  <a:pt x="6" y="42"/>
                </a:lnTo>
                <a:lnTo>
                  <a:pt x="6" y="42"/>
                </a:lnTo>
                <a:lnTo>
                  <a:pt x="4" y="44"/>
                </a:lnTo>
                <a:lnTo>
                  <a:pt x="2" y="44"/>
                </a:lnTo>
                <a:lnTo>
                  <a:pt x="2" y="44"/>
                </a:lnTo>
                <a:lnTo>
                  <a:pt x="0" y="42"/>
                </a:lnTo>
                <a:lnTo>
                  <a:pt x="0" y="42"/>
                </a:lnTo>
                <a:lnTo>
                  <a:pt x="0" y="44"/>
                </a:lnTo>
                <a:lnTo>
                  <a:pt x="0" y="44"/>
                </a:lnTo>
                <a:lnTo>
                  <a:pt x="8" y="52"/>
                </a:lnTo>
                <a:lnTo>
                  <a:pt x="8" y="52"/>
                </a:lnTo>
                <a:lnTo>
                  <a:pt x="10" y="56"/>
                </a:lnTo>
                <a:lnTo>
                  <a:pt x="12" y="60"/>
                </a:lnTo>
                <a:lnTo>
                  <a:pt x="14" y="64"/>
                </a:lnTo>
                <a:lnTo>
                  <a:pt x="16" y="64"/>
                </a:lnTo>
                <a:lnTo>
                  <a:pt x="18" y="62"/>
                </a:lnTo>
                <a:lnTo>
                  <a:pt x="20" y="62"/>
                </a:lnTo>
                <a:lnTo>
                  <a:pt x="24" y="64"/>
                </a:lnTo>
                <a:lnTo>
                  <a:pt x="26" y="66"/>
                </a:lnTo>
                <a:lnTo>
                  <a:pt x="28" y="66"/>
                </a:lnTo>
                <a:lnTo>
                  <a:pt x="30" y="66"/>
                </a:lnTo>
                <a:lnTo>
                  <a:pt x="34" y="66"/>
                </a:lnTo>
                <a:lnTo>
                  <a:pt x="36" y="66"/>
                </a:lnTo>
                <a:lnTo>
                  <a:pt x="40" y="66"/>
                </a:lnTo>
                <a:lnTo>
                  <a:pt x="40" y="66"/>
                </a:lnTo>
                <a:lnTo>
                  <a:pt x="42" y="66"/>
                </a:lnTo>
                <a:lnTo>
                  <a:pt x="44" y="68"/>
                </a:lnTo>
                <a:lnTo>
                  <a:pt x="48" y="68"/>
                </a:lnTo>
                <a:lnTo>
                  <a:pt x="48" y="70"/>
                </a:lnTo>
                <a:lnTo>
                  <a:pt x="50" y="70"/>
                </a:lnTo>
                <a:lnTo>
                  <a:pt x="50" y="70"/>
                </a:lnTo>
                <a:lnTo>
                  <a:pt x="52" y="70"/>
                </a:lnTo>
                <a:lnTo>
                  <a:pt x="52" y="7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Freeform 336"/>
          <p:cNvSpPr>
            <a:spLocks/>
          </p:cNvSpPr>
          <p:nvPr/>
        </p:nvSpPr>
        <p:spPr bwMode="gray">
          <a:xfrm>
            <a:off x="6875157" y="4149725"/>
            <a:ext cx="95271" cy="117475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60" y="40"/>
              </a:cxn>
              <a:cxn ang="0">
                <a:pos x="58" y="42"/>
              </a:cxn>
              <a:cxn ang="0">
                <a:pos x="56" y="46"/>
              </a:cxn>
              <a:cxn ang="0">
                <a:pos x="54" y="48"/>
              </a:cxn>
              <a:cxn ang="0">
                <a:pos x="50" y="50"/>
              </a:cxn>
              <a:cxn ang="0">
                <a:pos x="46" y="52"/>
              </a:cxn>
              <a:cxn ang="0">
                <a:pos x="46" y="52"/>
              </a:cxn>
              <a:cxn ang="0">
                <a:pos x="44" y="52"/>
              </a:cxn>
              <a:cxn ang="0">
                <a:pos x="42" y="54"/>
              </a:cxn>
              <a:cxn ang="0">
                <a:pos x="40" y="58"/>
              </a:cxn>
              <a:cxn ang="0">
                <a:pos x="40" y="58"/>
              </a:cxn>
              <a:cxn ang="0">
                <a:pos x="38" y="60"/>
              </a:cxn>
              <a:cxn ang="0">
                <a:pos x="36" y="62"/>
              </a:cxn>
              <a:cxn ang="0">
                <a:pos x="32" y="62"/>
              </a:cxn>
              <a:cxn ang="0">
                <a:pos x="32" y="62"/>
              </a:cxn>
              <a:cxn ang="0">
                <a:pos x="30" y="64"/>
              </a:cxn>
              <a:cxn ang="0">
                <a:pos x="26" y="66"/>
              </a:cxn>
              <a:cxn ang="0">
                <a:pos x="24" y="68"/>
              </a:cxn>
              <a:cxn ang="0">
                <a:pos x="16" y="74"/>
              </a:cxn>
              <a:cxn ang="0">
                <a:pos x="10" y="70"/>
              </a:cxn>
              <a:cxn ang="0">
                <a:pos x="6" y="66"/>
              </a:cxn>
              <a:cxn ang="0">
                <a:pos x="4" y="62"/>
              </a:cxn>
              <a:cxn ang="0">
                <a:pos x="0" y="54"/>
              </a:cxn>
              <a:cxn ang="0">
                <a:pos x="2" y="54"/>
              </a:cxn>
              <a:cxn ang="0">
                <a:pos x="2" y="50"/>
              </a:cxn>
              <a:cxn ang="0">
                <a:pos x="4" y="48"/>
              </a:cxn>
              <a:cxn ang="0">
                <a:pos x="6" y="44"/>
              </a:cxn>
              <a:cxn ang="0">
                <a:pos x="8" y="42"/>
              </a:cxn>
              <a:cxn ang="0">
                <a:pos x="8" y="40"/>
              </a:cxn>
              <a:cxn ang="0">
                <a:pos x="8" y="38"/>
              </a:cxn>
              <a:cxn ang="0">
                <a:pos x="8" y="36"/>
              </a:cxn>
              <a:cxn ang="0">
                <a:pos x="6" y="34"/>
              </a:cxn>
              <a:cxn ang="0">
                <a:pos x="6" y="32"/>
              </a:cxn>
              <a:cxn ang="0">
                <a:pos x="6" y="32"/>
              </a:cxn>
              <a:cxn ang="0">
                <a:pos x="6" y="30"/>
              </a:cxn>
              <a:cxn ang="0">
                <a:pos x="6" y="28"/>
              </a:cxn>
              <a:cxn ang="0">
                <a:pos x="8" y="28"/>
              </a:cxn>
              <a:cxn ang="0">
                <a:pos x="32" y="28"/>
              </a:cxn>
              <a:cxn ang="0">
                <a:pos x="32" y="18"/>
              </a:cxn>
              <a:cxn ang="0">
                <a:pos x="22" y="8"/>
              </a:cxn>
              <a:cxn ang="0">
                <a:pos x="26" y="8"/>
              </a:cxn>
              <a:cxn ang="0">
                <a:pos x="26" y="0"/>
              </a:cxn>
              <a:cxn ang="0">
                <a:pos x="46" y="0"/>
              </a:cxn>
              <a:cxn ang="0">
                <a:pos x="46" y="2"/>
              </a:cxn>
              <a:cxn ang="0">
                <a:pos x="46" y="32"/>
              </a:cxn>
              <a:cxn ang="0">
                <a:pos x="54" y="32"/>
              </a:cxn>
              <a:cxn ang="0">
                <a:pos x="54" y="34"/>
              </a:cxn>
              <a:cxn ang="0">
                <a:pos x="54" y="34"/>
              </a:cxn>
              <a:cxn ang="0">
                <a:pos x="54" y="36"/>
              </a:cxn>
              <a:cxn ang="0">
                <a:pos x="56" y="38"/>
              </a:cxn>
              <a:cxn ang="0">
                <a:pos x="60" y="40"/>
              </a:cxn>
            </a:cxnLst>
            <a:rect l="0" t="0" r="r" b="b"/>
            <a:pathLst>
              <a:path w="60" h="74">
                <a:moveTo>
                  <a:pt x="60" y="40"/>
                </a:moveTo>
                <a:lnTo>
                  <a:pt x="60" y="40"/>
                </a:lnTo>
                <a:lnTo>
                  <a:pt x="58" y="42"/>
                </a:lnTo>
                <a:lnTo>
                  <a:pt x="56" y="46"/>
                </a:lnTo>
                <a:lnTo>
                  <a:pt x="54" y="48"/>
                </a:lnTo>
                <a:lnTo>
                  <a:pt x="50" y="50"/>
                </a:lnTo>
                <a:lnTo>
                  <a:pt x="46" y="52"/>
                </a:lnTo>
                <a:lnTo>
                  <a:pt x="46" y="52"/>
                </a:lnTo>
                <a:lnTo>
                  <a:pt x="44" y="52"/>
                </a:lnTo>
                <a:lnTo>
                  <a:pt x="42" y="54"/>
                </a:lnTo>
                <a:lnTo>
                  <a:pt x="40" y="58"/>
                </a:lnTo>
                <a:lnTo>
                  <a:pt x="40" y="58"/>
                </a:lnTo>
                <a:lnTo>
                  <a:pt x="38" y="60"/>
                </a:lnTo>
                <a:lnTo>
                  <a:pt x="36" y="62"/>
                </a:lnTo>
                <a:lnTo>
                  <a:pt x="32" y="62"/>
                </a:lnTo>
                <a:lnTo>
                  <a:pt x="32" y="62"/>
                </a:lnTo>
                <a:lnTo>
                  <a:pt x="30" y="64"/>
                </a:lnTo>
                <a:lnTo>
                  <a:pt x="26" y="66"/>
                </a:lnTo>
                <a:lnTo>
                  <a:pt x="24" y="68"/>
                </a:lnTo>
                <a:lnTo>
                  <a:pt x="16" y="74"/>
                </a:lnTo>
                <a:lnTo>
                  <a:pt x="10" y="70"/>
                </a:lnTo>
                <a:lnTo>
                  <a:pt x="6" y="66"/>
                </a:lnTo>
                <a:lnTo>
                  <a:pt x="4" y="62"/>
                </a:lnTo>
                <a:lnTo>
                  <a:pt x="0" y="54"/>
                </a:lnTo>
                <a:lnTo>
                  <a:pt x="2" y="54"/>
                </a:lnTo>
                <a:lnTo>
                  <a:pt x="2" y="50"/>
                </a:lnTo>
                <a:lnTo>
                  <a:pt x="4" y="48"/>
                </a:lnTo>
                <a:lnTo>
                  <a:pt x="6" y="44"/>
                </a:lnTo>
                <a:lnTo>
                  <a:pt x="8" y="42"/>
                </a:lnTo>
                <a:lnTo>
                  <a:pt x="8" y="40"/>
                </a:lnTo>
                <a:lnTo>
                  <a:pt x="8" y="38"/>
                </a:lnTo>
                <a:lnTo>
                  <a:pt x="8" y="36"/>
                </a:lnTo>
                <a:lnTo>
                  <a:pt x="6" y="34"/>
                </a:lnTo>
                <a:lnTo>
                  <a:pt x="6" y="32"/>
                </a:lnTo>
                <a:lnTo>
                  <a:pt x="6" y="32"/>
                </a:lnTo>
                <a:lnTo>
                  <a:pt x="6" y="30"/>
                </a:lnTo>
                <a:lnTo>
                  <a:pt x="6" y="28"/>
                </a:lnTo>
                <a:lnTo>
                  <a:pt x="8" y="28"/>
                </a:lnTo>
                <a:lnTo>
                  <a:pt x="32" y="28"/>
                </a:lnTo>
                <a:lnTo>
                  <a:pt x="32" y="18"/>
                </a:lnTo>
                <a:lnTo>
                  <a:pt x="22" y="8"/>
                </a:lnTo>
                <a:lnTo>
                  <a:pt x="26" y="8"/>
                </a:lnTo>
                <a:lnTo>
                  <a:pt x="26" y="0"/>
                </a:lnTo>
                <a:lnTo>
                  <a:pt x="46" y="0"/>
                </a:lnTo>
                <a:lnTo>
                  <a:pt x="46" y="2"/>
                </a:lnTo>
                <a:lnTo>
                  <a:pt x="46" y="32"/>
                </a:lnTo>
                <a:lnTo>
                  <a:pt x="54" y="32"/>
                </a:lnTo>
                <a:lnTo>
                  <a:pt x="54" y="34"/>
                </a:lnTo>
                <a:lnTo>
                  <a:pt x="54" y="34"/>
                </a:lnTo>
                <a:lnTo>
                  <a:pt x="54" y="36"/>
                </a:lnTo>
                <a:lnTo>
                  <a:pt x="56" y="38"/>
                </a:lnTo>
                <a:lnTo>
                  <a:pt x="60" y="4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" name="Freeform 337"/>
          <p:cNvSpPr>
            <a:spLocks/>
          </p:cNvSpPr>
          <p:nvPr/>
        </p:nvSpPr>
        <p:spPr bwMode="gray">
          <a:xfrm>
            <a:off x="6948198" y="4137025"/>
            <a:ext cx="22230" cy="6350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4" y="0"/>
              </a:cxn>
              <a:cxn ang="0">
                <a:pos x="12" y="0"/>
              </a:cxn>
              <a:cxn ang="0">
                <a:pos x="10" y="0"/>
              </a:cxn>
              <a:cxn ang="0">
                <a:pos x="10" y="2"/>
              </a:cxn>
              <a:cxn ang="0">
                <a:pos x="8" y="2"/>
              </a:cxn>
              <a:cxn ang="0">
                <a:pos x="6" y="4"/>
              </a:cxn>
              <a:cxn ang="0">
                <a:pos x="6" y="4"/>
              </a:cxn>
              <a:cxn ang="0">
                <a:pos x="4" y="6"/>
              </a:cxn>
              <a:cxn ang="0">
                <a:pos x="2" y="4"/>
              </a:cxn>
              <a:cxn ang="0">
                <a:pos x="0" y="4"/>
              </a:cxn>
              <a:cxn ang="0">
                <a:pos x="0" y="6"/>
              </a:cxn>
              <a:cxn ang="0">
                <a:pos x="0" y="8"/>
              </a:cxn>
              <a:cxn ang="0">
                <a:pos x="0" y="8"/>
              </a:cxn>
              <a:cxn ang="0">
                <a:pos x="0" y="40"/>
              </a:cxn>
              <a:cxn ang="0">
                <a:pos x="8" y="40"/>
              </a:cxn>
              <a:cxn ang="0">
                <a:pos x="8" y="40"/>
              </a:cxn>
              <a:cxn ang="0">
                <a:pos x="8" y="38"/>
              </a:cxn>
              <a:cxn ang="0">
                <a:pos x="10" y="36"/>
              </a:cxn>
              <a:cxn ang="0">
                <a:pos x="12" y="34"/>
              </a:cxn>
              <a:cxn ang="0">
                <a:pos x="12" y="32"/>
              </a:cxn>
              <a:cxn ang="0">
                <a:pos x="12" y="30"/>
              </a:cxn>
              <a:cxn ang="0">
                <a:pos x="12" y="28"/>
              </a:cxn>
              <a:cxn ang="0">
                <a:pos x="10" y="24"/>
              </a:cxn>
              <a:cxn ang="0">
                <a:pos x="10" y="18"/>
              </a:cxn>
              <a:cxn ang="0">
                <a:pos x="10" y="14"/>
              </a:cxn>
              <a:cxn ang="0">
                <a:pos x="10" y="12"/>
              </a:cxn>
              <a:cxn ang="0">
                <a:pos x="12" y="10"/>
              </a:cxn>
              <a:cxn ang="0">
                <a:pos x="12" y="8"/>
              </a:cxn>
              <a:cxn ang="0">
                <a:pos x="14" y="4"/>
              </a:cxn>
              <a:cxn ang="0">
                <a:pos x="14" y="0"/>
              </a:cxn>
            </a:cxnLst>
            <a:rect l="0" t="0" r="r" b="b"/>
            <a:pathLst>
              <a:path w="14" h="40">
                <a:moveTo>
                  <a:pt x="14" y="0"/>
                </a:move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10" y="2"/>
                </a:lnTo>
                <a:lnTo>
                  <a:pt x="8" y="2"/>
                </a:lnTo>
                <a:lnTo>
                  <a:pt x="6" y="4"/>
                </a:lnTo>
                <a:lnTo>
                  <a:pt x="6" y="4"/>
                </a:lnTo>
                <a:lnTo>
                  <a:pt x="4" y="6"/>
                </a:lnTo>
                <a:lnTo>
                  <a:pt x="2" y="4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0" y="40"/>
                </a:lnTo>
                <a:lnTo>
                  <a:pt x="8" y="40"/>
                </a:lnTo>
                <a:lnTo>
                  <a:pt x="8" y="40"/>
                </a:lnTo>
                <a:lnTo>
                  <a:pt x="8" y="38"/>
                </a:lnTo>
                <a:lnTo>
                  <a:pt x="10" y="36"/>
                </a:lnTo>
                <a:lnTo>
                  <a:pt x="12" y="34"/>
                </a:lnTo>
                <a:lnTo>
                  <a:pt x="12" y="32"/>
                </a:lnTo>
                <a:lnTo>
                  <a:pt x="12" y="30"/>
                </a:lnTo>
                <a:lnTo>
                  <a:pt x="12" y="28"/>
                </a:lnTo>
                <a:lnTo>
                  <a:pt x="10" y="24"/>
                </a:lnTo>
                <a:lnTo>
                  <a:pt x="10" y="18"/>
                </a:lnTo>
                <a:lnTo>
                  <a:pt x="10" y="14"/>
                </a:lnTo>
                <a:lnTo>
                  <a:pt x="10" y="12"/>
                </a:lnTo>
                <a:lnTo>
                  <a:pt x="12" y="10"/>
                </a:lnTo>
                <a:lnTo>
                  <a:pt x="12" y="8"/>
                </a:lnTo>
                <a:lnTo>
                  <a:pt x="14" y="4"/>
                </a:lnTo>
                <a:lnTo>
                  <a:pt x="1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8" name="Freeform 338"/>
          <p:cNvSpPr>
            <a:spLocks/>
          </p:cNvSpPr>
          <p:nvPr/>
        </p:nvSpPr>
        <p:spPr bwMode="gray">
          <a:xfrm>
            <a:off x="6992658" y="4327525"/>
            <a:ext cx="76217" cy="63500"/>
          </a:xfrm>
          <a:custGeom>
            <a:avLst/>
            <a:gdLst/>
            <a:ahLst/>
            <a:cxnLst>
              <a:cxn ang="0">
                <a:pos x="48" y="16"/>
              </a:cxn>
              <a:cxn ang="0">
                <a:pos x="46" y="14"/>
              </a:cxn>
              <a:cxn ang="0">
                <a:pos x="42" y="12"/>
              </a:cxn>
              <a:cxn ang="0">
                <a:pos x="40" y="8"/>
              </a:cxn>
              <a:cxn ang="0">
                <a:pos x="38" y="6"/>
              </a:cxn>
              <a:cxn ang="0">
                <a:pos x="36" y="6"/>
              </a:cxn>
              <a:cxn ang="0">
                <a:pos x="34" y="6"/>
              </a:cxn>
              <a:cxn ang="0">
                <a:pos x="30" y="4"/>
              </a:cxn>
              <a:cxn ang="0">
                <a:pos x="26" y="2"/>
              </a:cxn>
              <a:cxn ang="0">
                <a:pos x="22" y="2"/>
              </a:cxn>
              <a:cxn ang="0">
                <a:pos x="16" y="2"/>
              </a:cxn>
              <a:cxn ang="0">
                <a:pos x="12" y="2"/>
              </a:cxn>
              <a:cxn ang="0">
                <a:pos x="6" y="0"/>
              </a:cxn>
              <a:cxn ang="0">
                <a:pos x="2" y="0"/>
              </a:cxn>
              <a:cxn ang="0">
                <a:pos x="2" y="2"/>
              </a:cxn>
              <a:cxn ang="0">
                <a:pos x="2" y="6"/>
              </a:cxn>
              <a:cxn ang="0">
                <a:pos x="2" y="10"/>
              </a:cxn>
              <a:cxn ang="0">
                <a:pos x="2" y="16"/>
              </a:cxn>
              <a:cxn ang="0">
                <a:pos x="8" y="24"/>
              </a:cxn>
              <a:cxn ang="0">
                <a:pos x="8" y="20"/>
              </a:cxn>
              <a:cxn ang="0">
                <a:pos x="6" y="18"/>
              </a:cxn>
              <a:cxn ang="0">
                <a:pos x="8" y="16"/>
              </a:cxn>
              <a:cxn ang="0">
                <a:pos x="14" y="20"/>
              </a:cxn>
              <a:cxn ang="0">
                <a:pos x="24" y="30"/>
              </a:cxn>
              <a:cxn ang="0">
                <a:pos x="22" y="32"/>
              </a:cxn>
              <a:cxn ang="0">
                <a:pos x="24" y="36"/>
              </a:cxn>
              <a:cxn ang="0">
                <a:pos x="24" y="36"/>
              </a:cxn>
              <a:cxn ang="0">
                <a:pos x="26" y="34"/>
              </a:cxn>
              <a:cxn ang="0">
                <a:pos x="26" y="34"/>
              </a:cxn>
              <a:cxn ang="0">
                <a:pos x="28" y="34"/>
              </a:cxn>
              <a:cxn ang="0">
                <a:pos x="28" y="36"/>
              </a:cxn>
              <a:cxn ang="0">
                <a:pos x="32" y="40"/>
              </a:cxn>
              <a:cxn ang="0">
                <a:pos x="36" y="38"/>
              </a:cxn>
              <a:cxn ang="0">
                <a:pos x="40" y="32"/>
              </a:cxn>
              <a:cxn ang="0">
                <a:pos x="40" y="28"/>
              </a:cxn>
              <a:cxn ang="0">
                <a:pos x="44" y="22"/>
              </a:cxn>
            </a:cxnLst>
            <a:rect l="0" t="0" r="r" b="b"/>
            <a:pathLst>
              <a:path w="48" h="40">
                <a:moveTo>
                  <a:pt x="48" y="16"/>
                </a:moveTo>
                <a:lnTo>
                  <a:pt x="48" y="16"/>
                </a:lnTo>
                <a:lnTo>
                  <a:pt x="48" y="16"/>
                </a:lnTo>
                <a:lnTo>
                  <a:pt x="46" y="14"/>
                </a:lnTo>
                <a:lnTo>
                  <a:pt x="44" y="14"/>
                </a:lnTo>
                <a:lnTo>
                  <a:pt x="42" y="12"/>
                </a:lnTo>
                <a:lnTo>
                  <a:pt x="40" y="10"/>
                </a:lnTo>
                <a:lnTo>
                  <a:pt x="40" y="8"/>
                </a:lnTo>
                <a:lnTo>
                  <a:pt x="38" y="6"/>
                </a:lnTo>
                <a:lnTo>
                  <a:pt x="38" y="6"/>
                </a:lnTo>
                <a:lnTo>
                  <a:pt x="38" y="6"/>
                </a:lnTo>
                <a:lnTo>
                  <a:pt x="36" y="6"/>
                </a:lnTo>
                <a:lnTo>
                  <a:pt x="36" y="6"/>
                </a:lnTo>
                <a:lnTo>
                  <a:pt x="34" y="6"/>
                </a:lnTo>
                <a:lnTo>
                  <a:pt x="34" y="6"/>
                </a:lnTo>
                <a:lnTo>
                  <a:pt x="30" y="4"/>
                </a:lnTo>
                <a:lnTo>
                  <a:pt x="28" y="4"/>
                </a:lnTo>
                <a:lnTo>
                  <a:pt x="26" y="2"/>
                </a:lnTo>
                <a:lnTo>
                  <a:pt x="26" y="2"/>
                </a:lnTo>
                <a:lnTo>
                  <a:pt x="22" y="2"/>
                </a:lnTo>
                <a:lnTo>
                  <a:pt x="20" y="2"/>
                </a:lnTo>
                <a:lnTo>
                  <a:pt x="16" y="2"/>
                </a:lnTo>
                <a:lnTo>
                  <a:pt x="14" y="2"/>
                </a:lnTo>
                <a:lnTo>
                  <a:pt x="12" y="2"/>
                </a:lnTo>
                <a:lnTo>
                  <a:pt x="10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  <a:lnTo>
                  <a:pt x="2" y="4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2" y="12"/>
                </a:lnTo>
                <a:lnTo>
                  <a:pt x="2" y="16"/>
                </a:lnTo>
                <a:lnTo>
                  <a:pt x="4" y="20"/>
                </a:lnTo>
                <a:lnTo>
                  <a:pt x="8" y="24"/>
                </a:lnTo>
                <a:lnTo>
                  <a:pt x="10" y="22"/>
                </a:lnTo>
                <a:lnTo>
                  <a:pt x="8" y="20"/>
                </a:lnTo>
                <a:lnTo>
                  <a:pt x="8" y="18"/>
                </a:lnTo>
                <a:lnTo>
                  <a:pt x="6" y="18"/>
                </a:lnTo>
                <a:lnTo>
                  <a:pt x="8" y="16"/>
                </a:lnTo>
                <a:lnTo>
                  <a:pt x="8" y="16"/>
                </a:lnTo>
                <a:lnTo>
                  <a:pt x="10" y="18"/>
                </a:lnTo>
                <a:lnTo>
                  <a:pt x="14" y="20"/>
                </a:lnTo>
                <a:lnTo>
                  <a:pt x="18" y="24"/>
                </a:lnTo>
                <a:lnTo>
                  <a:pt x="24" y="30"/>
                </a:lnTo>
                <a:lnTo>
                  <a:pt x="22" y="30"/>
                </a:lnTo>
                <a:lnTo>
                  <a:pt x="22" y="32"/>
                </a:lnTo>
                <a:lnTo>
                  <a:pt x="22" y="34"/>
                </a:lnTo>
                <a:lnTo>
                  <a:pt x="24" y="36"/>
                </a:lnTo>
                <a:lnTo>
                  <a:pt x="24" y="36"/>
                </a:lnTo>
                <a:lnTo>
                  <a:pt x="24" y="36"/>
                </a:lnTo>
                <a:lnTo>
                  <a:pt x="26" y="36"/>
                </a:lnTo>
                <a:lnTo>
                  <a:pt x="26" y="34"/>
                </a:lnTo>
                <a:lnTo>
                  <a:pt x="26" y="34"/>
                </a:lnTo>
                <a:lnTo>
                  <a:pt x="26" y="34"/>
                </a:lnTo>
                <a:lnTo>
                  <a:pt x="28" y="34"/>
                </a:lnTo>
                <a:lnTo>
                  <a:pt x="28" y="34"/>
                </a:lnTo>
                <a:lnTo>
                  <a:pt x="28" y="36"/>
                </a:lnTo>
                <a:lnTo>
                  <a:pt x="28" y="36"/>
                </a:lnTo>
                <a:lnTo>
                  <a:pt x="30" y="38"/>
                </a:lnTo>
                <a:lnTo>
                  <a:pt x="32" y="40"/>
                </a:lnTo>
                <a:lnTo>
                  <a:pt x="34" y="38"/>
                </a:lnTo>
                <a:lnTo>
                  <a:pt x="36" y="38"/>
                </a:lnTo>
                <a:lnTo>
                  <a:pt x="38" y="36"/>
                </a:lnTo>
                <a:lnTo>
                  <a:pt x="40" y="32"/>
                </a:lnTo>
                <a:lnTo>
                  <a:pt x="40" y="30"/>
                </a:lnTo>
                <a:lnTo>
                  <a:pt x="40" y="28"/>
                </a:lnTo>
                <a:lnTo>
                  <a:pt x="42" y="24"/>
                </a:lnTo>
                <a:lnTo>
                  <a:pt x="44" y="22"/>
                </a:lnTo>
                <a:lnTo>
                  <a:pt x="48" y="1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" name="Freeform 339"/>
          <p:cNvSpPr>
            <a:spLocks/>
          </p:cNvSpPr>
          <p:nvPr/>
        </p:nvSpPr>
        <p:spPr bwMode="gray">
          <a:xfrm>
            <a:off x="7046644" y="4356100"/>
            <a:ext cx="130204" cy="47625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8" y="10"/>
              </a:cxn>
              <a:cxn ang="0">
                <a:pos x="6" y="14"/>
              </a:cxn>
              <a:cxn ang="0">
                <a:pos x="2" y="20"/>
              </a:cxn>
              <a:cxn ang="0">
                <a:pos x="0" y="20"/>
              </a:cxn>
              <a:cxn ang="0">
                <a:pos x="6" y="22"/>
              </a:cxn>
              <a:cxn ang="0">
                <a:pos x="10" y="20"/>
              </a:cxn>
              <a:cxn ang="0">
                <a:pos x="16" y="20"/>
              </a:cxn>
              <a:cxn ang="0">
                <a:pos x="28" y="18"/>
              </a:cxn>
              <a:cxn ang="0">
                <a:pos x="32" y="18"/>
              </a:cxn>
              <a:cxn ang="0">
                <a:pos x="40" y="20"/>
              </a:cxn>
              <a:cxn ang="0">
                <a:pos x="42" y="22"/>
              </a:cxn>
              <a:cxn ang="0">
                <a:pos x="46" y="26"/>
              </a:cxn>
              <a:cxn ang="0">
                <a:pos x="50" y="28"/>
              </a:cxn>
              <a:cxn ang="0">
                <a:pos x="56" y="28"/>
              </a:cxn>
              <a:cxn ang="0">
                <a:pos x="56" y="26"/>
              </a:cxn>
              <a:cxn ang="0">
                <a:pos x="56" y="26"/>
              </a:cxn>
              <a:cxn ang="0">
                <a:pos x="54" y="24"/>
              </a:cxn>
              <a:cxn ang="0">
                <a:pos x="52" y="22"/>
              </a:cxn>
              <a:cxn ang="0">
                <a:pos x="54" y="20"/>
              </a:cxn>
              <a:cxn ang="0">
                <a:pos x="60" y="18"/>
              </a:cxn>
              <a:cxn ang="0">
                <a:pos x="62" y="14"/>
              </a:cxn>
              <a:cxn ang="0">
                <a:pos x="64" y="12"/>
              </a:cxn>
              <a:cxn ang="0">
                <a:pos x="68" y="12"/>
              </a:cxn>
              <a:cxn ang="0">
                <a:pos x="72" y="12"/>
              </a:cxn>
              <a:cxn ang="0">
                <a:pos x="76" y="14"/>
              </a:cxn>
              <a:cxn ang="0">
                <a:pos x="80" y="18"/>
              </a:cxn>
              <a:cxn ang="0">
                <a:pos x="82" y="14"/>
              </a:cxn>
              <a:cxn ang="0">
                <a:pos x="80" y="10"/>
              </a:cxn>
              <a:cxn ang="0">
                <a:pos x="78" y="6"/>
              </a:cxn>
              <a:cxn ang="0">
                <a:pos x="70" y="4"/>
              </a:cxn>
              <a:cxn ang="0">
                <a:pos x="66" y="4"/>
              </a:cxn>
              <a:cxn ang="0">
                <a:pos x="62" y="4"/>
              </a:cxn>
              <a:cxn ang="0">
                <a:pos x="50" y="8"/>
              </a:cxn>
              <a:cxn ang="0">
                <a:pos x="44" y="10"/>
              </a:cxn>
              <a:cxn ang="0">
                <a:pos x="40" y="10"/>
              </a:cxn>
              <a:cxn ang="0">
                <a:pos x="34" y="8"/>
              </a:cxn>
              <a:cxn ang="0">
                <a:pos x="32" y="8"/>
              </a:cxn>
              <a:cxn ang="0">
                <a:pos x="30" y="6"/>
              </a:cxn>
              <a:cxn ang="0">
                <a:pos x="16" y="0"/>
              </a:cxn>
            </a:cxnLst>
            <a:rect l="0" t="0" r="r" b="b"/>
            <a:pathLst>
              <a:path w="82" h="30">
                <a:moveTo>
                  <a:pt x="16" y="0"/>
                </a:moveTo>
                <a:lnTo>
                  <a:pt x="12" y="6"/>
                </a:lnTo>
                <a:lnTo>
                  <a:pt x="10" y="8"/>
                </a:lnTo>
                <a:lnTo>
                  <a:pt x="8" y="10"/>
                </a:lnTo>
                <a:lnTo>
                  <a:pt x="6" y="14"/>
                </a:lnTo>
                <a:lnTo>
                  <a:pt x="6" y="14"/>
                </a:lnTo>
                <a:lnTo>
                  <a:pt x="4" y="18"/>
                </a:lnTo>
                <a:lnTo>
                  <a:pt x="2" y="20"/>
                </a:lnTo>
                <a:lnTo>
                  <a:pt x="0" y="20"/>
                </a:lnTo>
                <a:lnTo>
                  <a:pt x="0" y="20"/>
                </a:lnTo>
                <a:lnTo>
                  <a:pt x="6" y="22"/>
                </a:lnTo>
                <a:lnTo>
                  <a:pt x="6" y="22"/>
                </a:lnTo>
                <a:lnTo>
                  <a:pt x="8" y="22"/>
                </a:lnTo>
                <a:lnTo>
                  <a:pt x="10" y="20"/>
                </a:lnTo>
                <a:lnTo>
                  <a:pt x="12" y="20"/>
                </a:lnTo>
                <a:lnTo>
                  <a:pt x="16" y="20"/>
                </a:lnTo>
                <a:lnTo>
                  <a:pt x="22" y="18"/>
                </a:lnTo>
                <a:lnTo>
                  <a:pt x="28" y="18"/>
                </a:lnTo>
                <a:lnTo>
                  <a:pt x="30" y="18"/>
                </a:lnTo>
                <a:lnTo>
                  <a:pt x="32" y="18"/>
                </a:lnTo>
                <a:lnTo>
                  <a:pt x="36" y="18"/>
                </a:lnTo>
                <a:lnTo>
                  <a:pt x="40" y="20"/>
                </a:lnTo>
                <a:lnTo>
                  <a:pt x="42" y="22"/>
                </a:lnTo>
                <a:lnTo>
                  <a:pt x="42" y="22"/>
                </a:lnTo>
                <a:lnTo>
                  <a:pt x="44" y="24"/>
                </a:lnTo>
                <a:lnTo>
                  <a:pt x="46" y="26"/>
                </a:lnTo>
                <a:lnTo>
                  <a:pt x="50" y="30"/>
                </a:lnTo>
                <a:lnTo>
                  <a:pt x="50" y="28"/>
                </a:lnTo>
                <a:lnTo>
                  <a:pt x="54" y="28"/>
                </a:lnTo>
                <a:lnTo>
                  <a:pt x="56" y="28"/>
                </a:lnTo>
                <a:lnTo>
                  <a:pt x="56" y="26"/>
                </a:lnTo>
                <a:lnTo>
                  <a:pt x="56" y="26"/>
                </a:lnTo>
                <a:lnTo>
                  <a:pt x="56" y="26"/>
                </a:lnTo>
                <a:lnTo>
                  <a:pt x="56" y="26"/>
                </a:lnTo>
                <a:lnTo>
                  <a:pt x="54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54" y="20"/>
                </a:lnTo>
                <a:lnTo>
                  <a:pt x="54" y="20"/>
                </a:lnTo>
                <a:lnTo>
                  <a:pt x="58" y="18"/>
                </a:lnTo>
                <a:lnTo>
                  <a:pt x="60" y="18"/>
                </a:lnTo>
                <a:lnTo>
                  <a:pt x="62" y="16"/>
                </a:lnTo>
                <a:lnTo>
                  <a:pt x="62" y="14"/>
                </a:lnTo>
                <a:lnTo>
                  <a:pt x="64" y="14"/>
                </a:lnTo>
                <a:lnTo>
                  <a:pt x="64" y="12"/>
                </a:lnTo>
                <a:lnTo>
                  <a:pt x="66" y="12"/>
                </a:lnTo>
                <a:lnTo>
                  <a:pt x="68" y="12"/>
                </a:lnTo>
                <a:lnTo>
                  <a:pt x="70" y="10"/>
                </a:lnTo>
                <a:lnTo>
                  <a:pt x="72" y="12"/>
                </a:lnTo>
                <a:lnTo>
                  <a:pt x="76" y="14"/>
                </a:lnTo>
                <a:lnTo>
                  <a:pt x="76" y="14"/>
                </a:lnTo>
                <a:lnTo>
                  <a:pt x="78" y="16"/>
                </a:lnTo>
                <a:lnTo>
                  <a:pt x="80" y="18"/>
                </a:lnTo>
                <a:lnTo>
                  <a:pt x="82" y="14"/>
                </a:lnTo>
                <a:lnTo>
                  <a:pt x="82" y="14"/>
                </a:lnTo>
                <a:lnTo>
                  <a:pt x="80" y="12"/>
                </a:lnTo>
                <a:lnTo>
                  <a:pt x="80" y="10"/>
                </a:lnTo>
                <a:lnTo>
                  <a:pt x="82" y="8"/>
                </a:lnTo>
                <a:lnTo>
                  <a:pt x="78" y="6"/>
                </a:lnTo>
                <a:lnTo>
                  <a:pt x="74" y="4"/>
                </a:lnTo>
                <a:lnTo>
                  <a:pt x="70" y="4"/>
                </a:lnTo>
                <a:lnTo>
                  <a:pt x="68" y="4"/>
                </a:lnTo>
                <a:lnTo>
                  <a:pt x="66" y="4"/>
                </a:lnTo>
                <a:lnTo>
                  <a:pt x="64" y="4"/>
                </a:lnTo>
                <a:lnTo>
                  <a:pt x="62" y="4"/>
                </a:lnTo>
                <a:lnTo>
                  <a:pt x="56" y="6"/>
                </a:lnTo>
                <a:lnTo>
                  <a:pt x="50" y="8"/>
                </a:lnTo>
                <a:lnTo>
                  <a:pt x="46" y="8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6" y="8"/>
                </a:lnTo>
                <a:lnTo>
                  <a:pt x="34" y="8"/>
                </a:lnTo>
                <a:lnTo>
                  <a:pt x="32" y="8"/>
                </a:lnTo>
                <a:lnTo>
                  <a:pt x="32" y="8"/>
                </a:lnTo>
                <a:lnTo>
                  <a:pt x="32" y="6"/>
                </a:lnTo>
                <a:lnTo>
                  <a:pt x="30" y="6"/>
                </a:lnTo>
                <a:lnTo>
                  <a:pt x="26" y="4"/>
                </a:lnTo>
                <a:lnTo>
                  <a:pt x="1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" name="Freeform 340"/>
          <p:cNvSpPr>
            <a:spLocks/>
          </p:cNvSpPr>
          <p:nvPr/>
        </p:nvSpPr>
        <p:spPr bwMode="gray">
          <a:xfrm>
            <a:off x="6376572" y="3841750"/>
            <a:ext cx="612910" cy="393700"/>
          </a:xfrm>
          <a:custGeom>
            <a:avLst/>
            <a:gdLst/>
            <a:ahLst/>
            <a:cxnLst>
              <a:cxn ang="0">
                <a:pos x="380" y="178"/>
              </a:cxn>
              <a:cxn ang="0">
                <a:pos x="384" y="170"/>
              </a:cxn>
              <a:cxn ang="0">
                <a:pos x="386" y="164"/>
              </a:cxn>
              <a:cxn ang="0">
                <a:pos x="374" y="162"/>
              </a:cxn>
              <a:cxn ang="0">
                <a:pos x="356" y="162"/>
              </a:cxn>
              <a:cxn ang="0">
                <a:pos x="346" y="166"/>
              </a:cxn>
              <a:cxn ang="0">
                <a:pos x="340" y="164"/>
              </a:cxn>
              <a:cxn ang="0">
                <a:pos x="334" y="170"/>
              </a:cxn>
              <a:cxn ang="0">
                <a:pos x="332" y="184"/>
              </a:cxn>
              <a:cxn ang="0">
                <a:pos x="326" y="192"/>
              </a:cxn>
              <a:cxn ang="0">
                <a:pos x="314" y="196"/>
              </a:cxn>
              <a:cxn ang="0">
                <a:pos x="302" y="198"/>
              </a:cxn>
              <a:cxn ang="0">
                <a:pos x="268" y="190"/>
              </a:cxn>
              <a:cxn ang="0">
                <a:pos x="258" y="184"/>
              </a:cxn>
              <a:cxn ang="0">
                <a:pos x="254" y="162"/>
              </a:cxn>
              <a:cxn ang="0">
                <a:pos x="244" y="136"/>
              </a:cxn>
              <a:cxn ang="0">
                <a:pos x="244" y="116"/>
              </a:cxn>
              <a:cxn ang="0">
                <a:pos x="232" y="90"/>
              </a:cxn>
              <a:cxn ang="0">
                <a:pos x="208" y="62"/>
              </a:cxn>
              <a:cxn ang="0">
                <a:pos x="194" y="50"/>
              </a:cxn>
              <a:cxn ang="0">
                <a:pos x="184" y="54"/>
              </a:cxn>
              <a:cxn ang="0">
                <a:pos x="164" y="48"/>
              </a:cxn>
              <a:cxn ang="0">
                <a:pos x="142" y="12"/>
              </a:cxn>
              <a:cxn ang="0">
                <a:pos x="126" y="10"/>
              </a:cxn>
              <a:cxn ang="0">
                <a:pos x="100" y="20"/>
              </a:cxn>
              <a:cxn ang="0">
                <a:pos x="54" y="14"/>
              </a:cxn>
              <a:cxn ang="0">
                <a:pos x="26" y="0"/>
              </a:cxn>
              <a:cxn ang="0">
                <a:pos x="6" y="22"/>
              </a:cxn>
              <a:cxn ang="0">
                <a:pos x="22" y="58"/>
              </a:cxn>
              <a:cxn ang="0">
                <a:pos x="30" y="80"/>
              </a:cxn>
              <a:cxn ang="0">
                <a:pos x="44" y="88"/>
              </a:cxn>
              <a:cxn ang="0">
                <a:pos x="58" y="108"/>
              </a:cxn>
              <a:cxn ang="0">
                <a:pos x="82" y="142"/>
              </a:cxn>
              <a:cxn ang="0">
                <a:pos x="94" y="148"/>
              </a:cxn>
              <a:cxn ang="0">
                <a:pos x="94" y="140"/>
              </a:cxn>
              <a:cxn ang="0">
                <a:pos x="80" y="116"/>
              </a:cxn>
              <a:cxn ang="0">
                <a:pos x="52" y="72"/>
              </a:cxn>
              <a:cxn ang="0">
                <a:pos x="30" y="24"/>
              </a:cxn>
              <a:cxn ang="0">
                <a:pos x="30" y="16"/>
              </a:cxn>
              <a:cxn ang="0">
                <a:pos x="42" y="18"/>
              </a:cxn>
              <a:cxn ang="0">
                <a:pos x="68" y="66"/>
              </a:cxn>
              <a:cxn ang="0">
                <a:pos x="84" y="80"/>
              </a:cxn>
              <a:cxn ang="0">
                <a:pos x="96" y="90"/>
              </a:cxn>
              <a:cxn ang="0">
                <a:pos x="116" y="116"/>
              </a:cxn>
              <a:cxn ang="0">
                <a:pos x="142" y="148"/>
              </a:cxn>
              <a:cxn ang="0">
                <a:pos x="150" y="198"/>
              </a:cxn>
              <a:cxn ang="0">
                <a:pos x="174" y="204"/>
              </a:cxn>
              <a:cxn ang="0">
                <a:pos x="226" y="224"/>
              </a:cxn>
              <a:cxn ang="0">
                <a:pos x="272" y="240"/>
              </a:cxn>
              <a:cxn ang="0">
                <a:pos x="304" y="240"/>
              </a:cxn>
              <a:cxn ang="0">
                <a:pos x="314" y="244"/>
              </a:cxn>
              <a:cxn ang="0">
                <a:pos x="318" y="242"/>
              </a:cxn>
              <a:cxn ang="0">
                <a:pos x="322" y="232"/>
              </a:cxn>
              <a:cxn ang="0">
                <a:pos x="320" y="226"/>
              </a:cxn>
              <a:cxn ang="0">
                <a:pos x="346" y="222"/>
              </a:cxn>
              <a:cxn ang="0">
                <a:pos x="340" y="194"/>
              </a:cxn>
              <a:cxn ang="0">
                <a:pos x="360" y="190"/>
              </a:cxn>
              <a:cxn ang="0">
                <a:pos x="366" y="190"/>
              </a:cxn>
              <a:cxn ang="0">
                <a:pos x="374" y="186"/>
              </a:cxn>
            </a:cxnLst>
            <a:rect l="0" t="0" r="r" b="b"/>
            <a:pathLst>
              <a:path w="386" h="248">
                <a:moveTo>
                  <a:pt x="374" y="186"/>
                </a:moveTo>
                <a:lnTo>
                  <a:pt x="378" y="182"/>
                </a:lnTo>
                <a:lnTo>
                  <a:pt x="378" y="178"/>
                </a:lnTo>
                <a:lnTo>
                  <a:pt x="380" y="178"/>
                </a:lnTo>
                <a:lnTo>
                  <a:pt x="382" y="174"/>
                </a:lnTo>
                <a:lnTo>
                  <a:pt x="382" y="172"/>
                </a:lnTo>
                <a:lnTo>
                  <a:pt x="384" y="172"/>
                </a:lnTo>
                <a:lnTo>
                  <a:pt x="384" y="170"/>
                </a:lnTo>
                <a:lnTo>
                  <a:pt x="386" y="168"/>
                </a:lnTo>
                <a:lnTo>
                  <a:pt x="386" y="166"/>
                </a:lnTo>
                <a:lnTo>
                  <a:pt x="386" y="164"/>
                </a:lnTo>
                <a:lnTo>
                  <a:pt x="386" y="164"/>
                </a:lnTo>
                <a:lnTo>
                  <a:pt x="384" y="164"/>
                </a:lnTo>
                <a:lnTo>
                  <a:pt x="382" y="162"/>
                </a:lnTo>
                <a:lnTo>
                  <a:pt x="376" y="162"/>
                </a:lnTo>
                <a:lnTo>
                  <a:pt x="374" y="162"/>
                </a:lnTo>
                <a:lnTo>
                  <a:pt x="372" y="162"/>
                </a:lnTo>
                <a:lnTo>
                  <a:pt x="366" y="162"/>
                </a:lnTo>
                <a:lnTo>
                  <a:pt x="362" y="162"/>
                </a:lnTo>
                <a:lnTo>
                  <a:pt x="356" y="162"/>
                </a:lnTo>
                <a:lnTo>
                  <a:pt x="352" y="164"/>
                </a:lnTo>
                <a:lnTo>
                  <a:pt x="350" y="164"/>
                </a:lnTo>
                <a:lnTo>
                  <a:pt x="348" y="164"/>
                </a:lnTo>
                <a:lnTo>
                  <a:pt x="346" y="166"/>
                </a:lnTo>
                <a:lnTo>
                  <a:pt x="342" y="164"/>
                </a:lnTo>
                <a:lnTo>
                  <a:pt x="342" y="164"/>
                </a:lnTo>
                <a:lnTo>
                  <a:pt x="340" y="164"/>
                </a:lnTo>
                <a:lnTo>
                  <a:pt x="340" y="164"/>
                </a:lnTo>
                <a:lnTo>
                  <a:pt x="338" y="164"/>
                </a:lnTo>
                <a:lnTo>
                  <a:pt x="336" y="166"/>
                </a:lnTo>
                <a:lnTo>
                  <a:pt x="334" y="170"/>
                </a:lnTo>
                <a:lnTo>
                  <a:pt x="334" y="170"/>
                </a:lnTo>
                <a:lnTo>
                  <a:pt x="334" y="174"/>
                </a:lnTo>
                <a:lnTo>
                  <a:pt x="332" y="178"/>
                </a:lnTo>
                <a:lnTo>
                  <a:pt x="332" y="182"/>
                </a:lnTo>
                <a:lnTo>
                  <a:pt x="332" y="184"/>
                </a:lnTo>
                <a:lnTo>
                  <a:pt x="332" y="186"/>
                </a:lnTo>
                <a:lnTo>
                  <a:pt x="332" y="188"/>
                </a:lnTo>
                <a:lnTo>
                  <a:pt x="328" y="190"/>
                </a:lnTo>
                <a:lnTo>
                  <a:pt x="326" y="192"/>
                </a:lnTo>
                <a:lnTo>
                  <a:pt x="324" y="192"/>
                </a:lnTo>
                <a:lnTo>
                  <a:pt x="322" y="192"/>
                </a:lnTo>
                <a:lnTo>
                  <a:pt x="318" y="194"/>
                </a:lnTo>
                <a:lnTo>
                  <a:pt x="314" y="196"/>
                </a:lnTo>
                <a:lnTo>
                  <a:pt x="314" y="196"/>
                </a:lnTo>
                <a:lnTo>
                  <a:pt x="312" y="196"/>
                </a:lnTo>
                <a:lnTo>
                  <a:pt x="308" y="198"/>
                </a:lnTo>
                <a:lnTo>
                  <a:pt x="302" y="198"/>
                </a:lnTo>
                <a:lnTo>
                  <a:pt x="294" y="198"/>
                </a:lnTo>
                <a:lnTo>
                  <a:pt x="284" y="196"/>
                </a:lnTo>
                <a:lnTo>
                  <a:pt x="276" y="194"/>
                </a:lnTo>
                <a:lnTo>
                  <a:pt x="268" y="190"/>
                </a:lnTo>
                <a:lnTo>
                  <a:pt x="262" y="188"/>
                </a:lnTo>
                <a:lnTo>
                  <a:pt x="262" y="186"/>
                </a:lnTo>
                <a:lnTo>
                  <a:pt x="260" y="186"/>
                </a:lnTo>
                <a:lnTo>
                  <a:pt x="258" y="184"/>
                </a:lnTo>
                <a:lnTo>
                  <a:pt x="256" y="180"/>
                </a:lnTo>
                <a:lnTo>
                  <a:pt x="256" y="176"/>
                </a:lnTo>
                <a:lnTo>
                  <a:pt x="254" y="172"/>
                </a:lnTo>
                <a:lnTo>
                  <a:pt x="254" y="162"/>
                </a:lnTo>
                <a:lnTo>
                  <a:pt x="250" y="152"/>
                </a:lnTo>
                <a:lnTo>
                  <a:pt x="244" y="142"/>
                </a:lnTo>
                <a:lnTo>
                  <a:pt x="244" y="140"/>
                </a:lnTo>
                <a:lnTo>
                  <a:pt x="244" y="136"/>
                </a:lnTo>
                <a:lnTo>
                  <a:pt x="244" y="132"/>
                </a:lnTo>
                <a:lnTo>
                  <a:pt x="242" y="126"/>
                </a:lnTo>
                <a:lnTo>
                  <a:pt x="242" y="122"/>
                </a:lnTo>
                <a:lnTo>
                  <a:pt x="244" y="116"/>
                </a:lnTo>
                <a:lnTo>
                  <a:pt x="244" y="112"/>
                </a:lnTo>
                <a:lnTo>
                  <a:pt x="242" y="96"/>
                </a:lnTo>
                <a:lnTo>
                  <a:pt x="240" y="96"/>
                </a:lnTo>
                <a:lnTo>
                  <a:pt x="232" y="90"/>
                </a:lnTo>
                <a:lnTo>
                  <a:pt x="222" y="80"/>
                </a:lnTo>
                <a:lnTo>
                  <a:pt x="210" y="64"/>
                </a:lnTo>
                <a:lnTo>
                  <a:pt x="210" y="64"/>
                </a:lnTo>
                <a:lnTo>
                  <a:pt x="208" y="62"/>
                </a:lnTo>
                <a:lnTo>
                  <a:pt x="206" y="58"/>
                </a:lnTo>
                <a:lnTo>
                  <a:pt x="202" y="56"/>
                </a:lnTo>
                <a:lnTo>
                  <a:pt x="198" y="52"/>
                </a:lnTo>
                <a:lnTo>
                  <a:pt x="194" y="50"/>
                </a:lnTo>
                <a:lnTo>
                  <a:pt x="190" y="50"/>
                </a:lnTo>
                <a:lnTo>
                  <a:pt x="188" y="52"/>
                </a:lnTo>
                <a:lnTo>
                  <a:pt x="186" y="52"/>
                </a:lnTo>
                <a:lnTo>
                  <a:pt x="184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50"/>
                </a:lnTo>
                <a:lnTo>
                  <a:pt x="164" y="48"/>
                </a:lnTo>
                <a:lnTo>
                  <a:pt x="156" y="42"/>
                </a:lnTo>
                <a:lnTo>
                  <a:pt x="148" y="30"/>
                </a:lnTo>
                <a:lnTo>
                  <a:pt x="144" y="14"/>
                </a:lnTo>
                <a:lnTo>
                  <a:pt x="142" y="12"/>
                </a:lnTo>
                <a:lnTo>
                  <a:pt x="140" y="12"/>
                </a:lnTo>
                <a:lnTo>
                  <a:pt x="136" y="10"/>
                </a:lnTo>
                <a:lnTo>
                  <a:pt x="130" y="10"/>
                </a:lnTo>
                <a:lnTo>
                  <a:pt x="126" y="10"/>
                </a:lnTo>
                <a:lnTo>
                  <a:pt x="120" y="10"/>
                </a:lnTo>
                <a:lnTo>
                  <a:pt x="116" y="14"/>
                </a:lnTo>
                <a:lnTo>
                  <a:pt x="112" y="16"/>
                </a:lnTo>
                <a:lnTo>
                  <a:pt x="100" y="20"/>
                </a:lnTo>
                <a:lnTo>
                  <a:pt x="82" y="20"/>
                </a:lnTo>
                <a:lnTo>
                  <a:pt x="78" y="20"/>
                </a:lnTo>
                <a:lnTo>
                  <a:pt x="68" y="18"/>
                </a:lnTo>
                <a:lnTo>
                  <a:pt x="54" y="14"/>
                </a:lnTo>
                <a:lnTo>
                  <a:pt x="42" y="10"/>
                </a:lnTo>
                <a:lnTo>
                  <a:pt x="32" y="4"/>
                </a:lnTo>
                <a:lnTo>
                  <a:pt x="30" y="2"/>
                </a:lnTo>
                <a:lnTo>
                  <a:pt x="26" y="0"/>
                </a:lnTo>
                <a:lnTo>
                  <a:pt x="14" y="2"/>
                </a:lnTo>
                <a:lnTo>
                  <a:pt x="0" y="10"/>
                </a:lnTo>
                <a:lnTo>
                  <a:pt x="2" y="14"/>
                </a:lnTo>
                <a:lnTo>
                  <a:pt x="6" y="22"/>
                </a:lnTo>
                <a:lnTo>
                  <a:pt x="12" y="36"/>
                </a:lnTo>
                <a:lnTo>
                  <a:pt x="18" y="48"/>
                </a:lnTo>
                <a:lnTo>
                  <a:pt x="22" y="58"/>
                </a:lnTo>
                <a:lnTo>
                  <a:pt x="22" y="58"/>
                </a:lnTo>
                <a:lnTo>
                  <a:pt x="24" y="62"/>
                </a:lnTo>
                <a:lnTo>
                  <a:pt x="26" y="68"/>
                </a:lnTo>
                <a:lnTo>
                  <a:pt x="28" y="74"/>
                </a:lnTo>
                <a:lnTo>
                  <a:pt x="30" y="80"/>
                </a:lnTo>
                <a:lnTo>
                  <a:pt x="32" y="82"/>
                </a:lnTo>
                <a:lnTo>
                  <a:pt x="34" y="82"/>
                </a:lnTo>
                <a:lnTo>
                  <a:pt x="38" y="84"/>
                </a:lnTo>
                <a:lnTo>
                  <a:pt x="44" y="88"/>
                </a:lnTo>
                <a:lnTo>
                  <a:pt x="48" y="92"/>
                </a:lnTo>
                <a:lnTo>
                  <a:pt x="52" y="98"/>
                </a:lnTo>
                <a:lnTo>
                  <a:pt x="56" y="106"/>
                </a:lnTo>
                <a:lnTo>
                  <a:pt x="58" y="108"/>
                </a:lnTo>
                <a:lnTo>
                  <a:pt x="62" y="118"/>
                </a:lnTo>
                <a:lnTo>
                  <a:pt x="68" y="128"/>
                </a:lnTo>
                <a:lnTo>
                  <a:pt x="76" y="136"/>
                </a:lnTo>
                <a:lnTo>
                  <a:pt x="82" y="142"/>
                </a:lnTo>
                <a:lnTo>
                  <a:pt x="84" y="144"/>
                </a:lnTo>
                <a:lnTo>
                  <a:pt x="88" y="146"/>
                </a:lnTo>
                <a:lnTo>
                  <a:pt x="92" y="148"/>
                </a:lnTo>
                <a:lnTo>
                  <a:pt x="94" y="148"/>
                </a:lnTo>
                <a:lnTo>
                  <a:pt x="96" y="148"/>
                </a:lnTo>
                <a:lnTo>
                  <a:pt x="98" y="148"/>
                </a:lnTo>
                <a:lnTo>
                  <a:pt x="98" y="144"/>
                </a:lnTo>
                <a:lnTo>
                  <a:pt x="94" y="140"/>
                </a:lnTo>
                <a:lnTo>
                  <a:pt x="90" y="134"/>
                </a:lnTo>
                <a:lnTo>
                  <a:pt x="86" y="126"/>
                </a:lnTo>
                <a:lnTo>
                  <a:pt x="82" y="120"/>
                </a:lnTo>
                <a:lnTo>
                  <a:pt x="80" y="116"/>
                </a:lnTo>
                <a:lnTo>
                  <a:pt x="74" y="108"/>
                </a:lnTo>
                <a:lnTo>
                  <a:pt x="68" y="94"/>
                </a:lnTo>
                <a:lnTo>
                  <a:pt x="62" y="82"/>
                </a:lnTo>
                <a:lnTo>
                  <a:pt x="52" y="72"/>
                </a:lnTo>
                <a:lnTo>
                  <a:pt x="42" y="58"/>
                </a:lnTo>
                <a:lnTo>
                  <a:pt x="34" y="42"/>
                </a:lnTo>
                <a:lnTo>
                  <a:pt x="30" y="24"/>
                </a:lnTo>
                <a:lnTo>
                  <a:pt x="30" y="24"/>
                </a:lnTo>
                <a:lnTo>
                  <a:pt x="30" y="22"/>
                </a:lnTo>
                <a:lnTo>
                  <a:pt x="30" y="20"/>
                </a:lnTo>
                <a:lnTo>
                  <a:pt x="30" y="18"/>
                </a:lnTo>
                <a:lnTo>
                  <a:pt x="30" y="16"/>
                </a:lnTo>
                <a:lnTo>
                  <a:pt x="32" y="14"/>
                </a:lnTo>
                <a:lnTo>
                  <a:pt x="34" y="14"/>
                </a:lnTo>
                <a:lnTo>
                  <a:pt x="38" y="16"/>
                </a:lnTo>
                <a:lnTo>
                  <a:pt x="42" y="18"/>
                </a:lnTo>
                <a:lnTo>
                  <a:pt x="44" y="24"/>
                </a:lnTo>
                <a:lnTo>
                  <a:pt x="50" y="36"/>
                </a:lnTo>
                <a:lnTo>
                  <a:pt x="58" y="52"/>
                </a:lnTo>
                <a:lnTo>
                  <a:pt x="68" y="66"/>
                </a:lnTo>
                <a:lnTo>
                  <a:pt x="78" y="78"/>
                </a:lnTo>
                <a:lnTo>
                  <a:pt x="78" y="78"/>
                </a:lnTo>
                <a:lnTo>
                  <a:pt x="80" y="78"/>
                </a:lnTo>
                <a:lnTo>
                  <a:pt x="84" y="80"/>
                </a:lnTo>
                <a:lnTo>
                  <a:pt x="88" y="80"/>
                </a:lnTo>
                <a:lnTo>
                  <a:pt x="92" y="84"/>
                </a:lnTo>
                <a:lnTo>
                  <a:pt x="94" y="86"/>
                </a:lnTo>
                <a:lnTo>
                  <a:pt x="96" y="90"/>
                </a:lnTo>
                <a:lnTo>
                  <a:pt x="98" y="96"/>
                </a:lnTo>
                <a:lnTo>
                  <a:pt x="100" y="98"/>
                </a:lnTo>
                <a:lnTo>
                  <a:pt x="106" y="106"/>
                </a:lnTo>
                <a:lnTo>
                  <a:pt x="116" y="116"/>
                </a:lnTo>
                <a:lnTo>
                  <a:pt x="124" y="126"/>
                </a:lnTo>
                <a:lnTo>
                  <a:pt x="134" y="136"/>
                </a:lnTo>
                <a:lnTo>
                  <a:pt x="140" y="142"/>
                </a:lnTo>
                <a:lnTo>
                  <a:pt x="142" y="148"/>
                </a:lnTo>
                <a:lnTo>
                  <a:pt x="144" y="160"/>
                </a:lnTo>
                <a:lnTo>
                  <a:pt x="148" y="176"/>
                </a:lnTo>
                <a:lnTo>
                  <a:pt x="148" y="198"/>
                </a:lnTo>
                <a:lnTo>
                  <a:pt x="150" y="198"/>
                </a:lnTo>
                <a:lnTo>
                  <a:pt x="154" y="200"/>
                </a:lnTo>
                <a:lnTo>
                  <a:pt x="160" y="202"/>
                </a:lnTo>
                <a:lnTo>
                  <a:pt x="170" y="204"/>
                </a:lnTo>
                <a:lnTo>
                  <a:pt x="174" y="204"/>
                </a:lnTo>
                <a:lnTo>
                  <a:pt x="186" y="208"/>
                </a:lnTo>
                <a:lnTo>
                  <a:pt x="198" y="216"/>
                </a:lnTo>
                <a:lnTo>
                  <a:pt x="208" y="224"/>
                </a:lnTo>
                <a:lnTo>
                  <a:pt x="226" y="224"/>
                </a:lnTo>
                <a:lnTo>
                  <a:pt x="230" y="226"/>
                </a:lnTo>
                <a:lnTo>
                  <a:pt x="240" y="230"/>
                </a:lnTo>
                <a:lnTo>
                  <a:pt x="254" y="236"/>
                </a:lnTo>
                <a:lnTo>
                  <a:pt x="272" y="240"/>
                </a:lnTo>
                <a:lnTo>
                  <a:pt x="278" y="240"/>
                </a:lnTo>
                <a:lnTo>
                  <a:pt x="290" y="240"/>
                </a:lnTo>
                <a:lnTo>
                  <a:pt x="304" y="240"/>
                </a:lnTo>
                <a:lnTo>
                  <a:pt x="304" y="240"/>
                </a:lnTo>
                <a:lnTo>
                  <a:pt x="306" y="240"/>
                </a:lnTo>
                <a:lnTo>
                  <a:pt x="308" y="240"/>
                </a:lnTo>
                <a:lnTo>
                  <a:pt x="310" y="242"/>
                </a:lnTo>
                <a:lnTo>
                  <a:pt x="314" y="244"/>
                </a:lnTo>
                <a:lnTo>
                  <a:pt x="314" y="248"/>
                </a:lnTo>
                <a:lnTo>
                  <a:pt x="316" y="248"/>
                </a:lnTo>
                <a:lnTo>
                  <a:pt x="316" y="244"/>
                </a:lnTo>
                <a:lnTo>
                  <a:pt x="318" y="242"/>
                </a:lnTo>
                <a:lnTo>
                  <a:pt x="320" y="238"/>
                </a:lnTo>
                <a:lnTo>
                  <a:pt x="322" y="236"/>
                </a:lnTo>
                <a:lnTo>
                  <a:pt x="322" y="234"/>
                </a:lnTo>
                <a:lnTo>
                  <a:pt x="322" y="232"/>
                </a:lnTo>
                <a:lnTo>
                  <a:pt x="322" y="230"/>
                </a:lnTo>
                <a:lnTo>
                  <a:pt x="320" y="228"/>
                </a:lnTo>
                <a:lnTo>
                  <a:pt x="320" y="226"/>
                </a:lnTo>
                <a:lnTo>
                  <a:pt x="320" y="226"/>
                </a:lnTo>
                <a:lnTo>
                  <a:pt x="320" y="224"/>
                </a:lnTo>
                <a:lnTo>
                  <a:pt x="320" y="222"/>
                </a:lnTo>
                <a:lnTo>
                  <a:pt x="322" y="222"/>
                </a:lnTo>
                <a:lnTo>
                  <a:pt x="346" y="222"/>
                </a:lnTo>
                <a:lnTo>
                  <a:pt x="346" y="212"/>
                </a:lnTo>
                <a:lnTo>
                  <a:pt x="336" y="202"/>
                </a:lnTo>
                <a:lnTo>
                  <a:pt x="340" y="202"/>
                </a:lnTo>
                <a:lnTo>
                  <a:pt x="340" y="194"/>
                </a:lnTo>
                <a:lnTo>
                  <a:pt x="360" y="194"/>
                </a:lnTo>
                <a:lnTo>
                  <a:pt x="360" y="194"/>
                </a:lnTo>
                <a:lnTo>
                  <a:pt x="360" y="192"/>
                </a:lnTo>
                <a:lnTo>
                  <a:pt x="360" y="190"/>
                </a:lnTo>
                <a:lnTo>
                  <a:pt x="362" y="190"/>
                </a:lnTo>
                <a:lnTo>
                  <a:pt x="364" y="192"/>
                </a:lnTo>
                <a:lnTo>
                  <a:pt x="366" y="190"/>
                </a:lnTo>
                <a:lnTo>
                  <a:pt x="366" y="190"/>
                </a:lnTo>
                <a:lnTo>
                  <a:pt x="368" y="188"/>
                </a:lnTo>
                <a:lnTo>
                  <a:pt x="370" y="188"/>
                </a:lnTo>
                <a:lnTo>
                  <a:pt x="372" y="188"/>
                </a:lnTo>
                <a:lnTo>
                  <a:pt x="374" y="186"/>
                </a:lnTo>
                <a:lnTo>
                  <a:pt x="374" y="18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341"/>
          <p:cNvSpPr>
            <a:spLocks/>
          </p:cNvSpPr>
          <p:nvPr/>
        </p:nvSpPr>
        <p:spPr bwMode="gray">
          <a:xfrm>
            <a:off x="6922792" y="4213225"/>
            <a:ext cx="130204" cy="73025"/>
          </a:xfrm>
          <a:custGeom>
            <a:avLst/>
            <a:gdLst/>
            <a:ahLst/>
            <a:cxnLst>
              <a:cxn ang="0">
                <a:pos x="80" y="8"/>
              </a:cxn>
              <a:cxn ang="0">
                <a:pos x="76" y="8"/>
              </a:cxn>
              <a:cxn ang="0">
                <a:pos x="72" y="8"/>
              </a:cxn>
              <a:cxn ang="0">
                <a:pos x="68" y="8"/>
              </a:cxn>
              <a:cxn ang="0">
                <a:pos x="66" y="8"/>
              </a:cxn>
              <a:cxn ang="0">
                <a:pos x="62" y="12"/>
              </a:cxn>
              <a:cxn ang="0">
                <a:pos x="60" y="18"/>
              </a:cxn>
              <a:cxn ang="0">
                <a:pos x="56" y="24"/>
              </a:cxn>
              <a:cxn ang="0">
                <a:pos x="50" y="30"/>
              </a:cxn>
              <a:cxn ang="0">
                <a:pos x="48" y="30"/>
              </a:cxn>
              <a:cxn ang="0">
                <a:pos x="44" y="34"/>
              </a:cxn>
              <a:cxn ang="0">
                <a:pos x="44" y="38"/>
              </a:cxn>
              <a:cxn ang="0">
                <a:pos x="42" y="42"/>
              </a:cxn>
              <a:cxn ang="0">
                <a:pos x="38" y="44"/>
              </a:cxn>
              <a:cxn ang="0">
                <a:pos x="36" y="46"/>
              </a:cxn>
              <a:cxn ang="0">
                <a:pos x="34" y="42"/>
              </a:cxn>
              <a:cxn ang="0">
                <a:pos x="32" y="42"/>
              </a:cxn>
              <a:cxn ang="0">
                <a:pos x="30" y="44"/>
              </a:cxn>
              <a:cxn ang="0">
                <a:pos x="30" y="42"/>
              </a:cxn>
              <a:cxn ang="0">
                <a:pos x="30" y="36"/>
              </a:cxn>
              <a:cxn ang="0">
                <a:pos x="30" y="34"/>
              </a:cxn>
              <a:cxn ang="0">
                <a:pos x="26" y="32"/>
              </a:cxn>
              <a:cxn ang="0">
                <a:pos x="22" y="30"/>
              </a:cxn>
              <a:cxn ang="0">
                <a:pos x="18" y="30"/>
              </a:cxn>
              <a:cxn ang="0">
                <a:pos x="16" y="32"/>
              </a:cxn>
              <a:cxn ang="0">
                <a:pos x="12" y="30"/>
              </a:cxn>
              <a:cxn ang="0">
                <a:pos x="10" y="28"/>
              </a:cxn>
              <a:cxn ang="0">
                <a:pos x="2" y="24"/>
              </a:cxn>
              <a:cxn ang="0">
                <a:pos x="2" y="22"/>
              </a:cxn>
              <a:cxn ang="0">
                <a:pos x="2" y="22"/>
              </a:cxn>
              <a:cxn ang="0">
                <a:pos x="6" y="22"/>
              </a:cxn>
              <a:cxn ang="0">
                <a:pos x="10" y="18"/>
              </a:cxn>
              <a:cxn ang="0">
                <a:pos x="12" y="14"/>
              </a:cxn>
              <a:cxn ang="0">
                <a:pos x="16" y="12"/>
              </a:cxn>
              <a:cxn ang="0">
                <a:pos x="20" y="10"/>
              </a:cxn>
              <a:cxn ang="0">
                <a:pos x="26" y="4"/>
              </a:cxn>
              <a:cxn ang="0">
                <a:pos x="28" y="2"/>
              </a:cxn>
              <a:cxn ang="0">
                <a:pos x="32" y="0"/>
              </a:cxn>
              <a:cxn ang="0">
                <a:pos x="34" y="0"/>
              </a:cxn>
              <a:cxn ang="0">
                <a:pos x="40" y="0"/>
              </a:cxn>
              <a:cxn ang="0">
                <a:pos x="42" y="0"/>
              </a:cxn>
              <a:cxn ang="0">
                <a:pos x="48" y="0"/>
              </a:cxn>
              <a:cxn ang="0">
                <a:pos x="58" y="0"/>
              </a:cxn>
              <a:cxn ang="0">
                <a:pos x="70" y="2"/>
              </a:cxn>
              <a:cxn ang="0">
                <a:pos x="80" y="2"/>
              </a:cxn>
              <a:cxn ang="0">
                <a:pos x="82" y="4"/>
              </a:cxn>
              <a:cxn ang="0">
                <a:pos x="82" y="6"/>
              </a:cxn>
            </a:cxnLst>
            <a:rect l="0" t="0" r="r" b="b"/>
            <a:pathLst>
              <a:path w="82" h="46">
                <a:moveTo>
                  <a:pt x="82" y="8"/>
                </a:moveTo>
                <a:lnTo>
                  <a:pt x="80" y="8"/>
                </a:lnTo>
                <a:lnTo>
                  <a:pt x="78" y="8"/>
                </a:lnTo>
                <a:lnTo>
                  <a:pt x="76" y="8"/>
                </a:lnTo>
                <a:lnTo>
                  <a:pt x="74" y="8"/>
                </a:lnTo>
                <a:lnTo>
                  <a:pt x="72" y="8"/>
                </a:lnTo>
                <a:lnTo>
                  <a:pt x="70" y="10"/>
                </a:lnTo>
                <a:lnTo>
                  <a:pt x="68" y="8"/>
                </a:lnTo>
                <a:lnTo>
                  <a:pt x="66" y="8"/>
                </a:lnTo>
                <a:lnTo>
                  <a:pt x="66" y="8"/>
                </a:lnTo>
                <a:lnTo>
                  <a:pt x="64" y="10"/>
                </a:lnTo>
                <a:lnTo>
                  <a:pt x="62" y="12"/>
                </a:lnTo>
                <a:lnTo>
                  <a:pt x="60" y="18"/>
                </a:lnTo>
                <a:lnTo>
                  <a:pt x="60" y="18"/>
                </a:lnTo>
                <a:lnTo>
                  <a:pt x="58" y="22"/>
                </a:lnTo>
                <a:lnTo>
                  <a:pt x="56" y="24"/>
                </a:lnTo>
                <a:lnTo>
                  <a:pt x="54" y="28"/>
                </a:lnTo>
                <a:lnTo>
                  <a:pt x="50" y="30"/>
                </a:lnTo>
                <a:lnTo>
                  <a:pt x="50" y="30"/>
                </a:lnTo>
                <a:lnTo>
                  <a:pt x="48" y="30"/>
                </a:lnTo>
                <a:lnTo>
                  <a:pt x="46" y="32"/>
                </a:lnTo>
                <a:lnTo>
                  <a:pt x="44" y="34"/>
                </a:lnTo>
                <a:lnTo>
                  <a:pt x="44" y="36"/>
                </a:lnTo>
                <a:lnTo>
                  <a:pt x="44" y="38"/>
                </a:lnTo>
                <a:lnTo>
                  <a:pt x="44" y="40"/>
                </a:lnTo>
                <a:lnTo>
                  <a:pt x="42" y="42"/>
                </a:lnTo>
                <a:lnTo>
                  <a:pt x="40" y="44"/>
                </a:lnTo>
                <a:lnTo>
                  <a:pt x="38" y="44"/>
                </a:lnTo>
                <a:lnTo>
                  <a:pt x="38" y="46"/>
                </a:lnTo>
                <a:lnTo>
                  <a:pt x="36" y="46"/>
                </a:lnTo>
                <a:lnTo>
                  <a:pt x="34" y="44"/>
                </a:lnTo>
                <a:lnTo>
                  <a:pt x="34" y="42"/>
                </a:lnTo>
                <a:lnTo>
                  <a:pt x="32" y="42"/>
                </a:lnTo>
                <a:lnTo>
                  <a:pt x="32" y="42"/>
                </a:lnTo>
                <a:lnTo>
                  <a:pt x="32" y="44"/>
                </a:lnTo>
                <a:lnTo>
                  <a:pt x="30" y="44"/>
                </a:lnTo>
                <a:lnTo>
                  <a:pt x="30" y="42"/>
                </a:lnTo>
                <a:lnTo>
                  <a:pt x="30" y="42"/>
                </a:lnTo>
                <a:lnTo>
                  <a:pt x="30" y="38"/>
                </a:lnTo>
                <a:lnTo>
                  <a:pt x="30" y="36"/>
                </a:lnTo>
                <a:lnTo>
                  <a:pt x="30" y="36"/>
                </a:lnTo>
                <a:lnTo>
                  <a:pt x="30" y="34"/>
                </a:lnTo>
                <a:lnTo>
                  <a:pt x="28" y="32"/>
                </a:lnTo>
                <a:lnTo>
                  <a:pt x="26" y="32"/>
                </a:lnTo>
                <a:lnTo>
                  <a:pt x="24" y="30"/>
                </a:lnTo>
                <a:lnTo>
                  <a:pt x="22" y="30"/>
                </a:lnTo>
                <a:lnTo>
                  <a:pt x="20" y="30"/>
                </a:lnTo>
                <a:lnTo>
                  <a:pt x="18" y="30"/>
                </a:lnTo>
                <a:lnTo>
                  <a:pt x="16" y="32"/>
                </a:lnTo>
                <a:lnTo>
                  <a:pt x="16" y="32"/>
                </a:lnTo>
                <a:lnTo>
                  <a:pt x="14" y="32"/>
                </a:lnTo>
                <a:lnTo>
                  <a:pt x="12" y="30"/>
                </a:lnTo>
                <a:lnTo>
                  <a:pt x="12" y="28"/>
                </a:lnTo>
                <a:lnTo>
                  <a:pt x="10" y="28"/>
                </a:lnTo>
                <a:lnTo>
                  <a:pt x="6" y="24"/>
                </a:lnTo>
                <a:lnTo>
                  <a:pt x="2" y="24"/>
                </a:lnTo>
                <a:lnTo>
                  <a:pt x="0" y="24"/>
                </a:lnTo>
                <a:lnTo>
                  <a:pt x="2" y="22"/>
                </a:lnTo>
                <a:lnTo>
                  <a:pt x="2" y="22"/>
                </a:lnTo>
                <a:lnTo>
                  <a:pt x="2" y="22"/>
                </a:lnTo>
                <a:lnTo>
                  <a:pt x="2" y="22"/>
                </a:lnTo>
                <a:lnTo>
                  <a:pt x="6" y="22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2" y="14"/>
                </a:lnTo>
                <a:lnTo>
                  <a:pt x="14" y="12"/>
                </a:lnTo>
                <a:lnTo>
                  <a:pt x="16" y="12"/>
                </a:lnTo>
                <a:lnTo>
                  <a:pt x="16" y="12"/>
                </a:lnTo>
                <a:lnTo>
                  <a:pt x="20" y="10"/>
                </a:lnTo>
                <a:lnTo>
                  <a:pt x="24" y="8"/>
                </a:lnTo>
                <a:lnTo>
                  <a:pt x="26" y="4"/>
                </a:lnTo>
                <a:lnTo>
                  <a:pt x="28" y="2"/>
                </a:lnTo>
                <a:lnTo>
                  <a:pt x="28" y="2"/>
                </a:lnTo>
                <a:lnTo>
                  <a:pt x="30" y="0"/>
                </a:lnTo>
                <a:lnTo>
                  <a:pt x="32" y="0"/>
                </a:lnTo>
                <a:lnTo>
                  <a:pt x="34" y="0"/>
                </a:lnTo>
                <a:lnTo>
                  <a:pt x="34" y="0"/>
                </a:lnTo>
                <a:lnTo>
                  <a:pt x="36" y="0"/>
                </a:lnTo>
                <a:lnTo>
                  <a:pt x="40" y="0"/>
                </a:lnTo>
                <a:lnTo>
                  <a:pt x="42" y="0"/>
                </a:lnTo>
                <a:lnTo>
                  <a:pt x="42" y="0"/>
                </a:lnTo>
                <a:lnTo>
                  <a:pt x="44" y="0"/>
                </a:lnTo>
                <a:lnTo>
                  <a:pt x="48" y="0"/>
                </a:lnTo>
                <a:lnTo>
                  <a:pt x="54" y="0"/>
                </a:lnTo>
                <a:lnTo>
                  <a:pt x="58" y="0"/>
                </a:lnTo>
                <a:lnTo>
                  <a:pt x="64" y="0"/>
                </a:lnTo>
                <a:lnTo>
                  <a:pt x="70" y="2"/>
                </a:lnTo>
                <a:lnTo>
                  <a:pt x="76" y="2"/>
                </a:lnTo>
                <a:lnTo>
                  <a:pt x="80" y="2"/>
                </a:lnTo>
                <a:lnTo>
                  <a:pt x="80" y="4"/>
                </a:lnTo>
                <a:lnTo>
                  <a:pt x="82" y="4"/>
                </a:lnTo>
                <a:lnTo>
                  <a:pt x="82" y="6"/>
                </a:lnTo>
                <a:lnTo>
                  <a:pt x="82" y="6"/>
                </a:lnTo>
                <a:lnTo>
                  <a:pt x="82" y="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" name="Freeform 342"/>
          <p:cNvSpPr>
            <a:spLocks/>
          </p:cNvSpPr>
          <p:nvPr/>
        </p:nvSpPr>
        <p:spPr bwMode="gray">
          <a:xfrm>
            <a:off x="6903738" y="4251325"/>
            <a:ext cx="69865" cy="38100"/>
          </a:xfrm>
          <a:custGeom>
            <a:avLst/>
            <a:gdLst/>
            <a:ahLst/>
            <a:cxnLst>
              <a:cxn ang="0">
                <a:pos x="44" y="20"/>
              </a:cxn>
              <a:cxn ang="0">
                <a:pos x="42" y="22"/>
              </a:cxn>
              <a:cxn ang="0">
                <a:pos x="40" y="22"/>
              </a:cxn>
              <a:cxn ang="0">
                <a:pos x="40" y="24"/>
              </a:cxn>
              <a:cxn ang="0">
                <a:pos x="32" y="22"/>
              </a:cxn>
              <a:cxn ang="0">
                <a:pos x="26" y="22"/>
              </a:cxn>
              <a:cxn ang="0">
                <a:pos x="20" y="20"/>
              </a:cxn>
              <a:cxn ang="0">
                <a:pos x="16" y="18"/>
              </a:cxn>
              <a:cxn ang="0">
                <a:pos x="12" y="18"/>
              </a:cxn>
              <a:cxn ang="0">
                <a:pos x="12" y="16"/>
              </a:cxn>
              <a:cxn ang="0">
                <a:pos x="6" y="14"/>
              </a:cxn>
              <a:cxn ang="0">
                <a:pos x="2" y="12"/>
              </a:cxn>
              <a:cxn ang="0">
                <a:pos x="0" y="10"/>
              </a:cxn>
              <a:cxn ang="0">
                <a:pos x="8" y="4"/>
              </a:cxn>
              <a:cxn ang="0">
                <a:pos x="10" y="2"/>
              </a:cxn>
              <a:cxn ang="0">
                <a:pos x="12" y="0"/>
              </a:cxn>
              <a:cxn ang="0">
                <a:pos x="14" y="0"/>
              </a:cxn>
              <a:cxn ang="0">
                <a:pos x="16" y="0"/>
              </a:cxn>
              <a:cxn ang="0">
                <a:pos x="20" y="2"/>
              </a:cxn>
              <a:cxn ang="0">
                <a:pos x="24" y="4"/>
              </a:cxn>
              <a:cxn ang="0">
                <a:pos x="24" y="6"/>
              </a:cxn>
              <a:cxn ang="0">
                <a:pos x="26" y="6"/>
              </a:cxn>
              <a:cxn ang="0">
                <a:pos x="26" y="8"/>
              </a:cxn>
              <a:cxn ang="0">
                <a:pos x="30" y="8"/>
              </a:cxn>
              <a:cxn ang="0">
                <a:pos x="30" y="8"/>
              </a:cxn>
              <a:cxn ang="0">
                <a:pos x="32" y="6"/>
              </a:cxn>
              <a:cxn ang="0">
                <a:pos x="34" y="6"/>
              </a:cxn>
              <a:cxn ang="0">
                <a:pos x="38" y="6"/>
              </a:cxn>
              <a:cxn ang="0">
                <a:pos x="38" y="6"/>
              </a:cxn>
              <a:cxn ang="0">
                <a:pos x="40" y="8"/>
              </a:cxn>
              <a:cxn ang="0">
                <a:pos x="42" y="10"/>
              </a:cxn>
              <a:cxn ang="0">
                <a:pos x="44" y="12"/>
              </a:cxn>
              <a:cxn ang="0">
                <a:pos x="44" y="14"/>
              </a:cxn>
              <a:cxn ang="0">
                <a:pos x="44" y="16"/>
              </a:cxn>
              <a:cxn ang="0">
                <a:pos x="44" y="18"/>
              </a:cxn>
              <a:cxn ang="0">
                <a:pos x="44" y="20"/>
              </a:cxn>
            </a:cxnLst>
            <a:rect l="0" t="0" r="r" b="b"/>
            <a:pathLst>
              <a:path w="44" h="24">
                <a:moveTo>
                  <a:pt x="44" y="20"/>
                </a:moveTo>
                <a:lnTo>
                  <a:pt x="42" y="22"/>
                </a:lnTo>
                <a:lnTo>
                  <a:pt x="40" y="22"/>
                </a:lnTo>
                <a:lnTo>
                  <a:pt x="40" y="24"/>
                </a:lnTo>
                <a:lnTo>
                  <a:pt x="32" y="22"/>
                </a:lnTo>
                <a:lnTo>
                  <a:pt x="26" y="22"/>
                </a:lnTo>
                <a:lnTo>
                  <a:pt x="20" y="20"/>
                </a:lnTo>
                <a:lnTo>
                  <a:pt x="16" y="18"/>
                </a:lnTo>
                <a:lnTo>
                  <a:pt x="12" y="18"/>
                </a:lnTo>
                <a:lnTo>
                  <a:pt x="12" y="16"/>
                </a:lnTo>
                <a:lnTo>
                  <a:pt x="6" y="14"/>
                </a:lnTo>
                <a:lnTo>
                  <a:pt x="2" y="12"/>
                </a:lnTo>
                <a:lnTo>
                  <a:pt x="0" y="10"/>
                </a:lnTo>
                <a:lnTo>
                  <a:pt x="8" y="4"/>
                </a:lnTo>
                <a:lnTo>
                  <a:pt x="10" y="2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lnTo>
                  <a:pt x="20" y="2"/>
                </a:lnTo>
                <a:lnTo>
                  <a:pt x="24" y="4"/>
                </a:lnTo>
                <a:lnTo>
                  <a:pt x="24" y="6"/>
                </a:lnTo>
                <a:lnTo>
                  <a:pt x="26" y="6"/>
                </a:lnTo>
                <a:lnTo>
                  <a:pt x="26" y="8"/>
                </a:lnTo>
                <a:lnTo>
                  <a:pt x="30" y="8"/>
                </a:lnTo>
                <a:lnTo>
                  <a:pt x="30" y="8"/>
                </a:lnTo>
                <a:lnTo>
                  <a:pt x="32" y="6"/>
                </a:lnTo>
                <a:lnTo>
                  <a:pt x="34" y="6"/>
                </a:lnTo>
                <a:lnTo>
                  <a:pt x="38" y="6"/>
                </a:lnTo>
                <a:lnTo>
                  <a:pt x="38" y="6"/>
                </a:lnTo>
                <a:lnTo>
                  <a:pt x="40" y="8"/>
                </a:lnTo>
                <a:lnTo>
                  <a:pt x="42" y="10"/>
                </a:lnTo>
                <a:lnTo>
                  <a:pt x="44" y="12"/>
                </a:lnTo>
                <a:lnTo>
                  <a:pt x="44" y="14"/>
                </a:lnTo>
                <a:lnTo>
                  <a:pt x="44" y="16"/>
                </a:lnTo>
                <a:lnTo>
                  <a:pt x="44" y="18"/>
                </a:lnTo>
                <a:lnTo>
                  <a:pt x="44" y="2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" name="Freeform 343"/>
          <p:cNvSpPr>
            <a:spLocks/>
          </p:cNvSpPr>
          <p:nvPr/>
        </p:nvSpPr>
        <p:spPr bwMode="gray">
          <a:xfrm>
            <a:off x="7300701" y="4137025"/>
            <a:ext cx="60338" cy="4445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6" y="2"/>
              </a:cxn>
              <a:cxn ang="0">
                <a:pos x="6" y="6"/>
              </a:cxn>
              <a:cxn ang="0">
                <a:pos x="6" y="10"/>
              </a:cxn>
              <a:cxn ang="0">
                <a:pos x="4" y="12"/>
              </a:cxn>
              <a:cxn ang="0">
                <a:pos x="2" y="14"/>
              </a:cxn>
              <a:cxn ang="0">
                <a:pos x="0" y="14"/>
              </a:cxn>
              <a:cxn ang="0">
                <a:pos x="0" y="16"/>
              </a:cxn>
              <a:cxn ang="0">
                <a:pos x="0" y="20"/>
              </a:cxn>
              <a:cxn ang="0">
                <a:pos x="2" y="22"/>
              </a:cxn>
              <a:cxn ang="0">
                <a:pos x="2" y="24"/>
              </a:cxn>
              <a:cxn ang="0">
                <a:pos x="4" y="26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8" y="28"/>
              </a:cxn>
              <a:cxn ang="0">
                <a:pos x="12" y="26"/>
              </a:cxn>
              <a:cxn ang="0">
                <a:pos x="14" y="24"/>
              </a:cxn>
              <a:cxn ang="0">
                <a:pos x="16" y="24"/>
              </a:cxn>
              <a:cxn ang="0">
                <a:pos x="18" y="22"/>
              </a:cxn>
              <a:cxn ang="0">
                <a:pos x="20" y="22"/>
              </a:cxn>
              <a:cxn ang="0">
                <a:pos x="22" y="24"/>
              </a:cxn>
              <a:cxn ang="0">
                <a:pos x="22" y="24"/>
              </a:cxn>
              <a:cxn ang="0">
                <a:pos x="32" y="22"/>
              </a:cxn>
              <a:cxn ang="0">
                <a:pos x="38" y="20"/>
              </a:cxn>
              <a:cxn ang="0">
                <a:pos x="38" y="12"/>
              </a:cxn>
              <a:cxn ang="0">
                <a:pos x="32" y="10"/>
              </a:cxn>
              <a:cxn ang="0">
                <a:pos x="24" y="8"/>
              </a:cxn>
              <a:cxn ang="0">
                <a:pos x="30" y="6"/>
              </a:cxn>
              <a:cxn ang="0">
                <a:pos x="20" y="6"/>
              </a:cxn>
              <a:cxn ang="0">
                <a:pos x="14" y="2"/>
              </a:cxn>
              <a:cxn ang="0">
                <a:pos x="4" y="0"/>
              </a:cxn>
            </a:cxnLst>
            <a:rect l="0" t="0" r="r" b="b"/>
            <a:pathLst>
              <a:path w="38" h="28">
                <a:moveTo>
                  <a:pt x="4" y="0"/>
                </a:moveTo>
                <a:lnTo>
                  <a:pt x="6" y="2"/>
                </a:lnTo>
                <a:lnTo>
                  <a:pt x="6" y="6"/>
                </a:lnTo>
                <a:lnTo>
                  <a:pt x="6" y="10"/>
                </a:lnTo>
                <a:lnTo>
                  <a:pt x="4" y="12"/>
                </a:lnTo>
                <a:lnTo>
                  <a:pt x="2" y="14"/>
                </a:lnTo>
                <a:lnTo>
                  <a:pt x="0" y="14"/>
                </a:lnTo>
                <a:lnTo>
                  <a:pt x="0" y="16"/>
                </a:lnTo>
                <a:lnTo>
                  <a:pt x="0" y="20"/>
                </a:lnTo>
                <a:lnTo>
                  <a:pt x="2" y="22"/>
                </a:lnTo>
                <a:lnTo>
                  <a:pt x="2" y="24"/>
                </a:lnTo>
                <a:lnTo>
                  <a:pt x="4" y="26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8" y="28"/>
                </a:lnTo>
                <a:lnTo>
                  <a:pt x="12" y="26"/>
                </a:lnTo>
                <a:lnTo>
                  <a:pt x="14" y="24"/>
                </a:lnTo>
                <a:lnTo>
                  <a:pt x="16" y="24"/>
                </a:lnTo>
                <a:lnTo>
                  <a:pt x="18" y="22"/>
                </a:lnTo>
                <a:lnTo>
                  <a:pt x="20" y="22"/>
                </a:lnTo>
                <a:lnTo>
                  <a:pt x="22" y="24"/>
                </a:lnTo>
                <a:lnTo>
                  <a:pt x="22" y="24"/>
                </a:lnTo>
                <a:lnTo>
                  <a:pt x="32" y="22"/>
                </a:lnTo>
                <a:lnTo>
                  <a:pt x="38" y="20"/>
                </a:lnTo>
                <a:lnTo>
                  <a:pt x="38" y="12"/>
                </a:lnTo>
                <a:lnTo>
                  <a:pt x="32" y="10"/>
                </a:lnTo>
                <a:lnTo>
                  <a:pt x="24" y="8"/>
                </a:lnTo>
                <a:lnTo>
                  <a:pt x="30" y="6"/>
                </a:lnTo>
                <a:lnTo>
                  <a:pt x="20" y="6"/>
                </a:lnTo>
                <a:lnTo>
                  <a:pt x="14" y="2"/>
                </a:lnTo>
                <a:lnTo>
                  <a:pt x="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" name="Freeform 344"/>
          <p:cNvSpPr>
            <a:spLocks/>
          </p:cNvSpPr>
          <p:nvPr/>
        </p:nvSpPr>
        <p:spPr bwMode="gray">
          <a:xfrm>
            <a:off x="7240362" y="4127500"/>
            <a:ext cx="69865" cy="57150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8" y="6"/>
              </a:cxn>
              <a:cxn ang="0">
                <a:pos x="12" y="8"/>
              </a:cxn>
              <a:cxn ang="0">
                <a:pos x="14" y="8"/>
              </a:cxn>
              <a:cxn ang="0">
                <a:pos x="16" y="8"/>
              </a:cxn>
              <a:cxn ang="0">
                <a:pos x="18" y="8"/>
              </a:cxn>
              <a:cxn ang="0">
                <a:pos x="22" y="10"/>
              </a:cxn>
              <a:cxn ang="0">
                <a:pos x="24" y="10"/>
              </a:cxn>
              <a:cxn ang="0">
                <a:pos x="26" y="14"/>
              </a:cxn>
              <a:cxn ang="0">
                <a:pos x="26" y="14"/>
              </a:cxn>
              <a:cxn ang="0">
                <a:pos x="26" y="16"/>
              </a:cxn>
              <a:cxn ang="0">
                <a:pos x="26" y="18"/>
              </a:cxn>
              <a:cxn ang="0">
                <a:pos x="26" y="20"/>
              </a:cxn>
              <a:cxn ang="0">
                <a:pos x="24" y="22"/>
              </a:cxn>
              <a:cxn ang="0">
                <a:pos x="20" y="22"/>
              </a:cxn>
              <a:cxn ang="0">
                <a:pos x="10" y="18"/>
              </a:cxn>
              <a:cxn ang="0">
                <a:pos x="4" y="18"/>
              </a:cxn>
              <a:cxn ang="0">
                <a:pos x="0" y="22"/>
              </a:cxn>
              <a:cxn ang="0">
                <a:pos x="6" y="26"/>
              </a:cxn>
              <a:cxn ang="0">
                <a:pos x="6" y="26"/>
              </a:cxn>
              <a:cxn ang="0">
                <a:pos x="10" y="26"/>
              </a:cxn>
              <a:cxn ang="0">
                <a:pos x="14" y="26"/>
              </a:cxn>
              <a:cxn ang="0">
                <a:pos x="16" y="26"/>
              </a:cxn>
              <a:cxn ang="0">
                <a:pos x="20" y="28"/>
              </a:cxn>
              <a:cxn ang="0">
                <a:pos x="20" y="30"/>
              </a:cxn>
              <a:cxn ang="0">
                <a:pos x="22" y="32"/>
              </a:cxn>
              <a:cxn ang="0">
                <a:pos x="26" y="34"/>
              </a:cxn>
              <a:cxn ang="0">
                <a:pos x="30" y="36"/>
              </a:cxn>
              <a:cxn ang="0">
                <a:pos x="34" y="36"/>
              </a:cxn>
              <a:cxn ang="0">
                <a:pos x="36" y="36"/>
              </a:cxn>
              <a:cxn ang="0">
                <a:pos x="40" y="36"/>
              </a:cxn>
              <a:cxn ang="0">
                <a:pos x="42" y="36"/>
              </a:cxn>
              <a:cxn ang="0">
                <a:pos x="42" y="34"/>
              </a:cxn>
              <a:cxn ang="0">
                <a:pos x="42" y="30"/>
              </a:cxn>
              <a:cxn ang="0">
                <a:pos x="40" y="30"/>
              </a:cxn>
              <a:cxn ang="0">
                <a:pos x="40" y="28"/>
              </a:cxn>
              <a:cxn ang="0">
                <a:pos x="38" y="24"/>
              </a:cxn>
              <a:cxn ang="0">
                <a:pos x="38" y="22"/>
              </a:cxn>
              <a:cxn ang="0">
                <a:pos x="38" y="18"/>
              </a:cxn>
              <a:cxn ang="0">
                <a:pos x="40" y="18"/>
              </a:cxn>
              <a:cxn ang="0">
                <a:pos x="42" y="16"/>
              </a:cxn>
              <a:cxn ang="0">
                <a:pos x="44" y="14"/>
              </a:cxn>
              <a:cxn ang="0">
                <a:pos x="44" y="12"/>
              </a:cxn>
              <a:cxn ang="0">
                <a:pos x="44" y="8"/>
              </a:cxn>
              <a:cxn ang="0">
                <a:pos x="42" y="4"/>
              </a:cxn>
              <a:cxn ang="0">
                <a:pos x="28" y="2"/>
              </a:cxn>
              <a:cxn ang="0">
                <a:pos x="20" y="0"/>
              </a:cxn>
              <a:cxn ang="0">
                <a:pos x="12" y="2"/>
              </a:cxn>
            </a:cxnLst>
            <a:rect l="0" t="0" r="r" b="b"/>
            <a:pathLst>
              <a:path w="44" h="36">
                <a:moveTo>
                  <a:pt x="12" y="2"/>
                </a:moveTo>
                <a:lnTo>
                  <a:pt x="8" y="6"/>
                </a:lnTo>
                <a:lnTo>
                  <a:pt x="12" y="8"/>
                </a:lnTo>
                <a:lnTo>
                  <a:pt x="14" y="8"/>
                </a:lnTo>
                <a:lnTo>
                  <a:pt x="16" y="8"/>
                </a:lnTo>
                <a:lnTo>
                  <a:pt x="18" y="8"/>
                </a:lnTo>
                <a:lnTo>
                  <a:pt x="22" y="10"/>
                </a:lnTo>
                <a:lnTo>
                  <a:pt x="24" y="10"/>
                </a:lnTo>
                <a:lnTo>
                  <a:pt x="26" y="14"/>
                </a:lnTo>
                <a:lnTo>
                  <a:pt x="26" y="14"/>
                </a:lnTo>
                <a:lnTo>
                  <a:pt x="26" y="16"/>
                </a:lnTo>
                <a:lnTo>
                  <a:pt x="26" y="18"/>
                </a:lnTo>
                <a:lnTo>
                  <a:pt x="26" y="20"/>
                </a:lnTo>
                <a:lnTo>
                  <a:pt x="24" y="22"/>
                </a:lnTo>
                <a:lnTo>
                  <a:pt x="20" y="22"/>
                </a:lnTo>
                <a:lnTo>
                  <a:pt x="10" y="18"/>
                </a:lnTo>
                <a:lnTo>
                  <a:pt x="4" y="18"/>
                </a:lnTo>
                <a:lnTo>
                  <a:pt x="0" y="22"/>
                </a:lnTo>
                <a:lnTo>
                  <a:pt x="6" y="26"/>
                </a:lnTo>
                <a:lnTo>
                  <a:pt x="6" y="26"/>
                </a:lnTo>
                <a:lnTo>
                  <a:pt x="10" y="26"/>
                </a:lnTo>
                <a:lnTo>
                  <a:pt x="14" y="26"/>
                </a:lnTo>
                <a:lnTo>
                  <a:pt x="16" y="26"/>
                </a:lnTo>
                <a:lnTo>
                  <a:pt x="20" y="28"/>
                </a:lnTo>
                <a:lnTo>
                  <a:pt x="20" y="30"/>
                </a:lnTo>
                <a:lnTo>
                  <a:pt x="22" y="32"/>
                </a:lnTo>
                <a:lnTo>
                  <a:pt x="26" y="34"/>
                </a:lnTo>
                <a:lnTo>
                  <a:pt x="30" y="36"/>
                </a:lnTo>
                <a:lnTo>
                  <a:pt x="34" y="36"/>
                </a:lnTo>
                <a:lnTo>
                  <a:pt x="36" y="36"/>
                </a:lnTo>
                <a:lnTo>
                  <a:pt x="40" y="36"/>
                </a:lnTo>
                <a:lnTo>
                  <a:pt x="42" y="36"/>
                </a:lnTo>
                <a:lnTo>
                  <a:pt x="42" y="34"/>
                </a:lnTo>
                <a:lnTo>
                  <a:pt x="42" y="30"/>
                </a:lnTo>
                <a:lnTo>
                  <a:pt x="40" y="30"/>
                </a:lnTo>
                <a:lnTo>
                  <a:pt x="40" y="28"/>
                </a:lnTo>
                <a:lnTo>
                  <a:pt x="38" y="24"/>
                </a:lnTo>
                <a:lnTo>
                  <a:pt x="38" y="22"/>
                </a:lnTo>
                <a:lnTo>
                  <a:pt x="38" y="18"/>
                </a:lnTo>
                <a:lnTo>
                  <a:pt x="40" y="18"/>
                </a:lnTo>
                <a:lnTo>
                  <a:pt x="42" y="16"/>
                </a:lnTo>
                <a:lnTo>
                  <a:pt x="44" y="14"/>
                </a:lnTo>
                <a:lnTo>
                  <a:pt x="44" y="12"/>
                </a:lnTo>
                <a:lnTo>
                  <a:pt x="44" y="8"/>
                </a:lnTo>
                <a:lnTo>
                  <a:pt x="42" y="4"/>
                </a:lnTo>
                <a:lnTo>
                  <a:pt x="28" y="2"/>
                </a:lnTo>
                <a:lnTo>
                  <a:pt x="20" y="0"/>
                </a:lnTo>
                <a:lnTo>
                  <a:pt x="12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Freeform 345"/>
          <p:cNvSpPr>
            <a:spLocks/>
          </p:cNvSpPr>
          <p:nvPr/>
        </p:nvSpPr>
        <p:spPr bwMode="gray">
          <a:xfrm>
            <a:off x="7024415" y="4054475"/>
            <a:ext cx="222299" cy="85725"/>
          </a:xfrm>
          <a:custGeom>
            <a:avLst/>
            <a:gdLst/>
            <a:ahLst/>
            <a:cxnLst>
              <a:cxn ang="0">
                <a:pos x="18" y="2"/>
              </a:cxn>
              <a:cxn ang="0">
                <a:pos x="16" y="2"/>
              </a:cxn>
              <a:cxn ang="0">
                <a:pos x="14" y="4"/>
              </a:cxn>
              <a:cxn ang="0">
                <a:pos x="10" y="6"/>
              </a:cxn>
              <a:cxn ang="0">
                <a:pos x="6" y="8"/>
              </a:cxn>
              <a:cxn ang="0">
                <a:pos x="2" y="10"/>
              </a:cxn>
              <a:cxn ang="0">
                <a:pos x="0" y="14"/>
              </a:cxn>
              <a:cxn ang="0">
                <a:pos x="0" y="18"/>
              </a:cxn>
              <a:cxn ang="0">
                <a:pos x="0" y="18"/>
              </a:cxn>
              <a:cxn ang="0">
                <a:pos x="2" y="20"/>
              </a:cxn>
              <a:cxn ang="0">
                <a:pos x="4" y="22"/>
              </a:cxn>
              <a:cxn ang="0">
                <a:pos x="8" y="22"/>
              </a:cxn>
              <a:cxn ang="0">
                <a:pos x="12" y="22"/>
              </a:cxn>
              <a:cxn ang="0">
                <a:pos x="16" y="20"/>
              </a:cxn>
              <a:cxn ang="0">
                <a:pos x="20" y="18"/>
              </a:cxn>
              <a:cxn ang="0">
                <a:pos x="24" y="16"/>
              </a:cxn>
              <a:cxn ang="0">
                <a:pos x="28" y="16"/>
              </a:cxn>
              <a:cxn ang="0">
                <a:pos x="32" y="16"/>
              </a:cxn>
              <a:cxn ang="0">
                <a:pos x="34" y="18"/>
              </a:cxn>
              <a:cxn ang="0">
                <a:pos x="36" y="18"/>
              </a:cxn>
              <a:cxn ang="0">
                <a:pos x="40" y="20"/>
              </a:cxn>
              <a:cxn ang="0">
                <a:pos x="44" y="22"/>
              </a:cxn>
              <a:cxn ang="0">
                <a:pos x="48" y="22"/>
              </a:cxn>
              <a:cxn ang="0">
                <a:pos x="50" y="24"/>
              </a:cxn>
              <a:cxn ang="0">
                <a:pos x="52" y="24"/>
              </a:cxn>
              <a:cxn ang="0">
                <a:pos x="68" y="32"/>
              </a:cxn>
              <a:cxn ang="0">
                <a:pos x="68" y="32"/>
              </a:cxn>
              <a:cxn ang="0">
                <a:pos x="70" y="34"/>
              </a:cxn>
              <a:cxn ang="0">
                <a:pos x="74" y="36"/>
              </a:cxn>
              <a:cxn ang="0">
                <a:pos x="80" y="40"/>
              </a:cxn>
              <a:cxn ang="0">
                <a:pos x="88" y="40"/>
              </a:cxn>
              <a:cxn ang="0">
                <a:pos x="98" y="42"/>
              </a:cxn>
              <a:cxn ang="0">
                <a:pos x="98" y="46"/>
              </a:cxn>
              <a:cxn ang="0">
                <a:pos x="90" y="50"/>
              </a:cxn>
              <a:cxn ang="0">
                <a:pos x="92" y="54"/>
              </a:cxn>
              <a:cxn ang="0">
                <a:pos x="94" y="54"/>
              </a:cxn>
              <a:cxn ang="0">
                <a:pos x="96" y="54"/>
              </a:cxn>
              <a:cxn ang="0">
                <a:pos x="102" y="54"/>
              </a:cxn>
              <a:cxn ang="0">
                <a:pos x="108" y="54"/>
              </a:cxn>
              <a:cxn ang="0">
                <a:pos x="114" y="54"/>
              </a:cxn>
              <a:cxn ang="0">
                <a:pos x="120" y="54"/>
              </a:cxn>
              <a:cxn ang="0">
                <a:pos x="122" y="54"/>
              </a:cxn>
              <a:cxn ang="0">
                <a:pos x="138" y="52"/>
              </a:cxn>
              <a:cxn ang="0">
                <a:pos x="138" y="52"/>
              </a:cxn>
              <a:cxn ang="0">
                <a:pos x="138" y="50"/>
              </a:cxn>
              <a:cxn ang="0">
                <a:pos x="140" y="48"/>
              </a:cxn>
              <a:cxn ang="0">
                <a:pos x="140" y="46"/>
              </a:cxn>
              <a:cxn ang="0">
                <a:pos x="138" y="42"/>
              </a:cxn>
              <a:cxn ang="0">
                <a:pos x="120" y="34"/>
              </a:cxn>
              <a:cxn ang="0">
                <a:pos x="116" y="30"/>
              </a:cxn>
              <a:cxn ang="0">
                <a:pos x="86" y="22"/>
              </a:cxn>
              <a:cxn ang="0">
                <a:pos x="76" y="20"/>
              </a:cxn>
              <a:cxn ang="0">
                <a:pos x="74" y="20"/>
              </a:cxn>
              <a:cxn ang="0">
                <a:pos x="70" y="16"/>
              </a:cxn>
              <a:cxn ang="0">
                <a:pos x="66" y="14"/>
              </a:cxn>
              <a:cxn ang="0">
                <a:pos x="58" y="8"/>
              </a:cxn>
              <a:cxn ang="0">
                <a:pos x="32" y="0"/>
              </a:cxn>
              <a:cxn ang="0">
                <a:pos x="18" y="2"/>
              </a:cxn>
            </a:cxnLst>
            <a:rect l="0" t="0" r="r" b="b"/>
            <a:pathLst>
              <a:path w="140" h="54">
                <a:moveTo>
                  <a:pt x="18" y="2"/>
                </a:moveTo>
                <a:lnTo>
                  <a:pt x="16" y="2"/>
                </a:lnTo>
                <a:lnTo>
                  <a:pt x="14" y="4"/>
                </a:lnTo>
                <a:lnTo>
                  <a:pt x="10" y="6"/>
                </a:lnTo>
                <a:lnTo>
                  <a:pt x="6" y="8"/>
                </a:lnTo>
                <a:lnTo>
                  <a:pt x="2" y="10"/>
                </a:lnTo>
                <a:lnTo>
                  <a:pt x="0" y="14"/>
                </a:lnTo>
                <a:lnTo>
                  <a:pt x="0" y="18"/>
                </a:lnTo>
                <a:lnTo>
                  <a:pt x="0" y="18"/>
                </a:lnTo>
                <a:lnTo>
                  <a:pt x="2" y="20"/>
                </a:lnTo>
                <a:lnTo>
                  <a:pt x="4" y="22"/>
                </a:lnTo>
                <a:lnTo>
                  <a:pt x="8" y="22"/>
                </a:lnTo>
                <a:lnTo>
                  <a:pt x="12" y="22"/>
                </a:lnTo>
                <a:lnTo>
                  <a:pt x="16" y="20"/>
                </a:lnTo>
                <a:lnTo>
                  <a:pt x="20" y="18"/>
                </a:lnTo>
                <a:lnTo>
                  <a:pt x="24" y="16"/>
                </a:lnTo>
                <a:lnTo>
                  <a:pt x="28" y="16"/>
                </a:lnTo>
                <a:lnTo>
                  <a:pt x="32" y="16"/>
                </a:lnTo>
                <a:lnTo>
                  <a:pt x="34" y="18"/>
                </a:lnTo>
                <a:lnTo>
                  <a:pt x="36" y="18"/>
                </a:lnTo>
                <a:lnTo>
                  <a:pt x="40" y="20"/>
                </a:lnTo>
                <a:lnTo>
                  <a:pt x="44" y="22"/>
                </a:lnTo>
                <a:lnTo>
                  <a:pt x="48" y="22"/>
                </a:lnTo>
                <a:lnTo>
                  <a:pt x="50" y="24"/>
                </a:lnTo>
                <a:lnTo>
                  <a:pt x="52" y="24"/>
                </a:lnTo>
                <a:lnTo>
                  <a:pt x="68" y="32"/>
                </a:lnTo>
                <a:lnTo>
                  <a:pt x="68" y="32"/>
                </a:lnTo>
                <a:lnTo>
                  <a:pt x="70" y="34"/>
                </a:lnTo>
                <a:lnTo>
                  <a:pt x="74" y="36"/>
                </a:lnTo>
                <a:lnTo>
                  <a:pt x="80" y="40"/>
                </a:lnTo>
                <a:lnTo>
                  <a:pt x="88" y="40"/>
                </a:lnTo>
                <a:lnTo>
                  <a:pt x="98" y="42"/>
                </a:lnTo>
                <a:lnTo>
                  <a:pt x="98" y="46"/>
                </a:lnTo>
                <a:lnTo>
                  <a:pt x="90" y="50"/>
                </a:lnTo>
                <a:lnTo>
                  <a:pt x="92" y="54"/>
                </a:lnTo>
                <a:lnTo>
                  <a:pt x="94" y="54"/>
                </a:lnTo>
                <a:lnTo>
                  <a:pt x="96" y="54"/>
                </a:lnTo>
                <a:lnTo>
                  <a:pt x="102" y="54"/>
                </a:lnTo>
                <a:lnTo>
                  <a:pt x="108" y="54"/>
                </a:lnTo>
                <a:lnTo>
                  <a:pt x="114" y="54"/>
                </a:lnTo>
                <a:lnTo>
                  <a:pt x="120" y="54"/>
                </a:lnTo>
                <a:lnTo>
                  <a:pt x="122" y="54"/>
                </a:lnTo>
                <a:lnTo>
                  <a:pt x="138" y="52"/>
                </a:lnTo>
                <a:lnTo>
                  <a:pt x="138" y="52"/>
                </a:lnTo>
                <a:lnTo>
                  <a:pt x="138" y="50"/>
                </a:lnTo>
                <a:lnTo>
                  <a:pt x="140" y="48"/>
                </a:lnTo>
                <a:lnTo>
                  <a:pt x="140" y="46"/>
                </a:lnTo>
                <a:lnTo>
                  <a:pt x="138" y="42"/>
                </a:lnTo>
                <a:lnTo>
                  <a:pt x="120" y="34"/>
                </a:lnTo>
                <a:lnTo>
                  <a:pt x="116" y="30"/>
                </a:lnTo>
                <a:lnTo>
                  <a:pt x="86" y="22"/>
                </a:lnTo>
                <a:lnTo>
                  <a:pt x="76" y="20"/>
                </a:lnTo>
                <a:lnTo>
                  <a:pt x="74" y="20"/>
                </a:lnTo>
                <a:lnTo>
                  <a:pt x="70" y="16"/>
                </a:lnTo>
                <a:lnTo>
                  <a:pt x="66" y="14"/>
                </a:lnTo>
                <a:lnTo>
                  <a:pt x="58" y="8"/>
                </a:lnTo>
                <a:lnTo>
                  <a:pt x="32" y="0"/>
                </a:lnTo>
                <a:lnTo>
                  <a:pt x="18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Freeform 346"/>
          <p:cNvSpPr>
            <a:spLocks/>
          </p:cNvSpPr>
          <p:nvPr/>
        </p:nvSpPr>
        <p:spPr bwMode="gray">
          <a:xfrm>
            <a:off x="7399147" y="1898650"/>
            <a:ext cx="698654" cy="1044575"/>
          </a:xfrm>
          <a:custGeom>
            <a:avLst/>
            <a:gdLst/>
            <a:ahLst/>
            <a:cxnLst>
              <a:cxn ang="0">
                <a:pos x="96" y="110"/>
              </a:cxn>
              <a:cxn ang="0">
                <a:pos x="70" y="128"/>
              </a:cxn>
              <a:cxn ang="0">
                <a:pos x="50" y="154"/>
              </a:cxn>
              <a:cxn ang="0">
                <a:pos x="66" y="176"/>
              </a:cxn>
              <a:cxn ang="0">
                <a:pos x="54" y="202"/>
              </a:cxn>
              <a:cxn ang="0">
                <a:pos x="22" y="214"/>
              </a:cxn>
              <a:cxn ang="0">
                <a:pos x="2" y="226"/>
              </a:cxn>
              <a:cxn ang="0">
                <a:pos x="26" y="256"/>
              </a:cxn>
              <a:cxn ang="0">
                <a:pos x="52" y="258"/>
              </a:cxn>
              <a:cxn ang="0">
                <a:pos x="38" y="272"/>
              </a:cxn>
              <a:cxn ang="0">
                <a:pos x="20" y="274"/>
              </a:cxn>
              <a:cxn ang="0">
                <a:pos x="24" y="296"/>
              </a:cxn>
              <a:cxn ang="0">
                <a:pos x="46" y="318"/>
              </a:cxn>
              <a:cxn ang="0">
                <a:pos x="94" y="304"/>
              </a:cxn>
              <a:cxn ang="0">
                <a:pos x="120" y="314"/>
              </a:cxn>
              <a:cxn ang="0">
                <a:pos x="142" y="378"/>
              </a:cxn>
              <a:cxn ang="0">
                <a:pos x="144" y="410"/>
              </a:cxn>
              <a:cxn ang="0">
                <a:pos x="142" y="428"/>
              </a:cxn>
              <a:cxn ang="0">
                <a:pos x="148" y="434"/>
              </a:cxn>
              <a:cxn ang="0">
                <a:pos x="166" y="448"/>
              </a:cxn>
              <a:cxn ang="0">
                <a:pos x="162" y="456"/>
              </a:cxn>
              <a:cxn ang="0">
                <a:pos x="166" y="470"/>
              </a:cxn>
              <a:cxn ang="0">
                <a:pos x="160" y="502"/>
              </a:cxn>
              <a:cxn ang="0">
                <a:pos x="150" y="532"/>
              </a:cxn>
              <a:cxn ang="0">
                <a:pos x="166" y="598"/>
              </a:cxn>
              <a:cxn ang="0">
                <a:pos x="194" y="646"/>
              </a:cxn>
              <a:cxn ang="0">
                <a:pos x="214" y="648"/>
              </a:cxn>
              <a:cxn ang="0">
                <a:pos x="234" y="652"/>
              </a:cxn>
              <a:cxn ang="0">
                <a:pos x="242" y="610"/>
              </a:cxn>
              <a:cxn ang="0">
                <a:pos x="258" y="564"/>
              </a:cxn>
              <a:cxn ang="0">
                <a:pos x="282" y="556"/>
              </a:cxn>
              <a:cxn ang="0">
                <a:pos x="328" y="510"/>
              </a:cxn>
              <a:cxn ang="0">
                <a:pos x="348" y="500"/>
              </a:cxn>
              <a:cxn ang="0">
                <a:pos x="372" y="486"/>
              </a:cxn>
              <a:cxn ang="0">
                <a:pos x="378" y="464"/>
              </a:cxn>
              <a:cxn ang="0">
                <a:pos x="340" y="474"/>
              </a:cxn>
              <a:cxn ang="0">
                <a:pos x="344" y="468"/>
              </a:cxn>
              <a:cxn ang="0">
                <a:pos x="360" y="438"/>
              </a:cxn>
              <a:cxn ang="0">
                <a:pos x="370" y="436"/>
              </a:cxn>
              <a:cxn ang="0">
                <a:pos x="390" y="426"/>
              </a:cxn>
              <a:cxn ang="0">
                <a:pos x="384" y="392"/>
              </a:cxn>
              <a:cxn ang="0">
                <a:pos x="402" y="374"/>
              </a:cxn>
              <a:cxn ang="0">
                <a:pos x="414" y="322"/>
              </a:cxn>
              <a:cxn ang="0">
                <a:pos x="382" y="310"/>
              </a:cxn>
              <a:cxn ang="0">
                <a:pos x="380" y="270"/>
              </a:cxn>
              <a:cxn ang="0">
                <a:pos x="380" y="210"/>
              </a:cxn>
              <a:cxn ang="0">
                <a:pos x="396" y="174"/>
              </a:cxn>
              <a:cxn ang="0">
                <a:pos x="414" y="140"/>
              </a:cxn>
              <a:cxn ang="0">
                <a:pos x="410" y="130"/>
              </a:cxn>
              <a:cxn ang="0">
                <a:pos x="436" y="86"/>
              </a:cxn>
              <a:cxn ang="0">
                <a:pos x="408" y="74"/>
              </a:cxn>
              <a:cxn ang="0">
                <a:pos x="398" y="108"/>
              </a:cxn>
              <a:cxn ang="0">
                <a:pos x="398" y="66"/>
              </a:cxn>
              <a:cxn ang="0">
                <a:pos x="368" y="78"/>
              </a:cxn>
              <a:cxn ang="0">
                <a:pos x="364" y="60"/>
              </a:cxn>
              <a:cxn ang="0">
                <a:pos x="332" y="62"/>
              </a:cxn>
              <a:cxn ang="0">
                <a:pos x="368" y="44"/>
              </a:cxn>
              <a:cxn ang="0">
                <a:pos x="338" y="18"/>
              </a:cxn>
              <a:cxn ang="0">
                <a:pos x="288" y="38"/>
              </a:cxn>
              <a:cxn ang="0">
                <a:pos x="318" y="4"/>
              </a:cxn>
              <a:cxn ang="0">
                <a:pos x="224" y="42"/>
              </a:cxn>
              <a:cxn ang="0">
                <a:pos x="164" y="66"/>
              </a:cxn>
            </a:cxnLst>
            <a:rect l="0" t="0" r="r" b="b"/>
            <a:pathLst>
              <a:path w="440" h="658">
                <a:moveTo>
                  <a:pt x="104" y="78"/>
                </a:moveTo>
                <a:lnTo>
                  <a:pt x="102" y="78"/>
                </a:lnTo>
                <a:lnTo>
                  <a:pt x="102" y="80"/>
                </a:lnTo>
                <a:lnTo>
                  <a:pt x="98" y="82"/>
                </a:lnTo>
                <a:lnTo>
                  <a:pt x="96" y="86"/>
                </a:lnTo>
                <a:lnTo>
                  <a:pt x="96" y="88"/>
                </a:lnTo>
                <a:lnTo>
                  <a:pt x="94" y="92"/>
                </a:lnTo>
                <a:lnTo>
                  <a:pt x="96" y="94"/>
                </a:lnTo>
                <a:lnTo>
                  <a:pt x="96" y="96"/>
                </a:lnTo>
                <a:lnTo>
                  <a:pt x="96" y="102"/>
                </a:lnTo>
                <a:lnTo>
                  <a:pt x="96" y="110"/>
                </a:lnTo>
                <a:lnTo>
                  <a:pt x="96" y="110"/>
                </a:lnTo>
                <a:lnTo>
                  <a:pt x="96" y="112"/>
                </a:lnTo>
                <a:lnTo>
                  <a:pt x="96" y="116"/>
                </a:lnTo>
                <a:lnTo>
                  <a:pt x="96" y="118"/>
                </a:lnTo>
                <a:lnTo>
                  <a:pt x="94" y="122"/>
                </a:lnTo>
                <a:lnTo>
                  <a:pt x="90" y="122"/>
                </a:lnTo>
                <a:lnTo>
                  <a:pt x="76" y="122"/>
                </a:lnTo>
                <a:lnTo>
                  <a:pt x="74" y="122"/>
                </a:lnTo>
                <a:lnTo>
                  <a:pt x="74" y="124"/>
                </a:lnTo>
                <a:lnTo>
                  <a:pt x="72" y="126"/>
                </a:lnTo>
                <a:lnTo>
                  <a:pt x="70" y="128"/>
                </a:lnTo>
                <a:lnTo>
                  <a:pt x="68" y="128"/>
                </a:lnTo>
                <a:lnTo>
                  <a:pt x="56" y="130"/>
                </a:lnTo>
                <a:lnTo>
                  <a:pt x="56" y="132"/>
                </a:lnTo>
                <a:lnTo>
                  <a:pt x="56" y="134"/>
                </a:lnTo>
                <a:lnTo>
                  <a:pt x="56" y="138"/>
                </a:lnTo>
                <a:lnTo>
                  <a:pt x="52" y="142"/>
                </a:lnTo>
                <a:lnTo>
                  <a:pt x="52" y="142"/>
                </a:lnTo>
                <a:lnTo>
                  <a:pt x="50" y="144"/>
                </a:lnTo>
                <a:lnTo>
                  <a:pt x="48" y="146"/>
                </a:lnTo>
                <a:lnTo>
                  <a:pt x="48" y="150"/>
                </a:lnTo>
                <a:lnTo>
                  <a:pt x="50" y="154"/>
                </a:lnTo>
                <a:lnTo>
                  <a:pt x="50" y="154"/>
                </a:lnTo>
                <a:lnTo>
                  <a:pt x="54" y="156"/>
                </a:lnTo>
                <a:lnTo>
                  <a:pt x="58" y="156"/>
                </a:lnTo>
                <a:lnTo>
                  <a:pt x="62" y="158"/>
                </a:lnTo>
                <a:lnTo>
                  <a:pt x="68" y="158"/>
                </a:lnTo>
                <a:lnTo>
                  <a:pt x="68" y="160"/>
                </a:lnTo>
                <a:lnTo>
                  <a:pt x="68" y="162"/>
                </a:lnTo>
                <a:lnTo>
                  <a:pt x="68" y="166"/>
                </a:lnTo>
                <a:lnTo>
                  <a:pt x="68" y="168"/>
                </a:lnTo>
                <a:lnTo>
                  <a:pt x="66" y="172"/>
                </a:lnTo>
                <a:lnTo>
                  <a:pt x="66" y="176"/>
                </a:lnTo>
                <a:lnTo>
                  <a:pt x="68" y="180"/>
                </a:lnTo>
                <a:lnTo>
                  <a:pt x="68" y="182"/>
                </a:lnTo>
                <a:lnTo>
                  <a:pt x="68" y="186"/>
                </a:lnTo>
                <a:lnTo>
                  <a:pt x="68" y="190"/>
                </a:lnTo>
                <a:lnTo>
                  <a:pt x="66" y="192"/>
                </a:lnTo>
                <a:lnTo>
                  <a:pt x="64" y="194"/>
                </a:lnTo>
                <a:lnTo>
                  <a:pt x="62" y="194"/>
                </a:lnTo>
                <a:lnTo>
                  <a:pt x="58" y="194"/>
                </a:lnTo>
                <a:lnTo>
                  <a:pt x="56" y="196"/>
                </a:lnTo>
                <a:lnTo>
                  <a:pt x="56" y="200"/>
                </a:lnTo>
                <a:lnTo>
                  <a:pt x="54" y="202"/>
                </a:lnTo>
                <a:lnTo>
                  <a:pt x="54" y="202"/>
                </a:lnTo>
                <a:lnTo>
                  <a:pt x="52" y="202"/>
                </a:lnTo>
                <a:lnTo>
                  <a:pt x="48" y="202"/>
                </a:lnTo>
                <a:lnTo>
                  <a:pt x="46" y="202"/>
                </a:lnTo>
                <a:lnTo>
                  <a:pt x="44" y="202"/>
                </a:lnTo>
                <a:lnTo>
                  <a:pt x="42" y="204"/>
                </a:lnTo>
                <a:lnTo>
                  <a:pt x="42" y="206"/>
                </a:lnTo>
                <a:lnTo>
                  <a:pt x="38" y="208"/>
                </a:lnTo>
                <a:lnTo>
                  <a:pt x="32" y="212"/>
                </a:lnTo>
                <a:lnTo>
                  <a:pt x="28" y="214"/>
                </a:lnTo>
                <a:lnTo>
                  <a:pt x="22" y="214"/>
                </a:lnTo>
                <a:lnTo>
                  <a:pt x="22" y="214"/>
                </a:lnTo>
                <a:lnTo>
                  <a:pt x="20" y="214"/>
                </a:lnTo>
                <a:lnTo>
                  <a:pt x="16" y="214"/>
                </a:lnTo>
                <a:lnTo>
                  <a:pt x="14" y="216"/>
                </a:lnTo>
                <a:lnTo>
                  <a:pt x="10" y="218"/>
                </a:lnTo>
                <a:lnTo>
                  <a:pt x="10" y="220"/>
                </a:lnTo>
                <a:lnTo>
                  <a:pt x="8" y="222"/>
                </a:lnTo>
                <a:lnTo>
                  <a:pt x="6" y="222"/>
                </a:lnTo>
                <a:lnTo>
                  <a:pt x="6" y="224"/>
                </a:lnTo>
                <a:lnTo>
                  <a:pt x="4" y="224"/>
                </a:lnTo>
                <a:lnTo>
                  <a:pt x="2" y="226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6" y="240"/>
                </a:lnTo>
                <a:lnTo>
                  <a:pt x="10" y="240"/>
                </a:lnTo>
                <a:lnTo>
                  <a:pt x="18" y="246"/>
                </a:lnTo>
                <a:lnTo>
                  <a:pt x="20" y="248"/>
                </a:lnTo>
                <a:lnTo>
                  <a:pt x="22" y="250"/>
                </a:lnTo>
                <a:lnTo>
                  <a:pt x="24" y="252"/>
                </a:lnTo>
                <a:lnTo>
                  <a:pt x="24" y="254"/>
                </a:lnTo>
                <a:lnTo>
                  <a:pt x="26" y="256"/>
                </a:lnTo>
                <a:lnTo>
                  <a:pt x="30" y="256"/>
                </a:lnTo>
                <a:lnTo>
                  <a:pt x="34" y="256"/>
                </a:lnTo>
                <a:lnTo>
                  <a:pt x="40" y="256"/>
                </a:lnTo>
                <a:lnTo>
                  <a:pt x="40" y="254"/>
                </a:lnTo>
                <a:lnTo>
                  <a:pt x="40" y="252"/>
                </a:lnTo>
                <a:lnTo>
                  <a:pt x="42" y="252"/>
                </a:lnTo>
                <a:lnTo>
                  <a:pt x="44" y="250"/>
                </a:lnTo>
                <a:lnTo>
                  <a:pt x="46" y="252"/>
                </a:lnTo>
                <a:lnTo>
                  <a:pt x="48" y="254"/>
                </a:lnTo>
                <a:lnTo>
                  <a:pt x="50" y="256"/>
                </a:lnTo>
                <a:lnTo>
                  <a:pt x="52" y="258"/>
                </a:lnTo>
                <a:lnTo>
                  <a:pt x="52" y="260"/>
                </a:lnTo>
                <a:lnTo>
                  <a:pt x="48" y="262"/>
                </a:lnTo>
                <a:lnTo>
                  <a:pt x="44" y="264"/>
                </a:lnTo>
                <a:lnTo>
                  <a:pt x="42" y="266"/>
                </a:lnTo>
                <a:lnTo>
                  <a:pt x="42" y="268"/>
                </a:lnTo>
                <a:lnTo>
                  <a:pt x="44" y="270"/>
                </a:lnTo>
                <a:lnTo>
                  <a:pt x="44" y="272"/>
                </a:lnTo>
                <a:lnTo>
                  <a:pt x="44" y="274"/>
                </a:lnTo>
                <a:lnTo>
                  <a:pt x="44" y="274"/>
                </a:lnTo>
                <a:lnTo>
                  <a:pt x="42" y="274"/>
                </a:lnTo>
                <a:lnTo>
                  <a:pt x="38" y="272"/>
                </a:lnTo>
                <a:lnTo>
                  <a:pt x="36" y="270"/>
                </a:lnTo>
                <a:lnTo>
                  <a:pt x="32" y="268"/>
                </a:lnTo>
                <a:lnTo>
                  <a:pt x="32" y="268"/>
                </a:lnTo>
                <a:lnTo>
                  <a:pt x="32" y="270"/>
                </a:lnTo>
                <a:lnTo>
                  <a:pt x="30" y="272"/>
                </a:lnTo>
                <a:lnTo>
                  <a:pt x="30" y="276"/>
                </a:lnTo>
                <a:lnTo>
                  <a:pt x="30" y="278"/>
                </a:lnTo>
                <a:lnTo>
                  <a:pt x="28" y="278"/>
                </a:lnTo>
                <a:lnTo>
                  <a:pt x="26" y="278"/>
                </a:lnTo>
                <a:lnTo>
                  <a:pt x="24" y="276"/>
                </a:lnTo>
                <a:lnTo>
                  <a:pt x="20" y="274"/>
                </a:lnTo>
                <a:lnTo>
                  <a:pt x="18" y="272"/>
                </a:lnTo>
                <a:lnTo>
                  <a:pt x="16" y="274"/>
                </a:lnTo>
                <a:lnTo>
                  <a:pt x="12" y="276"/>
                </a:lnTo>
                <a:lnTo>
                  <a:pt x="10" y="278"/>
                </a:lnTo>
                <a:lnTo>
                  <a:pt x="8" y="280"/>
                </a:lnTo>
                <a:lnTo>
                  <a:pt x="10" y="282"/>
                </a:lnTo>
                <a:lnTo>
                  <a:pt x="12" y="286"/>
                </a:lnTo>
                <a:lnTo>
                  <a:pt x="14" y="290"/>
                </a:lnTo>
                <a:lnTo>
                  <a:pt x="18" y="292"/>
                </a:lnTo>
                <a:lnTo>
                  <a:pt x="22" y="294"/>
                </a:lnTo>
                <a:lnTo>
                  <a:pt x="24" y="296"/>
                </a:lnTo>
                <a:lnTo>
                  <a:pt x="26" y="296"/>
                </a:lnTo>
                <a:lnTo>
                  <a:pt x="26" y="304"/>
                </a:lnTo>
                <a:lnTo>
                  <a:pt x="28" y="304"/>
                </a:lnTo>
                <a:lnTo>
                  <a:pt x="30" y="304"/>
                </a:lnTo>
                <a:lnTo>
                  <a:pt x="34" y="306"/>
                </a:lnTo>
                <a:lnTo>
                  <a:pt x="38" y="308"/>
                </a:lnTo>
                <a:lnTo>
                  <a:pt x="40" y="310"/>
                </a:lnTo>
                <a:lnTo>
                  <a:pt x="42" y="312"/>
                </a:lnTo>
                <a:lnTo>
                  <a:pt x="44" y="314"/>
                </a:lnTo>
                <a:lnTo>
                  <a:pt x="44" y="316"/>
                </a:lnTo>
                <a:lnTo>
                  <a:pt x="46" y="318"/>
                </a:lnTo>
                <a:lnTo>
                  <a:pt x="48" y="318"/>
                </a:lnTo>
                <a:lnTo>
                  <a:pt x="50" y="318"/>
                </a:lnTo>
                <a:lnTo>
                  <a:pt x="54" y="318"/>
                </a:lnTo>
                <a:lnTo>
                  <a:pt x="58" y="316"/>
                </a:lnTo>
                <a:lnTo>
                  <a:pt x="66" y="312"/>
                </a:lnTo>
                <a:lnTo>
                  <a:pt x="70" y="308"/>
                </a:lnTo>
                <a:lnTo>
                  <a:pt x="74" y="306"/>
                </a:lnTo>
                <a:lnTo>
                  <a:pt x="78" y="304"/>
                </a:lnTo>
                <a:lnTo>
                  <a:pt x="82" y="304"/>
                </a:lnTo>
                <a:lnTo>
                  <a:pt x="88" y="304"/>
                </a:lnTo>
                <a:lnTo>
                  <a:pt x="94" y="304"/>
                </a:lnTo>
                <a:lnTo>
                  <a:pt x="98" y="302"/>
                </a:lnTo>
                <a:lnTo>
                  <a:pt x="104" y="302"/>
                </a:lnTo>
                <a:lnTo>
                  <a:pt x="108" y="302"/>
                </a:lnTo>
                <a:lnTo>
                  <a:pt x="108" y="302"/>
                </a:lnTo>
                <a:lnTo>
                  <a:pt x="110" y="302"/>
                </a:lnTo>
                <a:lnTo>
                  <a:pt x="112" y="304"/>
                </a:lnTo>
                <a:lnTo>
                  <a:pt x="114" y="306"/>
                </a:lnTo>
                <a:lnTo>
                  <a:pt x="116" y="310"/>
                </a:lnTo>
                <a:lnTo>
                  <a:pt x="118" y="314"/>
                </a:lnTo>
                <a:lnTo>
                  <a:pt x="118" y="314"/>
                </a:lnTo>
                <a:lnTo>
                  <a:pt x="120" y="314"/>
                </a:lnTo>
                <a:lnTo>
                  <a:pt x="124" y="316"/>
                </a:lnTo>
                <a:lnTo>
                  <a:pt x="126" y="318"/>
                </a:lnTo>
                <a:lnTo>
                  <a:pt x="128" y="324"/>
                </a:lnTo>
                <a:lnTo>
                  <a:pt x="132" y="330"/>
                </a:lnTo>
                <a:lnTo>
                  <a:pt x="132" y="348"/>
                </a:lnTo>
                <a:lnTo>
                  <a:pt x="132" y="350"/>
                </a:lnTo>
                <a:lnTo>
                  <a:pt x="134" y="352"/>
                </a:lnTo>
                <a:lnTo>
                  <a:pt x="136" y="358"/>
                </a:lnTo>
                <a:lnTo>
                  <a:pt x="138" y="364"/>
                </a:lnTo>
                <a:lnTo>
                  <a:pt x="140" y="370"/>
                </a:lnTo>
                <a:lnTo>
                  <a:pt x="142" y="378"/>
                </a:lnTo>
                <a:lnTo>
                  <a:pt x="140" y="384"/>
                </a:lnTo>
                <a:lnTo>
                  <a:pt x="140" y="390"/>
                </a:lnTo>
                <a:lnTo>
                  <a:pt x="142" y="394"/>
                </a:lnTo>
                <a:lnTo>
                  <a:pt x="144" y="398"/>
                </a:lnTo>
                <a:lnTo>
                  <a:pt x="148" y="402"/>
                </a:lnTo>
                <a:lnTo>
                  <a:pt x="148" y="404"/>
                </a:lnTo>
                <a:lnTo>
                  <a:pt x="148" y="406"/>
                </a:lnTo>
                <a:lnTo>
                  <a:pt x="146" y="408"/>
                </a:lnTo>
                <a:lnTo>
                  <a:pt x="146" y="410"/>
                </a:lnTo>
                <a:lnTo>
                  <a:pt x="144" y="410"/>
                </a:lnTo>
                <a:lnTo>
                  <a:pt x="144" y="410"/>
                </a:lnTo>
                <a:lnTo>
                  <a:pt x="142" y="410"/>
                </a:lnTo>
                <a:lnTo>
                  <a:pt x="140" y="410"/>
                </a:lnTo>
                <a:lnTo>
                  <a:pt x="140" y="410"/>
                </a:lnTo>
                <a:lnTo>
                  <a:pt x="138" y="412"/>
                </a:lnTo>
                <a:lnTo>
                  <a:pt x="138" y="416"/>
                </a:lnTo>
                <a:lnTo>
                  <a:pt x="140" y="418"/>
                </a:lnTo>
                <a:lnTo>
                  <a:pt x="142" y="420"/>
                </a:lnTo>
                <a:lnTo>
                  <a:pt x="144" y="422"/>
                </a:lnTo>
                <a:lnTo>
                  <a:pt x="144" y="424"/>
                </a:lnTo>
                <a:lnTo>
                  <a:pt x="144" y="426"/>
                </a:lnTo>
                <a:lnTo>
                  <a:pt x="142" y="428"/>
                </a:lnTo>
                <a:lnTo>
                  <a:pt x="138" y="430"/>
                </a:lnTo>
                <a:lnTo>
                  <a:pt x="136" y="434"/>
                </a:lnTo>
                <a:lnTo>
                  <a:pt x="134" y="436"/>
                </a:lnTo>
                <a:lnTo>
                  <a:pt x="132" y="438"/>
                </a:lnTo>
                <a:lnTo>
                  <a:pt x="132" y="440"/>
                </a:lnTo>
                <a:lnTo>
                  <a:pt x="134" y="440"/>
                </a:lnTo>
                <a:lnTo>
                  <a:pt x="138" y="440"/>
                </a:lnTo>
                <a:lnTo>
                  <a:pt x="142" y="440"/>
                </a:lnTo>
                <a:lnTo>
                  <a:pt x="146" y="438"/>
                </a:lnTo>
                <a:lnTo>
                  <a:pt x="146" y="436"/>
                </a:lnTo>
                <a:lnTo>
                  <a:pt x="148" y="434"/>
                </a:lnTo>
                <a:lnTo>
                  <a:pt x="150" y="430"/>
                </a:lnTo>
                <a:lnTo>
                  <a:pt x="152" y="426"/>
                </a:lnTo>
                <a:lnTo>
                  <a:pt x="154" y="424"/>
                </a:lnTo>
                <a:lnTo>
                  <a:pt x="156" y="424"/>
                </a:lnTo>
                <a:lnTo>
                  <a:pt x="158" y="426"/>
                </a:lnTo>
                <a:lnTo>
                  <a:pt x="160" y="430"/>
                </a:lnTo>
                <a:lnTo>
                  <a:pt x="162" y="434"/>
                </a:lnTo>
                <a:lnTo>
                  <a:pt x="162" y="438"/>
                </a:lnTo>
                <a:lnTo>
                  <a:pt x="164" y="442"/>
                </a:lnTo>
                <a:lnTo>
                  <a:pt x="164" y="446"/>
                </a:lnTo>
                <a:lnTo>
                  <a:pt x="166" y="448"/>
                </a:lnTo>
                <a:lnTo>
                  <a:pt x="168" y="450"/>
                </a:lnTo>
                <a:lnTo>
                  <a:pt x="172" y="450"/>
                </a:lnTo>
                <a:lnTo>
                  <a:pt x="176" y="452"/>
                </a:lnTo>
                <a:lnTo>
                  <a:pt x="178" y="456"/>
                </a:lnTo>
                <a:lnTo>
                  <a:pt x="178" y="460"/>
                </a:lnTo>
                <a:lnTo>
                  <a:pt x="178" y="464"/>
                </a:lnTo>
                <a:lnTo>
                  <a:pt x="178" y="464"/>
                </a:lnTo>
                <a:lnTo>
                  <a:pt x="174" y="464"/>
                </a:lnTo>
                <a:lnTo>
                  <a:pt x="170" y="462"/>
                </a:lnTo>
                <a:lnTo>
                  <a:pt x="166" y="458"/>
                </a:lnTo>
                <a:lnTo>
                  <a:pt x="162" y="456"/>
                </a:lnTo>
                <a:lnTo>
                  <a:pt x="156" y="454"/>
                </a:lnTo>
                <a:lnTo>
                  <a:pt x="152" y="454"/>
                </a:lnTo>
                <a:lnTo>
                  <a:pt x="148" y="454"/>
                </a:lnTo>
                <a:lnTo>
                  <a:pt x="148" y="456"/>
                </a:lnTo>
                <a:lnTo>
                  <a:pt x="148" y="456"/>
                </a:lnTo>
                <a:lnTo>
                  <a:pt x="148" y="458"/>
                </a:lnTo>
                <a:lnTo>
                  <a:pt x="150" y="460"/>
                </a:lnTo>
                <a:lnTo>
                  <a:pt x="152" y="464"/>
                </a:lnTo>
                <a:lnTo>
                  <a:pt x="156" y="466"/>
                </a:lnTo>
                <a:lnTo>
                  <a:pt x="162" y="468"/>
                </a:lnTo>
                <a:lnTo>
                  <a:pt x="166" y="470"/>
                </a:lnTo>
                <a:lnTo>
                  <a:pt x="170" y="470"/>
                </a:lnTo>
                <a:lnTo>
                  <a:pt x="172" y="472"/>
                </a:lnTo>
                <a:lnTo>
                  <a:pt x="174" y="474"/>
                </a:lnTo>
                <a:lnTo>
                  <a:pt x="176" y="476"/>
                </a:lnTo>
                <a:lnTo>
                  <a:pt x="176" y="480"/>
                </a:lnTo>
                <a:lnTo>
                  <a:pt x="176" y="484"/>
                </a:lnTo>
                <a:lnTo>
                  <a:pt x="172" y="490"/>
                </a:lnTo>
                <a:lnTo>
                  <a:pt x="168" y="494"/>
                </a:lnTo>
                <a:lnTo>
                  <a:pt x="166" y="498"/>
                </a:lnTo>
                <a:lnTo>
                  <a:pt x="162" y="500"/>
                </a:lnTo>
                <a:lnTo>
                  <a:pt x="160" y="502"/>
                </a:lnTo>
                <a:lnTo>
                  <a:pt x="158" y="502"/>
                </a:lnTo>
                <a:lnTo>
                  <a:pt x="156" y="504"/>
                </a:lnTo>
                <a:lnTo>
                  <a:pt x="158" y="506"/>
                </a:lnTo>
                <a:lnTo>
                  <a:pt x="158" y="508"/>
                </a:lnTo>
                <a:lnTo>
                  <a:pt x="160" y="508"/>
                </a:lnTo>
                <a:lnTo>
                  <a:pt x="162" y="508"/>
                </a:lnTo>
                <a:lnTo>
                  <a:pt x="156" y="514"/>
                </a:lnTo>
                <a:lnTo>
                  <a:pt x="148" y="526"/>
                </a:lnTo>
                <a:lnTo>
                  <a:pt x="148" y="526"/>
                </a:lnTo>
                <a:lnTo>
                  <a:pt x="150" y="528"/>
                </a:lnTo>
                <a:lnTo>
                  <a:pt x="150" y="532"/>
                </a:lnTo>
                <a:lnTo>
                  <a:pt x="152" y="538"/>
                </a:lnTo>
                <a:lnTo>
                  <a:pt x="152" y="544"/>
                </a:lnTo>
                <a:lnTo>
                  <a:pt x="154" y="550"/>
                </a:lnTo>
                <a:lnTo>
                  <a:pt x="154" y="558"/>
                </a:lnTo>
                <a:lnTo>
                  <a:pt x="156" y="566"/>
                </a:lnTo>
                <a:lnTo>
                  <a:pt x="158" y="572"/>
                </a:lnTo>
                <a:lnTo>
                  <a:pt x="160" y="578"/>
                </a:lnTo>
                <a:lnTo>
                  <a:pt x="162" y="584"/>
                </a:lnTo>
                <a:lnTo>
                  <a:pt x="164" y="588"/>
                </a:lnTo>
                <a:lnTo>
                  <a:pt x="166" y="594"/>
                </a:lnTo>
                <a:lnTo>
                  <a:pt x="166" y="598"/>
                </a:lnTo>
                <a:lnTo>
                  <a:pt x="166" y="600"/>
                </a:lnTo>
                <a:lnTo>
                  <a:pt x="178" y="620"/>
                </a:lnTo>
                <a:lnTo>
                  <a:pt x="180" y="620"/>
                </a:lnTo>
                <a:lnTo>
                  <a:pt x="180" y="624"/>
                </a:lnTo>
                <a:lnTo>
                  <a:pt x="180" y="628"/>
                </a:lnTo>
                <a:lnTo>
                  <a:pt x="182" y="634"/>
                </a:lnTo>
                <a:lnTo>
                  <a:pt x="184" y="638"/>
                </a:lnTo>
                <a:lnTo>
                  <a:pt x="184" y="642"/>
                </a:lnTo>
                <a:lnTo>
                  <a:pt x="186" y="644"/>
                </a:lnTo>
                <a:lnTo>
                  <a:pt x="190" y="646"/>
                </a:lnTo>
                <a:lnTo>
                  <a:pt x="194" y="646"/>
                </a:lnTo>
                <a:lnTo>
                  <a:pt x="202" y="646"/>
                </a:lnTo>
                <a:lnTo>
                  <a:pt x="208" y="644"/>
                </a:lnTo>
                <a:lnTo>
                  <a:pt x="212" y="642"/>
                </a:lnTo>
                <a:lnTo>
                  <a:pt x="214" y="642"/>
                </a:lnTo>
                <a:lnTo>
                  <a:pt x="216" y="640"/>
                </a:lnTo>
                <a:lnTo>
                  <a:pt x="218" y="640"/>
                </a:lnTo>
                <a:lnTo>
                  <a:pt x="220" y="640"/>
                </a:lnTo>
                <a:lnTo>
                  <a:pt x="220" y="642"/>
                </a:lnTo>
                <a:lnTo>
                  <a:pt x="218" y="644"/>
                </a:lnTo>
                <a:lnTo>
                  <a:pt x="216" y="646"/>
                </a:lnTo>
                <a:lnTo>
                  <a:pt x="214" y="648"/>
                </a:lnTo>
                <a:lnTo>
                  <a:pt x="212" y="650"/>
                </a:lnTo>
                <a:lnTo>
                  <a:pt x="210" y="650"/>
                </a:lnTo>
                <a:lnTo>
                  <a:pt x="212" y="652"/>
                </a:lnTo>
                <a:lnTo>
                  <a:pt x="214" y="654"/>
                </a:lnTo>
                <a:lnTo>
                  <a:pt x="218" y="656"/>
                </a:lnTo>
                <a:lnTo>
                  <a:pt x="222" y="656"/>
                </a:lnTo>
                <a:lnTo>
                  <a:pt x="226" y="658"/>
                </a:lnTo>
                <a:lnTo>
                  <a:pt x="228" y="658"/>
                </a:lnTo>
                <a:lnTo>
                  <a:pt x="232" y="658"/>
                </a:lnTo>
                <a:lnTo>
                  <a:pt x="234" y="656"/>
                </a:lnTo>
                <a:lnTo>
                  <a:pt x="234" y="652"/>
                </a:lnTo>
                <a:lnTo>
                  <a:pt x="234" y="644"/>
                </a:lnTo>
                <a:lnTo>
                  <a:pt x="234" y="638"/>
                </a:lnTo>
                <a:lnTo>
                  <a:pt x="236" y="632"/>
                </a:lnTo>
                <a:lnTo>
                  <a:pt x="238" y="630"/>
                </a:lnTo>
                <a:lnTo>
                  <a:pt x="240" y="626"/>
                </a:lnTo>
                <a:lnTo>
                  <a:pt x="240" y="622"/>
                </a:lnTo>
                <a:lnTo>
                  <a:pt x="240" y="618"/>
                </a:lnTo>
                <a:lnTo>
                  <a:pt x="238" y="616"/>
                </a:lnTo>
                <a:lnTo>
                  <a:pt x="238" y="614"/>
                </a:lnTo>
                <a:lnTo>
                  <a:pt x="238" y="612"/>
                </a:lnTo>
                <a:lnTo>
                  <a:pt x="242" y="610"/>
                </a:lnTo>
                <a:lnTo>
                  <a:pt x="244" y="608"/>
                </a:lnTo>
                <a:lnTo>
                  <a:pt x="246" y="608"/>
                </a:lnTo>
                <a:lnTo>
                  <a:pt x="246" y="606"/>
                </a:lnTo>
                <a:lnTo>
                  <a:pt x="250" y="590"/>
                </a:lnTo>
                <a:lnTo>
                  <a:pt x="252" y="576"/>
                </a:lnTo>
                <a:lnTo>
                  <a:pt x="252" y="574"/>
                </a:lnTo>
                <a:lnTo>
                  <a:pt x="252" y="572"/>
                </a:lnTo>
                <a:lnTo>
                  <a:pt x="250" y="570"/>
                </a:lnTo>
                <a:lnTo>
                  <a:pt x="252" y="566"/>
                </a:lnTo>
                <a:lnTo>
                  <a:pt x="254" y="566"/>
                </a:lnTo>
                <a:lnTo>
                  <a:pt x="258" y="564"/>
                </a:lnTo>
                <a:lnTo>
                  <a:pt x="260" y="564"/>
                </a:lnTo>
                <a:lnTo>
                  <a:pt x="260" y="566"/>
                </a:lnTo>
                <a:lnTo>
                  <a:pt x="260" y="566"/>
                </a:lnTo>
                <a:lnTo>
                  <a:pt x="262" y="566"/>
                </a:lnTo>
                <a:lnTo>
                  <a:pt x="266" y="566"/>
                </a:lnTo>
                <a:lnTo>
                  <a:pt x="268" y="564"/>
                </a:lnTo>
                <a:lnTo>
                  <a:pt x="270" y="562"/>
                </a:lnTo>
                <a:lnTo>
                  <a:pt x="272" y="560"/>
                </a:lnTo>
                <a:lnTo>
                  <a:pt x="276" y="558"/>
                </a:lnTo>
                <a:lnTo>
                  <a:pt x="280" y="556"/>
                </a:lnTo>
                <a:lnTo>
                  <a:pt x="282" y="556"/>
                </a:lnTo>
                <a:lnTo>
                  <a:pt x="284" y="556"/>
                </a:lnTo>
                <a:lnTo>
                  <a:pt x="286" y="552"/>
                </a:lnTo>
                <a:lnTo>
                  <a:pt x="292" y="544"/>
                </a:lnTo>
                <a:lnTo>
                  <a:pt x="302" y="534"/>
                </a:lnTo>
                <a:lnTo>
                  <a:pt x="310" y="526"/>
                </a:lnTo>
                <a:lnTo>
                  <a:pt x="318" y="518"/>
                </a:lnTo>
                <a:lnTo>
                  <a:pt x="322" y="516"/>
                </a:lnTo>
                <a:lnTo>
                  <a:pt x="324" y="518"/>
                </a:lnTo>
                <a:lnTo>
                  <a:pt x="326" y="516"/>
                </a:lnTo>
                <a:lnTo>
                  <a:pt x="326" y="512"/>
                </a:lnTo>
                <a:lnTo>
                  <a:pt x="328" y="510"/>
                </a:lnTo>
                <a:lnTo>
                  <a:pt x="330" y="506"/>
                </a:lnTo>
                <a:lnTo>
                  <a:pt x="330" y="504"/>
                </a:lnTo>
                <a:lnTo>
                  <a:pt x="332" y="502"/>
                </a:lnTo>
                <a:lnTo>
                  <a:pt x="334" y="500"/>
                </a:lnTo>
                <a:lnTo>
                  <a:pt x="336" y="498"/>
                </a:lnTo>
                <a:lnTo>
                  <a:pt x="338" y="498"/>
                </a:lnTo>
                <a:lnTo>
                  <a:pt x="340" y="500"/>
                </a:lnTo>
                <a:lnTo>
                  <a:pt x="342" y="504"/>
                </a:lnTo>
                <a:lnTo>
                  <a:pt x="346" y="504"/>
                </a:lnTo>
                <a:lnTo>
                  <a:pt x="348" y="504"/>
                </a:lnTo>
                <a:lnTo>
                  <a:pt x="348" y="500"/>
                </a:lnTo>
                <a:lnTo>
                  <a:pt x="350" y="498"/>
                </a:lnTo>
                <a:lnTo>
                  <a:pt x="352" y="498"/>
                </a:lnTo>
                <a:lnTo>
                  <a:pt x="356" y="498"/>
                </a:lnTo>
                <a:lnTo>
                  <a:pt x="358" y="498"/>
                </a:lnTo>
                <a:lnTo>
                  <a:pt x="358" y="498"/>
                </a:lnTo>
                <a:lnTo>
                  <a:pt x="358" y="498"/>
                </a:lnTo>
                <a:lnTo>
                  <a:pt x="360" y="496"/>
                </a:lnTo>
                <a:lnTo>
                  <a:pt x="364" y="494"/>
                </a:lnTo>
                <a:lnTo>
                  <a:pt x="366" y="490"/>
                </a:lnTo>
                <a:lnTo>
                  <a:pt x="370" y="488"/>
                </a:lnTo>
                <a:lnTo>
                  <a:pt x="372" y="486"/>
                </a:lnTo>
                <a:lnTo>
                  <a:pt x="374" y="484"/>
                </a:lnTo>
                <a:lnTo>
                  <a:pt x="380" y="480"/>
                </a:lnTo>
                <a:lnTo>
                  <a:pt x="384" y="478"/>
                </a:lnTo>
                <a:lnTo>
                  <a:pt x="386" y="476"/>
                </a:lnTo>
                <a:lnTo>
                  <a:pt x="390" y="474"/>
                </a:lnTo>
                <a:lnTo>
                  <a:pt x="390" y="472"/>
                </a:lnTo>
                <a:lnTo>
                  <a:pt x="390" y="470"/>
                </a:lnTo>
                <a:lnTo>
                  <a:pt x="388" y="468"/>
                </a:lnTo>
                <a:lnTo>
                  <a:pt x="386" y="466"/>
                </a:lnTo>
                <a:lnTo>
                  <a:pt x="382" y="464"/>
                </a:lnTo>
                <a:lnTo>
                  <a:pt x="378" y="464"/>
                </a:lnTo>
                <a:lnTo>
                  <a:pt x="372" y="464"/>
                </a:lnTo>
                <a:lnTo>
                  <a:pt x="368" y="464"/>
                </a:lnTo>
                <a:lnTo>
                  <a:pt x="364" y="464"/>
                </a:lnTo>
                <a:lnTo>
                  <a:pt x="362" y="464"/>
                </a:lnTo>
                <a:lnTo>
                  <a:pt x="362" y="466"/>
                </a:lnTo>
                <a:lnTo>
                  <a:pt x="360" y="468"/>
                </a:lnTo>
                <a:lnTo>
                  <a:pt x="358" y="470"/>
                </a:lnTo>
                <a:lnTo>
                  <a:pt x="354" y="472"/>
                </a:lnTo>
                <a:lnTo>
                  <a:pt x="348" y="474"/>
                </a:lnTo>
                <a:lnTo>
                  <a:pt x="344" y="474"/>
                </a:lnTo>
                <a:lnTo>
                  <a:pt x="340" y="474"/>
                </a:lnTo>
                <a:lnTo>
                  <a:pt x="338" y="472"/>
                </a:lnTo>
                <a:lnTo>
                  <a:pt x="334" y="472"/>
                </a:lnTo>
                <a:lnTo>
                  <a:pt x="334" y="472"/>
                </a:lnTo>
                <a:lnTo>
                  <a:pt x="334" y="472"/>
                </a:lnTo>
                <a:lnTo>
                  <a:pt x="334" y="470"/>
                </a:lnTo>
                <a:lnTo>
                  <a:pt x="334" y="468"/>
                </a:lnTo>
                <a:lnTo>
                  <a:pt x="334" y="466"/>
                </a:lnTo>
                <a:lnTo>
                  <a:pt x="334" y="466"/>
                </a:lnTo>
                <a:lnTo>
                  <a:pt x="336" y="466"/>
                </a:lnTo>
                <a:lnTo>
                  <a:pt x="340" y="466"/>
                </a:lnTo>
                <a:lnTo>
                  <a:pt x="344" y="468"/>
                </a:lnTo>
                <a:lnTo>
                  <a:pt x="346" y="468"/>
                </a:lnTo>
                <a:lnTo>
                  <a:pt x="348" y="468"/>
                </a:lnTo>
                <a:lnTo>
                  <a:pt x="358" y="462"/>
                </a:lnTo>
                <a:lnTo>
                  <a:pt x="364" y="450"/>
                </a:lnTo>
                <a:lnTo>
                  <a:pt x="356" y="448"/>
                </a:lnTo>
                <a:lnTo>
                  <a:pt x="358" y="448"/>
                </a:lnTo>
                <a:lnTo>
                  <a:pt x="360" y="446"/>
                </a:lnTo>
                <a:lnTo>
                  <a:pt x="362" y="444"/>
                </a:lnTo>
                <a:lnTo>
                  <a:pt x="362" y="442"/>
                </a:lnTo>
                <a:lnTo>
                  <a:pt x="360" y="438"/>
                </a:lnTo>
                <a:lnTo>
                  <a:pt x="360" y="438"/>
                </a:lnTo>
                <a:lnTo>
                  <a:pt x="358" y="438"/>
                </a:lnTo>
                <a:lnTo>
                  <a:pt x="356" y="436"/>
                </a:lnTo>
                <a:lnTo>
                  <a:pt x="356" y="434"/>
                </a:lnTo>
                <a:lnTo>
                  <a:pt x="356" y="432"/>
                </a:lnTo>
                <a:lnTo>
                  <a:pt x="356" y="430"/>
                </a:lnTo>
                <a:lnTo>
                  <a:pt x="358" y="430"/>
                </a:lnTo>
                <a:lnTo>
                  <a:pt x="362" y="428"/>
                </a:lnTo>
                <a:lnTo>
                  <a:pt x="366" y="428"/>
                </a:lnTo>
                <a:lnTo>
                  <a:pt x="366" y="430"/>
                </a:lnTo>
                <a:lnTo>
                  <a:pt x="368" y="432"/>
                </a:lnTo>
                <a:lnTo>
                  <a:pt x="370" y="436"/>
                </a:lnTo>
                <a:lnTo>
                  <a:pt x="372" y="442"/>
                </a:lnTo>
                <a:lnTo>
                  <a:pt x="374" y="448"/>
                </a:lnTo>
                <a:lnTo>
                  <a:pt x="378" y="452"/>
                </a:lnTo>
                <a:lnTo>
                  <a:pt x="378" y="456"/>
                </a:lnTo>
                <a:lnTo>
                  <a:pt x="380" y="456"/>
                </a:lnTo>
                <a:lnTo>
                  <a:pt x="396" y="458"/>
                </a:lnTo>
                <a:lnTo>
                  <a:pt x="394" y="434"/>
                </a:lnTo>
                <a:lnTo>
                  <a:pt x="394" y="434"/>
                </a:lnTo>
                <a:lnTo>
                  <a:pt x="394" y="432"/>
                </a:lnTo>
                <a:lnTo>
                  <a:pt x="392" y="428"/>
                </a:lnTo>
                <a:lnTo>
                  <a:pt x="390" y="426"/>
                </a:lnTo>
                <a:lnTo>
                  <a:pt x="386" y="422"/>
                </a:lnTo>
                <a:lnTo>
                  <a:pt x="384" y="420"/>
                </a:lnTo>
                <a:lnTo>
                  <a:pt x="382" y="418"/>
                </a:lnTo>
                <a:lnTo>
                  <a:pt x="380" y="414"/>
                </a:lnTo>
                <a:lnTo>
                  <a:pt x="380" y="412"/>
                </a:lnTo>
                <a:lnTo>
                  <a:pt x="380" y="412"/>
                </a:lnTo>
                <a:lnTo>
                  <a:pt x="386" y="412"/>
                </a:lnTo>
                <a:lnTo>
                  <a:pt x="386" y="396"/>
                </a:lnTo>
                <a:lnTo>
                  <a:pt x="386" y="394"/>
                </a:lnTo>
                <a:lnTo>
                  <a:pt x="384" y="394"/>
                </a:lnTo>
                <a:lnTo>
                  <a:pt x="384" y="392"/>
                </a:lnTo>
                <a:lnTo>
                  <a:pt x="382" y="388"/>
                </a:lnTo>
                <a:lnTo>
                  <a:pt x="382" y="386"/>
                </a:lnTo>
                <a:lnTo>
                  <a:pt x="382" y="384"/>
                </a:lnTo>
                <a:lnTo>
                  <a:pt x="386" y="384"/>
                </a:lnTo>
                <a:lnTo>
                  <a:pt x="392" y="382"/>
                </a:lnTo>
                <a:lnTo>
                  <a:pt x="396" y="382"/>
                </a:lnTo>
                <a:lnTo>
                  <a:pt x="396" y="382"/>
                </a:lnTo>
                <a:lnTo>
                  <a:pt x="398" y="380"/>
                </a:lnTo>
                <a:lnTo>
                  <a:pt x="400" y="378"/>
                </a:lnTo>
                <a:lnTo>
                  <a:pt x="402" y="376"/>
                </a:lnTo>
                <a:lnTo>
                  <a:pt x="402" y="374"/>
                </a:lnTo>
                <a:lnTo>
                  <a:pt x="402" y="370"/>
                </a:lnTo>
                <a:lnTo>
                  <a:pt x="410" y="364"/>
                </a:lnTo>
                <a:lnTo>
                  <a:pt x="420" y="350"/>
                </a:lnTo>
                <a:lnTo>
                  <a:pt x="426" y="340"/>
                </a:lnTo>
                <a:lnTo>
                  <a:pt x="426" y="340"/>
                </a:lnTo>
                <a:lnTo>
                  <a:pt x="424" y="336"/>
                </a:lnTo>
                <a:lnTo>
                  <a:pt x="424" y="332"/>
                </a:lnTo>
                <a:lnTo>
                  <a:pt x="422" y="328"/>
                </a:lnTo>
                <a:lnTo>
                  <a:pt x="418" y="324"/>
                </a:lnTo>
                <a:lnTo>
                  <a:pt x="414" y="324"/>
                </a:lnTo>
                <a:lnTo>
                  <a:pt x="414" y="322"/>
                </a:lnTo>
                <a:lnTo>
                  <a:pt x="414" y="320"/>
                </a:lnTo>
                <a:lnTo>
                  <a:pt x="412" y="316"/>
                </a:lnTo>
                <a:lnTo>
                  <a:pt x="412" y="314"/>
                </a:lnTo>
                <a:lnTo>
                  <a:pt x="408" y="310"/>
                </a:lnTo>
                <a:lnTo>
                  <a:pt x="406" y="308"/>
                </a:lnTo>
                <a:lnTo>
                  <a:pt x="400" y="308"/>
                </a:lnTo>
                <a:lnTo>
                  <a:pt x="394" y="308"/>
                </a:lnTo>
                <a:lnTo>
                  <a:pt x="388" y="310"/>
                </a:lnTo>
                <a:lnTo>
                  <a:pt x="384" y="310"/>
                </a:lnTo>
                <a:lnTo>
                  <a:pt x="382" y="310"/>
                </a:lnTo>
                <a:lnTo>
                  <a:pt x="382" y="310"/>
                </a:lnTo>
                <a:lnTo>
                  <a:pt x="382" y="308"/>
                </a:lnTo>
                <a:lnTo>
                  <a:pt x="382" y="306"/>
                </a:lnTo>
                <a:lnTo>
                  <a:pt x="382" y="300"/>
                </a:lnTo>
                <a:lnTo>
                  <a:pt x="382" y="298"/>
                </a:lnTo>
                <a:lnTo>
                  <a:pt x="382" y="292"/>
                </a:lnTo>
                <a:lnTo>
                  <a:pt x="382" y="286"/>
                </a:lnTo>
                <a:lnTo>
                  <a:pt x="382" y="280"/>
                </a:lnTo>
                <a:lnTo>
                  <a:pt x="382" y="276"/>
                </a:lnTo>
                <a:lnTo>
                  <a:pt x="380" y="272"/>
                </a:lnTo>
                <a:lnTo>
                  <a:pt x="380" y="270"/>
                </a:lnTo>
                <a:lnTo>
                  <a:pt x="380" y="270"/>
                </a:lnTo>
                <a:lnTo>
                  <a:pt x="378" y="268"/>
                </a:lnTo>
                <a:lnTo>
                  <a:pt x="374" y="266"/>
                </a:lnTo>
                <a:lnTo>
                  <a:pt x="372" y="264"/>
                </a:lnTo>
                <a:lnTo>
                  <a:pt x="370" y="260"/>
                </a:lnTo>
                <a:lnTo>
                  <a:pt x="370" y="258"/>
                </a:lnTo>
                <a:lnTo>
                  <a:pt x="374" y="256"/>
                </a:lnTo>
                <a:lnTo>
                  <a:pt x="374" y="254"/>
                </a:lnTo>
                <a:lnTo>
                  <a:pt x="376" y="250"/>
                </a:lnTo>
                <a:lnTo>
                  <a:pt x="378" y="242"/>
                </a:lnTo>
                <a:lnTo>
                  <a:pt x="380" y="230"/>
                </a:lnTo>
                <a:lnTo>
                  <a:pt x="380" y="210"/>
                </a:lnTo>
                <a:lnTo>
                  <a:pt x="378" y="188"/>
                </a:lnTo>
                <a:lnTo>
                  <a:pt x="378" y="186"/>
                </a:lnTo>
                <a:lnTo>
                  <a:pt x="380" y="184"/>
                </a:lnTo>
                <a:lnTo>
                  <a:pt x="380" y="180"/>
                </a:lnTo>
                <a:lnTo>
                  <a:pt x="382" y="176"/>
                </a:lnTo>
                <a:lnTo>
                  <a:pt x="384" y="174"/>
                </a:lnTo>
                <a:lnTo>
                  <a:pt x="388" y="172"/>
                </a:lnTo>
                <a:lnTo>
                  <a:pt x="392" y="172"/>
                </a:lnTo>
                <a:lnTo>
                  <a:pt x="392" y="172"/>
                </a:lnTo>
                <a:lnTo>
                  <a:pt x="394" y="174"/>
                </a:lnTo>
                <a:lnTo>
                  <a:pt x="396" y="174"/>
                </a:lnTo>
                <a:lnTo>
                  <a:pt x="400" y="174"/>
                </a:lnTo>
                <a:lnTo>
                  <a:pt x="402" y="174"/>
                </a:lnTo>
                <a:lnTo>
                  <a:pt x="406" y="170"/>
                </a:lnTo>
                <a:lnTo>
                  <a:pt x="408" y="166"/>
                </a:lnTo>
                <a:lnTo>
                  <a:pt x="408" y="162"/>
                </a:lnTo>
                <a:lnTo>
                  <a:pt x="408" y="158"/>
                </a:lnTo>
                <a:lnTo>
                  <a:pt x="408" y="154"/>
                </a:lnTo>
                <a:lnTo>
                  <a:pt x="408" y="150"/>
                </a:lnTo>
                <a:lnTo>
                  <a:pt x="408" y="146"/>
                </a:lnTo>
                <a:lnTo>
                  <a:pt x="412" y="144"/>
                </a:lnTo>
                <a:lnTo>
                  <a:pt x="414" y="140"/>
                </a:lnTo>
                <a:lnTo>
                  <a:pt x="416" y="138"/>
                </a:lnTo>
                <a:lnTo>
                  <a:pt x="414" y="138"/>
                </a:lnTo>
                <a:lnTo>
                  <a:pt x="410" y="138"/>
                </a:lnTo>
                <a:lnTo>
                  <a:pt x="406" y="138"/>
                </a:lnTo>
                <a:lnTo>
                  <a:pt x="402" y="140"/>
                </a:lnTo>
                <a:lnTo>
                  <a:pt x="400" y="140"/>
                </a:lnTo>
                <a:lnTo>
                  <a:pt x="398" y="140"/>
                </a:lnTo>
                <a:lnTo>
                  <a:pt x="396" y="138"/>
                </a:lnTo>
                <a:lnTo>
                  <a:pt x="398" y="136"/>
                </a:lnTo>
                <a:lnTo>
                  <a:pt x="404" y="134"/>
                </a:lnTo>
                <a:lnTo>
                  <a:pt x="410" y="130"/>
                </a:lnTo>
                <a:lnTo>
                  <a:pt x="416" y="128"/>
                </a:lnTo>
                <a:lnTo>
                  <a:pt x="422" y="124"/>
                </a:lnTo>
                <a:lnTo>
                  <a:pt x="426" y="120"/>
                </a:lnTo>
                <a:lnTo>
                  <a:pt x="430" y="114"/>
                </a:lnTo>
                <a:lnTo>
                  <a:pt x="434" y="108"/>
                </a:lnTo>
                <a:lnTo>
                  <a:pt x="436" y="102"/>
                </a:lnTo>
                <a:lnTo>
                  <a:pt x="436" y="98"/>
                </a:lnTo>
                <a:lnTo>
                  <a:pt x="436" y="94"/>
                </a:lnTo>
                <a:lnTo>
                  <a:pt x="436" y="92"/>
                </a:lnTo>
                <a:lnTo>
                  <a:pt x="436" y="90"/>
                </a:lnTo>
                <a:lnTo>
                  <a:pt x="436" y="86"/>
                </a:lnTo>
                <a:lnTo>
                  <a:pt x="440" y="84"/>
                </a:lnTo>
                <a:lnTo>
                  <a:pt x="422" y="72"/>
                </a:lnTo>
                <a:lnTo>
                  <a:pt x="422" y="74"/>
                </a:lnTo>
                <a:lnTo>
                  <a:pt x="422" y="76"/>
                </a:lnTo>
                <a:lnTo>
                  <a:pt x="420" y="78"/>
                </a:lnTo>
                <a:lnTo>
                  <a:pt x="418" y="80"/>
                </a:lnTo>
                <a:lnTo>
                  <a:pt x="416" y="82"/>
                </a:lnTo>
                <a:lnTo>
                  <a:pt x="414" y="78"/>
                </a:lnTo>
                <a:lnTo>
                  <a:pt x="412" y="76"/>
                </a:lnTo>
                <a:lnTo>
                  <a:pt x="410" y="74"/>
                </a:lnTo>
                <a:lnTo>
                  <a:pt x="408" y="74"/>
                </a:lnTo>
                <a:lnTo>
                  <a:pt x="406" y="76"/>
                </a:lnTo>
                <a:lnTo>
                  <a:pt x="406" y="78"/>
                </a:lnTo>
                <a:lnTo>
                  <a:pt x="406" y="82"/>
                </a:lnTo>
                <a:lnTo>
                  <a:pt x="408" y="84"/>
                </a:lnTo>
                <a:lnTo>
                  <a:pt x="408" y="84"/>
                </a:lnTo>
                <a:lnTo>
                  <a:pt x="410" y="86"/>
                </a:lnTo>
                <a:lnTo>
                  <a:pt x="410" y="86"/>
                </a:lnTo>
                <a:lnTo>
                  <a:pt x="410" y="88"/>
                </a:lnTo>
                <a:lnTo>
                  <a:pt x="408" y="92"/>
                </a:lnTo>
                <a:lnTo>
                  <a:pt x="406" y="98"/>
                </a:lnTo>
                <a:lnTo>
                  <a:pt x="398" y="108"/>
                </a:lnTo>
                <a:lnTo>
                  <a:pt x="386" y="118"/>
                </a:lnTo>
                <a:lnTo>
                  <a:pt x="372" y="128"/>
                </a:lnTo>
                <a:lnTo>
                  <a:pt x="362" y="136"/>
                </a:lnTo>
                <a:lnTo>
                  <a:pt x="354" y="140"/>
                </a:lnTo>
                <a:lnTo>
                  <a:pt x="356" y="138"/>
                </a:lnTo>
                <a:lnTo>
                  <a:pt x="362" y="130"/>
                </a:lnTo>
                <a:lnTo>
                  <a:pt x="370" y="120"/>
                </a:lnTo>
                <a:lnTo>
                  <a:pt x="378" y="110"/>
                </a:lnTo>
                <a:lnTo>
                  <a:pt x="382" y="100"/>
                </a:lnTo>
                <a:lnTo>
                  <a:pt x="388" y="88"/>
                </a:lnTo>
                <a:lnTo>
                  <a:pt x="398" y="66"/>
                </a:lnTo>
                <a:lnTo>
                  <a:pt x="398" y="66"/>
                </a:lnTo>
                <a:lnTo>
                  <a:pt x="396" y="64"/>
                </a:lnTo>
                <a:lnTo>
                  <a:pt x="394" y="64"/>
                </a:lnTo>
                <a:lnTo>
                  <a:pt x="390" y="62"/>
                </a:lnTo>
                <a:lnTo>
                  <a:pt x="386" y="64"/>
                </a:lnTo>
                <a:lnTo>
                  <a:pt x="382" y="64"/>
                </a:lnTo>
                <a:lnTo>
                  <a:pt x="376" y="68"/>
                </a:lnTo>
                <a:lnTo>
                  <a:pt x="376" y="70"/>
                </a:lnTo>
                <a:lnTo>
                  <a:pt x="374" y="72"/>
                </a:lnTo>
                <a:lnTo>
                  <a:pt x="372" y="74"/>
                </a:lnTo>
                <a:lnTo>
                  <a:pt x="368" y="78"/>
                </a:lnTo>
                <a:lnTo>
                  <a:pt x="366" y="80"/>
                </a:lnTo>
                <a:lnTo>
                  <a:pt x="362" y="82"/>
                </a:lnTo>
                <a:lnTo>
                  <a:pt x="358" y="84"/>
                </a:lnTo>
                <a:lnTo>
                  <a:pt x="356" y="86"/>
                </a:lnTo>
                <a:lnTo>
                  <a:pt x="356" y="84"/>
                </a:lnTo>
                <a:lnTo>
                  <a:pt x="356" y="82"/>
                </a:lnTo>
                <a:lnTo>
                  <a:pt x="356" y="80"/>
                </a:lnTo>
                <a:lnTo>
                  <a:pt x="360" y="78"/>
                </a:lnTo>
                <a:lnTo>
                  <a:pt x="364" y="74"/>
                </a:lnTo>
                <a:lnTo>
                  <a:pt x="368" y="68"/>
                </a:lnTo>
                <a:lnTo>
                  <a:pt x="364" y="60"/>
                </a:lnTo>
                <a:lnTo>
                  <a:pt x="360" y="60"/>
                </a:lnTo>
                <a:lnTo>
                  <a:pt x="352" y="60"/>
                </a:lnTo>
                <a:lnTo>
                  <a:pt x="340" y="64"/>
                </a:lnTo>
                <a:lnTo>
                  <a:pt x="330" y="72"/>
                </a:lnTo>
                <a:lnTo>
                  <a:pt x="326" y="78"/>
                </a:lnTo>
                <a:lnTo>
                  <a:pt x="326" y="78"/>
                </a:lnTo>
                <a:lnTo>
                  <a:pt x="326" y="76"/>
                </a:lnTo>
                <a:lnTo>
                  <a:pt x="326" y="72"/>
                </a:lnTo>
                <a:lnTo>
                  <a:pt x="328" y="68"/>
                </a:lnTo>
                <a:lnTo>
                  <a:pt x="328" y="64"/>
                </a:lnTo>
                <a:lnTo>
                  <a:pt x="332" y="62"/>
                </a:lnTo>
                <a:lnTo>
                  <a:pt x="336" y="60"/>
                </a:lnTo>
                <a:lnTo>
                  <a:pt x="340" y="58"/>
                </a:lnTo>
                <a:lnTo>
                  <a:pt x="346" y="56"/>
                </a:lnTo>
                <a:lnTo>
                  <a:pt x="352" y="56"/>
                </a:lnTo>
                <a:lnTo>
                  <a:pt x="358" y="54"/>
                </a:lnTo>
                <a:lnTo>
                  <a:pt x="360" y="54"/>
                </a:lnTo>
                <a:lnTo>
                  <a:pt x="362" y="54"/>
                </a:lnTo>
                <a:lnTo>
                  <a:pt x="362" y="52"/>
                </a:lnTo>
                <a:lnTo>
                  <a:pt x="364" y="50"/>
                </a:lnTo>
                <a:lnTo>
                  <a:pt x="366" y="48"/>
                </a:lnTo>
                <a:lnTo>
                  <a:pt x="368" y="44"/>
                </a:lnTo>
                <a:lnTo>
                  <a:pt x="368" y="40"/>
                </a:lnTo>
                <a:lnTo>
                  <a:pt x="366" y="36"/>
                </a:lnTo>
                <a:lnTo>
                  <a:pt x="362" y="32"/>
                </a:lnTo>
                <a:lnTo>
                  <a:pt x="358" y="30"/>
                </a:lnTo>
                <a:lnTo>
                  <a:pt x="352" y="28"/>
                </a:lnTo>
                <a:lnTo>
                  <a:pt x="348" y="28"/>
                </a:lnTo>
                <a:lnTo>
                  <a:pt x="348" y="28"/>
                </a:lnTo>
                <a:lnTo>
                  <a:pt x="340" y="28"/>
                </a:lnTo>
                <a:lnTo>
                  <a:pt x="340" y="18"/>
                </a:lnTo>
                <a:lnTo>
                  <a:pt x="340" y="18"/>
                </a:lnTo>
                <a:lnTo>
                  <a:pt x="338" y="18"/>
                </a:lnTo>
                <a:lnTo>
                  <a:pt x="334" y="18"/>
                </a:lnTo>
                <a:lnTo>
                  <a:pt x="330" y="20"/>
                </a:lnTo>
                <a:lnTo>
                  <a:pt x="328" y="22"/>
                </a:lnTo>
                <a:lnTo>
                  <a:pt x="324" y="24"/>
                </a:lnTo>
                <a:lnTo>
                  <a:pt x="324" y="24"/>
                </a:lnTo>
                <a:lnTo>
                  <a:pt x="320" y="26"/>
                </a:lnTo>
                <a:lnTo>
                  <a:pt x="314" y="26"/>
                </a:lnTo>
                <a:lnTo>
                  <a:pt x="308" y="28"/>
                </a:lnTo>
                <a:lnTo>
                  <a:pt x="304" y="30"/>
                </a:lnTo>
                <a:lnTo>
                  <a:pt x="300" y="32"/>
                </a:lnTo>
                <a:lnTo>
                  <a:pt x="288" y="38"/>
                </a:lnTo>
                <a:lnTo>
                  <a:pt x="290" y="36"/>
                </a:lnTo>
                <a:lnTo>
                  <a:pt x="298" y="30"/>
                </a:lnTo>
                <a:lnTo>
                  <a:pt x="306" y="22"/>
                </a:lnTo>
                <a:lnTo>
                  <a:pt x="314" y="16"/>
                </a:lnTo>
                <a:lnTo>
                  <a:pt x="322" y="14"/>
                </a:lnTo>
                <a:lnTo>
                  <a:pt x="322" y="14"/>
                </a:lnTo>
                <a:lnTo>
                  <a:pt x="322" y="12"/>
                </a:lnTo>
                <a:lnTo>
                  <a:pt x="324" y="10"/>
                </a:lnTo>
                <a:lnTo>
                  <a:pt x="322" y="8"/>
                </a:lnTo>
                <a:lnTo>
                  <a:pt x="322" y="6"/>
                </a:lnTo>
                <a:lnTo>
                  <a:pt x="318" y="4"/>
                </a:lnTo>
                <a:lnTo>
                  <a:pt x="312" y="2"/>
                </a:lnTo>
                <a:lnTo>
                  <a:pt x="298" y="2"/>
                </a:lnTo>
                <a:lnTo>
                  <a:pt x="278" y="0"/>
                </a:lnTo>
                <a:lnTo>
                  <a:pt x="258" y="4"/>
                </a:lnTo>
                <a:lnTo>
                  <a:pt x="240" y="12"/>
                </a:lnTo>
                <a:lnTo>
                  <a:pt x="212" y="30"/>
                </a:lnTo>
                <a:lnTo>
                  <a:pt x="212" y="30"/>
                </a:lnTo>
                <a:lnTo>
                  <a:pt x="214" y="32"/>
                </a:lnTo>
                <a:lnTo>
                  <a:pt x="218" y="34"/>
                </a:lnTo>
                <a:lnTo>
                  <a:pt x="220" y="38"/>
                </a:lnTo>
                <a:lnTo>
                  <a:pt x="224" y="42"/>
                </a:lnTo>
                <a:lnTo>
                  <a:pt x="226" y="48"/>
                </a:lnTo>
                <a:lnTo>
                  <a:pt x="228" y="56"/>
                </a:lnTo>
                <a:lnTo>
                  <a:pt x="206" y="38"/>
                </a:lnTo>
                <a:lnTo>
                  <a:pt x="196" y="40"/>
                </a:lnTo>
                <a:lnTo>
                  <a:pt x="202" y="62"/>
                </a:lnTo>
                <a:lnTo>
                  <a:pt x="186" y="48"/>
                </a:lnTo>
                <a:lnTo>
                  <a:pt x="166" y="54"/>
                </a:lnTo>
                <a:lnTo>
                  <a:pt x="164" y="54"/>
                </a:lnTo>
                <a:lnTo>
                  <a:pt x="164" y="56"/>
                </a:lnTo>
                <a:lnTo>
                  <a:pt x="162" y="60"/>
                </a:lnTo>
                <a:lnTo>
                  <a:pt x="164" y="66"/>
                </a:lnTo>
                <a:lnTo>
                  <a:pt x="166" y="70"/>
                </a:lnTo>
                <a:lnTo>
                  <a:pt x="170" y="76"/>
                </a:lnTo>
                <a:lnTo>
                  <a:pt x="152" y="64"/>
                </a:lnTo>
                <a:lnTo>
                  <a:pt x="128" y="70"/>
                </a:lnTo>
                <a:lnTo>
                  <a:pt x="104" y="7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" name="Freeform 347"/>
          <p:cNvSpPr>
            <a:spLocks/>
          </p:cNvSpPr>
          <p:nvPr/>
        </p:nvSpPr>
        <p:spPr bwMode="gray">
          <a:xfrm>
            <a:off x="8024760" y="2292350"/>
            <a:ext cx="60338" cy="730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8" y="0"/>
              </a:cxn>
              <a:cxn ang="0">
                <a:pos x="8" y="0"/>
              </a:cxn>
              <a:cxn ang="0">
                <a:pos x="6" y="2"/>
              </a:cxn>
              <a:cxn ang="0">
                <a:pos x="6" y="2"/>
              </a:cxn>
              <a:cxn ang="0">
                <a:pos x="4" y="6"/>
              </a:cxn>
              <a:cxn ang="0">
                <a:pos x="4" y="10"/>
              </a:cxn>
              <a:cxn ang="0">
                <a:pos x="2" y="18"/>
              </a:cxn>
              <a:cxn ang="0">
                <a:pos x="2" y="22"/>
              </a:cxn>
              <a:cxn ang="0">
                <a:pos x="2" y="24"/>
              </a:cxn>
              <a:cxn ang="0">
                <a:pos x="4" y="26"/>
              </a:cxn>
              <a:cxn ang="0">
                <a:pos x="6" y="26"/>
              </a:cxn>
              <a:cxn ang="0">
                <a:pos x="8" y="28"/>
              </a:cxn>
              <a:cxn ang="0">
                <a:pos x="6" y="30"/>
              </a:cxn>
              <a:cxn ang="0">
                <a:pos x="4" y="30"/>
              </a:cxn>
              <a:cxn ang="0">
                <a:pos x="2" y="32"/>
              </a:cxn>
              <a:cxn ang="0">
                <a:pos x="0" y="36"/>
              </a:cxn>
              <a:cxn ang="0">
                <a:pos x="0" y="38"/>
              </a:cxn>
              <a:cxn ang="0">
                <a:pos x="2" y="40"/>
              </a:cxn>
              <a:cxn ang="0">
                <a:pos x="2" y="42"/>
              </a:cxn>
              <a:cxn ang="0">
                <a:pos x="2" y="42"/>
              </a:cxn>
              <a:cxn ang="0">
                <a:pos x="4" y="42"/>
              </a:cxn>
              <a:cxn ang="0">
                <a:pos x="6" y="44"/>
              </a:cxn>
              <a:cxn ang="0">
                <a:pos x="8" y="44"/>
              </a:cxn>
              <a:cxn ang="0">
                <a:pos x="10" y="44"/>
              </a:cxn>
              <a:cxn ang="0">
                <a:pos x="12" y="44"/>
              </a:cxn>
              <a:cxn ang="0">
                <a:pos x="12" y="40"/>
              </a:cxn>
              <a:cxn ang="0">
                <a:pos x="14" y="38"/>
              </a:cxn>
              <a:cxn ang="0">
                <a:pos x="16" y="38"/>
              </a:cxn>
              <a:cxn ang="0">
                <a:pos x="18" y="36"/>
              </a:cxn>
              <a:cxn ang="0">
                <a:pos x="20" y="38"/>
              </a:cxn>
              <a:cxn ang="0">
                <a:pos x="22" y="40"/>
              </a:cxn>
              <a:cxn ang="0">
                <a:pos x="26" y="42"/>
              </a:cxn>
              <a:cxn ang="0">
                <a:pos x="30" y="44"/>
              </a:cxn>
              <a:cxn ang="0">
                <a:pos x="34" y="46"/>
              </a:cxn>
              <a:cxn ang="0">
                <a:pos x="36" y="46"/>
              </a:cxn>
              <a:cxn ang="0">
                <a:pos x="38" y="46"/>
              </a:cxn>
              <a:cxn ang="0">
                <a:pos x="38" y="44"/>
              </a:cxn>
              <a:cxn ang="0">
                <a:pos x="38" y="38"/>
              </a:cxn>
              <a:cxn ang="0">
                <a:pos x="36" y="34"/>
              </a:cxn>
              <a:cxn ang="0">
                <a:pos x="34" y="32"/>
              </a:cxn>
              <a:cxn ang="0">
                <a:pos x="34" y="30"/>
              </a:cxn>
              <a:cxn ang="0">
                <a:pos x="32" y="28"/>
              </a:cxn>
              <a:cxn ang="0">
                <a:pos x="32" y="28"/>
              </a:cxn>
              <a:cxn ang="0">
                <a:pos x="32" y="26"/>
              </a:cxn>
              <a:cxn ang="0">
                <a:pos x="30" y="24"/>
              </a:cxn>
              <a:cxn ang="0">
                <a:pos x="28" y="24"/>
              </a:cxn>
              <a:cxn ang="0">
                <a:pos x="26" y="24"/>
              </a:cxn>
              <a:cxn ang="0">
                <a:pos x="24" y="24"/>
              </a:cxn>
              <a:cxn ang="0">
                <a:pos x="20" y="22"/>
              </a:cxn>
              <a:cxn ang="0">
                <a:pos x="18" y="20"/>
              </a:cxn>
              <a:cxn ang="0">
                <a:pos x="16" y="18"/>
              </a:cxn>
              <a:cxn ang="0">
                <a:pos x="14" y="16"/>
              </a:cxn>
              <a:cxn ang="0">
                <a:pos x="14" y="16"/>
              </a:cxn>
              <a:cxn ang="0">
                <a:pos x="16" y="14"/>
              </a:cxn>
              <a:cxn ang="0">
                <a:pos x="28" y="14"/>
              </a:cxn>
              <a:cxn ang="0">
                <a:pos x="28" y="4"/>
              </a:cxn>
              <a:cxn ang="0">
                <a:pos x="26" y="6"/>
              </a:cxn>
              <a:cxn ang="0">
                <a:pos x="24" y="6"/>
              </a:cxn>
              <a:cxn ang="0">
                <a:pos x="20" y="6"/>
              </a:cxn>
              <a:cxn ang="0">
                <a:pos x="16" y="4"/>
              </a:cxn>
              <a:cxn ang="0">
                <a:pos x="12" y="4"/>
              </a:cxn>
              <a:cxn ang="0">
                <a:pos x="10" y="0"/>
              </a:cxn>
            </a:cxnLst>
            <a:rect l="0" t="0" r="r" b="b"/>
            <a:pathLst>
              <a:path w="38" h="46">
                <a:moveTo>
                  <a:pt x="10" y="0"/>
                </a:moveTo>
                <a:lnTo>
                  <a:pt x="8" y="0"/>
                </a:lnTo>
                <a:lnTo>
                  <a:pt x="8" y="0"/>
                </a:lnTo>
                <a:lnTo>
                  <a:pt x="6" y="2"/>
                </a:lnTo>
                <a:lnTo>
                  <a:pt x="6" y="2"/>
                </a:lnTo>
                <a:lnTo>
                  <a:pt x="4" y="6"/>
                </a:lnTo>
                <a:lnTo>
                  <a:pt x="4" y="10"/>
                </a:lnTo>
                <a:lnTo>
                  <a:pt x="2" y="18"/>
                </a:lnTo>
                <a:lnTo>
                  <a:pt x="2" y="22"/>
                </a:lnTo>
                <a:lnTo>
                  <a:pt x="2" y="24"/>
                </a:lnTo>
                <a:lnTo>
                  <a:pt x="4" y="26"/>
                </a:lnTo>
                <a:lnTo>
                  <a:pt x="6" y="26"/>
                </a:lnTo>
                <a:lnTo>
                  <a:pt x="8" y="28"/>
                </a:lnTo>
                <a:lnTo>
                  <a:pt x="6" y="30"/>
                </a:lnTo>
                <a:lnTo>
                  <a:pt x="4" y="30"/>
                </a:lnTo>
                <a:lnTo>
                  <a:pt x="2" y="32"/>
                </a:lnTo>
                <a:lnTo>
                  <a:pt x="0" y="36"/>
                </a:lnTo>
                <a:lnTo>
                  <a:pt x="0" y="38"/>
                </a:lnTo>
                <a:lnTo>
                  <a:pt x="2" y="40"/>
                </a:lnTo>
                <a:lnTo>
                  <a:pt x="2" y="42"/>
                </a:lnTo>
                <a:lnTo>
                  <a:pt x="2" y="42"/>
                </a:lnTo>
                <a:lnTo>
                  <a:pt x="4" y="42"/>
                </a:lnTo>
                <a:lnTo>
                  <a:pt x="6" y="44"/>
                </a:lnTo>
                <a:lnTo>
                  <a:pt x="8" y="44"/>
                </a:lnTo>
                <a:lnTo>
                  <a:pt x="10" y="44"/>
                </a:lnTo>
                <a:lnTo>
                  <a:pt x="12" y="44"/>
                </a:lnTo>
                <a:lnTo>
                  <a:pt x="12" y="40"/>
                </a:lnTo>
                <a:lnTo>
                  <a:pt x="14" y="38"/>
                </a:lnTo>
                <a:lnTo>
                  <a:pt x="16" y="38"/>
                </a:lnTo>
                <a:lnTo>
                  <a:pt x="18" y="36"/>
                </a:lnTo>
                <a:lnTo>
                  <a:pt x="20" y="38"/>
                </a:lnTo>
                <a:lnTo>
                  <a:pt x="22" y="40"/>
                </a:lnTo>
                <a:lnTo>
                  <a:pt x="26" y="42"/>
                </a:lnTo>
                <a:lnTo>
                  <a:pt x="30" y="44"/>
                </a:lnTo>
                <a:lnTo>
                  <a:pt x="34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38" y="38"/>
                </a:lnTo>
                <a:lnTo>
                  <a:pt x="36" y="34"/>
                </a:lnTo>
                <a:lnTo>
                  <a:pt x="34" y="32"/>
                </a:lnTo>
                <a:lnTo>
                  <a:pt x="34" y="30"/>
                </a:lnTo>
                <a:lnTo>
                  <a:pt x="32" y="28"/>
                </a:lnTo>
                <a:lnTo>
                  <a:pt x="32" y="28"/>
                </a:lnTo>
                <a:lnTo>
                  <a:pt x="32" y="26"/>
                </a:lnTo>
                <a:lnTo>
                  <a:pt x="30" y="24"/>
                </a:lnTo>
                <a:lnTo>
                  <a:pt x="28" y="24"/>
                </a:lnTo>
                <a:lnTo>
                  <a:pt x="26" y="24"/>
                </a:lnTo>
                <a:lnTo>
                  <a:pt x="24" y="24"/>
                </a:lnTo>
                <a:lnTo>
                  <a:pt x="20" y="22"/>
                </a:lnTo>
                <a:lnTo>
                  <a:pt x="18" y="20"/>
                </a:lnTo>
                <a:lnTo>
                  <a:pt x="16" y="18"/>
                </a:lnTo>
                <a:lnTo>
                  <a:pt x="14" y="16"/>
                </a:lnTo>
                <a:lnTo>
                  <a:pt x="14" y="16"/>
                </a:lnTo>
                <a:lnTo>
                  <a:pt x="16" y="14"/>
                </a:lnTo>
                <a:lnTo>
                  <a:pt x="28" y="14"/>
                </a:lnTo>
                <a:lnTo>
                  <a:pt x="28" y="4"/>
                </a:lnTo>
                <a:lnTo>
                  <a:pt x="26" y="6"/>
                </a:lnTo>
                <a:lnTo>
                  <a:pt x="24" y="6"/>
                </a:lnTo>
                <a:lnTo>
                  <a:pt x="20" y="6"/>
                </a:lnTo>
                <a:lnTo>
                  <a:pt x="16" y="4"/>
                </a:lnTo>
                <a:lnTo>
                  <a:pt x="12" y="4"/>
                </a:lnTo>
                <a:lnTo>
                  <a:pt x="1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Freeform 348"/>
          <p:cNvSpPr>
            <a:spLocks/>
          </p:cNvSpPr>
          <p:nvPr/>
        </p:nvSpPr>
        <p:spPr bwMode="gray">
          <a:xfrm>
            <a:off x="7097456" y="2362200"/>
            <a:ext cx="441422" cy="508000"/>
          </a:xfrm>
          <a:custGeom>
            <a:avLst/>
            <a:gdLst/>
            <a:ahLst/>
            <a:cxnLst>
              <a:cxn ang="0">
                <a:pos x="94" y="122"/>
              </a:cxn>
              <a:cxn ang="0">
                <a:pos x="110" y="128"/>
              </a:cxn>
              <a:cxn ang="0">
                <a:pos x="138" y="144"/>
              </a:cxn>
              <a:cxn ang="0">
                <a:pos x="146" y="148"/>
              </a:cxn>
              <a:cxn ang="0">
                <a:pos x="156" y="182"/>
              </a:cxn>
              <a:cxn ang="0">
                <a:pos x="148" y="224"/>
              </a:cxn>
              <a:cxn ang="0">
                <a:pos x="132" y="238"/>
              </a:cxn>
              <a:cxn ang="0">
                <a:pos x="118" y="238"/>
              </a:cxn>
              <a:cxn ang="0">
                <a:pos x="110" y="254"/>
              </a:cxn>
              <a:cxn ang="0">
                <a:pos x="134" y="266"/>
              </a:cxn>
              <a:cxn ang="0">
                <a:pos x="146" y="258"/>
              </a:cxn>
              <a:cxn ang="0">
                <a:pos x="174" y="282"/>
              </a:cxn>
              <a:cxn ang="0">
                <a:pos x="192" y="300"/>
              </a:cxn>
              <a:cxn ang="0">
                <a:pos x="208" y="312"/>
              </a:cxn>
              <a:cxn ang="0">
                <a:pos x="222" y="318"/>
              </a:cxn>
              <a:cxn ang="0">
                <a:pos x="216" y="298"/>
              </a:cxn>
              <a:cxn ang="0">
                <a:pos x="204" y="286"/>
              </a:cxn>
              <a:cxn ang="0">
                <a:pos x="218" y="288"/>
              </a:cxn>
              <a:cxn ang="0">
                <a:pos x="238" y="304"/>
              </a:cxn>
              <a:cxn ang="0">
                <a:pos x="246" y="302"/>
              </a:cxn>
              <a:cxn ang="0">
                <a:pos x="246" y="278"/>
              </a:cxn>
              <a:cxn ang="0">
                <a:pos x="230" y="262"/>
              </a:cxn>
              <a:cxn ang="0">
                <a:pos x="218" y="252"/>
              </a:cxn>
              <a:cxn ang="0">
                <a:pos x="210" y="242"/>
              </a:cxn>
              <a:cxn ang="0">
                <a:pos x="206" y="220"/>
              </a:cxn>
              <a:cxn ang="0">
                <a:pos x="214" y="208"/>
              </a:cxn>
              <a:cxn ang="0">
                <a:pos x="224" y="228"/>
              </a:cxn>
              <a:cxn ang="0">
                <a:pos x="232" y="246"/>
              </a:cxn>
              <a:cxn ang="0">
                <a:pos x="242" y="248"/>
              </a:cxn>
              <a:cxn ang="0">
                <a:pos x="260" y="236"/>
              </a:cxn>
              <a:cxn ang="0">
                <a:pos x="274" y="232"/>
              </a:cxn>
              <a:cxn ang="0">
                <a:pos x="272" y="220"/>
              </a:cxn>
              <a:cxn ang="0">
                <a:pos x="276" y="212"/>
              </a:cxn>
              <a:cxn ang="0">
                <a:pos x="270" y="202"/>
              </a:cxn>
              <a:cxn ang="0">
                <a:pos x="260" y="200"/>
              </a:cxn>
              <a:cxn ang="0">
                <a:pos x="254" y="196"/>
              </a:cxn>
              <a:cxn ang="0">
                <a:pos x="216" y="166"/>
              </a:cxn>
              <a:cxn ang="0">
                <a:pos x="206" y="168"/>
              </a:cxn>
              <a:cxn ang="0">
                <a:pos x="210" y="152"/>
              </a:cxn>
              <a:cxn ang="0">
                <a:pos x="222" y="140"/>
              </a:cxn>
              <a:cxn ang="0">
                <a:pos x="218" y="126"/>
              </a:cxn>
              <a:cxn ang="0">
                <a:pos x="208" y="116"/>
              </a:cxn>
              <a:cxn ang="0">
                <a:pos x="196" y="96"/>
              </a:cxn>
              <a:cxn ang="0">
                <a:pos x="186" y="94"/>
              </a:cxn>
              <a:cxn ang="0">
                <a:pos x="176" y="94"/>
              </a:cxn>
              <a:cxn ang="0">
                <a:pos x="180" y="82"/>
              </a:cxn>
              <a:cxn ang="0">
                <a:pos x="168" y="78"/>
              </a:cxn>
              <a:cxn ang="0">
                <a:pos x="150" y="58"/>
              </a:cxn>
              <a:cxn ang="0">
                <a:pos x="108" y="48"/>
              </a:cxn>
              <a:cxn ang="0">
                <a:pos x="78" y="44"/>
              </a:cxn>
              <a:cxn ang="0">
                <a:pos x="84" y="24"/>
              </a:cxn>
              <a:cxn ang="0">
                <a:pos x="80" y="4"/>
              </a:cxn>
              <a:cxn ang="0">
                <a:pos x="60" y="16"/>
              </a:cxn>
              <a:cxn ang="0">
                <a:pos x="72" y="78"/>
              </a:cxn>
              <a:cxn ang="0">
                <a:pos x="72" y="92"/>
              </a:cxn>
              <a:cxn ang="0">
                <a:pos x="44" y="38"/>
              </a:cxn>
              <a:cxn ang="0">
                <a:pos x="40" y="0"/>
              </a:cxn>
              <a:cxn ang="0">
                <a:pos x="2" y="56"/>
              </a:cxn>
              <a:cxn ang="0">
                <a:pos x="4" y="68"/>
              </a:cxn>
              <a:cxn ang="0">
                <a:pos x="22" y="108"/>
              </a:cxn>
              <a:cxn ang="0">
                <a:pos x="36" y="110"/>
              </a:cxn>
            </a:cxnLst>
            <a:rect l="0" t="0" r="r" b="b"/>
            <a:pathLst>
              <a:path w="278" h="320">
                <a:moveTo>
                  <a:pt x="80" y="124"/>
                </a:moveTo>
                <a:lnTo>
                  <a:pt x="92" y="126"/>
                </a:lnTo>
                <a:lnTo>
                  <a:pt x="92" y="124"/>
                </a:lnTo>
                <a:lnTo>
                  <a:pt x="92" y="124"/>
                </a:lnTo>
                <a:lnTo>
                  <a:pt x="92" y="122"/>
                </a:lnTo>
                <a:lnTo>
                  <a:pt x="94" y="122"/>
                </a:lnTo>
                <a:lnTo>
                  <a:pt x="94" y="122"/>
                </a:lnTo>
                <a:lnTo>
                  <a:pt x="98" y="124"/>
                </a:lnTo>
                <a:lnTo>
                  <a:pt x="98" y="124"/>
                </a:lnTo>
                <a:lnTo>
                  <a:pt x="102" y="126"/>
                </a:lnTo>
                <a:lnTo>
                  <a:pt x="106" y="128"/>
                </a:lnTo>
                <a:lnTo>
                  <a:pt x="110" y="128"/>
                </a:lnTo>
                <a:lnTo>
                  <a:pt x="116" y="130"/>
                </a:lnTo>
                <a:lnTo>
                  <a:pt x="134" y="138"/>
                </a:lnTo>
                <a:lnTo>
                  <a:pt x="136" y="140"/>
                </a:lnTo>
                <a:lnTo>
                  <a:pt x="136" y="140"/>
                </a:lnTo>
                <a:lnTo>
                  <a:pt x="138" y="142"/>
                </a:lnTo>
                <a:lnTo>
                  <a:pt x="138" y="144"/>
                </a:lnTo>
                <a:lnTo>
                  <a:pt x="138" y="146"/>
                </a:lnTo>
                <a:lnTo>
                  <a:pt x="136" y="150"/>
                </a:lnTo>
                <a:lnTo>
                  <a:pt x="136" y="148"/>
                </a:lnTo>
                <a:lnTo>
                  <a:pt x="138" y="148"/>
                </a:lnTo>
                <a:lnTo>
                  <a:pt x="142" y="148"/>
                </a:lnTo>
                <a:lnTo>
                  <a:pt x="146" y="148"/>
                </a:lnTo>
                <a:lnTo>
                  <a:pt x="148" y="150"/>
                </a:lnTo>
                <a:lnTo>
                  <a:pt x="152" y="152"/>
                </a:lnTo>
                <a:lnTo>
                  <a:pt x="152" y="156"/>
                </a:lnTo>
                <a:lnTo>
                  <a:pt x="154" y="160"/>
                </a:lnTo>
                <a:lnTo>
                  <a:pt x="156" y="170"/>
                </a:lnTo>
                <a:lnTo>
                  <a:pt x="156" y="182"/>
                </a:lnTo>
                <a:lnTo>
                  <a:pt x="156" y="196"/>
                </a:lnTo>
                <a:lnTo>
                  <a:pt x="150" y="210"/>
                </a:lnTo>
                <a:lnTo>
                  <a:pt x="150" y="210"/>
                </a:lnTo>
                <a:lnTo>
                  <a:pt x="150" y="214"/>
                </a:lnTo>
                <a:lnTo>
                  <a:pt x="150" y="218"/>
                </a:lnTo>
                <a:lnTo>
                  <a:pt x="148" y="224"/>
                </a:lnTo>
                <a:lnTo>
                  <a:pt x="146" y="230"/>
                </a:lnTo>
                <a:lnTo>
                  <a:pt x="140" y="234"/>
                </a:lnTo>
                <a:lnTo>
                  <a:pt x="140" y="236"/>
                </a:lnTo>
                <a:lnTo>
                  <a:pt x="138" y="236"/>
                </a:lnTo>
                <a:lnTo>
                  <a:pt x="136" y="238"/>
                </a:lnTo>
                <a:lnTo>
                  <a:pt x="132" y="238"/>
                </a:lnTo>
                <a:lnTo>
                  <a:pt x="128" y="238"/>
                </a:lnTo>
                <a:lnTo>
                  <a:pt x="126" y="238"/>
                </a:lnTo>
                <a:lnTo>
                  <a:pt x="124" y="238"/>
                </a:lnTo>
                <a:lnTo>
                  <a:pt x="124" y="236"/>
                </a:lnTo>
                <a:lnTo>
                  <a:pt x="120" y="236"/>
                </a:lnTo>
                <a:lnTo>
                  <a:pt x="118" y="238"/>
                </a:lnTo>
                <a:lnTo>
                  <a:pt x="116" y="240"/>
                </a:lnTo>
                <a:lnTo>
                  <a:pt x="112" y="244"/>
                </a:lnTo>
                <a:lnTo>
                  <a:pt x="110" y="250"/>
                </a:lnTo>
                <a:lnTo>
                  <a:pt x="110" y="250"/>
                </a:lnTo>
                <a:lnTo>
                  <a:pt x="110" y="252"/>
                </a:lnTo>
                <a:lnTo>
                  <a:pt x="110" y="254"/>
                </a:lnTo>
                <a:lnTo>
                  <a:pt x="112" y="256"/>
                </a:lnTo>
                <a:lnTo>
                  <a:pt x="114" y="260"/>
                </a:lnTo>
                <a:lnTo>
                  <a:pt x="116" y="262"/>
                </a:lnTo>
                <a:lnTo>
                  <a:pt x="122" y="264"/>
                </a:lnTo>
                <a:lnTo>
                  <a:pt x="126" y="266"/>
                </a:lnTo>
                <a:lnTo>
                  <a:pt x="134" y="266"/>
                </a:lnTo>
                <a:lnTo>
                  <a:pt x="136" y="266"/>
                </a:lnTo>
                <a:lnTo>
                  <a:pt x="138" y="264"/>
                </a:lnTo>
                <a:lnTo>
                  <a:pt x="140" y="262"/>
                </a:lnTo>
                <a:lnTo>
                  <a:pt x="144" y="262"/>
                </a:lnTo>
                <a:lnTo>
                  <a:pt x="146" y="260"/>
                </a:lnTo>
                <a:lnTo>
                  <a:pt x="146" y="258"/>
                </a:lnTo>
                <a:lnTo>
                  <a:pt x="144" y="256"/>
                </a:lnTo>
                <a:lnTo>
                  <a:pt x="162" y="274"/>
                </a:lnTo>
                <a:lnTo>
                  <a:pt x="174" y="276"/>
                </a:lnTo>
                <a:lnTo>
                  <a:pt x="174" y="276"/>
                </a:lnTo>
                <a:lnTo>
                  <a:pt x="174" y="278"/>
                </a:lnTo>
                <a:lnTo>
                  <a:pt x="174" y="282"/>
                </a:lnTo>
                <a:lnTo>
                  <a:pt x="174" y="284"/>
                </a:lnTo>
                <a:lnTo>
                  <a:pt x="176" y="288"/>
                </a:lnTo>
                <a:lnTo>
                  <a:pt x="180" y="292"/>
                </a:lnTo>
                <a:lnTo>
                  <a:pt x="184" y="296"/>
                </a:lnTo>
                <a:lnTo>
                  <a:pt x="192" y="298"/>
                </a:lnTo>
                <a:lnTo>
                  <a:pt x="192" y="300"/>
                </a:lnTo>
                <a:lnTo>
                  <a:pt x="196" y="300"/>
                </a:lnTo>
                <a:lnTo>
                  <a:pt x="200" y="302"/>
                </a:lnTo>
                <a:lnTo>
                  <a:pt x="202" y="306"/>
                </a:lnTo>
                <a:lnTo>
                  <a:pt x="206" y="310"/>
                </a:lnTo>
                <a:lnTo>
                  <a:pt x="206" y="312"/>
                </a:lnTo>
                <a:lnTo>
                  <a:pt x="208" y="312"/>
                </a:lnTo>
                <a:lnTo>
                  <a:pt x="210" y="314"/>
                </a:lnTo>
                <a:lnTo>
                  <a:pt x="212" y="316"/>
                </a:lnTo>
                <a:lnTo>
                  <a:pt x="214" y="318"/>
                </a:lnTo>
                <a:lnTo>
                  <a:pt x="218" y="320"/>
                </a:lnTo>
                <a:lnTo>
                  <a:pt x="220" y="320"/>
                </a:lnTo>
                <a:lnTo>
                  <a:pt x="222" y="318"/>
                </a:lnTo>
                <a:lnTo>
                  <a:pt x="222" y="316"/>
                </a:lnTo>
                <a:lnTo>
                  <a:pt x="222" y="310"/>
                </a:lnTo>
                <a:lnTo>
                  <a:pt x="222" y="310"/>
                </a:lnTo>
                <a:lnTo>
                  <a:pt x="220" y="306"/>
                </a:lnTo>
                <a:lnTo>
                  <a:pt x="218" y="302"/>
                </a:lnTo>
                <a:lnTo>
                  <a:pt x="216" y="298"/>
                </a:lnTo>
                <a:lnTo>
                  <a:pt x="212" y="294"/>
                </a:lnTo>
                <a:lnTo>
                  <a:pt x="210" y="290"/>
                </a:lnTo>
                <a:lnTo>
                  <a:pt x="206" y="290"/>
                </a:lnTo>
                <a:lnTo>
                  <a:pt x="206" y="288"/>
                </a:lnTo>
                <a:lnTo>
                  <a:pt x="206" y="288"/>
                </a:lnTo>
                <a:lnTo>
                  <a:pt x="204" y="286"/>
                </a:lnTo>
                <a:lnTo>
                  <a:pt x="204" y="286"/>
                </a:lnTo>
                <a:lnTo>
                  <a:pt x="206" y="284"/>
                </a:lnTo>
                <a:lnTo>
                  <a:pt x="208" y="284"/>
                </a:lnTo>
                <a:lnTo>
                  <a:pt x="210" y="284"/>
                </a:lnTo>
                <a:lnTo>
                  <a:pt x="214" y="286"/>
                </a:lnTo>
                <a:lnTo>
                  <a:pt x="218" y="288"/>
                </a:lnTo>
                <a:lnTo>
                  <a:pt x="222" y="290"/>
                </a:lnTo>
                <a:lnTo>
                  <a:pt x="228" y="292"/>
                </a:lnTo>
                <a:lnTo>
                  <a:pt x="232" y="296"/>
                </a:lnTo>
                <a:lnTo>
                  <a:pt x="236" y="300"/>
                </a:lnTo>
                <a:lnTo>
                  <a:pt x="238" y="304"/>
                </a:lnTo>
                <a:lnTo>
                  <a:pt x="238" y="304"/>
                </a:lnTo>
                <a:lnTo>
                  <a:pt x="240" y="306"/>
                </a:lnTo>
                <a:lnTo>
                  <a:pt x="240" y="308"/>
                </a:lnTo>
                <a:lnTo>
                  <a:pt x="242" y="308"/>
                </a:lnTo>
                <a:lnTo>
                  <a:pt x="244" y="306"/>
                </a:lnTo>
                <a:lnTo>
                  <a:pt x="246" y="304"/>
                </a:lnTo>
                <a:lnTo>
                  <a:pt x="246" y="302"/>
                </a:lnTo>
                <a:lnTo>
                  <a:pt x="248" y="300"/>
                </a:lnTo>
                <a:lnTo>
                  <a:pt x="248" y="296"/>
                </a:lnTo>
                <a:lnTo>
                  <a:pt x="250" y="290"/>
                </a:lnTo>
                <a:lnTo>
                  <a:pt x="250" y="286"/>
                </a:lnTo>
                <a:lnTo>
                  <a:pt x="248" y="282"/>
                </a:lnTo>
                <a:lnTo>
                  <a:pt x="246" y="278"/>
                </a:lnTo>
                <a:lnTo>
                  <a:pt x="244" y="276"/>
                </a:lnTo>
                <a:lnTo>
                  <a:pt x="242" y="274"/>
                </a:lnTo>
                <a:lnTo>
                  <a:pt x="240" y="272"/>
                </a:lnTo>
                <a:lnTo>
                  <a:pt x="236" y="268"/>
                </a:lnTo>
                <a:lnTo>
                  <a:pt x="232" y="264"/>
                </a:lnTo>
                <a:lnTo>
                  <a:pt x="230" y="262"/>
                </a:lnTo>
                <a:lnTo>
                  <a:pt x="226" y="260"/>
                </a:lnTo>
                <a:lnTo>
                  <a:pt x="224" y="258"/>
                </a:lnTo>
                <a:lnTo>
                  <a:pt x="224" y="258"/>
                </a:lnTo>
                <a:lnTo>
                  <a:pt x="222" y="258"/>
                </a:lnTo>
                <a:lnTo>
                  <a:pt x="220" y="256"/>
                </a:lnTo>
                <a:lnTo>
                  <a:pt x="218" y="252"/>
                </a:lnTo>
                <a:lnTo>
                  <a:pt x="218" y="250"/>
                </a:lnTo>
                <a:lnTo>
                  <a:pt x="218" y="250"/>
                </a:lnTo>
                <a:lnTo>
                  <a:pt x="216" y="250"/>
                </a:lnTo>
                <a:lnTo>
                  <a:pt x="214" y="248"/>
                </a:lnTo>
                <a:lnTo>
                  <a:pt x="212" y="246"/>
                </a:lnTo>
                <a:lnTo>
                  <a:pt x="210" y="242"/>
                </a:lnTo>
                <a:lnTo>
                  <a:pt x="208" y="238"/>
                </a:lnTo>
                <a:lnTo>
                  <a:pt x="208" y="230"/>
                </a:lnTo>
                <a:lnTo>
                  <a:pt x="208" y="230"/>
                </a:lnTo>
                <a:lnTo>
                  <a:pt x="206" y="226"/>
                </a:lnTo>
                <a:lnTo>
                  <a:pt x="206" y="224"/>
                </a:lnTo>
                <a:lnTo>
                  <a:pt x="206" y="220"/>
                </a:lnTo>
                <a:lnTo>
                  <a:pt x="206" y="216"/>
                </a:lnTo>
                <a:lnTo>
                  <a:pt x="208" y="212"/>
                </a:lnTo>
                <a:lnTo>
                  <a:pt x="210" y="208"/>
                </a:lnTo>
                <a:lnTo>
                  <a:pt x="212" y="208"/>
                </a:lnTo>
                <a:lnTo>
                  <a:pt x="214" y="208"/>
                </a:lnTo>
                <a:lnTo>
                  <a:pt x="214" y="208"/>
                </a:lnTo>
                <a:lnTo>
                  <a:pt x="216" y="210"/>
                </a:lnTo>
                <a:lnTo>
                  <a:pt x="220" y="212"/>
                </a:lnTo>
                <a:lnTo>
                  <a:pt x="222" y="216"/>
                </a:lnTo>
                <a:lnTo>
                  <a:pt x="222" y="220"/>
                </a:lnTo>
                <a:lnTo>
                  <a:pt x="224" y="226"/>
                </a:lnTo>
                <a:lnTo>
                  <a:pt x="224" y="228"/>
                </a:lnTo>
                <a:lnTo>
                  <a:pt x="226" y="230"/>
                </a:lnTo>
                <a:lnTo>
                  <a:pt x="228" y="234"/>
                </a:lnTo>
                <a:lnTo>
                  <a:pt x="230" y="240"/>
                </a:lnTo>
                <a:lnTo>
                  <a:pt x="230" y="244"/>
                </a:lnTo>
                <a:lnTo>
                  <a:pt x="232" y="246"/>
                </a:lnTo>
                <a:lnTo>
                  <a:pt x="232" y="246"/>
                </a:lnTo>
                <a:lnTo>
                  <a:pt x="232" y="248"/>
                </a:lnTo>
                <a:lnTo>
                  <a:pt x="232" y="248"/>
                </a:lnTo>
                <a:lnTo>
                  <a:pt x="234" y="250"/>
                </a:lnTo>
                <a:lnTo>
                  <a:pt x="236" y="250"/>
                </a:lnTo>
                <a:lnTo>
                  <a:pt x="238" y="250"/>
                </a:lnTo>
                <a:lnTo>
                  <a:pt x="242" y="248"/>
                </a:lnTo>
                <a:lnTo>
                  <a:pt x="246" y="244"/>
                </a:lnTo>
                <a:lnTo>
                  <a:pt x="248" y="244"/>
                </a:lnTo>
                <a:lnTo>
                  <a:pt x="250" y="242"/>
                </a:lnTo>
                <a:lnTo>
                  <a:pt x="252" y="240"/>
                </a:lnTo>
                <a:lnTo>
                  <a:pt x="256" y="238"/>
                </a:lnTo>
                <a:lnTo>
                  <a:pt x="260" y="236"/>
                </a:lnTo>
                <a:lnTo>
                  <a:pt x="264" y="234"/>
                </a:lnTo>
                <a:lnTo>
                  <a:pt x="266" y="234"/>
                </a:lnTo>
                <a:lnTo>
                  <a:pt x="268" y="234"/>
                </a:lnTo>
                <a:lnTo>
                  <a:pt x="270" y="234"/>
                </a:lnTo>
                <a:lnTo>
                  <a:pt x="272" y="234"/>
                </a:lnTo>
                <a:lnTo>
                  <a:pt x="274" y="232"/>
                </a:lnTo>
                <a:lnTo>
                  <a:pt x="276" y="230"/>
                </a:lnTo>
                <a:lnTo>
                  <a:pt x="278" y="228"/>
                </a:lnTo>
                <a:lnTo>
                  <a:pt x="276" y="224"/>
                </a:lnTo>
                <a:lnTo>
                  <a:pt x="274" y="220"/>
                </a:lnTo>
                <a:lnTo>
                  <a:pt x="274" y="220"/>
                </a:lnTo>
                <a:lnTo>
                  <a:pt x="272" y="220"/>
                </a:lnTo>
                <a:lnTo>
                  <a:pt x="270" y="220"/>
                </a:lnTo>
                <a:lnTo>
                  <a:pt x="268" y="218"/>
                </a:lnTo>
                <a:lnTo>
                  <a:pt x="266" y="218"/>
                </a:lnTo>
                <a:lnTo>
                  <a:pt x="266" y="214"/>
                </a:lnTo>
                <a:lnTo>
                  <a:pt x="276" y="212"/>
                </a:lnTo>
                <a:lnTo>
                  <a:pt x="276" y="212"/>
                </a:lnTo>
                <a:lnTo>
                  <a:pt x="276" y="210"/>
                </a:lnTo>
                <a:lnTo>
                  <a:pt x="276" y="208"/>
                </a:lnTo>
                <a:lnTo>
                  <a:pt x="274" y="206"/>
                </a:lnTo>
                <a:lnTo>
                  <a:pt x="272" y="204"/>
                </a:lnTo>
                <a:lnTo>
                  <a:pt x="272" y="204"/>
                </a:lnTo>
                <a:lnTo>
                  <a:pt x="270" y="202"/>
                </a:lnTo>
                <a:lnTo>
                  <a:pt x="270" y="200"/>
                </a:lnTo>
                <a:lnTo>
                  <a:pt x="268" y="198"/>
                </a:lnTo>
                <a:lnTo>
                  <a:pt x="266" y="198"/>
                </a:lnTo>
                <a:lnTo>
                  <a:pt x="262" y="198"/>
                </a:lnTo>
                <a:lnTo>
                  <a:pt x="262" y="200"/>
                </a:lnTo>
                <a:lnTo>
                  <a:pt x="260" y="200"/>
                </a:lnTo>
                <a:lnTo>
                  <a:pt x="258" y="200"/>
                </a:lnTo>
                <a:lnTo>
                  <a:pt x="256" y="202"/>
                </a:lnTo>
                <a:lnTo>
                  <a:pt x="254" y="202"/>
                </a:lnTo>
                <a:lnTo>
                  <a:pt x="254" y="200"/>
                </a:lnTo>
                <a:lnTo>
                  <a:pt x="254" y="198"/>
                </a:lnTo>
                <a:lnTo>
                  <a:pt x="254" y="196"/>
                </a:lnTo>
                <a:lnTo>
                  <a:pt x="252" y="194"/>
                </a:lnTo>
                <a:lnTo>
                  <a:pt x="252" y="190"/>
                </a:lnTo>
                <a:lnTo>
                  <a:pt x="248" y="186"/>
                </a:lnTo>
                <a:lnTo>
                  <a:pt x="244" y="182"/>
                </a:lnTo>
                <a:lnTo>
                  <a:pt x="228" y="176"/>
                </a:lnTo>
                <a:lnTo>
                  <a:pt x="216" y="166"/>
                </a:lnTo>
                <a:lnTo>
                  <a:pt x="216" y="166"/>
                </a:lnTo>
                <a:lnTo>
                  <a:pt x="214" y="166"/>
                </a:lnTo>
                <a:lnTo>
                  <a:pt x="212" y="168"/>
                </a:lnTo>
                <a:lnTo>
                  <a:pt x="210" y="168"/>
                </a:lnTo>
                <a:lnTo>
                  <a:pt x="208" y="168"/>
                </a:lnTo>
                <a:lnTo>
                  <a:pt x="206" y="168"/>
                </a:lnTo>
                <a:lnTo>
                  <a:pt x="206" y="166"/>
                </a:lnTo>
                <a:lnTo>
                  <a:pt x="206" y="162"/>
                </a:lnTo>
                <a:lnTo>
                  <a:pt x="206" y="162"/>
                </a:lnTo>
                <a:lnTo>
                  <a:pt x="208" y="158"/>
                </a:lnTo>
                <a:lnTo>
                  <a:pt x="208" y="156"/>
                </a:lnTo>
                <a:lnTo>
                  <a:pt x="210" y="152"/>
                </a:lnTo>
                <a:lnTo>
                  <a:pt x="208" y="150"/>
                </a:lnTo>
                <a:lnTo>
                  <a:pt x="218" y="148"/>
                </a:lnTo>
                <a:lnTo>
                  <a:pt x="220" y="148"/>
                </a:lnTo>
                <a:lnTo>
                  <a:pt x="220" y="146"/>
                </a:lnTo>
                <a:lnTo>
                  <a:pt x="222" y="144"/>
                </a:lnTo>
                <a:lnTo>
                  <a:pt x="222" y="140"/>
                </a:lnTo>
                <a:lnTo>
                  <a:pt x="218" y="136"/>
                </a:lnTo>
                <a:lnTo>
                  <a:pt x="218" y="136"/>
                </a:lnTo>
                <a:lnTo>
                  <a:pt x="218" y="132"/>
                </a:lnTo>
                <a:lnTo>
                  <a:pt x="216" y="130"/>
                </a:lnTo>
                <a:lnTo>
                  <a:pt x="218" y="126"/>
                </a:lnTo>
                <a:lnTo>
                  <a:pt x="218" y="126"/>
                </a:lnTo>
                <a:lnTo>
                  <a:pt x="220" y="124"/>
                </a:lnTo>
                <a:lnTo>
                  <a:pt x="220" y="122"/>
                </a:lnTo>
                <a:lnTo>
                  <a:pt x="218" y="120"/>
                </a:lnTo>
                <a:lnTo>
                  <a:pt x="218" y="118"/>
                </a:lnTo>
                <a:lnTo>
                  <a:pt x="214" y="116"/>
                </a:lnTo>
                <a:lnTo>
                  <a:pt x="208" y="116"/>
                </a:lnTo>
                <a:lnTo>
                  <a:pt x="208" y="104"/>
                </a:lnTo>
                <a:lnTo>
                  <a:pt x="206" y="104"/>
                </a:lnTo>
                <a:lnTo>
                  <a:pt x="204" y="102"/>
                </a:lnTo>
                <a:lnTo>
                  <a:pt x="200" y="102"/>
                </a:lnTo>
                <a:lnTo>
                  <a:pt x="196" y="98"/>
                </a:lnTo>
                <a:lnTo>
                  <a:pt x="196" y="96"/>
                </a:lnTo>
                <a:lnTo>
                  <a:pt x="196" y="96"/>
                </a:lnTo>
                <a:lnTo>
                  <a:pt x="194" y="94"/>
                </a:lnTo>
                <a:lnTo>
                  <a:pt x="192" y="92"/>
                </a:lnTo>
                <a:lnTo>
                  <a:pt x="190" y="92"/>
                </a:lnTo>
                <a:lnTo>
                  <a:pt x="186" y="94"/>
                </a:lnTo>
                <a:lnTo>
                  <a:pt x="186" y="94"/>
                </a:lnTo>
                <a:lnTo>
                  <a:pt x="184" y="94"/>
                </a:lnTo>
                <a:lnTo>
                  <a:pt x="182" y="96"/>
                </a:lnTo>
                <a:lnTo>
                  <a:pt x="180" y="96"/>
                </a:lnTo>
                <a:lnTo>
                  <a:pt x="178" y="96"/>
                </a:lnTo>
                <a:lnTo>
                  <a:pt x="176" y="96"/>
                </a:lnTo>
                <a:lnTo>
                  <a:pt x="176" y="94"/>
                </a:lnTo>
                <a:lnTo>
                  <a:pt x="178" y="90"/>
                </a:lnTo>
                <a:lnTo>
                  <a:pt x="178" y="90"/>
                </a:lnTo>
                <a:lnTo>
                  <a:pt x="178" y="88"/>
                </a:lnTo>
                <a:lnTo>
                  <a:pt x="180" y="86"/>
                </a:lnTo>
                <a:lnTo>
                  <a:pt x="180" y="84"/>
                </a:lnTo>
                <a:lnTo>
                  <a:pt x="180" y="82"/>
                </a:lnTo>
                <a:lnTo>
                  <a:pt x="178" y="78"/>
                </a:lnTo>
                <a:lnTo>
                  <a:pt x="176" y="78"/>
                </a:lnTo>
                <a:lnTo>
                  <a:pt x="172" y="76"/>
                </a:lnTo>
                <a:lnTo>
                  <a:pt x="172" y="76"/>
                </a:lnTo>
                <a:lnTo>
                  <a:pt x="170" y="78"/>
                </a:lnTo>
                <a:lnTo>
                  <a:pt x="168" y="78"/>
                </a:lnTo>
                <a:lnTo>
                  <a:pt x="166" y="78"/>
                </a:lnTo>
                <a:lnTo>
                  <a:pt x="164" y="76"/>
                </a:lnTo>
                <a:lnTo>
                  <a:pt x="160" y="74"/>
                </a:lnTo>
                <a:lnTo>
                  <a:pt x="156" y="70"/>
                </a:lnTo>
                <a:lnTo>
                  <a:pt x="152" y="62"/>
                </a:lnTo>
                <a:lnTo>
                  <a:pt x="150" y="58"/>
                </a:lnTo>
                <a:lnTo>
                  <a:pt x="144" y="54"/>
                </a:lnTo>
                <a:lnTo>
                  <a:pt x="132" y="48"/>
                </a:lnTo>
                <a:lnTo>
                  <a:pt x="114" y="46"/>
                </a:lnTo>
                <a:lnTo>
                  <a:pt x="114" y="46"/>
                </a:lnTo>
                <a:lnTo>
                  <a:pt x="112" y="46"/>
                </a:lnTo>
                <a:lnTo>
                  <a:pt x="108" y="48"/>
                </a:lnTo>
                <a:lnTo>
                  <a:pt x="106" y="48"/>
                </a:lnTo>
                <a:lnTo>
                  <a:pt x="102" y="48"/>
                </a:lnTo>
                <a:lnTo>
                  <a:pt x="98" y="48"/>
                </a:lnTo>
                <a:lnTo>
                  <a:pt x="96" y="44"/>
                </a:lnTo>
                <a:lnTo>
                  <a:pt x="94" y="38"/>
                </a:lnTo>
                <a:lnTo>
                  <a:pt x="78" y="44"/>
                </a:lnTo>
                <a:lnTo>
                  <a:pt x="78" y="42"/>
                </a:lnTo>
                <a:lnTo>
                  <a:pt x="80" y="40"/>
                </a:lnTo>
                <a:lnTo>
                  <a:pt x="82" y="34"/>
                </a:lnTo>
                <a:lnTo>
                  <a:pt x="82" y="28"/>
                </a:lnTo>
                <a:lnTo>
                  <a:pt x="82" y="26"/>
                </a:lnTo>
                <a:lnTo>
                  <a:pt x="84" y="24"/>
                </a:lnTo>
                <a:lnTo>
                  <a:pt x="84" y="20"/>
                </a:lnTo>
                <a:lnTo>
                  <a:pt x="84" y="16"/>
                </a:lnTo>
                <a:lnTo>
                  <a:pt x="86" y="12"/>
                </a:lnTo>
                <a:lnTo>
                  <a:pt x="84" y="8"/>
                </a:lnTo>
                <a:lnTo>
                  <a:pt x="82" y="6"/>
                </a:lnTo>
                <a:lnTo>
                  <a:pt x="80" y="4"/>
                </a:lnTo>
                <a:lnTo>
                  <a:pt x="78" y="4"/>
                </a:lnTo>
                <a:lnTo>
                  <a:pt x="76" y="4"/>
                </a:lnTo>
                <a:lnTo>
                  <a:pt x="72" y="6"/>
                </a:lnTo>
                <a:lnTo>
                  <a:pt x="68" y="8"/>
                </a:lnTo>
                <a:lnTo>
                  <a:pt x="64" y="12"/>
                </a:lnTo>
                <a:lnTo>
                  <a:pt x="60" y="16"/>
                </a:lnTo>
                <a:lnTo>
                  <a:pt x="56" y="24"/>
                </a:lnTo>
                <a:lnTo>
                  <a:pt x="56" y="28"/>
                </a:lnTo>
                <a:lnTo>
                  <a:pt x="54" y="36"/>
                </a:lnTo>
                <a:lnTo>
                  <a:pt x="54" y="46"/>
                </a:lnTo>
                <a:lnTo>
                  <a:pt x="56" y="58"/>
                </a:lnTo>
                <a:lnTo>
                  <a:pt x="72" y="78"/>
                </a:lnTo>
                <a:lnTo>
                  <a:pt x="72" y="78"/>
                </a:lnTo>
                <a:lnTo>
                  <a:pt x="72" y="80"/>
                </a:lnTo>
                <a:lnTo>
                  <a:pt x="72" y="84"/>
                </a:lnTo>
                <a:lnTo>
                  <a:pt x="72" y="86"/>
                </a:lnTo>
                <a:lnTo>
                  <a:pt x="72" y="90"/>
                </a:lnTo>
                <a:lnTo>
                  <a:pt x="72" y="92"/>
                </a:lnTo>
                <a:lnTo>
                  <a:pt x="70" y="92"/>
                </a:lnTo>
                <a:lnTo>
                  <a:pt x="68" y="90"/>
                </a:lnTo>
                <a:lnTo>
                  <a:pt x="64" y="86"/>
                </a:lnTo>
                <a:lnTo>
                  <a:pt x="56" y="76"/>
                </a:lnTo>
                <a:lnTo>
                  <a:pt x="48" y="60"/>
                </a:lnTo>
                <a:lnTo>
                  <a:pt x="44" y="38"/>
                </a:lnTo>
                <a:lnTo>
                  <a:pt x="44" y="32"/>
                </a:lnTo>
                <a:lnTo>
                  <a:pt x="46" y="20"/>
                </a:lnTo>
                <a:lnTo>
                  <a:pt x="52" y="4"/>
                </a:lnTo>
                <a:lnTo>
                  <a:pt x="52" y="2"/>
                </a:lnTo>
                <a:lnTo>
                  <a:pt x="48" y="0"/>
                </a:lnTo>
                <a:lnTo>
                  <a:pt x="40" y="0"/>
                </a:lnTo>
                <a:lnTo>
                  <a:pt x="32" y="4"/>
                </a:lnTo>
                <a:lnTo>
                  <a:pt x="18" y="14"/>
                </a:lnTo>
                <a:lnTo>
                  <a:pt x="16" y="18"/>
                </a:lnTo>
                <a:lnTo>
                  <a:pt x="10" y="30"/>
                </a:lnTo>
                <a:lnTo>
                  <a:pt x="4" y="42"/>
                </a:lnTo>
                <a:lnTo>
                  <a:pt x="2" y="56"/>
                </a:lnTo>
                <a:lnTo>
                  <a:pt x="2" y="56"/>
                </a:lnTo>
                <a:lnTo>
                  <a:pt x="2" y="58"/>
                </a:lnTo>
                <a:lnTo>
                  <a:pt x="0" y="58"/>
                </a:lnTo>
                <a:lnTo>
                  <a:pt x="0" y="60"/>
                </a:lnTo>
                <a:lnTo>
                  <a:pt x="2" y="64"/>
                </a:lnTo>
                <a:lnTo>
                  <a:pt x="4" y="68"/>
                </a:lnTo>
                <a:lnTo>
                  <a:pt x="6" y="72"/>
                </a:lnTo>
                <a:lnTo>
                  <a:pt x="12" y="80"/>
                </a:lnTo>
                <a:lnTo>
                  <a:pt x="18" y="88"/>
                </a:lnTo>
                <a:lnTo>
                  <a:pt x="22" y="98"/>
                </a:lnTo>
                <a:lnTo>
                  <a:pt x="24" y="104"/>
                </a:lnTo>
                <a:lnTo>
                  <a:pt x="22" y="108"/>
                </a:lnTo>
                <a:lnTo>
                  <a:pt x="26" y="112"/>
                </a:lnTo>
                <a:lnTo>
                  <a:pt x="26" y="112"/>
                </a:lnTo>
                <a:lnTo>
                  <a:pt x="28" y="110"/>
                </a:lnTo>
                <a:lnTo>
                  <a:pt x="30" y="108"/>
                </a:lnTo>
                <a:lnTo>
                  <a:pt x="32" y="108"/>
                </a:lnTo>
                <a:lnTo>
                  <a:pt x="36" y="110"/>
                </a:lnTo>
                <a:lnTo>
                  <a:pt x="40" y="112"/>
                </a:lnTo>
                <a:lnTo>
                  <a:pt x="48" y="118"/>
                </a:lnTo>
                <a:lnTo>
                  <a:pt x="62" y="122"/>
                </a:lnTo>
                <a:lnTo>
                  <a:pt x="80" y="12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" name="Freeform 349"/>
          <p:cNvSpPr>
            <a:spLocks/>
          </p:cNvSpPr>
          <p:nvPr/>
        </p:nvSpPr>
        <p:spPr bwMode="gray">
          <a:xfrm>
            <a:off x="6995833" y="2740025"/>
            <a:ext cx="127028" cy="92075"/>
          </a:xfrm>
          <a:custGeom>
            <a:avLst/>
            <a:gdLst/>
            <a:ahLst/>
            <a:cxnLst>
              <a:cxn ang="0">
                <a:pos x="6" y="36"/>
              </a:cxn>
              <a:cxn ang="0">
                <a:pos x="0" y="46"/>
              </a:cxn>
              <a:cxn ang="0">
                <a:pos x="2" y="46"/>
              </a:cxn>
              <a:cxn ang="0">
                <a:pos x="4" y="44"/>
              </a:cxn>
              <a:cxn ang="0">
                <a:pos x="6" y="44"/>
              </a:cxn>
              <a:cxn ang="0">
                <a:pos x="10" y="44"/>
              </a:cxn>
              <a:cxn ang="0">
                <a:pos x="12" y="44"/>
              </a:cxn>
              <a:cxn ang="0">
                <a:pos x="14" y="46"/>
              </a:cxn>
              <a:cxn ang="0">
                <a:pos x="16" y="48"/>
              </a:cxn>
              <a:cxn ang="0">
                <a:pos x="16" y="50"/>
              </a:cxn>
              <a:cxn ang="0">
                <a:pos x="16" y="52"/>
              </a:cxn>
              <a:cxn ang="0">
                <a:pos x="18" y="54"/>
              </a:cxn>
              <a:cxn ang="0">
                <a:pos x="20" y="56"/>
              </a:cxn>
              <a:cxn ang="0">
                <a:pos x="22" y="58"/>
              </a:cxn>
              <a:cxn ang="0">
                <a:pos x="26" y="58"/>
              </a:cxn>
              <a:cxn ang="0">
                <a:pos x="30" y="58"/>
              </a:cxn>
              <a:cxn ang="0">
                <a:pos x="34" y="56"/>
              </a:cxn>
              <a:cxn ang="0">
                <a:pos x="54" y="44"/>
              </a:cxn>
              <a:cxn ang="0">
                <a:pos x="72" y="48"/>
              </a:cxn>
              <a:cxn ang="0">
                <a:pos x="80" y="42"/>
              </a:cxn>
              <a:cxn ang="0">
                <a:pos x="80" y="40"/>
              </a:cxn>
              <a:cxn ang="0">
                <a:pos x="78" y="38"/>
              </a:cxn>
              <a:cxn ang="0">
                <a:pos x="74" y="34"/>
              </a:cxn>
              <a:cxn ang="0">
                <a:pos x="70" y="30"/>
              </a:cxn>
              <a:cxn ang="0">
                <a:pos x="66" y="26"/>
              </a:cxn>
              <a:cxn ang="0">
                <a:pos x="60" y="24"/>
              </a:cxn>
              <a:cxn ang="0">
                <a:pos x="60" y="24"/>
              </a:cxn>
              <a:cxn ang="0">
                <a:pos x="58" y="22"/>
              </a:cxn>
              <a:cxn ang="0">
                <a:pos x="54" y="20"/>
              </a:cxn>
              <a:cxn ang="0">
                <a:pos x="50" y="16"/>
              </a:cxn>
              <a:cxn ang="0">
                <a:pos x="46" y="14"/>
              </a:cxn>
              <a:cxn ang="0">
                <a:pos x="42" y="12"/>
              </a:cxn>
              <a:cxn ang="0">
                <a:pos x="38" y="10"/>
              </a:cxn>
              <a:cxn ang="0">
                <a:pos x="34" y="10"/>
              </a:cxn>
              <a:cxn ang="0">
                <a:pos x="32" y="0"/>
              </a:cxn>
              <a:cxn ang="0">
                <a:pos x="22" y="14"/>
              </a:cxn>
              <a:cxn ang="0">
                <a:pos x="20" y="14"/>
              </a:cxn>
              <a:cxn ang="0">
                <a:pos x="18" y="14"/>
              </a:cxn>
              <a:cxn ang="0">
                <a:pos x="16" y="16"/>
              </a:cxn>
              <a:cxn ang="0">
                <a:pos x="12" y="18"/>
              </a:cxn>
              <a:cxn ang="0">
                <a:pos x="10" y="20"/>
              </a:cxn>
              <a:cxn ang="0">
                <a:pos x="6" y="24"/>
              </a:cxn>
              <a:cxn ang="0">
                <a:pos x="6" y="30"/>
              </a:cxn>
              <a:cxn ang="0">
                <a:pos x="6" y="36"/>
              </a:cxn>
            </a:cxnLst>
            <a:rect l="0" t="0" r="r" b="b"/>
            <a:pathLst>
              <a:path w="80" h="58">
                <a:moveTo>
                  <a:pt x="6" y="36"/>
                </a:moveTo>
                <a:lnTo>
                  <a:pt x="0" y="46"/>
                </a:lnTo>
                <a:lnTo>
                  <a:pt x="2" y="46"/>
                </a:lnTo>
                <a:lnTo>
                  <a:pt x="4" y="44"/>
                </a:lnTo>
                <a:lnTo>
                  <a:pt x="6" y="44"/>
                </a:lnTo>
                <a:lnTo>
                  <a:pt x="10" y="44"/>
                </a:lnTo>
                <a:lnTo>
                  <a:pt x="12" y="44"/>
                </a:lnTo>
                <a:lnTo>
                  <a:pt x="14" y="46"/>
                </a:lnTo>
                <a:lnTo>
                  <a:pt x="16" y="48"/>
                </a:lnTo>
                <a:lnTo>
                  <a:pt x="16" y="50"/>
                </a:lnTo>
                <a:lnTo>
                  <a:pt x="16" y="52"/>
                </a:lnTo>
                <a:lnTo>
                  <a:pt x="18" y="54"/>
                </a:lnTo>
                <a:lnTo>
                  <a:pt x="20" y="56"/>
                </a:lnTo>
                <a:lnTo>
                  <a:pt x="22" y="58"/>
                </a:lnTo>
                <a:lnTo>
                  <a:pt x="26" y="58"/>
                </a:lnTo>
                <a:lnTo>
                  <a:pt x="30" y="58"/>
                </a:lnTo>
                <a:lnTo>
                  <a:pt x="34" y="56"/>
                </a:lnTo>
                <a:lnTo>
                  <a:pt x="54" y="44"/>
                </a:lnTo>
                <a:lnTo>
                  <a:pt x="72" y="48"/>
                </a:lnTo>
                <a:lnTo>
                  <a:pt x="80" y="42"/>
                </a:lnTo>
                <a:lnTo>
                  <a:pt x="80" y="40"/>
                </a:lnTo>
                <a:lnTo>
                  <a:pt x="78" y="38"/>
                </a:lnTo>
                <a:lnTo>
                  <a:pt x="74" y="34"/>
                </a:lnTo>
                <a:lnTo>
                  <a:pt x="70" y="30"/>
                </a:lnTo>
                <a:lnTo>
                  <a:pt x="66" y="26"/>
                </a:lnTo>
                <a:lnTo>
                  <a:pt x="60" y="24"/>
                </a:lnTo>
                <a:lnTo>
                  <a:pt x="60" y="24"/>
                </a:lnTo>
                <a:lnTo>
                  <a:pt x="58" y="22"/>
                </a:lnTo>
                <a:lnTo>
                  <a:pt x="54" y="20"/>
                </a:lnTo>
                <a:lnTo>
                  <a:pt x="50" y="16"/>
                </a:lnTo>
                <a:lnTo>
                  <a:pt x="46" y="14"/>
                </a:lnTo>
                <a:lnTo>
                  <a:pt x="42" y="12"/>
                </a:lnTo>
                <a:lnTo>
                  <a:pt x="38" y="10"/>
                </a:lnTo>
                <a:lnTo>
                  <a:pt x="34" y="10"/>
                </a:lnTo>
                <a:lnTo>
                  <a:pt x="32" y="0"/>
                </a:lnTo>
                <a:lnTo>
                  <a:pt x="22" y="14"/>
                </a:lnTo>
                <a:lnTo>
                  <a:pt x="20" y="14"/>
                </a:lnTo>
                <a:lnTo>
                  <a:pt x="18" y="14"/>
                </a:lnTo>
                <a:lnTo>
                  <a:pt x="16" y="16"/>
                </a:lnTo>
                <a:lnTo>
                  <a:pt x="12" y="18"/>
                </a:lnTo>
                <a:lnTo>
                  <a:pt x="10" y="20"/>
                </a:lnTo>
                <a:lnTo>
                  <a:pt x="6" y="24"/>
                </a:lnTo>
                <a:lnTo>
                  <a:pt x="6" y="30"/>
                </a:lnTo>
                <a:lnTo>
                  <a:pt x="6" y="3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" name="Freeform 350"/>
          <p:cNvSpPr>
            <a:spLocks/>
          </p:cNvSpPr>
          <p:nvPr/>
        </p:nvSpPr>
        <p:spPr bwMode="gray">
          <a:xfrm>
            <a:off x="6675087" y="2225675"/>
            <a:ext cx="133379" cy="193675"/>
          </a:xfrm>
          <a:custGeom>
            <a:avLst/>
            <a:gdLst/>
            <a:ahLst/>
            <a:cxnLst>
              <a:cxn ang="0">
                <a:pos x="14" y="48"/>
              </a:cxn>
              <a:cxn ang="0">
                <a:pos x="10" y="46"/>
              </a:cxn>
              <a:cxn ang="0">
                <a:pos x="6" y="46"/>
              </a:cxn>
              <a:cxn ang="0">
                <a:pos x="2" y="48"/>
              </a:cxn>
              <a:cxn ang="0">
                <a:pos x="0" y="56"/>
              </a:cxn>
              <a:cxn ang="0">
                <a:pos x="2" y="64"/>
              </a:cxn>
              <a:cxn ang="0">
                <a:pos x="4" y="70"/>
              </a:cxn>
              <a:cxn ang="0">
                <a:pos x="10" y="80"/>
              </a:cxn>
              <a:cxn ang="0">
                <a:pos x="20" y="86"/>
              </a:cxn>
              <a:cxn ang="0">
                <a:pos x="24" y="90"/>
              </a:cxn>
              <a:cxn ang="0">
                <a:pos x="32" y="102"/>
              </a:cxn>
              <a:cxn ang="0">
                <a:pos x="32" y="106"/>
              </a:cxn>
              <a:cxn ang="0">
                <a:pos x="34" y="112"/>
              </a:cxn>
              <a:cxn ang="0">
                <a:pos x="40" y="118"/>
              </a:cxn>
              <a:cxn ang="0">
                <a:pos x="50" y="122"/>
              </a:cxn>
              <a:cxn ang="0">
                <a:pos x="64" y="120"/>
              </a:cxn>
              <a:cxn ang="0">
                <a:pos x="68" y="118"/>
              </a:cxn>
              <a:cxn ang="0">
                <a:pos x="76" y="114"/>
              </a:cxn>
              <a:cxn ang="0">
                <a:pos x="84" y="104"/>
              </a:cxn>
              <a:cxn ang="0">
                <a:pos x="84" y="88"/>
              </a:cxn>
              <a:cxn ang="0">
                <a:pos x="80" y="68"/>
              </a:cxn>
              <a:cxn ang="0">
                <a:pos x="78" y="54"/>
              </a:cxn>
              <a:cxn ang="0">
                <a:pos x="74" y="56"/>
              </a:cxn>
              <a:cxn ang="0">
                <a:pos x="66" y="56"/>
              </a:cxn>
              <a:cxn ang="0">
                <a:pos x="60" y="54"/>
              </a:cxn>
              <a:cxn ang="0">
                <a:pos x="60" y="48"/>
              </a:cxn>
              <a:cxn ang="0">
                <a:pos x="64" y="42"/>
              </a:cxn>
              <a:cxn ang="0">
                <a:pos x="72" y="36"/>
              </a:cxn>
              <a:cxn ang="0">
                <a:pos x="76" y="36"/>
              </a:cxn>
              <a:cxn ang="0">
                <a:pos x="78" y="30"/>
              </a:cxn>
              <a:cxn ang="0">
                <a:pos x="80" y="20"/>
              </a:cxn>
              <a:cxn ang="0">
                <a:pos x="76" y="12"/>
              </a:cxn>
              <a:cxn ang="0">
                <a:pos x="68" y="0"/>
              </a:cxn>
              <a:cxn ang="0">
                <a:pos x="64" y="0"/>
              </a:cxn>
              <a:cxn ang="0">
                <a:pos x="54" y="4"/>
              </a:cxn>
              <a:cxn ang="0">
                <a:pos x="46" y="4"/>
              </a:cxn>
              <a:cxn ang="0">
                <a:pos x="40" y="4"/>
              </a:cxn>
              <a:cxn ang="0">
                <a:pos x="32" y="2"/>
              </a:cxn>
              <a:cxn ang="0">
                <a:pos x="24" y="6"/>
              </a:cxn>
              <a:cxn ang="0">
                <a:pos x="20" y="14"/>
              </a:cxn>
              <a:cxn ang="0">
                <a:pos x="20" y="16"/>
              </a:cxn>
              <a:cxn ang="0">
                <a:pos x="20" y="24"/>
              </a:cxn>
              <a:cxn ang="0">
                <a:pos x="24" y="34"/>
              </a:cxn>
              <a:cxn ang="0">
                <a:pos x="28" y="38"/>
              </a:cxn>
              <a:cxn ang="0">
                <a:pos x="32" y="42"/>
              </a:cxn>
              <a:cxn ang="0">
                <a:pos x="34" y="48"/>
              </a:cxn>
              <a:cxn ang="0">
                <a:pos x="32" y="56"/>
              </a:cxn>
              <a:cxn ang="0">
                <a:pos x="26" y="58"/>
              </a:cxn>
              <a:cxn ang="0">
                <a:pos x="20" y="54"/>
              </a:cxn>
            </a:cxnLst>
            <a:rect l="0" t="0" r="r" b="b"/>
            <a:pathLst>
              <a:path w="84" h="122">
                <a:moveTo>
                  <a:pt x="14" y="48"/>
                </a:moveTo>
                <a:lnTo>
                  <a:pt x="14" y="48"/>
                </a:lnTo>
                <a:lnTo>
                  <a:pt x="12" y="46"/>
                </a:lnTo>
                <a:lnTo>
                  <a:pt x="10" y="46"/>
                </a:lnTo>
                <a:lnTo>
                  <a:pt x="8" y="46"/>
                </a:lnTo>
                <a:lnTo>
                  <a:pt x="6" y="46"/>
                </a:lnTo>
                <a:lnTo>
                  <a:pt x="2" y="46"/>
                </a:lnTo>
                <a:lnTo>
                  <a:pt x="2" y="48"/>
                </a:lnTo>
                <a:lnTo>
                  <a:pt x="0" y="50"/>
                </a:lnTo>
                <a:lnTo>
                  <a:pt x="0" y="56"/>
                </a:lnTo>
                <a:lnTo>
                  <a:pt x="2" y="62"/>
                </a:lnTo>
                <a:lnTo>
                  <a:pt x="2" y="64"/>
                </a:lnTo>
                <a:lnTo>
                  <a:pt x="2" y="66"/>
                </a:lnTo>
                <a:lnTo>
                  <a:pt x="4" y="70"/>
                </a:lnTo>
                <a:lnTo>
                  <a:pt x="6" y="76"/>
                </a:lnTo>
                <a:lnTo>
                  <a:pt x="10" y="80"/>
                </a:lnTo>
                <a:lnTo>
                  <a:pt x="14" y="84"/>
                </a:lnTo>
                <a:lnTo>
                  <a:pt x="20" y="86"/>
                </a:lnTo>
                <a:lnTo>
                  <a:pt x="22" y="88"/>
                </a:lnTo>
                <a:lnTo>
                  <a:pt x="24" y="90"/>
                </a:lnTo>
                <a:lnTo>
                  <a:pt x="28" y="94"/>
                </a:lnTo>
                <a:lnTo>
                  <a:pt x="32" y="102"/>
                </a:lnTo>
                <a:lnTo>
                  <a:pt x="32" y="104"/>
                </a:lnTo>
                <a:lnTo>
                  <a:pt x="32" y="106"/>
                </a:lnTo>
                <a:lnTo>
                  <a:pt x="34" y="108"/>
                </a:lnTo>
                <a:lnTo>
                  <a:pt x="34" y="112"/>
                </a:lnTo>
                <a:lnTo>
                  <a:pt x="38" y="116"/>
                </a:lnTo>
                <a:lnTo>
                  <a:pt x="40" y="118"/>
                </a:lnTo>
                <a:lnTo>
                  <a:pt x="44" y="122"/>
                </a:lnTo>
                <a:lnTo>
                  <a:pt x="50" y="122"/>
                </a:lnTo>
                <a:lnTo>
                  <a:pt x="56" y="122"/>
                </a:lnTo>
                <a:lnTo>
                  <a:pt x="64" y="120"/>
                </a:lnTo>
                <a:lnTo>
                  <a:pt x="64" y="120"/>
                </a:lnTo>
                <a:lnTo>
                  <a:pt x="68" y="118"/>
                </a:lnTo>
                <a:lnTo>
                  <a:pt x="72" y="116"/>
                </a:lnTo>
                <a:lnTo>
                  <a:pt x="76" y="114"/>
                </a:lnTo>
                <a:lnTo>
                  <a:pt x="80" y="110"/>
                </a:lnTo>
                <a:lnTo>
                  <a:pt x="84" y="104"/>
                </a:lnTo>
                <a:lnTo>
                  <a:pt x="84" y="100"/>
                </a:lnTo>
                <a:lnTo>
                  <a:pt x="84" y="88"/>
                </a:lnTo>
                <a:lnTo>
                  <a:pt x="82" y="76"/>
                </a:lnTo>
                <a:lnTo>
                  <a:pt x="80" y="68"/>
                </a:lnTo>
                <a:lnTo>
                  <a:pt x="80" y="54"/>
                </a:lnTo>
                <a:lnTo>
                  <a:pt x="78" y="54"/>
                </a:lnTo>
                <a:lnTo>
                  <a:pt x="76" y="56"/>
                </a:lnTo>
                <a:lnTo>
                  <a:pt x="74" y="56"/>
                </a:lnTo>
                <a:lnTo>
                  <a:pt x="70" y="56"/>
                </a:lnTo>
                <a:lnTo>
                  <a:pt x="66" y="56"/>
                </a:lnTo>
                <a:lnTo>
                  <a:pt x="64" y="56"/>
                </a:lnTo>
                <a:lnTo>
                  <a:pt x="60" y="54"/>
                </a:lnTo>
                <a:lnTo>
                  <a:pt x="60" y="50"/>
                </a:lnTo>
                <a:lnTo>
                  <a:pt x="60" y="48"/>
                </a:lnTo>
                <a:lnTo>
                  <a:pt x="62" y="46"/>
                </a:lnTo>
                <a:lnTo>
                  <a:pt x="64" y="42"/>
                </a:lnTo>
                <a:lnTo>
                  <a:pt x="68" y="40"/>
                </a:lnTo>
                <a:lnTo>
                  <a:pt x="72" y="36"/>
                </a:lnTo>
                <a:lnTo>
                  <a:pt x="76" y="36"/>
                </a:lnTo>
                <a:lnTo>
                  <a:pt x="76" y="36"/>
                </a:lnTo>
                <a:lnTo>
                  <a:pt x="78" y="32"/>
                </a:lnTo>
                <a:lnTo>
                  <a:pt x="78" y="30"/>
                </a:lnTo>
                <a:lnTo>
                  <a:pt x="80" y="24"/>
                </a:lnTo>
                <a:lnTo>
                  <a:pt x="80" y="20"/>
                </a:lnTo>
                <a:lnTo>
                  <a:pt x="78" y="16"/>
                </a:lnTo>
                <a:lnTo>
                  <a:pt x="76" y="12"/>
                </a:lnTo>
                <a:lnTo>
                  <a:pt x="72" y="10"/>
                </a:lnTo>
                <a:lnTo>
                  <a:pt x="68" y="0"/>
                </a:lnTo>
                <a:lnTo>
                  <a:pt x="68" y="0"/>
                </a:lnTo>
                <a:lnTo>
                  <a:pt x="64" y="0"/>
                </a:lnTo>
                <a:lnTo>
                  <a:pt x="58" y="2"/>
                </a:lnTo>
                <a:lnTo>
                  <a:pt x="54" y="4"/>
                </a:lnTo>
                <a:lnTo>
                  <a:pt x="48" y="4"/>
                </a:lnTo>
                <a:lnTo>
                  <a:pt x="46" y="4"/>
                </a:lnTo>
                <a:lnTo>
                  <a:pt x="44" y="4"/>
                </a:lnTo>
                <a:lnTo>
                  <a:pt x="40" y="4"/>
                </a:lnTo>
                <a:lnTo>
                  <a:pt x="36" y="2"/>
                </a:lnTo>
                <a:lnTo>
                  <a:pt x="32" y="2"/>
                </a:lnTo>
                <a:lnTo>
                  <a:pt x="28" y="4"/>
                </a:lnTo>
                <a:lnTo>
                  <a:pt x="24" y="6"/>
                </a:lnTo>
                <a:lnTo>
                  <a:pt x="22" y="8"/>
                </a:lnTo>
                <a:lnTo>
                  <a:pt x="20" y="14"/>
                </a:lnTo>
                <a:lnTo>
                  <a:pt x="20" y="14"/>
                </a:lnTo>
                <a:lnTo>
                  <a:pt x="20" y="16"/>
                </a:lnTo>
                <a:lnTo>
                  <a:pt x="20" y="20"/>
                </a:lnTo>
                <a:lnTo>
                  <a:pt x="20" y="24"/>
                </a:lnTo>
                <a:lnTo>
                  <a:pt x="22" y="28"/>
                </a:lnTo>
                <a:lnTo>
                  <a:pt x="24" y="34"/>
                </a:lnTo>
                <a:lnTo>
                  <a:pt x="28" y="36"/>
                </a:lnTo>
                <a:lnTo>
                  <a:pt x="28" y="38"/>
                </a:lnTo>
                <a:lnTo>
                  <a:pt x="30" y="40"/>
                </a:lnTo>
                <a:lnTo>
                  <a:pt x="32" y="42"/>
                </a:lnTo>
                <a:lnTo>
                  <a:pt x="32" y="46"/>
                </a:lnTo>
                <a:lnTo>
                  <a:pt x="34" y="48"/>
                </a:lnTo>
                <a:lnTo>
                  <a:pt x="34" y="52"/>
                </a:lnTo>
                <a:lnTo>
                  <a:pt x="32" y="56"/>
                </a:lnTo>
                <a:lnTo>
                  <a:pt x="28" y="58"/>
                </a:lnTo>
                <a:lnTo>
                  <a:pt x="26" y="58"/>
                </a:lnTo>
                <a:lnTo>
                  <a:pt x="24" y="56"/>
                </a:lnTo>
                <a:lnTo>
                  <a:pt x="20" y="54"/>
                </a:lnTo>
                <a:lnTo>
                  <a:pt x="14" y="4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" name="Freeform 351"/>
          <p:cNvSpPr>
            <a:spLocks/>
          </p:cNvSpPr>
          <p:nvPr/>
        </p:nvSpPr>
        <p:spPr bwMode="gray">
          <a:xfrm>
            <a:off x="6903738" y="2244725"/>
            <a:ext cx="107974" cy="168275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26" y="0"/>
              </a:cxn>
              <a:cxn ang="0">
                <a:pos x="20" y="4"/>
              </a:cxn>
              <a:cxn ang="0">
                <a:pos x="20" y="4"/>
              </a:cxn>
              <a:cxn ang="0">
                <a:pos x="18" y="2"/>
              </a:cxn>
              <a:cxn ang="0">
                <a:pos x="16" y="2"/>
              </a:cxn>
              <a:cxn ang="0">
                <a:pos x="12" y="8"/>
              </a:cxn>
              <a:cxn ang="0">
                <a:pos x="8" y="16"/>
              </a:cxn>
              <a:cxn ang="0">
                <a:pos x="4" y="22"/>
              </a:cxn>
              <a:cxn ang="0">
                <a:pos x="0" y="30"/>
              </a:cxn>
              <a:cxn ang="0">
                <a:pos x="2" y="32"/>
              </a:cxn>
              <a:cxn ang="0">
                <a:pos x="4" y="38"/>
              </a:cxn>
              <a:cxn ang="0">
                <a:pos x="2" y="46"/>
              </a:cxn>
              <a:cxn ang="0">
                <a:pos x="2" y="48"/>
              </a:cxn>
              <a:cxn ang="0">
                <a:pos x="2" y="54"/>
              </a:cxn>
              <a:cxn ang="0">
                <a:pos x="4" y="66"/>
              </a:cxn>
              <a:cxn ang="0">
                <a:pos x="8" y="104"/>
              </a:cxn>
              <a:cxn ang="0">
                <a:pos x="10" y="106"/>
              </a:cxn>
              <a:cxn ang="0">
                <a:pos x="16" y="106"/>
              </a:cxn>
              <a:cxn ang="0">
                <a:pos x="20" y="104"/>
              </a:cxn>
              <a:cxn ang="0">
                <a:pos x="24" y="98"/>
              </a:cxn>
              <a:cxn ang="0">
                <a:pos x="26" y="90"/>
              </a:cxn>
              <a:cxn ang="0">
                <a:pos x="24" y="86"/>
              </a:cxn>
              <a:cxn ang="0">
                <a:pos x="22" y="78"/>
              </a:cxn>
              <a:cxn ang="0">
                <a:pos x="24" y="72"/>
              </a:cxn>
              <a:cxn ang="0">
                <a:pos x="30" y="68"/>
              </a:cxn>
              <a:cxn ang="0">
                <a:pos x="36" y="68"/>
              </a:cxn>
              <a:cxn ang="0">
                <a:pos x="40" y="66"/>
              </a:cxn>
              <a:cxn ang="0">
                <a:pos x="48" y="62"/>
              </a:cxn>
              <a:cxn ang="0">
                <a:pos x="54" y="52"/>
              </a:cxn>
              <a:cxn ang="0">
                <a:pos x="56" y="48"/>
              </a:cxn>
              <a:cxn ang="0">
                <a:pos x="62" y="38"/>
              </a:cxn>
              <a:cxn ang="0">
                <a:pos x="64" y="24"/>
              </a:cxn>
              <a:cxn ang="0">
                <a:pos x="64" y="22"/>
              </a:cxn>
              <a:cxn ang="0">
                <a:pos x="68" y="18"/>
              </a:cxn>
              <a:cxn ang="0">
                <a:pos x="68" y="12"/>
              </a:cxn>
              <a:cxn ang="0">
                <a:pos x="62" y="8"/>
              </a:cxn>
              <a:cxn ang="0">
                <a:pos x="56" y="8"/>
              </a:cxn>
              <a:cxn ang="0">
                <a:pos x="48" y="8"/>
              </a:cxn>
              <a:cxn ang="0">
                <a:pos x="40" y="6"/>
              </a:cxn>
              <a:cxn ang="0">
                <a:pos x="34" y="0"/>
              </a:cxn>
            </a:cxnLst>
            <a:rect l="0" t="0" r="r" b="b"/>
            <a:pathLst>
              <a:path w="68" h="106">
                <a:moveTo>
                  <a:pt x="34" y="0"/>
                </a:moveTo>
                <a:lnTo>
                  <a:pt x="32" y="0"/>
                </a:lnTo>
                <a:lnTo>
                  <a:pt x="30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2"/>
                </a:lnTo>
                <a:lnTo>
                  <a:pt x="18" y="2"/>
                </a:lnTo>
                <a:lnTo>
                  <a:pt x="18" y="2"/>
                </a:lnTo>
                <a:lnTo>
                  <a:pt x="16" y="2"/>
                </a:lnTo>
                <a:lnTo>
                  <a:pt x="14" y="4"/>
                </a:lnTo>
                <a:lnTo>
                  <a:pt x="12" y="8"/>
                </a:lnTo>
                <a:lnTo>
                  <a:pt x="8" y="16"/>
                </a:lnTo>
                <a:lnTo>
                  <a:pt x="8" y="16"/>
                </a:lnTo>
                <a:lnTo>
                  <a:pt x="6" y="20"/>
                </a:lnTo>
                <a:lnTo>
                  <a:pt x="4" y="22"/>
                </a:lnTo>
                <a:lnTo>
                  <a:pt x="2" y="26"/>
                </a:lnTo>
                <a:lnTo>
                  <a:pt x="0" y="30"/>
                </a:lnTo>
                <a:lnTo>
                  <a:pt x="0" y="30"/>
                </a:lnTo>
                <a:lnTo>
                  <a:pt x="2" y="32"/>
                </a:lnTo>
                <a:lnTo>
                  <a:pt x="4" y="36"/>
                </a:lnTo>
                <a:lnTo>
                  <a:pt x="4" y="38"/>
                </a:lnTo>
                <a:lnTo>
                  <a:pt x="4" y="42"/>
                </a:lnTo>
                <a:lnTo>
                  <a:pt x="2" y="46"/>
                </a:lnTo>
                <a:lnTo>
                  <a:pt x="2" y="48"/>
                </a:lnTo>
                <a:lnTo>
                  <a:pt x="2" y="48"/>
                </a:lnTo>
                <a:lnTo>
                  <a:pt x="2" y="50"/>
                </a:lnTo>
                <a:lnTo>
                  <a:pt x="2" y="54"/>
                </a:lnTo>
                <a:lnTo>
                  <a:pt x="2" y="60"/>
                </a:lnTo>
                <a:lnTo>
                  <a:pt x="4" y="66"/>
                </a:lnTo>
                <a:lnTo>
                  <a:pt x="6" y="74"/>
                </a:lnTo>
                <a:lnTo>
                  <a:pt x="8" y="104"/>
                </a:lnTo>
                <a:lnTo>
                  <a:pt x="8" y="104"/>
                </a:lnTo>
                <a:lnTo>
                  <a:pt x="10" y="106"/>
                </a:lnTo>
                <a:lnTo>
                  <a:pt x="12" y="106"/>
                </a:lnTo>
                <a:lnTo>
                  <a:pt x="16" y="106"/>
                </a:lnTo>
                <a:lnTo>
                  <a:pt x="18" y="106"/>
                </a:lnTo>
                <a:lnTo>
                  <a:pt x="20" y="104"/>
                </a:lnTo>
                <a:lnTo>
                  <a:pt x="24" y="102"/>
                </a:lnTo>
                <a:lnTo>
                  <a:pt x="24" y="98"/>
                </a:lnTo>
                <a:lnTo>
                  <a:pt x="26" y="90"/>
                </a:lnTo>
                <a:lnTo>
                  <a:pt x="26" y="90"/>
                </a:lnTo>
                <a:lnTo>
                  <a:pt x="24" y="88"/>
                </a:lnTo>
                <a:lnTo>
                  <a:pt x="24" y="86"/>
                </a:lnTo>
                <a:lnTo>
                  <a:pt x="24" y="82"/>
                </a:lnTo>
                <a:lnTo>
                  <a:pt x="22" y="78"/>
                </a:lnTo>
                <a:lnTo>
                  <a:pt x="22" y="76"/>
                </a:lnTo>
                <a:lnTo>
                  <a:pt x="24" y="72"/>
                </a:lnTo>
                <a:lnTo>
                  <a:pt x="26" y="70"/>
                </a:lnTo>
                <a:lnTo>
                  <a:pt x="30" y="68"/>
                </a:lnTo>
                <a:lnTo>
                  <a:pt x="34" y="68"/>
                </a:lnTo>
                <a:lnTo>
                  <a:pt x="36" y="68"/>
                </a:lnTo>
                <a:lnTo>
                  <a:pt x="38" y="68"/>
                </a:lnTo>
                <a:lnTo>
                  <a:pt x="40" y="66"/>
                </a:lnTo>
                <a:lnTo>
                  <a:pt x="44" y="66"/>
                </a:lnTo>
                <a:lnTo>
                  <a:pt x="48" y="62"/>
                </a:lnTo>
                <a:lnTo>
                  <a:pt x="52" y="58"/>
                </a:lnTo>
                <a:lnTo>
                  <a:pt x="54" y="52"/>
                </a:lnTo>
                <a:lnTo>
                  <a:pt x="54" y="50"/>
                </a:lnTo>
                <a:lnTo>
                  <a:pt x="56" y="48"/>
                </a:lnTo>
                <a:lnTo>
                  <a:pt x="60" y="42"/>
                </a:lnTo>
                <a:lnTo>
                  <a:pt x="62" y="38"/>
                </a:lnTo>
                <a:lnTo>
                  <a:pt x="62" y="30"/>
                </a:lnTo>
                <a:lnTo>
                  <a:pt x="64" y="24"/>
                </a:lnTo>
                <a:lnTo>
                  <a:pt x="64" y="24"/>
                </a:lnTo>
                <a:lnTo>
                  <a:pt x="64" y="22"/>
                </a:lnTo>
                <a:lnTo>
                  <a:pt x="66" y="20"/>
                </a:lnTo>
                <a:lnTo>
                  <a:pt x="68" y="18"/>
                </a:lnTo>
                <a:lnTo>
                  <a:pt x="68" y="14"/>
                </a:lnTo>
                <a:lnTo>
                  <a:pt x="68" y="12"/>
                </a:lnTo>
                <a:lnTo>
                  <a:pt x="66" y="10"/>
                </a:lnTo>
                <a:lnTo>
                  <a:pt x="62" y="8"/>
                </a:lnTo>
                <a:lnTo>
                  <a:pt x="56" y="8"/>
                </a:lnTo>
                <a:lnTo>
                  <a:pt x="56" y="8"/>
                </a:lnTo>
                <a:lnTo>
                  <a:pt x="52" y="8"/>
                </a:lnTo>
                <a:lnTo>
                  <a:pt x="48" y="8"/>
                </a:lnTo>
                <a:lnTo>
                  <a:pt x="44" y="8"/>
                </a:lnTo>
                <a:lnTo>
                  <a:pt x="40" y="6"/>
                </a:lnTo>
                <a:lnTo>
                  <a:pt x="36" y="4"/>
                </a:lnTo>
                <a:lnTo>
                  <a:pt x="34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" name="Freeform 352"/>
          <p:cNvSpPr>
            <a:spLocks/>
          </p:cNvSpPr>
          <p:nvPr/>
        </p:nvSpPr>
        <p:spPr bwMode="gray">
          <a:xfrm>
            <a:off x="6268598" y="2200275"/>
            <a:ext cx="165136" cy="184150"/>
          </a:xfrm>
          <a:custGeom>
            <a:avLst/>
            <a:gdLst/>
            <a:ahLst/>
            <a:cxnLst>
              <a:cxn ang="0">
                <a:pos x="4" y="80"/>
              </a:cxn>
              <a:cxn ang="0">
                <a:pos x="0" y="82"/>
              </a:cxn>
              <a:cxn ang="0">
                <a:pos x="0" y="86"/>
              </a:cxn>
              <a:cxn ang="0">
                <a:pos x="4" y="92"/>
              </a:cxn>
              <a:cxn ang="0">
                <a:pos x="8" y="94"/>
              </a:cxn>
              <a:cxn ang="0">
                <a:pos x="12" y="100"/>
              </a:cxn>
              <a:cxn ang="0">
                <a:pos x="14" y="110"/>
              </a:cxn>
              <a:cxn ang="0">
                <a:pos x="18" y="112"/>
              </a:cxn>
              <a:cxn ang="0">
                <a:pos x="24" y="116"/>
              </a:cxn>
              <a:cxn ang="0">
                <a:pos x="30" y="114"/>
              </a:cxn>
              <a:cxn ang="0">
                <a:pos x="34" y="110"/>
              </a:cxn>
              <a:cxn ang="0">
                <a:pos x="36" y="106"/>
              </a:cxn>
              <a:cxn ang="0">
                <a:pos x="42" y="104"/>
              </a:cxn>
              <a:cxn ang="0">
                <a:pos x="46" y="106"/>
              </a:cxn>
              <a:cxn ang="0">
                <a:pos x="50" y="106"/>
              </a:cxn>
              <a:cxn ang="0">
                <a:pos x="54" y="102"/>
              </a:cxn>
              <a:cxn ang="0">
                <a:pos x="56" y="92"/>
              </a:cxn>
              <a:cxn ang="0">
                <a:pos x="60" y="74"/>
              </a:cxn>
              <a:cxn ang="0">
                <a:pos x="82" y="48"/>
              </a:cxn>
              <a:cxn ang="0">
                <a:pos x="104" y="32"/>
              </a:cxn>
              <a:cxn ang="0">
                <a:pos x="104" y="32"/>
              </a:cxn>
              <a:cxn ang="0">
                <a:pos x="98" y="28"/>
              </a:cxn>
              <a:cxn ang="0">
                <a:pos x="88" y="20"/>
              </a:cxn>
              <a:cxn ang="0">
                <a:pos x="88" y="18"/>
              </a:cxn>
              <a:cxn ang="0">
                <a:pos x="84" y="14"/>
              </a:cxn>
              <a:cxn ang="0">
                <a:pos x="78" y="14"/>
              </a:cxn>
              <a:cxn ang="0">
                <a:pos x="72" y="20"/>
              </a:cxn>
              <a:cxn ang="0">
                <a:pos x="70" y="20"/>
              </a:cxn>
              <a:cxn ang="0">
                <a:pos x="68" y="22"/>
              </a:cxn>
              <a:cxn ang="0">
                <a:pos x="66" y="16"/>
              </a:cxn>
              <a:cxn ang="0">
                <a:pos x="64" y="14"/>
              </a:cxn>
              <a:cxn ang="0">
                <a:pos x="60" y="10"/>
              </a:cxn>
              <a:cxn ang="0">
                <a:pos x="56" y="8"/>
              </a:cxn>
              <a:cxn ang="0">
                <a:pos x="50" y="12"/>
              </a:cxn>
              <a:cxn ang="0">
                <a:pos x="42" y="10"/>
              </a:cxn>
              <a:cxn ang="0">
                <a:pos x="44" y="6"/>
              </a:cxn>
              <a:cxn ang="0">
                <a:pos x="46" y="2"/>
              </a:cxn>
              <a:cxn ang="0">
                <a:pos x="42" y="0"/>
              </a:cxn>
              <a:cxn ang="0">
                <a:pos x="34" y="2"/>
              </a:cxn>
              <a:cxn ang="0">
                <a:pos x="28" y="6"/>
              </a:cxn>
              <a:cxn ang="0">
                <a:pos x="26" y="10"/>
              </a:cxn>
              <a:cxn ang="0">
                <a:pos x="26" y="10"/>
              </a:cxn>
              <a:cxn ang="0">
                <a:pos x="22" y="10"/>
              </a:cxn>
              <a:cxn ang="0">
                <a:pos x="18" y="10"/>
              </a:cxn>
              <a:cxn ang="0">
                <a:pos x="16" y="14"/>
              </a:cxn>
              <a:cxn ang="0">
                <a:pos x="14" y="24"/>
              </a:cxn>
              <a:cxn ang="0">
                <a:pos x="16" y="28"/>
              </a:cxn>
              <a:cxn ang="0">
                <a:pos x="18" y="34"/>
              </a:cxn>
              <a:cxn ang="0">
                <a:pos x="16" y="40"/>
              </a:cxn>
              <a:cxn ang="0">
                <a:pos x="14" y="44"/>
              </a:cxn>
              <a:cxn ang="0">
                <a:pos x="8" y="54"/>
              </a:cxn>
              <a:cxn ang="0">
                <a:pos x="4" y="80"/>
              </a:cxn>
            </a:cxnLst>
            <a:rect l="0" t="0" r="r" b="b"/>
            <a:pathLst>
              <a:path w="104" h="116">
                <a:moveTo>
                  <a:pt x="4" y="80"/>
                </a:moveTo>
                <a:lnTo>
                  <a:pt x="4" y="80"/>
                </a:lnTo>
                <a:lnTo>
                  <a:pt x="2" y="80"/>
                </a:lnTo>
                <a:lnTo>
                  <a:pt x="0" y="82"/>
                </a:lnTo>
                <a:lnTo>
                  <a:pt x="0" y="84"/>
                </a:lnTo>
                <a:lnTo>
                  <a:pt x="0" y="86"/>
                </a:lnTo>
                <a:lnTo>
                  <a:pt x="0" y="90"/>
                </a:lnTo>
                <a:lnTo>
                  <a:pt x="4" y="92"/>
                </a:lnTo>
                <a:lnTo>
                  <a:pt x="6" y="94"/>
                </a:lnTo>
                <a:lnTo>
                  <a:pt x="8" y="94"/>
                </a:lnTo>
                <a:lnTo>
                  <a:pt x="10" y="96"/>
                </a:lnTo>
                <a:lnTo>
                  <a:pt x="12" y="100"/>
                </a:lnTo>
                <a:lnTo>
                  <a:pt x="14" y="104"/>
                </a:lnTo>
                <a:lnTo>
                  <a:pt x="14" y="110"/>
                </a:lnTo>
                <a:lnTo>
                  <a:pt x="16" y="110"/>
                </a:lnTo>
                <a:lnTo>
                  <a:pt x="18" y="112"/>
                </a:lnTo>
                <a:lnTo>
                  <a:pt x="20" y="114"/>
                </a:lnTo>
                <a:lnTo>
                  <a:pt x="24" y="116"/>
                </a:lnTo>
                <a:lnTo>
                  <a:pt x="28" y="116"/>
                </a:lnTo>
                <a:lnTo>
                  <a:pt x="30" y="114"/>
                </a:lnTo>
                <a:lnTo>
                  <a:pt x="34" y="110"/>
                </a:lnTo>
                <a:lnTo>
                  <a:pt x="34" y="110"/>
                </a:lnTo>
                <a:lnTo>
                  <a:pt x="34" y="108"/>
                </a:lnTo>
                <a:lnTo>
                  <a:pt x="36" y="106"/>
                </a:lnTo>
                <a:lnTo>
                  <a:pt x="38" y="106"/>
                </a:lnTo>
                <a:lnTo>
                  <a:pt x="42" y="104"/>
                </a:lnTo>
                <a:lnTo>
                  <a:pt x="46" y="106"/>
                </a:lnTo>
                <a:lnTo>
                  <a:pt x="46" y="106"/>
                </a:lnTo>
                <a:lnTo>
                  <a:pt x="48" y="106"/>
                </a:lnTo>
                <a:lnTo>
                  <a:pt x="50" y="106"/>
                </a:lnTo>
                <a:lnTo>
                  <a:pt x="52" y="104"/>
                </a:lnTo>
                <a:lnTo>
                  <a:pt x="54" y="102"/>
                </a:lnTo>
                <a:lnTo>
                  <a:pt x="54" y="98"/>
                </a:lnTo>
                <a:lnTo>
                  <a:pt x="56" y="92"/>
                </a:lnTo>
                <a:lnTo>
                  <a:pt x="56" y="88"/>
                </a:lnTo>
                <a:lnTo>
                  <a:pt x="60" y="74"/>
                </a:lnTo>
                <a:lnTo>
                  <a:pt x="68" y="60"/>
                </a:lnTo>
                <a:lnTo>
                  <a:pt x="82" y="48"/>
                </a:lnTo>
                <a:lnTo>
                  <a:pt x="104" y="40"/>
                </a:lnTo>
                <a:lnTo>
                  <a:pt x="104" y="32"/>
                </a:lnTo>
                <a:lnTo>
                  <a:pt x="104" y="32"/>
                </a:lnTo>
                <a:lnTo>
                  <a:pt x="104" y="32"/>
                </a:lnTo>
                <a:lnTo>
                  <a:pt x="102" y="30"/>
                </a:lnTo>
                <a:lnTo>
                  <a:pt x="98" y="28"/>
                </a:lnTo>
                <a:lnTo>
                  <a:pt x="94" y="26"/>
                </a:lnTo>
                <a:lnTo>
                  <a:pt x="88" y="20"/>
                </a:lnTo>
                <a:lnTo>
                  <a:pt x="88" y="20"/>
                </a:lnTo>
                <a:lnTo>
                  <a:pt x="88" y="18"/>
                </a:lnTo>
                <a:lnTo>
                  <a:pt x="86" y="16"/>
                </a:lnTo>
                <a:lnTo>
                  <a:pt x="84" y="14"/>
                </a:lnTo>
                <a:lnTo>
                  <a:pt x="82" y="14"/>
                </a:lnTo>
                <a:lnTo>
                  <a:pt x="78" y="14"/>
                </a:lnTo>
                <a:lnTo>
                  <a:pt x="76" y="16"/>
                </a:lnTo>
                <a:lnTo>
                  <a:pt x="72" y="20"/>
                </a:lnTo>
                <a:lnTo>
                  <a:pt x="72" y="20"/>
                </a:lnTo>
                <a:lnTo>
                  <a:pt x="70" y="20"/>
                </a:lnTo>
                <a:lnTo>
                  <a:pt x="70" y="22"/>
                </a:lnTo>
                <a:lnTo>
                  <a:pt x="68" y="22"/>
                </a:lnTo>
                <a:lnTo>
                  <a:pt x="66" y="20"/>
                </a:lnTo>
                <a:lnTo>
                  <a:pt x="66" y="16"/>
                </a:lnTo>
                <a:lnTo>
                  <a:pt x="66" y="16"/>
                </a:lnTo>
                <a:lnTo>
                  <a:pt x="64" y="14"/>
                </a:lnTo>
                <a:lnTo>
                  <a:pt x="62" y="12"/>
                </a:lnTo>
                <a:lnTo>
                  <a:pt x="60" y="10"/>
                </a:lnTo>
                <a:lnTo>
                  <a:pt x="58" y="8"/>
                </a:lnTo>
                <a:lnTo>
                  <a:pt x="56" y="8"/>
                </a:lnTo>
                <a:lnTo>
                  <a:pt x="52" y="8"/>
                </a:lnTo>
                <a:lnTo>
                  <a:pt x="50" y="12"/>
                </a:lnTo>
                <a:lnTo>
                  <a:pt x="42" y="10"/>
                </a:lnTo>
                <a:lnTo>
                  <a:pt x="42" y="10"/>
                </a:lnTo>
                <a:lnTo>
                  <a:pt x="44" y="8"/>
                </a:lnTo>
                <a:lnTo>
                  <a:pt x="44" y="6"/>
                </a:lnTo>
                <a:lnTo>
                  <a:pt x="46" y="4"/>
                </a:lnTo>
                <a:lnTo>
                  <a:pt x="46" y="2"/>
                </a:lnTo>
                <a:lnTo>
                  <a:pt x="46" y="0"/>
                </a:lnTo>
                <a:lnTo>
                  <a:pt x="42" y="0"/>
                </a:lnTo>
                <a:lnTo>
                  <a:pt x="40" y="0"/>
                </a:lnTo>
                <a:lnTo>
                  <a:pt x="34" y="2"/>
                </a:lnTo>
                <a:lnTo>
                  <a:pt x="30" y="4"/>
                </a:lnTo>
                <a:lnTo>
                  <a:pt x="28" y="6"/>
                </a:lnTo>
                <a:lnTo>
                  <a:pt x="26" y="8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4" y="10"/>
                </a:lnTo>
                <a:lnTo>
                  <a:pt x="22" y="10"/>
                </a:lnTo>
                <a:lnTo>
                  <a:pt x="20" y="10"/>
                </a:lnTo>
                <a:lnTo>
                  <a:pt x="18" y="10"/>
                </a:lnTo>
                <a:lnTo>
                  <a:pt x="16" y="12"/>
                </a:lnTo>
                <a:lnTo>
                  <a:pt x="16" y="14"/>
                </a:lnTo>
                <a:lnTo>
                  <a:pt x="14" y="18"/>
                </a:lnTo>
                <a:lnTo>
                  <a:pt x="14" y="24"/>
                </a:lnTo>
                <a:lnTo>
                  <a:pt x="16" y="26"/>
                </a:lnTo>
                <a:lnTo>
                  <a:pt x="16" y="28"/>
                </a:lnTo>
                <a:lnTo>
                  <a:pt x="18" y="30"/>
                </a:lnTo>
                <a:lnTo>
                  <a:pt x="18" y="34"/>
                </a:lnTo>
                <a:lnTo>
                  <a:pt x="18" y="36"/>
                </a:lnTo>
                <a:lnTo>
                  <a:pt x="16" y="40"/>
                </a:lnTo>
                <a:lnTo>
                  <a:pt x="16" y="40"/>
                </a:lnTo>
                <a:lnTo>
                  <a:pt x="14" y="44"/>
                </a:lnTo>
                <a:lnTo>
                  <a:pt x="12" y="48"/>
                </a:lnTo>
                <a:lnTo>
                  <a:pt x="8" y="54"/>
                </a:lnTo>
                <a:lnTo>
                  <a:pt x="6" y="64"/>
                </a:lnTo>
                <a:lnTo>
                  <a:pt x="4" y="8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" name="Freeform 353"/>
          <p:cNvSpPr>
            <a:spLocks/>
          </p:cNvSpPr>
          <p:nvPr/>
        </p:nvSpPr>
        <p:spPr bwMode="gray">
          <a:xfrm>
            <a:off x="6357517" y="2289175"/>
            <a:ext cx="368381" cy="295275"/>
          </a:xfrm>
          <a:custGeom>
            <a:avLst/>
            <a:gdLst/>
            <a:ahLst/>
            <a:cxnLst>
              <a:cxn ang="0">
                <a:pos x="32" y="76"/>
              </a:cxn>
              <a:cxn ang="0">
                <a:pos x="44" y="74"/>
              </a:cxn>
              <a:cxn ang="0">
                <a:pos x="46" y="78"/>
              </a:cxn>
              <a:cxn ang="0">
                <a:pos x="36" y="86"/>
              </a:cxn>
              <a:cxn ang="0">
                <a:pos x="24" y="86"/>
              </a:cxn>
              <a:cxn ang="0">
                <a:pos x="10" y="88"/>
              </a:cxn>
              <a:cxn ang="0">
                <a:pos x="8" y="100"/>
              </a:cxn>
              <a:cxn ang="0">
                <a:pos x="20" y="104"/>
              </a:cxn>
              <a:cxn ang="0">
                <a:pos x="54" y="104"/>
              </a:cxn>
              <a:cxn ang="0">
                <a:pos x="86" y="114"/>
              </a:cxn>
              <a:cxn ang="0">
                <a:pos x="86" y="124"/>
              </a:cxn>
              <a:cxn ang="0">
                <a:pos x="76" y="132"/>
              </a:cxn>
              <a:cxn ang="0">
                <a:pos x="64" y="128"/>
              </a:cxn>
              <a:cxn ang="0">
                <a:pos x="42" y="132"/>
              </a:cxn>
              <a:cxn ang="0">
                <a:pos x="32" y="130"/>
              </a:cxn>
              <a:cxn ang="0">
                <a:pos x="22" y="138"/>
              </a:cxn>
              <a:cxn ang="0">
                <a:pos x="24" y="148"/>
              </a:cxn>
              <a:cxn ang="0">
                <a:pos x="48" y="160"/>
              </a:cxn>
              <a:cxn ang="0">
                <a:pos x="62" y="168"/>
              </a:cxn>
              <a:cxn ang="0">
                <a:pos x="76" y="184"/>
              </a:cxn>
              <a:cxn ang="0">
                <a:pos x="146" y="162"/>
              </a:cxn>
              <a:cxn ang="0">
                <a:pos x="160" y="162"/>
              </a:cxn>
              <a:cxn ang="0">
                <a:pos x="176" y="170"/>
              </a:cxn>
              <a:cxn ang="0">
                <a:pos x="184" y="170"/>
              </a:cxn>
              <a:cxn ang="0">
                <a:pos x="190" y="170"/>
              </a:cxn>
              <a:cxn ang="0">
                <a:pos x="202" y="168"/>
              </a:cxn>
              <a:cxn ang="0">
                <a:pos x="210" y="160"/>
              </a:cxn>
              <a:cxn ang="0">
                <a:pos x="208" y="154"/>
              </a:cxn>
              <a:cxn ang="0">
                <a:pos x="196" y="152"/>
              </a:cxn>
              <a:cxn ang="0">
                <a:pos x="196" y="146"/>
              </a:cxn>
              <a:cxn ang="0">
                <a:pos x="208" y="142"/>
              </a:cxn>
              <a:cxn ang="0">
                <a:pos x="226" y="142"/>
              </a:cxn>
              <a:cxn ang="0">
                <a:pos x="232" y="138"/>
              </a:cxn>
              <a:cxn ang="0">
                <a:pos x="226" y="126"/>
              </a:cxn>
              <a:cxn ang="0">
                <a:pos x="202" y="116"/>
              </a:cxn>
              <a:cxn ang="0">
                <a:pos x="174" y="78"/>
              </a:cxn>
              <a:cxn ang="0">
                <a:pos x="166" y="28"/>
              </a:cxn>
              <a:cxn ang="0">
                <a:pos x="148" y="20"/>
              </a:cxn>
              <a:cxn ang="0">
                <a:pos x="140" y="36"/>
              </a:cxn>
              <a:cxn ang="0">
                <a:pos x="124" y="22"/>
              </a:cxn>
              <a:cxn ang="0">
                <a:pos x="116" y="18"/>
              </a:cxn>
              <a:cxn ang="0">
                <a:pos x="106" y="30"/>
              </a:cxn>
              <a:cxn ang="0">
                <a:pos x="96" y="20"/>
              </a:cxn>
              <a:cxn ang="0">
                <a:pos x="86" y="6"/>
              </a:cxn>
              <a:cxn ang="0">
                <a:pos x="80" y="16"/>
              </a:cxn>
              <a:cxn ang="0">
                <a:pos x="78" y="32"/>
              </a:cxn>
              <a:cxn ang="0">
                <a:pos x="66" y="32"/>
              </a:cxn>
              <a:cxn ang="0">
                <a:pos x="62" y="14"/>
              </a:cxn>
              <a:cxn ang="0">
                <a:pos x="64" y="4"/>
              </a:cxn>
              <a:cxn ang="0">
                <a:pos x="54" y="0"/>
              </a:cxn>
              <a:cxn ang="0">
                <a:pos x="14" y="24"/>
              </a:cxn>
              <a:cxn ang="0">
                <a:pos x="8" y="44"/>
              </a:cxn>
              <a:cxn ang="0">
                <a:pos x="2" y="56"/>
              </a:cxn>
              <a:cxn ang="0">
                <a:pos x="0" y="64"/>
              </a:cxn>
              <a:cxn ang="0">
                <a:pos x="10" y="74"/>
              </a:cxn>
            </a:cxnLst>
            <a:rect l="0" t="0" r="r" b="b"/>
            <a:pathLst>
              <a:path w="232" h="186">
                <a:moveTo>
                  <a:pt x="24" y="74"/>
                </a:moveTo>
                <a:lnTo>
                  <a:pt x="24" y="76"/>
                </a:lnTo>
                <a:lnTo>
                  <a:pt x="28" y="76"/>
                </a:lnTo>
                <a:lnTo>
                  <a:pt x="32" y="76"/>
                </a:lnTo>
                <a:lnTo>
                  <a:pt x="36" y="76"/>
                </a:lnTo>
                <a:lnTo>
                  <a:pt x="40" y="76"/>
                </a:lnTo>
                <a:lnTo>
                  <a:pt x="42" y="74"/>
                </a:lnTo>
                <a:lnTo>
                  <a:pt x="44" y="74"/>
                </a:lnTo>
                <a:lnTo>
                  <a:pt x="44" y="74"/>
                </a:lnTo>
                <a:lnTo>
                  <a:pt x="46" y="74"/>
                </a:lnTo>
                <a:lnTo>
                  <a:pt x="46" y="76"/>
                </a:lnTo>
                <a:lnTo>
                  <a:pt x="46" y="78"/>
                </a:lnTo>
                <a:lnTo>
                  <a:pt x="46" y="80"/>
                </a:lnTo>
                <a:lnTo>
                  <a:pt x="44" y="84"/>
                </a:lnTo>
                <a:lnTo>
                  <a:pt x="42" y="86"/>
                </a:lnTo>
                <a:lnTo>
                  <a:pt x="36" y="86"/>
                </a:lnTo>
                <a:lnTo>
                  <a:pt x="30" y="88"/>
                </a:lnTo>
                <a:lnTo>
                  <a:pt x="28" y="88"/>
                </a:lnTo>
                <a:lnTo>
                  <a:pt x="26" y="86"/>
                </a:lnTo>
                <a:lnTo>
                  <a:pt x="24" y="86"/>
                </a:lnTo>
                <a:lnTo>
                  <a:pt x="20" y="86"/>
                </a:lnTo>
                <a:lnTo>
                  <a:pt x="16" y="86"/>
                </a:lnTo>
                <a:lnTo>
                  <a:pt x="14" y="86"/>
                </a:lnTo>
                <a:lnTo>
                  <a:pt x="10" y="88"/>
                </a:lnTo>
                <a:lnTo>
                  <a:pt x="8" y="90"/>
                </a:lnTo>
                <a:lnTo>
                  <a:pt x="8" y="94"/>
                </a:lnTo>
                <a:lnTo>
                  <a:pt x="8" y="100"/>
                </a:lnTo>
                <a:lnTo>
                  <a:pt x="8" y="100"/>
                </a:lnTo>
                <a:lnTo>
                  <a:pt x="8" y="102"/>
                </a:lnTo>
                <a:lnTo>
                  <a:pt x="10" y="102"/>
                </a:lnTo>
                <a:lnTo>
                  <a:pt x="14" y="104"/>
                </a:lnTo>
                <a:lnTo>
                  <a:pt x="20" y="104"/>
                </a:lnTo>
                <a:lnTo>
                  <a:pt x="26" y="106"/>
                </a:lnTo>
                <a:lnTo>
                  <a:pt x="36" y="106"/>
                </a:lnTo>
                <a:lnTo>
                  <a:pt x="42" y="104"/>
                </a:lnTo>
                <a:lnTo>
                  <a:pt x="54" y="104"/>
                </a:lnTo>
                <a:lnTo>
                  <a:pt x="68" y="104"/>
                </a:lnTo>
                <a:lnTo>
                  <a:pt x="80" y="106"/>
                </a:lnTo>
                <a:lnTo>
                  <a:pt x="86" y="112"/>
                </a:lnTo>
                <a:lnTo>
                  <a:pt x="86" y="114"/>
                </a:lnTo>
                <a:lnTo>
                  <a:pt x="86" y="114"/>
                </a:lnTo>
                <a:lnTo>
                  <a:pt x="86" y="118"/>
                </a:lnTo>
                <a:lnTo>
                  <a:pt x="86" y="122"/>
                </a:lnTo>
                <a:lnTo>
                  <a:pt x="86" y="124"/>
                </a:lnTo>
                <a:lnTo>
                  <a:pt x="84" y="128"/>
                </a:lnTo>
                <a:lnTo>
                  <a:pt x="82" y="130"/>
                </a:lnTo>
                <a:lnTo>
                  <a:pt x="80" y="132"/>
                </a:lnTo>
                <a:lnTo>
                  <a:pt x="76" y="132"/>
                </a:lnTo>
                <a:lnTo>
                  <a:pt x="70" y="130"/>
                </a:lnTo>
                <a:lnTo>
                  <a:pt x="70" y="130"/>
                </a:lnTo>
                <a:lnTo>
                  <a:pt x="68" y="128"/>
                </a:lnTo>
                <a:lnTo>
                  <a:pt x="64" y="128"/>
                </a:lnTo>
                <a:lnTo>
                  <a:pt x="60" y="128"/>
                </a:lnTo>
                <a:lnTo>
                  <a:pt x="56" y="128"/>
                </a:lnTo>
                <a:lnTo>
                  <a:pt x="50" y="130"/>
                </a:lnTo>
                <a:lnTo>
                  <a:pt x="42" y="132"/>
                </a:lnTo>
                <a:lnTo>
                  <a:pt x="40" y="132"/>
                </a:lnTo>
                <a:lnTo>
                  <a:pt x="38" y="130"/>
                </a:lnTo>
                <a:lnTo>
                  <a:pt x="36" y="130"/>
                </a:lnTo>
                <a:lnTo>
                  <a:pt x="32" y="130"/>
                </a:lnTo>
                <a:lnTo>
                  <a:pt x="30" y="130"/>
                </a:lnTo>
                <a:lnTo>
                  <a:pt x="26" y="132"/>
                </a:lnTo>
                <a:lnTo>
                  <a:pt x="24" y="134"/>
                </a:lnTo>
                <a:lnTo>
                  <a:pt x="22" y="138"/>
                </a:lnTo>
                <a:lnTo>
                  <a:pt x="20" y="142"/>
                </a:lnTo>
                <a:lnTo>
                  <a:pt x="20" y="144"/>
                </a:lnTo>
                <a:lnTo>
                  <a:pt x="22" y="146"/>
                </a:lnTo>
                <a:lnTo>
                  <a:pt x="24" y="148"/>
                </a:lnTo>
                <a:lnTo>
                  <a:pt x="26" y="152"/>
                </a:lnTo>
                <a:lnTo>
                  <a:pt x="32" y="154"/>
                </a:lnTo>
                <a:lnTo>
                  <a:pt x="40" y="158"/>
                </a:lnTo>
                <a:lnTo>
                  <a:pt x="48" y="160"/>
                </a:lnTo>
                <a:lnTo>
                  <a:pt x="50" y="162"/>
                </a:lnTo>
                <a:lnTo>
                  <a:pt x="52" y="162"/>
                </a:lnTo>
                <a:lnTo>
                  <a:pt x="58" y="166"/>
                </a:lnTo>
                <a:lnTo>
                  <a:pt x="62" y="168"/>
                </a:lnTo>
                <a:lnTo>
                  <a:pt x="66" y="174"/>
                </a:lnTo>
                <a:lnTo>
                  <a:pt x="68" y="178"/>
                </a:lnTo>
                <a:lnTo>
                  <a:pt x="70" y="186"/>
                </a:lnTo>
                <a:lnTo>
                  <a:pt x="76" y="184"/>
                </a:lnTo>
                <a:lnTo>
                  <a:pt x="90" y="182"/>
                </a:lnTo>
                <a:lnTo>
                  <a:pt x="110" y="178"/>
                </a:lnTo>
                <a:lnTo>
                  <a:pt x="130" y="170"/>
                </a:lnTo>
                <a:lnTo>
                  <a:pt x="146" y="162"/>
                </a:lnTo>
                <a:lnTo>
                  <a:pt x="148" y="162"/>
                </a:lnTo>
                <a:lnTo>
                  <a:pt x="150" y="162"/>
                </a:lnTo>
                <a:lnTo>
                  <a:pt x="154" y="162"/>
                </a:lnTo>
                <a:lnTo>
                  <a:pt x="160" y="162"/>
                </a:lnTo>
                <a:lnTo>
                  <a:pt x="164" y="162"/>
                </a:lnTo>
                <a:lnTo>
                  <a:pt x="170" y="164"/>
                </a:lnTo>
                <a:lnTo>
                  <a:pt x="174" y="168"/>
                </a:lnTo>
                <a:lnTo>
                  <a:pt x="176" y="170"/>
                </a:lnTo>
                <a:lnTo>
                  <a:pt x="178" y="172"/>
                </a:lnTo>
                <a:lnTo>
                  <a:pt x="180" y="172"/>
                </a:lnTo>
                <a:lnTo>
                  <a:pt x="182" y="172"/>
                </a:lnTo>
                <a:lnTo>
                  <a:pt x="184" y="170"/>
                </a:lnTo>
                <a:lnTo>
                  <a:pt x="186" y="168"/>
                </a:lnTo>
                <a:lnTo>
                  <a:pt x="188" y="168"/>
                </a:lnTo>
                <a:lnTo>
                  <a:pt x="188" y="168"/>
                </a:lnTo>
                <a:lnTo>
                  <a:pt x="190" y="170"/>
                </a:lnTo>
                <a:lnTo>
                  <a:pt x="192" y="172"/>
                </a:lnTo>
                <a:lnTo>
                  <a:pt x="194" y="172"/>
                </a:lnTo>
                <a:lnTo>
                  <a:pt x="198" y="170"/>
                </a:lnTo>
                <a:lnTo>
                  <a:pt x="202" y="168"/>
                </a:lnTo>
                <a:lnTo>
                  <a:pt x="208" y="164"/>
                </a:lnTo>
                <a:lnTo>
                  <a:pt x="208" y="164"/>
                </a:lnTo>
                <a:lnTo>
                  <a:pt x="210" y="162"/>
                </a:lnTo>
                <a:lnTo>
                  <a:pt x="210" y="160"/>
                </a:lnTo>
                <a:lnTo>
                  <a:pt x="210" y="158"/>
                </a:lnTo>
                <a:lnTo>
                  <a:pt x="210" y="158"/>
                </a:lnTo>
                <a:lnTo>
                  <a:pt x="210" y="156"/>
                </a:lnTo>
                <a:lnTo>
                  <a:pt x="208" y="154"/>
                </a:lnTo>
                <a:lnTo>
                  <a:pt x="204" y="154"/>
                </a:lnTo>
                <a:lnTo>
                  <a:pt x="198" y="154"/>
                </a:lnTo>
                <a:lnTo>
                  <a:pt x="198" y="152"/>
                </a:lnTo>
                <a:lnTo>
                  <a:pt x="196" y="152"/>
                </a:lnTo>
                <a:lnTo>
                  <a:pt x="194" y="150"/>
                </a:lnTo>
                <a:lnTo>
                  <a:pt x="194" y="148"/>
                </a:lnTo>
                <a:lnTo>
                  <a:pt x="194" y="148"/>
                </a:lnTo>
                <a:lnTo>
                  <a:pt x="196" y="146"/>
                </a:lnTo>
                <a:lnTo>
                  <a:pt x="200" y="144"/>
                </a:lnTo>
                <a:lnTo>
                  <a:pt x="200" y="144"/>
                </a:lnTo>
                <a:lnTo>
                  <a:pt x="204" y="144"/>
                </a:lnTo>
                <a:lnTo>
                  <a:pt x="208" y="142"/>
                </a:lnTo>
                <a:lnTo>
                  <a:pt x="212" y="142"/>
                </a:lnTo>
                <a:lnTo>
                  <a:pt x="218" y="140"/>
                </a:lnTo>
                <a:lnTo>
                  <a:pt x="222" y="142"/>
                </a:lnTo>
                <a:lnTo>
                  <a:pt x="226" y="142"/>
                </a:lnTo>
                <a:lnTo>
                  <a:pt x="226" y="142"/>
                </a:lnTo>
                <a:lnTo>
                  <a:pt x="228" y="142"/>
                </a:lnTo>
                <a:lnTo>
                  <a:pt x="230" y="140"/>
                </a:lnTo>
                <a:lnTo>
                  <a:pt x="232" y="138"/>
                </a:lnTo>
                <a:lnTo>
                  <a:pt x="232" y="134"/>
                </a:lnTo>
                <a:lnTo>
                  <a:pt x="232" y="132"/>
                </a:lnTo>
                <a:lnTo>
                  <a:pt x="230" y="128"/>
                </a:lnTo>
                <a:lnTo>
                  <a:pt x="226" y="126"/>
                </a:lnTo>
                <a:lnTo>
                  <a:pt x="220" y="124"/>
                </a:lnTo>
                <a:lnTo>
                  <a:pt x="216" y="122"/>
                </a:lnTo>
                <a:lnTo>
                  <a:pt x="210" y="118"/>
                </a:lnTo>
                <a:lnTo>
                  <a:pt x="202" y="116"/>
                </a:lnTo>
                <a:lnTo>
                  <a:pt x="186" y="114"/>
                </a:lnTo>
                <a:lnTo>
                  <a:pt x="184" y="110"/>
                </a:lnTo>
                <a:lnTo>
                  <a:pt x="178" y="98"/>
                </a:lnTo>
                <a:lnTo>
                  <a:pt x="174" y="78"/>
                </a:lnTo>
                <a:lnTo>
                  <a:pt x="174" y="52"/>
                </a:lnTo>
                <a:lnTo>
                  <a:pt x="172" y="48"/>
                </a:lnTo>
                <a:lnTo>
                  <a:pt x="170" y="38"/>
                </a:lnTo>
                <a:lnTo>
                  <a:pt x="166" y="28"/>
                </a:lnTo>
                <a:lnTo>
                  <a:pt x="160" y="20"/>
                </a:lnTo>
                <a:lnTo>
                  <a:pt x="150" y="18"/>
                </a:lnTo>
                <a:lnTo>
                  <a:pt x="150" y="18"/>
                </a:lnTo>
                <a:lnTo>
                  <a:pt x="148" y="20"/>
                </a:lnTo>
                <a:lnTo>
                  <a:pt x="146" y="24"/>
                </a:lnTo>
                <a:lnTo>
                  <a:pt x="142" y="28"/>
                </a:lnTo>
                <a:lnTo>
                  <a:pt x="140" y="32"/>
                </a:lnTo>
                <a:lnTo>
                  <a:pt x="140" y="36"/>
                </a:lnTo>
                <a:lnTo>
                  <a:pt x="140" y="42"/>
                </a:lnTo>
                <a:lnTo>
                  <a:pt x="126" y="24"/>
                </a:lnTo>
                <a:lnTo>
                  <a:pt x="126" y="22"/>
                </a:lnTo>
                <a:lnTo>
                  <a:pt x="124" y="22"/>
                </a:lnTo>
                <a:lnTo>
                  <a:pt x="122" y="20"/>
                </a:lnTo>
                <a:lnTo>
                  <a:pt x="120" y="18"/>
                </a:lnTo>
                <a:lnTo>
                  <a:pt x="118" y="16"/>
                </a:lnTo>
                <a:lnTo>
                  <a:pt x="116" y="18"/>
                </a:lnTo>
                <a:lnTo>
                  <a:pt x="112" y="20"/>
                </a:lnTo>
                <a:lnTo>
                  <a:pt x="110" y="24"/>
                </a:lnTo>
                <a:lnTo>
                  <a:pt x="108" y="28"/>
                </a:lnTo>
                <a:lnTo>
                  <a:pt x="106" y="30"/>
                </a:lnTo>
                <a:lnTo>
                  <a:pt x="104" y="32"/>
                </a:lnTo>
                <a:lnTo>
                  <a:pt x="100" y="30"/>
                </a:lnTo>
                <a:lnTo>
                  <a:pt x="98" y="26"/>
                </a:lnTo>
                <a:lnTo>
                  <a:pt x="96" y="20"/>
                </a:lnTo>
                <a:lnTo>
                  <a:pt x="94" y="16"/>
                </a:lnTo>
                <a:lnTo>
                  <a:pt x="90" y="12"/>
                </a:lnTo>
                <a:lnTo>
                  <a:pt x="88" y="8"/>
                </a:lnTo>
                <a:lnTo>
                  <a:pt x="86" y="6"/>
                </a:lnTo>
                <a:lnTo>
                  <a:pt x="84" y="6"/>
                </a:lnTo>
                <a:lnTo>
                  <a:pt x="82" y="8"/>
                </a:lnTo>
                <a:lnTo>
                  <a:pt x="80" y="10"/>
                </a:lnTo>
                <a:lnTo>
                  <a:pt x="80" y="16"/>
                </a:lnTo>
                <a:lnTo>
                  <a:pt x="80" y="20"/>
                </a:lnTo>
                <a:lnTo>
                  <a:pt x="80" y="24"/>
                </a:lnTo>
                <a:lnTo>
                  <a:pt x="80" y="28"/>
                </a:lnTo>
                <a:lnTo>
                  <a:pt x="78" y="32"/>
                </a:lnTo>
                <a:lnTo>
                  <a:pt x="76" y="34"/>
                </a:lnTo>
                <a:lnTo>
                  <a:pt x="74" y="34"/>
                </a:lnTo>
                <a:lnTo>
                  <a:pt x="70" y="34"/>
                </a:lnTo>
                <a:lnTo>
                  <a:pt x="66" y="32"/>
                </a:lnTo>
                <a:lnTo>
                  <a:pt x="64" y="28"/>
                </a:lnTo>
                <a:lnTo>
                  <a:pt x="62" y="24"/>
                </a:lnTo>
                <a:lnTo>
                  <a:pt x="62" y="18"/>
                </a:lnTo>
                <a:lnTo>
                  <a:pt x="62" y="14"/>
                </a:lnTo>
                <a:lnTo>
                  <a:pt x="64" y="10"/>
                </a:lnTo>
                <a:lnTo>
                  <a:pt x="64" y="6"/>
                </a:lnTo>
                <a:lnTo>
                  <a:pt x="64" y="6"/>
                </a:lnTo>
                <a:lnTo>
                  <a:pt x="64" y="4"/>
                </a:lnTo>
                <a:lnTo>
                  <a:pt x="62" y="2"/>
                </a:lnTo>
                <a:lnTo>
                  <a:pt x="60" y="0"/>
                </a:lnTo>
                <a:lnTo>
                  <a:pt x="58" y="0"/>
                </a:lnTo>
                <a:lnTo>
                  <a:pt x="54" y="0"/>
                </a:lnTo>
                <a:lnTo>
                  <a:pt x="50" y="2"/>
                </a:lnTo>
                <a:lnTo>
                  <a:pt x="40" y="8"/>
                </a:lnTo>
                <a:lnTo>
                  <a:pt x="26" y="16"/>
                </a:lnTo>
                <a:lnTo>
                  <a:pt x="14" y="24"/>
                </a:lnTo>
                <a:lnTo>
                  <a:pt x="8" y="36"/>
                </a:lnTo>
                <a:lnTo>
                  <a:pt x="8" y="36"/>
                </a:lnTo>
                <a:lnTo>
                  <a:pt x="8" y="40"/>
                </a:lnTo>
                <a:lnTo>
                  <a:pt x="8" y="44"/>
                </a:lnTo>
                <a:lnTo>
                  <a:pt x="6" y="48"/>
                </a:lnTo>
                <a:lnTo>
                  <a:pt x="6" y="52"/>
                </a:lnTo>
                <a:lnTo>
                  <a:pt x="2" y="56"/>
                </a:lnTo>
                <a:lnTo>
                  <a:pt x="2" y="56"/>
                </a:lnTo>
                <a:lnTo>
                  <a:pt x="2" y="58"/>
                </a:lnTo>
                <a:lnTo>
                  <a:pt x="0" y="60"/>
                </a:lnTo>
                <a:lnTo>
                  <a:pt x="0" y="62"/>
                </a:lnTo>
                <a:lnTo>
                  <a:pt x="0" y="64"/>
                </a:lnTo>
                <a:lnTo>
                  <a:pt x="0" y="68"/>
                </a:lnTo>
                <a:lnTo>
                  <a:pt x="2" y="70"/>
                </a:lnTo>
                <a:lnTo>
                  <a:pt x="6" y="72"/>
                </a:lnTo>
                <a:lnTo>
                  <a:pt x="10" y="74"/>
                </a:lnTo>
                <a:lnTo>
                  <a:pt x="16" y="74"/>
                </a:lnTo>
                <a:lnTo>
                  <a:pt x="24" y="7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Freeform 354"/>
          <p:cNvSpPr>
            <a:spLocks/>
          </p:cNvSpPr>
          <p:nvPr/>
        </p:nvSpPr>
        <p:spPr bwMode="gray">
          <a:xfrm>
            <a:off x="6370220" y="1949450"/>
            <a:ext cx="187366" cy="142875"/>
          </a:xfrm>
          <a:custGeom>
            <a:avLst/>
            <a:gdLst/>
            <a:ahLst/>
            <a:cxnLst>
              <a:cxn ang="0">
                <a:pos x="58" y="22"/>
              </a:cxn>
              <a:cxn ang="0">
                <a:pos x="44" y="40"/>
              </a:cxn>
              <a:cxn ang="0">
                <a:pos x="26" y="60"/>
              </a:cxn>
              <a:cxn ang="0">
                <a:pos x="14" y="66"/>
              </a:cxn>
              <a:cxn ang="0">
                <a:pos x="8" y="68"/>
              </a:cxn>
              <a:cxn ang="0">
                <a:pos x="2" y="68"/>
              </a:cxn>
              <a:cxn ang="0">
                <a:pos x="0" y="72"/>
              </a:cxn>
              <a:cxn ang="0">
                <a:pos x="2" y="76"/>
              </a:cxn>
              <a:cxn ang="0">
                <a:pos x="10" y="84"/>
              </a:cxn>
              <a:cxn ang="0">
                <a:pos x="28" y="90"/>
              </a:cxn>
              <a:cxn ang="0">
                <a:pos x="40" y="86"/>
              </a:cxn>
              <a:cxn ang="0">
                <a:pos x="44" y="88"/>
              </a:cxn>
              <a:cxn ang="0">
                <a:pos x="50" y="90"/>
              </a:cxn>
              <a:cxn ang="0">
                <a:pos x="58" y="88"/>
              </a:cxn>
              <a:cxn ang="0">
                <a:pos x="62" y="82"/>
              </a:cxn>
              <a:cxn ang="0">
                <a:pos x="70" y="74"/>
              </a:cxn>
              <a:cxn ang="0">
                <a:pos x="76" y="64"/>
              </a:cxn>
              <a:cxn ang="0">
                <a:pos x="78" y="58"/>
              </a:cxn>
              <a:cxn ang="0">
                <a:pos x="84" y="62"/>
              </a:cxn>
              <a:cxn ang="0">
                <a:pos x="92" y="64"/>
              </a:cxn>
              <a:cxn ang="0">
                <a:pos x="102" y="56"/>
              </a:cxn>
              <a:cxn ang="0">
                <a:pos x="104" y="54"/>
              </a:cxn>
              <a:cxn ang="0">
                <a:pos x="106" y="48"/>
              </a:cxn>
              <a:cxn ang="0">
                <a:pos x="106" y="44"/>
              </a:cxn>
              <a:cxn ang="0">
                <a:pos x="104" y="42"/>
              </a:cxn>
              <a:cxn ang="0">
                <a:pos x="106" y="38"/>
              </a:cxn>
              <a:cxn ang="0">
                <a:pos x="110" y="30"/>
              </a:cxn>
              <a:cxn ang="0">
                <a:pos x="108" y="26"/>
              </a:cxn>
              <a:cxn ang="0">
                <a:pos x="108" y="22"/>
              </a:cxn>
              <a:cxn ang="0">
                <a:pos x="112" y="16"/>
              </a:cxn>
              <a:cxn ang="0">
                <a:pos x="116" y="14"/>
              </a:cxn>
              <a:cxn ang="0">
                <a:pos x="116" y="12"/>
              </a:cxn>
              <a:cxn ang="0">
                <a:pos x="110" y="6"/>
              </a:cxn>
              <a:cxn ang="0">
                <a:pos x="104" y="2"/>
              </a:cxn>
              <a:cxn ang="0">
                <a:pos x="100" y="0"/>
              </a:cxn>
              <a:cxn ang="0">
                <a:pos x="84" y="12"/>
              </a:cxn>
              <a:cxn ang="0">
                <a:pos x="76" y="12"/>
              </a:cxn>
              <a:cxn ang="0">
                <a:pos x="64" y="16"/>
              </a:cxn>
            </a:cxnLst>
            <a:rect l="0" t="0" r="r" b="b"/>
            <a:pathLst>
              <a:path w="118" h="90">
                <a:moveTo>
                  <a:pt x="60" y="20"/>
                </a:moveTo>
                <a:lnTo>
                  <a:pt x="58" y="22"/>
                </a:lnTo>
                <a:lnTo>
                  <a:pt x="52" y="30"/>
                </a:lnTo>
                <a:lnTo>
                  <a:pt x="44" y="40"/>
                </a:lnTo>
                <a:lnTo>
                  <a:pt x="36" y="52"/>
                </a:lnTo>
                <a:lnTo>
                  <a:pt x="26" y="60"/>
                </a:lnTo>
                <a:lnTo>
                  <a:pt x="18" y="66"/>
                </a:lnTo>
                <a:lnTo>
                  <a:pt x="14" y="66"/>
                </a:lnTo>
                <a:lnTo>
                  <a:pt x="12" y="68"/>
                </a:lnTo>
                <a:lnTo>
                  <a:pt x="8" y="68"/>
                </a:lnTo>
                <a:lnTo>
                  <a:pt x="4" y="68"/>
                </a:lnTo>
                <a:lnTo>
                  <a:pt x="2" y="68"/>
                </a:lnTo>
                <a:lnTo>
                  <a:pt x="0" y="70"/>
                </a:lnTo>
                <a:lnTo>
                  <a:pt x="0" y="72"/>
                </a:lnTo>
                <a:lnTo>
                  <a:pt x="0" y="74"/>
                </a:lnTo>
                <a:lnTo>
                  <a:pt x="2" y="76"/>
                </a:lnTo>
                <a:lnTo>
                  <a:pt x="6" y="82"/>
                </a:lnTo>
                <a:lnTo>
                  <a:pt x="10" y="84"/>
                </a:lnTo>
                <a:lnTo>
                  <a:pt x="18" y="88"/>
                </a:lnTo>
                <a:lnTo>
                  <a:pt x="28" y="90"/>
                </a:lnTo>
                <a:lnTo>
                  <a:pt x="40" y="84"/>
                </a:lnTo>
                <a:lnTo>
                  <a:pt x="40" y="86"/>
                </a:lnTo>
                <a:lnTo>
                  <a:pt x="42" y="86"/>
                </a:lnTo>
                <a:lnTo>
                  <a:pt x="44" y="88"/>
                </a:lnTo>
                <a:lnTo>
                  <a:pt x="46" y="90"/>
                </a:lnTo>
                <a:lnTo>
                  <a:pt x="50" y="90"/>
                </a:lnTo>
                <a:lnTo>
                  <a:pt x="56" y="88"/>
                </a:lnTo>
                <a:lnTo>
                  <a:pt x="58" y="88"/>
                </a:lnTo>
                <a:lnTo>
                  <a:pt x="60" y="86"/>
                </a:lnTo>
                <a:lnTo>
                  <a:pt x="62" y="82"/>
                </a:lnTo>
                <a:lnTo>
                  <a:pt x="66" y="78"/>
                </a:lnTo>
                <a:lnTo>
                  <a:pt x="70" y="74"/>
                </a:lnTo>
                <a:lnTo>
                  <a:pt x="72" y="68"/>
                </a:lnTo>
                <a:lnTo>
                  <a:pt x="76" y="64"/>
                </a:lnTo>
                <a:lnTo>
                  <a:pt x="78" y="58"/>
                </a:lnTo>
                <a:lnTo>
                  <a:pt x="78" y="58"/>
                </a:lnTo>
                <a:lnTo>
                  <a:pt x="80" y="60"/>
                </a:lnTo>
                <a:lnTo>
                  <a:pt x="84" y="62"/>
                </a:lnTo>
                <a:lnTo>
                  <a:pt x="88" y="64"/>
                </a:lnTo>
                <a:lnTo>
                  <a:pt x="92" y="64"/>
                </a:lnTo>
                <a:lnTo>
                  <a:pt x="98" y="62"/>
                </a:lnTo>
                <a:lnTo>
                  <a:pt x="102" y="56"/>
                </a:lnTo>
                <a:lnTo>
                  <a:pt x="102" y="56"/>
                </a:lnTo>
                <a:lnTo>
                  <a:pt x="104" y="54"/>
                </a:lnTo>
                <a:lnTo>
                  <a:pt x="106" y="52"/>
                </a:lnTo>
                <a:lnTo>
                  <a:pt x="106" y="48"/>
                </a:lnTo>
                <a:lnTo>
                  <a:pt x="106" y="46"/>
                </a:lnTo>
                <a:lnTo>
                  <a:pt x="106" y="44"/>
                </a:lnTo>
                <a:lnTo>
                  <a:pt x="102" y="42"/>
                </a:lnTo>
                <a:lnTo>
                  <a:pt x="104" y="42"/>
                </a:lnTo>
                <a:lnTo>
                  <a:pt x="104" y="40"/>
                </a:lnTo>
                <a:lnTo>
                  <a:pt x="106" y="38"/>
                </a:lnTo>
                <a:lnTo>
                  <a:pt x="108" y="34"/>
                </a:lnTo>
                <a:lnTo>
                  <a:pt x="110" y="30"/>
                </a:lnTo>
                <a:lnTo>
                  <a:pt x="110" y="28"/>
                </a:lnTo>
                <a:lnTo>
                  <a:pt x="108" y="26"/>
                </a:lnTo>
                <a:lnTo>
                  <a:pt x="108" y="26"/>
                </a:lnTo>
                <a:lnTo>
                  <a:pt x="108" y="22"/>
                </a:lnTo>
                <a:lnTo>
                  <a:pt x="110" y="20"/>
                </a:lnTo>
                <a:lnTo>
                  <a:pt x="112" y="16"/>
                </a:lnTo>
                <a:lnTo>
                  <a:pt x="114" y="14"/>
                </a:lnTo>
                <a:lnTo>
                  <a:pt x="116" y="14"/>
                </a:lnTo>
                <a:lnTo>
                  <a:pt x="118" y="12"/>
                </a:lnTo>
                <a:lnTo>
                  <a:pt x="116" y="12"/>
                </a:lnTo>
                <a:lnTo>
                  <a:pt x="114" y="10"/>
                </a:lnTo>
                <a:lnTo>
                  <a:pt x="110" y="6"/>
                </a:lnTo>
                <a:lnTo>
                  <a:pt x="108" y="4"/>
                </a:lnTo>
                <a:lnTo>
                  <a:pt x="104" y="2"/>
                </a:lnTo>
                <a:lnTo>
                  <a:pt x="102" y="0"/>
                </a:lnTo>
                <a:lnTo>
                  <a:pt x="100" y="0"/>
                </a:lnTo>
                <a:lnTo>
                  <a:pt x="86" y="12"/>
                </a:lnTo>
                <a:lnTo>
                  <a:pt x="84" y="12"/>
                </a:lnTo>
                <a:lnTo>
                  <a:pt x="82" y="12"/>
                </a:lnTo>
                <a:lnTo>
                  <a:pt x="76" y="12"/>
                </a:lnTo>
                <a:lnTo>
                  <a:pt x="70" y="14"/>
                </a:lnTo>
                <a:lnTo>
                  <a:pt x="64" y="16"/>
                </a:lnTo>
                <a:lnTo>
                  <a:pt x="60" y="2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" name="Freeform 355"/>
          <p:cNvSpPr>
            <a:spLocks/>
          </p:cNvSpPr>
          <p:nvPr/>
        </p:nvSpPr>
        <p:spPr bwMode="gray">
          <a:xfrm>
            <a:off x="6548059" y="1885950"/>
            <a:ext cx="34933" cy="44450"/>
          </a:xfrm>
          <a:custGeom>
            <a:avLst/>
            <a:gdLst/>
            <a:ahLst/>
            <a:cxnLst>
              <a:cxn ang="0">
                <a:pos x="16" y="2"/>
              </a:cxn>
              <a:cxn ang="0">
                <a:pos x="14" y="2"/>
              </a:cxn>
              <a:cxn ang="0">
                <a:pos x="14" y="2"/>
              </a:cxn>
              <a:cxn ang="0">
                <a:pos x="12" y="0"/>
              </a:cxn>
              <a:cxn ang="0">
                <a:pos x="10" y="0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0" y="12"/>
              </a:cxn>
              <a:cxn ang="0">
                <a:pos x="2" y="20"/>
              </a:cxn>
              <a:cxn ang="0">
                <a:pos x="2" y="20"/>
              </a:cxn>
              <a:cxn ang="0">
                <a:pos x="4" y="22"/>
              </a:cxn>
              <a:cxn ang="0">
                <a:pos x="6" y="24"/>
              </a:cxn>
              <a:cxn ang="0">
                <a:pos x="10" y="26"/>
              </a:cxn>
              <a:cxn ang="0">
                <a:pos x="14" y="26"/>
              </a:cxn>
              <a:cxn ang="0">
                <a:pos x="16" y="28"/>
              </a:cxn>
              <a:cxn ang="0">
                <a:pos x="20" y="26"/>
              </a:cxn>
              <a:cxn ang="0">
                <a:pos x="22" y="24"/>
              </a:cxn>
              <a:cxn ang="0">
                <a:pos x="22" y="20"/>
              </a:cxn>
              <a:cxn ang="0">
                <a:pos x="22" y="14"/>
              </a:cxn>
              <a:cxn ang="0">
                <a:pos x="22" y="10"/>
              </a:cxn>
              <a:cxn ang="0">
                <a:pos x="20" y="6"/>
              </a:cxn>
              <a:cxn ang="0">
                <a:pos x="18" y="4"/>
              </a:cxn>
              <a:cxn ang="0">
                <a:pos x="16" y="2"/>
              </a:cxn>
              <a:cxn ang="0">
                <a:pos x="16" y="2"/>
              </a:cxn>
              <a:cxn ang="0">
                <a:pos x="16" y="2"/>
              </a:cxn>
            </a:cxnLst>
            <a:rect l="0" t="0" r="r" b="b"/>
            <a:pathLst>
              <a:path w="22" h="28">
                <a:moveTo>
                  <a:pt x="16" y="2"/>
                </a:moveTo>
                <a:lnTo>
                  <a:pt x="14" y="2"/>
                </a:lnTo>
                <a:lnTo>
                  <a:pt x="14" y="2"/>
                </a:lnTo>
                <a:lnTo>
                  <a:pt x="12" y="0"/>
                </a:lnTo>
                <a:lnTo>
                  <a:pt x="10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0" y="12"/>
                </a:lnTo>
                <a:lnTo>
                  <a:pt x="2" y="20"/>
                </a:lnTo>
                <a:lnTo>
                  <a:pt x="2" y="20"/>
                </a:lnTo>
                <a:lnTo>
                  <a:pt x="4" y="22"/>
                </a:lnTo>
                <a:lnTo>
                  <a:pt x="6" y="24"/>
                </a:lnTo>
                <a:lnTo>
                  <a:pt x="10" y="26"/>
                </a:lnTo>
                <a:lnTo>
                  <a:pt x="14" y="26"/>
                </a:lnTo>
                <a:lnTo>
                  <a:pt x="16" y="28"/>
                </a:lnTo>
                <a:lnTo>
                  <a:pt x="20" y="26"/>
                </a:lnTo>
                <a:lnTo>
                  <a:pt x="22" y="24"/>
                </a:lnTo>
                <a:lnTo>
                  <a:pt x="22" y="20"/>
                </a:lnTo>
                <a:lnTo>
                  <a:pt x="22" y="14"/>
                </a:lnTo>
                <a:lnTo>
                  <a:pt x="22" y="10"/>
                </a:lnTo>
                <a:lnTo>
                  <a:pt x="20" y="6"/>
                </a:lnTo>
                <a:lnTo>
                  <a:pt x="18" y="4"/>
                </a:lnTo>
                <a:lnTo>
                  <a:pt x="16" y="2"/>
                </a:lnTo>
                <a:lnTo>
                  <a:pt x="16" y="2"/>
                </a:lnTo>
                <a:lnTo>
                  <a:pt x="16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" name="Freeform 356"/>
          <p:cNvSpPr>
            <a:spLocks/>
          </p:cNvSpPr>
          <p:nvPr/>
        </p:nvSpPr>
        <p:spPr bwMode="gray">
          <a:xfrm>
            <a:off x="6589344" y="1825625"/>
            <a:ext cx="107974" cy="66675"/>
          </a:xfrm>
          <a:custGeom>
            <a:avLst/>
            <a:gdLst/>
            <a:ahLst/>
            <a:cxnLst>
              <a:cxn ang="0">
                <a:pos x="12" y="12"/>
              </a:cxn>
              <a:cxn ang="0">
                <a:pos x="12" y="12"/>
              </a:cxn>
              <a:cxn ang="0">
                <a:pos x="10" y="14"/>
              </a:cxn>
              <a:cxn ang="0">
                <a:pos x="8" y="14"/>
              </a:cxn>
              <a:cxn ang="0">
                <a:pos x="4" y="18"/>
              </a:cxn>
              <a:cxn ang="0">
                <a:pos x="2" y="20"/>
              </a:cxn>
              <a:cxn ang="0">
                <a:pos x="0" y="24"/>
              </a:cxn>
              <a:cxn ang="0">
                <a:pos x="0" y="26"/>
              </a:cxn>
              <a:cxn ang="0">
                <a:pos x="2" y="30"/>
              </a:cxn>
              <a:cxn ang="0">
                <a:pos x="4" y="34"/>
              </a:cxn>
              <a:cxn ang="0">
                <a:pos x="10" y="36"/>
              </a:cxn>
              <a:cxn ang="0">
                <a:pos x="12" y="36"/>
              </a:cxn>
              <a:cxn ang="0">
                <a:pos x="12" y="34"/>
              </a:cxn>
              <a:cxn ang="0">
                <a:pos x="16" y="30"/>
              </a:cxn>
              <a:cxn ang="0">
                <a:pos x="18" y="28"/>
              </a:cxn>
              <a:cxn ang="0">
                <a:pos x="22" y="26"/>
              </a:cxn>
              <a:cxn ang="0">
                <a:pos x="26" y="28"/>
              </a:cxn>
              <a:cxn ang="0">
                <a:pos x="30" y="32"/>
              </a:cxn>
              <a:cxn ang="0">
                <a:pos x="32" y="34"/>
              </a:cxn>
              <a:cxn ang="0">
                <a:pos x="36" y="38"/>
              </a:cxn>
              <a:cxn ang="0">
                <a:pos x="42" y="42"/>
              </a:cxn>
              <a:cxn ang="0">
                <a:pos x="52" y="40"/>
              </a:cxn>
              <a:cxn ang="0">
                <a:pos x="62" y="32"/>
              </a:cxn>
              <a:cxn ang="0">
                <a:pos x="62" y="32"/>
              </a:cxn>
              <a:cxn ang="0">
                <a:pos x="64" y="30"/>
              </a:cxn>
              <a:cxn ang="0">
                <a:pos x="66" y="28"/>
              </a:cxn>
              <a:cxn ang="0">
                <a:pos x="68" y="26"/>
              </a:cxn>
              <a:cxn ang="0">
                <a:pos x="68" y="22"/>
              </a:cxn>
              <a:cxn ang="0">
                <a:pos x="66" y="20"/>
              </a:cxn>
              <a:cxn ang="0">
                <a:pos x="62" y="16"/>
              </a:cxn>
              <a:cxn ang="0">
                <a:pos x="58" y="14"/>
              </a:cxn>
              <a:cxn ang="0">
                <a:pos x="40" y="2"/>
              </a:cxn>
              <a:cxn ang="0">
                <a:pos x="38" y="2"/>
              </a:cxn>
              <a:cxn ang="0">
                <a:pos x="36" y="2"/>
              </a:cxn>
              <a:cxn ang="0">
                <a:pos x="32" y="0"/>
              </a:cxn>
              <a:cxn ang="0">
                <a:pos x="28" y="0"/>
              </a:cxn>
              <a:cxn ang="0">
                <a:pos x="24" y="2"/>
              </a:cxn>
              <a:cxn ang="0">
                <a:pos x="18" y="6"/>
              </a:cxn>
              <a:cxn ang="0">
                <a:pos x="12" y="12"/>
              </a:cxn>
            </a:cxnLst>
            <a:rect l="0" t="0" r="r" b="b"/>
            <a:pathLst>
              <a:path w="68" h="42">
                <a:moveTo>
                  <a:pt x="12" y="12"/>
                </a:moveTo>
                <a:lnTo>
                  <a:pt x="12" y="12"/>
                </a:lnTo>
                <a:lnTo>
                  <a:pt x="10" y="14"/>
                </a:lnTo>
                <a:lnTo>
                  <a:pt x="8" y="14"/>
                </a:lnTo>
                <a:lnTo>
                  <a:pt x="4" y="18"/>
                </a:lnTo>
                <a:lnTo>
                  <a:pt x="2" y="20"/>
                </a:lnTo>
                <a:lnTo>
                  <a:pt x="0" y="24"/>
                </a:lnTo>
                <a:lnTo>
                  <a:pt x="0" y="26"/>
                </a:lnTo>
                <a:lnTo>
                  <a:pt x="2" y="30"/>
                </a:lnTo>
                <a:lnTo>
                  <a:pt x="4" y="34"/>
                </a:lnTo>
                <a:lnTo>
                  <a:pt x="10" y="36"/>
                </a:lnTo>
                <a:lnTo>
                  <a:pt x="12" y="36"/>
                </a:lnTo>
                <a:lnTo>
                  <a:pt x="12" y="34"/>
                </a:lnTo>
                <a:lnTo>
                  <a:pt x="16" y="30"/>
                </a:lnTo>
                <a:lnTo>
                  <a:pt x="18" y="28"/>
                </a:lnTo>
                <a:lnTo>
                  <a:pt x="22" y="26"/>
                </a:lnTo>
                <a:lnTo>
                  <a:pt x="26" y="28"/>
                </a:lnTo>
                <a:lnTo>
                  <a:pt x="30" y="32"/>
                </a:lnTo>
                <a:lnTo>
                  <a:pt x="32" y="34"/>
                </a:lnTo>
                <a:lnTo>
                  <a:pt x="36" y="38"/>
                </a:lnTo>
                <a:lnTo>
                  <a:pt x="42" y="42"/>
                </a:lnTo>
                <a:lnTo>
                  <a:pt x="52" y="40"/>
                </a:lnTo>
                <a:lnTo>
                  <a:pt x="62" y="32"/>
                </a:lnTo>
                <a:lnTo>
                  <a:pt x="62" y="32"/>
                </a:lnTo>
                <a:lnTo>
                  <a:pt x="64" y="30"/>
                </a:lnTo>
                <a:lnTo>
                  <a:pt x="66" y="28"/>
                </a:lnTo>
                <a:lnTo>
                  <a:pt x="68" y="26"/>
                </a:lnTo>
                <a:lnTo>
                  <a:pt x="68" y="22"/>
                </a:lnTo>
                <a:lnTo>
                  <a:pt x="66" y="20"/>
                </a:lnTo>
                <a:lnTo>
                  <a:pt x="62" y="16"/>
                </a:lnTo>
                <a:lnTo>
                  <a:pt x="58" y="14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2" y="0"/>
                </a:lnTo>
                <a:lnTo>
                  <a:pt x="28" y="0"/>
                </a:lnTo>
                <a:lnTo>
                  <a:pt x="24" y="2"/>
                </a:lnTo>
                <a:lnTo>
                  <a:pt x="18" y="6"/>
                </a:lnTo>
                <a:lnTo>
                  <a:pt x="12" y="1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" name="Freeform 357"/>
          <p:cNvSpPr>
            <a:spLocks/>
          </p:cNvSpPr>
          <p:nvPr/>
        </p:nvSpPr>
        <p:spPr bwMode="gray">
          <a:xfrm>
            <a:off x="6589344" y="1911350"/>
            <a:ext cx="92095" cy="53975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0" y="2"/>
              </a:cxn>
              <a:cxn ang="0">
                <a:pos x="4" y="8"/>
              </a:cxn>
              <a:cxn ang="0">
                <a:pos x="0" y="16"/>
              </a:cxn>
              <a:cxn ang="0">
                <a:pos x="0" y="26"/>
              </a:cxn>
              <a:cxn ang="0">
                <a:pos x="6" y="34"/>
              </a:cxn>
              <a:cxn ang="0">
                <a:pos x="8" y="34"/>
              </a:cxn>
              <a:cxn ang="0">
                <a:pos x="12" y="34"/>
              </a:cxn>
              <a:cxn ang="0">
                <a:pos x="18" y="34"/>
              </a:cxn>
              <a:cxn ang="0">
                <a:pos x="24" y="34"/>
              </a:cxn>
              <a:cxn ang="0">
                <a:pos x="32" y="32"/>
              </a:cxn>
              <a:cxn ang="0">
                <a:pos x="34" y="30"/>
              </a:cxn>
              <a:cxn ang="0">
                <a:pos x="38" y="28"/>
              </a:cxn>
              <a:cxn ang="0">
                <a:pos x="42" y="24"/>
              </a:cxn>
              <a:cxn ang="0">
                <a:pos x="46" y="20"/>
              </a:cxn>
              <a:cxn ang="0">
                <a:pos x="48" y="18"/>
              </a:cxn>
              <a:cxn ang="0">
                <a:pos x="52" y="18"/>
              </a:cxn>
              <a:cxn ang="0">
                <a:pos x="54" y="18"/>
              </a:cxn>
              <a:cxn ang="0">
                <a:pos x="56" y="16"/>
              </a:cxn>
              <a:cxn ang="0">
                <a:pos x="58" y="14"/>
              </a:cxn>
              <a:cxn ang="0">
                <a:pos x="58" y="12"/>
              </a:cxn>
              <a:cxn ang="0">
                <a:pos x="56" y="8"/>
              </a:cxn>
              <a:cxn ang="0">
                <a:pos x="54" y="6"/>
              </a:cxn>
              <a:cxn ang="0">
                <a:pos x="48" y="4"/>
              </a:cxn>
              <a:cxn ang="0">
                <a:pos x="32" y="2"/>
              </a:cxn>
              <a:cxn ang="0">
                <a:pos x="18" y="0"/>
              </a:cxn>
              <a:cxn ang="0">
                <a:pos x="12" y="0"/>
              </a:cxn>
            </a:cxnLst>
            <a:rect l="0" t="0" r="r" b="b"/>
            <a:pathLst>
              <a:path w="58" h="34">
                <a:moveTo>
                  <a:pt x="12" y="0"/>
                </a:moveTo>
                <a:lnTo>
                  <a:pt x="10" y="2"/>
                </a:lnTo>
                <a:lnTo>
                  <a:pt x="4" y="8"/>
                </a:lnTo>
                <a:lnTo>
                  <a:pt x="0" y="16"/>
                </a:lnTo>
                <a:lnTo>
                  <a:pt x="0" y="26"/>
                </a:lnTo>
                <a:lnTo>
                  <a:pt x="6" y="34"/>
                </a:lnTo>
                <a:lnTo>
                  <a:pt x="8" y="34"/>
                </a:lnTo>
                <a:lnTo>
                  <a:pt x="12" y="34"/>
                </a:lnTo>
                <a:lnTo>
                  <a:pt x="18" y="34"/>
                </a:lnTo>
                <a:lnTo>
                  <a:pt x="24" y="34"/>
                </a:lnTo>
                <a:lnTo>
                  <a:pt x="32" y="32"/>
                </a:lnTo>
                <a:lnTo>
                  <a:pt x="34" y="30"/>
                </a:lnTo>
                <a:lnTo>
                  <a:pt x="38" y="28"/>
                </a:lnTo>
                <a:lnTo>
                  <a:pt x="42" y="24"/>
                </a:lnTo>
                <a:lnTo>
                  <a:pt x="46" y="20"/>
                </a:lnTo>
                <a:lnTo>
                  <a:pt x="48" y="18"/>
                </a:lnTo>
                <a:lnTo>
                  <a:pt x="52" y="18"/>
                </a:lnTo>
                <a:lnTo>
                  <a:pt x="54" y="18"/>
                </a:lnTo>
                <a:lnTo>
                  <a:pt x="56" y="16"/>
                </a:lnTo>
                <a:lnTo>
                  <a:pt x="58" y="14"/>
                </a:lnTo>
                <a:lnTo>
                  <a:pt x="58" y="12"/>
                </a:lnTo>
                <a:lnTo>
                  <a:pt x="56" y="8"/>
                </a:lnTo>
                <a:lnTo>
                  <a:pt x="54" y="6"/>
                </a:lnTo>
                <a:lnTo>
                  <a:pt x="48" y="4"/>
                </a:lnTo>
                <a:lnTo>
                  <a:pt x="32" y="2"/>
                </a:lnTo>
                <a:lnTo>
                  <a:pt x="18" y="0"/>
                </a:lnTo>
                <a:lnTo>
                  <a:pt x="12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358"/>
          <p:cNvSpPr>
            <a:spLocks/>
          </p:cNvSpPr>
          <p:nvPr/>
        </p:nvSpPr>
        <p:spPr bwMode="gray">
          <a:xfrm>
            <a:off x="6471843" y="2079625"/>
            <a:ext cx="31757" cy="4445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4" y="0"/>
              </a:cxn>
              <a:cxn ang="0">
                <a:pos x="12" y="2"/>
              </a:cxn>
              <a:cxn ang="0">
                <a:pos x="10" y="6"/>
              </a:cxn>
              <a:cxn ang="0">
                <a:pos x="6" y="10"/>
              </a:cxn>
              <a:cxn ang="0">
                <a:pos x="2" y="14"/>
              </a:cxn>
              <a:cxn ang="0">
                <a:pos x="0" y="18"/>
              </a:cxn>
              <a:cxn ang="0">
                <a:pos x="0" y="24"/>
              </a:cxn>
              <a:cxn ang="0">
                <a:pos x="2" y="28"/>
              </a:cxn>
              <a:cxn ang="0">
                <a:pos x="4" y="28"/>
              </a:cxn>
              <a:cxn ang="0">
                <a:pos x="6" y="28"/>
              </a:cxn>
              <a:cxn ang="0">
                <a:pos x="8" y="28"/>
              </a:cxn>
              <a:cxn ang="0">
                <a:pos x="10" y="28"/>
              </a:cxn>
              <a:cxn ang="0">
                <a:pos x="14" y="26"/>
              </a:cxn>
              <a:cxn ang="0">
                <a:pos x="16" y="22"/>
              </a:cxn>
              <a:cxn ang="0">
                <a:pos x="18" y="16"/>
              </a:cxn>
              <a:cxn ang="0">
                <a:pos x="20" y="14"/>
              </a:cxn>
              <a:cxn ang="0">
                <a:pos x="20" y="12"/>
              </a:cxn>
              <a:cxn ang="0">
                <a:pos x="20" y="8"/>
              </a:cxn>
              <a:cxn ang="0">
                <a:pos x="20" y="6"/>
              </a:cxn>
              <a:cxn ang="0">
                <a:pos x="20" y="2"/>
              </a:cxn>
              <a:cxn ang="0">
                <a:pos x="18" y="0"/>
              </a:cxn>
              <a:cxn ang="0">
                <a:pos x="16" y="0"/>
              </a:cxn>
            </a:cxnLst>
            <a:rect l="0" t="0" r="r" b="b"/>
            <a:pathLst>
              <a:path w="20" h="28">
                <a:moveTo>
                  <a:pt x="16" y="0"/>
                </a:moveTo>
                <a:lnTo>
                  <a:pt x="14" y="0"/>
                </a:lnTo>
                <a:lnTo>
                  <a:pt x="12" y="2"/>
                </a:lnTo>
                <a:lnTo>
                  <a:pt x="10" y="6"/>
                </a:lnTo>
                <a:lnTo>
                  <a:pt x="6" y="10"/>
                </a:lnTo>
                <a:lnTo>
                  <a:pt x="2" y="14"/>
                </a:lnTo>
                <a:lnTo>
                  <a:pt x="0" y="18"/>
                </a:lnTo>
                <a:lnTo>
                  <a:pt x="0" y="24"/>
                </a:lnTo>
                <a:lnTo>
                  <a:pt x="2" y="28"/>
                </a:lnTo>
                <a:lnTo>
                  <a:pt x="4" y="28"/>
                </a:lnTo>
                <a:lnTo>
                  <a:pt x="6" y="28"/>
                </a:lnTo>
                <a:lnTo>
                  <a:pt x="8" y="28"/>
                </a:lnTo>
                <a:lnTo>
                  <a:pt x="10" y="28"/>
                </a:lnTo>
                <a:lnTo>
                  <a:pt x="14" y="26"/>
                </a:lnTo>
                <a:lnTo>
                  <a:pt x="16" y="22"/>
                </a:lnTo>
                <a:lnTo>
                  <a:pt x="18" y="16"/>
                </a:lnTo>
                <a:lnTo>
                  <a:pt x="20" y="14"/>
                </a:lnTo>
                <a:lnTo>
                  <a:pt x="20" y="12"/>
                </a:lnTo>
                <a:lnTo>
                  <a:pt x="20" y="8"/>
                </a:lnTo>
                <a:lnTo>
                  <a:pt x="20" y="6"/>
                </a:lnTo>
                <a:lnTo>
                  <a:pt x="20" y="2"/>
                </a:lnTo>
                <a:lnTo>
                  <a:pt x="18" y="0"/>
                </a:lnTo>
                <a:lnTo>
                  <a:pt x="1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Freeform 359"/>
          <p:cNvSpPr>
            <a:spLocks/>
          </p:cNvSpPr>
          <p:nvPr/>
        </p:nvSpPr>
        <p:spPr bwMode="gray">
          <a:xfrm>
            <a:off x="6468667" y="2111375"/>
            <a:ext cx="181015" cy="142875"/>
          </a:xfrm>
          <a:custGeom>
            <a:avLst/>
            <a:gdLst/>
            <a:ahLst/>
            <a:cxnLst>
              <a:cxn ang="0">
                <a:pos x="28" y="20"/>
              </a:cxn>
              <a:cxn ang="0">
                <a:pos x="20" y="18"/>
              </a:cxn>
              <a:cxn ang="0">
                <a:pos x="12" y="22"/>
              </a:cxn>
              <a:cxn ang="0">
                <a:pos x="10" y="34"/>
              </a:cxn>
              <a:cxn ang="0">
                <a:pos x="8" y="36"/>
              </a:cxn>
              <a:cxn ang="0">
                <a:pos x="8" y="46"/>
              </a:cxn>
              <a:cxn ang="0">
                <a:pos x="2" y="52"/>
              </a:cxn>
              <a:cxn ang="0">
                <a:pos x="0" y="60"/>
              </a:cxn>
              <a:cxn ang="0">
                <a:pos x="8" y="68"/>
              </a:cxn>
              <a:cxn ang="0">
                <a:pos x="16" y="72"/>
              </a:cxn>
              <a:cxn ang="0">
                <a:pos x="24" y="72"/>
              </a:cxn>
              <a:cxn ang="0">
                <a:pos x="30" y="64"/>
              </a:cxn>
              <a:cxn ang="0">
                <a:pos x="32" y="62"/>
              </a:cxn>
              <a:cxn ang="0">
                <a:pos x="34" y="66"/>
              </a:cxn>
              <a:cxn ang="0">
                <a:pos x="44" y="68"/>
              </a:cxn>
              <a:cxn ang="0">
                <a:pos x="50" y="66"/>
              </a:cxn>
              <a:cxn ang="0">
                <a:pos x="58" y="64"/>
              </a:cxn>
              <a:cxn ang="0">
                <a:pos x="58" y="68"/>
              </a:cxn>
              <a:cxn ang="0">
                <a:pos x="52" y="74"/>
              </a:cxn>
              <a:cxn ang="0">
                <a:pos x="34" y="82"/>
              </a:cxn>
              <a:cxn ang="0">
                <a:pos x="26" y="88"/>
              </a:cxn>
              <a:cxn ang="0">
                <a:pos x="38" y="90"/>
              </a:cxn>
              <a:cxn ang="0">
                <a:pos x="74" y="76"/>
              </a:cxn>
              <a:cxn ang="0">
                <a:pos x="76" y="72"/>
              </a:cxn>
              <a:cxn ang="0">
                <a:pos x="82" y="72"/>
              </a:cxn>
              <a:cxn ang="0">
                <a:pos x="86" y="74"/>
              </a:cxn>
              <a:cxn ang="0">
                <a:pos x="92" y="72"/>
              </a:cxn>
              <a:cxn ang="0">
                <a:pos x="100" y="72"/>
              </a:cxn>
              <a:cxn ang="0">
                <a:pos x="110" y="64"/>
              </a:cxn>
              <a:cxn ang="0">
                <a:pos x="114" y="38"/>
              </a:cxn>
              <a:cxn ang="0">
                <a:pos x="106" y="34"/>
              </a:cxn>
              <a:cxn ang="0">
                <a:pos x="98" y="38"/>
              </a:cxn>
              <a:cxn ang="0">
                <a:pos x="90" y="32"/>
              </a:cxn>
              <a:cxn ang="0">
                <a:pos x="86" y="24"/>
              </a:cxn>
              <a:cxn ang="0">
                <a:pos x="82" y="10"/>
              </a:cxn>
              <a:cxn ang="0">
                <a:pos x="82" y="0"/>
              </a:cxn>
              <a:cxn ang="0">
                <a:pos x="76" y="2"/>
              </a:cxn>
              <a:cxn ang="0">
                <a:pos x="66" y="10"/>
              </a:cxn>
              <a:cxn ang="0">
                <a:pos x="64" y="22"/>
              </a:cxn>
              <a:cxn ang="0">
                <a:pos x="66" y="28"/>
              </a:cxn>
              <a:cxn ang="0">
                <a:pos x="68" y="32"/>
              </a:cxn>
              <a:cxn ang="0">
                <a:pos x="62" y="42"/>
              </a:cxn>
              <a:cxn ang="0">
                <a:pos x="56" y="48"/>
              </a:cxn>
              <a:cxn ang="0">
                <a:pos x="54" y="40"/>
              </a:cxn>
              <a:cxn ang="0">
                <a:pos x="52" y="30"/>
              </a:cxn>
              <a:cxn ang="0">
                <a:pos x="44" y="24"/>
              </a:cxn>
              <a:cxn ang="0">
                <a:pos x="36" y="28"/>
              </a:cxn>
              <a:cxn ang="0">
                <a:pos x="30" y="20"/>
              </a:cxn>
            </a:cxnLst>
            <a:rect l="0" t="0" r="r" b="b"/>
            <a:pathLst>
              <a:path w="114" h="90">
                <a:moveTo>
                  <a:pt x="30" y="20"/>
                </a:moveTo>
                <a:lnTo>
                  <a:pt x="30" y="20"/>
                </a:lnTo>
                <a:lnTo>
                  <a:pt x="28" y="20"/>
                </a:lnTo>
                <a:lnTo>
                  <a:pt x="26" y="18"/>
                </a:lnTo>
                <a:lnTo>
                  <a:pt x="22" y="18"/>
                </a:lnTo>
                <a:lnTo>
                  <a:pt x="20" y="18"/>
                </a:lnTo>
                <a:lnTo>
                  <a:pt x="16" y="18"/>
                </a:lnTo>
                <a:lnTo>
                  <a:pt x="14" y="20"/>
                </a:lnTo>
                <a:lnTo>
                  <a:pt x="12" y="22"/>
                </a:lnTo>
                <a:lnTo>
                  <a:pt x="10" y="28"/>
                </a:lnTo>
                <a:lnTo>
                  <a:pt x="10" y="34"/>
                </a:lnTo>
                <a:lnTo>
                  <a:pt x="10" y="34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8"/>
                </a:lnTo>
                <a:lnTo>
                  <a:pt x="8" y="46"/>
                </a:lnTo>
                <a:lnTo>
                  <a:pt x="8" y="46"/>
                </a:lnTo>
                <a:lnTo>
                  <a:pt x="6" y="48"/>
                </a:lnTo>
                <a:lnTo>
                  <a:pt x="4" y="50"/>
                </a:lnTo>
                <a:lnTo>
                  <a:pt x="2" y="52"/>
                </a:lnTo>
                <a:lnTo>
                  <a:pt x="0" y="54"/>
                </a:lnTo>
                <a:lnTo>
                  <a:pt x="0" y="56"/>
                </a:lnTo>
                <a:lnTo>
                  <a:pt x="0" y="60"/>
                </a:lnTo>
                <a:lnTo>
                  <a:pt x="4" y="62"/>
                </a:lnTo>
                <a:lnTo>
                  <a:pt x="8" y="66"/>
                </a:lnTo>
                <a:lnTo>
                  <a:pt x="8" y="68"/>
                </a:lnTo>
                <a:lnTo>
                  <a:pt x="10" y="70"/>
                </a:lnTo>
                <a:lnTo>
                  <a:pt x="12" y="72"/>
                </a:lnTo>
                <a:lnTo>
                  <a:pt x="16" y="72"/>
                </a:lnTo>
                <a:lnTo>
                  <a:pt x="22" y="72"/>
                </a:lnTo>
                <a:lnTo>
                  <a:pt x="22" y="72"/>
                </a:lnTo>
                <a:lnTo>
                  <a:pt x="24" y="72"/>
                </a:lnTo>
                <a:lnTo>
                  <a:pt x="26" y="70"/>
                </a:lnTo>
                <a:lnTo>
                  <a:pt x="30" y="68"/>
                </a:lnTo>
                <a:lnTo>
                  <a:pt x="30" y="64"/>
                </a:lnTo>
                <a:lnTo>
                  <a:pt x="32" y="60"/>
                </a:lnTo>
                <a:lnTo>
                  <a:pt x="32" y="60"/>
                </a:lnTo>
                <a:lnTo>
                  <a:pt x="32" y="62"/>
                </a:lnTo>
                <a:lnTo>
                  <a:pt x="32" y="62"/>
                </a:lnTo>
                <a:lnTo>
                  <a:pt x="32" y="64"/>
                </a:lnTo>
                <a:lnTo>
                  <a:pt x="34" y="66"/>
                </a:lnTo>
                <a:lnTo>
                  <a:pt x="36" y="68"/>
                </a:lnTo>
                <a:lnTo>
                  <a:pt x="40" y="68"/>
                </a:lnTo>
                <a:lnTo>
                  <a:pt x="44" y="68"/>
                </a:lnTo>
                <a:lnTo>
                  <a:pt x="46" y="68"/>
                </a:lnTo>
                <a:lnTo>
                  <a:pt x="48" y="66"/>
                </a:lnTo>
                <a:lnTo>
                  <a:pt x="50" y="66"/>
                </a:lnTo>
                <a:lnTo>
                  <a:pt x="52" y="64"/>
                </a:lnTo>
                <a:lnTo>
                  <a:pt x="54" y="64"/>
                </a:lnTo>
                <a:lnTo>
                  <a:pt x="58" y="64"/>
                </a:lnTo>
                <a:lnTo>
                  <a:pt x="58" y="64"/>
                </a:lnTo>
                <a:lnTo>
                  <a:pt x="60" y="66"/>
                </a:lnTo>
                <a:lnTo>
                  <a:pt x="58" y="68"/>
                </a:lnTo>
                <a:lnTo>
                  <a:pt x="56" y="72"/>
                </a:lnTo>
                <a:lnTo>
                  <a:pt x="54" y="72"/>
                </a:lnTo>
                <a:lnTo>
                  <a:pt x="52" y="74"/>
                </a:lnTo>
                <a:lnTo>
                  <a:pt x="46" y="76"/>
                </a:lnTo>
                <a:lnTo>
                  <a:pt x="40" y="78"/>
                </a:lnTo>
                <a:lnTo>
                  <a:pt x="34" y="82"/>
                </a:lnTo>
                <a:lnTo>
                  <a:pt x="30" y="84"/>
                </a:lnTo>
                <a:lnTo>
                  <a:pt x="26" y="86"/>
                </a:lnTo>
                <a:lnTo>
                  <a:pt x="26" y="88"/>
                </a:lnTo>
                <a:lnTo>
                  <a:pt x="28" y="88"/>
                </a:lnTo>
                <a:lnTo>
                  <a:pt x="32" y="88"/>
                </a:lnTo>
                <a:lnTo>
                  <a:pt x="38" y="90"/>
                </a:lnTo>
                <a:lnTo>
                  <a:pt x="52" y="88"/>
                </a:lnTo>
                <a:lnTo>
                  <a:pt x="64" y="80"/>
                </a:lnTo>
                <a:lnTo>
                  <a:pt x="74" y="76"/>
                </a:lnTo>
                <a:lnTo>
                  <a:pt x="74" y="74"/>
                </a:lnTo>
                <a:lnTo>
                  <a:pt x="74" y="74"/>
                </a:lnTo>
                <a:lnTo>
                  <a:pt x="76" y="72"/>
                </a:lnTo>
                <a:lnTo>
                  <a:pt x="78" y="70"/>
                </a:lnTo>
                <a:lnTo>
                  <a:pt x="80" y="70"/>
                </a:lnTo>
                <a:lnTo>
                  <a:pt x="82" y="72"/>
                </a:lnTo>
                <a:lnTo>
                  <a:pt x="84" y="74"/>
                </a:lnTo>
                <a:lnTo>
                  <a:pt x="84" y="74"/>
                </a:lnTo>
                <a:lnTo>
                  <a:pt x="86" y="74"/>
                </a:lnTo>
                <a:lnTo>
                  <a:pt x="90" y="74"/>
                </a:lnTo>
                <a:lnTo>
                  <a:pt x="92" y="70"/>
                </a:lnTo>
                <a:lnTo>
                  <a:pt x="92" y="72"/>
                </a:lnTo>
                <a:lnTo>
                  <a:pt x="94" y="72"/>
                </a:lnTo>
                <a:lnTo>
                  <a:pt x="98" y="72"/>
                </a:lnTo>
                <a:lnTo>
                  <a:pt x="100" y="72"/>
                </a:lnTo>
                <a:lnTo>
                  <a:pt x="104" y="72"/>
                </a:lnTo>
                <a:lnTo>
                  <a:pt x="108" y="68"/>
                </a:lnTo>
                <a:lnTo>
                  <a:pt x="110" y="64"/>
                </a:lnTo>
                <a:lnTo>
                  <a:pt x="112" y="56"/>
                </a:lnTo>
                <a:lnTo>
                  <a:pt x="114" y="46"/>
                </a:lnTo>
                <a:lnTo>
                  <a:pt x="114" y="38"/>
                </a:lnTo>
                <a:lnTo>
                  <a:pt x="108" y="34"/>
                </a:lnTo>
                <a:lnTo>
                  <a:pt x="108" y="34"/>
                </a:lnTo>
                <a:lnTo>
                  <a:pt x="106" y="34"/>
                </a:lnTo>
                <a:lnTo>
                  <a:pt x="104" y="36"/>
                </a:lnTo>
                <a:lnTo>
                  <a:pt x="100" y="38"/>
                </a:lnTo>
                <a:lnTo>
                  <a:pt x="98" y="38"/>
                </a:lnTo>
                <a:lnTo>
                  <a:pt x="94" y="38"/>
                </a:lnTo>
                <a:lnTo>
                  <a:pt x="92" y="36"/>
                </a:lnTo>
                <a:lnTo>
                  <a:pt x="90" y="32"/>
                </a:lnTo>
                <a:lnTo>
                  <a:pt x="90" y="30"/>
                </a:lnTo>
                <a:lnTo>
                  <a:pt x="88" y="28"/>
                </a:lnTo>
                <a:lnTo>
                  <a:pt x="86" y="24"/>
                </a:lnTo>
                <a:lnTo>
                  <a:pt x="84" y="16"/>
                </a:lnTo>
                <a:lnTo>
                  <a:pt x="84" y="14"/>
                </a:lnTo>
                <a:lnTo>
                  <a:pt x="82" y="10"/>
                </a:lnTo>
                <a:lnTo>
                  <a:pt x="82" y="4"/>
                </a:lnTo>
                <a:lnTo>
                  <a:pt x="82" y="2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76" y="2"/>
                </a:lnTo>
                <a:lnTo>
                  <a:pt x="72" y="4"/>
                </a:lnTo>
                <a:lnTo>
                  <a:pt x="68" y="6"/>
                </a:lnTo>
                <a:lnTo>
                  <a:pt x="66" y="10"/>
                </a:lnTo>
                <a:lnTo>
                  <a:pt x="64" y="14"/>
                </a:lnTo>
                <a:lnTo>
                  <a:pt x="66" y="20"/>
                </a:lnTo>
                <a:lnTo>
                  <a:pt x="64" y="22"/>
                </a:lnTo>
                <a:lnTo>
                  <a:pt x="64" y="22"/>
                </a:lnTo>
                <a:lnTo>
                  <a:pt x="64" y="24"/>
                </a:lnTo>
                <a:lnTo>
                  <a:pt x="66" y="28"/>
                </a:lnTo>
                <a:lnTo>
                  <a:pt x="70" y="30"/>
                </a:lnTo>
                <a:lnTo>
                  <a:pt x="70" y="30"/>
                </a:lnTo>
                <a:lnTo>
                  <a:pt x="68" y="32"/>
                </a:lnTo>
                <a:lnTo>
                  <a:pt x="66" y="36"/>
                </a:lnTo>
                <a:lnTo>
                  <a:pt x="64" y="38"/>
                </a:lnTo>
                <a:lnTo>
                  <a:pt x="62" y="42"/>
                </a:lnTo>
                <a:lnTo>
                  <a:pt x="60" y="46"/>
                </a:lnTo>
                <a:lnTo>
                  <a:pt x="58" y="48"/>
                </a:lnTo>
                <a:lnTo>
                  <a:pt x="56" y="48"/>
                </a:lnTo>
                <a:lnTo>
                  <a:pt x="56" y="46"/>
                </a:lnTo>
                <a:lnTo>
                  <a:pt x="54" y="44"/>
                </a:lnTo>
                <a:lnTo>
                  <a:pt x="54" y="40"/>
                </a:lnTo>
                <a:lnTo>
                  <a:pt x="54" y="38"/>
                </a:lnTo>
                <a:lnTo>
                  <a:pt x="54" y="34"/>
                </a:lnTo>
                <a:lnTo>
                  <a:pt x="52" y="30"/>
                </a:lnTo>
                <a:lnTo>
                  <a:pt x="50" y="26"/>
                </a:lnTo>
                <a:lnTo>
                  <a:pt x="46" y="24"/>
                </a:lnTo>
                <a:lnTo>
                  <a:pt x="44" y="24"/>
                </a:lnTo>
                <a:lnTo>
                  <a:pt x="40" y="26"/>
                </a:lnTo>
                <a:lnTo>
                  <a:pt x="38" y="26"/>
                </a:lnTo>
                <a:lnTo>
                  <a:pt x="36" y="28"/>
                </a:lnTo>
                <a:lnTo>
                  <a:pt x="34" y="28"/>
                </a:lnTo>
                <a:lnTo>
                  <a:pt x="32" y="26"/>
                </a:lnTo>
                <a:lnTo>
                  <a:pt x="30" y="2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" name="Freeform 360"/>
          <p:cNvSpPr>
            <a:spLocks/>
          </p:cNvSpPr>
          <p:nvPr/>
        </p:nvSpPr>
        <p:spPr bwMode="gray">
          <a:xfrm>
            <a:off x="6754480" y="1905000"/>
            <a:ext cx="31757" cy="76200"/>
          </a:xfrm>
          <a:custGeom>
            <a:avLst/>
            <a:gdLst/>
            <a:ahLst/>
            <a:cxnLst>
              <a:cxn ang="0">
                <a:pos x="10" y="8"/>
              </a:cxn>
              <a:cxn ang="0">
                <a:pos x="10" y="8"/>
              </a:cxn>
              <a:cxn ang="0">
                <a:pos x="8" y="6"/>
              </a:cxn>
              <a:cxn ang="0">
                <a:pos x="8" y="4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6"/>
              </a:cxn>
              <a:cxn ang="0">
                <a:pos x="2" y="12"/>
              </a:cxn>
              <a:cxn ang="0">
                <a:pos x="0" y="22"/>
              </a:cxn>
              <a:cxn ang="0">
                <a:pos x="0" y="22"/>
              </a:cxn>
              <a:cxn ang="0">
                <a:pos x="2" y="26"/>
              </a:cxn>
              <a:cxn ang="0">
                <a:pos x="2" y="28"/>
              </a:cxn>
              <a:cxn ang="0">
                <a:pos x="2" y="34"/>
              </a:cxn>
              <a:cxn ang="0">
                <a:pos x="4" y="38"/>
              </a:cxn>
              <a:cxn ang="0">
                <a:pos x="8" y="42"/>
              </a:cxn>
              <a:cxn ang="0">
                <a:pos x="12" y="46"/>
              </a:cxn>
              <a:cxn ang="0">
                <a:pos x="18" y="48"/>
              </a:cxn>
              <a:cxn ang="0">
                <a:pos x="18" y="48"/>
              </a:cxn>
              <a:cxn ang="0">
                <a:pos x="18" y="46"/>
              </a:cxn>
              <a:cxn ang="0">
                <a:pos x="20" y="46"/>
              </a:cxn>
              <a:cxn ang="0">
                <a:pos x="20" y="44"/>
              </a:cxn>
              <a:cxn ang="0">
                <a:pos x="20" y="42"/>
              </a:cxn>
              <a:cxn ang="0">
                <a:pos x="20" y="38"/>
              </a:cxn>
              <a:cxn ang="0">
                <a:pos x="18" y="32"/>
              </a:cxn>
              <a:cxn ang="0">
                <a:pos x="10" y="8"/>
              </a:cxn>
            </a:cxnLst>
            <a:rect l="0" t="0" r="r" b="b"/>
            <a:pathLst>
              <a:path w="20" h="48">
                <a:moveTo>
                  <a:pt x="10" y="8"/>
                </a:moveTo>
                <a:lnTo>
                  <a:pt x="10" y="8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6"/>
                </a:lnTo>
                <a:lnTo>
                  <a:pt x="2" y="12"/>
                </a:lnTo>
                <a:lnTo>
                  <a:pt x="0" y="22"/>
                </a:lnTo>
                <a:lnTo>
                  <a:pt x="0" y="22"/>
                </a:lnTo>
                <a:lnTo>
                  <a:pt x="2" y="26"/>
                </a:lnTo>
                <a:lnTo>
                  <a:pt x="2" y="28"/>
                </a:lnTo>
                <a:lnTo>
                  <a:pt x="2" y="34"/>
                </a:lnTo>
                <a:lnTo>
                  <a:pt x="4" y="38"/>
                </a:lnTo>
                <a:lnTo>
                  <a:pt x="8" y="42"/>
                </a:lnTo>
                <a:lnTo>
                  <a:pt x="12" y="46"/>
                </a:lnTo>
                <a:lnTo>
                  <a:pt x="18" y="48"/>
                </a:lnTo>
                <a:lnTo>
                  <a:pt x="18" y="48"/>
                </a:lnTo>
                <a:lnTo>
                  <a:pt x="18" y="46"/>
                </a:lnTo>
                <a:lnTo>
                  <a:pt x="20" y="46"/>
                </a:lnTo>
                <a:lnTo>
                  <a:pt x="20" y="44"/>
                </a:lnTo>
                <a:lnTo>
                  <a:pt x="20" y="42"/>
                </a:lnTo>
                <a:lnTo>
                  <a:pt x="20" y="38"/>
                </a:lnTo>
                <a:lnTo>
                  <a:pt x="18" y="32"/>
                </a:lnTo>
                <a:lnTo>
                  <a:pt x="10" y="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" name="Freeform 361"/>
          <p:cNvSpPr>
            <a:spLocks/>
          </p:cNvSpPr>
          <p:nvPr/>
        </p:nvSpPr>
        <p:spPr bwMode="gray">
          <a:xfrm>
            <a:off x="6675087" y="2012950"/>
            <a:ext cx="117501" cy="142875"/>
          </a:xfrm>
          <a:custGeom>
            <a:avLst/>
            <a:gdLst/>
            <a:ahLst/>
            <a:cxnLst>
              <a:cxn ang="0">
                <a:pos x="16" y="10"/>
              </a:cxn>
              <a:cxn ang="0">
                <a:pos x="12" y="8"/>
              </a:cxn>
              <a:cxn ang="0">
                <a:pos x="8" y="6"/>
              </a:cxn>
              <a:cxn ang="0">
                <a:pos x="2" y="6"/>
              </a:cxn>
              <a:cxn ang="0">
                <a:pos x="0" y="10"/>
              </a:cxn>
              <a:cxn ang="0">
                <a:pos x="2" y="22"/>
              </a:cxn>
              <a:cxn ang="0">
                <a:pos x="4" y="24"/>
              </a:cxn>
              <a:cxn ang="0">
                <a:pos x="8" y="34"/>
              </a:cxn>
              <a:cxn ang="0">
                <a:pos x="14" y="44"/>
              </a:cxn>
              <a:cxn ang="0">
                <a:pos x="16" y="50"/>
              </a:cxn>
              <a:cxn ang="0">
                <a:pos x="22" y="50"/>
              </a:cxn>
              <a:cxn ang="0">
                <a:pos x="32" y="52"/>
              </a:cxn>
              <a:cxn ang="0">
                <a:pos x="36" y="58"/>
              </a:cxn>
              <a:cxn ang="0">
                <a:pos x="38" y="70"/>
              </a:cxn>
              <a:cxn ang="0">
                <a:pos x="42" y="82"/>
              </a:cxn>
              <a:cxn ang="0">
                <a:pos x="52" y="88"/>
              </a:cxn>
              <a:cxn ang="0">
                <a:pos x="64" y="90"/>
              </a:cxn>
              <a:cxn ang="0">
                <a:pos x="72" y="84"/>
              </a:cxn>
              <a:cxn ang="0">
                <a:pos x="74" y="82"/>
              </a:cxn>
              <a:cxn ang="0">
                <a:pos x="72" y="84"/>
              </a:cxn>
              <a:cxn ang="0">
                <a:pos x="68" y="86"/>
              </a:cxn>
              <a:cxn ang="0">
                <a:pos x="64" y="86"/>
              </a:cxn>
              <a:cxn ang="0">
                <a:pos x="64" y="82"/>
              </a:cxn>
              <a:cxn ang="0">
                <a:pos x="62" y="58"/>
              </a:cxn>
              <a:cxn ang="0">
                <a:pos x="58" y="42"/>
              </a:cxn>
              <a:cxn ang="0">
                <a:pos x="66" y="26"/>
              </a:cxn>
              <a:cxn ang="0">
                <a:pos x="66" y="8"/>
              </a:cxn>
              <a:cxn ang="0">
                <a:pos x="60" y="4"/>
              </a:cxn>
              <a:cxn ang="0">
                <a:pos x="54" y="2"/>
              </a:cxn>
              <a:cxn ang="0">
                <a:pos x="44" y="0"/>
              </a:cxn>
              <a:cxn ang="0">
                <a:pos x="38" y="0"/>
              </a:cxn>
              <a:cxn ang="0">
                <a:pos x="36" y="6"/>
              </a:cxn>
              <a:cxn ang="0">
                <a:pos x="40" y="24"/>
              </a:cxn>
              <a:cxn ang="0">
                <a:pos x="44" y="38"/>
              </a:cxn>
              <a:cxn ang="0">
                <a:pos x="32" y="32"/>
              </a:cxn>
              <a:cxn ang="0">
                <a:pos x="20" y="24"/>
              </a:cxn>
              <a:cxn ang="0">
                <a:pos x="16" y="10"/>
              </a:cxn>
            </a:cxnLst>
            <a:rect l="0" t="0" r="r" b="b"/>
            <a:pathLst>
              <a:path w="74" h="90">
                <a:moveTo>
                  <a:pt x="16" y="10"/>
                </a:moveTo>
                <a:lnTo>
                  <a:pt x="16" y="10"/>
                </a:lnTo>
                <a:lnTo>
                  <a:pt x="14" y="10"/>
                </a:lnTo>
                <a:lnTo>
                  <a:pt x="12" y="8"/>
                </a:lnTo>
                <a:lnTo>
                  <a:pt x="10" y="6"/>
                </a:lnTo>
                <a:lnTo>
                  <a:pt x="8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4"/>
                </a:lnTo>
                <a:lnTo>
                  <a:pt x="2" y="22"/>
                </a:lnTo>
                <a:lnTo>
                  <a:pt x="2" y="22"/>
                </a:lnTo>
                <a:lnTo>
                  <a:pt x="4" y="24"/>
                </a:lnTo>
                <a:lnTo>
                  <a:pt x="6" y="28"/>
                </a:lnTo>
                <a:lnTo>
                  <a:pt x="8" y="34"/>
                </a:lnTo>
                <a:lnTo>
                  <a:pt x="12" y="38"/>
                </a:lnTo>
                <a:lnTo>
                  <a:pt x="14" y="44"/>
                </a:lnTo>
                <a:lnTo>
                  <a:pt x="16" y="50"/>
                </a:lnTo>
                <a:lnTo>
                  <a:pt x="16" y="50"/>
                </a:lnTo>
                <a:lnTo>
                  <a:pt x="20" y="50"/>
                </a:lnTo>
                <a:lnTo>
                  <a:pt x="22" y="50"/>
                </a:lnTo>
                <a:lnTo>
                  <a:pt x="28" y="50"/>
                </a:lnTo>
                <a:lnTo>
                  <a:pt x="32" y="52"/>
                </a:lnTo>
                <a:lnTo>
                  <a:pt x="34" y="54"/>
                </a:lnTo>
                <a:lnTo>
                  <a:pt x="36" y="58"/>
                </a:lnTo>
                <a:lnTo>
                  <a:pt x="38" y="64"/>
                </a:lnTo>
                <a:lnTo>
                  <a:pt x="38" y="70"/>
                </a:lnTo>
                <a:lnTo>
                  <a:pt x="40" y="76"/>
                </a:lnTo>
                <a:lnTo>
                  <a:pt x="42" y="82"/>
                </a:lnTo>
                <a:lnTo>
                  <a:pt x="48" y="86"/>
                </a:lnTo>
                <a:lnTo>
                  <a:pt x="52" y="88"/>
                </a:lnTo>
                <a:lnTo>
                  <a:pt x="58" y="90"/>
                </a:lnTo>
                <a:lnTo>
                  <a:pt x="64" y="90"/>
                </a:lnTo>
                <a:lnTo>
                  <a:pt x="68" y="86"/>
                </a:lnTo>
                <a:lnTo>
                  <a:pt x="72" y="84"/>
                </a:lnTo>
                <a:lnTo>
                  <a:pt x="74" y="84"/>
                </a:lnTo>
                <a:lnTo>
                  <a:pt x="74" y="82"/>
                </a:lnTo>
                <a:lnTo>
                  <a:pt x="74" y="82"/>
                </a:lnTo>
                <a:lnTo>
                  <a:pt x="72" y="84"/>
                </a:lnTo>
                <a:lnTo>
                  <a:pt x="70" y="84"/>
                </a:lnTo>
                <a:lnTo>
                  <a:pt x="68" y="86"/>
                </a:lnTo>
                <a:lnTo>
                  <a:pt x="66" y="86"/>
                </a:lnTo>
                <a:lnTo>
                  <a:pt x="64" y="86"/>
                </a:lnTo>
                <a:lnTo>
                  <a:pt x="64" y="86"/>
                </a:lnTo>
                <a:lnTo>
                  <a:pt x="64" y="82"/>
                </a:lnTo>
                <a:lnTo>
                  <a:pt x="64" y="72"/>
                </a:lnTo>
                <a:lnTo>
                  <a:pt x="62" y="58"/>
                </a:lnTo>
                <a:lnTo>
                  <a:pt x="56" y="44"/>
                </a:lnTo>
                <a:lnTo>
                  <a:pt x="58" y="42"/>
                </a:lnTo>
                <a:lnTo>
                  <a:pt x="62" y="34"/>
                </a:lnTo>
                <a:lnTo>
                  <a:pt x="66" y="26"/>
                </a:lnTo>
                <a:lnTo>
                  <a:pt x="68" y="16"/>
                </a:lnTo>
                <a:lnTo>
                  <a:pt x="66" y="8"/>
                </a:lnTo>
                <a:lnTo>
                  <a:pt x="60" y="4"/>
                </a:lnTo>
                <a:lnTo>
                  <a:pt x="60" y="4"/>
                </a:lnTo>
                <a:lnTo>
                  <a:pt x="56" y="2"/>
                </a:lnTo>
                <a:lnTo>
                  <a:pt x="54" y="2"/>
                </a:lnTo>
                <a:lnTo>
                  <a:pt x="50" y="0"/>
                </a:lnTo>
                <a:lnTo>
                  <a:pt x="44" y="0"/>
                </a:lnTo>
                <a:lnTo>
                  <a:pt x="42" y="0"/>
                </a:lnTo>
                <a:lnTo>
                  <a:pt x="38" y="0"/>
                </a:lnTo>
                <a:lnTo>
                  <a:pt x="36" y="2"/>
                </a:lnTo>
                <a:lnTo>
                  <a:pt x="36" y="6"/>
                </a:lnTo>
                <a:lnTo>
                  <a:pt x="38" y="14"/>
                </a:lnTo>
                <a:lnTo>
                  <a:pt x="40" y="24"/>
                </a:lnTo>
                <a:lnTo>
                  <a:pt x="44" y="32"/>
                </a:lnTo>
                <a:lnTo>
                  <a:pt x="44" y="38"/>
                </a:lnTo>
                <a:lnTo>
                  <a:pt x="38" y="38"/>
                </a:lnTo>
                <a:lnTo>
                  <a:pt x="32" y="32"/>
                </a:lnTo>
                <a:lnTo>
                  <a:pt x="26" y="28"/>
                </a:lnTo>
                <a:lnTo>
                  <a:pt x="20" y="24"/>
                </a:lnTo>
                <a:lnTo>
                  <a:pt x="16" y="18"/>
                </a:lnTo>
                <a:lnTo>
                  <a:pt x="16" y="1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Freeform 362"/>
          <p:cNvSpPr>
            <a:spLocks/>
          </p:cNvSpPr>
          <p:nvPr/>
        </p:nvSpPr>
        <p:spPr bwMode="gray">
          <a:xfrm>
            <a:off x="6795764" y="2105025"/>
            <a:ext cx="69865" cy="73025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4"/>
              </a:cxn>
              <a:cxn ang="0">
                <a:pos x="4" y="8"/>
              </a:cxn>
              <a:cxn ang="0">
                <a:pos x="6" y="12"/>
              </a:cxn>
              <a:cxn ang="0">
                <a:pos x="6" y="14"/>
              </a:cxn>
              <a:cxn ang="0">
                <a:pos x="4" y="18"/>
              </a:cxn>
              <a:cxn ang="0">
                <a:pos x="4" y="22"/>
              </a:cxn>
              <a:cxn ang="0">
                <a:pos x="4" y="28"/>
              </a:cxn>
              <a:cxn ang="0">
                <a:pos x="2" y="34"/>
              </a:cxn>
              <a:cxn ang="0">
                <a:pos x="0" y="38"/>
              </a:cxn>
              <a:cxn ang="0">
                <a:pos x="16" y="34"/>
              </a:cxn>
              <a:cxn ang="0">
                <a:pos x="24" y="46"/>
              </a:cxn>
              <a:cxn ang="0">
                <a:pos x="24" y="44"/>
              </a:cxn>
              <a:cxn ang="0">
                <a:pos x="28" y="44"/>
              </a:cxn>
              <a:cxn ang="0">
                <a:pos x="32" y="42"/>
              </a:cxn>
              <a:cxn ang="0">
                <a:pos x="36" y="40"/>
              </a:cxn>
              <a:cxn ang="0">
                <a:pos x="40" y="36"/>
              </a:cxn>
              <a:cxn ang="0">
                <a:pos x="40" y="36"/>
              </a:cxn>
              <a:cxn ang="0">
                <a:pos x="42" y="32"/>
              </a:cxn>
              <a:cxn ang="0">
                <a:pos x="42" y="28"/>
              </a:cxn>
              <a:cxn ang="0">
                <a:pos x="44" y="24"/>
              </a:cxn>
              <a:cxn ang="0">
                <a:pos x="42" y="18"/>
              </a:cxn>
              <a:cxn ang="0">
                <a:pos x="40" y="12"/>
              </a:cxn>
              <a:cxn ang="0">
                <a:pos x="38" y="12"/>
              </a:cxn>
              <a:cxn ang="0">
                <a:pos x="36" y="10"/>
              </a:cxn>
              <a:cxn ang="0">
                <a:pos x="34" y="6"/>
              </a:cxn>
              <a:cxn ang="0">
                <a:pos x="30" y="4"/>
              </a:cxn>
              <a:cxn ang="0">
                <a:pos x="26" y="0"/>
              </a:cxn>
              <a:cxn ang="0">
                <a:pos x="22" y="0"/>
              </a:cxn>
              <a:cxn ang="0">
                <a:pos x="16" y="0"/>
              </a:cxn>
              <a:cxn ang="0">
                <a:pos x="10" y="2"/>
              </a:cxn>
            </a:cxnLst>
            <a:rect l="0" t="0" r="r" b="b"/>
            <a:pathLst>
              <a:path w="44" h="46">
                <a:moveTo>
                  <a:pt x="10" y="2"/>
                </a:move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4"/>
                </a:lnTo>
                <a:lnTo>
                  <a:pt x="4" y="8"/>
                </a:lnTo>
                <a:lnTo>
                  <a:pt x="6" y="12"/>
                </a:lnTo>
                <a:lnTo>
                  <a:pt x="6" y="14"/>
                </a:lnTo>
                <a:lnTo>
                  <a:pt x="4" y="18"/>
                </a:lnTo>
                <a:lnTo>
                  <a:pt x="4" y="22"/>
                </a:lnTo>
                <a:lnTo>
                  <a:pt x="4" y="28"/>
                </a:lnTo>
                <a:lnTo>
                  <a:pt x="2" y="34"/>
                </a:lnTo>
                <a:lnTo>
                  <a:pt x="0" y="38"/>
                </a:lnTo>
                <a:lnTo>
                  <a:pt x="16" y="34"/>
                </a:lnTo>
                <a:lnTo>
                  <a:pt x="24" y="46"/>
                </a:lnTo>
                <a:lnTo>
                  <a:pt x="24" y="44"/>
                </a:lnTo>
                <a:lnTo>
                  <a:pt x="28" y="44"/>
                </a:lnTo>
                <a:lnTo>
                  <a:pt x="32" y="42"/>
                </a:lnTo>
                <a:lnTo>
                  <a:pt x="36" y="40"/>
                </a:lnTo>
                <a:lnTo>
                  <a:pt x="40" y="36"/>
                </a:lnTo>
                <a:lnTo>
                  <a:pt x="40" y="36"/>
                </a:lnTo>
                <a:lnTo>
                  <a:pt x="42" y="32"/>
                </a:lnTo>
                <a:lnTo>
                  <a:pt x="42" y="28"/>
                </a:lnTo>
                <a:lnTo>
                  <a:pt x="44" y="24"/>
                </a:lnTo>
                <a:lnTo>
                  <a:pt x="42" y="18"/>
                </a:lnTo>
                <a:lnTo>
                  <a:pt x="40" y="12"/>
                </a:lnTo>
                <a:lnTo>
                  <a:pt x="38" y="12"/>
                </a:lnTo>
                <a:lnTo>
                  <a:pt x="36" y="10"/>
                </a:lnTo>
                <a:lnTo>
                  <a:pt x="34" y="6"/>
                </a:lnTo>
                <a:lnTo>
                  <a:pt x="30" y="4"/>
                </a:lnTo>
                <a:lnTo>
                  <a:pt x="26" y="0"/>
                </a:lnTo>
                <a:lnTo>
                  <a:pt x="22" y="0"/>
                </a:lnTo>
                <a:lnTo>
                  <a:pt x="16" y="0"/>
                </a:lnTo>
                <a:lnTo>
                  <a:pt x="10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" name="Freeform 363"/>
          <p:cNvSpPr>
            <a:spLocks/>
          </p:cNvSpPr>
          <p:nvPr/>
        </p:nvSpPr>
        <p:spPr bwMode="gray">
          <a:xfrm>
            <a:off x="6875157" y="2076450"/>
            <a:ext cx="266759" cy="155575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4" y="0"/>
              </a:cxn>
              <a:cxn ang="0">
                <a:pos x="0" y="6"/>
              </a:cxn>
              <a:cxn ang="0">
                <a:pos x="4" y="24"/>
              </a:cxn>
              <a:cxn ang="0">
                <a:pos x="6" y="28"/>
              </a:cxn>
              <a:cxn ang="0">
                <a:pos x="12" y="32"/>
              </a:cxn>
              <a:cxn ang="0">
                <a:pos x="26" y="26"/>
              </a:cxn>
              <a:cxn ang="0">
                <a:pos x="30" y="24"/>
              </a:cxn>
              <a:cxn ang="0">
                <a:pos x="34" y="24"/>
              </a:cxn>
              <a:cxn ang="0">
                <a:pos x="38" y="38"/>
              </a:cxn>
              <a:cxn ang="0">
                <a:pos x="44" y="72"/>
              </a:cxn>
              <a:cxn ang="0">
                <a:pos x="40" y="72"/>
              </a:cxn>
              <a:cxn ang="0">
                <a:pos x="38" y="80"/>
              </a:cxn>
              <a:cxn ang="0">
                <a:pos x="48" y="88"/>
              </a:cxn>
              <a:cxn ang="0">
                <a:pos x="56" y="86"/>
              </a:cxn>
              <a:cxn ang="0">
                <a:pos x="58" y="84"/>
              </a:cxn>
              <a:cxn ang="0">
                <a:pos x="68" y="86"/>
              </a:cxn>
              <a:cxn ang="0">
                <a:pos x="82" y="94"/>
              </a:cxn>
              <a:cxn ang="0">
                <a:pos x="118" y="96"/>
              </a:cxn>
              <a:cxn ang="0">
                <a:pos x="118" y="92"/>
              </a:cxn>
              <a:cxn ang="0">
                <a:pos x="122" y="86"/>
              </a:cxn>
              <a:cxn ang="0">
                <a:pos x="134" y="88"/>
              </a:cxn>
              <a:cxn ang="0">
                <a:pos x="142" y="92"/>
              </a:cxn>
              <a:cxn ang="0">
                <a:pos x="150" y="90"/>
              </a:cxn>
              <a:cxn ang="0">
                <a:pos x="154" y="82"/>
              </a:cxn>
              <a:cxn ang="0">
                <a:pos x="156" y="76"/>
              </a:cxn>
              <a:cxn ang="0">
                <a:pos x="164" y="72"/>
              </a:cxn>
              <a:cxn ang="0">
                <a:pos x="164" y="66"/>
              </a:cxn>
              <a:cxn ang="0">
                <a:pos x="168" y="62"/>
              </a:cxn>
              <a:cxn ang="0">
                <a:pos x="166" y="56"/>
              </a:cxn>
              <a:cxn ang="0">
                <a:pos x="150" y="50"/>
              </a:cxn>
              <a:cxn ang="0">
                <a:pos x="138" y="48"/>
              </a:cxn>
              <a:cxn ang="0">
                <a:pos x="124" y="44"/>
              </a:cxn>
              <a:cxn ang="0">
                <a:pos x="110" y="46"/>
              </a:cxn>
              <a:cxn ang="0">
                <a:pos x="100" y="50"/>
              </a:cxn>
              <a:cxn ang="0">
                <a:pos x="82" y="44"/>
              </a:cxn>
              <a:cxn ang="0">
                <a:pos x="60" y="30"/>
              </a:cxn>
              <a:cxn ang="0">
                <a:pos x="52" y="24"/>
              </a:cxn>
              <a:cxn ang="0">
                <a:pos x="50" y="20"/>
              </a:cxn>
              <a:cxn ang="0">
                <a:pos x="50" y="16"/>
              </a:cxn>
              <a:cxn ang="0">
                <a:pos x="48" y="10"/>
              </a:cxn>
              <a:cxn ang="0">
                <a:pos x="40" y="10"/>
              </a:cxn>
              <a:cxn ang="0">
                <a:pos x="36" y="14"/>
              </a:cxn>
              <a:cxn ang="0">
                <a:pos x="28" y="12"/>
              </a:cxn>
              <a:cxn ang="0">
                <a:pos x="24" y="4"/>
              </a:cxn>
              <a:cxn ang="0">
                <a:pos x="12" y="2"/>
              </a:cxn>
            </a:cxnLst>
            <a:rect l="0" t="0" r="r" b="b"/>
            <a:pathLst>
              <a:path w="168" h="98">
                <a:moveTo>
                  <a:pt x="12" y="2"/>
                </a:moveTo>
                <a:lnTo>
                  <a:pt x="12" y="2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0" y="6"/>
                </a:lnTo>
                <a:lnTo>
                  <a:pt x="0" y="10"/>
                </a:lnTo>
                <a:lnTo>
                  <a:pt x="2" y="16"/>
                </a:lnTo>
                <a:lnTo>
                  <a:pt x="4" y="24"/>
                </a:lnTo>
                <a:lnTo>
                  <a:pt x="4" y="26"/>
                </a:lnTo>
                <a:lnTo>
                  <a:pt x="4" y="26"/>
                </a:lnTo>
                <a:lnTo>
                  <a:pt x="6" y="28"/>
                </a:lnTo>
                <a:lnTo>
                  <a:pt x="6" y="30"/>
                </a:lnTo>
                <a:lnTo>
                  <a:pt x="8" y="32"/>
                </a:lnTo>
                <a:lnTo>
                  <a:pt x="12" y="32"/>
                </a:lnTo>
                <a:lnTo>
                  <a:pt x="16" y="32"/>
                </a:lnTo>
                <a:lnTo>
                  <a:pt x="20" y="30"/>
                </a:lnTo>
                <a:lnTo>
                  <a:pt x="26" y="26"/>
                </a:lnTo>
                <a:lnTo>
                  <a:pt x="28" y="26"/>
                </a:lnTo>
                <a:lnTo>
                  <a:pt x="28" y="24"/>
                </a:lnTo>
                <a:lnTo>
                  <a:pt x="30" y="24"/>
                </a:lnTo>
                <a:lnTo>
                  <a:pt x="30" y="24"/>
                </a:lnTo>
                <a:lnTo>
                  <a:pt x="32" y="24"/>
                </a:lnTo>
                <a:lnTo>
                  <a:pt x="34" y="24"/>
                </a:lnTo>
                <a:lnTo>
                  <a:pt x="36" y="28"/>
                </a:lnTo>
                <a:lnTo>
                  <a:pt x="36" y="32"/>
                </a:lnTo>
                <a:lnTo>
                  <a:pt x="38" y="38"/>
                </a:lnTo>
                <a:lnTo>
                  <a:pt x="38" y="48"/>
                </a:lnTo>
                <a:lnTo>
                  <a:pt x="44" y="72"/>
                </a:lnTo>
                <a:lnTo>
                  <a:pt x="44" y="72"/>
                </a:lnTo>
                <a:lnTo>
                  <a:pt x="42" y="72"/>
                </a:lnTo>
                <a:lnTo>
                  <a:pt x="40" y="72"/>
                </a:lnTo>
                <a:lnTo>
                  <a:pt x="40" y="72"/>
                </a:lnTo>
                <a:lnTo>
                  <a:pt x="38" y="74"/>
                </a:lnTo>
                <a:lnTo>
                  <a:pt x="38" y="76"/>
                </a:lnTo>
                <a:lnTo>
                  <a:pt x="38" y="80"/>
                </a:lnTo>
                <a:lnTo>
                  <a:pt x="40" y="84"/>
                </a:lnTo>
                <a:lnTo>
                  <a:pt x="44" y="88"/>
                </a:lnTo>
                <a:lnTo>
                  <a:pt x="48" y="88"/>
                </a:lnTo>
                <a:lnTo>
                  <a:pt x="50" y="88"/>
                </a:lnTo>
                <a:lnTo>
                  <a:pt x="54" y="88"/>
                </a:lnTo>
                <a:lnTo>
                  <a:pt x="56" y="86"/>
                </a:lnTo>
                <a:lnTo>
                  <a:pt x="56" y="86"/>
                </a:lnTo>
                <a:lnTo>
                  <a:pt x="56" y="86"/>
                </a:lnTo>
                <a:lnTo>
                  <a:pt x="58" y="84"/>
                </a:lnTo>
                <a:lnTo>
                  <a:pt x="62" y="84"/>
                </a:lnTo>
                <a:lnTo>
                  <a:pt x="64" y="84"/>
                </a:lnTo>
                <a:lnTo>
                  <a:pt x="68" y="86"/>
                </a:lnTo>
                <a:lnTo>
                  <a:pt x="72" y="90"/>
                </a:lnTo>
                <a:lnTo>
                  <a:pt x="74" y="92"/>
                </a:lnTo>
                <a:lnTo>
                  <a:pt x="82" y="94"/>
                </a:lnTo>
                <a:lnTo>
                  <a:pt x="94" y="98"/>
                </a:lnTo>
                <a:lnTo>
                  <a:pt x="106" y="96"/>
                </a:lnTo>
                <a:lnTo>
                  <a:pt x="118" y="96"/>
                </a:lnTo>
                <a:lnTo>
                  <a:pt x="118" y="94"/>
                </a:lnTo>
                <a:lnTo>
                  <a:pt x="118" y="94"/>
                </a:lnTo>
                <a:lnTo>
                  <a:pt x="118" y="92"/>
                </a:lnTo>
                <a:lnTo>
                  <a:pt x="120" y="90"/>
                </a:lnTo>
                <a:lnTo>
                  <a:pt x="120" y="88"/>
                </a:lnTo>
                <a:lnTo>
                  <a:pt x="122" y="86"/>
                </a:lnTo>
                <a:lnTo>
                  <a:pt x="124" y="86"/>
                </a:lnTo>
                <a:lnTo>
                  <a:pt x="128" y="86"/>
                </a:lnTo>
                <a:lnTo>
                  <a:pt x="134" y="88"/>
                </a:lnTo>
                <a:lnTo>
                  <a:pt x="140" y="92"/>
                </a:lnTo>
                <a:lnTo>
                  <a:pt x="140" y="92"/>
                </a:lnTo>
                <a:lnTo>
                  <a:pt x="142" y="92"/>
                </a:lnTo>
                <a:lnTo>
                  <a:pt x="144" y="92"/>
                </a:lnTo>
                <a:lnTo>
                  <a:pt x="148" y="92"/>
                </a:lnTo>
                <a:lnTo>
                  <a:pt x="150" y="90"/>
                </a:lnTo>
                <a:lnTo>
                  <a:pt x="152" y="88"/>
                </a:lnTo>
                <a:lnTo>
                  <a:pt x="154" y="86"/>
                </a:lnTo>
                <a:lnTo>
                  <a:pt x="154" y="82"/>
                </a:lnTo>
                <a:lnTo>
                  <a:pt x="154" y="76"/>
                </a:lnTo>
                <a:lnTo>
                  <a:pt x="154" y="76"/>
                </a:lnTo>
                <a:lnTo>
                  <a:pt x="156" y="76"/>
                </a:lnTo>
                <a:lnTo>
                  <a:pt x="158" y="74"/>
                </a:lnTo>
                <a:lnTo>
                  <a:pt x="162" y="74"/>
                </a:lnTo>
                <a:lnTo>
                  <a:pt x="164" y="72"/>
                </a:lnTo>
                <a:lnTo>
                  <a:pt x="164" y="70"/>
                </a:lnTo>
                <a:lnTo>
                  <a:pt x="164" y="66"/>
                </a:lnTo>
                <a:lnTo>
                  <a:pt x="164" y="66"/>
                </a:lnTo>
                <a:lnTo>
                  <a:pt x="166" y="64"/>
                </a:lnTo>
                <a:lnTo>
                  <a:pt x="166" y="64"/>
                </a:lnTo>
                <a:lnTo>
                  <a:pt x="168" y="62"/>
                </a:lnTo>
                <a:lnTo>
                  <a:pt x="168" y="60"/>
                </a:lnTo>
                <a:lnTo>
                  <a:pt x="168" y="58"/>
                </a:lnTo>
                <a:lnTo>
                  <a:pt x="166" y="56"/>
                </a:lnTo>
                <a:lnTo>
                  <a:pt x="162" y="54"/>
                </a:lnTo>
                <a:lnTo>
                  <a:pt x="158" y="52"/>
                </a:lnTo>
                <a:lnTo>
                  <a:pt x="150" y="50"/>
                </a:lnTo>
                <a:lnTo>
                  <a:pt x="142" y="48"/>
                </a:lnTo>
                <a:lnTo>
                  <a:pt x="140" y="48"/>
                </a:lnTo>
                <a:lnTo>
                  <a:pt x="138" y="48"/>
                </a:lnTo>
                <a:lnTo>
                  <a:pt x="134" y="46"/>
                </a:lnTo>
                <a:lnTo>
                  <a:pt x="130" y="44"/>
                </a:lnTo>
                <a:lnTo>
                  <a:pt x="124" y="44"/>
                </a:lnTo>
                <a:lnTo>
                  <a:pt x="118" y="44"/>
                </a:lnTo>
                <a:lnTo>
                  <a:pt x="110" y="44"/>
                </a:lnTo>
                <a:lnTo>
                  <a:pt x="110" y="46"/>
                </a:lnTo>
                <a:lnTo>
                  <a:pt x="108" y="46"/>
                </a:lnTo>
                <a:lnTo>
                  <a:pt x="106" y="48"/>
                </a:lnTo>
                <a:lnTo>
                  <a:pt x="100" y="50"/>
                </a:lnTo>
                <a:lnTo>
                  <a:pt x="96" y="50"/>
                </a:lnTo>
                <a:lnTo>
                  <a:pt x="90" y="48"/>
                </a:lnTo>
                <a:lnTo>
                  <a:pt x="82" y="44"/>
                </a:lnTo>
                <a:lnTo>
                  <a:pt x="62" y="32"/>
                </a:lnTo>
                <a:lnTo>
                  <a:pt x="62" y="32"/>
                </a:lnTo>
                <a:lnTo>
                  <a:pt x="60" y="30"/>
                </a:lnTo>
                <a:lnTo>
                  <a:pt x="58" y="26"/>
                </a:lnTo>
                <a:lnTo>
                  <a:pt x="56" y="24"/>
                </a:lnTo>
                <a:lnTo>
                  <a:pt x="52" y="24"/>
                </a:lnTo>
                <a:lnTo>
                  <a:pt x="52" y="22"/>
                </a:lnTo>
                <a:lnTo>
                  <a:pt x="50" y="22"/>
                </a:lnTo>
                <a:lnTo>
                  <a:pt x="50" y="20"/>
                </a:lnTo>
                <a:lnTo>
                  <a:pt x="50" y="18"/>
                </a:lnTo>
                <a:lnTo>
                  <a:pt x="50" y="18"/>
                </a:lnTo>
                <a:lnTo>
                  <a:pt x="50" y="16"/>
                </a:lnTo>
                <a:lnTo>
                  <a:pt x="50" y="14"/>
                </a:lnTo>
                <a:lnTo>
                  <a:pt x="50" y="10"/>
                </a:lnTo>
                <a:lnTo>
                  <a:pt x="48" y="10"/>
                </a:lnTo>
                <a:lnTo>
                  <a:pt x="46" y="8"/>
                </a:lnTo>
                <a:lnTo>
                  <a:pt x="42" y="8"/>
                </a:lnTo>
                <a:lnTo>
                  <a:pt x="40" y="10"/>
                </a:lnTo>
                <a:lnTo>
                  <a:pt x="40" y="10"/>
                </a:lnTo>
                <a:lnTo>
                  <a:pt x="38" y="12"/>
                </a:lnTo>
                <a:lnTo>
                  <a:pt x="36" y="14"/>
                </a:lnTo>
                <a:lnTo>
                  <a:pt x="32" y="14"/>
                </a:lnTo>
                <a:lnTo>
                  <a:pt x="30" y="14"/>
                </a:lnTo>
                <a:lnTo>
                  <a:pt x="28" y="12"/>
                </a:lnTo>
                <a:lnTo>
                  <a:pt x="28" y="8"/>
                </a:lnTo>
                <a:lnTo>
                  <a:pt x="28" y="6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2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Freeform 364"/>
          <p:cNvSpPr>
            <a:spLocks/>
          </p:cNvSpPr>
          <p:nvPr/>
        </p:nvSpPr>
        <p:spPr bwMode="gray">
          <a:xfrm>
            <a:off x="6732250" y="1752600"/>
            <a:ext cx="139731" cy="161925"/>
          </a:xfrm>
          <a:custGeom>
            <a:avLst/>
            <a:gdLst/>
            <a:ahLst/>
            <a:cxnLst>
              <a:cxn ang="0">
                <a:pos x="30" y="44"/>
              </a:cxn>
              <a:cxn ang="0">
                <a:pos x="26" y="38"/>
              </a:cxn>
              <a:cxn ang="0">
                <a:pos x="20" y="32"/>
              </a:cxn>
              <a:cxn ang="0">
                <a:pos x="14" y="28"/>
              </a:cxn>
              <a:cxn ang="0">
                <a:pos x="8" y="24"/>
              </a:cxn>
              <a:cxn ang="0">
                <a:pos x="2" y="16"/>
              </a:cxn>
              <a:cxn ang="0">
                <a:pos x="0" y="8"/>
              </a:cxn>
              <a:cxn ang="0">
                <a:pos x="8" y="0"/>
              </a:cxn>
              <a:cxn ang="0">
                <a:pos x="12" y="0"/>
              </a:cxn>
              <a:cxn ang="0">
                <a:pos x="20" y="2"/>
              </a:cxn>
              <a:cxn ang="0">
                <a:pos x="28" y="6"/>
              </a:cxn>
              <a:cxn ang="0">
                <a:pos x="32" y="16"/>
              </a:cxn>
              <a:cxn ang="0">
                <a:pos x="32" y="20"/>
              </a:cxn>
              <a:cxn ang="0">
                <a:pos x="36" y="24"/>
              </a:cxn>
              <a:cxn ang="0">
                <a:pos x="44" y="26"/>
              </a:cxn>
              <a:cxn ang="0">
                <a:pos x="44" y="24"/>
              </a:cxn>
              <a:cxn ang="0">
                <a:pos x="44" y="18"/>
              </a:cxn>
              <a:cxn ang="0">
                <a:pos x="46" y="12"/>
              </a:cxn>
              <a:cxn ang="0">
                <a:pos x="50" y="10"/>
              </a:cxn>
              <a:cxn ang="0">
                <a:pos x="60" y="14"/>
              </a:cxn>
              <a:cxn ang="0">
                <a:pos x="58" y="20"/>
              </a:cxn>
              <a:cxn ang="0">
                <a:pos x="58" y="30"/>
              </a:cxn>
              <a:cxn ang="0">
                <a:pos x="60" y="40"/>
              </a:cxn>
              <a:cxn ang="0">
                <a:pos x="66" y="46"/>
              </a:cxn>
              <a:cxn ang="0">
                <a:pos x="70" y="44"/>
              </a:cxn>
              <a:cxn ang="0">
                <a:pos x="76" y="34"/>
              </a:cxn>
              <a:cxn ang="0">
                <a:pos x="76" y="32"/>
              </a:cxn>
              <a:cxn ang="0">
                <a:pos x="80" y="28"/>
              </a:cxn>
              <a:cxn ang="0">
                <a:pos x="82" y="26"/>
              </a:cxn>
              <a:cxn ang="0">
                <a:pos x="86" y="28"/>
              </a:cxn>
              <a:cxn ang="0">
                <a:pos x="88" y="38"/>
              </a:cxn>
              <a:cxn ang="0">
                <a:pos x="86" y="48"/>
              </a:cxn>
              <a:cxn ang="0">
                <a:pos x="82" y="68"/>
              </a:cxn>
              <a:cxn ang="0">
                <a:pos x="88" y="90"/>
              </a:cxn>
              <a:cxn ang="0">
                <a:pos x="88" y="92"/>
              </a:cxn>
              <a:cxn ang="0">
                <a:pos x="84" y="98"/>
              </a:cxn>
              <a:cxn ang="0">
                <a:pos x="82" y="102"/>
              </a:cxn>
              <a:cxn ang="0">
                <a:pos x="78" y="100"/>
              </a:cxn>
              <a:cxn ang="0">
                <a:pos x="78" y="96"/>
              </a:cxn>
              <a:cxn ang="0">
                <a:pos x="76" y="90"/>
              </a:cxn>
              <a:cxn ang="0">
                <a:pos x="76" y="80"/>
              </a:cxn>
              <a:cxn ang="0">
                <a:pos x="72" y="76"/>
              </a:cxn>
              <a:cxn ang="0">
                <a:pos x="66" y="78"/>
              </a:cxn>
              <a:cxn ang="0">
                <a:pos x="60" y="74"/>
              </a:cxn>
              <a:cxn ang="0">
                <a:pos x="52" y="70"/>
              </a:cxn>
              <a:cxn ang="0">
                <a:pos x="44" y="60"/>
              </a:cxn>
            </a:cxnLst>
            <a:rect l="0" t="0" r="r" b="b"/>
            <a:pathLst>
              <a:path w="88" h="102">
                <a:moveTo>
                  <a:pt x="30" y="46"/>
                </a:moveTo>
                <a:lnTo>
                  <a:pt x="30" y="44"/>
                </a:lnTo>
                <a:lnTo>
                  <a:pt x="28" y="42"/>
                </a:lnTo>
                <a:lnTo>
                  <a:pt x="26" y="38"/>
                </a:lnTo>
                <a:lnTo>
                  <a:pt x="24" y="34"/>
                </a:lnTo>
                <a:lnTo>
                  <a:pt x="20" y="32"/>
                </a:lnTo>
                <a:lnTo>
                  <a:pt x="14" y="30"/>
                </a:lnTo>
                <a:lnTo>
                  <a:pt x="14" y="28"/>
                </a:lnTo>
                <a:lnTo>
                  <a:pt x="12" y="26"/>
                </a:lnTo>
                <a:lnTo>
                  <a:pt x="8" y="24"/>
                </a:lnTo>
                <a:lnTo>
                  <a:pt x="6" y="20"/>
                </a:lnTo>
                <a:lnTo>
                  <a:pt x="2" y="16"/>
                </a:lnTo>
                <a:lnTo>
                  <a:pt x="2" y="12"/>
                </a:lnTo>
                <a:lnTo>
                  <a:pt x="0" y="8"/>
                </a:lnTo>
                <a:lnTo>
                  <a:pt x="4" y="4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6" y="0"/>
                </a:lnTo>
                <a:lnTo>
                  <a:pt x="20" y="2"/>
                </a:lnTo>
                <a:lnTo>
                  <a:pt x="24" y="4"/>
                </a:lnTo>
                <a:lnTo>
                  <a:pt x="28" y="6"/>
                </a:lnTo>
                <a:lnTo>
                  <a:pt x="30" y="10"/>
                </a:lnTo>
                <a:lnTo>
                  <a:pt x="32" y="16"/>
                </a:lnTo>
                <a:lnTo>
                  <a:pt x="32" y="18"/>
                </a:lnTo>
                <a:lnTo>
                  <a:pt x="32" y="20"/>
                </a:lnTo>
                <a:lnTo>
                  <a:pt x="34" y="22"/>
                </a:lnTo>
                <a:lnTo>
                  <a:pt x="36" y="24"/>
                </a:lnTo>
                <a:lnTo>
                  <a:pt x="40" y="26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0"/>
                </a:lnTo>
                <a:lnTo>
                  <a:pt x="44" y="18"/>
                </a:lnTo>
                <a:lnTo>
                  <a:pt x="44" y="14"/>
                </a:lnTo>
                <a:lnTo>
                  <a:pt x="46" y="12"/>
                </a:lnTo>
                <a:lnTo>
                  <a:pt x="48" y="10"/>
                </a:lnTo>
                <a:lnTo>
                  <a:pt x="50" y="10"/>
                </a:lnTo>
                <a:lnTo>
                  <a:pt x="54" y="12"/>
                </a:lnTo>
                <a:lnTo>
                  <a:pt x="60" y="14"/>
                </a:lnTo>
                <a:lnTo>
                  <a:pt x="60" y="16"/>
                </a:lnTo>
                <a:lnTo>
                  <a:pt x="58" y="20"/>
                </a:lnTo>
                <a:lnTo>
                  <a:pt x="58" y="24"/>
                </a:lnTo>
                <a:lnTo>
                  <a:pt x="58" y="30"/>
                </a:lnTo>
                <a:lnTo>
                  <a:pt x="60" y="34"/>
                </a:lnTo>
                <a:lnTo>
                  <a:pt x="60" y="40"/>
                </a:lnTo>
                <a:lnTo>
                  <a:pt x="64" y="44"/>
                </a:lnTo>
                <a:lnTo>
                  <a:pt x="66" y="46"/>
                </a:lnTo>
                <a:lnTo>
                  <a:pt x="68" y="46"/>
                </a:lnTo>
                <a:lnTo>
                  <a:pt x="70" y="44"/>
                </a:lnTo>
                <a:lnTo>
                  <a:pt x="72" y="42"/>
                </a:lnTo>
                <a:lnTo>
                  <a:pt x="76" y="34"/>
                </a:lnTo>
                <a:lnTo>
                  <a:pt x="76" y="34"/>
                </a:lnTo>
                <a:lnTo>
                  <a:pt x="76" y="32"/>
                </a:lnTo>
                <a:lnTo>
                  <a:pt x="78" y="30"/>
                </a:lnTo>
                <a:lnTo>
                  <a:pt x="80" y="28"/>
                </a:lnTo>
                <a:lnTo>
                  <a:pt x="80" y="28"/>
                </a:lnTo>
                <a:lnTo>
                  <a:pt x="82" y="26"/>
                </a:lnTo>
                <a:lnTo>
                  <a:pt x="84" y="26"/>
                </a:lnTo>
                <a:lnTo>
                  <a:pt x="86" y="28"/>
                </a:lnTo>
                <a:lnTo>
                  <a:pt x="86" y="32"/>
                </a:lnTo>
                <a:lnTo>
                  <a:pt x="88" y="38"/>
                </a:lnTo>
                <a:lnTo>
                  <a:pt x="88" y="46"/>
                </a:lnTo>
                <a:lnTo>
                  <a:pt x="86" y="48"/>
                </a:lnTo>
                <a:lnTo>
                  <a:pt x="84" y="58"/>
                </a:lnTo>
                <a:lnTo>
                  <a:pt x="82" y="68"/>
                </a:lnTo>
                <a:lnTo>
                  <a:pt x="84" y="80"/>
                </a:lnTo>
                <a:lnTo>
                  <a:pt x="88" y="90"/>
                </a:lnTo>
                <a:lnTo>
                  <a:pt x="88" y="90"/>
                </a:lnTo>
                <a:lnTo>
                  <a:pt x="88" y="92"/>
                </a:lnTo>
                <a:lnTo>
                  <a:pt x="86" y="96"/>
                </a:lnTo>
                <a:lnTo>
                  <a:pt x="84" y="98"/>
                </a:lnTo>
                <a:lnTo>
                  <a:pt x="84" y="100"/>
                </a:lnTo>
                <a:lnTo>
                  <a:pt x="82" y="102"/>
                </a:lnTo>
                <a:lnTo>
                  <a:pt x="80" y="102"/>
                </a:lnTo>
                <a:lnTo>
                  <a:pt x="78" y="100"/>
                </a:lnTo>
                <a:lnTo>
                  <a:pt x="78" y="96"/>
                </a:lnTo>
                <a:lnTo>
                  <a:pt x="78" y="96"/>
                </a:lnTo>
                <a:lnTo>
                  <a:pt x="76" y="92"/>
                </a:lnTo>
                <a:lnTo>
                  <a:pt x="76" y="90"/>
                </a:lnTo>
                <a:lnTo>
                  <a:pt x="76" y="86"/>
                </a:lnTo>
                <a:lnTo>
                  <a:pt x="76" y="80"/>
                </a:lnTo>
                <a:lnTo>
                  <a:pt x="74" y="78"/>
                </a:lnTo>
                <a:lnTo>
                  <a:pt x="72" y="76"/>
                </a:lnTo>
                <a:lnTo>
                  <a:pt x="68" y="74"/>
                </a:lnTo>
                <a:lnTo>
                  <a:pt x="66" y="78"/>
                </a:lnTo>
                <a:lnTo>
                  <a:pt x="64" y="76"/>
                </a:lnTo>
                <a:lnTo>
                  <a:pt x="60" y="74"/>
                </a:lnTo>
                <a:lnTo>
                  <a:pt x="56" y="72"/>
                </a:lnTo>
                <a:lnTo>
                  <a:pt x="52" y="70"/>
                </a:lnTo>
                <a:lnTo>
                  <a:pt x="46" y="66"/>
                </a:lnTo>
                <a:lnTo>
                  <a:pt x="44" y="60"/>
                </a:lnTo>
                <a:lnTo>
                  <a:pt x="30" y="4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Freeform 365"/>
          <p:cNvSpPr>
            <a:spLocks/>
          </p:cNvSpPr>
          <p:nvPr/>
        </p:nvSpPr>
        <p:spPr bwMode="gray">
          <a:xfrm>
            <a:off x="6900562" y="1822450"/>
            <a:ext cx="60338" cy="85725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4" y="0"/>
              </a:cxn>
              <a:cxn ang="0">
                <a:pos x="14" y="0"/>
              </a:cxn>
              <a:cxn ang="0">
                <a:pos x="12" y="0"/>
              </a:cxn>
              <a:cxn ang="0">
                <a:pos x="8" y="2"/>
              </a:cxn>
              <a:cxn ang="0">
                <a:pos x="6" y="6"/>
              </a:cxn>
              <a:cxn ang="0">
                <a:pos x="4" y="10"/>
              </a:cxn>
              <a:cxn ang="0">
                <a:pos x="2" y="16"/>
              </a:cxn>
              <a:cxn ang="0">
                <a:pos x="2" y="24"/>
              </a:cxn>
              <a:cxn ang="0">
                <a:pos x="0" y="48"/>
              </a:cxn>
              <a:cxn ang="0">
                <a:pos x="2" y="48"/>
              </a:cxn>
              <a:cxn ang="0">
                <a:pos x="10" y="52"/>
              </a:cxn>
              <a:cxn ang="0">
                <a:pos x="18" y="54"/>
              </a:cxn>
              <a:cxn ang="0">
                <a:pos x="28" y="54"/>
              </a:cxn>
              <a:cxn ang="0">
                <a:pos x="36" y="50"/>
              </a:cxn>
              <a:cxn ang="0">
                <a:pos x="38" y="40"/>
              </a:cxn>
              <a:cxn ang="0">
                <a:pos x="16" y="0"/>
              </a:cxn>
            </a:cxnLst>
            <a:rect l="0" t="0" r="r" b="b"/>
            <a:pathLst>
              <a:path w="38" h="54">
                <a:moveTo>
                  <a:pt x="16" y="0"/>
                </a:move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8" y="2"/>
                </a:lnTo>
                <a:lnTo>
                  <a:pt x="6" y="6"/>
                </a:lnTo>
                <a:lnTo>
                  <a:pt x="4" y="10"/>
                </a:lnTo>
                <a:lnTo>
                  <a:pt x="2" y="16"/>
                </a:lnTo>
                <a:lnTo>
                  <a:pt x="2" y="24"/>
                </a:lnTo>
                <a:lnTo>
                  <a:pt x="0" y="48"/>
                </a:lnTo>
                <a:lnTo>
                  <a:pt x="2" y="48"/>
                </a:lnTo>
                <a:lnTo>
                  <a:pt x="10" y="52"/>
                </a:lnTo>
                <a:lnTo>
                  <a:pt x="18" y="54"/>
                </a:lnTo>
                <a:lnTo>
                  <a:pt x="28" y="54"/>
                </a:lnTo>
                <a:lnTo>
                  <a:pt x="36" y="50"/>
                </a:lnTo>
                <a:lnTo>
                  <a:pt x="38" y="40"/>
                </a:lnTo>
                <a:lnTo>
                  <a:pt x="16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Freeform 366"/>
          <p:cNvSpPr>
            <a:spLocks/>
          </p:cNvSpPr>
          <p:nvPr/>
        </p:nvSpPr>
        <p:spPr bwMode="gray">
          <a:xfrm>
            <a:off x="7100631" y="1838325"/>
            <a:ext cx="107974" cy="231775"/>
          </a:xfrm>
          <a:custGeom>
            <a:avLst/>
            <a:gdLst/>
            <a:ahLst/>
            <a:cxnLst>
              <a:cxn ang="0">
                <a:pos x="18" y="2"/>
              </a:cxn>
              <a:cxn ang="0">
                <a:pos x="16" y="0"/>
              </a:cxn>
              <a:cxn ang="0">
                <a:pos x="12" y="0"/>
              </a:cxn>
              <a:cxn ang="0">
                <a:pos x="10" y="6"/>
              </a:cxn>
              <a:cxn ang="0">
                <a:pos x="12" y="10"/>
              </a:cxn>
              <a:cxn ang="0">
                <a:pos x="12" y="16"/>
              </a:cxn>
              <a:cxn ang="0">
                <a:pos x="10" y="20"/>
              </a:cxn>
              <a:cxn ang="0">
                <a:pos x="6" y="22"/>
              </a:cxn>
              <a:cxn ang="0">
                <a:pos x="4" y="32"/>
              </a:cxn>
              <a:cxn ang="0">
                <a:pos x="2" y="46"/>
              </a:cxn>
              <a:cxn ang="0">
                <a:pos x="2" y="54"/>
              </a:cxn>
              <a:cxn ang="0">
                <a:pos x="0" y="58"/>
              </a:cxn>
              <a:cxn ang="0">
                <a:pos x="0" y="60"/>
              </a:cxn>
              <a:cxn ang="0">
                <a:pos x="0" y="66"/>
              </a:cxn>
              <a:cxn ang="0">
                <a:pos x="6" y="78"/>
              </a:cxn>
              <a:cxn ang="0">
                <a:pos x="4" y="84"/>
              </a:cxn>
              <a:cxn ang="0">
                <a:pos x="8" y="84"/>
              </a:cxn>
              <a:cxn ang="0">
                <a:pos x="12" y="88"/>
              </a:cxn>
              <a:cxn ang="0">
                <a:pos x="14" y="96"/>
              </a:cxn>
              <a:cxn ang="0">
                <a:pos x="14" y="100"/>
              </a:cxn>
              <a:cxn ang="0">
                <a:pos x="14" y="106"/>
              </a:cxn>
              <a:cxn ang="0">
                <a:pos x="12" y="108"/>
              </a:cxn>
              <a:cxn ang="0">
                <a:pos x="12" y="110"/>
              </a:cxn>
              <a:cxn ang="0">
                <a:pos x="10" y="116"/>
              </a:cxn>
              <a:cxn ang="0">
                <a:pos x="12" y="126"/>
              </a:cxn>
              <a:cxn ang="0">
                <a:pos x="10" y="130"/>
              </a:cxn>
              <a:cxn ang="0">
                <a:pos x="12" y="136"/>
              </a:cxn>
              <a:cxn ang="0">
                <a:pos x="16" y="142"/>
              </a:cxn>
              <a:cxn ang="0">
                <a:pos x="26" y="146"/>
              </a:cxn>
              <a:cxn ang="0">
                <a:pos x="34" y="146"/>
              </a:cxn>
              <a:cxn ang="0">
                <a:pos x="36" y="146"/>
              </a:cxn>
              <a:cxn ang="0">
                <a:pos x="40" y="146"/>
              </a:cxn>
              <a:cxn ang="0">
                <a:pos x="46" y="142"/>
              </a:cxn>
              <a:cxn ang="0">
                <a:pos x="50" y="134"/>
              </a:cxn>
              <a:cxn ang="0">
                <a:pos x="52" y="130"/>
              </a:cxn>
              <a:cxn ang="0">
                <a:pos x="56" y="120"/>
              </a:cxn>
              <a:cxn ang="0">
                <a:pos x="62" y="112"/>
              </a:cxn>
              <a:cxn ang="0">
                <a:pos x="64" y="108"/>
              </a:cxn>
              <a:cxn ang="0">
                <a:pos x="68" y="100"/>
              </a:cxn>
              <a:cxn ang="0">
                <a:pos x="68" y="84"/>
              </a:cxn>
              <a:cxn ang="0">
                <a:pos x="66" y="80"/>
              </a:cxn>
              <a:cxn ang="0">
                <a:pos x="60" y="78"/>
              </a:cxn>
              <a:cxn ang="0">
                <a:pos x="56" y="80"/>
              </a:cxn>
              <a:cxn ang="0">
                <a:pos x="54" y="80"/>
              </a:cxn>
              <a:cxn ang="0">
                <a:pos x="50" y="80"/>
              </a:cxn>
              <a:cxn ang="0">
                <a:pos x="52" y="78"/>
              </a:cxn>
              <a:cxn ang="0">
                <a:pos x="54" y="74"/>
              </a:cxn>
              <a:cxn ang="0">
                <a:pos x="56" y="72"/>
              </a:cxn>
              <a:cxn ang="0">
                <a:pos x="56" y="64"/>
              </a:cxn>
              <a:cxn ang="0">
                <a:pos x="56" y="56"/>
              </a:cxn>
              <a:cxn ang="0">
                <a:pos x="54" y="48"/>
              </a:cxn>
              <a:cxn ang="0">
                <a:pos x="48" y="36"/>
              </a:cxn>
              <a:cxn ang="0">
                <a:pos x="42" y="28"/>
              </a:cxn>
              <a:cxn ang="0">
                <a:pos x="38" y="22"/>
              </a:cxn>
              <a:cxn ang="0">
                <a:pos x="32" y="16"/>
              </a:cxn>
              <a:cxn ang="0">
                <a:pos x="26" y="12"/>
              </a:cxn>
              <a:cxn ang="0">
                <a:pos x="24" y="10"/>
              </a:cxn>
              <a:cxn ang="0">
                <a:pos x="20" y="6"/>
              </a:cxn>
              <a:cxn ang="0">
                <a:pos x="20" y="2"/>
              </a:cxn>
            </a:cxnLst>
            <a:rect l="0" t="0" r="r" b="b"/>
            <a:pathLst>
              <a:path w="68" h="146">
                <a:moveTo>
                  <a:pt x="20" y="2"/>
                </a:moveTo>
                <a:lnTo>
                  <a:pt x="18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2"/>
                </a:lnTo>
                <a:lnTo>
                  <a:pt x="10" y="6"/>
                </a:lnTo>
                <a:lnTo>
                  <a:pt x="10" y="8"/>
                </a:lnTo>
                <a:lnTo>
                  <a:pt x="12" y="10"/>
                </a:lnTo>
                <a:lnTo>
                  <a:pt x="12" y="12"/>
                </a:lnTo>
                <a:lnTo>
                  <a:pt x="12" y="16"/>
                </a:lnTo>
                <a:lnTo>
                  <a:pt x="10" y="20"/>
                </a:lnTo>
                <a:lnTo>
                  <a:pt x="10" y="20"/>
                </a:lnTo>
                <a:lnTo>
                  <a:pt x="8" y="20"/>
                </a:lnTo>
                <a:lnTo>
                  <a:pt x="6" y="22"/>
                </a:lnTo>
                <a:lnTo>
                  <a:pt x="4" y="26"/>
                </a:lnTo>
                <a:lnTo>
                  <a:pt x="4" y="32"/>
                </a:lnTo>
                <a:lnTo>
                  <a:pt x="2" y="40"/>
                </a:lnTo>
                <a:lnTo>
                  <a:pt x="2" y="46"/>
                </a:lnTo>
                <a:lnTo>
                  <a:pt x="2" y="52"/>
                </a:lnTo>
                <a:lnTo>
                  <a:pt x="2" y="54"/>
                </a:lnTo>
                <a:lnTo>
                  <a:pt x="2" y="56"/>
                </a:lnTo>
                <a:lnTo>
                  <a:pt x="0" y="58"/>
                </a:lnTo>
                <a:lnTo>
                  <a:pt x="0" y="58"/>
                </a:lnTo>
                <a:lnTo>
                  <a:pt x="0" y="60"/>
                </a:lnTo>
                <a:lnTo>
                  <a:pt x="0" y="62"/>
                </a:lnTo>
                <a:lnTo>
                  <a:pt x="0" y="66"/>
                </a:lnTo>
                <a:lnTo>
                  <a:pt x="2" y="72"/>
                </a:lnTo>
                <a:lnTo>
                  <a:pt x="6" y="78"/>
                </a:lnTo>
                <a:lnTo>
                  <a:pt x="2" y="84"/>
                </a:lnTo>
                <a:lnTo>
                  <a:pt x="4" y="84"/>
                </a:lnTo>
                <a:lnTo>
                  <a:pt x="6" y="84"/>
                </a:lnTo>
                <a:lnTo>
                  <a:pt x="8" y="84"/>
                </a:lnTo>
                <a:lnTo>
                  <a:pt x="10" y="86"/>
                </a:lnTo>
                <a:lnTo>
                  <a:pt x="12" y="88"/>
                </a:lnTo>
                <a:lnTo>
                  <a:pt x="14" y="92"/>
                </a:lnTo>
                <a:lnTo>
                  <a:pt x="14" y="96"/>
                </a:lnTo>
                <a:lnTo>
                  <a:pt x="14" y="98"/>
                </a:lnTo>
                <a:lnTo>
                  <a:pt x="14" y="100"/>
                </a:lnTo>
                <a:lnTo>
                  <a:pt x="16" y="102"/>
                </a:lnTo>
                <a:lnTo>
                  <a:pt x="14" y="106"/>
                </a:lnTo>
                <a:lnTo>
                  <a:pt x="14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10"/>
                </a:lnTo>
                <a:lnTo>
                  <a:pt x="10" y="112"/>
                </a:lnTo>
                <a:lnTo>
                  <a:pt x="10" y="116"/>
                </a:lnTo>
                <a:lnTo>
                  <a:pt x="10" y="120"/>
                </a:lnTo>
                <a:lnTo>
                  <a:pt x="12" y="126"/>
                </a:lnTo>
                <a:lnTo>
                  <a:pt x="12" y="128"/>
                </a:lnTo>
                <a:lnTo>
                  <a:pt x="10" y="130"/>
                </a:lnTo>
                <a:lnTo>
                  <a:pt x="10" y="132"/>
                </a:lnTo>
                <a:lnTo>
                  <a:pt x="12" y="136"/>
                </a:lnTo>
                <a:lnTo>
                  <a:pt x="12" y="140"/>
                </a:lnTo>
                <a:lnTo>
                  <a:pt x="16" y="142"/>
                </a:lnTo>
                <a:lnTo>
                  <a:pt x="22" y="144"/>
                </a:lnTo>
                <a:lnTo>
                  <a:pt x="26" y="146"/>
                </a:lnTo>
                <a:lnTo>
                  <a:pt x="30" y="146"/>
                </a:lnTo>
                <a:lnTo>
                  <a:pt x="34" y="146"/>
                </a:lnTo>
                <a:lnTo>
                  <a:pt x="36" y="146"/>
                </a:lnTo>
                <a:lnTo>
                  <a:pt x="36" y="146"/>
                </a:lnTo>
                <a:lnTo>
                  <a:pt x="38" y="146"/>
                </a:lnTo>
                <a:lnTo>
                  <a:pt x="40" y="146"/>
                </a:lnTo>
                <a:lnTo>
                  <a:pt x="44" y="144"/>
                </a:lnTo>
                <a:lnTo>
                  <a:pt x="46" y="142"/>
                </a:lnTo>
                <a:lnTo>
                  <a:pt x="48" y="140"/>
                </a:lnTo>
                <a:lnTo>
                  <a:pt x="50" y="134"/>
                </a:lnTo>
                <a:lnTo>
                  <a:pt x="50" y="134"/>
                </a:lnTo>
                <a:lnTo>
                  <a:pt x="52" y="130"/>
                </a:lnTo>
                <a:lnTo>
                  <a:pt x="52" y="126"/>
                </a:lnTo>
                <a:lnTo>
                  <a:pt x="56" y="120"/>
                </a:lnTo>
                <a:lnTo>
                  <a:pt x="58" y="116"/>
                </a:lnTo>
                <a:lnTo>
                  <a:pt x="62" y="112"/>
                </a:lnTo>
                <a:lnTo>
                  <a:pt x="64" y="110"/>
                </a:lnTo>
                <a:lnTo>
                  <a:pt x="64" y="108"/>
                </a:lnTo>
                <a:lnTo>
                  <a:pt x="66" y="104"/>
                </a:lnTo>
                <a:lnTo>
                  <a:pt x="68" y="100"/>
                </a:lnTo>
                <a:lnTo>
                  <a:pt x="68" y="92"/>
                </a:lnTo>
                <a:lnTo>
                  <a:pt x="68" y="84"/>
                </a:lnTo>
                <a:lnTo>
                  <a:pt x="68" y="84"/>
                </a:lnTo>
                <a:lnTo>
                  <a:pt x="66" y="80"/>
                </a:lnTo>
                <a:lnTo>
                  <a:pt x="62" y="78"/>
                </a:lnTo>
                <a:lnTo>
                  <a:pt x="60" y="78"/>
                </a:lnTo>
                <a:lnTo>
                  <a:pt x="56" y="80"/>
                </a:lnTo>
                <a:lnTo>
                  <a:pt x="56" y="80"/>
                </a:lnTo>
                <a:lnTo>
                  <a:pt x="54" y="80"/>
                </a:lnTo>
                <a:lnTo>
                  <a:pt x="54" y="80"/>
                </a:lnTo>
                <a:lnTo>
                  <a:pt x="52" y="80"/>
                </a:lnTo>
                <a:lnTo>
                  <a:pt x="50" y="80"/>
                </a:lnTo>
                <a:lnTo>
                  <a:pt x="50" y="80"/>
                </a:lnTo>
                <a:lnTo>
                  <a:pt x="52" y="78"/>
                </a:lnTo>
                <a:lnTo>
                  <a:pt x="54" y="74"/>
                </a:lnTo>
                <a:lnTo>
                  <a:pt x="54" y="74"/>
                </a:lnTo>
                <a:lnTo>
                  <a:pt x="54" y="74"/>
                </a:lnTo>
                <a:lnTo>
                  <a:pt x="56" y="72"/>
                </a:lnTo>
                <a:lnTo>
                  <a:pt x="56" y="68"/>
                </a:lnTo>
                <a:lnTo>
                  <a:pt x="56" y="64"/>
                </a:lnTo>
                <a:lnTo>
                  <a:pt x="56" y="58"/>
                </a:lnTo>
                <a:lnTo>
                  <a:pt x="56" y="56"/>
                </a:lnTo>
                <a:lnTo>
                  <a:pt x="56" y="52"/>
                </a:lnTo>
                <a:lnTo>
                  <a:pt x="54" y="48"/>
                </a:lnTo>
                <a:lnTo>
                  <a:pt x="52" y="42"/>
                </a:lnTo>
                <a:lnTo>
                  <a:pt x="48" y="36"/>
                </a:lnTo>
                <a:lnTo>
                  <a:pt x="44" y="30"/>
                </a:lnTo>
                <a:lnTo>
                  <a:pt x="42" y="28"/>
                </a:lnTo>
                <a:lnTo>
                  <a:pt x="40" y="26"/>
                </a:lnTo>
                <a:lnTo>
                  <a:pt x="38" y="22"/>
                </a:lnTo>
                <a:lnTo>
                  <a:pt x="36" y="18"/>
                </a:lnTo>
                <a:lnTo>
                  <a:pt x="32" y="16"/>
                </a:lnTo>
                <a:lnTo>
                  <a:pt x="30" y="14"/>
                </a:lnTo>
                <a:lnTo>
                  <a:pt x="26" y="12"/>
                </a:lnTo>
                <a:lnTo>
                  <a:pt x="26" y="12"/>
                </a:lnTo>
                <a:lnTo>
                  <a:pt x="24" y="10"/>
                </a:lnTo>
                <a:lnTo>
                  <a:pt x="22" y="8"/>
                </a:lnTo>
                <a:lnTo>
                  <a:pt x="20" y="6"/>
                </a:lnTo>
                <a:lnTo>
                  <a:pt x="18" y="4"/>
                </a:lnTo>
                <a:lnTo>
                  <a:pt x="20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Freeform 367"/>
          <p:cNvSpPr>
            <a:spLocks/>
          </p:cNvSpPr>
          <p:nvPr/>
        </p:nvSpPr>
        <p:spPr bwMode="gray">
          <a:xfrm>
            <a:off x="6722723" y="2495550"/>
            <a:ext cx="79393" cy="73025"/>
          </a:xfrm>
          <a:custGeom>
            <a:avLst/>
            <a:gdLst/>
            <a:ahLst/>
            <a:cxnLst>
              <a:cxn ang="0">
                <a:pos x="24" y="18"/>
              </a:cxn>
              <a:cxn ang="0">
                <a:pos x="24" y="18"/>
              </a:cxn>
              <a:cxn ang="0">
                <a:pos x="22" y="18"/>
              </a:cxn>
              <a:cxn ang="0">
                <a:pos x="18" y="18"/>
              </a:cxn>
              <a:cxn ang="0">
                <a:pos x="16" y="20"/>
              </a:cxn>
              <a:cxn ang="0">
                <a:pos x="12" y="22"/>
              </a:cxn>
              <a:cxn ang="0">
                <a:pos x="10" y="24"/>
              </a:cxn>
              <a:cxn ang="0">
                <a:pos x="8" y="26"/>
              </a:cxn>
              <a:cxn ang="0">
                <a:pos x="8" y="26"/>
              </a:cxn>
              <a:cxn ang="0">
                <a:pos x="6" y="26"/>
              </a:cxn>
              <a:cxn ang="0">
                <a:pos x="4" y="26"/>
              </a:cxn>
              <a:cxn ang="0">
                <a:pos x="2" y="28"/>
              </a:cxn>
              <a:cxn ang="0">
                <a:pos x="0" y="30"/>
              </a:cxn>
              <a:cxn ang="0">
                <a:pos x="0" y="32"/>
              </a:cxn>
              <a:cxn ang="0">
                <a:pos x="0" y="38"/>
              </a:cxn>
              <a:cxn ang="0">
                <a:pos x="0" y="38"/>
              </a:cxn>
              <a:cxn ang="0">
                <a:pos x="4" y="40"/>
              </a:cxn>
              <a:cxn ang="0">
                <a:pos x="6" y="42"/>
              </a:cxn>
              <a:cxn ang="0">
                <a:pos x="12" y="44"/>
              </a:cxn>
              <a:cxn ang="0">
                <a:pos x="18" y="46"/>
              </a:cxn>
              <a:cxn ang="0">
                <a:pos x="24" y="46"/>
              </a:cxn>
              <a:cxn ang="0">
                <a:pos x="26" y="46"/>
              </a:cxn>
              <a:cxn ang="0">
                <a:pos x="30" y="46"/>
              </a:cxn>
              <a:cxn ang="0">
                <a:pos x="34" y="44"/>
              </a:cxn>
              <a:cxn ang="0">
                <a:pos x="38" y="44"/>
              </a:cxn>
              <a:cxn ang="0">
                <a:pos x="44" y="44"/>
              </a:cxn>
              <a:cxn ang="0">
                <a:pos x="48" y="44"/>
              </a:cxn>
              <a:cxn ang="0">
                <a:pos x="50" y="46"/>
              </a:cxn>
              <a:cxn ang="0">
                <a:pos x="50" y="44"/>
              </a:cxn>
              <a:cxn ang="0">
                <a:pos x="48" y="42"/>
              </a:cxn>
              <a:cxn ang="0">
                <a:pos x="48" y="36"/>
              </a:cxn>
              <a:cxn ang="0">
                <a:pos x="46" y="30"/>
              </a:cxn>
              <a:cxn ang="0">
                <a:pos x="44" y="26"/>
              </a:cxn>
              <a:cxn ang="0">
                <a:pos x="42" y="24"/>
              </a:cxn>
              <a:cxn ang="0">
                <a:pos x="40" y="22"/>
              </a:cxn>
              <a:cxn ang="0">
                <a:pos x="40" y="18"/>
              </a:cxn>
              <a:cxn ang="0">
                <a:pos x="38" y="14"/>
              </a:cxn>
              <a:cxn ang="0">
                <a:pos x="38" y="10"/>
              </a:cxn>
              <a:cxn ang="0">
                <a:pos x="36" y="6"/>
              </a:cxn>
              <a:cxn ang="0">
                <a:pos x="32" y="2"/>
              </a:cxn>
              <a:cxn ang="0">
                <a:pos x="30" y="0"/>
              </a:cxn>
              <a:cxn ang="0">
                <a:pos x="26" y="2"/>
              </a:cxn>
              <a:cxn ang="0">
                <a:pos x="24" y="18"/>
              </a:cxn>
            </a:cxnLst>
            <a:rect l="0" t="0" r="r" b="b"/>
            <a:pathLst>
              <a:path w="50" h="46">
                <a:moveTo>
                  <a:pt x="24" y="18"/>
                </a:moveTo>
                <a:lnTo>
                  <a:pt x="24" y="18"/>
                </a:lnTo>
                <a:lnTo>
                  <a:pt x="22" y="18"/>
                </a:lnTo>
                <a:lnTo>
                  <a:pt x="18" y="18"/>
                </a:lnTo>
                <a:lnTo>
                  <a:pt x="16" y="20"/>
                </a:lnTo>
                <a:lnTo>
                  <a:pt x="12" y="22"/>
                </a:lnTo>
                <a:lnTo>
                  <a:pt x="10" y="24"/>
                </a:lnTo>
                <a:lnTo>
                  <a:pt x="8" y="26"/>
                </a:lnTo>
                <a:lnTo>
                  <a:pt x="8" y="26"/>
                </a:lnTo>
                <a:lnTo>
                  <a:pt x="6" y="26"/>
                </a:lnTo>
                <a:lnTo>
                  <a:pt x="4" y="26"/>
                </a:lnTo>
                <a:lnTo>
                  <a:pt x="2" y="28"/>
                </a:lnTo>
                <a:lnTo>
                  <a:pt x="0" y="30"/>
                </a:lnTo>
                <a:lnTo>
                  <a:pt x="0" y="32"/>
                </a:lnTo>
                <a:lnTo>
                  <a:pt x="0" y="38"/>
                </a:lnTo>
                <a:lnTo>
                  <a:pt x="0" y="38"/>
                </a:lnTo>
                <a:lnTo>
                  <a:pt x="4" y="40"/>
                </a:lnTo>
                <a:lnTo>
                  <a:pt x="6" y="42"/>
                </a:lnTo>
                <a:lnTo>
                  <a:pt x="12" y="44"/>
                </a:lnTo>
                <a:lnTo>
                  <a:pt x="18" y="46"/>
                </a:lnTo>
                <a:lnTo>
                  <a:pt x="24" y="46"/>
                </a:lnTo>
                <a:lnTo>
                  <a:pt x="26" y="46"/>
                </a:lnTo>
                <a:lnTo>
                  <a:pt x="30" y="46"/>
                </a:lnTo>
                <a:lnTo>
                  <a:pt x="34" y="44"/>
                </a:lnTo>
                <a:lnTo>
                  <a:pt x="38" y="44"/>
                </a:lnTo>
                <a:lnTo>
                  <a:pt x="44" y="44"/>
                </a:lnTo>
                <a:lnTo>
                  <a:pt x="48" y="44"/>
                </a:ln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36"/>
                </a:lnTo>
                <a:lnTo>
                  <a:pt x="46" y="30"/>
                </a:lnTo>
                <a:lnTo>
                  <a:pt x="44" y="26"/>
                </a:lnTo>
                <a:lnTo>
                  <a:pt x="42" y="24"/>
                </a:lnTo>
                <a:lnTo>
                  <a:pt x="40" y="22"/>
                </a:lnTo>
                <a:lnTo>
                  <a:pt x="40" y="18"/>
                </a:lnTo>
                <a:lnTo>
                  <a:pt x="38" y="14"/>
                </a:lnTo>
                <a:lnTo>
                  <a:pt x="38" y="10"/>
                </a:lnTo>
                <a:lnTo>
                  <a:pt x="36" y="6"/>
                </a:lnTo>
                <a:lnTo>
                  <a:pt x="32" y="2"/>
                </a:lnTo>
                <a:lnTo>
                  <a:pt x="30" y="0"/>
                </a:lnTo>
                <a:lnTo>
                  <a:pt x="26" y="2"/>
                </a:lnTo>
                <a:lnTo>
                  <a:pt x="24" y="1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Freeform 368"/>
          <p:cNvSpPr>
            <a:spLocks/>
          </p:cNvSpPr>
          <p:nvPr/>
        </p:nvSpPr>
        <p:spPr bwMode="gray">
          <a:xfrm>
            <a:off x="7122861" y="2238375"/>
            <a:ext cx="95271" cy="69850"/>
          </a:xfrm>
          <a:custGeom>
            <a:avLst/>
            <a:gdLst/>
            <a:ahLst/>
            <a:cxnLst>
              <a:cxn ang="0">
                <a:pos x="14" y="2"/>
              </a:cxn>
              <a:cxn ang="0">
                <a:pos x="14" y="2"/>
              </a:cxn>
              <a:cxn ang="0">
                <a:pos x="12" y="2"/>
              </a:cxn>
              <a:cxn ang="0">
                <a:pos x="10" y="2"/>
              </a:cxn>
              <a:cxn ang="0">
                <a:pos x="8" y="2"/>
              </a:cxn>
              <a:cxn ang="0">
                <a:pos x="4" y="2"/>
              </a:cxn>
              <a:cxn ang="0">
                <a:pos x="2" y="4"/>
              </a:cxn>
              <a:cxn ang="0">
                <a:pos x="0" y="8"/>
              </a:cxn>
              <a:cxn ang="0">
                <a:pos x="0" y="12"/>
              </a:cxn>
              <a:cxn ang="0">
                <a:pos x="0" y="14"/>
              </a:cxn>
              <a:cxn ang="0">
                <a:pos x="0" y="16"/>
              </a:cxn>
              <a:cxn ang="0">
                <a:pos x="0" y="20"/>
              </a:cxn>
              <a:cxn ang="0">
                <a:pos x="0" y="24"/>
              </a:cxn>
              <a:cxn ang="0">
                <a:pos x="0" y="28"/>
              </a:cxn>
              <a:cxn ang="0">
                <a:pos x="2" y="32"/>
              </a:cxn>
              <a:cxn ang="0">
                <a:pos x="4" y="36"/>
              </a:cxn>
              <a:cxn ang="0">
                <a:pos x="6" y="38"/>
              </a:cxn>
              <a:cxn ang="0">
                <a:pos x="12" y="40"/>
              </a:cxn>
              <a:cxn ang="0">
                <a:pos x="12" y="40"/>
              </a:cxn>
              <a:cxn ang="0">
                <a:pos x="14" y="42"/>
              </a:cxn>
              <a:cxn ang="0">
                <a:pos x="18" y="44"/>
              </a:cxn>
              <a:cxn ang="0">
                <a:pos x="22" y="44"/>
              </a:cxn>
              <a:cxn ang="0">
                <a:pos x="26" y="42"/>
              </a:cxn>
              <a:cxn ang="0">
                <a:pos x="58" y="42"/>
              </a:cxn>
              <a:cxn ang="0">
                <a:pos x="60" y="36"/>
              </a:cxn>
              <a:cxn ang="0">
                <a:pos x="58" y="34"/>
              </a:cxn>
              <a:cxn ang="0">
                <a:pos x="58" y="32"/>
              </a:cxn>
              <a:cxn ang="0">
                <a:pos x="58" y="28"/>
              </a:cxn>
              <a:cxn ang="0">
                <a:pos x="56" y="22"/>
              </a:cxn>
              <a:cxn ang="0">
                <a:pos x="56" y="16"/>
              </a:cxn>
              <a:cxn ang="0">
                <a:pos x="54" y="12"/>
              </a:cxn>
              <a:cxn ang="0">
                <a:pos x="54" y="8"/>
              </a:cxn>
              <a:cxn ang="0">
                <a:pos x="54" y="6"/>
              </a:cxn>
              <a:cxn ang="0">
                <a:pos x="52" y="4"/>
              </a:cxn>
              <a:cxn ang="0">
                <a:pos x="48" y="0"/>
              </a:cxn>
              <a:cxn ang="0">
                <a:pos x="44" y="0"/>
              </a:cxn>
              <a:cxn ang="0">
                <a:pos x="38" y="0"/>
              </a:cxn>
              <a:cxn ang="0">
                <a:pos x="30" y="2"/>
              </a:cxn>
              <a:cxn ang="0">
                <a:pos x="14" y="2"/>
              </a:cxn>
            </a:cxnLst>
            <a:rect l="0" t="0" r="r" b="b"/>
            <a:pathLst>
              <a:path w="60" h="44">
                <a:moveTo>
                  <a:pt x="14" y="2"/>
                </a:moveTo>
                <a:lnTo>
                  <a:pt x="14" y="2"/>
                </a:lnTo>
                <a:lnTo>
                  <a:pt x="12" y="2"/>
                </a:lnTo>
                <a:lnTo>
                  <a:pt x="10" y="2"/>
                </a:lnTo>
                <a:lnTo>
                  <a:pt x="8" y="2"/>
                </a:lnTo>
                <a:lnTo>
                  <a:pt x="4" y="2"/>
                </a:lnTo>
                <a:lnTo>
                  <a:pt x="2" y="4"/>
                </a:lnTo>
                <a:lnTo>
                  <a:pt x="0" y="8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20"/>
                </a:lnTo>
                <a:lnTo>
                  <a:pt x="0" y="24"/>
                </a:lnTo>
                <a:lnTo>
                  <a:pt x="0" y="28"/>
                </a:lnTo>
                <a:lnTo>
                  <a:pt x="2" y="32"/>
                </a:lnTo>
                <a:lnTo>
                  <a:pt x="4" y="36"/>
                </a:lnTo>
                <a:lnTo>
                  <a:pt x="6" y="38"/>
                </a:lnTo>
                <a:lnTo>
                  <a:pt x="12" y="40"/>
                </a:lnTo>
                <a:lnTo>
                  <a:pt x="12" y="40"/>
                </a:lnTo>
                <a:lnTo>
                  <a:pt x="14" y="42"/>
                </a:lnTo>
                <a:lnTo>
                  <a:pt x="18" y="44"/>
                </a:lnTo>
                <a:lnTo>
                  <a:pt x="22" y="44"/>
                </a:lnTo>
                <a:lnTo>
                  <a:pt x="26" y="42"/>
                </a:lnTo>
                <a:lnTo>
                  <a:pt x="58" y="42"/>
                </a:lnTo>
                <a:lnTo>
                  <a:pt x="60" y="36"/>
                </a:lnTo>
                <a:lnTo>
                  <a:pt x="58" y="34"/>
                </a:lnTo>
                <a:lnTo>
                  <a:pt x="58" y="32"/>
                </a:lnTo>
                <a:lnTo>
                  <a:pt x="58" y="28"/>
                </a:lnTo>
                <a:lnTo>
                  <a:pt x="56" y="22"/>
                </a:lnTo>
                <a:lnTo>
                  <a:pt x="56" y="16"/>
                </a:lnTo>
                <a:lnTo>
                  <a:pt x="54" y="12"/>
                </a:lnTo>
                <a:lnTo>
                  <a:pt x="54" y="8"/>
                </a:lnTo>
                <a:lnTo>
                  <a:pt x="54" y="6"/>
                </a:lnTo>
                <a:lnTo>
                  <a:pt x="52" y="4"/>
                </a:lnTo>
                <a:lnTo>
                  <a:pt x="48" y="0"/>
                </a:lnTo>
                <a:lnTo>
                  <a:pt x="44" y="0"/>
                </a:lnTo>
                <a:lnTo>
                  <a:pt x="38" y="0"/>
                </a:lnTo>
                <a:lnTo>
                  <a:pt x="30" y="2"/>
                </a:lnTo>
                <a:lnTo>
                  <a:pt x="14" y="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Freeform 369"/>
          <p:cNvSpPr>
            <a:spLocks/>
          </p:cNvSpPr>
          <p:nvPr/>
        </p:nvSpPr>
        <p:spPr bwMode="gray">
          <a:xfrm>
            <a:off x="7189551" y="2565400"/>
            <a:ext cx="38108" cy="508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0" y="0"/>
              </a:cxn>
              <a:cxn ang="0">
                <a:pos x="8" y="0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0" y="8"/>
              </a:cxn>
              <a:cxn ang="0">
                <a:pos x="0" y="14"/>
              </a:cxn>
              <a:cxn ang="0">
                <a:pos x="0" y="16"/>
              </a:cxn>
              <a:cxn ang="0">
                <a:pos x="0" y="18"/>
              </a:cxn>
              <a:cxn ang="0">
                <a:pos x="0" y="22"/>
              </a:cxn>
              <a:cxn ang="0">
                <a:pos x="0" y="26"/>
              </a:cxn>
              <a:cxn ang="0">
                <a:pos x="2" y="30"/>
              </a:cxn>
              <a:cxn ang="0">
                <a:pos x="6" y="32"/>
              </a:cxn>
              <a:cxn ang="0">
                <a:pos x="8" y="32"/>
              </a:cxn>
              <a:cxn ang="0">
                <a:pos x="10" y="32"/>
              </a:cxn>
              <a:cxn ang="0">
                <a:pos x="12" y="32"/>
              </a:cxn>
              <a:cxn ang="0">
                <a:pos x="16" y="32"/>
              </a:cxn>
              <a:cxn ang="0">
                <a:pos x="18" y="32"/>
              </a:cxn>
              <a:cxn ang="0">
                <a:pos x="22" y="30"/>
              </a:cxn>
              <a:cxn ang="0">
                <a:pos x="24" y="28"/>
              </a:cxn>
              <a:cxn ang="0">
                <a:pos x="24" y="26"/>
              </a:cxn>
              <a:cxn ang="0">
                <a:pos x="24" y="24"/>
              </a:cxn>
              <a:cxn ang="0">
                <a:pos x="24" y="22"/>
              </a:cxn>
              <a:cxn ang="0">
                <a:pos x="24" y="20"/>
              </a:cxn>
              <a:cxn ang="0">
                <a:pos x="24" y="16"/>
              </a:cxn>
              <a:cxn ang="0">
                <a:pos x="24" y="12"/>
              </a:cxn>
              <a:cxn ang="0">
                <a:pos x="24" y="8"/>
              </a:cxn>
              <a:cxn ang="0">
                <a:pos x="22" y="4"/>
              </a:cxn>
              <a:cxn ang="0">
                <a:pos x="20" y="2"/>
              </a:cxn>
              <a:cxn ang="0">
                <a:pos x="16" y="0"/>
              </a:cxn>
              <a:cxn ang="0">
                <a:pos x="10" y="0"/>
              </a:cxn>
            </a:cxnLst>
            <a:rect l="0" t="0" r="r" b="b"/>
            <a:pathLst>
              <a:path w="24" h="32">
                <a:moveTo>
                  <a:pt x="10" y="0"/>
                </a:move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8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22"/>
                </a:lnTo>
                <a:lnTo>
                  <a:pt x="0" y="26"/>
                </a:lnTo>
                <a:lnTo>
                  <a:pt x="2" y="30"/>
                </a:lnTo>
                <a:lnTo>
                  <a:pt x="6" y="32"/>
                </a:lnTo>
                <a:lnTo>
                  <a:pt x="8" y="32"/>
                </a:lnTo>
                <a:lnTo>
                  <a:pt x="10" y="32"/>
                </a:lnTo>
                <a:lnTo>
                  <a:pt x="12" y="32"/>
                </a:lnTo>
                <a:lnTo>
                  <a:pt x="16" y="32"/>
                </a:lnTo>
                <a:lnTo>
                  <a:pt x="18" y="32"/>
                </a:lnTo>
                <a:lnTo>
                  <a:pt x="22" y="30"/>
                </a:lnTo>
                <a:lnTo>
                  <a:pt x="24" y="28"/>
                </a:lnTo>
                <a:lnTo>
                  <a:pt x="24" y="26"/>
                </a:lnTo>
                <a:lnTo>
                  <a:pt x="24" y="24"/>
                </a:lnTo>
                <a:lnTo>
                  <a:pt x="24" y="22"/>
                </a:lnTo>
                <a:lnTo>
                  <a:pt x="24" y="20"/>
                </a:lnTo>
                <a:lnTo>
                  <a:pt x="24" y="16"/>
                </a:lnTo>
                <a:lnTo>
                  <a:pt x="24" y="12"/>
                </a:lnTo>
                <a:lnTo>
                  <a:pt x="24" y="8"/>
                </a:lnTo>
                <a:lnTo>
                  <a:pt x="22" y="4"/>
                </a:lnTo>
                <a:lnTo>
                  <a:pt x="20" y="2"/>
                </a:lnTo>
                <a:lnTo>
                  <a:pt x="16" y="0"/>
                </a:lnTo>
                <a:lnTo>
                  <a:pt x="10" y="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" name="Freeform 370"/>
          <p:cNvSpPr>
            <a:spLocks/>
          </p:cNvSpPr>
          <p:nvPr/>
        </p:nvSpPr>
        <p:spPr bwMode="gray">
          <a:xfrm>
            <a:off x="7173673" y="1800225"/>
            <a:ext cx="362030" cy="425450"/>
          </a:xfrm>
          <a:custGeom>
            <a:avLst/>
            <a:gdLst/>
            <a:ahLst/>
            <a:cxnLst>
              <a:cxn ang="0">
                <a:pos x="206" y="82"/>
              </a:cxn>
              <a:cxn ang="0">
                <a:pos x="198" y="84"/>
              </a:cxn>
              <a:cxn ang="0">
                <a:pos x="198" y="92"/>
              </a:cxn>
              <a:cxn ang="0">
                <a:pos x="204" y="96"/>
              </a:cxn>
              <a:cxn ang="0">
                <a:pos x="200" y="104"/>
              </a:cxn>
              <a:cxn ang="0">
                <a:pos x="214" y="112"/>
              </a:cxn>
              <a:cxn ang="0">
                <a:pos x="188" y="122"/>
              </a:cxn>
              <a:cxn ang="0">
                <a:pos x="164" y="138"/>
              </a:cxn>
              <a:cxn ang="0">
                <a:pos x="152" y="154"/>
              </a:cxn>
              <a:cxn ang="0">
                <a:pos x="140" y="160"/>
              </a:cxn>
              <a:cxn ang="0">
                <a:pos x="120" y="174"/>
              </a:cxn>
              <a:cxn ang="0">
                <a:pos x="106" y="182"/>
              </a:cxn>
              <a:cxn ang="0">
                <a:pos x="116" y="188"/>
              </a:cxn>
              <a:cxn ang="0">
                <a:pos x="112" y="198"/>
              </a:cxn>
              <a:cxn ang="0">
                <a:pos x="100" y="214"/>
              </a:cxn>
              <a:cxn ang="0">
                <a:pos x="82" y="224"/>
              </a:cxn>
              <a:cxn ang="0">
                <a:pos x="76" y="238"/>
              </a:cxn>
              <a:cxn ang="0">
                <a:pos x="74" y="260"/>
              </a:cxn>
              <a:cxn ang="0">
                <a:pos x="54" y="268"/>
              </a:cxn>
              <a:cxn ang="0">
                <a:pos x="46" y="258"/>
              </a:cxn>
              <a:cxn ang="0">
                <a:pos x="24" y="256"/>
              </a:cxn>
              <a:cxn ang="0">
                <a:pos x="2" y="240"/>
              </a:cxn>
              <a:cxn ang="0">
                <a:pos x="12" y="222"/>
              </a:cxn>
              <a:cxn ang="0">
                <a:pos x="20" y="214"/>
              </a:cxn>
              <a:cxn ang="0">
                <a:pos x="26" y="206"/>
              </a:cxn>
              <a:cxn ang="0">
                <a:pos x="40" y="218"/>
              </a:cxn>
              <a:cxn ang="0">
                <a:pos x="40" y="208"/>
              </a:cxn>
              <a:cxn ang="0">
                <a:pos x="38" y="198"/>
              </a:cxn>
              <a:cxn ang="0">
                <a:pos x="28" y="198"/>
              </a:cxn>
              <a:cxn ang="0">
                <a:pos x="30" y="186"/>
              </a:cxn>
              <a:cxn ang="0">
                <a:pos x="42" y="176"/>
              </a:cxn>
              <a:cxn ang="0">
                <a:pos x="62" y="168"/>
              </a:cxn>
              <a:cxn ang="0">
                <a:pos x="64" y="162"/>
              </a:cxn>
              <a:cxn ang="0">
                <a:pos x="54" y="144"/>
              </a:cxn>
              <a:cxn ang="0">
                <a:pos x="54" y="126"/>
              </a:cxn>
              <a:cxn ang="0">
                <a:pos x="60" y="108"/>
              </a:cxn>
              <a:cxn ang="0">
                <a:pos x="72" y="120"/>
              </a:cxn>
              <a:cxn ang="0">
                <a:pos x="80" y="138"/>
              </a:cxn>
              <a:cxn ang="0">
                <a:pos x="82" y="114"/>
              </a:cxn>
              <a:cxn ang="0">
                <a:pos x="104" y="94"/>
              </a:cxn>
              <a:cxn ang="0">
                <a:pos x="122" y="88"/>
              </a:cxn>
              <a:cxn ang="0">
                <a:pos x="132" y="80"/>
              </a:cxn>
              <a:cxn ang="0">
                <a:pos x="86" y="74"/>
              </a:cxn>
              <a:cxn ang="0">
                <a:pos x="68" y="72"/>
              </a:cxn>
              <a:cxn ang="0">
                <a:pos x="56" y="74"/>
              </a:cxn>
              <a:cxn ang="0">
                <a:pos x="44" y="54"/>
              </a:cxn>
              <a:cxn ang="0">
                <a:pos x="44" y="40"/>
              </a:cxn>
              <a:cxn ang="0">
                <a:pos x="66" y="42"/>
              </a:cxn>
              <a:cxn ang="0">
                <a:pos x="78" y="26"/>
              </a:cxn>
              <a:cxn ang="0">
                <a:pos x="100" y="18"/>
              </a:cxn>
              <a:cxn ang="0">
                <a:pos x="122" y="4"/>
              </a:cxn>
              <a:cxn ang="0">
                <a:pos x="160" y="2"/>
              </a:cxn>
              <a:cxn ang="0">
                <a:pos x="188" y="6"/>
              </a:cxn>
              <a:cxn ang="0">
                <a:pos x="212" y="26"/>
              </a:cxn>
              <a:cxn ang="0">
                <a:pos x="216" y="30"/>
              </a:cxn>
              <a:cxn ang="0">
                <a:pos x="218" y="64"/>
              </a:cxn>
            </a:cxnLst>
            <a:rect l="0" t="0" r="r" b="b"/>
            <a:pathLst>
              <a:path w="228" h="268">
                <a:moveTo>
                  <a:pt x="222" y="68"/>
                </a:moveTo>
                <a:lnTo>
                  <a:pt x="228" y="80"/>
                </a:lnTo>
                <a:lnTo>
                  <a:pt x="222" y="82"/>
                </a:lnTo>
                <a:lnTo>
                  <a:pt x="216" y="84"/>
                </a:lnTo>
                <a:lnTo>
                  <a:pt x="212" y="84"/>
                </a:lnTo>
                <a:lnTo>
                  <a:pt x="208" y="82"/>
                </a:lnTo>
                <a:lnTo>
                  <a:pt x="206" y="82"/>
                </a:lnTo>
                <a:lnTo>
                  <a:pt x="204" y="80"/>
                </a:lnTo>
                <a:lnTo>
                  <a:pt x="200" y="80"/>
                </a:lnTo>
                <a:lnTo>
                  <a:pt x="198" y="80"/>
                </a:lnTo>
                <a:lnTo>
                  <a:pt x="196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4"/>
                </a:lnTo>
                <a:lnTo>
                  <a:pt x="200" y="86"/>
                </a:lnTo>
                <a:lnTo>
                  <a:pt x="200" y="88"/>
                </a:lnTo>
                <a:lnTo>
                  <a:pt x="200" y="88"/>
                </a:lnTo>
                <a:lnTo>
                  <a:pt x="202" y="90"/>
                </a:lnTo>
                <a:lnTo>
                  <a:pt x="202" y="90"/>
                </a:lnTo>
                <a:lnTo>
                  <a:pt x="200" y="92"/>
                </a:lnTo>
                <a:lnTo>
                  <a:pt x="198" y="92"/>
                </a:lnTo>
                <a:lnTo>
                  <a:pt x="196" y="92"/>
                </a:lnTo>
                <a:lnTo>
                  <a:pt x="196" y="92"/>
                </a:lnTo>
                <a:lnTo>
                  <a:pt x="194" y="92"/>
                </a:lnTo>
                <a:lnTo>
                  <a:pt x="192" y="94"/>
                </a:lnTo>
                <a:lnTo>
                  <a:pt x="192" y="96"/>
                </a:lnTo>
                <a:lnTo>
                  <a:pt x="192" y="96"/>
                </a:lnTo>
                <a:lnTo>
                  <a:pt x="204" y="96"/>
                </a:lnTo>
                <a:lnTo>
                  <a:pt x="208" y="98"/>
                </a:lnTo>
                <a:lnTo>
                  <a:pt x="208" y="98"/>
                </a:lnTo>
                <a:lnTo>
                  <a:pt x="206" y="100"/>
                </a:lnTo>
                <a:lnTo>
                  <a:pt x="206" y="100"/>
                </a:lnTo>
                <a:lnTo>
                  <a:pt x="204" y="102"/>
                </a:lnTo>
                <a:lnTo>
                  <a:pt x="202" y="102"/>
                </a:lnTo>
                <a:lnTo>
                  <a:pt x="200" y="104"/>
                </a:lnTo>
                <a:lnTo>
                  <a:pt x="200" y="106"/>
                </a:lnTo>
                <a:lnTo>
                  <a:pt x="202" y="106"/>
                </a:lnTo>
                <a:lnTo>
                  <a:pt x="202" y="108"/>
                </a:lnTo>
                <a:lnTo>
                  <a:pt x="214" y="106"/>
                </a:lnTo>
                <a:lnTo>
                  <a:pt x="216" y="108"/>
                </a:lnTo>
                <a:lnTo>
                  <a:pt x="216" y="110"/>
                </a:lnTo>
                <a:lnTo>
                  <a:pt x="214" y="112"/>
                </a:lnTo>
                <a:lnTo>
                  <a:pt x="212" y="114"/>
                </a:lnTo>
                <a:lnTo>
                  <a:pt x="210" y="114"/>
                </a:lnTo>
                <a:lnTo>
                  <a:pt x="210" y="114"/>
                </a:lnTo>
                <a:lnTo>
                  <a:pt x="208" y="114"/>
                </a:lnTo>
                <a:lnTo>
                  <a:pt x="200" y="116"/>
                </a:lnTo>
                <a:lnTo>
                  <a:pt x="194" y="118"/>
                </a:lnTo>
                <a:lnTo>
                  <a:pt x="188" y="122"/>
                </a:lnTo>
                <a:lnTo>
                  <a:pt x="186" y="124"/>
                </a:lnTo>
                <a:lnTo>
                  <a:pt x="184" y="126"/>
                </a:lnTo>
                <a:lnTo>
                  <a:pt x="182" y="128"/>
                </a:lnTo>
                <a:lnTo>
                  <a:pt x="176" y="134"/>
                </a:lnTo>
                <a:lnTo>
                  <a:pt x="172" y="136"/>
                </a:lnTo>
                <a:lnTo>
                  <a:pt x="166" y="138"/>
                </a:lnTo>
                <a:lnTo>
                  <a:pt x="164" y="138"/>
                </a:lnTo>
                <a:lnTo>
                  <a:pt x="162" y="138"/>
                </a:lnTo>
                <a:lnTo>
                  <a:pt x="166" y="142"/>
                </a:lnTo>
                <a:lnTo>
                  <a:pt x="160" y="148"/>
                </a:lnTo>
                <a:lnTo>
                  <a:pt x="158" y="150"/>
                </a:lnTo>
                <a:lnTo>
                  <a:pt x="154" y="152"/>
                </a:lnTo>
                <a:lnTo>
                  <a:pt x="152" y="152"/>
                </a:lnTo>
                <a:lnTo>
                  <a:pt x="152" y="154"/>
                </a:lnTo>
                <a:lnTo>
                  <a:pt x="154" y="156"/>
                </a:lnTo>
                <a:lnTo>
                  <a:pt x="154" y="158"/>
                </a:lnTo>
                <a:lnTo>
                  <a:pt x="152" y="160"/>
                </a:lnTo>
                <a:lnTo>
                  <a:pt x="150" y="162"/>
                </a:lnTo>
                <a:lnTo>
                  <a:pt x="148" y="164"/>
                </a:lnTo>
                <a:lnTo>
                  <a:pt x="146" y="164"/>
                </a:lnTo>
                <a:lnTo>
                  <a:pt x="140" y="160"/>
                </a:lnTo>
                <a:lnTo>
                  <a:pt x="132" y="166"/>
                </a:lnTo>
                <a:lnTo>
                  <a:pt x="130" y="164"/>
                </a:lnTo>
                <a:lnTo>
                  <a:pt x="128" y="164"/>
                </a:lnTo>
                <a:lnTo>
                  <a:pt x="124" y="168"/>
                </a:lnTo>
                <a:lnTo>
                  <a:pt x="122" y="170"/>
                </a:lnTo>
                <a:lnTo>
                  <a:pt x="120" y="172"/>
                </a:lnTo>
                <a:lnTo>
                  <a:pt x="120" y="174"/>
                </a:lnTo>
                <a:lnTo>
                  <a:pt x="118" y="176"/>
                </a:lnTo>
                <a:lnTo>
                  <a:pt x="116" y="178"/>
                </a:lnTo>
                <a:lnTo>
                  <a:pt x="114" y="180"/>
                </a:lnTo>
                <a:lnTo>
                  <a:pt x="112" y="180"/>
                </a:lnTo>
                <a:lnTo>
                  <a:pt x="112" y="180"/>
                </a:lnTo>
                <a:lnTo>
                  <a:pt x="108" y="180"/>
                </a:lnTo>
                <a:lnTo>
                  <a:pt x="106" y="182"/>
                </a:lnTo>
                <a:lnTo>
                  <a:pt x="106" y="184"/>
                </a:lnTo>
                <a:lnTo>
                  <a:pt x="106" y="184"/>
                </a:lnTo>
                <a:lnTo>
                  <a:pt x="106" y="186"/>
                </a:lnTo>
                <a:lnTo>
                  <a:pt x="106" y="188"/>
                </a:lnTo>
                <a:lnTo>
                  <a:pt x="108" y="186"/>
                </a:lnTo>
                <a:lnTo>
                  <a:pt x="112" y="188"/>
                </a:lnTo>
                <a:lnTo>
                  <a:pt x="116" y="188"/>
                </a:lnTo>
                <a:lnTo>
                  <a:pt x="118" y="190"/>
                </a:lnTo>
                <a:lnTo>
                  <a:pt x="118" y="190"/>
                </a:lnTo>
                <a:lnTo>
                  <a:pt x="120" y="192"/>
                </a:lnTo>
                <a:lnTo>
                  <a:pt x="118" y="194"/>
                </a:lnTo>
                <a:lnTo>
                  <a:pt x="116" y="196"/>
                </a:lnTo>
                <a:lnTo>
                  <a:pt x="114" y="198"/>
                </a:lnTo>
                <a:lnTo>
                  <a:pt x="112" y="198"/>
                </a:lnTo>
                <a:lnTo>
                  <a:pt x="110" y="200"/>
                </a:lnTo>
                <a:lnTo>
                  <a:pt x="110" y="202"/>
                </a:lnTo>
                <a:lnTo>
                  <a:pt x="108" y="204"/>
                </a:lnTo>
                <a:lnTo>
                  <a:pt x="104" y="206"/>
                </a:lnTo>
                <a:lnTo>
                  <a:pt x="102" y="208"/>
                </a:lnTo>
                <a:lnTo>
                  <a:pt x="102" y="208"/>
                </a:lnTo>
                <a:lnTo>
                  <a:pt x="100" y="214"/>
                </a:lnTo>
                <a:lnTo>
                  <a:pt x="98" y="218"/>
                </a:lnTo>
                <a:lnTo>
                  <a:pt x="96" y="222"/>
                </a:lnTo>
                <a:lnTo>
                  <a:pt x="92" y="224"/>
                </a:lnTo>
                <a:lnTo>
                  <a:pt x="88" y="224"/>
                </a:lnTo>
                <a:lnTo>
                  <a:pt x="86" y="226"/>
                </a:lnTo>
                <a:lnTo>
                  <a:pt x="86" y="226"/>
                </a:lnTo>
                <a:lnTo>
                  <a:pt x="82" y="224"/>
                </a:lnTo>
                <a:lnTo>
                  <a:pt x="80" y="224"/>
                </a:lnTo>
                <a:lnTo>
                  <a:pt x="78" y="228"/>
                </a:lnTo>
                <a:lnTo>
                  <a:pt x="78" y="230"/>
                </a:lnTo>
                <a:lnTo>
                  <a:pt x="76" y="234"/>
                </a:lnTo>
                <a:lnTo>
                  <a:pt x="76" y="236"/>
                </a:lnTo>
                <a:lnTo>
                  <a:pt x="76" y="236"/>
                </a:lnTo>
                <a:lnTo>
                  <a:pt x="76" y="238"/>
                </a:lnTo>
                <a:lnTo>
                  <a:pt x="78" y="242"/>
                </a:lnTo>
                <a:lnTo>
                  <a:pt x="78" y="246"/>
                </a:lnTo>
                <a:lnTo>
                  <a:pt x="78" y="250"/>
                </a:lnTo>
                <a:lnTo>
                  <a:pt x="78" y="250"/>
                </a:lnTo>
                <a:lnTo>
                  <a:pt x="78" y="256"/>
                </a:lnTo>
                <a:lnTo>
                  <a:pt x="76" y="258"/>
                </a:lnTo>
                <a:lnTo>
                  <a:pt x="74" y="260"/>
                </a:lnTo>
                <a:lnTo>
                  <a:pt x="72" y="262"/>
                </a:lnTo>
                <a:lnTo>
                  <a:pt x="70" y="262"/>
                </a:lnTo>
                <a:lnTo>
                  <a:pt x="68" y="262"/>
                </a:lnTo>
                <a:lnTo>
                  <a:pt x="68" y="262"/>
                </a:lnTo>
                <a:lnTo>
                  <a:pt x="62" y="266"/>
                </a:lnTo>
                <a:lnTo>
                  <a:pt x="58" y="266"/>
                </a:lnTo>
                <a:lnTo>
                  <a:pt x="54" y="268"/>
                </a:lnTo>
                <a:lnTo>
                  <a:pt x="52" y="266"/>
                </a:lnTo>
                <a:lnTo>
                  <a:pt x="50" y="266"/>
                </a:lnTo>
                <a:lnTo>
                  <a:pt x="48" y="264"/>
                </a:lnTo>
                <a:lnTo>
                  <a:pt x="48" y="262"/>
                </a:lnTo>
                <a:lnTo>
                  <a:pt x="48" y="262"/>
                </a:lnTo>
                <a:lnTo>
                  <a:pt x="48" y="262"/>
                </a:lnTo>
                <a:lnTo>
                  <a:pt x="46" y="258"/>
                </a:lnTo>
                <a:lnTo>
                  <a:pt x="42" y="256"/>
                </a:lnTo>
                <a:lnTo>
                  <a:pt x="38" y="254"/>
                </a:lnTo>
                <a:lnTo>
                  <a:pt x="36" y="254"/>
                </a:lnTo>
                <a:lnTo>
                  <a:pt x="34" y="254"/>
                </a:lnTo>
                <a:lnTo>
                  <a:pt x="32" y="254"/>
                </a:lnTo>
                <a:lnTo>
                  <a:pt x="28" y="256"/>
                </a:lnTo>
                <a:lnTo>
                  <a:pt x="24" y="256"/>
                </a:lnTo>
                <a:lnTo>
                  <a:pt x="22" y="254"/>
                </a:lnTo>
                <a:lnTo>
                  <a:pt x="20" y="252"/>
                </a:lnTo>
                <a:lnTo>
                  <a:pt x="18" y="250"/>
                </a:lnTo>
                <a:lnTo>
                  <a:pt x="16" y="250"/>
                </a:lnTo>
                <a:lnTo>
                  <a:pt x="10" y="246"/>
                </a:lnTo>
                <a:lnTo>
                  <a:pt x="6" y="244"/>
                </a:lnTo>
                <a:lnTo>
                  <a:pt x="2" y="240"/>
                </a:lnTo>
                <a:lnTo>
                  <a:pt x="2" y="238"/>
                </a:lnTo>
                <a:lnTo>
                  <a:pt x="0" y="238"/>
                </a:lnTo>
                <a:lnTo>
                  <a:pt x="0" y="236"/>
                </a:lnTo>
                <a:lnTo>
                  <a:pt x="4" y="230"/>
                </a:lnTo>
                <a:lnTo>
                  <a:pt x="6" y="226"/>
                </a:lnTo>
                <a:lnTo>
                  <a:pt x="10" y="224"/>
                </a:lnTo>
                <a:lnTo>
                  <a:pt x="12" y="222"/>
                </a:lnTo>
                <a:lnTo>
                  <a:pt x="14" y="222"/>
                </a:lnTo>
                <a:lnTo>
                  <a:pt x="16" y="222"/>
                </a:lnTo>
                <a:lnTo>
                  <a:pt x="20" y="220"/>
                </a:lnTo>
                <a:lnTo>
                  <a:pt x="24" y="218"/>
                </a:lnTo>
                <a:lnTo>
                  <a:pt x="24" y="216"/>
                </a:lnTo>
                <a:lnTo>
                  <a:pt x="22" y="214"/>
                </a:lnTo>
                <a:lnTo>
                  <a:pt x="20" y="214"/>
                </a:lnTo>
                <a:lnTo>
                  <a:pt x="18" y="214"/>
                </a:lnTo>
                <a:lnTo>
                  <a:pt x="18" y="212"/>
                </a:lnTo>
                <a:lnTo>
                  <a:pt x="18" y="210"/>
                </a:lnTo>
                <a:lnTo>
                  <a:pt x="20" y="208"/>
                </a:lnTo>
                <a:lnTo>
                  <a:pt x="22" y="206"/>
                </a:lnTo>
                <a:lnTo>
                  <a:pt x="24" y="206"/>
                </a:lnTo>
                <a:lnTo>
                  <a:pt x="26" y="206"/>
                </a:lnTo>
                <a:lnTo>
                  <a:pt x="28" y="208"/>
                </a:lnTo>
                <a:lnTo>
                  <a:pt x="28" y="208"/>
                </a:lnTo>
                <a:lnTo>
                  <a:pt x="30" y="212"/>
                </a:lnTo>
                <a:lnTo>
                  <a:pt x="34" y="216"/>
                </a:lnTo>
                <a:lnTo>
                  <a:pt x="36" y="218"/>
                </a:lnTo>
                <a:lnTo>
                  <a:pt x="38" y="218"/>
                </a:lnTo>
                <a:lnTo>
                  <a:pt x="40" y="218"/>
                </a:lnTo>
                <a:lnTo>
                  <a:pt x="42" y="218"/>
                </a:lnTo>
                <a:lnTo>
                  <a:pt x="44" y="218"/>
                </a:lnTo>
                <a:lnTo>
                  <a:pt x="44" y="216"/>
                </a:lnTo>
                <a:lnTo>
                  <a:pt x="44" y="214"/>
                </a:lnTo>
                <a:lnTo>
                  <a:pt x="42" y="212"/>
                </a:lnTo>
                <a:lnTo>
                  <a:pt x="42" y="210"/>
                </a:lnTo>
                <a:lnTo>
                  <a:pt x="40" y="208"/>
                </a:lnTo>
                <a:lnTo>
                  <a:pt x="40" y="206"/>
                </a:lnTo>
                <a:lnTo>
                  <a:pt x="36" y="204"/>
                </a:lnTo>
                <a:lnTo>
                  <a:pt x="36" y="202"/>
                </a:lnTo>
                <a:lnTo>
                  <a:pt x="36" y="200"/>
                </a:lnTo>
                <a:lnTo>
                  <a:pt x="38" y="198"/>
                </a:lnTo>
                <a:lnTo>
                  <a:pt x="38" y="198"/>
                </a:lnTo>
                <a:lnTo>
                  <a:pt x="38" y="198"/>
                </a:lnTo>
                <a:lnTo>
                  <a:pt x="40" y="194"/>
                </a:lnTo>
                <a:lnTo>
                  <a:pt x="40" y="192"/>
                </a:lnTo>
                <a:lnTo>
                  <a:pt x="38" y="192"/>
                </a:lnTo>
                <a:lnTo>
                  <a:pt x="38" y="192"/>
                </a:lnTo>
                <a:lnTo>
                  <a:pt x="36" y="192"/>
                </a:lnTo>
                <a:lnTo>
                  <a:pt x="36" y="192"/>
                </a:lnTo>
                <a:lnTo>
                  <a:pt x="28" y="198"/>
                </a:lnTo>
                <a:lnTo>
                  <a:pt x="26" y="198"/>
                </a:lnTo>
                <a:lnTo>
                  <a:pt x="24" y="196"/>
                </a:lnTo>
                <a:lnTo>
                  <a:pt x="26" y="194"/>
                </a:lnTo>
                <a:lnTo>
                  <a:pt x="26" y="190"/>
                </a:lnTo>
                <a:lnTo>
                  <a:pt x="28" y="188"/>
                </a:lnTo>
                <a:lnTo>
                  <a:pt x="30" y="186"/>
                </a:lnTo>
                <a:lnTo>
                  <a:pt x="30" y="186"/>
                </a:lnTo>
                <a:lnTo>
                  <a:pt x="34" y="180"/>
                </a:lnTo>
                <a:lnTo>
                  <a:pt x="36" y="176"/>
                </a:lnTo>
                <a:lnTo>
                  <a:pt x="38" y="174"/>
                </a:lnTo>
                <a:lnTo>
                  <a:pt x="40" y="174"/>
                </a:lnTo>
                <a:lnTo>
                  <a:pt x="40" y="174"/>
                </a:lnTo>
                <a:lnTo>
                  <a:pt x="42" y="176"/>
                </a:lnTo>
                <a:lnTo>
                  <a:pt x="42" y="176"/>
                </a:lnTo>
                <a:lnTo>
                  <a:pt x="44" y="178"/>
                </a:lnTo>
                <a:lnTo>
                  <a:pt x="46" y="178"/>
                </a:lnTo>
                <a:lnTo>
                  <a:pt x="50" y="176"/>
                </a:lnTo>
                <a:lnTo>
                  <a:pt x="54" y="174"/>
                </a:lnTo>
                <a:lnTo>
                  <a:pt x="58" y="172"/>
                </a:lnTo>
                <a:lnTo>
                  <a:pt x="60" y="170"/>
                </a:lnTo>
                <a:lnTo>
                  <a:pt x="62" y="168"/>
                </a:lnTo>
                <a:lnTo>
                  <a:pt x="64" y="168"/>
                </a:lnTo>
                <a:lnTo>
                  <a:pt x="68" y="166"/>
                </a:lnTo>
                <a:lnTo>
                  <a:pt x="68" y="164"/>
                </a:lnTo>
                <a:lnTo>
                  <a:pt x="68" y="164"/>
                </a:lnTo>
                <a:lnTo>
                  <a:pt x="68" y="164"/>
                </a:lnTo>
                <a:lnTo>
                  <a:pt x="66" y="162"/>
                </a:lnTo>
                <a:lnTo>
                  <a:pt x="64" y="162"/>
                </a:lnTo>
                <a:lnTo>
                  <a:pt x="62" y="162"/>
                </a:lnTo>
                <a:lnTo>
                  <a:pt x="60" y="166"/>
                </a:lnTo>
                <a:lnTo>
                  <a:pt x="56" y="166"/>
                </a:lnTo>
                <a:lnTo>
                  <a:pt x="54" y="164"/>
                </a:lnTo>
                <a:lnTo>
                  <a:pt x="52" y="164"/>
                </a:lnTo>
                <a:lnTo>
                  <a:pt x="50" y="162"/>
                </a:lnTo>
                <a:lnTo>
                  <a:pt x="54" y="144"/>
                </a:lnTo>
                <a:lnTo>
                  <a:pt x="58" y="140"/>
                </a:lnTo>
                <a:lnTo>
                  <a:pt x="60" y="136"/>
                </a:lnTo>
                <a:lnTo>
                  <a:pt x="60" y="134"/>
                </a:lnTo>
                <a:lnTo>
                  <a:pt x="58" y="132"/>
                </a:lnTo>
                <a:lnTo>
                  <a:pt x="58" y="132"/>
                </a:lnTo>
                <a:lnTo>
                  <a:pt x="58" y="132"/>
                </a:lnTo>
                <a:lnTo>
                  <a:pt x="54" y="126"/>
                </a:lnTo>
                <a:lnTo>
                  <a:pt x="52" y="122"/>
                </a:lnTo>
                <a:lnTo>
                  <a:pt x="52" y="118"/>
                </a:lnTo>
                <a:lnTo>
                  <a:pt x="52" y="116"/>
                </a:lnTo>
                <a:lnTo>
                  <a:pt x="52" y="112"/>
                </a:lnTo>
                <a:lnTo>
                  <a:pt x="56" y="110"/>
                </a:lnTo>
                <a:lnTo>
                  <a:pt x="58" y="108"/>
                </a:lnTo>
                <a:lnTo>
                  <a:pt x="60" y="108"/>
                </a:lnTo>
                <a:lnTo>
                  <a:pt x="60" y="108"/>
                </a:lnTo>
                <a:lnTo>
                  <a:pt x="64" y="110"/>
                </a:lnTo>
                <a:lnTo>
                  <a:pt x="66" y="112"/>
                </a:lnTo>
                <a:lnTo>
                  <a:pt x="68" y="114"/>
                </a:lnTo>
                <a:lnTo>
                  <a:pt x="70" y="118"/>
                </a:lnTo>
                <a:lnTo>
                  <a:pt x="72" y="120"/>
                </a:lnTo>
                <a:lnTo>
                  <a:pt x="72" y="120"/>
                </a:lnTo>
                <a:lnTo>
                  <a:pt x="74" y="140"/>
                </a:lnTo>
                <a:lnTo>
                  <a:pt x="74" y="142"/>
                </a:lnTo>
                <a:lnTo>
                  <a:pt x="74" y="144"/>
                </a:lnTo>
                <a:lnTo>
                  <a:pt x="76" y="144"/>
                </a:lnTo>
                <a:lnTo>
                  <a:pt x="78" y="142"/>
                </a:lnTo>
                <a:lnTo>
                  <a:pt x="78" y="140"/>
                </a:lnTo>
                <a:lnTo>
                  <a:pt x="80" y="138"/>
                </a:lnTo>
                <a:lnTo>
                  <a:pt x="82" y="136"/>
                </a:lnTo>
                <a:lnTo>
                  <a:pt x="82" y="134"/>
                </a:lnTo>
                <a:lnTo>
                  <a:pt x="80" y="128"/>
                </a:lnTo>
                <a:lnTo>
                  <a:pt x="80" y="122"/>
                </a:lnTo>
                <a:lnTo>
                  <a:pt x="80" y="118"/>
                </a:lnTo>
                <a:lnTo>
                  <a:pt x="80" y="116"/>
                </a:lnTo>
                <a:lnTo>
                  <a:pt x="82" y="114"/>
                </a:lnTo>
                <a:lnTo>
                  <a:pt x="84" y="110"/>
                </a:lnTo>
                <a:lnTo>
                  <a:pt x="84" y="108"/>
                </a:lnTo>
                <a:lnTo>
                  <a:pt x="84" y="106"/>
                </a:lnTo>
                <a:lnTo>
                  <a:pt x="86" y="102"/>
                </a:lnTo>
                <a:lnTo>
                  <a:pt x="86" y="98"/>
                </a:lnTo>
                <a:lnTo>
                  <a:pt x="86" y="96"/>
                </a:lnTo>
                <a:lnTo>
                  <a:pt x="104" y="94"/>
                </a:lnTo>
                <a:lnTo>
                  <a:pt x="108" y="96"/>
                </a:lnTo>
                <a:lnTo>
                  <a:pt x="112" y="96"/>
                </a:lnTo>
                <a:lnTo>
                  <a:pt x="116" y="96"/>
                </a:lnTo>
                <a:lnTo>
                  <a:pt x="118" y="94"/>
                </a:lnTo>
                <a:lnTo>
                  <a:pt x="118" y="94"/>
                </a:lnTo>
                <a:lnTo>
                  <a:pt x="120" y="90"/>
                </a:lnTo>
                <a:lnTo>
                  <a:pt x="122" y="88"/>
                </a:lnTo>
                <a:lnTo>
                  <a:pt x="126" y="86"/>
                </a:lnTo>
                <a:lnTo>
                  <a:pt x="128" y="86"/>
                </a:lnTo>
                <a:lnTo>
                  <a:pt x="130" y="86"/>
                </a:lnTo>
                <a:lnTo>
                  <a:pt x="128" y="84"/>
                </a:lnTo>
                <a:lnTo>
                  <a:pt x="128" y="84"/>
                </a:lnTo>
                <a:lnTo>
                  <a:pt x="130" y="82"/>
                </a:lnTo>
                <a:lnTo>
                  <a:pt x="132" y="80"/>
                </a:lnTo>
                <a:lnTo>
                  <a:pt x="134" y="80"/>
                </a:lnTo>
                <a:lnTo>
                  <a:pt x="134" y="78"/>
                </a:lnTo>
                <a:lnTo>
                  <a:pt x="130" y="76"/>
                </a:lnTo>
                <a:lnTo>
                  <a:pt x="96" y="80"/>
                </a:lnTo>
                <a:lnTo>
                  <a:pt x="92" y="76"/>
                </a:lnTo>
                <a:lnTo>
                  <a:pt x="90" y="76"/>
                </a:lnTo>
                <a:lnTo>
                  <a:pt x="86" y="74"/>
                </a:lnTo>
                <a:lnTo>
                  <a:pt x="82" y="74"/>
                </a:lnTo>
                <a:lnTo>
                  <a:pt x="82" y="74"/>
                </a:lnTo>
                <a:lnTo>
                  <a:pt x="78" y="74"/>
                </a:lnTo>
                <a:lnTo>
                  <a:pt x="74" y="74"/>
                </a:lnTo>
                <a:lnTo>
                  <a:pt x="70" y="74"/>
                </a:lnTo>
                <a:lnTo>
                  <a:pt x="68" y="72"/>
                </a:lnTo>
                <a:lnTo>
                  <a:pt x="68" y="72"/>
                </a:lnTo>
                <a:lnTo>
                  <a:pt x="66" y="70"/>
                </a:lnTo>
                <a:lnTo>
                  <a:pt x="64" y="70"/>
                </a:lnTo>
                <a:lnTo>
                  <a:pt x="62" y="70"/>
                </a:lnTo>
                <a:lnTo>
                  <a:pt x="62" y="70"/>
                </a:lnTo>
                <a:lnTo>
                  <a:pt x="62" y="72"/>
                </a:lnTo>
                <a:lnTo>
                  <a:pt x="58" y="74"/>
                </a:lnTo>
                <a:lnTo>
                  <a:pt x="56" y="74"/>
                </a:lnTo>
                <a:lnTo>
                  <a:pt x="54" y="74"/>
                </a:lnTo>
                <a:lnTo>
                  <a:pt x="54" y="72"/>
                </a:lnTo>
                <a:lnTo>
                  <a:pt x="54" y="72"/>
                </a:lnTo>
                <a:lnTo>
                  <a:pt x="44" y="64"/>
                </a:lnTo>
                <a:lnTo>
                  <a:pt x="42" y="60"/>
                </a:lnTo>
                <a:lnTo>
                  <a:pt x="42" y="56"/>
                </a:lnTo>
                <a:lnTo>
                  <a:pt x="44" y="54"/>
                </a:lnTo>
                <a:lnTo>
                  <a:pt x="44" y="54"/>
                </a:lnTo>
                <a:lnTo>
                  <a:pt x="46" y="50"/>
                </a:lnTo>
                <a:lnTo>
                  <a:pt x="44" y="46"/>
                </a:lnTo>
                <a:lnTo>
                  <a:pt x="44" y="44"/>
                </a:lnTo>
                <a:lnTo>
                  <a:pt x="42" y="44"/>
                </a:lnTo>
                <a:lnTo>
                  <a:pt x="44" y="42"/>
                </a:lnTo>
                <a:lnTo>
                  <a:pt x="44" y="40"/>
                </a:lnTo>
                <a:lnTo>
                  <a:pt x="48" y="38"/>
                </a:lnTo>
                <a:lnTo>
                  <a:pt x="50" y="36"/>
                </a:lnTo>
                <a:lnTo>
                  <a:pt x="52" y="36"/>
                </a:lnTo>
                <a:lnTo>
                  <a:pt x="56" y="36"/>
                </a:lnTo>
                <a:lnTo>
                  <a:pt x="60" y="38"/>
                </a:lnTo>
                <a:lnTo>
                  <a:pt x="64" y="42"/>
                </a:lnTo>
                <a:lnTo>
                  <a:pt x="66" y="42"/>
                </a:lnTo>
                <a:lnTo>
                  <a:pt x="68" y="44"/>
                </a:lnTo>
                <a:lnTo>
                  <a:pt x="70" y="34"/>
                </a:lnTo>
                <a:lnTo>
                  <a:pt x="70" y="34"/>
                </a:lnTo>
                <a:lnTo>
                  <a:pt x="70" y="32"/>
                </a:lnTo>
                <a:lnTo>
                  <a:pt x="72" y="30"/>
                </a:lnTo>
                <a:lnTo>
                  <a:pt x="74" y="28"/>
                </a:lnTo>
                <a:lnTo>
                  <a:pt x="78" y="26"/>
                </a:lnTo>
                <a:lnTo>
                  <a:pt x="82" y="26"/>
                </a:lnTo>
                <a:lnTo>
                  <a:pt x="86" y="26"/>
                </a:lnTo>
                <a:lnTo>
                  <a:pt x="90" y="24"/>
                </a:lnTo>
                <a:lnTo>
                  <a:pt x="92" y="22"/>
                </a:lnTo>
                <a:lnTo>
                  <a:pt x="92" y="22"/>
                </a:lnTo>
                <a:lnTo>
                  <a:pt x="96" y="26"/>
                </a:lnTo>
                <a:lnTo>
                  <a:pt x="100" y="18"/>
                </a:lnTo>
                <a:lnTo>
                  <a:pt x="100" y="16"/>
                </a:lnTo>
                <a:lnTo>
                  <a:pt x="102" y="14"/>
                </a:lnTo>
                <a:lnTo>
                  <a:pt x="106" y="12"/>
                </a:lnTo>
                <a:lnTo>
                  <a:pt x="110" y="8"/>
                </a:lnTo>
                <a:lnTo>
                  <a:pt x="118" y="6"/>
                </a:lnTo>
                <a:lnTo>
                  <a:pt x="120" y="14"/>
                </a:lnTo>
                <a:lnTo>
                  <a:pt x="122" y="4"/>
                </a:lnTo>
                <a:lnTo>
                  <a:pt x="122" y="2"/>
                </a:lnTo>
                <a:lnTo>
                  <a:pt x="126" y="2"/>
                </a:lnTo>
                <a:lnTo>
                  <a:pt x="130" y="0"/>
                </a:lnTo>
                <a:lnTo>
                  <a:pt x="134" y="0"/>
                </a:lnTo>
                <a:lnTo>
                  <a:pt x="138" y="0"/>
                </a:lnTo>
                <a:lnTo>
                  <a:pt x="148" y="2"/>
                </a:lnTo>
                <a:lnTo>
                  <a:pt x="160" y="2"/>
                </a:lnTo>
                <a:lnTo>
                  <a:pt x="170" y="4"/>
                </a:lnTo>
                <a:lnTo>
                  <a:pt x="174" y="4"/>
                </a:lnTo>
                <a:lnTo>
                  <a:pt x="174" y="14"/>
                </a:lnTo>
                <a:lnTo>
                  <a:pt x="180" y="8"/>
                </a:lnTo>
                <a:lnTo>
                  <a:pt x="180" y="8"/>
                </a:lnTo>
                <a:lnTo>
                  <a:pt x="184" y="6"/>
                </a:lnTo>
                <a:lnTo>
                  <a:pt x="188" y="6"/>
                </a:lnTo>
                <a:lnTo>
                  <a:pt x="192" y="8"/>
                </a:lnTo>
                <a:lnTo>
                  <a:pt x="196" y="8"/>
                </a:lnTo>
                <a:lnTo>
                  <a:pt x="200" y="12"/>
                </a:lnTo>
                <a:lnTo>
                  <a:pt x="202" y="16"/>
                </a:lnTo>
                <a:lnTo>
                  <a:pt x="206" y="20"/>
                </a:lnTo>
                <a:lnTo>
                  <a:pt x="210" y="22"/>
                </a:lnTo>
                <a:lnTo>
                  <a:pt x="212" y="26"/>
                </a:lnTo>
                <a:lnTo>
                  <a:pt x="212" y="26"/>
                </a:lnTo>
                <a:lnTo>
                  <a:pt x="208" y="30"/>
                </a:lnTo>
                <a:lnTo>
                  <a:pt x="208" y="30"/>
                </a:lnTo>
                <a:lnTo>
                  <a:pt x="210" y="30"/>
                </a:lnTo>
                <a:lnTo>
                  <a:pt x="210" y="28"/>
                </a:lnTo>
                <a:lnTo>
                  <a:pt x="214" y="28"/>
                </a:lnTo>
                <a:lnTo>
                  <a:pt x="216" y="30"/>
                </a:lnTo>
                <a:lnTo>
                  <a:pt x="220" y="36"/>
                </a:lnTo>
                <a:lnTo>
                  <a:pt x="222" y="40"/>
                </a:lnTo>
                <a:lnTo>
                  <a:pt x="220" y="46"/>
                </a:lnTo>
                <a:lnTo>
                  <a:pt x="218" y="52"/>
                </a:lnTo>
                <a:lnTo>
                  <a:pt x="216" y="56"/>
                </a:lnTo>
                <a:lnTo>
                  <a:pt x="218" y="60"/>
                </a:lnTo>
                <a:lnTo>
                  <a:pt x="218" y="64"/>
                </a:lnTo>
                <a:lnTo>
                  <a:pt x="220" y="66"/>
                </a:lnTo>
                <a:lnTo>
                  <a:pt x="222" y="68"/>
                </a:lnTo>
                <a:lnTo>
                  <a:pt x="222" y="68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" name="Freeform 371"/>
          <p:cNvSpPr>
            <a:spLocks/>
          </p:cNvSpPr>
          <p:nvPr/>
        </p:nvSpPr>
        <p:spPr bwMode="gray">
          <a:xfrm>
            <a:off x="7573811" y="5251450"/>
            <a:ext cx="123852" cy="142875"/>
          </a:xfrm>
          <a:custGeom>
            <a:avLst/>
            <a:gdLst/>
            <a:ahLst/>
            <a:cxnLst>
              <a:cxn ang="0">
                <a:pos x="78" y="50"/>
              </a:cxn>
              <a:cxn ang="0">
                <a:pos x="60" y="32"/>
              </a:cxn>
              <a:cxn ang="0">
                <a:pos x="60" y="30"/>
              </a:cxn>
              <a:cxn ang="0">
                <a:pos x="58" y="28"/>
              </a:cxn>
              <a:cxn ang="0">
                <a:pos x="56" y="26"/>
              </a:cxn>
              <a:cxn ang="0">
                <a:pos x="52" y="24"/>
              </a:cxn>
              <a:cxn ang="0">
                <a:pos x="44" y="20"/>
              </a:cxn>
              <a:cxn ang="0">
                <a:pos x="36" y="18"/>
              </a:cxn>
              <a:cxn ang="0">
                <a:pos x="32" y="14"/>
              </a:cxn>
              <a:cxn ang="0">
                <a:pos x="30" y="12"/>
              </a:cxn>
              <a:cxn ang="0">
                <a:pos x="28" y="10"/>
              </a:cxn>
              <a:cxn ang="0">
                <a:pos x="28" y="10"/>
              </a:cxn>
              <a:cxn ang="0">
                <a:pos x="28" y="8"/>
              </a:cxn>
              <a:cxn ang="0">
                <a:pos x="26" y="6"/>
              </a:cxn>
              <a:cxn ang="0">
                <a:pos x="24" y="4"/>
              </a:cxn>
              <a:cxn ang="0">
                <a:pos x="20" y="2"/>
              </a:cxn>
              <a:cxn ang="0">
                <a:pos x="16" y="0"/>
              </a:cxn>
              <a:cxn ang="0">
                <a:pos x="12" y="2"/>
              </a:cxn>
              <a:cxn ang="0">
                <a:pos x="12" y="2"/>
              </a:cxn>
              <a:cxn ang="0">
                <a:pos x="10" y="6"/>
              </a:cxn>
              <a:cxn ang="0">
                <a:pos x="8" y="10"/>
              </a:cxn>
              <a:cxn ang="0">
                <a:pos x="4" y="14"/>
              </a:cxn>
              <a:cxn ang="0">
                <a:pos x="2" y="20"/>
              </a:cxn>
              <a:cxn ang="0">
                <a:pos x="0" y="32"/>
              </a:cxn>
              <a:cxn ang="0">
                <a:pos x="0" y="44"/>
              </a:cxn>
              <a:cxn ang="0">
                <a:pos x="2" y="52"/>
              </a:cxn>
              <a:cxn ang="0">
                <a:pos x="2" y="54"/>
              </a:cxn>
              <a:cxn ang="0">
                <a:pos x="2" y="56"/>
              </a:cxn>
              <a:cxn ang="0">
                <a:pos x="2" y="58"/>
              </a:cxn>
              <a:cxn ang="0">
                <a:pos x="2" y="62"/>
              </a:cxn>
              <a:cxn ang="0">
                <a:pos x="2" y="66"/>
              </a:cxn>
              <a:cxn ang="0">
                <a:pos x="2" y="72"/>
              </a:cxn>
              <a:cxn ang="0">
                <a:pos x="4" y="78"/>
              </a:cxn>
              <a:cxn ang="0">
                <a:pos x="6" y="82"/>
              </a:cxn>
              <a:cxn ang="0">
                <a:pos x="10" y="86"/>
              </a:cxn>
              <a:cxn ang="0">
                <a:pos x="12" y="88"/>
              </a:cxn>
              <a:cxn ang="0">
                <a:pos x="14" y="90"/>
              </a:cxn>
              <a:cxn ang="0">
                <a:pos x="16" y="90"/>
              </a:cxn>
              <a:cxn ang="0">
                <a:pos x="20" y="90"/>
              </a:cxn>
              <a:cxn ang="0">
                <a:pos x="30" y="90"/>
              </a:cxn>
              <a:cxn ang="0">
                <a:pos x="42" y="90"/>
              </a:cxn>
              <a:cxn ang="0">
                <a:pos x="50" y="88"/>
              </a:cxn>
              <a:cxn ang="0">
                <a:pos x="52" y="86"/>
              </a:cxn>
              <a:cxn ang="0">
                <a:pos x="56" y="84"/>
              </a:cxn>
              <a:cxn ang="0">
                <a:pos x="60" y="82"/>
              </a:cxn>
              <a:cxn ang="0">
                <a:pos x="64" y="80"/>
              </a:cxn>
              <a:cxn ang="0">
                <a:pos x="68" y="78"/>
              </a:cxn>
              <a:cxn ang="0">
                <a:pos x="70" y="76"/>
              </a:cxn>
              <a:cxn ang="0">
                <a:pos x="70" y="76"/>
              </a:cxn>
              <a:cxn ang="0">
                <a:pos x="78" y="50"/>
              </a:cxn>
            </a:cxnLst>
            <a:rect l="0" t="0" r="r" b="b"/>
            <a:pathLst>
              <a:path w="78" h="90">
                <a:moveTo>
                  <a:pt x="78" y="50"/>
                </a:moveTo>
                <a:lnTo>
                  <a:pt x="60" y="32"/>
                </a:lnTo>
                <a:lnTo>
                  <a:pt x="60" y="30"/>
                </a:lnTo>
                <a:lnTo>
                  <a:pt x="58" y="28"/>
                </a:lnTo>
                <a:lnTo>
                  <a:pt x="56" y="26"/>
                </a:lnTo>
                <a:lnTo>
                  <a:pt x="52" y="24"/>
                </a:lnTo>
                <a:lnTo>
                  <a:pt x="44" y="20"/>
                </a:lnTo>
                <a:lnTo>
                  <a:pt x="36" y="18"/>
                </a:lnTo>
                <a:lnTo>
                  <a:pt x="32" y="14"/>
                </a:lnTo>
                <a:lnTo>
                  <a:pt x="30" y="12"/>
                </a:lnTo>
                <a:lnTo>
                  <a:pt x="28" y="10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2"/>
                </a:lnTo>
                <a:lnTo>
                  <a:pt x="16" y="0"/>
                </a:lnTo>
                <a:lnTo>
                  <a:pt x="12" y="2"/>
                </a:lnTo>
                <a:lnTo>
                  <a:pt x="12" y="2"/>
                </a:lnTo>
                <a:lnTo>
                  <a:pt x="10" y="6"/>
                </a:lnTo>
                <a:lnTo>
                  <a:pt x="8" y="10"/>
                </a:lnTo>
                <a:lnTo>
                  <a:pt x="4" y="14"/>
                </a:lnTo>
                <a:lnTo>
                  <a:pt x="2" y="20"/>
                </a:lnTo>
                <a:lnTo>
                  <a:pt x="0" y="32"/>
                </a:lnTo>
                <a:lnTo>
                  <a:pt x="0" y="44"/>
                </a:lnTo>
                <a:lnTo>
                  <a:pt x="2" y="52"/>
                </a:lnTo>
                <a:lnTo>
                  <a:pt x="2" y="54"/>
                </a:lnTo>
                <a:lnTo>
                  <a:pt x="2" y="56"/>
                </a:lnTo>
                <a:lnTo>
                  <a:pt x="2" y="58"/>
                </a:lnTo>
                <a:lnTo>
                  <a:pt x="2" y="62"/>
                </a:lnTo>
                <a:lnTo>
                  <a:pt x="2" y="66"/>
                </a:lnTo>
                <a:lnTo>
                  <a:pt x="2" y="72"/>
                </a:lnTo>
                <a:lnTo>
                  <a:pt x="4" y="78"/>
                </a:lnTo>
                <a:lnTo>
                  <a:pt x="6" y="82"/>
                </a:lnTo>
                <a:lnTo>
                  <a:pt x="10" y="86"/>
                </a:lnTo>
                <a:lnTo>
                  <a:pt x="12" y="88"/>
                </a:lnTo>
                <a:lnTo>
                  <a:pt x="14" y="90"/>
                </a:lnTo>
                <a:lnTo>
                  <a:pt x="16" y="90"/>
                </a:lnTo>
                <a:lnTo>
                  <a:pt x="20" y="90"/>
                </a:lnTo>
                <a:lnTo>
                  <a:pt x="30" y="90"/>
                </a:lnTo>
                <a:lnTo>
                  <a:pt x="42" y="90"/>
                </a:lnTo>
                <a:lnTo>
                  <a:pt x="50" y="88"/>
                </a:lnTo>
                <a:lnTo>
                  <a:pt x="52" y="86"/>
                </a:lnTo>
                <a:lnTo>
                  <a:pt x="56" y="84"/>
                </a:lnTo>
                <a:lnTo>
                  <a:pt x="60" y="82"/>
                </a:lnTo>
                <a:lnTo>
                  <a:pt x="64" y="80"/>
                </a:lnTo>
                <a:lnTo>
                  <a:pt x="68" y="78"/>
                </a:lnTo>
                <a:lnTo>
                  <a:pt x="70" y="76"/>
                </a:lnTo>
                <a:lnTo>
                  <a:pt x="70" y="76"/>
                </a:lnTo>
                <a:lnTo>
                  <a:pt x="78" y="5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Freeform 372"/>
          <p:cNvSpPr>
            <a:spLocks/>
          </p:cNvSpPr>
          <p:nvPr/>
        </p:nvSpPr>
        <p:spPr bwMode="gray">
          <a:xfrm>
            <a:off x="5884338" y="2393950"/>
            <a:ext cx="1737108" cy="1184275"/>
          </a:xfrm>
          <a:custGeom>
            <a:avLst/>
            <a:gdLst/>
            <a:ahLst/>
            <a:cxnLst>
              <a:cxn ang="0">
                <a:pos x="944" y="658"/>
              </a:cxn>
              <a:cxn ang="0">
                <a:pos x="978" y="698"/>
              </a:cxn>
              <a:cxn ang="0">
                <a:pos x="1002" y="710"/>
              </a:cxn>
              <a:cxn ang="0">
                <a:pos x="978" y="672"/>
              </a:cxn>
              <a:cxn ang="0">
                <a:pos x="970" y="640"/>
              </a:cxn>
              <a:cxn ang="0">
                <a:pos x="930" y="638"/>
              </a:cxn>
              <a:cxn ang="0">
                <a:pos x="1022" y="600"/>
              </a:cxn>
              <a:cxn ang="0">
                <a:pos x="1082" y="568"/>
              </a:cxn>
              <a:cxn ang="0">
                <a:pos x="1070" y="500"/>
              </a:cxn>
              <a:cxn ang="0">
                <a:pos x="1024" y="460"/>
              </a:cxn>
              <a:cxn ang="0">
                <a:pos x="974" y="372"/>
              </a:cxn>
              <a:cxn ang="0">
                <a:pos x="916" y="354"/>
              </a:cxn>
              <a:cxn ang="0">
                <a:pos x="878" y="312"/>
              </a:cxn>
              <a:cxn ang="0">
                <a:pos x="806" y="332"/>
              </a:cxn>
              <a:cxn ang="0">
                <a:pos x="816" y="458"/>
              </a:cxn>
              <a:cxn ang="0">
                <a:pos x="790" y="510"/>
              </a:cxn>
              <a:cxn ang="0">
                <a:pos x="792" y="576"/>
              </a:cxn>
              <a:cxn ang="0">
                <a:pos x="758" y="556"/>
              </a:cxn>
              <a:cxn ang="0">
                <a:pos x="736" y="496"/>
              </a:cxn>
              <a:cxn ang="0">
                <a:pos x="640" y="440"/>
              </a:cxn>
              <a:cxn ang="0">
                <a:pos x="592" y="392"/>
              </a:cxn>
              <a:cxn ang="0">
                <a:pos x="644" y="298"/>
              </a:cxn>
              <a:cxn ang="0">
                <a:pos x="682" y="266"/>
              </a:cxn>
              <a:cxn ang="0">
                <a:pos x="672" y="194"/>
              </a:cxn>
              <a:cxn ang="0">
                <a:pos x="738" y="194"/>
              </a:cxn>
              <a:cxn ang="0">
                <a:pos x="774" y="156"/>
              </a:cxn>
              <a:cxn ang="0">
                <a:pos x="768" y="114"/>
              </a:cxn>
              <a:cxn ang="0">
                <a:pos x="744" y="74"/>
              </a:cxn>
              <a:cxn ang="0">
                <a:pos x="714" y="138"/>
              </a:cxn>
              <a:cxn ang="0">
                <a:pos x="686" y="106"/>
              </a:cxn>
              <a:cxn ang="0">
                <a:pos x="658" y="100"/>
              </a:cxn>
              <a:cxn ang="0">
                <a:pos x="644" y="48"/>
              </a:cxn>
              <a:cxn ang="0">
                <a:pos x="610" y="4"/>
              </a:cxn>
              <a:cxn ang="0">
                <a:pos x="598" y="78"/>
              </a:cxn>
              <a:cxn ang="0">
                <a:pos x="630" y="122"/>
              </a:cxn>
              <a:cxn ang="0">
                <a:pos x="584" y="124"/>
              </a:cxn>
              <a:cxn ang="0">
                <a:pos x="544" y="152"/>
              </a:cxn>
              <a:cxn ang="0">
                <a:pos x="502" y="150"/>
              </a:cxn>
              <a:cxn ang="0">
                <a:pos x="464" y="122"/>
              </a:cxn>
              <a:cxn ang="0">
                <a:pos x="424" y="124"/>
              </a:cxn>
              <a:cxn ang="0">
                <a:pos x="420" y="186"/>
              </a:cxn>
              <a:cxn ang="0">
                <a:pos x="380" y="148"/>
              </a:cxn>
              <a:cxn ang="0">
                <a:pos x="342" y="138"/>
              </a:cxn>
              <a:cxn ang="0">
                <a:pos x="328" y="100"/>
              </a:cxn>
              <a:cxn ang="0">
                <a:pos x="282" y="84"/>
              </a:cxn>
              <a:cxn ang="0">
                <a:pos x="220" y="72"/>
              </a:cxn>
              <a:cxn ang="0">
                <a:pos x="182" y="44"/>
              </a:cxn>
              <a:cxn ang="0">
                <a:pos x="166" y="62"/>
              </a:cxn>
              <a:cxn ang="0">
                <a:pos x="124" y="78"/>
              </a:cxn>
              <a:cxn ang="0">
                <a:pos x="22" y="80"/>
              </a:cxn>
              <a:cxn ang="0">
                <a:pos x="80" y="388"/>
              </a:cxn>
              <a:cxn ang="0">
                <a:pos x="152" y="496"/>
              </a:cxn>
              <a:cxn ang="0">
                <a:pos x="172" y="572"/>
              </a:cxn>
              <a:cxn ang="0">
                <a:pos x="638" y="646"/>
              </a:cxn>
              <a:cxn ang="0">
                <a:pos x="720" y="648"/>
              </a:cxn>
              <a:cxn ang="0">
                <a:pos x="756" y="672"/>
              </a:cxn>
              <a:cxn ang="0">
                <a:pos x="784" y="704"/>
              </a:cxn>
              <a:cxn ang="0">
                <a:pos x="752" y="722"/>
              </a:cxn>
              <a:cxn ang="0">
                <a:pos x="750" y="744"/>
              </a:cxn>
              <a:cxn ang="0">
                <a:pos x="798" y="722"/>
              </a:cxn>
              <a:cxn ang="0">
                <a:pos x="840" y="698"/>
              </a:cxn>
            </a:cxnLst>
            <a:rect l="0" t="0" r="r" b="b"/>
            <a:pathLst>
              <a:path w="1094" h="746">
                <a:moveTo>
                  <a:pt x="850" y="702"/>
                </a:moveTo>
                <a:lnTo>
                  <a:pt x="864" y="690"/>
                </a:lnTo>
                <a:lnTo>
                  <a:pt x="880" y="682"/>
                </a:lnTo>
                <a:lnTo>
                  <a:pt x="894" y="680"/>
                </a:lnTo>
                <a:lnTo>
                  <a:pt x="906" y="678"/>
                </a:lnTo>
                <a:lnTo>
                  <a:pt x="910" y="678"/>
                </a:lnTo>
                <a:lnTo>
                  <a:pt x="916" y="668"/>
                </a:lnTo>
                <a:lnTo>
                  <a:pt x="920" y="662"/>
                </a:lnTo>
                <a:lnTo>
                  <a:pt x="924" y="658"/>
                </a:lnTo>
                <a:lnTo>
                  <a:pt x="928" y="656"/>
                </a:lnTo>
                <a:lnTo>
                  <a:pt x="932" y="654"/>
                </a:lnTo>
                <a:lnTo>
                  <a:pt x="934" y="654"/>
                </a:lnTo>
                <a:lnTo>
                  <a:pt x="936" y="656"/>
                </a:lnTo>
                <a:lnTo>
                  <a:pt x="936" y="656"/>
                </a:lnTo>
                <a:lnTo>
                  <a:pt x="938" y="656"/>
                </a:lnTo>
                <a:lnTo>
                  <a:pt x="944" y="658"/>
                </a:lnTo>
                <a:lnTo>
                  <a:pt x="946" y="666"/>
                </a:lnTo>
                <a:lnTo>
                  <a:pt x="944" y="674"/>
                </a:lnTo>
                <a:lnTo>
                  <a:pt x="940" y="682"/>
                </a:lnTo>
                <a:lnTo>
                  <a:pt x="938" y="688"/>
                </a:lnTo>
                <a:lnTo>
                  <a:pt x="936" y="690"/>
                </a:lnTo>
                <a:lnTo>
                  <a:pt x="946" y="698"/>
                </a:lnTo>
                <a:lnTo>
                  <a:pt x="956" y="700"/>
                </a:lnTo>
                <a:lnTo>
                  <a:pt x="964" y="696"/>
                </a:lnTo>
                <a:lnTo>
                  <a:pt x="970" y="692"/>
                </a:lnTo>
                <a:lnTo>
                  <a:pt x="972" y="690"/>
                </a:lnTo>
                <a:lnTo>
                  <a:pt x="978" y="690"/>
                </a:lnTo>
                <a:lnTo>
                  <a:pt x="980" y="690"/>
                </a:lnTo>
                <a:lnTo>
                  <a:pt x="982" y="692"/>
                </a:lnTo>
                <a:lnTo>
                  <a:pt x="982" y="694"/>
                </a:lnTo>
                <a:lnTo>
                  <a:pt x="980" y="696"/>
                </a:lnTo>
                <a:lnTo>
                  <a:pt x="978" y="698"/>
                </a:lnTo>
                <a:lnTo>
                  <a:pt x="976" y="700"/>
                </a:lnTo>
                <a:lnTo>
                  <a:pt x="974" y="702"/>
                </a:lnTo>
                <a:lnTo>
                  <a:pt x="972" y="702"/>
                </a:lnTo>
                <a:lnTo>
                  <a:pt x="972" y="702"/>
                </a:lnTo>
                <a:lnTo>
                  <a:pt x="966" y="706"/>
                </a:lnTo>
                <a:lnTo>
                  <a:pt x="962" y="708"/>
                </a:lnTo>
                <a:lnTo>
                  <a:pt x="960" y="712"/>
                </a:lnTo>
                <a:lnTo>
                  <a:pt x="960" y="714"/>
                </a:lnTo>
                <a:lnTo>
                  <a:pt x="960" y="718"/>
                </a:lnTo>
                <a:lnTo>
                  <a:pt x="960" y="720"/>
                </a:lnTo>
                <a:lnTo>
                  <a:pt x="962" y="722"/>
                </a:lnTo>
                <a:lnTo>
                  <a:pt x="962" y="722"/>
                </a:lnTo>
                <a:lnTo>
                  <a:pt x="968" y="722"/>
                </a:lnTo>
                <a:lnTo>
                  <a:pt x="980" y="718"/>
                </a:lnTo>
                <a:lnTo>
                  <a:pt x="992" y="714"/>
                </a:lnTo>
                <a:lnTo>
                  <a:pt x="1002" y="710"/>
                </a:lnTo>
                <a:lnTo>
                  <a:pt x="1006" y="708"/>
                </a:lnTo>
                <a:lnTo>
                  <a:pt x="1010" y="706"/>
                </a:lnTo>
                <a:lnTo>
                  <a:pt x="1012" y="704"/>
                </a:lnTo>
                <a:lnTo>
                  <a:pt x="1012" y="702"/>
                </a:lnTo>
                <a:lnTo>
                  <a:pt x="1010" y="700"/>
                </a:lnTo>
                <a:lnTo>
                  <a:pt x="1008" y="698"/>
                </a:lnTo>
                <a:lnTo>
                  <a:pt x="1006" y="696"/>
                </a:lnTo>
                <a:lnTo>
                  <a:pt x="1006" y="696"/>
                </a:lnTo>
                <a:lnTo>
                  <a:pt x="1004" y="696"/>
                </a:lnTo>
                <a:lnTo>
                  <a:pt x="1000" y="694"/>
                </a:lnTo>
                <a:lnTo>
                  <a:pt x="996" y="690"/>
                </a:lnTo>
                <a:lnTo>
                  <a:pt x="990" y="686"/>
                </a:lnTo>
                <a:lnTo>
                  <a:pt x="986" y="682"/>
                </a:lnTo>
                <a:lnTo>
                  <a:pt x="982" y="678"/>
                </a:lnTo>
                <a:lnTo>
                  <a:pt x="980" y="674"/>
                </a:lnTo>
                <a:lnTo>
                  <a:pt x="978" y="672"/>
                </a:lnTo>
                <a:lnTo>
                  <a:pt x="976" y="670"/>
                </a:lnTo>
                <a:lnTo>
                  <a:pt x="972" y="666"/>
                </a:lnTo>
                <a:lnTo>
                  <a:pt x="970" y="662"/>
                </a:lnTo>
                <a:lnTo>
                  <a:pt x="972" y="658"/>
                </a:lnTo>
                <a:lnTo>
                  <a:pt x="972" y="656"/>
                </a:lnTo>
                <a:lnTo>
                  <a:pt x="974" y="654"/>
                </a:lnTo>
                <a:lnTo>
                  <a:pt x="974" y="652"/>
                </a:lnTo>
                <a:lnTo>
                  <a:pt x="974" y="648"/>
                </a:lnTo>
                <a:lnTo>
                  <a:pt x="972" y="646"/>
                </a:lnTo>
                <a:lnTo>
                  <a:pt x="970" y="646"/>
                </a:lnTo>
                <a:lnTo>
                  <a:pt x="968" y="644"/>
                </a:lnTo>
                <a:lnTo>
                  <a:pt x="966" y="646"/>
                </a:lnTo>
                <a:lnTo>
                  <a:pt x="964" y="646"/>
                </a:lnTo>
                <a:lnTo>
                  <a:pt x="964" y="646"/>
                </a:lnTo>
                <a:lnTo>
                  <a:pt x="964" y="640"/>
                </a:lnTo>
                <a:lnTo>
                  <a:pt x="970" y="640"/>
                </a:lnTo>
                <a:lnTo>
                  <a:pt x="974" y="638"/>
                </a:lnTo>
                <a:lnTo>
                  <a:pt x="978" y="636"/>
                </a:lnTo>
                <a:lnTo>
                  <a:pt x="980" y="632"/>
                </a:lnTo>
                <a:lnTo>
                  <a:pt x="982" y="630"/>
                </a:lnTo>
                <a:lnTo>
                  <a:pt x="982" y="628"/>
                </a:lnTo>
                <a:lnTo>
                  <a:pt x="980" y="624"/>
                </a:lnTo>
                <a:lnTo>
                  <a:pt x="978" y="622"/>
                </a:lnTo>
                <a:lnTo>
                  <a:pt x="976" y="620"/>
                </a:lnTo>
                <a:lnTo>
                  <a:pt x="972" y="620"/>
                </a:lnTo>
                <a:lnTo>
                  <a:pt x="968" y="620"/>
                </a:lnTo>
                <a:lnTo>
                  <a:pt x="966" y="622"/>
                </a:lnTo>
                <a:lnTo>
                  <a:pt x="964" y="622"/>
                </a:lnTo>
                <a:lnTo>
                  <a:pt x="964" y="622"/>
                </a:lnTo>
                <a:lnTo>
                  <a:pt x="948" y="628"/>
                </a:lnTo>
                <a:lnTo>
                  <a:pt x="936" y="634"/>
                </a:lnTo>
                <a:lnTo>
                  <a:pt x="930" y="638"/>
                </a:lnTo>
                <a:lnTo>
                  <a:pt x="928" y="640"/>
                </a:lnTo>
                <a:lnTo>
                  <a:pt x="918" y="650"/>
                </a:lnTo>
                <a:lnTo>
                  <a:pt x="908" y="660"/>
                </a:lnTo>
                <a:lnTo>
                  <a:pt x="898" y="666"/>
                </a:lnTo>
                <a:lnTo>
                  <a:pt x="892" y="668"/>
                </a:lnTo>
                <a:lnTo>
                  <a:pt x="902" y="656"/>
                </a:lnTo>
                <a:lnTo>
                  <a:pt x="912" y="644"/>
                </a:lnTo>
                <a:lnTo>
                  <a:pt x="922" y="632"/>
                </a:lnTo>
                <a:lnTo>
                  <a:pt x="928" y="622"/>
                </a:lnTo>
                <a:lnTo>
                  <a:pt x="930" y="620"/>
                </a:lnTo>
                <a:lnTo>
                  <a:pt x="952" y="606"/>
                </a:lnTo>
                <a:lnTo>
                  <a:pt x="968" y="598"/>
                </a:lnTo>
                <a:lnTo>
                  <a:pt x="974" y="598"/>
                </a:lnTo>
                <a:lnTo>
                  <a:pt x="990" y="600"/>
                </a:lnTo>
                <a:lnTo>
                  <a:pt x="1006" y="600"/>
                </a:lnTo>
                <a:lnTo>
                  <a:pt x="1022" y="600"/>
                </a:lnTo>
                <a:lnTo>
                  <a:pt x="1034" y="598"/>
                </a:lnTo>
                <a:lnTo>
                  <a:pt x="1038" y="598"/>
                </a:lnTo>
                <a:lnTo>
                  <a:pt x="1046" y="596"/>
                </a:lnTo>
                <a:lnTo>
                  <a:pt x="1052" y="594"/>
                </a:lnTo>
                <a:lnTo>
                  <a:pt x="1056" y="590"/>
                </a:lnTo>
                <a:lnTo>
                  <a:pt x="1058" y="588"/>
                </a:lnTo>
                <a:lnTo>
                  <a:pt x="1060" y="584"/>
                </a:lnTo>
                <a:lnTo>
                  <a:pt x="1060" y="582"/>
                </a:lnTo>
                <a:lnTo>
                  <a:pt x="1060" y="580"/>
                </a:lnTo>
                <a:lnTo>
                  <a:pt x="1060" y="580"/>
                </a:lnTo>
                <a:lnTo>
                  <a:pt x="1064" y="574"/>
                </a:lnTo>
                <a:lnTo>
                  <a:pt x="1068" y="570"/>
                </a:lnTo>
                <a:lnTo>
                  <a:pt x="1072" y="568"/>
                </a:lnTo>
                <a:lnTo>
                  <a:pt x="1076" y="566"/>
                </a:lnTo>
                <a:lnTo>
                  <a:pt x="1080" y="566"/>
                </a:lnTo>
                <a:lnTo>
                  <a:pt x="1082" y="568"/>
                </a:lnTo>
                <a:lnTo>
                  <a:pt x="1082" y="568"/>
                </a:lnTo>
                <a:lnTo>
                  <a:pt x="1090" y="562"/>
                </a:lnTo>
                <a:lnTo>
                  <a:pt x="1094" y="552"/>
                </a:lnTo>
                <a:lnTo>
                  <a:pt x="1094" y="540"/>
                </a:lnTo>
                <a:lnTo>
                  <a:pt x="1092" y="530"/>
                </a:lnTo>
                <a:lnTo>
                  <a:pt x="1088" y="524"/>
                </a:lnTo>
                <a:lnTo>
                  <a:pt x="1084" y="520"/>
                </a:lnTo>
                <a:lnTo>
                  <a:pt x="1082" y="518"/>
                </a:lnTo>
                <a:lnTo>
                  <a:pt x="1078" y="518"/>
                </a:lnTo>
                <a:lnTo>
                  <a:pt x="1078" y="518"/>
                </a:lnTo>
                <a:lnTo>
                  <a:pt x="1076" y="510"/>
                </a:lnTo>
                <a:lnTo>
                  <a:pt x="1074" y="504"/>
                </a:lnTo>
                <a:lnTo>
                  <a:pt x="1072" y="502"/>
                </a:lnTo>
                <a:lnTo>
                  <a:pt x="1072" y="500"/>
                </a:lnTo>
                <a:lnTo>
                  <a:pt x="1072" y="500"/>
                </a:lnTo>
                <a:lnTo>
                  <a:pt x="1070" y="500"/>
                </a:lnTo>
                <a:lnTo>
                  <a:pt x="1052" y="500"/>
                </a:lnTo>
                <a:lnTo>
                  <a:pt x="1048" y="502"/>
                </a:lnTo>
                <a:lnTo>
                  <a:pt x="1046" y="504"/>
                </a:lnTo>
                <a:lnTo>
                  <a:pt x="1044" y="502"/>
                </a:lnTo>
                <a:lnTo>
                  <a:pt x="1042" y="502"/>
                </a:lnTo>
                <a:lnTo>
                  <a:pt x="1040" y="500"/>
                </a:lnTo>
                <a:lnTo>
                  <a:pt x="1040" y="500"/>
                </a:lnTo>
                <a:lnTo>
                  <a:pt x="1034" y="484"/>
                </a:lnTo>
                <a:lnTo>
                  <a:pt x="1030" y="468"/>
                </a:lnTo>
                <a:lnTo>
                  <a:pt x="1026" y="456"/>
                </a:lnTo>
                <a:lnTo>
                  <a:pt x="1024" y="452"/>
                </a:lnTo>
                <a:lnTo>
                  <a:pt x="1024" y="452"/>
                </a:lnTo>
                <a:lnTo>
                  <a:pt x="1024" y="454"/>
                </a:lnTo>
                <a:lnTo>
                  <a:pt x="1024" y="458"/>
                </a:lnTo>
                <a:lnTo>
                  <a:pt x="1024" y="460"/>
                </a:lnTo>
                <a:lnTo>
                  <a:pt x="1024" y="460"/>
                </a:lnTo>
                <a:lnTo>
                  <a:pt x="1024" y="460"/>
                </a:lnTo>
                <a:lnTo>
                  <a:pt x="1024" y="456"/>
                </a:lnTo>
                <a:lnTo>
                  <a:pt x="1022" y="448"/>
                </a:lnTo>
                <a:lnTo>
                  <a:pt x="1016" y="436"/>
                </a:lnTo>
                <a:lnTo>
                  <a:pt x="1010" y="422"/>
                </a:lnTo>
                <a:lnTo>
                  <a:pt x="1002" y="408"/>
                </a:lnTo>
                <a:lnTo>
                  <a:pt x="996" y="398"/>
                </a:lnTo>
                <a:lnTo>
                  <a:pt x="994" y="394"/>
                </a:lnTo>
                <a:lnTo>
                  <a:pt x="992" y="384"/>
                </a:lnTo>
                <a:lnTo>
                  <a:pt x="988" y="378"/>
                </a:lnTo>
                <a:lnTo>
                  <a:pt x="986" y="374"/>
                </a:lnTo>
                <a:lnTo>
                  <a:pt x="982" y="372"/>
                </a:lnTo>
                <a:lnTo>
                  <a:pt x="980" y="370"/>
                </a:lnTo>
                <a:lnTo>
                  <a:pt x="976" y="370"/>
                </a:lnTo>
                <a:lnTo>
                  <a:pt x="974" y="370"/>
                </a:lnTo>
                <a:lnTo>
                  <a:pt x="974" y="372"/>
                </a:lnTo>
                <a:lnTo>
                  <a:pt x="972" y="372"/>
                </a:lnTo>
                <a:lnTo>
                  <a:pt x="974" y="386"/>
                </a:lnTo>
                <a:lnTo>
                  <a:pt x="970" y="394"/>
                </a:lnTo>
                <a:lnTo>
                  <a:pt x="964" y="400"/>
                </a:lnTo>
                <a:lnTo>
                  <a:pt x="958" y="404"/>
                </a:lnTo>
                <a:lnTo>
                  <a:pt x="954" y="404"/>
                </a:lnTo>
                <a:lnTo>
                  <a:pt x="942" y="408"/>
                </a:lnTo>
                <a:lnTo>
                  <a:pt x="932" y="408"/>
                </a:lnTo>
                <a:lnTo>
                  <a:pt x="926" y="404"/>
                </a:lnTo>
                <a:lnTo>
                  <a:pt x="924" y="400"/>
                </a:lnTo>
                <a:lnTo>
                  <a:pt x="922" y="398"/>
                </a:lnTo>
                <a:lnTo>
                  <a:pt x="918" y="388"/>
                </a:lnTo>
                <a:lnTo>
                  <a:pt x="918" y="378"/>
                </a:lnTo>
                <a:lnTo>
                  <a:pt x="920" y="370"/>
                </a:lnTo>
                <a:lnTo>
                  <a:pt x="922" y="366"/>
                </a:lnTo>
                <a:lnTo>
                  <a:pt x="916" y="354"/>
                </a:lnTo>
                <a:lnTo>
                  <a:pt x="918" y="350"/>
                </a:lnTo>
                <a:lnTo>
                  <a:pt x="918" y="348"/>
                </a:lnTo>
                <a:lnTo>
                  <a:pt x="918" y="344"/>
                </a:lnTo>
                <a:lnTo>
                  <a:pt x="916" y="342"/>
                </a:lnTo>
                <a:lnTo>
                  <a:pt x="916" y="342"/>
                </a:lnTo>
                <a:lnTo>
                  <a:pt x="912" y="340"/>
                </a:lnTo>
                <a:lnTo>
                  <a:pt x="908" y="338"/>
                </a:lnTo>
                <a:lnTo>
                  <a:pt x="904" y="334"/>
                </a:lnTo>
                <a:lnTo>
                  <a:pt x="900" y="332"/>
                </a:lnTo>
                <a:lnTo>
                  <a:pt x="898" y="328"/>
                </a:lnTo>
                <a:lnTo>
                  <a:pt x="896" y="326"/>
                </a:lnTo>
                <a:lnTo>
                  <a:pt x="894" y="326"/>
                </a:lnTo>
                <a:lnTo>
                  <a:pt x="890" y="320"/>
                </a:lnTo>
                <a:lnTo>
                  <a:pt x="886" y="316"/>
                </a:lnTo>
                <a:lnTo>
                  <a:pt x="882" y="314"/>
                </a:lnTo>
                <a:lnTo>
                  <a:pt x="878" y="312"/>
                </a:lnTo>
                <a:lnTo>
                  <a:pt x="874" y="312"/>
                </a:lnTo>
                <a:lnTo>
                  <a:pt x="870" y="312"/>
                </a:lnTo>
                <a:lnTo>
                  <a:pt x="870" y="312"/>
                </a:lnTo>
                <a:lnTo>
                  <a:pt x="830" y="310"/>
                </a:lnTo>
                <a:lnTo>
                  <a:pt x="826" y="308"/>
                </a:lnTo>
                <a:lnTo>
                  <a:pt x="820" y="308"/>
                </a:lnTo>
                <a:lnTo>
                  <a:pt x="818" y="308"/>
                </a:lnTo>
                <a:lnTo>
                  <a:pt x="814" y="312"/>
                </a:lnTo>
                <a:lnTo>
                  <a:pt x="812" y="314"/>
                </a:lnTo>
                <a:lnTo>
                  <a:pt x="810" y="318"/>
                </a:lnTo>
                <a:lnTo>
                  <a:pt x="810" y="320"/>
                </a:lnTo>
                <a:lnTo>
                  <a:pt x="810" y="324"/>
                </a:lnTo>
                <a:lnTo>
                  <a:pt x="810" y="324"/>
                </a:lnTo>
                <a:lnTo>
                  <a:pt x="808" y="326"/>
                </a:lnTo>
                <a:lnTo>
                  <a:pt x="806" y="328"/>
                </a:lnTo>
                <a:lnTo>
                  <a:pt x="806" y="332"/>
                </a:lnTo>
                <a:lnTo>
                  <a:pt x="806" y="336"/>
                </a:lnTo>
                <a:lnTo>
                  <a:pt x="806" y="340"/>
                </a:lnTo>
                <a:lnTo>
                  <a:pt x="806" y="342"/>
                </a:lnTo>
                <a:lnTo>
                  <a:pt x="806" y="344"/>
                </a:lnTo>
                <a:lnTo>
                  <a:pt x="810" y="348"/>
                </a:lnTo>
                <a:lnTo>
                  <a:pt x="812" y="354"/>
                </a:lnTo>
                <a:lnTo>
                  <a:pt x="814" y="358"/>
                </a:lnTo>
                <a:lnTo>
                  <a:pt x="814" y="362"/>
                </a:lnTo>
                <a:lnTo>
                  <a:pt x="814" y="366"/>
                </a:lnTo>
                <a:lnTo>
                  <a:pt x="808" y="388"/>
                </a:lnTo>
                <a:lnTo>
                  <a:pt x="804" y="402"/>
                </a:lnTo>
                <a:lnTo>
                  <a:pt x="802" y="408"/>
                </a:lnTo>
                <a:lnTo>
                  <a:pt x="806" y="416"/>
                </a:lnTo>
                <a:lnTo>
                  <a:pt x="810" y="430"/>
                </a:lnTo>
                <a:lnTo>
                  <a:pt x="814" y="446"/>
                </a:lnTo>
                <a:lnTo>
                  <a:pt x="816" y="458"/>
                </a:lnTo>
                <a:lnTo>
                  <a:pt x="818" y="462"/>
                </a:lnTo>
                <a:lnTo>
                  <a:pt x="818" y="470"/>
                </a:lnTo>
                <a:lnTo>
                  <a:pt x="816" y="474"/>
                </a:lnTo>
                <a:lnTo>
                  <a:pt x="814" y="478"/>
                </a:lnTo>
                <a:lnTo>
                  <a:pt x="812" y="482"/>
                </a:lnTo>
                <a:lnTo>
                  <a:pt x="810" y="482"/>
                </a:lnTo>
                <a:lnTo>
                  <a:pt x="808" y="484"/>
                </a:lnTo>
                <a:lnTo>
                  <a:pt x="806" y="484"/>
                </a:lnTo>
                <a:lnTo>
                  <a:pt x="804" y="490"/>
                </a:lnTo>
                <a:lnTo>
                  <a:pt x="800" y="496"/>
                </a:lnTo>
                <a:lnTo>
                  <a:pt x="796" y="500"/>
                </a:lnTo>
                <a:lnTo>
                  <a:pt x="792" y="502"/>
                </a:lnTo>
                <a:lnTo>
                  <a:pt x="788" y="504"/>
                </a:lnTo>
                <a:lnTo>
                  <a:pt x="788" y="504"/>
                </a:lnTo>
                <a:lnTo>
                  <a:pt x="790" y="506"/>
                </a:lnTo>
                <a:lnTo>
                  <a:pt x="790" y="510"/>
                </a:lnTo>
                <a:lnTo>
                  <a:pt x="790" y="514"/>
                </a:lnTo>
                <a:lnTo>
                  <a:pt x="790" y="520"/>
                </a:lnTo>
                <a:lnTo>
                  <a:pt x="790" y="524"/>
                </a:lnTo>
                <a:lnTo>
                  <a:pt x="790" y="530"/>
                </a:lnTo>
                <a:lnTo>
                  <a:pt x="790" y="532"/>
                </a:lnTo>
                <a:lnTo>
                  <a:pt x="790" y="534"/>
                </a:lnTo>
                <a:lnTo>
                  <a:pt x="790" y="540"/>
                </a:lnTo>
                <a:lnTo>
                  <a:pt x="792" y="544"/>
                </a:lnTo>
                <a:lnTo>
                  <a:pt x="794" y="548"/>
                </a:lnTo>
                <a:lnTo>
                  <a:pt x="798" y="552"/>
                </a:lnTo>
                <a:lnTo>
                  <a:pt x="800" y="554"/>
                </a:lnTo>
                <a:lnTo>
                  <a:pt x="800" y="554"/>
                </a:lnTo>
                <a:lnTo>
                  <a:pt x="800" y="562"/>
                </a:lnTo>
                <a:lnTo>
                  <a:pt x="798" y="568"/>
                </a:lnTo>
                <a:lnTo>
                  <a:pt x="794" y="572"/>
                </a:lnTo>
                <a:lnTo>
                  <a:pt x="792" y="576"/>
                </a:lnTo>
                <a:lnTo>
                  <a:pt x="790" y="578"/>
                </a:lnTo>
                <a:lnTo>
                  <a:pt x="790" y="578"/>
                </a:lnTo>
                <a:lnTo>
                  <a:pt x="786" y="582"/>
                </a:lnTo>
                <a:lnTo>
                  <a:pt x="782" y="584"/>
                </a:lnTo>
                <a:lnTo>
                  <a:pt x="778" y="584"/>
                </a:lnTo>
                <a:lnTo>
                  <a:pt x="776" y="582"/>
                </a:lnTo>
                <a:lnTo>
                  <a:pt x="774" y="580"/>
                </a:lnTo>
                <a:lnTo>
                  <a:pt x="772" y="578"/>
                </a:lnTo>
                <a:lnTo>
                  <a:pt x="770" y="576"/>
                </a:lnTo>
                <a:lnTo>
                  <a:pt x="770" y="574"/>
                </a:lnTo>
                <a:lnTo>
                  <a:pt x="768" y="570"/>
                </a:lnTo>
                <a:lnTo>
                  <a:pt x="766" y="566"/>
                </a:lnTo>
                <a:lnTo>
                  <a:pt x="764" y="562"/>
                </a:lnTo>
                <a:lnTo>
                  <a:pt x="764" y="560"/>
                </a:lnTo>
                <a:lnTo>
                  <a:pt x="762" y="558"/>
                </a:lnTo>
                <a:lnTo>
                  <a:pt x="758" y="556"/>
                </a:lnTo>
                <a:lnTo>
                  <a:pt x="754" y="554"/>
                </a:lnTo>
                <a:lnTo>
                  <a:pt x="752" y="550"/>
                </a:lnTo>
                <a:lnTo>
                  <a:pt x="752" y="548"/>
                </a:lnTo>
                <a:lnTo>
                  <a:pt x="752" y="546"/>
                </a:lnTo>
                <a:lnTo>
                  <a:pt x="752" y="544"/>
                </a:lnTo>
                <a:lnTo>
                  <a:pt x="752" y="542"/>
                </a:lnTo>
                <a:lnTo>
                  <a:pt x="750" y="540"/>
                </a:lnTo>
                <a:lnTo>
                  <a:pt x="748" y="534"/>
                </a:lnTo>
                <a:lnTo>
                  <a:pt x="746" y="530"/>
                </a:lnTo>
                <a:lnTo>
                  <a:pt x="746" y="524"/>
                </a:lnTo>
                <a:lnTo>
                  <a:pt x="744" y="522"/>
                </a:lnTo>
                <a:lnTo>
                  <a:pt x="744" y="520"/>
                </a:lnTo>
                <a:lnTo>
                  <a:pt x="744" y="510"/>
                </a:lnTo>
                <a:lnTo>
                  <a:pt x="742" y="504"/>
                </a:lnTo>
                <a:lnTo>
                  <a:pt x="738" y="500"/>
                </a:lnTo>
                <a:lnTo>
                  <a:pt x="736" y="496"/>
                </a:lnTo>
                <a:lnTo>
                  <a:pt x="732" y="494"/>
                </a:lnTo>
                <a:lnTo>
                  <a:pt x="730" y="492"/>
                </a:lnTo>
                <a:lnTo>
                  <a:pt x="728" y="492"/>
                </a:lnTo>
                <a:lnTo>
                  <a:pt x="726" y="492"/>
                </a:lnTo>
                <a:lnTo>
                  <a:pt x="726" y="492"/>
                </a:lnTo>
                <a:lnTo>
                  <a:pt x="714" y="490"/>
                </a:lnTo>
                <a:lnTo>
                  <a:pt x="702" y="490"/>
                </a:lnTo>
                <a:lnTo>
                  <a:pt x="690" y="492"/>
                </a:lnTo>
                <a:lnTo>
                  <a:pt x="686" y="492"/>
                </a:lnTo>
                <a:lnTo>
                  <a:pt x="670" y="488"/>
                </a:lnTo>
                <a:lnTo>
                  <a:pt x="660" y="478"/>
                </a:lnTo>
                <a:lnTo>
                  <a:pt x="652" y="468"/>
                </a:lnTo>
                <a:lnTo>
                  <a:pt x="650" y="458"/>
                </a:lnTo>
                <a:lnTo>
                  <a:pt x="650" y="456"/>
                </a:lnTo>
                <a:lnTo>
                  <a:pt x="644" y="446"/>
                </a:lnTo>
                <a:lnTo>
                  <a:pt x="640" y="440"/>
                </a:lnTo>
                <a:lnTo>
                  <a:pt x="636" y="434"/>
                </a:lnTo>
                <a:lnTo>
                  <a:pt x="630" y="430"/>
                </a:lnTo>
                <a:lnTo>
                  <a:pt x="628" y="428"/>
                </a:lnTo>
                <a:lnTo>
                  <a:pt x="624" y="428"/>
                </a:lnTo>
                <a:lnTo>
                  <a:pt x="624" y="428"/>
                </a:lnTo>
                <a:lnTo>
                  <a:pt x="622" y="420"/>
                </a:lnTo>
                <a:lnTo>
                  <a:pt x="620" y="416"/>
                </a:lnTo>
                <a:lnTo>
                  <a:pt x="618" y="412"/>
                </a:lnTo>
                <a:lnTo>
                  <a:pt x="618" y="412"/>
                </a:lnTo>
                <a:lnTo>
                  <a:pt x="616" y="410"/>
                </a:lnTo>
                <a:lnTo>
                  <a:pt x="608" y="412"/>
                </a:lnTo>
                <a:lnTo>
                  <a:pt x="602" y="410"/>
                </a:lnTo>
                <a:lnTo>
                  <a:pt x="598" y="408"/>
                </a:lnTo>
                <a:lnTo>
                  <a:pt x="594" y="402"/>
                </a:lnTo>
                <a:lnTo>
                  <a:pt x="592" y="398"/>
                </a:lnTo>
                <a:lnTo>
                  <a:pt x="592" y="392"/>
                </a:lnTo>
                <a:lnTo>
                  <a:pt x="590" y="388"/>
                </a:lnTo>
                <a:lnTo>
                  <a:pt x="590" y="386"/>
                </a:lnTo>
                <a:lnTo>
                  <a:pt x="590" y="384"/>
                </a:lnTo>
                <a:lnTo>
                  <a:pt x="592" y="372"/>
                </a:lnTo>
                <a:lnTo>
                  <a:pt x="598" y="358"/>
                </a:lnTo>
                <a:lnTo>
                  <a:pt x="608" y="342"/>
                </a:lnTo>
                <a:lnTo>
                  <a:pt x="618" y="330"/>
                </a:lnTo>
                <a:lnTo>
                  <a:pt x="624" y="320"/>
                </a:lnTo>
                <a:lnTo>
                  <a:pt x="628" y="318"/>
                </a:lnTo>
                <a:lnTo>
                  <a:pt x="634" y="316"/>
                </a:lnTo>
                <a:lnTo>
                  <a:pt x="638" y="312"/>
                </a:lnTo>
                <a:lnTo>
                  <a:pt x="642" y="308"/>
                </a:lnTo>
                <a:lnTo>
                  <a:pt x="644" y="306"/>
                </a:lnTo>
                <a:lnTo>
                  <a:pt x="644" y="304"/>
                </a:lnTo>
                <a:lnTo>
                  <a:pt x="646" y="302"/>
                </a:lnTo>
                <a:lnTo>
                  <a:pt x="644" y="298"/>
                </a:lnTo>
                <a:lnTo>
                  <a:pt x="644" y="296"/>
                </a:lnTo>
                <a:lnTo>
                  <a:pt x="646" y="294"/>
                </a:lnTo>
                <a:lnTo>
                  <a:pt x="646" y="292"/>
                </a:lnTo>
                <a:lnTo>
                  <a:pt x="648" y="292"/>
                </a:lnTo>
                <a:lnTo>
                  <a:pt x="650" y="292"/>
                </a:lnTo>
                <a:lnTo>
                  <a:pt x="652" y="290"/>
                </a:lnTo>
                <a:lnTo>
                  <a:pt x="656" y="292"/>
                </a:lnTo>
                <a:lnTo>
                  <a:pt x="662" y="292"/>
                </a:lnTo>
                <a:lnTo>
                  <a:pt x="666" y="294"/>
                </a:lnTo>
                <a:lnTo>
                  <a:pt x="670" y="296"/>
                </a:lnTo>
                <a:lnTo>
                  <a:pt x="672" y="296"/>
                </a:lnTo>
                <a:lnTo>
                  <a:pt x="674" y="298"/>
                </a:lnTo>
                <a:lnTo>
                  <a:pt x="678" y="292"/>
                </a:lnTo>
                <a:lnTo>
                  <a:pt x="682" y="282"/>
                </a:lnTo>
                <a:lnTo>
                  <a:pt x="682" y="270"/>
                </a:lnTo>
                <a:lnTo>
                  <a:pt x="682" y="266"/>
                </a:lnTo>
                <a:lnTo>
                  <a:pt x="684" y="250"/>
                </a:lnTo>
                <a:lnTo>
                  <a:pt x="690" y="238"/>
                </a:lnTo>
                <a:lnTo>
                  <a:pt x="698" y="230"/>
                </a:lnTo>
                <a:lnTo>
                  <a:pt x="700" y="226"/>
                </a:lnTo>
                <a:lnTo>
                  <a:pt x="702" y="220"/>
                </a:lnTo>
                <a:lnTo>
                  <a:pt x="704" y="218"/>
                </a:lnTo>
                <a:lnTo>
                  <a:pt x="704" y="216"/>
                </a:lnTo>
                <a:lnTo>
                  <a:pt x="702" y="214"/>
                </a:lnTo>
                <a:lnTo>
                  <a:pt x="702" y="214"/>
                </a:lnTo>
                <a:lnTo>
                  <a:pt x="700" y="214"/>
                </a:lnTo>
                <a:lnTo>
                  <a:pt x="700" y="214"/>
                </a:lnTo>
                <a:lnTo>
                  <a:pt x="698" y="216"/>
                </a:lnTo>
                <a:lnTo>
                  <a:pt x="668" y="200"/>
                </a:lnTo>
                <a:lnTo>
                  <a:pt x="668" y="196"/>
                </a:lnTo>
                <a:lnTo>
                  <a:pt x="670" y="196"/>
                </a:lnTo>
                <a:lnTo>
                  <a:pt x="672" y="194"/>
                </a:lnTo>
                <a:lnTo>
                  <a:pt x="676" y="194"/>
                </a:lnTo>
                <a:lnTo>
                  <a:pt x="680" y="194"/>
                </a:lnTo>
                <a:lnTo>
                  <a:pt x="684" y="196"/>
                </a:lnTo>
                <a:lnTo>
                  <a:pt x="688" y="196"/>
                </a:lnTo>
                <a:lnTo>
                  <a:pt x="692" y="196"/>
                </a:lnTo>
                <a:lnTo>
                  <a:pt x="694" y="198"/>
                </a:lnTo>
                <a:lnTo>
                  <a:pt x="696" y="198"/>
                </a:lnTo>
                <a:lnTo>
                  <a:pt x="700" y="196"/>
                </a:lnTo>
                <a:lnTo>
                  <a:pt x="704" y="196"/>
                </a:lnTo>
                <a:lnTo>
                  <a:pt x="710" y="198"/>
                </a:lnTo>
                <a:lnTo>
                  <a:pt x="716" y="198"/>
                </a:lnTo>
                <a:lnTo>
                  <a:pt x="720" y="200"/>
                </a:lnTo>
                <a:lnTo>
                  <a:pt x="724" y="200"/>
                </a:lnTo>
                <a:lnTo>
                  <a:pt x="726" y="202"/>
                </a:lnTo>
                <a:lnTo>
                  <a:pt x="732" y="190"/>
                </a:lnTo>
                <a:lnTo>
                  <a:pt x="738" y="194"/>
                </a:lnTo>
                <a:lnTo>
                  <a:pt x="744" y="194"/>
                </a:lnTo>
                <a:lnTo>
                  <a:pt x="748" y="194"/>
                </a:lnTo>
                <a:lnTo>
                  <a:pt x="752" y="192"/>
                </a:lnTo>
                <a:lnTo>
                  <a:pt x="754" y="190"/>
                </a:lnTo>
                <a:lnTo>
                  <a:pt x="756" y="190"/>
                </a:lnTo>
                <a:lnTo>
                  <a:pt x="756" y="190"/>
                </a:lnTo>
                <a:lnTo>
                  <a:pt x="758" y="186"/>
                </a:lnTo>
                <a:lnTo>
                  <a:pt x="760" y="182"/>
                </a:lnTo>
                <a:lnTo>
                  <a:pt x="762" y="178"/>
                </a:lnTo>
                <a:lnTo>
                  <a:pt x="764" y="174"/>
                </a:lnTo>
                <a:lnTo>
                  <a:pt x="766" y="170"/>
                </a:lnTo>
                <a:lnTo>
                  <a:pt x="770" y="168"/>
                </a:lnTo>
                <a:lnTo>
                  <a:pt x="770" y="168"/>
                </a:lnTo>
                <a:lnTo>
                  <a:pt x="772" y="166"/>
                </a:lnTo>
                <a:lnTo>
                  <a:pt x="772" y="162"/>
                </a:lnTo>
                <a:lnTo>
                  <a:pt x="774" y="156"/>
                </a:lnTo>
                <a:lnTo>
                  <a:pt x="774" y="152"/>
                </a:lnTo>
                <a:lnTo>
                  <a:pt x="772" y="146"/>
                </a:lnTo>
                <a:lnTo>
                  <a:pt x="770" y="140"/>
                </a:lnTo>
                <a:lnTo>
                  <a:pt x="770" y="140"/>
                </a:lnTo>
                <a:lnTo>
                  <a:pt x="768" y="138"/>
                </a:lnTo>
                <a:lnTo>
                  <a:pt x="764" y="136"/>
                </a:lnTo>
                <a:lnTo>
                  <a:pt x="762" y="134"/>
                </a:lnTo>
                <a:lnTo>
                  <a:pt x="758" y="132"/>
                </a:lnTo>
                <a:lnTo>
                  <a:pt x="756" y="128"/>
                </a:lnTo>
                <a:lnTo>
                  <a:pt x="756" y="124"/>
                </a:lnTo>
                <a:lnTo>
                  <a:pt x="756" y="120"/>
                </a:lnTo>
                <a:lnTo>
                  <a:pt x="758" y="118"/>
                </a:lnTo>
                <a:lnTo>
                  <a:pt x="764" y="114"/>
                </a:lnTo>
                <a:lnTo>
                  <a:pt x="764" y="114"/>
                </a:lnTo>
                <a:lnTo>
                  <a:pt x="766" y="114"/>
                </a:lnTo>
                <a:lnTo>
                  <a:pt x="768" y="114"/>
                </a:lnTo>
                <a:lnTo>
                  <a:pt x="770" y="114"/>
                </a:lnTo>
                <a:lnTo>
                  <a:pt x="772" y="112"/>
                </a:lnTo>
                <a:lnTo>
                  <a:pt x="774" y="110"/>
                </a:lnTo>
                <a:lnTo>
                  <a:pt x="774" y="106"/>
                </a:lnTo>
                <a:lnTo>
                  <a:pt x="774" y="102"/>
                </a:lnTo>
                <a:lnTo>
                  <a:pt x="772" y="100"/>
                </a:lnTo>
                <a:lnTo>
                  <a:pt x="772" y="100"/>
                </a:lnTo>
                <a:lnTo>
                  <a:pt x="770" y="98"/>
                </a:lnTo>
                <a:lnTo>
                  <a:pt x="766" y="96"/>
                </a:lnTo>
                <a:lnTo>
                  <a:pt x="764" y="94"/>
                </a:lnTo>
                <a:lnTo>
                  <a:pt x="762" y="94"/>
                </a:lnTo>
                <a:lnTo>
                  <a:pt x="760" y="96"/>
                </a:lnTo>
                <a:lnTo>
                  <a:pt x="758" y="72"/>
                </a:lnTo>
                <a:lnTo>
                  <a:pt x="754" y="74"/>
                </a:lnTo>
                <a:lnTo>
                  <a:pt x="750" y="74"/>
                </a:lnTo>
                <a:lnTo>
                  <a:pt x="744" y="74"/>
                </a:lnTo>
                <a:lnTo>
                  <a:pt x="740" y="72"/>
                </a:lnTo>
                <a:lnTo>
                  <a:pt x="736" y="70"/>
                </a:lnTo>
                <a:lnTo>
                  <a:pt x="732" y="70"/>
                </a:lnTo>
                <a:lnTo>
                  <a:pt x="730" y="70"/>
                </a:lnTo>
                <a:lnTo>
                  <a:pt x="734" y="100"/>
                </a:lnTo>
                <a:lnTo>
                  <a:pt x="734" y="100"/>
                </a:lnTo>
                <a:lnTo>
                  <a:pt x="732" y="102"/>
                </a:lnTo>
                <a:lnTo>
                  <a:pt x="728" y="106"/>
                </a:lnTo>
                <a:lnTo>
                  <a:pt x="726" y="112"/>
                </a:lnTo>
                <a:lnTo>
                  <a:pt x="722" y="120"/>
                </a:lnTo>
                <a:lnTo>
                  <a:pt x="718" y="132"/>
                </a:lnTo>
                <a:lnTo>
                  <a:pt x="718" y="132"/>
                </a:lnTo>
                <a:lnTo>
                  <a:pt x="718" y="134"/>
                </a:lnTo>
                <a:lnTo>
                  <a:pt x="716" y="136"/>
                </a:lnTo>
                <a:lnTo>
                  <a:pt x="714" y="138"/>
                </a:lnTo>
                <a:lnTo>
                  <a:pt x="714" y="138"/>
                </a:lnTo>
                <a:lnTo>
                  <a:pt x="710" y="140"/>
                </a:lnTo>
                <a:lnTo>
                  <a:pt x="708" y="138"/>
                </a:lnTo>
                <a:lnTo>
                  <a:pt x="704" y="136"/>
                </a:lnTo>
                <a:lnTo>
                  <a:pt x="700" y="132"/>
                </a:lnTo>
                <a:lnTo>
                  <a:pt x="696" y="98"/>
                </a:lnTo>
                <a:lnTo>
                  <a:pt x="696" y="98"/>
                </a:lnTo>
                <a:lnTo>
                  <a:pt x="694" y="96"/>
                </a:lnTo>
                <a:lnTo>
                  <a:pt x="694" y="94"/>
                </a:lnTo>
                <a:lnTo>
                  <a:pt x="694" y="94"/>
                </a:lnTo>
                <a:lnTo>
                  <a:pt x="692" y="92"/>
                </a:lnTo>
                <a:lnTo>
                  <a:pt x="692" y="94"/>
                </a:lnTo>
                <a:lnTo>
                  <a:pt x="690" y="96"/>
                </a:lnTo>
                <a:lnTo>
                  <a:pt x="688" y="102"/>
                </a:lnTo>
                <a:lnTo>
                  <a:pt x="688" y="102"/>
                </a:lnTo>
                <a:lnTo>
                  <a:pt x="686" y="104"/>
                </a:lnTo>
                <a:lnTo>
                  <a:pt x="686" y="106"/>
                </a:lnTo>
                <a:lnTo>
                  <a:pt x="682" y="110"/>
                </a:lnTo>
                <a:lnTo>
                  <a:pt x="680" y="112"/>
                </a:lnTo>
                <a:lnTo>
                  <a:pt x="678" y="114"/>
                </a:lnTo>
                <a:lnTo>
                  <a:pt x="676" y="116"/>
                </a:lnTo>
                <a:lnTo>
                  <a:pt x="674" y="116"/>
                </a:lnTo>
                <a:lnTo>
                  <a:pt x="672" y="114"/>
                </a:lnTo>
                <a:lnTo>
                  <a:pt x="670" y="110"/>
                </a:lnTo>
                <a:lnTo>
                  <a:pt x="670" y="106"/>
                </a:lnTo>
                <a:lnTo>
                  <a:pt x="670" y="100"/>
                </a:lnTo>
                <a:lnTo>
                  <a:pt x="670" y="98"/>
                </a:lnTo>
                <a:lnTo>
                  <a:pt x="668" y="96"/>
                </a:lnTo>
                <a:lnTo>
                  <a:pt x="666" y="96"/>
                </a:lnTo>
                <a:lnTo>
                  <a:pt x="664" y="98"/>
                </a:lnTo>
                <a:lnTo>
                  <a:pt x="662" y="98"/>
                </a:lnTo>
                <a:lnTo>
                  <a:pt x="660" y="100"/>
                </a:lnTo>
                <a:lnTo>
                  <a:pt x="658" y="100"/>
                </a:lnTo>
                <a:lnTo>
                  <a:pt x="654" y="100"/>
                </a:lnTo>
                <a:lnTo>
                  <a:pt x="652" y="98"/>
                </a:lnTo>
                <a:lnTo>
                  <a:pt x="648" y="96"/>
                </a:lnTo>
                <a:lnTo>
                  <a:pt x="646" y="94"/>
                </a:lnTo>
                <a:lnTo>
                  <a:pt x="644" y="92"/>
                </a:lnTo>
                <a:lnTo>
                  <a:pt x="644" y="90"/>
                </a:lnTo>
                <a:lnTo>
                  <a:pt x="646" y="88"/>
                </a:lnTo>
                <a:lnTo>
                  <a:pt x="648" y="82"/>
                </a:lnTo>
                <a:lnTo>
                  <a:pt x="650" y="76"/>
                </a:lnTo>
                <a:lnTo>
                  <a:pt x="650" y="70"/>
                </a:lnTo>
                <a:lnTo>
                  <a:pt x="650" y="64"/>
                </a:lnTo>
                <a:lnTo>
                  <a:pt x="650" y="60"/>
                </a:lnTo>
                <a:lnTo>
                  <a:pt x="650" y="58"/>
                </a:lnTo>
                <a:lnTo>
                  <a:pt x="648" y="56"/>
                </a:lnTo>
                <a:lnTo>
                  <a:pt x="646" y="52"/>
                </a:lnTo>
                <a:lnTo>
                  <a:pt x="644" y="48"/>
                </a:lnTo>
                <a:lnTo>
                  <a:pt x="644" y="44"/>
                </a:lnTo>
                <a:lnTo>
                  <a:pt x="644" y="42"/>
                </a:lnTo>
                <a:lnTo>
                  <a:pt x="644" y="42"/>
                </a:lnTo>
                <a:lnTo>
                  <a:pt x="642" y="34"/>
                </a:lnTo>
                <a:lnTo>
                  <a:pt x="638" y="26"/>
                </a:lnTo>
                <a:lnTo>
                  <a:pt x="632" y="16"/>
                </a:lnTo>
                <a:lnTo>
                  <a:pt x="626" y="10"/>
                </a:lnTo>
                <a:lnTo>
                  <a:pt x="624" y="8"/>
                </a:lnTo>
                <a:lnTo>
                  <a:pt x="622" y="2"/>
                </a:lnTo>
                <a:lnTo>
                  <a:pt x="620" y="0"/>
                </a:lnTo>
                <a:lnTo>
                  <a:pt x="618" y="0"/>
                </a:lnTo>
                <a:lnTo>
                  <a:pt x="616" y="0"/>
                </a:lnTo>
                <a:lnTo>
                  <a:pt x="614" y="0"/>
                </a:lnTo>
                <a:lnTo>
                  <a:pt x="612" y="2"/>
                </a:lnTo>
                <a:lnTo>
                  <a:pt x="610" y="4"/>
                </a:lnTo>
                <a:lnTo>
                  <a:pt x="610" y="4"/>
                </a:lnTo>
                <a:lnTo>
                  <a:pt x="608" y="4"/>
                </a:lnTo>
                <a:lnTo>
                  <a:pt x="604" y="6"/>
                </a:lnTo>
                <a:lnTo>
                  <a:pt x="604" y="10"/>
                </a:lnTo>
                <a:lnTo>
                  <a:pt x="602" y="14"/>
                </a:lnTo>
                <a:lnTo>
                  <a:pt x="602" y="20"/>
                </a:lnTo>
                <a:lnTo>
                  <a:pt x="600" y="22"/>
                </a:lnTo>
                <a:lnTo>
                  <a:pt x="600" y="24"/>
                </a:lnTo>
                <a:lnTo>
                  <a:pt x="594" y="28"/>
                </a:lnTo>
                <a:lnTo>
                  <a:pt x="590" y="34"/>
                </a:lnTo>
                <a:lnTo>
                  <a:pt x="588" y="40"/>
                </a:lnTo>
                <a:lnTo>
                  <a:pt x="588" y="44"/>
                </a:lnTo>
                <a:lnTo>
                  <a:pt x="588" y="48"/>
                </a:lnTo>
                <a:lnTo>
                  <a:pt x="588" y="50"/>
                </a:lnTo>
                <a:lnTo>
                  <a:pt x="588" y="52"/>
                </a:lnTo>
                <a:lnTo>
                  <a:pt x="590" y="68"/>
                </a:lnTo>
                <a:lnTo>
                  <a:pt x="598" y="78"/>
                </a:lnTo>
                <a:lnTo>
                  <a:pt x="606" y="84"/>
                </a:lnTo>
                <a:lnTo>
                  <a:pt x="612" y="86"/>
                </a:lnTo>
                <a:lnTo>
                  <a:pt x="616" y="88"/>
                </a:lnTo>
                <a:lnTo>
                  <a:pt x="610" y="92"/>
                </a:lnTo>
                <a:lnTo>
                  <a:pt x="608" y="98"/>
                </a:lnTo>
                <a:lnTo>
                  <a:pt x="608" y="102"/>
                </a:lnTo>
                <a:lnTo>
                  <a:pt x="610" y="106"/>
                </a:lnTo>
                <a:lnTo>
                  <a:pt x="612" y="108"/>
                </a:lnTo>
                <a:lnTo>
                  <a:pt x="616" y="112"/>
                </a:lnTo>
                <a:lnTo>
                  <a:pt x="618" y="114"/>
                </a:lnTo>
                <a:lnTo>
                  <a:pt x="622" y="114"/>
                </a:lnTo>
                <a:lnTo>
                  <a:pt x="624" y="116"/>
                </a:lnTo>
                <a:lnTo>
                  <a:pt x="624" y="116"/>
                </a:lnTo>
                <a:lnTo>
                  <a:pt x="628" y="118"/>
                </a:lnTo>
                <a:lnTo>
                  <a:pt x="630" y="120"/>
                </a:lnTo>
                <a:lnTo>
                  <a:pt x="630" y="122"/>
                </a:lnTo>
                <a:lnTo>
                  <a:pt x="630" y="124"/>
                </a:lnTo>
                <a:lnTo>
                  <a:pt x="630" y="128"/>
                </a:lnTo>
                <a:lnTo>
                  <a:pt x="628" y="130"/>
                </a:lnTo>
                <a:lnTo>
                  <a:pt x="628" y="130"/>
                </a:lnTo>
                <a:lnTo>
                  <a:pt x="624" y="134"/>
                </a:lnTo>
                <a:lnTo>
                  <a:pt x="614" y="140"/>
                </a:lnTo>
                <a:lnTo>
                  <a:pt x="606" y="146"/>
                </a:lnTo>
                <a:lnTo>
                  <a:pt x="598" y="150"/>
                </a:lnTo>
                <a:lnTo>
                  <a:pt x="594" y="152"/>
                </a:lnTo>
                <a:lnTo>
                  <a:pt x="588" y="150"/>
                </a:lnTo>
                <a:lnTo>
                  <a:pt x="584" y="150"/>
                </a:lnTo>
                <a:lnTo>
                  <a:pt x="582" y="150"/>
                </a:lnTo>
                <a:lnTo>
                  <a:pt x="582" y="148"/>
                </a:lnTo>
                <a:lnTo>
                  <a:pt x="582" y="148"/>
                </a:lnTo>
                <a:lnTo>
                  <a:pt x="582" y="148"/>
                </a:lnTo>
                <a:lnTo>
                  <a:pt x="584" y="124"/>
                </a:lnTo>
                <a:lnTo>
                  <a:pt x="568" y="124"/>
                </a:lnTo>
                <a:lnTo>
                  <a:pt x="562" y="124"/>
                </a:lnTo>
                <a:lnTo>
                  <a:pt x="558" y="124"/>
                </a:lnTo>
                <a:lnTo>
                  <a:pt x="556" y="124"/>
                </a:lnTo>
                <a:lnTo>
                  <a:pt x="554" y="126"/>
                </a:lnTo>
                <a:lnTo>
                  <a:pt x="554" y="126"/>
                </a:lnTo>
                <a:lnTo>
                  <a:pt x="552" y="128"/>
                </a:lnTo>
                <a:lnTo>
                  <a:pt x="552" y="128"/>
                </a:lnTo>
                <a:lnTo>
                  <a:pt x="554" y="138"/>
                </a:lnTo>
                <a:lnTo>
                  <a:pt x="554" y="144"/>
                </a:lnTo>
                <a:lnTo>
                  <a:pt x="552" y="148"/>
                </a:lnTo>
                <a:lnTo>
                  <a:pt x="552" y="152"/>
                </a:lnTo>
                <a:lnTo>
                  <a:pt x="550" y="152"/>
                </a:lnTo>
                <a:lnTo>
                  <a:pt x="548" y="152"/>
                </a:lnTo>
                <a:lnTo>
                  <a:pt x="546" y="152"/>
                </a:lnTo>
                <a:lnTo>
                  <a:pt x="544" y="152"/>
                </a:lnTo>
                <a:lnTo>
                  <a:pt x="544" y="150"/>
                </a:lnTo>
                <a:lnTo>
                  <a:pt x="542" y="150"/>
                </a:lnTo>
                <a:lnTo>
                  <a:pt x="542" y="150"/>
                </a:lnTo>
                <a:lnTo>
                  <a:pt x="536" y="146"/>
                </a:lnTo>
                <a:lnTo>
                  <a:pt x="532" y="144"/>
                </a:lnTo>
                <a:lnTo>
                  <a:pt x="528" y="144"/>
                </a:lnTo>
                <a:lnTo>
                  <a:pt x="526" y="144"/>
                </a:lnTo>
                <a:lnTo>
                  <a:pt x="524" y="146"/>
                </a:lnTo>
                <a:lnTo>
                  <a:pt x="522" y="148"/>
                </a:lnTo>
                <a:lnTo>
                  <a:pt x="522" y="148"/>
                </a:lnTo>
                <a:lnTo>
                  <a:pt x="516" y="152"/>
                </a:lnTo>
                <a:lnTo>
                  <a:pt x="512" y="154"/>
                </a:lnTo>
                <a:lnTo>
                  <a:pt x="508" y="154"/>
                </a:lnTo>
                <a:lnTo>
                  <a:pt x="506" y="154"/>
                </a:lnTo>
                <a:lnTo>
                  <a:pt x="504" y="152"/>
                </a:lnTo>
                <a:lnTo>
                  <a:pt x="502" y="150"/>
                </a:lnTo>
                <a:lnTo>
                  <a:pt x="500" y="148"/>
                </a:lnTo>
                <a:lnTo>
                  <a:pt x="500" y="146"/>
                </a:lnTo>
                <a:lnTo>
                  <a:pt x="500" y="146"/>
                </a:lnTo>
                <a:lnTo>
                  <a:pt x="498" y="140"/>
                </a:lnTo>
                <a:lnTo>
                  <a:pt x="494" y="136"/>
                </a:lnTo>
                <a:lnTo>
                  <a:pt x="492" y="134"/>
                </a:lnTo>
                <a:lnTo>
                  <a:pt x="488" y="134"/>
                </a:lnTo>
                <a:lnTo>
                  <a:pt x="486" y="134"/>
                </a:lnTo>
                <a:lnTo>
                  <a:pt x="484" y="134"/>
                </a:lnTo>
                <a:lnTo>
                  <a:pt x="482" y="136"/>
                </a:lnTo>
                <a:lnTo>
                  <a:pt x="482" y="136"/>
                </a:lnTo>
                <a:lnTo>
                  <a:pt x="474" y="132"/>
                </a:lnTo>
                <a:lnTo>
                  <a:pt x="468" y="130"/>
                </a:lnTo>
                <a:lnTo>
                  <a:pt x="466" y="126"/>
                </a:lnTo>
                <a:lnTo>
                  <a:pt x="464" y="124"/>
                </a:lnTo>
                <a:lnTo>
                  <a:pt x="464" y="122"/>
                </a:lnTo>
                <a:lnTo>
                  <a:pt x="464" y="120"/>
                </a:lnTo>
                <a:lnTo>
                  <a:pt x="464" y="120"/>
                </a:lnTo>
                <a:lnTo>
                  <a:pt x="462" y="114"/>
                </a:lnTo>
                <a:lnTo>
                  <a:pt x="460" y="110"/>
                </a:lnTo>
                <a:lnTo>
                  <a:pt x="458" y="108"/>
                </a:lnTo>
                <a:lnTo>
                  <a:pt x="456" y="108"/>
                </a:lnTo>
                <a:lnTo>
                  <a:pt x="452" y="108"/>
                </a:lnTo>
                <a:lnTo>
                  <a:pt x="450" y="110"/>
                </a:lnTo>
                <a:lnTo>
                  <a:pt x="448" y="110"/>
                </a:lnTo>
                <a:lnTo>
                  <a:pt x="448" y="110"/>
                </a:lnTo>
                <a:lnTo>
                  <a:pt x="440" y="110"/>
                </a:lnTo>
                <a:lnTo>
                  <a:pt x="434" y="112"/>
                </a:lnTo>
                <a:lnTo>
                  <a:pt x="430" y="114"/>
                </a:lnTo>
                <a:lnTo>
                  <a:pt x="426" y="116"/>
                </a:lnTo>
                <a:lnTo>
                  <a:pt x="424" y="120"/>
                </a:lnTo>
                <a:lnTo>
                  <a:pt x="424" y="124"/>
                </a:lnTo>
                <a:lnTo>
                  <a:pt x="424" y="128"/>
                </a:lnTo>
                <a:lnTo>
                  <a:pt x="424" y="130"/>
                </a:lnTo>
                <a:lnTo>
                  <a:pt x="424" y="134"/>
                </a:lnTo>
                <a:lnTo>
                  <a:pt x="424" y="134"/>
                </a:lnTo>
                <a:lnTo>
                  <a:pt x="424" y="136"/>
                </a:lnTo>
                <a:lnTo>
                  <a:pt x="428" y="138"/>
                </a:lnTo>
                <a:lnTo>
                  <a:pt x="430" y="142"/>
                </a:lnTo>
                <a:lnTo>
                  <a:pt x="430" y="144"/>
                </a:lnTo>
                <a:lnTo>
                  <a:pt x="428" y="148"/>
                </a:lnTo>
                <a:lnTo>
                  <a:pt x="426" y="150"/>
                </a:lnTo>
                <a:lnTo>
                  <a:pt x="426" y="152"/>
                </a:lnTo>
                <a:lnTo>
                  <a:pt x="424" y="152"/>
                </a:lnTo>
                <a:lnTo>
                  <a:pt x="424" y="178"/>
                </a:lnTo>
                <a:lnTo>
                  <a:pt x="422" y="182"/>
                </a:lnTo>
                <a:lnTo>
                  <a:pt x="422" y="186"/>
                </a:lnTo>
                <a:lnTo>
                  <a:pt x="420" y="186"/>
                </a:lnTo>
                <a:lnTo>
                  <a:pt x="420" y="186"/>
                </a:lnTo>
                <a:lnTo>
                  <a:pt x="420" y="186"/>
                </a:lnTo>
                <a:lnTo>
                  <a:pt x="420" y="186"/>
                </a:lnTo>
                <a:lnTo>
                  <a:pt x="420" y="186"/>
                </a:lnTo>
                <a:lnTo>
                  <a:pt x="414" y="172"/>
                </a:lnTo>
                <a:lnTo>
                  <a:pt x="406" y="158"/>
                </a:lnTo>
                <a:lnTo>
                  <a:pt x="400" y="144"/>
                </a:lnTo>
                <a:lnTo>
                  <a:pt x="394" y="138"/>
                </a:lnTo>
                <a:lnTo>
                  <a:pt x="392" y="136"/>
                </a:lnTo>
                <a:lnTo>
                  <a:pt x="390" y="138"/>
                </a:lnTo>
                <a:lnTo>
                  <a:pt x="388" y="140"/>
                </a:lnTo>
                <a:lnTo>
                  <a:pt x="386" y="144"/>
                </a:lnTo>
                <a:lnTo>
                  <a:pt x="386" y="148"/>
                </a:lnTo>
                <a:lnTo>
                  <a:pt x="384" y="150"/>
                </a:lnTo>
                <a:lnTo>
                  <a:pt x="384" y="152"/>
                </a:lnTo>
                <a:lnTo>
                  <a:pt x="380" y="148"/>
                </a:lnTo>
                <a:lnTo>
                  <a:pt x="376" y="148"/>
                </a:lnTo>
                <a:lnTo>
                  <a:pt x="370" y="148"/>
                </a:lnTo>
                <a:lnTo>
                  <a:pt x="366" y="148"/>
                </a:lnTo>
                <a:lnTo>
                  <a:pt x="362" y="148"/>
                </a:lnTo>
                <a:lnTo>
                  <a:pt x="358" y="150"/>
                </a:lnTo>
                <a:lnTo>
                  <a:pt x="358" y="150"/>
                </a:lnTo>
                <a:lnTo>
                  <a:pt x="348" y="150"/>
                </a:lnTo>
                <a:lnTo>
                  <a:pt x="342" y="148"/>
                </a:lnTo>
                <a:lnTo>
                  <a:pt x="340" y="148"/>
                </a:lnTo>
                <a:lnTo>
                  <a:pt x="338" y="146"/>
                </a:lnTo>
                <a:lnTo>
                  <a:pt x="336" y="144"/>
                </a:lnTo>
                <a:lnTo>
                  <a:pt x="336" y="142"/>
                </a:lnTo>
                <a:lnTo>
                  <a:pt x="338" y="140"/>
                </a:lnTo>
                <a:lnTo>
                  <a:pt x="340" y="140"/>
                </a:lnTo>
                <a:lnTo>
                  <a:pt x="342" y="138"/>
                </a:lnTo>
                <a:lnTo>
                  <a:pt x="342" y="138"/>
                </a:lnTo>
                <a:lnTo>
                  <a:pt x="342" y="138"/>
                </a:lnTo>
                <a:lnTo>
                  <a:pt x="346" y="130"/>
                </a:lnTo>
                <a:lnTo>
                  <a:pt x="350" y="124"/>
                </a:lnTo>
                <a:lnTo>
                  <a:pt x="350" y="120"/>
                </a:lnTo>
                <a:lnTo>
                  <a:pt x="350" y="116"/>
                </a:lnTo>
                <a:lnTo>
                  <a:pt x="348" y="112"/>
                </a:lnTo>
                <a:lnTo>
                  <a:pt x="346" y="110"/>
                </a:lnTo>
                <a:lnTo>
                  <a:pt x="344" y="108"/>
                </a:lnTo>
                <a:lnTo>
                  <a:pt x="342" y="108"/>
                </a:lnTo>
                <a:lnTo>
                  <a:pt x="340" y="106"/>
                </a:lnTo>
                <a:lnTo>
                  <a:pt x="340" y="106"/>
                </a:lnTo>
                <a:lnTo>
                  <a:pt x="334" y="102"/>
                </a:lnTo>
                <a:lnTo>
                  <a:pt x="332" y="100"/>
                </a:lnTo>
                <a:lnTo>
                  <a:pt x="330" y="98"/>
                </a:lnTo>
                <a:lnTo>
                  <a:pt x="328" y="98"/>
                </a:lnTo>
                <a:lnTo>
                  <a:pt x="328" y="100"/>
                </a:lnTo>
                <a:lnTo>
                  <a:pt x="326" y="100"/>
                </a:lnTo>
                <a:lnTo>
                  <a:pt x="326" y="102"/>
                </a:lnTo>
                <a:lnTo>
                  <a:pt x="326" y="104"/>
                </a:lnTo>
                <a:lnTo>
                  <a:pt x="328" y="104"/>
                </a:lnTo>
                <a:lnTo>
                  <a:pt x="328" y="106"/>
                </a:lnTo>
                <a:lnTo>
                  <a:pt x="328" y="110"/>
                </a:lnTo>
                <a:lnTo>
                  <a:pt x="326" y="112"/>
                </a:lnTo>
                <a:lnTo>
                  <a:pt x="326" y="114"/>
                </a:lnTo>
                <a:lnTo>
                  <a:pt x="324" y="114"/>
                </a:lnTo>
                <a:lnTo>
                  <a:pt x="322" y="112"/>
                </a:lnTo>
                <a:lnTo>
                  <a:pt x="320" y="112"/>
                </a:lnTo>
                <a:lnTo>
                  <a:pt x="318" y="110"/>
                </a:lnTo>
                <a:lnTo>
                  <a:pt x="316" y="108"/>
                </a:lnTo>
                <a:lnTo>
                  <a:pt x="316" y="108"/>
                </a:lnTo>
                <a:lnTo>
                  <a:pt x="298" y="94"/>
                </a:lnTo>
                <a:lnTo>
                  <a:pt x="282" y="84"/>
                </a:lnTo>
                <a:lnTo>
                  <a:pt x="268" y="78"/>
                </a:lnTo>
                <a:lnTo>
                  <a:pt x="262" y="76"/>
                </a:lnTo>
                <a:lnTo>
                  <a:pt x="252" y="74"/>
                </a:lnTo>
                <a:lnTo>
                  <a:pt x="244" y="72"/>
                </a:lnTo>
                <a:lnTo>
                  <a:pt x="240" y="70"/>
                </a:lnTo>
                <a:lnTo>
                  <a:pt x="236" y="68"/>
                </a:lnTo>
                <a:lnTo>
                  <a:pt x="234" y="66"/>
                </a:lnTo>
                <a:lnTo>
                  <a:pt x="232" y="66"/>
                </a:lnTo>
                <a:lnTo>
                  <a:pt x="232" y="66"/>
                </a:lnTo>
                <a:lnTo>
                  <a:pt x="228" y="62"/>
                </a:lnTo>
                <a:lnTo>
                  <a:pt x="224" y="62"/>
                </a:lnTo>
                <a:lnTo>
                  <a:pt x="222" y="62"/>
                </a:lnTo>
                <a:lnTo>
                  <a:pt x="222" y="64"/>
                </a:lnTo>
                <a:lnTo>
                  <a:pt x="220" y="66"/>
                </a:lnTo>
                <a:lnTo>
                  <a:pt x="220" y="68"/>
                </a:lnTo>
                <a:lnTo>
                  <a:pt x="220" y="72"/>
                </a:lnTo>
                <a:lnTo>
                  <a:pt x="222" y="74"/>
                </a:lnTo>
                <a:lnTo>
                  <a:pt x="222" y="76"/>
                </a:lnTo>
                <a:lnTo>
                  <a:pt x="222" y="76"/>
                </a:lnTo>
                <a:lnTo>
                  <a:pt x="220" y="80"/>
                </a:lnTo>
                <a:lnTo>
                  <a:pt x="218" y="82"/>
                </a:lnTo>
                <a:lnTo>
                  <a:pt x="216" y="84"/>
                </a:lnTo>
                <a:lnTo>
                  <a:pt x="214" y="82"/>
                </a:lnTo>
                <a:lnTo>
                  <a:pt x="212" y="82"/>
                </a:lnTo>
                <a:lnTo>
                  <a:pt x="212" y="80"/>
                </a:lnTo>
                <a:lnTo>
                  <a:pt x="212" y="80"/>
                </a:lnTo>
                <a:lnTo>
                  <a:pt x="208" y="72"/>
                </a:lnTo>
                <a:lnTo>
                  <a:pt x="200" y="60"/>
                </a:lnTo>
                <a:lnTo>
                  <a:pt x="194" y="52"/>
                </a:lnTo>
                <a:lnTo>
                  <a:pt x="190" y="48"/>
                </a:lnTo>
                <a:lnTo>
                  <a:pt x="186" y="44"/>
                </a:lnTo>
                <a:lnTo>
                  <a:pt x="182" y="44"/>
                </a:lnTo>
                <a:lnTo>
                  <a:pt x="180" y="44"/>
                </a:lnTo>
                <a:lnTo>
                  <a:pt x="180" y="44"/>
                </a:lnTo>
                <a:lnTo>
                  <a:pt x="178" y="46"/>
                </a:lnTo>
                <a:lnTo>
                  <a:pt x="180" y="48"/>
                </a:lnTo>
                <a:lnTo>
                  <a:pt x="180" y="50"/>
                </a:lnTo>
                <a:lnTo>
                  <a:pt x="180" y="52"/>
                </a:lnTo>
                <a:lnTo>
                  <a:pt x="182" y="54"/>
                </a:lnTo>
                <a:lnTo>
                  <a:pt x="182" y="56"/>
                </a:lnTo>
                <a:lnTo>
                  <a:pt x="182" y="56"/>
                </a:lnTo>
                <a:lnTo>
                  <a:pt x="180" y="62"/>
                </a:lnTo>
                <a:lnTo>
                  <a:pt x="178" y="66"/>
                </a:lnTo>
                <a:lnTo>
                  <a:pt x="176" y="68"/>
                </a:lnTo>
                <a:lnTo>
                  <a:pt x="174" y="68"/>
                </a:lnTo>
                <a:lnTo>
                  <a:pt x="170" y="66"/>
                </a:lnTo>
                <a:lnTo>
                  <a:pt x="168" y="64"/>
                </a:lnTo>
                <a:lnTo>
                  <a:pt x="166" y="62"/>
                </a:lnTo>
                <a:lnTo>
                  <a:pt x="166" y="62"/>
                </a:lnTo>
                <a:lnTo>
                  <a:pt x="166" y="60"/>
                </a:lnTo>
                <a:lnTo>
                  <a:pt x="162" y="58"/>
                </a:lnTo>
                <a:lnTo>
                  <a:pt x="158" y="58"/>
                </a:lnTo>
                <a:lnTo>
                  <a:pt x="156" y="58"/>
                </a:lnTo>
                <a:lnTo>
                  <a:pt x="152" y="60"/>
                </a:lnTo>
                <a:lnTo>
                  <a:pt x="150" y="62"/>
                </a:lnTo>
                <a:lnTo>
                  <a:pt x="150" y="64"/>
                </a:lnTo>
                <a:lnTo>
                  <a:pt x="150" y="64"/>
                </a:lnTo>
                <a:lnTo>
                  <a:pt x="148" y="66"/>
                </a:lnTo>
                <a:lnTo>
                  <a:pt x="144" y="68"/>
                </a:lnTo>
                <a:lnTo>
                  <a:pt x="142" y="72"/>
                </a:lnTo>
                <a:lnTo>
                  <a:pt x="138" y="74"/>
                </a:lnTo>
                <a:lnTo>
                  <a:pt x="136" y="76"/>
                </a:lnTo>
                <a:lnTo>
                  <a:pt x="134" y="76"/>
                </a:lnTo>
                <a:lnTo>
                  <a:pt x="124" y="78"/>
                </a:lnTo>
                <a:lnTo>
                  <a:pt x="112" y="84"/>
                </a:lnTo>
                <a:lnTo>
                  <a:pt x="102" y="92"/>
                </a:lnTo>
                <a:lnTo>
                  <a:pt x="96" y="98"/>
                </a:lnTo>
                <a:lnTo>
                  <a:pt x="92" y="100"/>
                </a:lnTo>
                <a:lnTo>
                  <a:pt x="86" y="104"/>
                </a:lnTo>
                <a:lnTo>
                  <a:pt x="80" y="108"/>
                </a:lnTo>
                <a:lnTo>
                  <a:pt x="76" y="108"/>
                </a:lnTo>
                <a:lnTo>
                  <a:pt x="72" y="108"/>
                </a:lnTo>
                <a:lnTo>
                  <a:pt x="68" y="108"/>
                </a:lnTo>
                <a:lnTo>
                  <a:pt x="66" y="106"/>
                </a:lnTo>
                <a:lnTo>
                  <a:pt x="60" y="100"/>
                </a:lnTo>
                <a:lnTo>
                  <a:pt x="52" y="94"/>
                </a:lnTo>
                <a:lnTo>
                  <a:pt x="42" y="88"/>
                </a:lnTo>
                <a:lnTo>
                  <a:pt x="34" y="84"/>
                </a:lnTo>
                <a:lnTo>
                  <a:pt x="32" y="82"/>
                </a:lnTo>
                <a:lnTo>
                  <a:pt x="22" y="80"/>
                </a:lnTo>
                <a:lnTo>
                  <a:pt x="12" y="76"/>
                </a:lnTo>
                <a:lnTo>
                  <a:pt x="2" y="72"/>
                </a:lnTo>
                <a:lnTo>
                  <a:pt x="0" y="72"/>
                </a:lnTo>
                <a:lnTo>
                  <a:pt x="0" y="364"/>
                </a:lnTo>
                <a:lnTo>
                  <a:pt x="12" y="364"/>
                </a:lnTo>
                <a:lnTo>
                  <a:pt x="20" y="370"/>
                </a:lnTo>
                <a:lnTo>
                  <a:pt x="30" y="376"/>
                </a:lnTo>
                <a:lnTo>
                  <a:pt x="40" y="384"/>
                </a:lnTo>
                <a:lnTo>
                  <a:pt x="50" y="392"/>
                </a:lnTo>
                <a:lnTo>
                  <a:pt x="58" y="398"/>
                </a:lnTo>
                <a:lnTo>
                  <a:pt x="60" y="400"/>
                </a:lnTo>
                <a:lnTo>
                  <a:pt x="64" y="400"/>
                </a:lnTo>
                <a:lnTo>
                  <a:pt x="70" y="396"/>
                </a:lnTo>
                <a:lnTo>
                  <a:pt x="74" y="394"/>
                </a:lnTo>
                <a:lnTo>
                  <a:pt x="78" y="390"/>
                </a:lnTo>
                <a:lnTo>
                  <a:pt x="80" y="388"/>
                </a:lnTo>
                <a:lnTo>
                  <a:pt x="82" y="388"/>
                </a:lnTo>
                <a:lnTo>
                  <a:pt x="88" y="392"/>
                </a:lnTo>
                <a:lnTo>
                  <a:pt x="96" y="402"/>
                </a:lnTo>
                <a:lnTo>
                  <a:pt x="106" y="414"/>
                </a:lnTo>
                <a:lnTo>
                  <a:pt x="116" y="428"/>
                </a:lnTo>
                <a:lnTo>
                  <a:pt x="124" y="440"/>
                </a:lnTo>
                <a:lnTo>
                  <a:pt x="130" y="448"/>
                </a:lnTo>
                <a:lnTo>
                  <a:pt x="132" y="452"/>
                </a:lnTo>
                <a:lnTo>
                  <a:pt x="136" y="460"/>
                </a:lnTo>
                <a:lnTo>
                  <a:pt x="140" y="466"/>
                </a:lnTo>
                <a:lnTo>
                  <a:pt x="146" y="472"/>
                </a:lnTo>
                <a:lnTo>
                  <a:pt x="150" y="476"/>
                </a:lnTo>
                <a:lnTo>
                  <a:pt x="152" y="478"/>
                </a:lnTo>
                <a:lnTo>
                  <a:pt x="154" y="478"/>
                </a:lnTo>
                <a:lnTo>
                  <a:pt x="154" y="486"/>
                </a:lnTo>
                <a:lnTo>
                  <a:pt x="152" y="496"/>
                </a:lnTo>
                <a:lnTo>
                  <a:pt x="150" y="508"/>
                </a:lnTo>
                <a:lnTo>
                  <a:pt x="148" y="516"/>
                </a:lnTo>
                <a:lnTo>
                  <a:pt x="146" y="520"/>
                </a:lnTo>
                <a:lnTo>
                  <a:pt x="146" y="526"/>
                </a:lnTo>
                <a:lnTo>
                  <a:pt x="146" y="532"/>
                </a:lnTo>
                <a:lnTo>
                  <a:pt x="148" y="536"/>
                </a:lnTo>
                <a:lnTo>
                  <a:pt x="150" y="538"/>
                </a:lnTo>
                <a:lnTo>
                  <a:pt x="150" y="540"/>
                </a:lnTo>
                <a:lnTo>
                  <a:pt x="156" y="542"/>
                </a:lnTo>
                <a:lnTo>
                  <a:pt x="160" y="548"/>
                </a:lnTo>
                <a:lnTo>
                  <a:pt x="164" y="552"/>
                </a:lnTo>
                <a:lnTo>
                  <a:pt x="166" y="558"/>
                </a:lnTo>
                <a:lnTo>
                  <a:pt x="168" y="562"/>
                </a:lnTo>
                <a:lnTo>
                  <a:pt x="170" y="568"/>
                </a:lnTo>
                <a:lnTo>
                  <a:pt x="172" y="570"/>
                </a:lnTo>
                <a:lnTo>
                  <a:pt x="172" y="572"/>
                </a:lnTo>
                <a:lnTo>
                  <a:pt x="188" y="584"/>
                </a:lnTo>
                <a:lnTo>
                  <a:pt x="200" y="594"/>
                </a:lnTo>
                <a:lnTo>
                  <a:pt x="210" y="598"/>
                </a:lnTo>
                <a:lnTo>
                  <a:pt x="214" y="600"/>
                </a:lnTo>
                <a:lnTo>
                  <a:pt x="220" y="606"/>
                </a:lnTo>
                <a:lnTo>
                  <a:pt x="224" y="612"/>
                </a:lnTo>
                <a:lnTo>
                  <a:pt x="228" y="618"/>
                </a:lnTo>
                <a:lnTo>
                  <a:pt x="230" y="622"/>
                </a:lnTo>
                <a:lnTo>
                  <a:pt x="230" y="626"/>
                </a:lnTo>
                <a:lnTo>
                  <a:pt x="230" y="626"/>
                </a:lnTo>
                <a:lnTo>
                  <a:pt x="592" y="626"/>
                </a:lnTo>
                <a:lnTo>
                  <a:pt x="604" y="636"/>
                </a:lnTo>
                <a:lnTo>
                  <a:pt x="628" y="638"/>
                </a:lnTo>
                <a:lnTo>
                  <a:pt x="630" y="642"/>
                </a:lnTo>
                <a:lnTo>
                  <a:pt x="634" y="644"/>
                </a:lnTo>
                <a:lnTo>
                  <a:pt x="638" y="646"/>
                </a:lnTo>
                <a:lnTo>
                  <a:pt x="642" y="646"/>
                </a:lnTo>
                <a:lnTo>
                  <a:pt x="644" y="646"/>
                </a:lnTo>
                <a:lnTo>
                  <a:pt x="646" y="646"/>
                </a:lnTo>
                <a:lnTo>
                  <a:pt x="652" y="644"/>
                </a:lnTo>
                <a:lnTo>
                  <a:pt x="658" y="642"/>
                </a:lnTo>
                <a:lnTo>
                  <a:pt x="662" y="640"/>
                </a:lnTo>
                <a:lnTo>
                  <a:pt x="666" y="638"/>
                </a:lnTo>
                <a:lnTo>
                  <a:pt x="668" y="636"/>
                </a:lnTo>
                <a:lnTo>
                  <a:pt x="668" y="634"/>
                </a:lnTo>
                <a:lnTo>
                  <a:pt x="682" y="632"/>
                </a:lnTo>
                <a:lnTo>
                  <a:pt x="694" y="634"/>
                </a:lnTo>
                <a:lnTo>
                  <a:pt x="702" y="638"/>
                </a:lnTo>
                <a:lnTo>
                  <a:pt x="706" y="644"/>
                </a:lnTo>
                <a:lnTo>
                  <a:pt x="708" y="646"/>
                </a:lnTo>
                <a:lnTo>
                  <a:pt x="716" y="646"/>
                </a:lnTo>
                <a:lnTo>
                  <a:pt x="720" y="648"/>
                </a:lnTo>
                <a:lnTo>
                  <a:pt x="724" y="650"/>
                </a:lnTo>
                <a:lnTo>
                  <a:pt x="726" y="652"/>
                </a:lnTo>
                <a:lnTo>
                  <a:pt x="726" y="654"/>
                </a:lnTo>
                <a:lnTo>
                  <a:pt x="726" y="656"/>
                </a:lnTo>
                <a:lnTo>
                  <a:pt x="724" y="658"/>
                </a:lnTo>
                <a:lnTo>
                  <a:pt x="724" y="660"/>
                </a:lnTo>
                <a:lnTo>
                  <a:pt x="724" y="660"/>
                </a:lnTo>
                <a:lnTo>
                  <a:pt x="726" y="668"/>
                </a:lnTo>
                <a:lnTo>
                  <a:pt x="728" y="674"/>
                </a:lnTo>
                <a:lnTo>
                  <a:pt x="730" y="674"/>
                </a:lnTo>
                <a:lnTo>
                  <a:pt x="734" y="674"/>
                </a:lnTo>
                <a:lnTo>
                  <a:pt x="738" y="674"/>
                </a:lnTo>
                <a:lnTo>
                  <a:pt x="744" y="674"/>
                </a:lnTo>
                <a:lnTo>
                  <a:pt x="748" y="674"/>
                </a:lnTo>
                <a:lnTo>
                  <a:pt x="752" y="672"/>
                </a:lnTo>
                <a:lnTo>
                  <a:pt x="756" y="672"/>
                </a:lnTo>
                <a:lnTo>
                  <a:pt x="762" y="672"/>
                </a:lnTo>
                <a:lnTo>
                  <a:pt x="768" y="674"/>
                </a:lnTo>
                <a:lnTo>
                  <a:pt x="772" y="676"/>
                </a:lnTo>
                <a:lnTo>
                  <a:pt x="776" y="678"/>
                </a:lnTo>
                <a:lnTo>
                  <a:pt x="780" y="682"/>
                </a:lnTo>
                <a:lnTo>
                  <a:pt x="784" y="684"/>
                </a:lnTo>
                <a:lnTo>
                  <a:pt x="788" y="688"/>
                </a:lnTo>
                <a:lnTo>
                  <a:pt x="790" y="690"/>
                </a:lnTo>
                <a:lnTo>
                  <a:pt x="790" y="692"/>
                </a:lnTo>
                <a:lnTo>
                  <a:pt x="788" y="694"/>
                </a:lnTo>
                <a:lnTo>
                  <a:pt x="788" y="694"/>
                </a:lnTo>
                <a:lnTo>
                  <a:pt x="790" y="698"/>
                </a:lnTo>
                <a:lnTo>
                  <a:pt x="790" y="698"/>
                </a:lnTo>
                <a:lnTo>
                  <a:pt x="788" y="700"/>
                </a:lnTo>
                <a:lnTo>
                  <a:pt x="786" y="702"/>
                </a:lnTo>
                <a:lnTo>
                  <a:pt x="784" y="704"/>
                </a:lnTo>
                <a:lnTo>
                  <a:pt x="780" y="704"/>
                </a:lnTo>
                <a:lnTo>
                  <a:pt x="778" y="702"/>
                </a:lnTo>
                <a:lnTo>
                  <a:pt x="774" y="702"/>
                </a:lnTo>
                <a:lnTo>
                  <a:pt x="772" y="702"/>
                </a:lnTo>
                <a:lnTo>
                  <a:pt x="770" y="702"/>
                </a:lnTo>
                <a:lnTo>
                  <a:pt x="764" y="696"/>
                </a:lnTo>
                <a:lnTo>
                  <a:pt x="764" y="696"/>
                </a:lnTo>
                <a:lnTo>
                  <a:pt x="766" y="700"/>
                </a:lnTo>
                <a:lnTo>
                  <a:pt x="766" y="702"/>
                </a:lnTo>
                <a:lnTo>
                  <a:pt x="768" y="706"/>
                </a:lnTo>
                <a:lnTo>
                  <a:pt x="766" y="712"/>
                </a:lnTo>
                <a:lnTo>
                  <a:pt x="766" y="716"/>
                </a:lnTo>
                <a:lnTo>
                  <a:pt x="762" y="718"/>
                </a:lnTo>
                <a:lnTo>
                  <a:pt x="760" y="718"/>
                </a:lnTo>
                <a:lnTo>
                  <a:pt x="756" y="720"/>
                </a:lnTo>
                <a:lnTo>
                  <a:pt x="752" y="722"/>
                </a:lnTo>
                <a:lnTo>
                  <a:pt x="750" y="724"/>
                </a:lnTo>
                <a:lnTo>
                  <a:pt x="750" y="726"/>
                </a:lnTo>
                <a:lnTo>
                  <a:pt x="752" y="728"/>
                </a:lnTo>
                <a:lnTo>
                  <a:pt x="752" y="730"/>
                </a:lnTo>
                <a:lnTo>
                  <a:pt x="752" y="732"/>
                </a:lnTo>
                <a:lnTo>
                  <a:pt x="752" y="730"/>
                </a:lnTo>
                <a:lnTo>
                  <a:pt x="754" y="730"/>
                </a:lnTo>
                <a:lnTo>
                  <a:pt x="754" y="730"/>
                </a:lnTo>
                <a:lnTo>
                  <a:pt x="756" y="732"/>
                </a:lnTo>
                <a:lnTo>
                  <a:pt x="758" y="736"/>
                </a:lnTo>
                <a:lnTo>
                  <a:pt x="756" y="738"/>
                </a:lnTo>
                <a:lnTo>
                  <a:pt x="756" y="740"/>
                </a:lnTo>
                <a:lnTo>
                  <a:pt x="754" y="740"/>
                </a:lnTo>
                <a:lnTo>
                  <a:pt x="752" y="742"/>
                </a:lnTo>
                <a:lnTo>
                  <a:pt x="752" y="742"/>
                </a:lnTo>
                <a:lnTo>
                  <a:pt x="750" y="744"/>
                </a:lnTo>
                <a:lnTo>
                  <a:pt x="748" y="746"/>
                </a:lnTo>
                <a:lnTo>
                  <a:pt x="748" y="746"/>
                </a:lnTo>
                <a:lnTo>
                  <a:pt x="752" y="746"/>
                </a:lnTo>
                <a:lnTo>
                  <a:pt x="754" y="746"/>
                </a:lnTo>
                <a:lnTo>
                  <a:pt x="760" y="744"/>
                </a:lnTo>
                <a:lnTo>
                  <a:pt x="764" y="740"/>
                </a:lnTo>
                <a:lnTo>
                  <a:pt x="768" y="736"/>
                </a:lnTo>
                <a:lnTo>
                  <a:pt x="770" y="734"/>
                </a:lnTo>
                <a:lnTo>
                  <a:pt x="770" y="730"/>
                </a:lnTo>
                <a:lnTo>
                  <a:pt x="772" y="728"/>
                </a:lnTo>
                <a:lnTo>
                  <a:pt x="774" y="724"/>
                </a:lnTo>
                <a:lnTo>
                  <a:pt x="776" y="722"/>
                </a:lnTo>
                <a:lnTo>
                  <a:pt x="782" y="722"/>
                </a:lnTo>
                <a:lnTo>
                  <a:pt x="788" y="722"/>
                </a:lnTo>
                <a:lnTo>
                  <a:pt x="794" y="722"/>
                </a:lnTo>
                <a:lnTo>
                  <a:pt x="798" y="722"/>
                </a:lnTo>
                <a:lnTo>
                  <a:pt x="802" y="722"/>
                </a:lnTo>
                <a:lnTo>
                  <a:pt x="802" y="722"/>
                </a:lnTo>
                <a:lnTo>
                  <a:pt x="800" y="722"/>
                </a:lnTo>
                <a:lnTo>
                  <a:pt x="798" y="720"/>
                </a:lnTo>
                <a:lnTo>
                  <a:pt x="798" y="718"/>
                </a:lnTo>
                <a:lnTo>
                  <a:pt x="798" y="714"/>
                </a:lnTo>
                <a:lnTo>
                  <a:pt x="800" y="712"/>
                </a:lnTo>
                <a:lnTo>
                  <a:pt x="804" y="708"/>
                </a:lnTo>
                <a:lnTo>
                  <a:pt x="806" y="704"/>
                </a:lnTo>
                <a:lnTo>
                  <a:pt x="810" y="700"/>
                </a:lnTo>
                <a:lnTo>
                  <a:pt x="814" y="698"/>
                </a:lnTo>
                <a:lnTo>
                  <a:pt x="820" y="696"/>
                </a:lnTo>
                <a:lnTo>
                  <a:pt x="826" y="696"/>
                </a:lnTo>
                <a:lnTo>
                  <a:pt x="832" y="696"/>
                </a:lnTo>
                <a:lnTo>
                  <a:pt x="838" y="696"/>
                </a:lnTo>
                <a:lnTo>
                  <a:pt x="840" y="698"/>
                </a:lnTo>
                <a:lnTo>
                  <a:pt x="842" y="698"/>
                </a:lnTo>
                <a:lnTo>
                  <a:pt x="846" y="700"/>
                </a:lnTo>
                <a:lnTo>
                  <a:pt x="848" y="700"/>
                </a:lnTo>
                <a:lnTo>
                  <a:pt x="850" y="702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Freeform 373"/>
          <p:cNvSpPr>
            <a:spLocks/>
          </p:cNvSpPr>
          <p:nvPr/>
        </p:nvSpPr>
        <p:spPr bwMode="gray">
          <a:xfrm>
            <a:off x="5347645" y="2428875"/>
            <a:ext cx="781222" cy="790575"/>
          </a:xfrm>
          <a:custGeom>
            <a:avLst/>
            <a:gdLst/>
            <a:ahLst/>
            <a:cxnLst>
              <a:cxn ang="0">
                <a:pos x="318" y="44"/>
              </a:cxn>
              <a:cxn ang="0">
                <a:pos x="282" y="40"/>
              </a:cxn>
              <a:cxn ang="0">
                <a:pos x="262" y="32"/>
              </a:cxn>
              <a:cxn ang="0">
                <a:pos x="242" y="24"/>
              </a:cxn>
              <a:cxn ang="0">
                <a:pos x="230" y="28"/>
              </a:cxn>
              <a:cxn ang="0">
                <a:pos x="220" y="32"/>
              </a:cxn>
              <a:cxn ang="0">
                <a:pos x="176" y="4"/>
              </a:cxn>
              <a:cxn ang="0">
                <a:pos x="118" y="12"/>
              </a:cxn>
              <a:cxn ang="0">
                <a:pos x="100" y="14"/>
              </a:cxn>
              <a:cxn ang="0">
                <a:pos x="68" y="60"/>
              </a:cxn>
              <a:cxn ang="0">
                <a:pos x="18" y="98"/>
              </a:cxn>
              <a:cxn ang="0">
                <a:pos x="60" y="144"/>
              </a:cxn>
              <a:cxn ang="0">
                <a:pos x="58" y="178"/>
              </a:cxn>
              <a:cxn ang="0">
                <a:pos x="8" y="182"/>
              </a:cxn>
              <a:cxn ang="0">
                <a:pos x="62" y="228"/>
              </a:cxn>
              <a:cxn ang="0">
                <a:pos x="86" y="220"/>
              </a:cxn>
              <a:cxn ang="0">
                <a:pos x="86" y="236"/>
              </a:cxn>
              <a:cxn ang="0">
                <a:pos x="76" y="260"/>
              </a:cxn>
              <a:cxn ang="0">
                <a:pos x="52" y="284"/>
              </a:cxn>
              <a:cxn ang="0">
                <a:pos x="18" y="308"/>
              </a:cxn>
              <a:cxn ang="0">
                <a:pos x="28" y="328"/>
              </a:cxn>
              <a:cxn ang="0">
                <a:pos x="38" y="352"/>
              </a:cxn>
              <a:cxn ang="0">
                <a:pos x="68" y="362"/>
              </a:cxn>
              <a:cxn ang="0">
                <a:pos x="74" y="386"/>
              </a:cxn>
              <a:cxn ang="0">
                <a:pos x="92" y="382"/>
              </a:cxn>
              <a:cxn ang="0">
                <a:pos x="102" y="394"/>
              </a:cxn>
              <a:cxn ang="0">
                <a:pos x="124" y="390"/>
              </a:cxn>
              <a:cxn ang="0">
                <a:pos x="138" y="384"/>
              </a:cxn>
              <a:cxn ang="0">
                <a:pos x="104" y="434"/>
              </a:cxn>
              <a:cxn ang="0">
                <a:pos x="68" y="464"/>
              </a:cxn>
              <a:cxn ang="0">
                <a:pos x="86" y="466"/>
              </a:cxn>
              <a:cxn ang="0">
                <a:pos x="160" y="412"/>
              </a:cxn>
              <a:cxn ang="0">
                <a:pos x="186" y="390"/>
              </a:cxn>
              <a:cxn ang="0">
                <a:pos x="178" y="374"/>
              </a:cxn>
              <a:cxn ang="0">
                <a:pos x="206" y="326"/>
              </a:cxn>
              <a:cxn ang="0">
                <a:pos x="250" y="322"/>
              </a:cxn>
              <a:cxn ang="0">
                <a:pos x="212" y="346"/>
              </a:cxn>
              <a:cxn ang="0">
                <a:pos x="206" y="364"/>
              </a:cxn>
              <a:cxn ang="0">
                <a:pos x="220" y="376"/>
              </a:cxn>
              <a:cxn ang="0">
                <a:pos x="246" y="356"/>
              </a:cxn>
              <a:cxn ang="0">
                <a:pos x="254" y="338"/>
              </a:cxn>
              <a:cxn ang="0">
                <a:pos x="274" y="338"/>
              </a:cxn>
              <a:cxn ang="0">
                <a:pos x="312" y="354"/>
              </a:cxn>
              <a:cxn ang="0">
                <a:pos x="350" y="368"/>
              </a:cxn>
              <a:cxn ang="0">
                <a:pos x="372" y="372"/>
              </a:cxn>
              <a:cxn ang="0">
                <a:pos x="426" y="388"/>
              </a:cxn>
              <a:cxn ang="0">
                <a:pos x="452" y="428"/>
              </a:cxn>
              <a:cxn ang="0">
                <a:pos x="462" y="454"/>
              </a:cxn>
              <a:cxn ang="0">
                <a:pos x="472" y="462"/>
              </a:cxn>
              <a:cxn ang="0">
                <a:pos x="480" y="474"/>
              </a:cxn>
              <a:cxn ang="0">
                <a:pos x="480" y="496"/>
              </a:cxn>
              <a:cxn ang="0">
                <a:pos x="490" y="456"/>
              </a:cxn>
              <a:cxn ang="0">
                <a:pos x="462" y="418"/>
              </a:cxn>
              <a:cxn ang="0">
                <a:pos x="416" y="368"/>
              </a:cxn>
              <a:cxn ang="0">
                <a:pos x="378" y="362"/>
              </a:cxn>
            </a:cxnLst>
            <a:rect l="0" t="0" r="r" b="b"/>
            <a:pathLst>
              <a:path w="492" h="498">
                <a:moveTo>
                  <a:pt x="338" y="50"/>
                </a:moveTo>
                <a:lnTo>
                  <a:pt x="336" y="48"/>
                </a:lnTo>
                <a:lnTo>
                  <a:pt x="334" y="46"/>
                </a:lnTo>
                <a:lnTo>
                  <a:pt x="332" y="46"/>
                </a:lnTo>
                <a:lnTo>
                  <a:pt x="328" y="44"/>
                </a:lnTo>
                <a:lnTo>
                  <a:pt x="324" y="44"/>
                </a:lnTo>
                <a:lnTo>
                  <a:pt x="318" y="44"/>
                </a:lnTo>
                <a:lnTo>
                  <a:pt x="310" y="48"/>
                </a:lnTo>
                <a:lnTo>
                  <a:pt x="310" y="48"/>
                </a:lnTo>
                <a:lnTo>
                  <a:pt x="306" y="48"/>
                </a:lnTo>
                <a:lnTo>
                  <a:pt x="300" y="48"/>
                </a:lnTo>
                <a:lnTo>
                  <a:pt x="294" y="46"/>
                </a:lnTo>
                <a:lnTo>
                  <a:pt x="288" y="44"/>
                </a:lnTo>
                <a:lnTo>
                  <a:pt x="282" y="40"/>
                </a:lnTo>
                <a:lnTo>
                  <a:pt x="282" y="40"/>
                </a:lnTo>
                <a:lnTo>
                  <a:pt x="280" y="40"/>
                </a:lnTo>
                <a:lnTo>
                  <a:pt x="276" y="40"/>
                </a:lnTo>
                <a:lnTo>
                  <a:pt x="272" y="40"/>
                </a:lnTo>
                <a:lnTo>
                  <a:pt x="268" y="38"/>
                </a:lnTo>
                <a:lnTo>
                  <a:pt x="264" y="36"/>
                </a:lnTo>
                <a:lnTo>
                  <a:pt x="262" y="32"/>
                </a:lnTo>
                <a:lnTo>
                  <a:pt x="260" y="30"/>
                </a:lnTo>
                <a:lnTo>
                  <a:pt x="258" y="30"/>
                </a:lnTo>
                <a:lnTo>
                  <a:pt x="254" y="28"/>
                </a:lnTo>
                <a:lnTo>
                  <a:pt x="250" y="26"/>
                </a:lnTo>
                <a:lnTo>
                  <a:pt x="246" y="26"/>
                </a:lnTo>
                <a:lnTo>
                  <a:pt x="244" y="26"/>
                </a:lnTo>
                <a:lnTo>
                  <a:pt x="242" y="24"/>
                </a:lnTo>
                <a:lnTo>
                  <a:pt x="240" y="24"/>
                </a:lnTo>
                <a:lnTo>
                  <a:pt x="236" y="22"/>
                </a:lnTo>
                <a:lnTo>
                  <a:pt x="234" y="20"/>
                </a:lnTo>
                <a:lnTo>
                  <a:pt x="230" y="22"/>
                </a:lnTo>
                <a:lnTo>
                  <a:pt x="230" y="22"/>
                </a:lnTo>
                <a:lnTo>
                  <a:pt x="228" y="26"/>
                </a:lnTo>
                <a:lnTo>
                  <a:pt x="230" y="28"/>
                </a:lnTo>
                <a:lnTo>
                  <a:pt x="230" y="30"/>
                </a:lnTo>
                <a:lnTo>
                  <a:pt x="230" y="34"/>
                </a:lnTo>
                <a:lnTo>
                  <a:pt x="230" y="36"/>
                </a:lnTo>
                <a:lnTo>
                  <a:pt x="230" y="36"/>
                </a:lnTo>
                <a:lnTo>
                  <a:pt x="228" y="36"/>
                </a:lnTo>
                <a:lnTo>
                  <a:pt x="224" y="36"/>
                </a:lnTo>
                <a:lnTo>
                  <a:pt x="220" y="32"/>
                </a:lnTo>
                <a:lnTo>
                  <a:pt x="216" y="28"/>
                </a:lnTo>
                <a:lnTo>
                  <a:pt x="212" y="24"/>
                </a:lnTo>
                <a:lnTo>
                  <a:pt x="208" y="20"/>
                </a:lnTo>
                <a:lnTo>
                  <a:pt x="198" y="16"/>
                </a:lnTo>
                <a:lnTo>
                  <a:pt x="188" y="10"/>
                </a:lnTo>
                <a:lnTo>
                  <a:pt x="180" y="6"/>
                </a:lnTo>
                <a:lnTo>
                  <a:pt x="176" y="4"/>
                </a:lnTo>
                <a:lnTo>
                  <a:pt x="172" y="4"/>
                </a:lnTo>
                <a:lnTo>
                  <a:pt x="164" y="0"/>
                </a:lnTo>
                <a:lnTo>
                  <a:pt x="150" y="0"/>
                </a:lnTo>
                <a:lnTo>
                  <a:pt x="134" y="4"/>
                </a:lnTo>
                <a:lnTo>
                  <a:pt x="128" y="8"/>
                </a:lnTo>
                <a:lnTo>
                  <a:pt x="122" y="10"/>
                </a:lnTo>
                <a:lnTo>
                  <a:pt x="118" y="12"/>
                </a:lnTo>
                <a:lnTo>
                  <a:pt x="116" y="12"/>
                </a:lnTo>
                <a:lnTo>
                  <a:pt x="114" y="12"/>
                </a:lnTo>
                <a:lnTo>
                  <a:pt x="112" y="12"/>
                </a:lnTo>
                <a:lnTo>
                  <a:pt x="110" y="12"/>
                </a:lnTo>
                <a:lnTo>
                  <a:pt x="108" y="12"/>
                </a:lnTo>
                <a:lnTo>
                  <a:pt x="104" y="12"/>
                </a:lnTo>
                <a:lnTo>
                  <a:pt x="100" y="14"/>
                </a:lnTo>
                <a:lnTo>
                  <a:pt x="94" y="16"/>
                </a:lnTo>
                <a:lnTo>
                  <a:pt x="88" y="20"/>
                </a:lnTo>
                <a:lnTo>
                  <a:pt x="86" y="22"/>
                </a:lnTo>
                <a:lnTo>
                  <a:pt x="84" y="28"/>
                </a:lnTo>
                <a:lnTo>
                  <a:pt x="80" y="36"/>
                </a:lnTo>
                <a:lnTo>
                  <a:pt x="74" y="48"/>
                </a:lnTo>
                <a:lnTo>
                  <a:pt x="68" y="60"/>
                </a:lnTo>
                <a:lnTo>
                  <a:pt x="58" y="70"/>
                </a:lnTo>
                <a:lnTo>
                  <a:pt x="50" y="74"/>
                </a:lnTo>
                <a:lnTo>
                  <a:pt x="38" y="76"/>
                </a:lnTo>
                <a:lnTo>
                  <a:pt x="28" y="78"/>
                </a:lnTo>
                <a:lnTo>
                  <a:pt x="20" y="84"/>
                </a:lnTo>
                <a:lnTo>
                  <a:pt x="18" y="92"/>
                </a:lnTo>
                <a:lnTo>
                  <a:pt x="18" y="98"/>
                </a:lnTo>
                <a:lnTo>
                  <a:pt x="20" y="102"/>
                </a:lnTo>
                <a:lnTo>
                  <a:pt x="22" y="106"/>
                </a:lnTo>
                <a:lnTo>
                  <a:pt x="26" y="110"/>
                </a:lnTo>
                <a:lnTo>
                  <a:pt x="32" y="114"/>
                </a:lnTo>
                <a:lnTo>
                  <a:pt x="38" y="120"/>
                </a:lnTo>
                <a:lnTo>
                  <a:pt x="48" y="130"/>
                </a:lnTo>
                <a:lnTo>
                  <a:pt x="60" y="144"/>
                </a:lnTo>
                <a:lnTo>
                  <a:pt x="70" y="156"/>
                </a:lnTo>
                <a:lnTo>
                  <a:pt x="76" y="168"/>
                </a:lnTo>
                <a:lnTo>
                  <a:pt x="72" y="178"/>
                </a:lnTo>
                <a:lnTo>
                  <a:pt x="68" y="180"/>
                </a:lnTo>
                <a:lnTo>
                  <a:pt x="64" y="180"/>
                </a:lnTo>
                <a:lnTo>
                  <a:pt x="62" y="180"/>
                </a:lnTo>
                <a:lnTo>
                  <a:pt x="58" y="178"/>
                </a:lnTo>
                <a:lnTo>
                  <a:pt x="54" y="176"/>
                </a:lnTo>
                <a:lnTo>
                  <a:pt x="52" y="172"/>
                </a:lnTo>
                <a:lnTo>
                  <a:pt x="50" y="170"/>
                </a:lnTo>
                <a:lnTo>
                  <a:pt x="46" y="168"/>
                </a:lnTo>
                <a:lnTo>
                  <a:pt x="34" y="168"/>
                </a:lnTo>
                <a:lnTo>
                  <a:pt x="20" y="172"/>
                </a:lnTo>
                <a:lnTo>
                  <a:pt x="8" y="182"/>
                </a:lnTo>
                <a:lnTo>
                  <a:pt x="2" y="192"/>
                </a:lnTo>
                <a:lnTo>
                  <a:pt x="0" y="200"/>
                </a:lnTo>
                <a:lnTo>
                  <a:pt x="0" y="208"/>
                </a:lnTo>
                <a:lnTo>
                  <a:pt x="8" y="216"/>
                </a:lnTo>
                <a:lnTo>
                  <a:pt x="26" y="226"/>
                </a:lnTo>
                <a:lnTo>
                  <a:pt x="44" y="232"/>
                </a:lnTo>
                <a:lnTo>
                  <a:pt x="62" y="228"/>
                </a:lnTo>
                <a:lnTo>
                  <a:pt x="64" y="228"/>
                </a:lnTo>
                <a:lnTo>
                  <a:pt x="66" y="226"/>
                </a:lnTo>
                <a:lnTo>
                  <a:pt x="70" y="224"/>
                </a:lnTo>
                <a:lnTo>
                  <a:pt x="74" y="222"/>
                </a:lnTo>
                <a:lnTo>
                  <a:pt x="78" y="222"/>
                </a:lnTo>
                <a:lnTo>
                  <a:pt x="82" y="220"/>
                </a:lnTo>
                <a:lnTo>
                  <a:pt x="86" y="220"/>
                </a:lnTo>
                <a:lnTo>
                  <a:pt x="88" y="222"/>
                </a:lnTo>
                <a:lnTo>
                  <a:pt x="90" y="224"/>
                </a:lnTo>
                <a:lnTo>
                  <a:pt x="88" y="226"/>
                </a:lnTo>
                <a:lnTo>
                  <a:pt x="86" y="228"/>
                </a:lnTo>
                <a:lnTo>
                  <a:pt x="86" y="230"/>
                </a:lnTo>
                <a:lnTo>
                  <a:pt x="84" y="234"/>
                </a:lnTo>
                <a:lnTo>
                  <a:pt x="86" y="236"/>
                </a:lnTo>
                <a:lnTo>
                  <a:pt x="88" y="240"/>
                </a:lnTo>
                <a:lnTo>
                  <a:pt x="90" y="242"/>
                </a:lnTo>
                <a:lnTo>
                  <a:pt x="92" y="246"/>
                </a:lnTo>
                <a:lnTo>
                  <a:pt x="92" y="248"/>
                </a:lnTo>
                <a:lnTo>
                  <a:pt x="90" y="252"/>
                </a:lnTo>
                <a:lnTo>
                  <a:pt x="86" y="256"/>
                </a:lnTo>
                <a:lnTo>
                  <a:pt x="76" y="260"/>
                </a:lnTo>
                <a:lnTo>
                  <a:pt x="64" y="266"/>
                </a:lnTo>
                <a:lnTo>
                  <a:pt x="56" y="274"/>
                </a:lnTo>
                <a:lnTo>
                  <a:pt x="52" y="284"/>
                </a:lnTo>
                <a:lnTo>
                  <a:pt x="54" y="284"/>
                </a:lnTo>
                <a:lnTo>
                  <a:pt x="54" y="284"/>
                </a:lnTo>
                <a:lnTo>
                  <a:pt x="54" y="284"/>
                </a:lnTo>
                <a:lnTo>
                  <a:pt x="52" y="284"/>
                </a:lnTo>
                <a:lnTo>
                  <a:pt x="52" y="286"/>
                </a:lnTo>
                <a:lnTo>
                  <a:pt x="48" y="288"/>
                </a:lnTo>
                <a:lnTo>
                  <a:pt x="44" y="290"/>
                </a:lnTo>
                <a:lnTo>
                  <a:pt x="36" y="296"/>
                </a:lnTo>
                <a:lnTo>
                  <a:pt x="28" y="300"/>
                </a:lnTo>
                <a:lnTo>
                  <a:pt x="22" y="304"/>
                </a:lnTo>
                <a:lnTo>
                  <a:pt x="18" y="308"/>
                </a:lnTo>
                <a:lnTo>
                  <a:pt x="16" y="312"/>
                </a:lnTo>
                <a:lnTo>
                  <a:pt x="14" y="316"/>
                </a:lnTo>
                <a:lnTo>
                  <a:pt x="16" y="320"/>
                </a:lnTo>
                <a:lnTo>
                  <a:pt x="22" y="324"/>
                </a:lnTo>
                <a:lnTo>
                  <a:pt x="22" y="326"/>
                </a:lnTo>
                <a:lnTo>
                  <a:pt x="24" y="326"/>
                </a:lnTo>
                <a:lnTo>
                  <a:pt x="28" y="328"/>
                </a:lnTo>
                <a:lnTo>
                  <a:pt x="34" y="330"/>
                </a:lnTo>
                <a:lnTo>
                  <a:pt x="38" y="332"/>
                </a:lnTo>
                <a:lnTo>
                  <a:pt x="38" y="332"/>
                </a:lnTo>
                <a:lnTo>
                  <a:pt x="38" y="336"/>
                </a:lnTo>
                <a:lnTo>
                  <a:pt x="38" y="340"/>
                </a:lnTo>
                <a:lnTo>
                  <a:pt x="38" y="346"/>
                </a:lnTo>
                <a:lnTo>
                  <a:pt x="38" y="352"/>
                </a:lnTo>
                <a:lnTo>
                  <a:pt x="42" y="358"/>
                </a:lnTo>
                <a:lnTo>
                  <a:pt x="48" y="362"/>
                </a:lnTo>
                <a:lnTo>
                  <a:pt x="50" y="362"/>
                </a:lnTo>
                <a:lnTo>
                  <a:pt x="54" y="362"/>
                </a:lnTo>
                <a:lnTo>
                  <a:pt x="58" y="362"/>
                </a:lnTo>
                <a:lnTo>
                  <a:pt x="64" y="362"/>
                </a:lnTo>
                <a:lnTo>
                  <a:pt x="68" y="362"/>
                </a:lnTo>
                <a:lnTo>
                  <a:pt x="68" y="364"/>
                </a:lnTo>
                <a:lnTo>
                  <a:pt x="70" y="366"/>
                </a:lnTo>
                <a:lnTo>
                  <a:pt x="70" y="370"/>
                </a:lnTo>
                <a:lnTo>
                  <a:pt x="72" y="374"/>
                </a:lnTo>
                <a:lnTo>
                  <a:pt x="74" y="380"/>
                </a:lnTo>
                <a:lnTo>
                  <a:pt x="74" y="386"/>
                </a:lnTo>
                <a:lnTo>
                  <a:pt x="74" y="386"/>
                </a:lnTo>
                <a:lnTo>
                  <a:pt x="76" y="388"/>
                </a:lnTo>
                <a:lnTo>
                  <a:pt x="80" y="388"/>
                </a:lnTo>
                <a:lnTo>
                  <a:pt x="82" y="388"/>
                </a:lnTo>
                <a:lnTo>
                  <a:pt x="86" y="386"/>
                </a:lnTo>
                <a:lnTo>
                  <a:pt x="90" y="382"/>
                </a:lnTo>
                <a:lnTo>
                  <a:pt x="90" y="382"/>
                </a:lnTo>
                <a:lnTo>
                  <a:pt x="92" y="382"/>
                </a:lnTo>
                <a:lnTo>
                  <a:pt x="94" y="382"/>
                </a:lnTo>
                <a:lnTo>
                  <a:pt x="96" y="382"/>
                </a:lnTo>
                <a:lnTo>
                  <a:pt x="98" y="384"/>
                </a:lnTo>
                <a:lnTo>
                  <a:pt x="98" y="388"/>
                </a:lnTo>
                <a:lnTo>
                  <a:pt x="100" y="390"/>
                </a:lnTo>
                <a:lnTo>
                  <a:pt x="100" y="392"/>
                </a:lnTo>
                <a:lnTo>
                  <a:pt x="102" y="394"/>
                </a:lnTo>
                <a:lnTo>
                  <a:pt x="104" y="396"/>
                </a:lnTo>
                <a:lnTo>
                  <a:pt x="106" y="398"/>
                </a:lnTo>
                <a:lnTo>
                  <a:pt x="110" y="398"/>
                </a:lnTo>
                <a:lnTo>
                  <a:pt x="116" y="396"/>
                </a:lnTo>
                <a:lnTo>
                  <a:pt x="120" y="392"/>
                </a:lnTo>
                <a:lnTo>
                  <a:pt x="122" y="392"/>
                </a:lnTo>
                <a:lnTo>
                  <a:pt x="124" y="390"/>
                </a:lnTo>
                <a:lnTo>
                  <a:pt x="126" y="388"/>
                </a:lnTo>
                <a:lnTo>
                  <a:pt x="128" y="384"/>
                </a:lnTo>
                <a:lnTo>
                  <a:pt x="130" y="382"/>
                </a:lnTo>
                <a:lnTo>
                  <a:pt x="134" y="380"/>
                </a:lnTo>
                <a:lnTo>
                  <a:pt x="136" y="380"/>
                </a:lnTo>
                <a:lnTo>
                  <a:pt x="138" y="380"/>
                </a:lnTo>
                <a:lnTo>
                  <a:pt x="138" y="384"/>
                </a:lnTo>
                <a:lnTo>
                  <a:pt x="138" y="388"/>
                </a:lnTo>
                <a:lnTo>
                  <a:pt x="136" y="396"/>
                </a:lnTo>
                <a:lnTo>
                  <a:pt x="132" y="408"/>
                </a:lnTo>
                <a:lnTo>
                  <a:pt x="126" y="418"/>
                </a:lnTo>
                <a:lnTo>
                  <a:pt x="122" y="420"/>
                </a:lnTo>
                <a:lnTo>
                  <a:pt x="114" y="426"/>
                </a:lnTo>
                <a:lnTo>
                  <a:pt x="104" y="434"/>
                </a:lnTo>
                <a:lnTo>
                  <a:pt x="94" y="444"/>
                </a:lnTo>
                <a:lnTo>
                  <a:pt x="86" y="454"/>
                </a:lnTo>
                <a:lnTo>
                  <a:pt x="84" y="456"/>
                </a:lnTo>
                <a:lnTo>
                  <a:pt x="82" y="456"/>
                </a:lnTo>
                <a:lnTo>
                  <a:pt x="78" y="458"/>
                </a:lnTo>
                <a:lnTo>
                  <a:pt x="74" y="462"/>
                </a:lnTo>
                <a:lnTo>
                  <a:pt x="68" y="464"/>
                </a:lnTo>
                <a:lnTo>
                  <a:pt x="64" y="470"/>
                </a:lnTo>
                <a:lnTo>
                  <a:pt x="62" y="474"/>
                </a:lnTo>
                <a:lnTo>
                  <a:pt x="64" y="474"/>
                </a:lnTo>
                <a:lnTo>
                  <a:pt x="66" y="472"/>
                </a:lnTo>
                <a:lnTo>
                  <a:pt x="72" y="470"/>
                </a:lnTo>
                <a:lnTo>
                  <a:pt x="78" y="468"/>
                </a:lnTo>
                <a:lnTo>
                  <a:pt x="86" y="466"/>
                </a:lnTo>
                <a:lnTo>
                  <a:pt x="94" y="464"/>
                </a:lnTo>
                <a:lnTo>
                  <a:pt x="106" y="458"/>
                </a:lnTo>
                <a:lnTo>
                  <a:pt x="120" y="450"/>
                </a:lnTo>
                <a:lnTo>
                  <a:pt x="134" y="436"/>
                </a:lnTo>
                <a:lnTo>
                  <a:pt x="148" y="424"/>
                </a:lnTo>
                <a:lnTo>
                  <a:pt x="160" y="412"/>
                </a:lnTo>
                <a:lnTo>
                  <a:pt x="160" y="412"/>
                </a:lnTo>
                <a:lnTo>
                  <a:pt x="164" y="410"/>
                </a:lnTo>
                <a:lnTo>
                  <a:pt x="168" y="408"/>
                </a:lnTo>
                <a:lnTo>
                  <a:pt x="172" y="404"/>
                </a:lnTo>
                <a:lnTo>
                  <a:pt x="176" y="402"/>
                </a:lnTo>
                <a:lnTo>
                  <a:pt x="180" y="398"/>
                </a:lnTo>
                <a:lnTo>
                  <a:pt x="184" y="394"/>
                </a:lnTo>
                <a:lnTo>
                  <a:pt x="186" y="390"/>
                </a:lnTo>
                <a:lnTo>
                  <a:pt x="184" y="386"/>
                </a:lnTo>
                <a:lnTo>
                  <a:pt x="182" y="382"/>
                </a:lnTo>
                <a:lnTo>
                  <a:pt x="180" y="382"/>
                </a:lnTo>
                <a:lnTo>
                  <a:pt x="178" y="380"/>
                </a:lnTo>
                <a:lnTo>
                  <a:pt x="178" y="378"/>
                </a:lnTo>
                <a:lnTo>
                  <a:pt x="176" y="376"/>
                </a:lnTo>
                <a:lnTo>
                  <a:pt x="178" y="374"/>
                </a:lnTo>
                <a:lnTo>
                  <a:pt x="182" y="372"/>
                </a:lnTo>
                <a:lnTo>
                  <a:pt x="184" y="368"/>
                </a:lnTo>
                <a:lnTo>
                  <a:pt x="188" y="360"/>
                </a:lnTo>
                <a:lnTo>
                  <a:pt x="194" y="350"/>
                </a:lnTo>
                <a:lnTo>
                  <a:pt x="200" y="340"/>
                </a:lnTo>
                <a:lnTo>
                  <a:pt x="204" y="328"/>
                </a:lnTo>
                <a:lnTo>
                  <a:pt x="206" y="326"/>
                </a:lnTo>
                <a:lnTo>
                  <a:pt x="214" y="322"/>
                </a:lnTo>
                <a:lnTo>
                  <a:pt x="226" y="318"/>
                </a:lnTo>
                <a:lnTo>
                  <a:pt x="244" y="318"/>
                </a:lnTo>
                <a:lnTo>
                  <a:pt x="244" y="318"/>
                </a:lnTo>
                <a:lnTo>
                  <a:pt x="246" y="320"/>
                </a:lnTo>
                <a:lnTo>
                  <a:pt x="248" y="322"/>
                </a:lnTo>
                <a:lnTo>
                  <a:pt x="250" y="322"/>
                </a:lnTo>
                <a:lnTo>
                  <a:pt x="252" y="324"/>
                </a:lnTo>
                <a:lnTo>
                  <a:pt x="252" y="326"/>
                </a:lnTo>
                <a:lnTo>
                  <a:pt x="248" y="328"/>
                </a:lnTo>
                <a:lnTo>
                  <a:pt x="244" y="328"/>
                </a:lnTo>
                <a:lnTo>
                  <a:pt x="232" y="332"/>
                </a:lnTo>
                <a:lnTo>
                  <a:pt x="220" y="336"/>
                </a:lnTo>
                <a:lnTo>
                  <a:pt x="212" y="346"/>
                </a:lnTo>
                <a:lnTo>
                  <a:pt x="212" y="348"/>
                </a:lnTo>
                <a:lnTo>
                  <a:pt x="212" y="350"/>
                </a:lnTo>
                <a:lnTo>
                  <a:pt x="210" y="354"/>
                </a:lnTo>
                <a:lnTo>
                  <a:pt x="208" y="358"/>
                </a:lnTo>
                <a:lnTo>
                  <a:pt x="206" y="360"/>
                </a:lnTo>
                <a:lnTo>
                  <a:pt x="206" y="362"/>
                </a:lnTo>
                <a:lnTo>
                  <a:pt x="206" y="364"/>
                </a:lnTo>
                <a:lnTo>
                  <a:pt x="206" y="366"/>
                </a:lnTo>
                <a:lnTo>
                  <a:pt x="206" y="370"/>
                </a:lnTo>
                <a:lnTo>
                  <a:pt x="208" y="372"/>
                </a:lnTo>
                <a:lnTo>
                  <a:pt x="208" y="376"/>
                </a:lnTo>
                <a:lnTo>
                  <a:pt x="212" y="376"/>
                </a:lnTo>
                <a:lnTo>
                  <a:pt x="214" y="376"/>
                </a:lnTo>
                <a:lnTo>
                  <a:pt x="220" y="376"/>
                </a:lnTo>
                <a:lnTo>
                  <a:pt x="220" y="374"/>
                </a:lnTo>
                <a:lnTo>
                  <a:pt x="224" y="372"/>
                </a:lnTo>
                <a:lnTo>
                  <a:pt x="228" y="370"/>
                </a:lnTo>
                <a:lnTo>
                  <a:pt x="232" y="368"/>
                </a:lnTo>
                <a:lnTo>
                  <a:pt x="236" y="364"/>
                </a:lnTo>
                <a:lnTo>
                  <a:pt x="242" y="360"/>
                </a:lnTo>
                <a:lnTo>
                  <a:pt x="246" y="356"/>
                </a:lnTo>
                <a:lnTo>
                  <a:pt x="248" y="354"/>
                </a:lnTo>
                <a:lnTo>
                  <a:pt x="250" y="350"/>
                </a:lnTo>
                <a:lnTo>
                  <a:pt x="250" y="348"/>
                </a:lnTo>
                <a:lnTo>
                  <a:pt x="250" y="346"/>
                </a:lnTo>
                <a:lnTo>
                  <a:pt x="252" y="344"/>
                </a:lnTo>
                <a:lnTo>
                  <a:pt x="252" y="340"/>
                </a:lnTo>
                <a:lnTo>
                  <a:pt x="254" y="338"/>
                </a:lnTo>
                <a:lnTo>
                  <a:pt x="256" y="334"/>
                </a:lnTo>
                <a:lnTo>
                  <a:pt x="258" y="334"/>
                </a:lnTo>
                <a:lnTo>
                  <a:pt x="262" y="332"/>
                </a:lnTo>
                <a:lnTo>
                  <a:pt x="266" y="334"/>
                </a:lnTo>
                <a:lnTo>
                  <a:pt x="270" y="338"/>
                </a:lnTo>
                <a:lnTo>
                  <a:pt x="272" y="338"/>
                </a:lnTo>
                <a:lnTo>
                  <a:pt x="274" y="338"/>
                </a:lnTo>
                <a:lnTo>
                  <a:pt x="280" y="338"/>
                </a:lnTo>
                <a:lnTo>
                  <a:pt x="284" y="340"/>
                </a:lnTo>
                <a:lnTo>
                  <a:pt x="290" y="342"/>
                </a:lnTo>
                <a:lnTo>
                  <a:pt x="294" y="346"/>
                </a:lnTo>
                <a:lnTo>
                  <a:pt x="296" y="350"/>
                </a:lnTo>
                <a:lnTo>
                  <a:pt x="300" y="352"/>
                </a:lnTo>
                <a:lnTo>
                  <a:pt x="312" y="354"/>
                </a:lnTo>
                <a:lnTo>
                  <a:pt x="330" y="358"/>
                </a:lnTo>
                <a:lnTo>
                  <a:pt x="332" y="358"/>
                </a:lnTo>
                <a:lnTo>
                  <a:pt x="336" y="358"/>
                </a:lnTo>
                <a:lnTo>
                  <a:pt x="340" y="362"/>
                </a:lnTo>
                <a:lnTo>
                  <a:pt x="344" y="364"/>
                </a:lnTo>
                <a:lnTo>
                  <a:pt x="348" y="370"/>
                </a:lnTo>
                <a:lnTo>
                  <a:pt x="350" y="368"/>
                </a:lnTo>
                <a:lnTo>
                  <a:pt x="350" y="366"/>
                </a:lnTo>
                <a:lnTo>
                  <a:pt x="354" y="364"/>
                </a:lnTo>
                <a:lnTo>
                  <a:pt x="356" y="362"/>
                </a:lnTo>
                <a:lnTo>
                  <a:pt x="360" y="362"/>
                </a:lnTo>
                <a:lnTo>
                  <a:pt x="364" y="362"/>
                </a:lnTo>
                <a:lnTo>
                  <a:pt x="366" y="366"/>
                </a:lnTo>
                <a:lnTo>
                  <a:pt x="372" y="372"/>
                </a:lnTo>
                <a:lnTo>
                  <a:pt x="380" y="382"/>
                </a:lnTo>
                <a:lnTo>
                  <a:pt x="390" y="392"/>
                </a:lnTo>
                <a:lnTo>
                  <a:pt x="398" y="402"/>
                </a:lnTo>
                <a:lnTo>
                  <a:pt x="406" y="408"/>
                </a:lnTo>
                <a:lnTo>
                  <a:pt x="408" y="410"/>
                </a:lnTo>
                <a:lnTo>
                  <a:pt x="424" y="386"/>
                </a:lnTo>
                <a:lnTo>
                  <a:pt x="426" y="388"/>
                </a:lnTo>
                <a:lnTo>
                  <a:pt x="432" y="398"/>
                </a:lnTo>
                <a:lnTo>
                  <a:pt x="438" y="408"/>
                </a:lnTo>
                <a:lnTo>
                  <a:pt x="442" y="418"/>
                </a:lnTo>
                <a:lnTo>
                  <a:pt x="444" y="418"/>
                </a:lnTo>
                <a:lnTo>
                  <a:pt x="446" y="420"/>
                </a:lnTo>
                <a:lnTo>
                  <a:pt x="448" y="424"/>
                </a:lnTo>
                <a:lnTo>
                  <a:pt x="452" y="428"/>
                </a:lnTo>
                <a:lnTo>
                  <a:pt x="456" y="432"/>
                </a:lnTo>
                <a:lnTo>
                  <a:pt x="458" y="436"/>
                </a:lnTo>
                <a:lnTo>
                  <a:pt x="458" y="436"/>
                </a:lnTo>
                <a:lnTo>
                  <a:pt x="458" y="440"/>
                </a:lnTo>
                <a:lnTo>
                  <a:pt x="458" y="444"/>
                </a:lnTo>
                <a:lnTo>
                  <a:pt x="460" y="450"/>
                </a:lnTo>
                <a:lnTo>
                  <a:pt x="462" y="454"/>
                </a:lnTo>
                <a:lnTo>
                  <a:pt x="466" y="458"/>
                </a:lnTo>
                <a:lnTo>
                  <a:pt x="466" y="460"/>
                </a:lnTo>
                <a:lnTo>
                  <a:pt x="466" y="460"/>
                </a:lnTo>
                <a:lnTo>
                  <a:pt x="466" y="462"/>
                </a:lnTo>
                <a:lnTo>
                  <a:pt x="468" y="462"/>
                </a:lnTo>
                <a:lnTo>
                  <a:pt x="470" y="462"/>
                </a:lnTo>
                <a:lnTo>
                  <a:pt x="472" y="462"/>
                </a:lnTo>
                <a:lnTo>
                  <a:pt x="476" y="458"/>
                </a:lnTo>
                <a:lnTo>
                  <a:pt x="476" y="458"/>
                </a:lnTo>
                <a:lnTo>
                  <a:pt x="476" y="460"/>
                </a:lnTo>
                <a:lnTo>
                  <a:pt x="478" y="460"/>
                </a:lnTo>
                <a:lnTo>
                  <a:pt x="478" y="464"/>
                </a:lnTo>
                <a:lnTo>
                  <a:pt x="478" y="468"/>
                </a:lnTo>
                <a:lnTo>
                  <a:pt x="480" y="474"/>
                </a:lnTo>
                <a:lnTo>
                  <a:pt x="478" y="474"/>
                </a:lnTo>
                <a:lnTo>
                  <a:pt x="478" y="476"/>
                </a:lnTo>
                <a:lnTo>
                  <a:pt x="476" y="480"/>
                </a:lnTo>
                <a:lnTo>
                  <a:pt x="476" y="484"/>
                </a:lnTo>
                <a:lnTo>
                  <a:pt x="476" y="488"/>
                </a:lnTo>
                <a:lnTo>
                  <a:pt x="478" y="494"/>
                </a:lnTo>
                <a:lnTo>
                  <a:pt x="480" y="496"/>
                </a:lnTo>
                <a:lnTo>
                  <a:pt x="484" y="498"/>
                </a:lnTo>
                <a:lnTo>
                  <a:pt x="486" y="494"/>
                </a:lnTo>
                <a:lnTo>
                  <a:pt x="488" y="486"/>
                </a:lnTo>
                <a:lnTo>
                  <a:pt x="490" y="474"/>
                </a:lnTo>
                <a:lnTo>
                  <a:pt x="492" y="464"/>
                </a:lnTo>
                <a:lnTo>
                  <a:pt x="492" y="456"/>
                </a:lnTo>
                <a:lnTo>
                  <a:pt x="490" y="456"/>
                </a:lnTo>
                <a:lnTo>
                  <a:pt x="488" y="454"/>
                </a:lnTo>
                <a:lnTo>
                  <a:pt x="484" y="450"/>
                </a:lnTo>
                <a:lnTo>
                  <a:pt x="478" y="444"/>
                </a:lnTo>
                <a:lnTo>
                  <a:pt x="474" y="438"/>
                </a:lnTo>
                <a:lnTo>
                  <a:pt x="470" y="430"/>
                </a:lnTo>
                <a:lnTo>
                  <a:pt x="468" y="426"/>
                </a:lnTo>
                <a:lnTo>
                  <a:pt x="462" y="418"/>
                </a:lnTo>
                <a:lnTo>
                  <a:pt x="454" y="406"/>
                </a:lnTo>
                <a:lnTo>
                  <a:pt x="444" y="392"/>
                </a:lnTo>
                <a:lnTo>
                  <a:pt x="434" y="380"/>
                </a:lnTo>
                <a:lnTo>
                  <a:pt x="426" y="370"/>
                </a:lnTo>
                <a:lnTo>
                  <a:pt x="420" y="366"/>
                </a:lnTo>
                <a:lnTo>
                  <a:pt x="418" y="366"/>
                </a:lnTo>
                <a:lnTo>
                  <a:pt x="416" y="368"/>
                </a:lnTo>
                <a:lnTo>
                  <a:pt x="412" y="372"/>
                </a:lnTo>
                <a:lnTo>
                  <a:pt x="408" y="374"/>
                </a:lnTo>
                <a:lnTo>
                  <a:pt x="402" y="378"/>
                </a:lnTo>
                <a:lnTo>
                  <a:pt x="398" y="378"/>
                </a:lnTo>
                <a:lnTo>
                  <a:pt x="396" y="376"/>
                </a:lnTo>
                <a:lnTo>
                  <a:pt x="388" y="370"/>
                </a:lnTo>
                <a:lnTo>
                  <a:pt x="378" y="362"/>
                </a:lnTo>
                <a:lnTo>
                  <a:pt x="368" y="354"/>
                </a:lnTo>
                <a:lnTo>
                  <a:pt x="358" y="348"/>
                </a:lnTo>
                <a:lnTo>
                  <a:pt x="350" y="342"/>
                </a:lnTo>
                <a:lnTo>
                  <a:pt x="338" y="342"/>
                </a:lnTo>
                <a:lnTo>
                  <a:pt x="338" y="50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" name="Freeform 374"/>
          <p:cNvSpPr>
            <a:spLocks/>
          </p:cNvSpPr>
          <p:nvPr/>
        </p:nvSpPr>
        <p:spPr bwMode="gray">
          <a:xfrm>
            <a:off x="6220962" y="3387725"/>
            <a:ext cx="1171834" cy="641350"/>
          </a:xfrm>
          <a:custGeom>
            <a:avLst/>
            <a:gdLst/>
            <a:ahLst/>
            <a:cxnLst>
              <a:cxn ang="0">
                <a:pos x="704" y="42"/>
              </a:cxn>
              <a:cxn ang="0">
                <a:pos x="724" y="30"/>
              </a:cxn>
              <a:cxn ang="0">
                <a:pos x="724" y="64"/>
              </a:cxn>
              <a:cxn ang="0">
                <a:pos x="738" y="74"/>
              </a:cxn>
              <a:cxn ang="0">
                <a:pos x="726" y="82"/>
              </a:cxn>
              <a:cxn ang="0">
                <a:pos x="702" y="96"/>
              </a:cxn>
              <a:cxn ang="0">
                <a:pos x="684" y="114"/>
              </a:cxn>
              <a:cxn ang="0">
                <a:pos x="688" y="126"/>
              </a:cxn>
              <a:cxn ang="0">
                <a:pos x="696" y="136"/>
              </a:cxn>
              <a:cxn ang="0">
                <a:pos x="668" y="140"/>
              </a:cxn>
              <a:cxn ang="0">
                <a:pos x="644" y="142"/>
              </a:cxn>
              <a:cxn ang="0">
                <a:pos x="646" y="162"/>
              </a:cxn>
              <a:cxn ang="0">
                <a:pos x="642" y="192"/>
              </a:cxn>
              <a:cxn ang="0">
                <a:pos x="630" y="184"/>
              </a:cxn>
              <a:cxn ang="0">
                <a:pos x="622" y="186"/>
              </a:cxn>
              <a:cxn ang="0">
                <a:pos x="626" y="204"/>
              </a:cxn>
              <a:cxn ang="0">
                <a:pos x="616" y="218"/>
              </a:cxn>
              <a:cxn ang="0">
                <a:pos x="624" y="234"/>
              </a:cxn>
              <a:cxn ang="0">
                <a:pos x="610" y="240"/>
              </a:cxn>
              <a:cxn ang="0">
                <a:pos x="556" y="296"/>
              </a:cxn>
              <a:cxn ang="0">
                <a:pos x="550" y="320"/>
              </a:cxn>
              <a:cxn ang="0">
                <a:pos x="572" y="368"/>
              </a:cxn>
              <a:cxn ang="0">
                <a:pos x="566" y="404"/>
              </a:cxn>
              <a:cxn ang="0">
                <a:pos x="528" y="348"/>
              </a:cxn>
              <a:cxn ang="0">
                <a:pos x="516" y="326"/>
              </a:cxn>
              <a:cxn ang="0">
                <a:pos x="446" y="324"/>
              </a:cxn>
              <a:cxn ang="0">
                <a:pos x="382" y="334"/>
              </a:cxn>
              <a:cxn ang="0">
                <a:pos x="344" y="376"/>
              </a:cxn>
              <a:cxn ang="0">
                <a:pos x="308" y="350"/>
              </a:cxn>
              <a:cxn ang="0">
                <a:pos x="288" y="336"/>
              </a:cxn>
              <a:cxn ang="0">
                <a:pos x="262" y="334"/>
              </a:cxn>
              <a:cxn ang="0">
                <a:pos x="228" y="296"/>
              </a:cxn>
              <a:cxn ang="0">
                <a:pos x="176" y="306"/>
              </a:cxn>
              <a:cxn ang="0">
                <a:pos x="112" y="288"/>
              </a:cxn>
              <a:cxn ang="0">
                <a:pos x="84" y="272"/>
              </a:cxn>
              <a:cxn ang="0">
                <a:pos x="52" y="252"/>
              </a:cxn>
              <a:cxn ang="0">
                <a:pos x="2" y="156"/>
              </a:cxn>
              <a:cxn ang="0">
                <a:pos x="6" y="102"/>
              </a:cxn>
              <a:cxn ang="0">
                <a:pos x="6" y="62"/>
              </a:cxn>
              <a:cxn ang="0">
                <a:pos x="14" y="22"/>
              </a:cxn>
              <a:cxn ang="0">
                <a:pos x="416" y="12"/>
              </a:cxn>
              <a:cxn ang="0">
                <a:pos x="432" y="22"/>
              </a:cxn>
              <a:cxn ang="0">
                <a:pos x="416" y="40"/>
              </a:cxn>
              <a:cxn ang="0">
                <a:pos x="454" y="42"/>
              </a:cxn>
              <a:cxn ang="0">
                <a:pos x="484" y="42"/>
              </a:cxn>
              <a:cxn ang="0">
                <a:pos x="502" y="44"/>
              </a:cxn>
              <a:cxn ang="0">
                <a:pos x="490" y="60"/>
              </a:cxn>
              <a:cxn ang="0">
                <a:pos x="472" y="66"/>
              </a:cxn>
              <a:cxn ang="0">
                <a:pos x="476" y="84"/>
              </a:cxn>
              <a:cxn ang="0">
                <a:pos x="472" y="134"/>
              </a:cxn>
              <a:cxn ang="0">
                <a:pos x="490" y="108"/>
              </a:cxn>
              <a:cxn ang="0">
                <a:pos x="504" y="64"/>
              </a:cxn>
              <a:cxn ang="0">
                <a:pos x="520" y="64"/>
              </a:cxn>
              <a:cxn ang="0">
                <a:pos x="518" y="90"/>
              </a:cxn>
              <a:cxn ang="0">
                <a:pos x="530" y="92"/>
              </a:cxn>
              <a:cxn ang="0">
                <a:pos x="536" y="120"/>
              </a:cxn>
              <a:cxn ang="0">
                <a:pos x="546" y="128"/>
              </a:cxn>
              <a:cxn ang="0">
                <a:pos x="586" y="114"/>
              </a:cxn>
              <a:cxn ang="0">
                <a:pos x="596" y="94"/>
              </a:cxn>
              <a:cxn ang="0">
                <a:pos x="634" y="82"/>
              </a:cxn>
            </a:cxnLst>
            <a:rect l="0" t="0" r="r" b="b"/>
            <a:pathLst>
              <a:path w="738" h="404">
                <a:moveTo>
                  <a:pt x="640" y="76"/>
                </a:moveTo>
                <a:lnTo>
                  <a:pt x="650" y="64"/>
                </a:lnTo>
                <a:lnTo>
                  <a:pt x="664" y="58"/>
                </a:lnTo>
                <a:lnTo>
                  <a:pt x="680" y="54"/>
                </a:lnTo>
                <a:lnTo>
                  <a:pt x="694" y="52"/>
                </a:lnTo>
                <a:lnTo>
                  <a:pt x="698" y="52"/>
                </a:lnTo>
                <a:lnTo>
                  <a:pt x="704" y="42"/>
                </a:lnTo>
                <a:lnTo>
                  <a:pt x="708" y="36"/>
                </a:lnTo>
                <a:lnTo>
                  <a:pt x="712" y="32"/>
                </a:lnTo>
                <a:lnTo>
                  <a:pt x="716" y="30"/>
                </a:lnTo>
                <a:lnTo>
                  <a:pt x="720" y="28"/>
                </a:lnTo>
                <a:lnTo>
                  <a:pt x="722" y="28"/>
                </a:lnTo>
                <a:lnTo>
                  <a:pt x="724" y="30"/>
                </a:lnTo>
                <a:lnTo>
                  <a:pt x="724" y="30"/>
                </a:lnTo>
                <a:lnTo>
                  <a:pt x="726" y="30"/>
                </a:lnTo>
                <a:lnTo>
                  <a:pt x="732" y="32"/>
                </a:lnTo>
                <a:lnTo>
                  <a:pt x="734" y="40"/>
                </a:lnTo>
                <a:lnTo>
                  <a:pt x="732" y="48"/>
                </a:lnTo>
                <a:lnTo>
                  <a:pt x="728" y="56"/>
                </a:lnTo>
                <a:lnTo>
                  <a:pt x="726" y="62"/>
                </a:lnTo>
                <a:lnTo>
                  <a:pt x="724" y="64"/>
                </a:lnTo>
                <a:lnTo>
                  <a:pt x="724" y="64"/>
                </a:lnTo>
                <a:lnTo>
                  <a:pt x="726" y="66"/>
                </a:lnTo>
                <a:lnTo>
                  <a:pt x="728" y="68"/>
                </a:lnTo>
                <a:lnTo>
                  <a:pt x="732" y="70"/>
                </a:lnTo>
                <a:lnTo>
                  <a:pt x="734" y="72"/>
                </a:lnTo>
                <a:lnTo>
                  <a:pt x="738" y="74"/>
                </a:lnTo>
                <a:lnTo>
                  <a:pt x="738" y="74"/>
                </a:lnTo>
                <a:lnTo>
                  <a:pt x="738" y="74"/>
                </a:lnTo>
                <a:lnTo>
                  <a:pt x="738" y="76"/>
                </a:lnTo>
                <a:lnTo>
                  <a:pt x="736" y="76"/>
                </a:lnTo>
                <a:lnTo>
                  <a:pt x="734" y="78"/>
                </a:lnTo>
                <a:lnTo>
                  <a:pt x="730" y="80"/>
                </a:lnTo>
                <a:lnTo>
                  <a:pt x="730" y="82"/>
                </a:lnTo>
                <a:lnTo>
                  <a:pt x="726" y="82"/>
                </a:lnTo>
                <a:lnTo>
                  <a:pt x="722" y="84"/>
                </a:lnTo>
                <a:lnTo>
                  <a:pt x="718" y="86"/>
                </a:lnTo>
                <a:lnTo>
                  <a:pt x="712" y="86"/>
                </a:lnTo>
                <a:lnTo>
                  <a:pt x="708" y="88"/>
                </a:lnTo>
                <a:lnTo>
                  <a:pt x="706" y="90"/>
                </a:lnTo>
                <a:lnTo>
                  <a:pt x="704" y="92"/>
                </a:lnTo>
                <a:lnTo>
                  <a:pt x="702" y="96"/>
                </a:lnTo>
                <a:lnTo>
                  <a:pt x="698" y="100"/>
                </a:lnTo>
                <a:lnTo>
                  <a:pt x="696" y="104"/>
                </a:lnTo>
                <a:lnTo>
                  <a:pt x="692" y="106"/>
                </a:lnTo>
                <a:lnTo>
                  <a:pt x="692" y="108"/>
                </a:lnTo>
                <a:lnTo>
                  <a:pt x="690" y="108"/>
                </a:lnTo>
                <a:lnTo>
                  <a:pt x="688" y="110"/>
                </a:lnTo>
                <a:lnTo>
                  <a:pt x="684" y="114"/>
                </a:lnTo>
                <a:lnTo>
                  <a:pt x="682" y="116"/>
                </a:lnTo>
                <a:lnTo>
                  <a:pt x="680" y="118"/>
                </a:lnTo>
                <a:lnTo>
                  <a:pt x="680" y="122"/>
                </a:lnTo>
                <a:lnTo>
                  <a:pt x="680" y="124"/>
                </a:lnTo>
                <a:lnTo>
                  <a:pt x="684" y="124"/>
                </a:lnTo>
                <a:lnTo>
                  <a:pt x="686" y="124"/>
                </a:lnTo>
                <a:lnTo>
                  <a:pt x="688" y="126"/>
                </a:lnTo>
                <a:lnTo>
                  <a:pt x="692" y="126"/>
                </a:lnTo>
                <a:lnTo>
                  <a:pt x="694" y="126"/>
                </a:lnTo>
                <a:lnTo>
                  <a:pt x="698" y="128"/>
                </a:lnTo>
                <a:lnTo>
                  <a:pt x="700" y="130"/>
                </a:lnTo>
                <a:lnTo>
                  <a:pt x="702" y="132"/>
                </a:lnTo>
                <a:lnTo>
                  <a:pt x="700" y="134"/>
                </a:lnTo>
                <a:lnTo>
                  <a:pt x="696" y="136"/>
                </a:lnTo>
                <a:lnTo>
                  <a:pt x="692" y="138"/>
                </a:lnTo>
                <a:lnTo>
                  <a:pt x="688" y="138"/>
                </a:lnTo>
                <a:lnTo>
                  <a:pt x="682" y="138"/>
                </a:lnTo>
                <a:lnTo>
                  <a:pt x="676" y="138"/>
                </a:lnTo>
                <a:lnTo>
                  <a:pt x="676" y="138"/>
                </a:lnTo>
                <a:lnTo>
                  <a:pt x="672" y="138"/>
                </a:lnTo>
                <a:lnTo>
                  <a:pt x="668" y="140"/>
                </a:lnTo>
                <a:lnTo>
                  <a:pt x="662" y="142"/>
                </a:lnTo>
                <a:lnTo>
                  <a:pt x="656" y="142"/>
                </a:lnTo>
                <a:lnTo>
                  <a:pt x="650" y="142"/>
                </a:lnTo>
                <a:lnTo>
                  <a:pt x="646" y="140"/>
                </a:lnTo>
                <a:lnTo>
                  <a:pt x="646" y="142"/>
                </a:lnTo>
                <a:lnTo>
                  <a:pt x="644" y="142"/>
                </a:lnTo>
                <a:lnTo>
                  <a:pt x="644" y="142"/>
                </a:lnTo>
                <a:lnTo>
                  <a:pt x="642" y="144"/>
                </a:lnTo>
                <a:lnTo>
                  <a:pt x="642" y="146"/>
                </a:lnTo>
                <a:lnTo>
                  <a:pt x="642" y="150"/>
                </a:lnTo>
                <a:lnTo>
                  <a:pt x="646" y="152"/>
                </a:lnTo>
                <a:lnTo>
                  <a:pt x="646" y="154"/>
                </a:lnTo>
                <a:lnTo>
                  <a:pt x="646" y="158"/>
                </a:lnTo>
                <a:lnTo>
                  <a:pt x="646" y="162"/>
                </a:lnTo>
                <a:lnTo>
                  <a:pt x="646" y="168"/>
                </a:lnTo>
                <a:lnTo>
                  <a:pt x="646" y="174"/>
                </a:lnTo>
                <a:lnTo>
                  <a:pt x="646" y="178"/>
                </a:lnTo>
                <a:lnTo>
                  <a:pt x="646" y="182"/>
                </a:lnTo>
                <a:lnTo>
                  <a:pt x="644" y="186"/>
                </a:lnTo>
                <a:lnTo>
                  <a:pt x="644" y="190"/>
                </a:lnTo>
                <a:lnTo>
                  <a:pt x="642" y="192"/>
                </a:lnTo>
                <a:lnTo>
                  <a:pt x="640" y="194"/>
                </a:lnTo>
                <a:lnTo>
                  <a:pt x="638" y="192"/>
                </a:lnTo>
                <a:lnTo>
                  <a:pt x="638" y="188"/>
                </a:lnTo>
                <a:lnTo>
                  <a:pt x="638" y="184"/>
                </a:lnTo>
                <a:lnTo>
                  <a:pt x="638" y="184"/>
                </a:lnTo>
                <a:lnTo>
                  <a:pt x="634" y="176"/>
                </a:lnTo>
                <a:lnTo>
                  <a:pt x="630" y="184"/>
                </a:lnTo>
                <a:lnTo>
                  <a:pt x="620" y="176"/>
                </a:lnTo>
                <a:lnTo>
                  <a:pt x="620" y="176"/>
                </a:lnTo>
                <a:lnTo>
                  <a:pt x="620" y="178"/>
                </a:lnTo>
                <a:lnTo>
                  <a:pt x="620" y="178"/>
                </a:lnTo>
                <a:lnTo>
                  <a:pt x="620" y="180"/>
                </a:lnTo>
                <a:lnTo>
                  <a:pt x="620" y="182"/>
                </a:lnTo>
                <a:lnTo>
                  <a:pt x="622" y="186"/>
                </a:lnTo>
                <a:lnTo>
                  <a:pt x="622" y="186"/>
                </a:lnTo>
                <a:lnTo>
                  <a:pt x="624" y="188"/>
                </a:lnTo>
                <a:lnTo>
                  <a:pt x="626" y="192"/>
                </a:lnTo>
                <a:lnTo>
                  <a:pt x="628" y="196"/>
                </a:lnTo>
                <a:lnTo>
                  <a:pt x="628" y="202"/>
                </a:lnTo>
                <a:lnTo>
                  <a:pt x="626" y="202"/>
                </a:lnTo>
                <a:lnTo>
                  <a:pt x="626" y="204"/>
                </a:lnTo>
                <a:lnTo>
                  <a:pt x="624" y="204"/>
                </a:lnTo>
                <a:lnTo>
                  <a:pt x="620" y="206"/>
                </a:lnTo>
                <a:lnTo>
                  <a:pt x="612" y="206"/>
                </a:lnTo>
                <a:lnTo>
                  <a:pt x="612" y="208"/>
                </a:lnTo>
                <a:lnTo>
                  <a:pt x="614" y="210"/>
                </a:lnTo>
                <a:lnTo>
                  <a:pt x="614" y="214"/>
                </a:lnTo>
                <a:lnTo>
                  <a:pt x="616" y="218"/>
                </a:lnTo>
                <a:lnTo>
                  <a:pt x="618" y="226"/>
                </a:lnTo>
                <a:lnTo>
                  <a:pt x="618" y="226"/>
                </a:lnTo>
                <a:lnTo>
                  <a:pt x="620" y="228"/>
                </a:lnTo>
                <a:lnTo>
                  <a:pt x="622" y="228"/>
                </a:lnTo>
                <a:lnTo>
                  <a:pt x="624" y="230"/>
                </a:lnTo>
                <a:lnTo>
                  <a:pt x="624" y="232"/>
                </a:lnTo>
                <a:lnTo>
                  <a:pt x="624" y="234"/>
                </a:lnTo>
                <a:lnTo>
                  <a:pt x="622" y="234"/>
                </a:lnTo>
                <a:lnTo>
                  <a:pt x="618" y="236"/>
                </a:lnTo>
                <a:lnTo>
                  <a:pt x="618" y="236"/>
                </a:lnTo>
                <a:lnTo>
                  <a:pt x="616" y="236"/>
                </a:lnTo>
                <a:lnTo>
                  <a:pt x="614" y="236"/>
                </a:lnTo>
                <a:lnTo>
                  <a:pt x="612" y="238"/>
                </a:lnTo>
                <a:lnTo>
                  <a:pt x="610" y="240"/>
                </a:lnTo>
                <a:lnTo>
                  <a:pt x="610" y="246"/>
                </a:lnTo>
                <a:lnTo>
                  <a:pt x="606" y="250"/>
                </a:lnTo>
                <a:lnTo>
                  <a:pt x="602" y="252"/>
                </a:lnTo>
                <a:lnTo>
                  <a:pt x="594" y="260"/>
                </a:lnTo>
                <a:lnTo>
                  <a:pt x="582" y="270"/>
                </a:lnTo>
                <a:lnTo>
                  <a:pt x="570" y="284"/>
                </a:lnTo>
                <a:lnTo>
                  <a:pt x="556" y="296"/>
                </a:lnTo>
                <a:lnTo>
                  <a:pt x="556" y="296"/>
                </a:lnTo>
                <a:lnTo>
                  <a:pt x="554" y="300"/>
                </a:lnTo>
                <a:lnTo>
                  <a:pt x="552" y="304"/>
                </a:lnTo>
                <a:lnTo>
                  <a:pt x="552" y="308"/>
                </a:lnTo>
                <a:lnTo>
                  <a:pt x="550" y="316"/>
                </a:lnTo>
                <a:lnTo>
                  <a:pt x="550" y="316"/>
                </a:lnTo>
                <a:lnTo>
                  <a:pt x="550" y="320"/>
                </a:lnTo>
                <a:lnTo>
                  <a:pt x="550" y="324"/>
                </a:lnTo>
                <a:lnTo>
                  <a:pt x="552" y="332"/>
                </a:lnTo>
                <a:lnTo>
                  <a:pt x="554" y="338"/>
                </a:lnTo>
                <a:lnTo>
                  <a:pt x="558" y="346"/>
                </a:lnTo>
                <a:lnTo>
                  <a:pt x="560" y="348"/>
                </a:lnTo>
                <a:lnTo>
                  <a:pt x="566" y="356"/>
                </a:lnTo>
                <a:lnTo>
                  <a:pt x="572" y="368"/>
                </a:lnTo>
                <a:lnTo>
                  <a:pt x="574" y="382"/>
                </a:lnTo>
                <a:lnTo>
                  <a:pt x="572" y="398"/>
                </a:lnTo>
                <a:lnTo>
                  <a:pt x="572" y="400"/>
                </a:lnTo>
                <a:lnTo>
                  <a:pt x="570" y="400"/>
                </a:lnTo>
                <a:lnTo>
                  <a:pt x="570" y="402"/>
                </a:lnTo>
                <a:lnTo>
                  <a:pt x="568" y="404"/>
                </a:lnTo>
                <a:lnTo>
                  <a:pt x="566" y="404"/>
                </a:lnTo>
                <a:lnTo>
                  <a:pt x="562" y="404"/>
                </a:lnTo>
                <a:lnTo>
                  <a:pt x="558" y="400"/>
                </a:lnTo>
                <a:lnTo>
                  <a:pt x="554" y="394"/>
                </a:lnTo>
                <a:lnTo>
                  <a:pt x="550" y="392"/>
                </a:lnTo>
                <a:lnTo>
                  <a:pt x="542" y="384"/>
                </a:lnTo>
                <a:lnTo>
                  <a:pt x="532" y="368"/>
                </a:lnTo>
                <a:lnTo>
                  <a:pt x="528" y="348"/>
                </a:lnTo>
                <a:lnTo>
                  <a:pt x="528" y="346"/>
                </a:lnTo>
                <a:lnTo>
                  <a:pt x="528" y="344"/>
                </a:lnTo>
                <a:lnTo>
                  <a:pt x="528" y="340"/>
                </a:lnTo>
                <a:lnTo>
                  <a:pt x="526" y="336"/>
                </a:lnTo>
                <a:lnTo>
                  <a:pt x="524" y="332"/>
                </a:lnTo>
                <a:lnTo>
                  <a:pt x="520" y="330"/>
                </a:lnTo>
                <a:lnTo>
                  <a:pt x="516" y="326"/>
                </a:lnTo>
                <a:lnTo>
                  <a:pt x="510" y="326"/>
                </a:lnTo>
                <a:lnTo>
                  <a:pt x="504" y="324"/>
                </a:lnTo>
                <a:lnTo>
                  <a:pt x="490" y="324"/>
                </a:lnTo>
                <a:lnTo>
                  <a:pt x="472" y="322"/>
                </a:lnTo>
                <a:lnTo>
                  <a:pt x="456" y="322"/>
                </a:lnTo>
                <a:lnTo>
                  <a:pt x="446" y="324"/>
                </a:lnTo>
                <a:lnTo>
                  <a:pt x="446" y="324"/>
                </a:lnTo>
                <a:lnTo>
                  <a:pt x="444" y="328"/>
                </a:lnTo>
                <a:lnTo>
                  <a:pt x="438" y="330"/>
                </a:lnTo>
                <a:lnTo>
                  <a:pt x="426" y="332"/>
                </a:lnTo>
                <a:lnTo>
                  <a:pt x="406" y="332"/>
                </a:lnTo>
                <a:lnTo>
                  <a:pt x="402" y="332"/>
                </a:lnTo>
                <a:lnTo>
                  <a:pt x="394" y="332"/>
                </a:lnTo>
                <a:lnTo>
                  <a:pt x="382" y="334"/>
                </a:lnTo>
                <a:lnTo>
                  <a:pt x="372" y="340"/>
                </a:lnTo>
                <a:lnTo>
                  <a:pt x="354" y="348"/>
                </a:lnTo>
                <a:lnTo>
                  <a:pt x="342" y="366"/>
                </a:lnTo>
                <a:lnTo>
                  <a:pt x="342" y="368"/>
                </a:lnTo>
                <a:lnTo>
                  <a:pt x="344" y="370"/>
                </a:lnTo>
                <a:lnTo>
                  <a:pt x="344" y="372"/>
                </a:lnTo>
                <a:lnTo>
                  <a:pt x="344" y="376"/>
                </a:lnTo>
                <a:lnTo>
                  <a:pt x="344" y="378"/>
                </a:lnTo>
                <a:lnTo>
                  <a:pt x="344" y="382"/>
                </a:lnTo>
                <a:lnTo>
                  <a:pt x="340" y="382"/>
                </a:lnTo>
                <a:lnTo>
                  <a:pt x="338" y="382"/>
                </a:lnTo>
                <a:lnTo>
                  <a:pt x="330" y="376"/>
                </a:lnTo>
                <a:lnTo>
                  <a:pt x="320" y="366"/>
                </a:lnTo>
                <a:lnTo>
                  <a:pt x="308" y="350"/>
                </a:lnTo>
                <a:lnTo>
                  <a:pt x="308" y="350"/>
                </a:lnTo>
                <a:lnTo>
                  <a:pt x="306" y="348"/>
                </a:lnTo>
                <a:lnTo>
                  <a:pt x="304" y="344"/>
                </a:lnTo>
                <a:lnTo>
                  <a:pt x="300" y="342"/>
                </a:lnTo>
                <a:lnTo>
                  <a:pt x="296" y="338"/>
                </a:lnTo>
                <a:lnTo>
                  <a:pt x="292" y="336"/>
                </a:lnTo>
                <a:lnTo>
                  <a:pt x="288" y="336"/>
                </a:lnTo>
                <a:lnTo>
                  <a:pt x="286" y="338"/>
                </a:lnTo>
                <a:lnTo>
                  <a:pt x="284" y="338"/>
                </a:lnTo>
                <a:lnTo>
                  <a:pt x="282" y="340"/>
                </a:lnTo>
                <a:lnTo>
                  <a:pt x="278" y="340"/>
                </a:lnTo>
                <a:lnTo>
                  <a:pt x="272" y="340"/>
                </a:lnTo>
                <a:lnTo>
                  <a:pt x="266" y="336"/>
                </a:lnTo>
                <a:lnTo>
                  <a:pt x="262" y="334"/>
                </a:lnTo>
                <a:lnTo>
                  <a:pt x="254" y="328"/>
                </a:lnTo>
                <a:lnTo>
                  <a:pt x="246" y="316"/>
                </a:lnTo>
                <a:lnTo>
                  <a:pt x="242" y="300"/>
                </a:lnTo>
                <a:lnTo>
                  <a:pt x="240" y="298"/>
                </a:lnTo>
                <a:lnTo>
                  <a:pt x="238" y="298"/>
                </a:lnTo>
                <a:lnTo>
                  <a:pt x="234" y="296"/>
                </a:lnTo>
                <a:lnTo>
                  <a:pt x="228" y="296"/>
                </a:lnTo>
                <a:lnTo>
                  <a:pt x="224" y="296"/>
                </a:lnTo>
                <a:lnTo>
                  <a:pt x="218" y="296"/>
                </a:lnTo>
                <a:lnTo>
                  <a:pt x="214" y="300"/>
                </a:lnTo>
                <a:lnTo>
                  <a:pt x="210" y="302"/>
                </a:lnTo>
                <a:lnTo>
                  <a:pt x="198" y="306"/>
                </a:lnTo>
                <a:lnTo>
                  <a:pt x="180" y="306"/>
                </a:lnTo>
                <a:lnTo>
                  <a:pt x="176" y="306"/>
                </a:lnTo>
                <a:lnTo>
                  <a:pt x="166" y="304"/>
                </a:lnTo>
                <a:lnTo>
                  <a:pt x="152" y="300"/>
                </a:lnTo>
                <a:lnTo>
                  <a:pt x="140" y="296"/>
                </a:lnTo>
                <a:lnTo>
                  <a:pt x="130" y="290"/>
                </a:lnTo>
                <a:lnTo>
                  <a:pt x="128" y="288"/>
                </a:lnTo>
                <a:lnTo>
                  <a:pt x="124" y="286"/>
                </a:lnTo>
                <a:lnTo>
                  <a:pt x="112" y="288"/>
                </a:lnTo>
                <a:lnTo>
                  <a:pt x="98" y="296"/>
                </a:lnTo>
                <a:lnTo>
                  <a:pt x="96" y="294"/>
                </a:lnTo>
                <a:lnTo>
                  <a:pt x="96" y="292"/>
                </a:lnTo>
                <a:lnTo>
                  <a:pt x="94" y="288"/>
                </a:lnTo>
                <a:lnTo>
                  <a:pt x="90" y="282"/>
                </a:lnTo>
                <a:lnTo>
                  <a:pt x="88" y="276"/>
                </a:lnTo>
                <a:lnTo>
                  <a:pt x="84" y="272"/>
                </a:lnTo>
                <a:lnTo>
                  <a:pt x="80" y="268"/>
                </a:lnTo>
                <a:lnTo>
                  <a:pt x="74" y="266"/>
                </a:lnTo>
                <a:lnTo>
                  <a:pt x="74" y="266"/>
                </a:lnTo>
                <a:lnTo>
                  <a:pt x="70" y="264"/>
                </a:lnTo>
                <a:lnTo>
                  <a:pt x="66" y="262"/>
                </a:lnTo>
                <a:lnTo>
                  <a:pt x="60" y="258"/>
                </a:lnTo>
                <a:lnTo>
                  <a:pt x="52" y="252"/>
                </a:lnTo>
                <a:lnTo>
                  <a:pt x="46" y="242"/>
                </a:lnTo>
                <a:lnTo>
                  <a:pt x="42" y="240"/>
                </a:lnTo>
                <a:lnTo>
                  <a:pt x="36" y="230"/>
                </a:lnTo>
                <a:lnTo>
                  <a:pt x="26" y="216"/>
                </a:lnTo>
                <a:lnTo>
                  <a:pt x="16" y="200"/>
                </a:lnTo>
                <a:lnTo>
                  <a:pt x="8" y="180"/>
                </a:lnTo>
                <a:lnTo>
                  <a:pt x="2" y="156"/>
                </a:lnTo>
                <a:lnTo>
                  <a:pt x="2" y="152"/>
                </a:lnTo>
                <a:lnTo>
                  <a:pt x="0" y="140"/>
                </a:lnTo>
                <a:lnTo>
                  <a:pt x="0" y="124"/>
                </a:lnTo>
                <a:lnTo>
                  <a:pt x="0" y="110"/>
                </a:lnTo>
                <a:lnTo>
                  <a:pt x="4" y="104"/>
                </a:lnTo>
                <a:lnTo>
                  <a:pt x="6" y="102"/>
                </a:lnTo>
                <a:lnTo>
                  <a:pt x="6" y="102"/>
                </a:lnTo>
                <a:lnTo>
                  <a:pt x="8" y="100"/>
                </a:lnTo>
                <a:lnTo>
                  <a:pt x="10" y="96"/>
                </a:lnTo>
                <a:lnTo>
                  <a:pt x="10" y="92"/>
                </a:lnTo>
                <a:lnTo>
                  <a:pt x="10" y="86"/>
                </a:lnTo>
                <a:lnTo>
                  <a:pt x="8" y="80"/>
                </a:lnTo>
                <a:lnTo>
                  <a:pt x="8" y="76"/>
                </a:lnTo>
                <a:lnTo>
                  <a:pt x="6" y="62"/>
                </a:lnTo>
                <a:lnTo>
                  <a:pt x="6" y="46"/>
                </a:lnTo>
                <a:lnTo>
                  <a:pt x="4" y="30"/>
                </a:lnTo>
                <a:lnTo>
                  <a:pt x="4" y="20"/>
                </a:lnTo>
                <a:lnTo>
                  <a:pt x="6" y="20"/>
                </a:lnTo>
                <a:lnTo>
                  <a:pt x="8" y="20"/>
                </a:lnTo>
                <a:lnTo>
                  <a:pt x="10" y="22"/>
                </a:lnTo>
                <a:lnTo>
                  <a:pt x="14" y="22"/>
                </a:lnTo>
                <a:lnTo>
                  <a:pt x="16" y="20"/>
                </a:lnTo>
                <a:lnTo>
                  <a:pt x="18" y="18"/>
                </a:lnTo>
                <a:lnTo>
                  <a:pt x="18" y="14"/>
                </a:lnTo>
                <a:lnTo>
                  <a:pt x="18" y="0"/>
                </a:lnTo>
                <a:lnTo>
                  <a:pt x="380" y="0"/>
                </a:lnTo>
                <a:lnTo>
                  <a:pt x="392" y="10"/>
                </a:lnTo>
                <a:lnTo>
                  <a:pt x="416" y="12"/>
                </a:lnTo>
                <a:lnTo>
                  <a:pt x="418" y="16"/>
                </a:lnTo>
                <a:lnTo>
                  <a:pt x="422" y="18"/>
                </a:lnTo>
                <a:lnTo>
                  <a:pt x="426" y="20"/>
                </a:lnTo>
                <a:lnTo>
                  <a:pt x="430" y="20"/>
                </a:lnTo>
                <a:lnTo>
                  <a:pt x="432" y="20"/>
                </a:lnTo>
                <a:lnTo>
                  <a:pt x="434" y="20"/>
                </a:lnTo>
                <a:lnTo>
                  <a:pt x="432" y="22"/>
                </a:lnTo>
                <a:lnTo>
                  <a:pt x="432" y="24"/>
                </a:lnTo>
                <a:lnTo>
                  <a:pt x="428" y="28"/>
                </a:lnTo>
                <a:lnTo>
                  <a:pt x="424" y="32"/>
                </a:lnTo>
                <a:lnTo>
                  <a:pt x="422" y="34"/>
                </a:lnTo>
                <a:lnTo>
                  <a:pt x="420" y="36"/>
                </a:lnTo>
                <a:lnTo>
                  <a:pt x="416" y="38"/>
                </a:lnTo>
                <a:lnTo>
                  <a:pt x="416" y="40"/>
                </a:lnTo>
                <a:lnTo>
                  <a:pt x="416" y="42"/>
                </a:lnTo>
                <a:lnTo>
                  <a:pt x="418" y="42"/>
                </a:lnTo>
                <a:lnTo>
                  <a:pt x="422" y="44"/>
                </a:lnTo>
                <a:lnTo>
                  <a:pt x="428" y="44"/>
                </a:lnTo>
                <a:lnTo>
                  <a:pt x="432" y="44"/>
                </a:lnTo>
                <a:lnTo>
                  <a:pt x="442" y="44"/>
                </a:lnTo>
                <a:lnTo>
                  <a:pt x="454" y="42"/>
                </a:lnTo>
                <a:lnTo>
                  <a:pt x="464" y="38"/>
                </a:lnTo>
                <a:lnTo>
                  <a:pt x="464" y="38"/>
                </a:lnTo>
                <a:lnTo>
                  <a:pt x="466" y="40"/>
                </a:lnTo>
                <a:lnTo>
                  <a:pt x="468" y="40"/>
                </a:lnTo>
                <a:lnTo>
                  <a:pt x="470" y="42"/>
                </a:lnTo>
                <a:lnTo>
                  <a:pt x="476" y="42"/>
                </a:lnTo>
                <a:lnTo>
                  <a:pt x="484" y="42"/>
                </a:lnTo>
                <a:lnTo>
                  <a:pt x="484" y="42"/>
                </a:lnTo>
                <a:lnTo>
                  <a:pt x="486" y="42"/>
                </a:lnTo>
                <a:lnTo>
                  <a:pt x="490" y="40"/>
                </a:lnTo>
                <a:lnTo>
                  <a:pt x="492" y="40"/>
                </a:lnTo>
                <a:lnTo>
                  <a:pt x="496" y="40"/>
                </a:lnTo>
                <a:lnTo>
                  <a:pt x="500" y="42"/>
                </a:lnTo>
                <a:lnTo>
                  <a:pt x="502" y="44"/>
                </a:lnTo>
                <a:lnTo>
                  <a:pt x="502" y="46"/>
                </a:lnTo>
                <a:lnTo>
                  <a:pt x="502" y="48"/>
                </a:lnTo>
                <a:lnTo>
                  <a:pt x="502" y="50"/>
                </a:lnTo>
                <a:lnTo>
                  <a:pt x="502" y="52"/>
                </a:lnTo>
                <a:lnTo>
                  <a:pt x="498" y="56"/>
                </a:lnTo>
                <a:lnTo>
                  <a:pt x="496" y="58"/>
                </a:lnTo>
                <a:lnTo>
                  <a:pt x="490" y="60"/>
                </a:lnTo>
                <a:lnTo>
                  <a:pt x="490" y="58"/>
                </a:lnTo>
                <a:lnTo>
                  <a:pt x="488" y="58"/>
                </a:lnTo>
                <a:lnTo>
                  <a:pt x="484" y="58"/>
                </a:lnTo>
                <a:lnTo>
                  <a:pt x="482" y="58"/>
                </a:lnTo>
                <a:lnTo>
                  <a:pt x="478" y="58"/>
                </a:lnTo>
                <a:lnTo>
                  <a:pt x="476" y="62"/>
                </a:lnTo>
                <a:lnTo>
                  <a:pt x="472" y="66"/>
                </a:lnTo>
                <a:lnTo>
                  <a:pt x="470" y="72"/>
                </a:lnTo>
                <a:lnTo>
                  <a:pt x="472" y="72"/>
                </a:lnTo>
                <a:lnTo>
                  <a:pt x="472" y="72"/>
                </a:lnTo>
                <a:lnTo>
                  <a:pt x="474" y="74"/>
                </a:lnTo>
                <a:lnTo>
                  <a:pt x="476" y="76"/>
                </a:lnTo>
                <a:lnTo>
                  <a:pt x="476" y="80"/>
                </a:lnTo>
                <a:lnTo>
                  <a:pt x="476" y="84"/>
                </a:lnTo>
                <a:lnTo>
                  <a:pt x="474" y="90"/>
                </a:lnTo>
                <a:lnTo>
                  <a:pt x="472" y="92"/>
                </a:lnTo>
                <a:lnTo>
                  <a:pt x="470" y="102"/>
                </a:lnTo>
                <a:lnTo>
                  <a:pt x="468" y="114"/>
                </a:lnTo>
                <a:lnTo>
                  <a:pt x="468" y="126"/>
                </a:lnTo>
                <a:lnTo>
                  <a:pt x="472" y="134"/>
                </a:lnTo>
                <a:lnTo>
                  <a:pt x="472" y="134"/>
                </a:lnTo>
                <a:lnTo>
                  <a:pt x="474" y="134"/>
                </a:lnTo>
                <a:lnTo>
                  <a:pt x="478" y="132"/>
                </a:lnTo>
                <a:lnTo>
                  <a:pt x="480" y="130"/>
                </a:lnTo>
                <a:lnTo>
                  <a:pt x="484" y="126"/>
                </a:lnTo>
                <a:lnTo>
                  <a:pt x="486" y="122"/>
                </a:lnTo>
                <a:lnTo>
                  <a:pt x="488" y="116"/>
                </a:lnTo>
                <a:lnTo>
                  <a:pt x="490" y="108"/>
                </a:lnTo>
                <a:lnTo>
                  <a:pt x="494" y="82"/>
                </a:lnTo>
                <a:lnTo>
                  <a:pt x="500" y="78"/>
                </a:lnTo>
                <a:lnTo>
                  <a:pt x="500" y="78"/>
                </a:lnTo>
                <a:lnTo>
                  <a:pt x="500" y="74"/>
                </a:lnTo>
                <a:lnTo>
                  <a:pt x="500" y="72"/>
                </a:lnTo>
                <a:lnTo>
                  <a:pt x="502" y="68"/>
                </a:lnTo>
                <a:lnTo>
                  <a:pt x="504" y="64"/>
                </a:lnTo>
                <a:lnTo>
                  <a:pt x="506" y="62"/>
                </a:lnTo>
                <a:lnTo>
                  <a:pt x="508" y="62"/>
                </a:lnTo>
                <a:lnTo>
                  <a:pt x="508" y="62"/>
                </a:lnTo>
                <a:lnTo>
                  <a:pt x="510" y="62"/>
                </a:lnTo>
                <a:lnTo>
                  <a:pt x="514" y="62"/>
                </a:lnTo>
                <a:lnTo>
                  <a:pt x="516" y="64"/>
                </a:lnTo>
                <a:lnTo>
                  <a:pt x="520" y="64"/>
                </a:lnTo>
                <a:lnTo>
                  <a:pt x="522" y="68"/>
                </a:lnTo>
                <a:lnTo>
                  <a:pt x="524" y="72"/>
                </a:lnTo>
                <a:lnTo>
                  <a:pt x="524" y="76"/>
                </a:lnTo>
                <a:lnTo>
                  <a:pt x="520" y="86"/>
                </a:lnTo>
                <a:lnTo>
                  <a:pt x="520" y="88"/>
                </a:lnTo>
                <a:lnTo>
                  <a:pt x="520" y="88"/>
                </a:lnTo>
                <a:lnTo>
                  <a:pt x="518" y="90"/>
                </a:lnTo>
                <a:lnTo>
                  <a:pt x="518" y="92"/>
                </a:lnTo>
                <a:lnTo>
                  <a:pt x="520" y="92"/>
                </a:lnTo>
                <a:lnTo>
                  <a:pt x="524" y="92"/>
                </a:lnTo>
                <a:lnTo>
                  <a:pt x="526" y="90"/>
                </a:lnTo>
                <a:lnTo>
                  <a:pt x="528" y="88"/>
                </a:lnTo>
                <a:lnTo>
                  <a:pt x="528" y="90"/>
                </a:lnTo>
                <a:lnTo>
                  <a:pt x="530" y="92"/>
                </a:lnTo>
                <a:lnTo>
                  <a:pt x="534" y="96"/>
                </a:lnTo>
                <a:lnTo>
                  <a:pt x="536" y="100"/>
                </a:lnTo>
                <a:lnTo>
                  <a:pt x="536" y="104"/>
                </a:lnTo>
                <a:lnTo>
                  <a:pt x="536" y="108"/>
                </a:lnTo>
                <a:lnTo>
                  <a:pt x="536" y="114"/>
                </a:lnTo>
                <a:lnTo>
                  <a:pt x="536" y="118"/>
                </a:lnTo>
                <a:lnTo>
                  <a:pt x="536" y="120"/>
                </a:lnTo>
                <a:lnTo>
                  <a:pt x="534" y="122"/>
                </a:lnTo>
                <a:lnTo>
                  <a:pt x="534" y="124"/>
                </a:lnTo>
                <a:lnTo>
                  <a:pt x="534" y="126"/>
                </a:lnTo>
                <a:lnTo>
                  <a:pt x="536" y="126"/>
                </a:lnTo>
                <a:lnTo>
                  <a:pt x="536" y="128"/>
                </a:lnTo>
                <a:lnTo>
                  <a:pt x="540" y="128"/>
                </a:lnTo>
                <a:lnTo>
                  <a:pt x="546" y="128"/>
                </a:lnTo>
                <a:lnTo>
                  <a:pt x="554" y="128"/>
                </a:lnTo>
                <a:lnTo>
                  <a:pt x="560" y="128"/>
                </a:lnTo>
                <a:lnTo>
                  <a:pt x="568" y="126"/>
                </a:lnTo>
                <a:lnTo>
                  <a:pt x="572" y="124"/>
                </a:lnTo>
                <a:lnTo>
                  <a:pt x="576" y="122"/>
                </a:lnTo>
                <a:lnTo>
                  <a:pt x="582" y="118"/>
                </a:lnTo>
                <a:lnTo>
                  <a:pt x="586" y="114"/>
                </a:lnTo>
                <a:lnTo>
                  <a:pt x="590" y="110"/>
                </a:lnTo>
                <a:lnTo>
                  <a:pt x="592" y="106"/>
                </a:lnTo>
                <a:lnTo>
                  <a:pt x="594" y="104"/>
                </a:lnTo>
                <a:lnTo>
                  <a:pt x="592" y="102"/>
                </a:lnTo>
                <a:lnTo>
                  <a:pt x="592" y="98"/>
                </a:lnTo>
                <a:lnTo>
                  <a:pt x="594" y="96"/>
                </a:lnTo>
                <a:lnTo>
                  <a:pt x="596" y="94"/>
                </a:lnTo>
                <a:lnTo>
                  <a:pt x="600" y="92"/>
                </a:lnTo>
                <a:lnTo>
                  <a:pt x="606" y="90"/>
                </a:lnTo>
                <a:lnTo>
                  <a:pt x="614" y="90"/>
                </a:lnTo>
                <a:lnTo>
                  <a:pt x="620" y="90"/>
                </a:lnTo>
                <a:lnTo>
                  <a:pt x="626" y="88"/>
                </a:lnTo>
                <a:lnTo>
                  <a:pt x="630" y="86"/>
                </a:lnTo>
                <a:lnTo>
                  <a:pt x="634" y="82"/>
                </a:lnTo>
                <a:lnTo>
                  <a:pt x="638" y="78"/>
                </a:lnTo>
                <a:lnTo>
                  <a:pt x="640" y="76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" name="Freeform 375"/>
          <p:cNvSpPr>
            <a:spLocks/>
          </p:cNvSpPr>
          <p:nvPr/>
        </p:nvSpPr>
        <p:spPr bwMode="gray">
          <a:xfrm>
            <a:off x="8045402" y="2778125"/>
            <a:ext cx="215948" cy="15557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2" y="48"/>
              </a:cxn>
              <a:cxn ang="0">
                <a:pos x="6" y="54"/>
              </a:cxn>
              <a:cxn ang="0">
                <a:pos x="2" y="54"/>
              </a:cxn>
              <a:cxn ang="0">
                <a:pos x="0" y="58"/>
              </a:cxn>
              <a:cxn ang="0">
                <a:pos x="2" y="64"/>
              </a:cxn>
              <a:cxn ang="0">
                <a:pos x="20" y="68"/>
              </a:cxn>
              <a:cxn ang="0">
                <a:pos x="56" y="98"/>
              </a:cxn>
              <a:cxn ang="0">
                <a:pos x="60" y="96"/>
              </a:cxn>
              <a:cxn ang="0">
                <a:pos x="70" y="92"/>
              </a:cxn>
              <a:cxn ang="0">
                <a:pos x="76" y="88"/>
              </a:cxn>
              <a:cxn ang="0">
                <a:pos x="86" y="86"/>
              </a:cxn>
              <a:cxn ang="0">
                <a:pos x="94" y="88"/>
              </a:cxn>
              <a:cxn ang="0">
                <a:pos x="100" y="86"/>
              </a:cxn>
              <a:cxn ang="0">
                <a:pos x="122" y="72"/>
              </a:cxn>
              <a:cxn ang="0">
                <a:pos x="136" y="44"/>
              </a:cxn>
              <a:cxn ang="0">
                <a:pos x="134" y="40"/>
              </a:cxn>
              <a:cxn ang="0">
                <a:pos x="130" y="32"/>
              </a:cxn>
              <a:cxn ang="0">
                <a:pos x="124" y="24"/>
              </a:cxn>
              <a:cxn ang="0">
                <a:pos x="118" y="22"/>
              </a:cxn>
              <a:cxn ang="0">
                <a:pos x="118" y="20"/>
              </a:cxn>
              <a:cxn ang="0">
                <a:pos x="118" y="16"/>
              </a:cxn>
              <a:cxn ang="0">
                <a:pos x="114" y="10"/>
              </a:cxn>
              <a:cxn ang="0">
                <a:pos x="106" y="8"/>
              </a:cxn>
              <a:cxn ang="0">
                <a:pos x="102" y="10"/>
              </a:cxn>
              <a:cxn ang="0">
                <a:pos x="94" y="14"/>
              </a:cxn>
              <a:cxn ang="0">
                <a:pos x="86" y="18"/>
              </a:cxn>
              <a:cxn ang="0">
                <a:pos x="82" y="22"/>
              </a:cxn>
              <a:cxn ang="0">
                <a:pos x="76" y="20"/>
              </a:cxn>
              <a:cxn ang="0">
                <a:pos x="70" y="16"/>
              </a:cxn>
              <a:cxn ang="0">
                <a:pos x="68" y="12"/>
              </a:cxn>
              <a:cxn ang="0">
                <a:pos x="60" y="6"/>
              </a:cxn>
              <a:cxn ang="0">
                <a:pos x="50" y="8"/>
              </a:cxn>
              <a:cxn ang="0">
                <a:pos x="44" y="16"/>
              </a:cxn>
              <a:cxn ang="0">
                <a:pos x="44" y="24"/>
              </a:cxn>
              <a:cxn ang="0">
                <a:pos x="44" y="28"/>
              </a:cxn>
              <a:cxn ang="0">
                <a:pos x="40" y="28"/>
              </a:cxn>
              <a:cxn ang="0">
                <a:pos x="34" y="22"/>
              </a:cxn>
              <a:cxn ang="0">
                <a:pos x="32" y="16"/>
              </a:cxn>
              <a:cxn ang="0">
                <a:pos x="26" y="8"/>
              </a:cxn>
              <a:cxn ang="0">
                <a:pos x="18" y="0"/>
              </a:cxn>
              <a:cxn ang="0">
                <a:pos x="14" y="0"/>
              </a:cxn>
            </a:cxnLst>
            <a:rect l="0" t="0" r="r" b="b"/>
            <a:pathLst>
              <a:path w="136" h="98">
                <a:moveTo>
                  <a:pt x="12" y="4"/>
                </a:moveTo>
                <a:lnTo>
                  <a:pt x="0" y="32"/>
                </a:lnTo>
                <a:lnTo>
                  <a:pt x="16" y="36"/>
                </a:lnTo>
                <a:lnTo>
                  <a:pt x="22" y="48"/>
                </a:lnTo>
                <a:lnTo>
                  <a:pt x="6" y="54"/>
                </a:lnTo>
                <a:lnTo>
                  <a:pt x="6" y="54"/>
                </a:lnTo>
                <a:lnTo>
                  <a:pt x="4" y="54"/>
                </a:lnTo>
                <a:lnTo>
                  <a:pt x="2" y="54"/>
                </a:lnTo>
                <a:lnTo>
                  <a:pt x="2" y="56"/>
                </a:lnTo>
                <a:lnTo>
                  <a:pt x="0" y="58"/>
                </a:lnTo>
                <a:lnTo>
                  <a:pt x="0" y="60"/>
                </a:lnTo>
                <a:lnTo>
                  <a:pt x="2" y="64"/>
                </a:lnTo>
                <a:lnTo>
                  <a:pt x="6" y="68"/>
                </a:lnTo>
                <a:lnTo>
                  <a:pt x="20" y="68"/>
                </a:lnTo>
                <a:lnTo>
                  <a:pt x="38" y="86"/>
                </a:lnTo>
                <a:lnTo>
                  <a:pt x="56" y="98"/>
                </a:lnTo>
                <a:lnTo>
                  <a:pt x="58" y="98"/>
                </a:lnTo>
                <a:lnTo>
                  <a:pt x="60" y="96"/>
                </a:lnTo>
                <a:lnTo>
                  <a:pt x="66" y="94"/>
                </a:lnTo>
                <a:lnTo>
                  <a:pt x="70" y="92"/>
                </a:lnTo>
                <a:lnTo>
                  <a:pt x="74" y="90"/>
                </a:lnTo>
                <a:lnTo>
                  <a:pt x="76" y="88"/>
                </a:lnTo>
                <a:lnTo>
                  <a:pt x="82" y="86"/>
                </a:lnTo>
                <a:lnTo>
                  <a:pt x="86" y="86"/>
                </a:lnTo>
                <a:lnTo>
                  <a:pt x="90" y="86"/>
                </a:lnTo>
                <a:lnTo>
                  <a:pt x="94" y="88"/>
                </a:lnTo>
                <a:lnTo>
                  <a:pt x="96" y="88"/>
                </a:lnTo>
                <a:lnTo>
                  <a:pt x="100" y="86"/>
                </a:lnTo>
                <a:lnTo>
                  <a:pt x="110" y="80"/>
                </a:lnTo>
                <a:lnTo>
                  <a:pt x="122" y="72"/>
                </a:lnTo>
                <a:lnTo>
                  <a:pt x="132" y="58"/>
                </a:lnTo>
                <a:lnTo>
                  <a:pt x="136" y="44"/>
                </a:lnTo>
                <a:lnTo>
                  <a:pt x="136" y="42"/>
                </a:lnTo>
                <a:lnTo>
                  <a:pt x="134" y="40"/>
                </a:lnTo>
                <a:lnTo>
                  <a:pt x="132" y="36"/>
                </a:lnTo>
                <a:lnTo>
                  <a:pt x="130" y="32"/>
                </a:lnTo>
                <a:lnTo>
                  <a:pt x="126" y="28"/>
                </a:lnTo>
                <a:lnTo>
                  <a:pt x="124" y="24"/>
                </a:lnTo>
                <a:lnTo>
                  <a:pt x="120" y="22"/>
                </a:lnTo>
                <a:lnTo>
                  <a:pt x="118" y="22"/>
                </a:lnTo>
                <a:lnTo>
                  <a:pt x="118" y="20"/>
                </a:lnTo>
                <a:lnTo>
                  <a:pt x="118" y="20"/>
                </a:lnTo>
                <a:lnTo>
                  <a:pt x="118" y="18"/>
                </a:lnTo>
                <a:lnTo>
                  <a:pt x="118" y="16"/>
                </a:lnTo>
                <a:lnTo>
                  <a:pt x="118" y="12"/>
                </a:lnTo>
                <a:lnTo>
                  <a:pt x="114" y="10"/>
                </a:lnTo>
                <a:lnTo>
                  <a:pt x="112" y="10"/>
                </a:lnTo>
                <a:lnTo>
                  <a:pt x="106" y="8"/>
                </a:lnTo>
                <a:lnTo>
                  <a:pt x="104" y="10"/>
                </a:lnTo>
                <a:lnTo>
                  <a:pt x="102" y="10"/>
                </a:lnTo>
                <a:lnTo>
                  <a:pt x="98" y="12"/>
                </a:lnTo>
                <a:lnTo>
                  <a:pt x="94" y="14"/>
                </a:lnTo>
                <a:lnTo>
                  <a:pt x="90" y="16"/>
                </a:lnTo>
                <a:lnTo>
                  <a:pt x="86" y="18"/>
                </a:lnTo>
                <a:lnTo>
                  <a:pt x="84" y="20"/>
                </a:lnTo>
                <a:lnTo>
                  <a:pt x="82" y="22"/>
                </a:lnTo>
                <a:lnTo>
                  <a:pt x="78" y="22"/>
                </a:lnTo>
                <a:lnTo>
                  <a:pt x="76" y="20"/>
                </a:lnTo>
                <a:lnTo>
                  <a:pt x="72" y="18"/>
                </a:lnTo>
                <a:lnTo>
                  <a:pt x="70" y="16"/>
                </a:lnTo>
                <a:lnTo>
                  <a:pt x="70" y="14"/>
                </a:lnTo>
                <a:lnTo>
                  <a:pt x="68" y="12"/>
                </a:lnTo>
                <a:lnTo>
                  <a:pt x="64" y="8"/>
                </a:lnTo>
                <a:lnTo>
                  <a:pt x="60" y="6"/>
                </a:lnTo>
                <a:lnTo>
                  <a:pt x="56" y="6"/>
                </a:lnTo>
                <a:lnTo>
                  <a:pt x="50" y="8"/>
                </a:lnTo>
                <a:lnTo>
                  <a:pt x="46" y="12"/>
                </a:lnTo>
                <a:lnTo>
                  <a:pt x="44" y="16"/>
                </a:lnTo>
                <a:lnTo>
                  <a:pt x="44" y="20"/>
                </a:lnTo>
                <a:lnTo>
                  <a:pt x="44" y="24"/>
                </a:lnTo>
                <a:lnTo>
                  <a:pt x="44" y="26"/>
                </a:lnTo>
                <a:lnTo>
                  <a:pt x="44" y="28"/>
                </a:lnTo>
                <a:lnTo>
                  <a:pt x="42" y="28"/>
                </a:lnTo>
                <a:lnTo>
                  <a:pt x="40" y="28"/>
                </a:lnTo>
                <a:lnTo>
                  <a:pt x="38" y="24"/>
                </a:lnTo>
                <a:lnTo>
                  <a:pt x="34" y="22"/>
                </a:lnTo>
                <a:lnTo>
                  <a:pt x="34" y="18"/>
                </a:lnTo>
                <a:lnTo>
                  <a:pt x="32" y="16"/>
                </a:lnTo>
                <a:lnTo>
                  <a:pt x="28" y="12"/>
                </a:lnTo>
                <a:lnTo>
                  <a:pt x="26" y="8"/>
                </a:lnTo>
                <a:lnTo>
                  <a:pt x="22" y="4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4"/>
                </a:lnTo>
              </a:path>
            </a:pathLst>
          </a:custGeom>
          <a:solidFill>
            <a:srgbClr val="7CA652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圆角矩形标注 205"/>
          <p:cNvSpPr/>
          <p:nvPr/>
        </p:nvSpPr>
        <p:spPr bwMode="auto">
          <a:xfrm>
            <a:off x="323528" y="4149080"/>
            <a:ext cx="2736304" cy="1764776"/>
          </a:xfrm>
          <a:prstGeom prst="wedgeRoundRectCallout">
            <a:avLst>
              <a:gd name="adj1" fmla="val 79573"/>
              <a:gd name="adj2" fmla="val 74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dirty="0">
                <a:latin typeface="Arial" charset="0"/>
                <a:ea typeface="宋体" charset="-122"/>
              </a:rPr>
              <a:t>500,000 </a:t>
            </a:r>
            <a:r>
              <a:rPr kumimoji="1"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dead</a:t>
            </a:r>
            <a:r>
              <a:rPr kumimoji="1" lang="en-US" altLang="zh-CN" dirty="0">
                <a:latin typeface="Arial" charset="0"/>
                <a:ea typeface="宋体" charset="-122"/>
              </a:rPr>
              <a:t> people </a:t>
            </a:r>
            <a:endParaRPr kumimoji="1" lang="en-US" altLang="zh-CN" dirty="0" smtClean="0">
              <a:latin typeface="Arial" charset="0"/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dirty="0" smtClean="0">
                <a:latin typeface="Arial" charset="0"/>
                <a:ea typeface="宋体" charset="-122"/>
              </a:rPr>
              <a:t>retain active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dirty="0" smtClean="0">
                <a:latin typeface="Arial" charset="0"/>
                <a:ea typeface="宋体" charset="-122"/>
              </a:rPr>
              <a:t>Medicare </a:t>
            </a:r>
            <a:r>
              <a:rPr kumimoji="1" lang="en-US" altLang="zh-CN" dirty="0">
                <a:latin typeface="Arial" charset="0"/>
                <a:ea typeface="宋体" charset="-122"/>
              </a:rPr>
              <a:t>cards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07" name="圆角矩形标注 206"/>
          <p:cNvSpPr/>
          <p:nvPr/>
        </p:nvSpPr>
        <p:spPr bwMode="auto">
          <a:xfrm>
            <a:off x="3635896" y="4581128"/>
            <a:ext cx="3312368" cy="1152128"/>
          </a:xfrm>
          <a:prstGeom prst="wedgeRoundRectCallout">
            <a:avLst>
              <a:gd name="adj1" fmla="val 50862"/>
              <a:gd name="adj2" fmla="val -10344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 smtClean="0">
                <a:latin typeface="Arial" charset="0"/>
                <a:ea typeface="宋体" charset="-122"/>
              </a:rPr>
              <a:t>Pentagon asked 200+ </a:t>
            </a:r>
          </a:p>
          <a:p>
            <a:r>
              <a:rPr kumimoji="1" lang="en-US" altLang="zh-CN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dead</a:t>
            </a:r>
            <a:r>
              <a:rPr kumimoji="1" lang="en-US" altLang="zh-CN" dirty="0" smtClean="0">
                <a:latin typeface="Arial" charset="0"/>
                <a:ea typeface="宋体" charset="-122"/>
              </a:rPr>
              <a:t> officers to re-enlist</a:t>
            </a:r>
            <a:endParaRPr kumimoji="1"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09" name="圆角矩形标注 208"/>
          <p:cNvSpPr/>
          <p:nvPr/>
        </p:nvSpPr>
        <p:spPr bwMode="auto">
          <a:xfrm>
            <a:off x="2483768" y="1772816"/>
            <a:ext cx="2736304" cy="1764776"/>
          </a:xfrm>
          <a:prstGeom prst="wedgeRoundRectCallout">
            <a:avLst>
              <a:gd name="adj1" fmla="val -88377"/>
              <a:gd name="adj2" fmla="val 32570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dirty="0" smtClean="0">
                <a:latin typeface="Arial" charset="0"/>
                <a:ea typeface="宋体" charset="-122"/>
              </a:rPr>
              <a:t>81 million National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dirty="0" smtClean="0">
                <a:latin typeface="Arial" charset="0"/>
                <a:ea typeface="宋体" charset="-122"/>
              </a:rPr>
              <a:t>Insurance numbers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dirty="0" smtClean="0">
                <a:latin typeface="Arial" charset="0"/>
                <a:ea typeface="宋体" charset="-122"/>
              </a:rPr>
              <a:t>but only 60 million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dirty="0" smtClean="0">
                <a:latin typeface="Arial" charset="0"/>
                <a:ea typeface="宋体" charset="-122"/>
              </a:rPr>
              <a:t>eligible citizens</a:t>
            </a:r>
          </a:p>
        </p:txBody>
      </p:sp>
      <p:sp>
        <p:nvSpPr>
          <p:cNvPr id="210" name="AutoShape 8"/>
          <p:cNvSpPr>
            <a:spLocks noChangeArrowheads="1"/>
          </p:cNvSpPr>
          <p:nvPr/>
        </p:nvSpPr>
        <p:spPr bwMode="auto">
          <a:xfrm>
            <a:off x="1259632" y="3501008"/>
            <a:ext cx="7054850" cy="123391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3600" tIns="3600" rIns="3600" bIns="3600" anchor="ctr">
            <a:spAutoFit/>
          </a:bodyPr>
          <a:lstStyle/>
          <a:p>
            <a:pPr marL="177800" indent="-177800">
              <a:lnSpc>
                <a:spcPct val="120000"/>
              </a:lnSpc>
              <a:buFontTx/>
              <a:buChar char="•"/>
            </a:pPr>
            <a:r>
              <a:rPr kumimoji="1" lang="en-US" altLang="zh-CN" sz="2000" b="0" dirty="0">
                <a:solidFill>
                  <a:srgbClr val="000000"/>
                </a:solidFill>
                <a:latin typeface="Arial" charset="0"/>
                <a:ea typeface="宋体" charset="-122"/>
              </a:rPr>
              <a:t>In a 500,000 customer database, </a:t>
            </a:r>
            <a:r>
              <a:rPr kumimoji="1" lang="en-US" altLang="zh-CN" sz="2000" b="0" dirty="0">
                <a:solidFill>
                  <a:schemeClr val="accent2"/>
                </a:solidFill>
                <a:latin typeface="Arial" charset="0"/>
                <a:ea typeface="宋体" charset="-122"/>
              </a:rPr>
              <a:t>120,000</a:t>
            </a:r>
            <a:r>
              <a:rPr kumimoji="1" lang="en-US" altLang="zh-CN" sz="2000" b="0" dirty="0">
                <a:solidFill>
                  <a:srgbClr val="000000"/>
                </a:solidFill>
                <a:latin typeface="Arial" charset="0"/>
                <a:ea typeface="宋体" charset="-122"/>
              </a:rPr>
              <a:t> customer records become invalid within 12 months</a:t>
            </a:r>
            <a:endParaRPr lang="en-US" altLang="zh-CN" sz="2000" b="0" dirty="0">
              <a:solidFill>
                <a:schemeClr val="accent2"/>
              </a:solidFill>
              <a:latin typeface="Arial" charset="0"/>
              <a:ea typeface="宋体" charset="-122"/>
            </a:endParaRPr>
          </a:p>
          <a:p>
            <a:pPr marL="177800" indent="-177800">
              <a:lnSpc>
                <a:spcPct val="120000"/>
              </a:lnSpc>
              <a:buFontTx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latin typeface="Arial" charset="0"/>
                <a:ea typeface="宋体" charset="-122"/>
              </a:rPr>
              <a:t>Data error rates in industry: </a:t>
            </a:r>
            <a:r>
              <a:rPr lang="en-US" altLang="zh-CN" sz="2000" b="0" dirty="0">
                <a:solidFill>
                  <a:schemeClr val="accent2"/>
                </a:solidFill>
                <a:latin typeface="Arial" charset="0"/>
                <a:ea typeface="宋体" charset="-122"/>
              </a:rPr>
              <a:t>1% -</a:t>
            </a:r>
            <a:r>
              <a:rPr lang="en-US" altLang="zh-CN" sz="2000" b="0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000" b="0" dirty="0">
                <a:solidFill>
                  <a:schemeClr val="accent2"/>
                </a:solidFill>
                <a:latin typeface="Arial" charset="0"/>
                <a:ea typeface="宋体" charset="-122"/>
              </a:rPr>
              <a:t>30%</a:t>
            </a:r>
            <a:r>
              <a:rPr lang="en-US" altLang="zh-CN" sz="2000" b="0" dirty="0">
                <a:solidFill>
                  <a:srgbClr val="000000"/>
                </a:solidFill>
                <a:latin typeface="Arial" charset="0"/>
                <a:ea typeface="宋体" charset="-122"/>
              </a:rPr>
              <a:t> (Redman, 1998)</a:t>
            </a:r>
            <a:endParaRPr lang="zh-CN" altLang="en-US" sz="2000" b="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" name="Rectangle 4"/>
          <p:cNvSpPr>
            <a:spLocks noChangeArrowheads="1"/>
          </p:cNvSpPr>
          <p:nvPr/>
        </p:nvSpPr>
        <p:spPr bwMode="auto">
          <a:xfrm>
            <a:off x="1043608" y="6093296"/>
            <a:ext cx="7488237" cy="3586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  <a:ea typeface="宋体" charset="-122"/>
              </a:rPr>
              <a:t>Real-life data is often dirty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4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0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0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9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9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9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1000"/>
                            </p:stCondLst>
                            <p:childTnLst>
                              <p:par>
                                <p:cTn id="8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2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3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149" grpId="0" animBg="1"/>
      <p:bldP spid="149" grpId="1" animBg="1"/>
      <p:bldP spid="203" grpId="0" animBg="1"/>
      <p:bldP spid="203" grpId="1" animBg="1"/>
      <p:bldP spid="204" grpId="0" animBg="1"/>
      <p:bldP spid="204" grpId="1" animBg="1"/>
      <p:bldP spid="206" grpId="0" animBg="1"/>
      <p:bldP spid="206" grpId="1" animBg="1"/>
      <p:bldP spid="207" grpId="0" animBg="1"/>
      <p:bldP spid="207" grpId="1" animBg="1"/>
      <p:bldP spid="209" grpId="0" animBg="1"/>
      <p:bldP spid="209" grpId="1" animBg="1"/>
      <p:bldP spid="5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Challenges of computing certain regions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20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9592" y="5805264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Computing optimal certain regions is challenging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648" y="234888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Problems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Complexity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Consistency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coNP</a:t>
                      </a:r>
                      <a:r>
                        <a:rPr lang="en-US" altLang="zh-CN" dirty="0" smtClean="0"/>
                        <a:t>-complete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Coverage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coNP</a:t>
                      </a:r>
                      <a:r>
                        <a:rPr lang="en-US" altLang="zh-CN" dirty="0" smtClean="0"/>
                        <a:t>-complete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Z-minimum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NP-complete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Z-</a:t>
                      </a:r>
                      <a:r>
                        <a:rPr lang="en-US" altLang="zh-CN" dirty="0" err="1" smtClean="0"/>
                        <a:t>valadating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NP-complete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Z-counting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#P-complete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标注 6"/>
          <p:cNvSpPr/>
          <p:nvPr/>
        </p:nvSpPr>
        <p:spPr bwMode="auto">
          <a:xfrm>
            <a:off x="4283968" y="2060848"/>
            <a:ext cx="4464496" cy="792088"/>
          </a:xfrm>
          <a:prstGeom prst="wedgeRectCallout">
            <a:avLst>
              <a:gd name="adj1" fmla="val -57039"/>
              <a:gd name="adj2" fmla="val 14835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Compute the minimum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Z</a:t>
            </a:r>
            <a:r>
              <a:rPr lang="en-US" altLang="zh-CN" dirty="0" smtClean="0">
                <a:latin typeface="+mj-lt"/>
              </a:rPr>
              <a:t> that (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Z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Tc</a:t>
            </a:r>
            <a:r>
              <a:rPr lang="en-US" altLang="zh-CN" dirty="0" smtClean="0">
                <a:latin typeface="+mj-lt"/>
              </a:rPr>
              <a:t>)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is a certain region, and </a:t>
            </a:r>
            <a:r>
              <a:rPr lang="en-US" altLang="zh-CN" dirty="0" err="1" smtClean="0">
                <a:solidFill>
                  <a:srgbClr val="0000CC"/>
                </a:solidFill>
                <a:latin typeface="Arial"/>
              </a:rPr>
              <a:t>Tc</a:t>
            </a:r>
            <a:r>
              <a:rPr lang="en-US" altLang="zh-CN" dirty="0" smtClean="0">
                <a:latin typeface="Arial"/>
              </a:rPr>
              <a:t> ≠ </a:t>
            </a:r>
            <a:r>
              <a:rPr lang="el-GR" altLang="zh-CN" dirty="0" smtClean="0">
                <a:latin typeface="Arial"/>
              </a:rPr>
              <a:t>Φ</a:t>
            </a:r>
            <a:r>
              <a:rPr lang="en-US" altLang="zh-CN" dirty="0" smtClean="0">
                <a:latin typeface="Arial"/>
              </a:rPr>
              <a:t>.</a:t>
            </a:r>
            <a:endParaRPr lang="en-US" altLang="zh-CN" dirty="0" smtClean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流程图: 过程 11"/>
          <p:cNvSpPr/>
          <p:nvPr/>
        </p:nvSpPr>
        <p:spPr bwMode="auto">
          <a:xfrm>
            <a:off x="899592" y="4221088"/>
            <a:ext cx="7344816" cy="360040"/>
          </a:xfrm>
          <a:prstGeom prst="flowChartProcess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899592" y="3429000"/>
            <a:ext cx="7344816" cy="432048"/>
          </a:xfrm>
          <a:prstGeom prst="flowChartProcess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流程图: 过程 10"/>
          <p:cNvSpPr/>
          <p:nvPr/>
        </p:nvSpPr>
        <p:spPr bwMode="auto">
          <a:xfrm>
            <a:off x="899592" y="3861048"/>
            <a:ext cx="7344816" cy="360040"/>
          </a:xfrm>
          <a:prstGeom prst="flowChartProcess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爆炸形 1 12"/>
          <p:cNvSpPr/>
          <p:nvPr/>
        </p:nvSpPr>
        <p:spPr bwMode="auto">
          <a:xfrm>
            <a:off x="6084168" y="3140968"/>
            <a:ext cx="3528392" cy="936104"/>
          </a:xfrm>
          <a:prstGeom prst="irregularSeal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Approximation-Hard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  <p:bldP spid="7" grpId="1" animBg="1"/>
      <p:bldP spid="12" grpId="0" animBg="1"/>
      <p:bldP spid="10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Heuristic algorithm for computing certain regions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21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/>
        </p:nvGraphicFramePr>
        <p:xfrm>
          <a:off x="611560" y="3645024"/>
          <a:ext cx="835292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5805264"/>
            <a:ext cx="7704856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We can guarantee to find a non-empty set of certain regions</a:t>
            </a:r>
          </a:p>
        </p:txBody>
      </p:sp>
      <p:sp>
        <p:nvSpPr>
          <p:cNvPr id="9" name="流程图: 联系 8"/>
          <p:cNvSpPr/>
          <p:nvPr/>
        </p:nvSpPr>
        <p:spPr bwMode="auto">
          <a:xfrm>
            <a:off x="971600" y="1412776"/>
            <a:ext cx="864096" cy="457200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CN" sz="1800" dirty="0" smtClean="0">
                <a:solidFill>
                  <a:srgbClr val="7030A0"/>
                </a:solidFill>
                <a:latin typeface="+mj-lt"/>
              </a:rPr>
              <a:t>AC</a:t>
            </a:r>
            <a:r>
              <a:rPr lang="en-GB" altLang="zh-CN" sz="1800" dirty="0" smtClean="0">
                <a:latin typeface="+mj-lt"/>
              </a:rPr>
              <a:t>=</a:t>
            </a:r>
            <a:r>
              <a:rPr lang="en-GB" altLang="zh-CN" sz="1800" dirty="0" smtClean="0">
                <a:solidFill>
                  <a:srgbClr val="0000CC"/>
                </a:solidFill>
                <a:latin typeface="+mj-lt"/>
              </a:rPr>
              <a:t>020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15" name="流程图: 联系 14"/>
          <p:cNvSpPr/>
          <p:nvPr/>
        </p:nvSpPr>
        <p:spPr bwMode="auto">
          <a:xfrm>
            <a:off x="2987824" y="3573016"/>
            <a:ext cx="1080120" cy="576064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smtClean="0">
                <a:solidFill>
                  <a:srgbClr val="7030A0"/>
                </a:solidFill>
              </a:rPr>
              <a:t>city=</a:t>
            </a:r>
            <a:r>
              <a:rPr lang="en-GB" altLang="zh-CN" dirty="0" smtClean="0">
                <a:solidFill>
                  <a:srgbClr val="0000CC"/>
                </a:solidFill>
              </a:rPr>
              <a:t>Edi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24" name="流程图: 联系 23"/>
          <p:cNvSpPr/>
          <p:nvPr/>
        </p:nvSpPr>
        <p:spPr bwMode="auto">
          <a:xfrm>
            <a:off x="4355976" y="3212976"/>
            <a:ext cx="1008112" cy="457200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smtClean="0">
                <a:solidFill>
                  <a:srgbClr val="7030A0"/>
                </a:solidFill>
              </a:rPr>
              <a:t>AC</a:t>
            </a:r>
            <a:r>
              <a:rPr lang="en-GB" altLang="zh-CN" dirty="0" smtClean="0"/>
              <a:t>=</a:t>
            </a:r>
            <a:r>
              <a:rPr lang="en-GB" altLang="zh-CN" dirty="0" smtClean="0">
                <a:solidFill>
                  <a:srgbClr val="0000CC"/>
                </a:solidFill>
              </a:rPr>
              <a:t>131</a:t>
            </a:r>
            <a:endParaRPr lang="zh-CN" altLang="en-US" dirty="0" smtClean="0">
              <a:solidFill>
                <a:srgbClr val="0000CC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流程图: 联系 24"/>
          <p:cNvSpPr/>
          <p:nvPr/>
        </p:nvSpPr>
        <p:spPr bwMode="auto">
          <a:xfrm>
            <a:off x="683568" y="3356992"/>
            <a:ext cx="1152128" cy="648072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smtClean="0">
                <a:solidFill>
                  <a:srgbClr val="7030A0"/>
                </a:solidFill>
              </a:rPr>
              <a:t>city=</a:t>
            </a:r>
            <a:r>
              <a:rPr lang="en-GB" altLang="zh-CN" dirty="0" err="1" smtClean="0">
                <a:solidFill>
                  <a:srgbClr val="0000CC"/>
                </a:solidFill>
              </a:rPr>
              <a:t>Ldn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31" name="流程图: 联系 30"/>
          <p:cNvSpPr/>
          <p:nvPr/>
        </p:nvSpPr>
        <p:spPr bwMode="auto">
          <a:xfrm>
            <a:off x="6372200" y="1484784"/>
            <a:ext cx="1152128" cy="648072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smtClean="0">
                <a:solidFill>
                  <a:srgbClr val="7030A0"/>
                </a:solidFill>
              </a:rPr>
              <a:t>zip=</a:t>
            </a:r>
            <a:r>
              <a:rPr lang="en-GB" altLang="zh-CN" dirty="0" smtClean="0">
                <a:solidFill>
                  <a:srgbClr val="0000CC"/>
                </a:solidFill>
              </a:rPr>
              <a:t>EH9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32" name="流程图: 联系 31"/>
          <p:cNvSpPr/>
          <p:nvPr/>
        </p:nvSpPr>
        <p:spPr bwMode="auto">
          <a:xfrm>
            <a:off x="5868144" y="3140968"/>
            <a:ext cx="1152128" cy="648072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smtClean="0">
                <a:solidFill>
                  <a:srgbClr val="7030A0"/>
                </a:solidFill>
              </a:rPr>
              <a:t>zip=</a:t>
            </a:r>
            <a:r>
              <a:rPr lang="en-GB" altLang="zh-CN" dirty="0" smtClean="0">
                <a:solidFill>
                  <a:srgbClr val="0000CC"/>
                </a:solidFill>
              </a:rPr>
              <a:t>EH8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33" name="流程图: 联系 32"/>
          <p:cNvSpPr/>
          <p:nvPr/>
        </p:nvSpPr>
        <p:spPr bwMode="auto">
          <a:xfrm>
            <a:off x="4788024" y="1844824"/>
            <a:ext cx="1152128" cy="648072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smtClean="0">
                <a:solidFill>
                  <a:srgbClr val="7030A0"/>
                </a:solidFill>
              </a:rPr>
              <a:t>zip=</a:t>
            </a:r>
            <a:r>
              <a:rPr lang="en-GB" altLang="zh-CN" dirty="0" smtClean="0">
                <a:solidFill>
                  <a:srgbClr val="0000CC"/>
                </a:solidFill>
              </a:rPr>
              <a:t>NW1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34" name="流程图: 联系 33"/>
          <p:cNvSpPr/>
          <p:nvPr/>
        </p:nvSpPr>
        <p:spPr bwMode="auto">
          <a:xfrm>
            <a:off x="1907704" y="2708920"/>
            <a:ext cx="1872208" cy="648072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err="1" smtClean="0">
                <a:solidFill>
                  <a:srgbClr val="7030A0"/>
                </a:solidFill>
              </a:rPr>
              <a:t>str</a:t>
            </a:r>
            <a:r>
              <a:rPr lang="en-GB" altLang="zh-CN" dirty="0" smtClean="0">
                <a:solidFill>
                  <a:srgbClr val="7030A0"/>
                </a:solidFill>
              </a:rPr>
              <a:t>=</a:t>
            </a:r>
            <a:r>
              <a:rPr lang="en-GB" altLang="zh-CN" dirty="0" smtClean="0">
                <a:solidFill>
                  <a:srgbClr val="0000CC"/>
                </a:solidFill>
              </a:rPr>
              <a:t>501 Elm Row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cxnSp>
        <p:nvCxnSpPr>
          <p:cNvPr id="36" name="直接连接符 35"/>
          <p:cNvCxnSpPr>
            <a:stCxn id="25" idx="0"/>
            <a:endCxn id="9" idx="4"/>
          </p:cNvCxnSpPr>
          <p:nvPr/>
        </p:nvCxnSpPr>
        <p:spPr bwMode="auto">
          <a:xfrm rot="5400000" flipH="1" flipV="1">
            <a:off x="588132" y="2541476"/>
            <a:ext cx="1487016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9" idx="4"/>
            <a:endCxn id="33" idx="0"/>
          </p:cNvCxnSpPr>
          <p:nvPr/>
        </p:nvCxnSpPr>
        <p:spPr bwMode="auto">
          <a:xfrm rot="5400000" flipH="1" flipV="1">
            <a:off x="3371292" y="-122820"/>
            <a:ext cx="25152" cy="39604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流程图: 联系 43"/>
          <p:cNvSpPr/>
          <p:nvPr/>
        </p:nvSpPr>
        <p:spPr bwMode="auto">
          <a:xfrm>
            <a:off x="1475656" y="1988840"/>
            <a:ext cx="1728192" cy="648072"/>
          </a:xfrm>
          <a:prstGeom prst="flowChartConnector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altLang="zh-CN" dirty="0" err="1" smtClean="0">
                <a:solidFill>
                  <a:srgbClr val="7030A0"/>
                </a:solidFill>
              </a:rPr>
              <a:t>str</a:t>
            </a:r>
            <a:r>
              <a:rPr lang="en-GB" altLang="zh-CN" dirty="0" smtClean="0">
                <a:solidFill>
                  <a:srgbClr val="7030A0"/>
                </a:solidFill>
              </a:rPr>
              <a:t>=</a:t>
            </a:r>
            <a:r>
              <a:rPr lang="en-GB" altLang="zh-CN" dirty="0" smtClean="0">
                <a:solidFill>
                  <a:srgbClr val="0000CC"/>
                </a:solidFill>
              </a:rPr>
              <a:t>20 Baker St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cxnSp>
        <p:nvCxnSpPr>
          <p:cNvPr id="46" name="直接连接符 45"/>
          <p:cNvCxnSpPr>
            <a:stCxn id="34" idx="3"/>
            <a:endCxn id="25" idx="7"/>
          </p:cNvCxnSpPr>
          <p:nvPr/>
        </p:nvCxnSpPr>
        <p:spPr bwMode="auto">
          <a:xfrm rot="5400000">
            <a:off x="1829519" y="3099536"/>
            <a:ext cx="189816" cy="514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4" idx="6"/>
            <a:endCxn id="33" idx="3"/>
          </p:cNvCxnSpPr>
          <p:nvPr/>
        </p:nvCxnSpPr>
        <p:spPr bwMode="auto">
          <a:xfrm>
            <a:off x="3203848" y="2312876"/>
            <a:ext cx="1752901" cy="85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32" idx="0"/>
            <a:endCxn id="34" idx="7"/>
          </p:cNvCxnSpPr>
          <p:nvPr/>
        </p:nvCxnSpPr>
        <p:spPr bwMode="auto">
          <a:xfrm rot="16200000" flipV="1">
            <a:off x="4806401" y="1503160"/>
            <a:ext cx="337140" cy="29384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24" idx="0"/>
            <a:endCxn id="31" idx="4"/>
          </p:cNvCxnSpPr>
          <p:nvPr/>
        </p:nvCxnSpPr>
        <p:spPr bwMode="auto">
          <a:xfrm rot="5400000" flipH="1" flipV="1">
            <a:off x="5364088" y="1628800"/>
            <a:ext cx="1080120" cy="20882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24" idx="3"/>
            <a:endCxn id="15" idx="7"/>
          </p:cNvCxnSpPr>
          <p:nvPr/>
        </p:nvCxnSpPr>
        <p:spPr bwMode="auto">
          <a:xfrm rot="5400000">
            <a:off x="4179609" y="3333377"/>
            <a:ext cx="54158" cy="5938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34" idx="4"/>
            <a:endCxn id="15" idx="1"/>
          </p:cNvCxnSpPr>
          <p:nvPr/>
        </p:nvCxnSpPr>
        <p:spPr bwMode="auto">
          <a:xfrm rot="16200000" flipH="1">
            <a:off x="2844713" y="3356087"/>
            <a:ext cx="300387" cy="3021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>
            <a:stCxn id="25" idx="7"/>
            <a:endCxn id="44" idx="3"/>
          </p:cNvCxnSpPr>
          <p:nvPr/>
        </p:nvCxnSpPr>
        <p:spPr bwMode="auto">
          <a:xfrm rot="5400000" flipH="1" flipV="1">
            <a:off x="1242909" y="2966066"/>
            <a:ext cx="909896" cy="61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24" idx="6"/>
            <a:endCxn id="32" idx="2"/>
          </p:cNvCxnSpPr>
          <p:nvPr/>
        </p:nvCxnSpPr>
        <p:spPr bwMode="auto">
          <a:xfrm>
            <a:off x="5364088" y="3441576"/>
            <a:ext cx="504056" cy="234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34" idx="6"/>
            <a:endCxn id="24" idx="1"/>
          </p:cNvCxnSpPr>
          <p:nvPr/>
        </p:nvCxnSpPr>
        <p:spPr bwMode="auto">
          <a:xfrm>
            <a:off x="3779912" y="3032956"/>
            <a:ext cx="723699" cy="2469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44" idx="1"/>
            <a:endCxn id="9" idx="4"/>
          </p:cNvCxnSpPr>
          <p:nvPr/>
        </p:nvCxnSpPr>
        <p:spPr bwMode="auto">
          <a:xfrm rot="16200000" flipV="1">
            <a:off x="1459310" y="1814314"/>
            <a:ext cx="213772" cy="3250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圆角矩形标注 27"/>
          <p:cNvSpPr/>
          <p:nvPr/>
        </p:nvSpPr>
        <p:spPr bwMode="auto">
          <a:xfrm>
            <a:off x="2987824" y="3140968"/>
            <a:ext cx="4320480" cy="936104"/>
          </a:xfrm>
          <a:prstGeom prst="wedgeRoundRectCallout">
            <a:avLst>
              <a:gd name="adj1" fmla="val -3869"/>
              <a:gd name="adj2" fmla="val 9465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Adopt heuristic algorithm for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enumerating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cliques</a:t>
            </a:r>
            <a:endParaRPr kumimoji="0" lang="zh-CN" altLang="en-US" sz="2000" b="0" i="1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A98017-11A0-4279-A41A-FDF5038A1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9AA98017-11A0-4279-A41A-FDF5038A1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544CAB-E9FF-4F17-82DC-C83E2F8A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">
                                            <p:graphicEl>
                                              <a:dgm id="{1D544CAB-E9FF-4F17-82DC-C83E2F8A7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4E37A5-16DD-4E52-8EE9-F687D6B1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6">
                                            <p:graphicEl>
                                              <a:dgm id="{CB4E37A5-16DD-4E52-8EE9-F687D6B1B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7" grpId="0" animBg="1"/>
      <p:bldP spid="9" grpId="0" animBg="1"/>
      <p:bldP spid="9" grpId="1" animBg="1"/>
      <p:bldP spid="15" grpId="0" animBg="1"/>
      <p:bldP spid="15" grpId="1" animBg="1"/>
      <p:bldP spid="24" grpId="0" animBg="1"/>
      <p:bldP spid="24" grpId="1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4" grpId="0" animBg="1"/>
      <p:bldP spid="44" grpId="1" animBg="1"/>
      <p:bldP spid="28" grpId="0" animBg="1"/>
      <p:bldP spid="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Experimental Study – Data sets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HOSP (Hospital Compare) data is publicly available from U.S. Department of Health &amp; Human Services.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There are </a:t>
            </a:r>
            <a:r>
              <a:rPr lang="da-DK" altLang="zh-CN" dirty="0" smtClean="0">
                <a:ea typeface="宋体" charset="-122"/>
              </a:rPr>
              <a:t>37 editing rules designed for HOSP.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DBLP data is from the DBLP Bibliography.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There are </a:t>
            </a:r>
            <a:r>
              <a:rPr lang="da-DK" altLang="zh-CN" dirty="0" smtClean="0">
                <a:ea typeface="宋体" charset="-122"/>
              </a:rPr>
              <a:t>16 editing rules designed for DBLP.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TPC-H data is from the TPC-H </a:t>
            </a:r>
            <a:r>
              <a:rPr lang="en-US" altLang="zh-CN" dirty="0" err="1" smtClean="0">
                <a:ea typeface="宋体" charset="-122"/>
              </a:rPr>
              <a:t>dbgen</a:t>
            </a:r>
            <a:r>
              <a:rPr lang="en-US" altLang="zh-CN" dirty="0" smtClean="0">
                <a:ea typeface="宋体" charset="-122"/>
              </a:rPr>
              <a:t> generator. 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There are 55 editing rules designed for TPC-H.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RAND data was randomly generated for scalability test.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5805264"/>
            <a:ext cx="7848872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Both real life and synthetic data were used to evaluate our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6108" y="1844824"/>
            <a:ext cx="475818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658665"/>
            <a:ext cx="4824536" cy="442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Tuple Level Recall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0429" y="5661025"/>
            <a:ext cx="19319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2060"/>
                </a:solidFill>
                <a:latin typeface="Arial" charset="0"/>
              </a:rPr>
              <a:t> Varying |D</a:t>
            </a:r>
            <a:r>
              <a:rPr lang="en-US" altLang="zh-CN" baseline="-25000" dirty="0">
                <a:solidFill>
                  <a:srgbClr val="002060"/>
                </a:solidFill>
                <a:latin typeface="Arial" charset="0"/>
              </a:rPr>
              <a:t>m</a:t>
            </a:r>
            <a:r>
              <a:rPr lang="en-US" altLang="zh-CN" dirty="0">
                <a:solidFill>
                  <a:srgbClr val="002060"/>
                </a:solidFill>
                <a:latin typeface="Arial" charset="0"/>
              </a:rPr>
              <a:t>|</a:t>
            </a:r>
            <a:endParaRPr lang="zh-CN" altLang="en-US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6093296"/>
            <a:ext cx="8496944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More informative master data is, the more </a:t>
            </a:r>
            <a:r>
              <a:rPr lang="en-US" altLang="zh-CN" i="1" dirty="0" err="1" smtClean="0">
                <a:solidFill>
                  <a:schemeClr val="accent2"/>
                </a:solidFill>
                <a:latin typeface="Arial" charset="0"/>
                <a:ea typeface="宋体" charset="-122"/>
              </a:rPr>
              <a:t>tuples</a:t>
            </a: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 can be fixed</a:t>
            </a:r>
          </a:p>
        </p:txBody>
      </p:sp>
      <p:sp>
        <p:nvSpPr>
          <p:cNvPr id="13" name="矩形标注 12"/>
          <p:cNvSpPr/>
          <p:nvPr/>
        </p:nvSpPr>
        <p:spPr bwMode="auto">
          <a:xfrm>
            <a:off x="1691680" y="1340768"/>
            <a:ext cx="6624736" cy="576064"/>
          </a:xfrm>
          <a:prstGeom prst="wedgeRectCallout">
            <a:avLst>
              <a:gd name="adj1" fmla="val -2808"/>
              <a:gd name="adj2" fmla="val -10802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2" algn="l"/>
            <a:r>
              <a:rPr lang="en-US" altLang="zh-CN" i="1" dirty="0" err="1" smtClean="0"/>
              <a:t>recall</a:t>
            </a:r>
            <a:r>
              <a:rPr lang="en-US" altLang="zh-CN" i="1" baseline="-25000" dirty="0" err="1" smtClean="0"/>
              <a:t>tuple</a:t>
            </a:r>
            <a:r>
              <a:rPr lang="en-US" altLang="zh-CN" i="1" dirty="0" smtClean="0"/>
              <a:t> = # of corrected </a:t>
            </a:r>
            <a:r>
              <a:rPr lang="en-US" altLang="zh-CN" i="1" dirty="0" err="1" smtClean="0"/>
              <a:t>tuples</a:t>
            </a:r>
            <a:r>
              <a:rPr lang="en-US" altLang="zh-CN" i="1" dirty="0" smtClean="0"/>
              <a:t> / # of error </a:t>
            </a:r>
            <a:r>
              <a:rPr lang="en-US" altLang="zh-CN" i="1" dirty="0" err="1" smtClean="0"/>
              <a:t>tuples</a:t>
            </a:r>
            <a:endParaRPr lang="en-GB" altLang="zh-CN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580" b="19003"/>
          <a:stretch>
            <a:fillRect/>
          </a:stretch>
        </p:blipFill>
        <p:spPr>
          <a:xfrm>
            <a:off x="1907704" y="1412776"/>
            <a:ext cx="5711219" cy="4320381"/>
          </a:xfrm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Attribute Level F-Measure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6432" y="5661248"/>
            <a:ext cx="1726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2060"/>
                </a:solidFill>
                <a:latin typeface="Arial" charset="0"/>
              </a:rPr>
              <a:t> Varying </a:t>
            </a:r>
            <a:r>
              <a:rPr lang="en-US" altLang="zh-CN" dirty="0" smtClean="0">
                <a:solidFill>
                  <a:srgbClr val="002060"/>
                </a:solidFill>
                <a:latin typeface="Arial" charset="0"/>
              </a:rPr>
              <a:t>noise rate</a:t>
            </a:r>
            <a:endParaRPr lang="zh-CN" altLang="en-US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971600" y="5013176"/>
            <a:ext cx="5544616" cy="1224136"/>
          </a:xfrm>
          <a:prstGeom prst="wedgeRectCallout">
            <a:avLst>
              <a:gd name="adj1" fmla="val -9838"/>
              <a:gd name="adj2" fmla="val -72835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latin typeface="+mj-lt"/>
              </a:rPr>
              <a:t>We compared our approach with</a:t>
            </a:r>
          </a:p>
          <a:p>
            <a:pPr algn="l"/>
            <a:r>
              <a:rPr lang="en-US" altLang="zh-CN" dirty="0" smtClean="0">
                <a:latin typeface="+mj-lt"/>
              </a:rPr>
              <a:t>	 </a:t>
            </a:r>
            <a:r>
              <a:rPr lang="en-US" altLang="zh-CN" i="1" dirty="0" err="1" smtClean="0">
                <a:solidFill>
                  <a:srgbClr val="0000CC"/>
                </a:solidFill>
                <a:cs typeface="Times New Roman" pitchFamily="18" charset="0"/>
              </a:rPr>
              <a:t>IncRep</a:t>
            </a:r>
            <a:r>
              <a:rPr lang="en-US" altLang="zh-CN" dirty="0" smtClean="0">
                <a:latin typeface="+mj-lt"/>
              </a:rPr>
              <a:t> – an incremental algorithm for</a:t>
            </a:r>
          </a:p>
          <a:p>
            <a:pPr algn="l"/>
            <a:r>
              <a:rPr lang="en-GB" altLang="zh-CN" dirty="0" smtClean="0">
                <a:latin typeface="+mj-lt"/>
              </a:rPr>
              <a:t>		data repairing using CFDs.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1259632" y="1484784"/>
            <a:ext cx="7056784" cy="576064"/>
          </a:xfrm>
          <a:prstGeom prst="wedgeRectCallout">
            <a:avLst>
              <a:gd name="adj1" fmla="val 17430"/>
              <a:gd name="adj2" fmla="val -1180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F-measure = 2(</a:t>
            </a:r>
            <a:r>
              <a:rPr lang="en-US" altLang="zh-CN" i="1" dirty="0" err="1" smtClean="0"/>
              <a:t>recall</a:t>
            </a:r>
            <a:r>
              <a:rPr lang="en-US" altLang="zh-CN" i="1" baseline="-25000" dirty="0" err="1" smtClean="0"/>
              <a:t>attr</a:t>
            </a:r>
            <a:r>
              <a:rPr lang="en-US" altLang="zh-CN" i="1" dirty="0" smtClean="0"/>
              <a:t> · </a:t>
            </a:r>
            <a:r>
              <a:rPr lang="en-US" altLang="zh-CN" i="1" dirty="0" err="1" smtClean="0"/>
              <a:t>precision</a:t>
            </a:r>
            <a:r>
              <a:rPr lang="en-US" altLang="zh-CN" i="1" baseline="-25000" dirty="0" err="1" smtClean="0"/>
              <a:t>attr</a:t>
            </a:r>
            <a:r>
              <a:rPr lang="en-US" altLang="zh-CN" i="1" dirty="0" smtClean="0"/>
              <a:t>)/(</a:t>
            </a:r>
            <a:r>
              <a:rPr lang="en-US" altLang="zh-CN" i="1" dirty="0" err="1" smtClean="0"/>
              <a:t>recall</a:t>
            </a:r>
            <a:r>
              <a:rPr lang="en-US" altLang="zh-CN" i="1" baseline="-25000" dirty="0" err="1" smtClean="0"/>
              <a:t>attr</a:t>
            </a:r>
            <a:r>
              <a:rPr lang="en-US" altLang="zh-CN" i="1" dirty="0" smtClean="0"/>
              <a:t> + </a:t>
            </a:r>
            <a:r>
              <a:rPr lang="en-US" altLang="zh-CN" i="1" dirty="0" err="1" smtClean="0"/>
              <a:t>precision</a:t>
            </a:r>
            <a:r>
              <a:rPr lang="en-US" altLang="zh-CN" i="1" baseline="-25000" dirty="0" err="1" smtClean="0"/>
              <a:t>attr</a:t>
            </a:r>
            <a:r>
              <a:rPr lang="en-US" altLang="zh-CN" i="1" dirty="0" smtClean="0"/>
              <a:t>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1560" y="6093296"/>
            <a:ext cx="8280920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Our approach generally out performs in F-Measure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Scalability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3072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630" b="16734"/>
          <a:stretch>
            <a:fillRect/>
          </a:stretch>
        </p:blipFill>
        <p:spPr>
          <a:xfrm>
            <a:off x="1724267" y="1268760"/>
            <a:ext cx="5656046" cy="4536504"/>
          </a:xfrm>
        </p:spPr>
      </p:pic>
      <p:grpSp>
        <p:nvGrpSpPr>
          <p:cNvPr id="11" name="组合 10"/>
          <p:cNvGrpSpPr/>
          <p:nvPr/>
        </p:nvGrpSpPr>
        <p:grpSpPr>
          <a:xfrm>
            <a:off x="1739310" y="1412776"/>
            <a:ext cx="5713010" cy="4494410"/>
            <a:chOff x="1893562" y="1556792"/>
            <a:chExt cx="5713010" cy="4494410"/>
          </a:xfrm>
        </p:grpSpPr>
        <p:pic>
          <p:nvPicPr>
            <p:cNvPr id="30723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691" r="427" b="18127"/>
            <a:stretch>
              <a:fillRect/>
            </a:stretch>
          </p:blipFill>
          <p:spPr bwMode="auto">
            <a:xfrm>
              <a:off x="1893562" y="1556792"/>
              <a:ext cx="5713010" cy="432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2987824" y="5589240"/>
              <a:ext cx="3875087" cy="4619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2060"/>
                  </a:solidFill>
                  <a:latin typeface="Arial" charset="0"/>
                </a:rPr>
                <a:t> Varying |D</a:t>
              </a:r>
              <a:r>
                <a:rPr lang="en-US" altLang="zh-CN" baseline="-25000" dirty="0">
                  <a:solidFill>
                    <a:srgbClr val="002060"/>
                  </a:solidFill>
                  <a:latin typeface="Arial" charset="0"/>
                </a:rPr>
                <a:t>m</a:t>
              </a:r>
              <a:r>
                <a:rPr lang="en-US" altLang="zh-CN" dirty="0">
                  <a:solidFill>
                    <a:srgbClr val="002060"/>
                  </a:solidFill>
                  <a:latin typeface="Arial" charset="0"/>
                </a:rPr>
                <a:t>|</a:t>
              </a:r>
              <a:endParaRPr lang="zh-CN" altLang="en-US" dirty="0">
                <a:solidFill>
                  <a:srgbClr val="002060"/>
                </a:solidFill>
                <a:latin typeface="Arial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699792" y="5405154"/>
            <a:ext cx="387508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2060"/>
                </a:solidFill>
                <a:latin typeface="Arial" charset="0"/>
              </a:rPr>
              <a:t> Varying </a:t>
            </a:r>
            <a:r>
              <a:rPr lang="en-US" altLang="zh-CN" dirty="0" smtClean="0">
                <a:solidFill>
                  <a:srgbClr val="002060"/>
                </a:solidFill>
                <a:latin typeface="Arial" charset="0"/>
              </a:rPr>
              <a:t># of maximal cliques</a:t>
            </a:r>
            <a:endParaRPr lang="zh-CN" altLang="en-US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59832" y="5373216"/>
            <a:ext cx="38735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2060"/>
                </a:solidFill>
                <a:latin typeface="Arial" charset="0"/>
              </a:rPr>
              <a:t> Varying |</a:t>
            </a:r>
            <a:r>
              <a:rPr lang="el-GR" altLang="zh-CN" dirty="0">
                <a:solidFill>
                  <a:srgbClr val="002060"/>
                </a:solidFill>
                <a:latin typeface="Arial" charset="0"/>
              </a:rPr>
              <a:t>Σ</a:t>
            </a:r>
            <a:r>
              <a:rPr lang="en-US" altLang="zh-CN" dirty="0">
                <a:solidFill>
                  <a:srgbClr val="002060"/>
                </a:solidFill>
                <a:latin typeface="Arial" charset="0"/>
              </a:rPr>
              <a:t>|</a:t>
            </a:r>
            <a:endParaRPr lang="zh-CN" altLang="en-US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5536" y="6093296"/>
            <a:ext cx="8496944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Our algorithm scales well with large |Dm|, k and |</a:t>
            </a:r>
            <a:r>
              <a:rPr lang="el-GR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Σ</a:t>
            </a: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|</a:t>
            </a:r>
          </a:p>
        </p:txBody>
      </p:sp>
      <p:pic>
        <p:nvPicPr>
          <p:cNvPr id="3072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0" t="27785" r="5194" b="17943"/>
          <a:stretch>
            <a:fillRect/>
          </a:stretch>
        </p:blipFill>
        <p:spPr bwMode="auto">
          <a:xfrm>
            <a:off x="2123728" y="1340768"/>
            <a:ext cx="501160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流程图: 过程 84"/>
          <p:cNvSpPr/>
          <p:nvPr/>
        </p:nvSpPr>
        <p:spPr bwMode="auto">
          <a:xfrm>
            <a:off x="1115616" y="2420888"/>
            <a:ext cx="2304256" cy="3168352"/>
          </a:xfrm>
          <a:prstGeom prst="flowChartProcess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2007B-2C16-45AD-8093-60B9A298F1B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395536" y="6093296"/>
            <a:ext cx="8496944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A first step towards certain fixes with editing rules and master data</a:t>
            </a:r>
          </a:p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 </a:t>
            </a:r>
          </a:p>
        </p:txBody>
      </p:sp>
      <p:cxnSp>
        <p:nvCxnSpPr>
          <p:cNvPr id="57" name="直接连接符 56"/>
          <p:cNvCxnSpPr/>
          <p:nvPr/>
        </p:nvCxnSpPr>
        <p:spPr bwMode="auto">
          <a:xfrm>
            <a:off x="1475656" y="177281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1475656" y="2348880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pic>
        <p:nvPicPr>
          <p:cNvPr id="59" name="Picture 2" descr="D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2780928"/>
            <a:ext cx="1440160" cy="1366884"/>
          </a:xfrm>
          <a:prstGeom prst="rect">
            <a:avLst/>
          </a:prstGeom>
          <a:noFill/>
        </p:spPr>
      </p:pic>
      <p:sp>
        <p:nvSpPr>
          <p:cNvPr id="60" name="矩形 59"/>
          <p:cNvSpPr/>
          <p:nvPr/>
        </p:nvSpPr>
        <p:spPr bwMode="auto">
          <a:xfrm>
            <a:off x="421196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28384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020272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907704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流程图: 磁盘 63"/>
          <p:cNvSpPr/>
          <p:nvPr/>
        </p:nvSpPr>
        <p:spPr bwMode="auto">
          <a:xfrm>
            <a:off x="1403648" y="2564904"/>
            <a:ext cx="1719594" cy="1152128"/>
          </a:xfrm>
          <a:prstGeom prst="flowChartMagneticDisk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Master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Data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65" name="流程图: 预定义过程 64"/>
          <p:cNvSpPr/>
          <p:nvPr/>
        </p:nvSpPr>
        <p:spPr bwMode="auto">
          <a:xfrm>
            <a:off x="3851920" y="2636912"/>
            <a:ext cx="1800200" cy="1008112"/>
          </a:xfrm>
          <a:prstGeom prst="flowChartPredefinedProcess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Monitoring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66" name="流程图: 多文档 65"/>
          <p:cNvSpPr/>
          <p:nvPr/>
        </p:nvSpPr>
        <p:spPr bwMode="auto">
          <a:xfrm>
            <a:off x="1403648" y="3933056"/>
            <a:ext cx="1728192" cy="1368152"/>
          </a:xfrm>
          <a:prstGeom prst="flowChartMultidocumen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Editing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Rules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Σ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7602" y="4005064"/>
            <a:ext cx="66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68" name="上箭头 67"/>
          <p:cNvSpPr/>
          <p:nvPr/>
        </p:nvSpPr>
        <p:spPr bwMode="auto">
          <a:xfrm>
            <a:off x="4499992" y="2204864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上箭头 68"/>
          <p:cNvSpPr/>
          <p:nvPr/>
        </p:nvSpPr>
        <p:spPr bwMode="auto">
          <a:xfrm>
            <a:off x="7380312" y="2276872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0" name="直接箭头连接符 69"/>
          <p:cNvCxnSpPr>
            <a:stCxn id="59" idx="1"/>
            <a:endCxn id="65" idx="3"/>
          </p:cNvCxnSpPr>
          <p:nvPr/>
        </p:nvCxnSpPr>
        <p:spPr bwMode="auto">
          <a:xfrm rot="10800000">
            <a:off x="5652120" y="3140968"/>
            <a:ext cx="1368152" cy="323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>
            <a:stCxn id="64" idx="4"/>
            <a:endCxn id="65" idx="1"/>
          </p:cNvCxnSpPr>
          <p:nvPr/>
        </p:nvCxnSpPr>
        <p:spPr bwMode="auto">
          <a:xfrm>
            <a:off x="3123242" y="3140968"/>
            <a:ext cx="72867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>
            <a:stCxn id="66" idx="3"/>
            <a:endCxn id="65" idx="1"/>
          </p:cNvCxnSpPr>
          <p:nvPr/>
        </p:nvCxnSpPr>
        <p:spPr bwMode="auto">
          <a:xfrm flipV="1">
            <a:off x="3131840" y="3140968"/>
            <a:ext cx="720080" cy="1476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流程图: 预定义过程 72"/>
          <p:cNvSpPr/>
          <p:nvPr/>
        </p:nvSpPr>
        <p:spPr bwMode="auto">
          <a:xfrm>
            <a:off x="3851920" y="3933056"/>
            <a:ext cx="1800200" cy="1368152"/>
          </a:xfrm>
          <a:prstGeom prst="flowChartPredefinedProcess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Computing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Candidate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Certain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Regions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cxnSp>
        <p:nvCxnSpPr>
          <p:cNvPr id="74" name="直接箭头连接符 73"/>
          <p:cNvCxnSpPr>
            <a:stCxn id="64" idx="4"/>
            <a:endCxn id="73" idx="1"/>
          </p:cNvCxnSpPr>
          <p:nvPr/>
        </p:nvCxnSpPr>
        <p:spPr bwMode="auto">
          <a:xfrm>
            <a:off x="3123242" y="3140968"/>
            <a:ext cx="728678" cy="1476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stCxn id="66" idx="3"/>
            <a:endCxn id="73" idx="1"/>
          </p:cNvCxnSpPr>
          <p:nvPr/>
        </p:nvCxnSpPr>
        <p:spPr bwMode="auto">
          <a:xfrm>
            <a:off x="3131840" y="4617132"/>
            <a:ext cx="7200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3" idx="3"/>
            <a:endCxn id="67" idx="2"/>
          </p:cNvCxnSpPr>
          <p:nvPr/>
        </p:nvCxnSpPr>
        <p:spPr bwMode="auto">
          <a:xfrm flipV="1">
            <a:off x="5652120" y="4405174"/>
            <a:ext cx="1969869" cy="2119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899592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5580112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 rot="10800000">
            <a:off x="3131840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 rot="915675">
            <a:off x="5285444" y="296302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lt"/>
              </a:rPr>
              <a:t>certain region</a:t>
            </a:r>
            <a:endParaRPr lang="zh-CN" altLang="en-US" sz="14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 rot="21138976">
            <a:off x="5375935" y="420566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lt"/>
              </a:rPr>
              <a:t>k certain regions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82" name="圆角矩形标注 81"/>
          <p:cNvSpPr/>
          <p:nvPr/>
        </p:nvSpPr>
        <p:spPr bwMode="auto">
          <a:xfrm>
            <a:off x="3275856" y="4437112"/>
            <a:ext cx="2016224" cy="648072"/>
          </a:xfrm>
          <a:prstGeom prst="wedgeRoundRectCallout">
            <a:avLst>
              <a:gd name="adj1" fmla="val -70846"/>
              <a:gd name="adj2" fmla="val 1082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Editing rules</a:t>
            </a:r>
          </a:p>
        </p:txBody>
      </p:sp>
      <p:sp>
        <p:nvSpPr>
          <p:cNvPr id="84" name="圆角矩形标注 83"/>
          <p:cNvSpPr/>
          <p:nvPr/>
        </p:nvSpPr>
        <p:spPr bwMode="auto">
          <a:xfrm>
            <a:off x="3347864" y="3140968"/>
            <a:ext cx="5580112" cy="1008112"/>
          </a:xfrm>
          <a:prstGeom prst="wedgeRoundRectCallout">
            <a:avLst>
              <a:gd name="adj1" fmla="val -55368"/>
              <a:gd name="adj2" fmla="val -1631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zh-CN" dirty="0" smtClean="0">
                <a:latin typeface="+mj-lt"/>
              </a:rPr>
              <a:t>Fundamental problems and their complexity and approximation bounds</a:t>
            </a:r>
          </a:p>
        </p:txBody>
      </p:sp>
      <p:sp>
        <p:nvSpPr>
          <p:cNvPr id="88" name="圆角矩形标注 87"/>
          <p:cNvSpPr/>
          <p:nvPr/>
        </p:nvSpPr>
        <p:spPr bwMode="auto">
          <a:xfrm>
            <a:off x="899592" y="980728"/>
            <a:ext cx="3312368" cy="1656184"/>
          </a:xfrm>
          <a:prstGeom prst="wedgeRoundRectCallout">
            <a:avLst>
              <a:gd name="adj1" fmla="val 62578"/>
              <a:gd name="adj2" fmla="val 3161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zh-CN" dirty="0" smtClean="0">
                <a:latin typeface="+mj-lt"/>
              </a:rPr>
              <a:t>In the context of previous </a:t>
            </a:r>
            <a:r>
              <a:rPr lang="en-GB" altLang="zh-CN" dirty="0" err="1" smtClean="0">
                <a:latin typeface="+mj-lt"/>
              </a:rPr>
              <a:t>approachs</a:t>
            </a:r>
            <a:r>
              <a:rPr lang="en-GB" altLang="zh-CN" dirty="0" smtClean="0">
                <a:latin typeface="+mj-lt"/>
              </a:rPr>
              <a:t>, this one is to </a:t>
            </a:r>
            <a:r>
              <a:rPr lang="en-GB" altLang="zh-CN" dirty="0" smtClean="0">
                <a:solidFill>
                  <a:srgbClr val="FF0000"/>
                </a:solidFill>
                <a:latin typeface="+mj-lt"/>
              </a:rPr>
              <a:t>find certain fixes</a:t>
            </a:r>
            <a:r>
              <a:rPr lang="en-GB" altLang="zh-CN" dirty="0" smtClean="0">
                <a:latin typeface="+mj-lt"/>
              </a:rPr>
              <a:t> and </a:t>
            </a:r>
            <a:r>
              <a:rPr lang="en-GB" altLang="zh-CN" dirty="0" smtClean="0">
                <a:solidFill>
                  <a:srgbClr val="FF0000"/>
                </a:solidFill>
                <a:latin typeface="+mj-lt"/>
              </a:rPr>
              <a:t>guarantee the correctness</a:t>
            </a:r>
            <a:r>
              <a:rPr lang="en-GB" altLang="zh-CN" dirty="0" smtClean="0">
                <a:latin typeface="+mj-lt"/>
              </a:rPr>
              <a:t> of repairing.</a:t>
            </a:r>
          </a:p>
          <a:p>
            <a:pPr algn="l"/>
            <a:endParaRPr lang="en-GB" altLang="zh-CN" dirty="0" smtClean="0">
              <a:latin typeface="+mj-lt"/>
            </a:endParaRPr>
          </a:p>
        </p:txBody>
      </p:sp>
      <p:sp>
        <p:nvSpPr>
          <p:cNvPr id="89" name="流程图: 过程 88"/>
          <p:cNvSpPr/>
          <p:nvPr/>
        </p:nvSpPr>
        <p:spPr bwMode="auto">
          <a:xfrm>
            <a:off x="1115616" y="1484784"/>
            <a:ext cx="7704856" cy="3960440"/>
          </a:xfrm>
          <a:prstGeom prst="flowChartProcess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圆角矩形标注 86"/>
          <p:cNvSpPr/>
          <p:nvPr/>
        </p:nvSpPr>
        <p:spPr bwMode="auto">
          <a:xfrm>
            <a:off x="5004048" y="4797152"/>
            <a:ext cx="3168352" cy="1008112"/>
          </a:xfrm>
          <a:prstGeom prst="wedgeRoundRectCallout">
            <a:avLst>
              <a:gd name="adj1" fmla="val -34998"/>
              <a:gd name="adj2" fmla="val -5972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 smtClean="0">
                <a:latin typeface="+mj-lt"/>
              </a:rPr>
              <a:t>A graph-based heuristic algorithm</a:t>
            </a:r>
            <a:endParaRPr lang="en-GB" altLang="zh-CN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7" grpId="0" animBg="1"/>
      <p:bldP spid="82" grpId="1" animBg="1"/>
      <p:bldP spid="84" grpId="0" animBg="1"/>
      <p:bldP spid="84" grpId="1" animBg="1"/>
      <p:bldP spid="88" grpId="0" animBg="1"/>
      <p:bldP spid="88" grpId="1" animBg="1"/>
      <p:bldP spid="89" grpId="0" animBg="1"/>
      <p:bldP spid="87" grpId="0" animBg="1"/>
      <p:bldP spid="8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 bwMode="auto">
          <a:xfrm>
            <a:off x="1475656" y="177281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475656" y="2348880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pic>
        <p:nvPicPr>
          <p:cNvPr id="43" name="Picture 2" descr="D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780928"/>
            <a:ext cx="1440160" cy="1366884"/>
          </a:xfrm>
          <a:prstGeom prst="rect">
            <a:avLst/>
          </a:prstGeom>
          <a:noFill/>
        </p:spPr>
      </p:pic>
      <p:sp>
        <p:nvSpPr>
          <p:cNvPr id="44" name="矩形 43"/>
          <p:cNvSpPr/>
          <p:nvPr/>
        </p:nvSpPr>
        <p:spPr bwMode="auto">
          <a:xfrm>
            <a:off x="421196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28384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020272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07704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流程图: 磁盘 47"/>
          <p:cNvSpPr/>
          <p:nvPr/>
        </p:nvSpPr>
        <p:spPr bwMode="auto">
          <a:xfrm>
            <a:off x="1403648" y="2564904"/>
            <a:ext cx="1719594" cy="1152128"/>
          </a:xfrm>
          <a:prstGeom prst="flowChartMagneticDisk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Master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Data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49" name="流程图: 预定义过程 48"/>
          <p:cNvSpPr/>
          <p:nvPr/>
        </p:nvSpPr>
        <p:spPr bwMode="auto">
          <a:xfrm>
            <a:off x="3851920" y="2636912"/>
            <a:ext cx="1800200" cy="1008112"/>
          </a:xfrm>
          <a:prstGeom prst="flowChartPredefinedProcess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Monitoring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50" name="流程图: 多文档 49"/>
          <p:cNvSpPr/>
          <p:nvPr/>
        </p:nvSpPr>
        <p:spPr bwMode="auto">
          <a:xfrm>
            <a:off x="1403648" y="3933056"/>
            <a:ext cx="1728192" cy="1368152"/>
          </a:xfrm>
          <a:prstGeom prst="flowChartMultidocumen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Editing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Rules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Σ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7602" y="4005064"/>
            <a:ext cx="66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52" name="上箭头 51"/>
          <p:cNvSpPr/>
          <p:nvPr/>
        </p:nvSpPr>
        <p:spPr bwMode="auto">
          <a:xfrm>
            <a:off x="4499992" y="2204864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上箭头 52"/>
          <p:cNvSpPr/>
          <p:nvPr/>
        </p:nvSpPr>
        <p:spPr bwMode="auto">
          <a:xfrm>
            <a:off x="7380312" y="2276872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直接箭头连接符 53"/>
          <p:cNvCxnSpPr>
            <a:stCxn id="43" idx="1"/>
            <a:endCxn id="49" idx="3"/>
          </p:cNvCxnSpPr>
          <p:nvPr/>
        </p:nvCxnSpPr>
        <p:spPr bwMode="auto">
          <a:xfrm rot="10800000">
            <a:off x="5652120" y="3140968"/>
            <a:ext cx="1368152" cy="323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48" idx="4"/>
            <a:endCxn id="49" idx="1"/>
          </p:cNvCxnSpPr>
          <p:nvPr/>
        </p:nvCxnSpPr>
        <p:spPr bwMode="auto">
          <a:xfrm>
            <a:off x="3123242" y="3140968"/>
            <a:ext cx="72867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0" idx="3"/>
            <a:endCxn id="49" idx="1"/>
          </p:cNvCxnSpPr>
          <p:nvPr/>
        </p:nvCxnSpPr>
        <p:spPr bwMode="auto">
          <a:xfrm flipV="1">
            <a:off x="3131840" y="3140968"/>
            <a:ext cx="720080" cy="1476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流程图: 预定义过程 56"/>
          <p:cNvSpPr/>
          <p:nvPr/>
        </p:nvSpPr>
        <p:spPr bwMode="auto">
          <a:xfrm>
            <a:off x="3851920" y="3933056"/>
            <a:ext cx="1800200" cy="1368152"/>
          </a:xfrm>
          <a:prstGeom prst="flowChartPredefinedProcess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Computing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Candidate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Certain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Regions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cxnSp>
        <p:nvCxnSpPr>
          <p:cNvPr id="58" name="直接箭头连接符 57"/>
          <p:cNvCxnSpPr>
            <a:stCxn id="48" idx="4"/>
            <a:endCxn id="57" idx="1"/>
          </p:cNvCxnSpPr>
          <p:nvPr/>
        </p:nvCxnSpPr>
        <p:spPr bwMode="auto">
          <a:xfrm>
            <a:off x="3123242" y="3140968"/>
            <a:ext cx="728678" cy="1476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50" idx="3"/>
            <a:endCxn id="57" idx="1"/>
          </p:cNvCxnSpPr>
          <p:nvPr/>
        </p:nvCxnSpPr>
        <p:spPr bwMode="auto">
          <a:xfrm>
            <a:off x="3131840" y="4617132"/>
            <a:ext cx="7200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>
            <a:stCxn id="57" idx="3"/>
            <a:endCxn id="51" idx="2"/>
          </p:cNvCxnSpPr>
          <p:nvPr/>
        </p:nvCxnSpPr>
        <p:spPr bwMode="auto">
          <a:xfrm flipV="1">
            <a:off x="5652120" y="4405174"/>
            <a:ext cx="1969869" cy="2119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899592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5580112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rot="10800000">
            <a:off x="3131840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 rot="915675">
            <a:off x="5285444" y="296302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lt"/>
              </a:rPr>
              <a:t>certain region</a:t>
            </a:r>
            <a:endParaRPr lang="zh-CN" altLang="en-US" sz="14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 rot="21138976">
            <a:off x="5375935" y="420566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lt"/>
              </a:rPr>
              <a:t>k certain regions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2007B-2C16-45AD-8093-60B9A298F1B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5" name="云形标注 34"/>
          <p:cNvSpPr/>
          <p:nvPr/>
        </p:nvSpPr>
        <p:spPr bwMode="auto">
          <a:xfrm>
            <a:off x="1331640" y="5373216"/>
            <a:ext cx="3744416" cy="1080120"/>
          </a:xfrm>
          <a:prstGeom prst="cloudCallout">
            <a:avLst>
              <a:gd name="adj1" fmla="val -21996"/>
              <a:gd name="adj2" fmla="val -7932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</a:rPr>
              <a:t>   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iscovering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editing rules?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7" name="云形标注 36"/>
          <p:cNvSpPr/>
          <p:nvPr/>
        </p:nvSpPr>
        <p:spPr bwMode="auto">
          <a:xfrm>
            <a:off x="4139952" y="2564904"/>
            <a:ext cx="3744416" cy="1080120"/>
          </a:xfrm>
          <a:prstGeom prst="cloudCallout">
            <a:avLst>
              <a:gd name="adj1" fmla="val -34012"/>
              <a:gd name="adj2" fmla="val -6589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Cleaning collection of data?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40" name="云形标注 39"/>
          <p:cNvSpPr/>
          <p:nvPr/>
        </p:nvSpPr>
        <p:spPr bwMode="auto">
          <a:xfrm>
            <a:off x="3131840" y="2996952"/>
            <a:ext cx="3744416" cy="1440160"/>
          </a:xfrm>
          <a:prstGeom prst="cloudCallout">
            <a:avLst>
              <a:gd name="adj1" fmla="val -68511"/>
              <a:gd name="adj2" fmla="val 31801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+mj-lt"/>
              </a:rPr>
              <a:t>Heuristic algorithm</a:t>
            </a:r>
          </a:p>
          <a:p>
            <a:r>
              <a:rPr lang="en-US" altLang="zh-CN" dirty="0" smtClean="0">
                <a:latin typeface="+mj-lt"/>
              </a:rPr>
              <a:t>for consistency?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95536" y="6093296"/>
            <a:ext cx="8496944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 Naturally much more to be done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40" grpId="0" animBg="1"/>
      <p:bldP spid="40" grpId="1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785937"/>
            <a:ext cx="6624638" cy="3744516"/>
          </a:xfrm>
        </p:spPr>
        <p:txBody>
          <a:bodyPr/>
          <a:lstStyle/>
          <a:p>
            <a:pPr marL="381000" indent="-381000"/>
            <a:r>
              <a:rPr lang="en-US" altLang="zh-CN" sz="1800" dirty="0">
                <a:ea typeface="宋体" charset="-122"/>
              </a:rPr>
              <a:t>Poor data costs US businesses </a:t>
            </a:r>
            <a:r>
              <a:rPr lang="en-US" altLang="zh-CN" sz="1800" dirty="0">
                <a:solidFill>
                  <a:schemeClr val="accent2"/>
                </a:solidFill>
                <a:ea typeface="宋体" charset="-122"/>
              </a:rPr>
              <a:t>$611</a:t>
            </a:r>
            <a:r>
              <a:rPr lang="en-US" altLang="zh-CN" sz="1800" dirty="0">
                <a:ea typeface="宋体" charset="-122"/>
              </a:rPr>
              <a:t> billion annually</a:t>
            </a:r>
          </a:p>
          <a:p>
            <a:pPr marL="381000" indent="-381000"/>
            <a:r>
              <a:rPr lang="en-US" altLang="zh-CN" sz="1800" dirty="0">
                <a:ea typeface="宋体" charset="-122"/>
              </a:rPr>
              <a:t>Erroneously priced data in retail databases costs US customers </a:t>
            </a:r>
            <a:r>
              <a:rPr lang="en-US" altLang="zh-CN" sz="1800" dirty="0">
                <a:solidFill>
                  <a:schemeClr val="accent2"/>
                </a:solidFill>
                <a:ea typeface="宋体" charset="-122"/>
              </a:rPr>
              <a:t>$2.5 billion</a:t>
            </a:r>
            <a:r>
              <a:rPr lang="en-US" altLang="zh-CN" sz="1800" dirty="0">
                <a:ea typeface="宋体" charset="-122"/>
              </a:rPr>
              <a:t> each year </a:t>
            </a:r>
          </a:p>
          <a:p>
            <a:pPr marL="381000" indent="-381000"/>
            <a:r>
              <a:rPr lang="en-US" altLang="zh-CN" sz="1800" dirty="0">
                <a:solidFill>
                  <a:schemeClr val="accent2"/>
                </a:solidFill>
                <a:ea typeface="宋体" charset="-122"/>
              </a:rPr>
              <a:t>1/3</a:t>
            </a:r>
            <a:r>
              <a:rPr lang="en-US" altLang="zh-CN" sz="1800" dirty="0">
                <a:ea typeface="宋体" charset="-122"/>
              </a:rPr>
              <a:t> of system development projects were forced to delay or cancel due to poor data quality</a:t>
            </a:r>
          </a:p>
          <a:p>
            <a:pPr marL="381000" indent="-381000">
              <a:spcBef>
                <a:spcPct val="40000"/>
              </a:spcBef>
            </a:pPr>
            <a:r>
              <a:rPr lang="en-US" altLang="zh-CN" sz="1800" dirty="0">
                <a:solidFill>
                  <a:schemeClr val="accent2"/>
                </a:solidFill>
                <a:ea typeface="宋体" charset="-122"/>
              </a:rPr>
              <a:t>30%-80%</a:t>
            </a:r>
            <a:r>
              <a:rPr lang="en-US" altLang="zh-CN" sz="1800" dirty="0">
                <a:ea typeface="宋体" charset="-122"/>
              </a:rPr>
              <a:t> of the development time and budget for data warehousing are for data cleaning</a:t>
            </a:r>
          </a:p>
          <a:p>
            <a:pPr marL="381000" indent="-381000">
              <a:spcBef>
                <a:spcPct val="0"/>
              </a:spcBef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92726" y="4004966"/>
            <a:ext cx="1939925" cy="360164"/>
            <a:chOff x="3152" y="2664"/>
            <a:chExt cx="1222" cy="227"/>
          </a:xfrm>
        </p:grpSpPr>
        <p:pic>
          <p:nvPicPr>
            <p:cNvPr id="266247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2" y="2664"/>
              <a:ext cx="75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6248" name="Text Box 8"/>
            <p:cNvSpPr txBox="1">
              <a:spLocks noChangeArrowheads="1"/>
            </p:cNvSpPr>
            <p:nvPr/>
          </p:nvSpPr>
          <p:spPr bwMode="auto">
            <a:xfrm>
              <a:off x="3886" y="2664"/>
              <a:ext cx="488" cy="227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kumimoji="1" lang="en-US" altLang="zh-CN" sz="1800" b="0" dirty="0">
                  <a:solidFill>
                    <a:schemeClr val="bg1"/>
                  </a:solidFill>
                  <a:latin typeface="Comic Sans MS" pitchFamily="66" charset="0"/>
                  <a:ea typeface="宋体" charset="-122"/>
                </a:rPr>
                <a:t>1998</a:t>
              </a:r>
              <a:endParaRPr kumimoji="1" lang="zh-CN" altLang="en-US" sz="1800" b="0">
                <a:solidFill>
                  <a:schemeClr val="bg1"/>
                </a:solidFill>
                <a:latin typeface="Comic Sans MS" pitchFamily="66" charset="0"/>
                <a:ea typeface="宋体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19700" y="3141763"/>
            <a:ext cx="2895600" cy="366117"/>
            <a:chOff x="3007" y="2205"/>
            <a:chExt cx="1824" cy="231"/>
          </a:xfrm>
        </p:grpSpPr>
        <p:pic>
          <p:nvPicPr>
            <p:cNvPr id="266250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 t="16435" b="24652"/>
            <a:stretch>
              <a:fillRect/>
            </a:stretch>
          </p:blipFill>
          <p:spPr bwMode="auto">
            <a:xfrm>
              <a:off x="3007" y="2251"/>
              <a:ext cx="137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6251" name="Text Box 11"/>
            <p:cNvSpPr txBox="1">
              <a:spLocks noChangeArrowheads="1"/>
            </p:cNvSpPr>
            <p:nvPr/>
          </p:nvSpPr>
          <p:spPr bwMode="auto">
            <a:xfrm>
              <a:off x="4332" y="2205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800" b="0" dirty="0">
                  <a:solidFill>
                    <a:srgbClr val="808080"/>
                  </a:solidFill>
                  <a:latin typeface="Comic Sans MS" pitchFamily="66" charset="0"/>
                  <a:ea typeface="宋体" charset="-122"/>
                </a:rPr>
                <a:t>2001</a:t>
              </a:r>
              <a:endParaRPr kumimoji="1" lang="zh-CN" altLang="en-US" sz="1800" b="0">
                <a:solidFill>
                  <a:srgbClr val="808080"/>
                </a:solidFill>
                <a:latin typeface="Comic Sans MS" pitchFamily="66" charset="0"/>
                <a:ea typeface="宋体" charset="-122"/>
              </a:endParaRPr>
            </a:p>
          </p:txBody>
        </p:sp>
      </p:grpSp>
      <p:pic>
        <p:nvPicPr>
          <p:cNvPr id="26625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851" y="1699617"/>
            <a:ext cx="1228725" cy="68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867400" y="2492872"/>
            <a:ext cx="1727200" cy="366117"/>
            <a:chOff x="3969" y="1752"/>
            <a:chExt cx="1088" cy="231"/>
          </a:xfrm>
        </p:grpSpPr>
        <p:pic>
          <p:nvPicPr>
            <p:cNvPr id="266254" name="Picture 14" descr="DMReview"/>
            <p:cNvPicPr>
              <a:picLocks noChangeAspect="1" noChangeArrowheads="1"/>
            </p:cNvPicPr>
            <p:nvPr/>
          </p:nvPicPr>
          <p:blipFill>
            <a:blip r:embed="rId7" cstate="print"/>
            <a:srcRect b="75591"/>
            <a:stretch>
              <a:fillRect/>
            </a:stretch>
          </p:blipFill>
          <p:spPr bwMode="auto">
            <a:xfrm>
              <a:off x="3969" y="1756"/>
              <a:ext cx="69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255" name="Text Box 15"/>
            <p:cNvSpPr txBox="1">
              <a:spLocks noChangeArrowheads="1"/>
            </p:cNvSpPr>
            <p:nvPr/>
          </p:nvSpPr>
          <p:spPr bwMode="auto">
            <a:xfrm>
              <a:off x="4649" y="1752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200" rIns="72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808080"/>
                  </a:solidFill>
                  <a:latin typeface="Comic Sans MS" pitchFamily="66" charset="0"/>
                  <a:ea typeface="宋体" charset="-122"/>
                </a:rPr>
                <a:t>2000</a:t>
              </a:r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71550" y="5516563"/>
            <a:ext cx="7416800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These highlight the need for data cleaning</a:t>
            </a:r>
            <a:endParaRPr lang="en-US" altLang="zh-CN" i="1" dirty="0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sp>
        <p:nvSpPr>
          <p:cNvPr id="26" name="标题 5"/>
          <p:cNvSpPr txBox="1">
            <a:spLocks/>
          </p:cNvSpPr>
          <p:nvPr/>
        </p:nvSpPr>
        <p:spPr bwMode="auto">
          <a:xfrm>
            <a:off x="971550" y="476250"/>
            <a:ext cx="7772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1" lang="en-GB" altLang="zh-CN" sz="2400" b="1" kern="0" dirty="0" smtClean="0">
                <a:latin typeface="+mj-lt"/>
                <a:ea typeface="+mj-ea"/>
                <a:cs typeface="+mj-cs"/>
              </a:rPr>
              <a:t>Dirty data is </a:t>
            </a:r>
            <a:r>
              <a:rPr kumimoji="1" lang="en-GB" altLang="zh-CN" sz="24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costly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爆炸形 2 14"/>
          <p:cNvSpPr/>
          <p:nvPr/>
        </p:nvSpPr>
        <p:spPr bwMode="auto">
          <a:xfrm>
            <a:off x="1331640" y="1196752"/>
            <a:ext cx="7380312" cy="3960440"/>
          </a:xfrm>
          <a:prstGeom prst="irregularSeal2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charset="0"/>
                <a:ea typeface="宋体" charset="-122"/>
              </a:rPr>
              <a:t>In US, 98,000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deaths</a:t>
            </a:r>
            <a:r>
              <a:rPr kumimoji="1" lang="en-US" altLang="zh-CN" sz="2400" dirty="0" smtClean="0">
                <a:latin typeface="Arial" charset="0"/>
                <a:ea typeface="宋体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charset="0"/>
                <a:ea typeface="宋体" charset="-122"/>
              </a:rPr>
              <a:t>each year were caused by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charset="0"/>
                <a:ea typeface="宋体" charset="-122"/>
              </a:rPr>
              <a:t>errors in medical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Integrity constraints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variety of integrity constraints were developed to capture inconsistencies:</a:t>
            </a:r>
          </a:p>
          <a:p>
            <a:pPr lvl="1" eaLnBrk="1" fontAlgn="t" hangingPunct="1"/>
            <a:r>
              <a:rPr lang="en-US" altLang="zh-CN" dirty="0"/>
              <a:t>Functional </a:t>
            </a:r>
            <a:r>
              <a:rPr lang="en-US" altLang="zh-CN" dirty="0" smtClean="0"/>
              <a:t>dependencies (FDs)</a:t>
            </a:r>
          </a:p>
          <a:p>
            <a:pPr lvl="1" eaLnBrk="1" fontAlgn="t" hangingPunct="1"/>
            <a:r>
              <a:rPr lang="en-US" altLang="zh-CN" dirty="0" smtClean="0"/>
              <a:t>Inclusion dependencies (INDs)</a:t>
            </a:r>
          </a:p>
          <a:p>
            <a:pPr lvl="1" eaLnBrk="1" fontAlgn="t" hangingPunct="1"/>
            <a:r>
              <a:rPr lang="en-US" altLang="zh-CN" dirty="0" smtClean="0"/>
              <a:t>Conditional functional dependencies (CFDs)</a:t>
            </a:r>
          </a:p>
          <a:p>
            <a:pPr lvl="1" eaLnBrk="1" fontAlgn="t" hangingPunct="1"/>
            <a:r>
              <a:rPr lang="en-US" altLang="zh-CN" dirty="0" smtClean="0"/>
              <a:t>Denial constraints</a:t>
            </a:r>
          </a:p>
          <a:p>
            <a:pPr lvl="1" eaLnBrk="1" fontAlgn="t" hangingPunct="1"/>
            <a:r>
              <a:rPr lang="en-US" altLang="zh-CN" dirty="0" smtClean="0"/>
              <a:t>…</a:t>
            </a:r>
          </a:p>
          <a:p>
            <a:pPr eaLnBrk="1" fontAlgn="t" hangingPunct="1"/>
            <a:endParaRPr lang="en-US" altLang="zh-CN" dirty="0" smtClean="0"/>
          </a:p>
          <a:p>
            <a:pPr lvl="1" eaLnBrk="1" fontAlgn="t" hangingPunct="1"/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FD63-5A8B-40DA-9B20-9B01876DEF75}" type="slidenum">
              <a:rPr lang="zh-CN" altLang="en-US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648" y="3861048"/>
          <a:ext cx="7128791" cy="731520"/>
        </p:xfrm>
        <a:graphic>
          <a:graphicData uri="http://schemas.openxmlformats.org/drawingml/2006/table">
            <a:tbl>
              <a:tblPr/>
              <a:tblGrid>
                <a:gridCol w="504059"/>
                <a:gridCol w="648072"/>
                <a:gridCol w="576063"/>
                <a:gridCol w="1224134"/>
                <a:gridCol w="792088"/>
                <a:gridCol w="1368152"/>
                <a:gridCol w="432047"/>
                <a:gridCol w="1008113"/>
                <a:gridCol w="57606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59832" y="5097378"/>
            <a:ext cx="3672408" cy="70788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dirty="0" smtClean="0">
                <a:solidFill>
                  <a:srgbClr val="7030A0"/>
                </a:solidFill>
              </a:rPr>
              <a:t>AC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smtClean="0">
                <a:solidFill>
                  <a:srgbClr val="0000CC"/>
                </a:solidFill>
              </a:rPr>
              <a:t>020</a:t>
            </a:r>
            <a:r>
              <a:rPr lang="en-US" altLang="zh-CN" dirty="0" smtClean="0">
                <a:solidFill>
                  <a:srgbClr val="000000"/>
                </a:solidFill>
              </a:rPr>
              <a:t>] →[</a:t>
            </a:r>
            <a:r>
              <a:rPr lang="en-US" altLang="zh-CN" dirty="0" smtClean="0">
                <a:solidFill>
                  <a:srgbClr val="7030A0"/>
                </a:solidFill>
              </a:rPr>
              <a:t>city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</a:rPr>
              <a:t>Ldn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dirty="0" smtClean="0">
                <a:solidFill>
                  <a:srgbClr val="7030A0"/>
                </a:solidFill>
              </a:rPr>
              <a:t>AC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smtClean="0">
                <a:solidFill>
                  <a:srgbClr val="0000CC"/>
                </a:solidFill>
              </a:rPr>
              <a:t>131</a:t>
            </a:r>
            <a:r>
              <a:rPr lang="en-US" altLang="zh-CN" dirty="0" smtClean="0">
                <a:solidFill>
                  <a:srgbClr val="000000"/>
                </a:solidFill>
              </a:rPr>
              <a:t>] →[</a:t>
            </a:r>
            <a:r>
              <a:rPr lang="en-US" altLang="zh-CN" dirty="0" smtClean="0">
                <a:solidFill>
                  <a:srgbClr val="7030A0"/>
                </a:solidFill>
              </a:rPr>
              <a:t>city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smtClean="0">
                <a:solidFill>
                  <a:srgbClr val="0000CC"/>
                </a:solidFill>
              </a:rPr>
              <a:t>Edi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555775" y="4221088"/>
            <a:ext cx="576065" cy="3698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latin typeface="Arial" charset="0"/>
              </a:rPr>
              <a:t>020</a:t>
            </a:r>
            <a:endParaRPr lang="zh-CN" altLang="en-US" b="1" dirty="0"/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6552840" y="4221088"/>
            <a:ext cx="395424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18000" rIns="18000"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latin typeface="Arial" charset="0"/>
              </a:rPr>
              <a:t>Edi</a:t>
            </a:r>
            <a:endParaRPr lang="zh-CN" altLang="en-US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1585" y="5949280"/>
            <a:ext cx="8762415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These constraints help us determine whether data is dirty or not, </a:t>
            </a:r>
            <a:r>
              <a:rPr lang="en-US" altLang="zh-CN" b="1" i="1" dirty="0" smtClean="0">
                <a:solidFill>
                  <a:srgbClr val="0000CC"/>
                </a:solidFill>
                <a:latin typeface="Arial" charset="0"/>
                <a:ea typeface="宋体" charset="-122"/>
              </a:rPr>
              <a:t>however…</a:t>
            </a:r>
            <a:endParaRPr lang="en-US" altLang="zh-CN" b="1" i="1" dirty="0">
              <a:solidFill>
                <a:srgbClr val="0000CC"/>
              </a:solidFill>
              <a:latin typeface="Arial" charset="0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36105" y="3068960"/>
          <a:ext cx="7812359" cy="377825"/>
        </p:xfrm>
        <a:graphic>
          <a:graphicData uri="http://schemas.openxmlformats.org/drawingml/2006/table">
            <a:tbl>
              <a:tblPr/>
              <a:tblGrid>
                <a:gridCol w="588413"/>
                <a:gridCol w="988987"/>
                <a:gridCol w="571249"/>
                <a:gridCol w="1237233"/>
                <a:gridCol w="650192"/>
                <a:gridCol w="1237233"/>
                <a:gridCol w="651628"/>
                <a:gridCol w="1106619"/>
                <a:gridCol w="780805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 of previous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80121" y="2636912"/>
          <a:ext cx="7812359" cy="809625"/>
        </p:xfrm>
        <a:graphic>
          <a:graphicData uri="http://schemas.openxmlformats.org/drawingml/2006/table">
            <a:tbl>
              <a:tblPr/>
              <a:tblGrid>
                <a:gridCol w="588413"/>
                <a:gridCol w="988987"/>
                <a:gridCol w="571249"/>
                <a:gridCol w="1237233"/>
                <a:gridCol w="650192"/>
                <a:gridCol w="1237233"/>
                <a:gridCol w="651628"/>
                <a:gridCol w="1106619"/>
                <a:gridCol w="78080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phn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item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1700808"/>
            <a:ext cx="3672408" cy="70788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dirty="0" smtClean="0">
                <a:solidFill>
                  <a:srgbClr val="7030A0"/>
                </a:solidFill>
              </a:rPr>
              <a:t>AC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smtClean="0">
                <a:solidFill>
                  <a:srgbClr val="0000CC"/>
                </a:solidFill>
              </a:rPr>
              <a:t>020</a:t>
            </a:r>
            <a:r>
              <a:rPr lang="en-US" altLang="zh-CN" dirty="0" smtClean="0">
                <a:solidFill>
                  <a:srgbClr val="000000"/>
                </a:solidFill>
              </a:rPr>
              <a:t>] →[</a:t>
            </a:r>
            <a:r>
              <a:rPr lang="en-US" altLang="zh-CN" dirty="0" smtClean="0">
                <a:solidFill>
                  <a:srgbClr val="7030A0"/>
                </a:solidFill>
              </a:rPr>
              <a:t>city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</a:rPr>
              <a:t>Ldn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</a:rPr>
              <a:t>[</a:t>
            </a:r>
            <a:r>
              <a:rPr lang="en-US" altLang="zh-CN" dirty="0" smtClean="0">
                <a:solidFill>
                  <a:srgbClr val="7030A0"/>
                </a:solidFill>
              </a:rPr>
              <a:t>AC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smtClean="0">
                <a:solidFill>
                  <a:srgbClr val="0000CC"/>
                </a:solidFill>
              </a:rPr>
              <a:t>131</a:t>
            </a:r>
            <a:r>
              <a:rPr lang="en-US" altLang="zh-CN" dirty="0" smtClean="0">
                <a:solidFill>
                  <a:srgbClr val="000000"/>
                </a:solidFill>
              </a:rPr>
              <a:t>] →[</a:t>
            </a:r>
            <a:r>
              <a:rPr lang="en-US" altLang="zh-CN" dirty="0" smtClean="0">
                <a:solidFill>
                  <a:srgbClr val="7030A0"/>
                </a:solidFill>
              </a:rPr>
              <a:t>city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en-US" altLang="zh-CN" dirty="0" smtClean="0">
                <a:solidFill>
                  <a:srgbClr val="0000CC"/>
                </a:solidFill>
              </a:rPr>
              <a:t>Edi</a:t>
            </a:r>
            <a:r>
              <a:rPr lang="en-US" altLang="zh-CN" dirty="0" smtClean="0">
                <a:solidFill>
                  <a:srgbClr val="000000"/>
                </a:solidFill>
              </a:rPr>
              <a:t>]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627784" y="3059112"/>
            <a:ext cx="576065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latin typeface="Arial" charset="0"/>
              </a:rPr>
              <a:t>020</a:t>
            </a:r>
            <a:endParaRPr lang="zh-CN" altLang="en-US" b="1" dirty="0"/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6372200" y="3068960"/>
            <a:ext cx="54374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solidFill>
                  <a:srgbClr val="000000"/>
                </a:solidFill>
                <a:latin typeface="Arial" charset="0"/>
              </a:rPr>
              <a:t>Edi</a:t>
            </a:r>
            <a:endParaRPr lang="zh-CN" altLang="en-US" b="1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228184" y="3059112"/>
            <a:ext cx="608012" cy="36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 err="1">
                <a:solidFill>
                  <a:srgbClr val="000000"/>
                </a:solidFill>
                <a:latin typeface="Arial" charset="0"/>
              </a:rPr>
              <a:t>Ldn</a:t>
            </a:r>
            <a:endParaRPr lang="zh-CN" altLang="en-US" b="1" dirty="0"/>
          </a:p>
        </p:txBody>
      </p:sp>
      <p:sp>
        <p:nvSpPr>
          <p:cNvPr id="11" name="右箭头 10"/>
          <p:cNvSpPr/>
          <p:nvPr/>
        </p:nvSpPr>
        <p:spPr bwMode="auto">
          <a:xfrm rot="18054024">
            <a:off x="3510417" y="3342449"/>
            <a:ext cx="904752" cy="4714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乘号 12"/>
          <p:cNvSpPr/>
          <p:nvPr/>
        </p:nvSpPr>
        <p:spPr bwMode="auto">
          <a:xfrm>
            <a:off x="6983413" y="1844476"/>
            <a:ext cx="2160587" cy="216058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39552" y="5805264"/>
            <a:ext cx="8604448" cy="79208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lIns="18000" rIns="18000"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Data cleaning methods based on integrity constraints only capture inconsistencies</a:t>
            </a:r>
          </a:p>
        </p:txBody>
      </p:sp>
      <p:sp>
        <p:nvSpPr>
          <p:cNvPr id="18" name="圆角矩形标注 17"/>
          <p:cNvSpPr/>
          <p:nvPr/>
        </p:nvSpPr>
        <p:spPr bwMode="auto">
          <a:xfrm>
            <a:off x="4860032" y="1196752"/>
            <a:ext cx="3744416" cy="1080120"/>
          </a:xfrm>
          <a:prstGeom prst="wedgeRoundRectCallout">
            <a:avLst>
              <a:gd name="adj1" fmla="val -6320"/>
              <a:gd name="adj2" fmla="val 97438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+mj-lt"/>
              </a:rPr>
              <a:t>This does not </a:t>
            </a:r>
            <a:r>
              <a:rPr lang="en-US" altLang="zh-CN" dirty="0" err="1" smtClean="0">
                <a:latin typeface="+mj-lt"/>
              </a:rPr>
              <a:t>ﬁx</a:t>
            </a:r>
            <a:r>
              <a:rPr lang="en-US" altLang="zh-CN" dirty="0" smtClean="0">
                <a:latin typeface="+mj-lt"/>
              </a:rPr>
              <a:t> the error t[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AC</a:t>
            </a:r>
            <a:r>
              <a:rPr lang="en-US" altLang="zh-CN" dirty="0" smtClean="0">
                <a:latin typeface="+mj-lt"/>
              </a:rPr>
              <a:t>], </a:t>
            </a:r>
          </a:p>
          <a:p>
            <a:r>
              <a:rPr lang="en-US" altLang="zh-CN" dirty="0" smtClean="0">
                <a:latin typeface="+mj-lt"/>
              </a:rPr>
              <a:t>and worse still, messes up the </a:t>
            </a:r>
          </a:p>
          <a:p>
            <a:r>
              <a:rPr lang="en-US" altLang="zh-CN" dirty="0" smtClean="0">
                <a:latin typeface="+mj-lt"/>
              </a:rPr>
              <a:t>correct attribute t[</a:t>
            </a:r>
            <a:r>
              <a:rPr lang="en-US" altLang="zh-CN" dirty="0" smtClean="0">
                <a:solidFill>
                  <a:srgbClr val="7030A0"/>
                </a:solidFill>
                <a:latin typeface="+mj-lt"/>
              </a:rPr>
              <a:t>city</a:t>
            </a:r>
            <a:r>
              <a:rPr lang="en-US" altLang="zh-CN" dirty="0" smtClean="0">
                <a:latin typeface="+mj-lt"/>
              </a:rPr>
              <a:t>]</a:t>
            </a:r>
          </a:p>
          <a:p>
            <a:endParaRPr lang="en-US" altLang="zh-CN" dirty="0" smtClean="0">
              <a:latin typeface="+mj-lt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08113" y="5130115"/>
          <a:ext cx="7812359" cy="377825"/>
        </p:xfrm>
        <a:graphic>
          <a:graphicData uri="http://schemas.openxmlformats.org/drawingml/2006/table">
            <a:tbl>
              <a:tblPr/>
              <a:tblGrid>
                <a:gridCol w="588413"/>
                <a:gridCol w="988987"/>
                <a:gridCol w="571249"/>
                <a:gridCol w="1237233"/>
                <a:gridCol w="650192"/>
                <a:gridCol w="1237233"/>
                <a:gridCol w="651628"/>
                <a:gridCol w="1106619"/>
                <a:gridCol w="780805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St.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27784" y="5147900"/>
            <a:ext cx="504056" cy="36933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000000"/>
                </a:solidFill>
                <a:latin typeface="Arial" charset="0"/>
              </a:rPr>
              <a:t>131</a:t>
            </a:r>
            <a:endParaRPr lang="zh-CN" altLang="en-US" dirty="0"/>
          </a:p>
        </p:txBody>
      </p:sp>
      <p:sp>
        <p:nvSpPr>
          <p:cNvPr id="17" name="半闭框 16"/>
          <p:cNvSpPr/>
          <p:nvPr/>
        </p:nvSpPr>
        <p:spPr bwMode="auto">
          <a:xfrm rot="13708650">
            <a:off x="7456689" y="4020158"/>
            <a:ext cx="1109662" cy="1947862"/>
          </a:xfrm>
          <a:prstGeom prst="halfFrame">
            <a:avLst>
              <a:gd name="adj1" fmla="val 35177"/>
              <a:gd name="adj2" fmla="val 35997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7224627">
            <a:off x="5127987" y="4710839"/>
            <a:ext cx="904752" cy="4714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/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792337" y="3068960"/>
            <a:ext cx="395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1" dirty="0" smtClean="0">
                <a:solidFill>
                  <a:srgbClr val="0000CC"/>
                </a:solidFill>
                <a:latin typeface="+mj-lt"/>
              </a:rPr>
              <a:t>t</a:t>
            </a:r>
            <a:endParaRPr lang="zh-CN" altLang="en-US" sz="1800" b="1" baseline="-25000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4.72222E-6 0.20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0191 0.2041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0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0.203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2.5E-6 0.209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1" animBg="1"/>
      <p:bldP spid="11" grpId="1" animBg="1"/>
      <p:bldP spid="13" grpId="0" animBg="1"/>
      <p:bldP spid="19" grpId="0" animBg="1"/>
      <p:bldP spid="18" grpId="0" animBg="1"/>
      <p:bldP spid="15" grpId="1" animBg="1"/>
      <p:bldP spid="16" grpId="1" animBg="1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 smtClean="0"/>
              <a:t>The previous methods do not guarantee that we have certain fixes – 100% correct fix. They do not work when repairing </a:t>
            </a:r>
            <a:r>
              <a:rPr lang="en-GB" altLang="zh-CN" sz="2400" dirty="0" smtClean="0">
                <a:solidFill>
                  <a:srgbClr val="FF0000"/>
                </a:solidFill>
              </a:rPr>
              <a:t>critical</a:t>
            </a:r>
            <a:r>
              <a:rPr lang="en-GB" altLang="zh-CN" sz="2400" dirty="0" smtClean="0"/>
              <a:t> data</a:t>
            </a:r>
          </a:p>
          <a:p>
            <a:endParaRPr lang="en-GB" altLang="zh-CN" sz="2400" dirty="0" smtClean="0"/>
          </a:p>
          <a:p>
            <a:r>
              <a:rPr lang="en-GB" altLang="zh-CN" sz="2400" dirty="0" smtClean="0"/>
              <a:t>In fact we want a data cleaning method to guarantee the following:</a:t>
            </a:r>
          </a:p>
          <a:p>
            <a:pPr lvl="1"/>
            <a:r>
              <a:rPr lang="en-GB" altLang="zh-CN" sz="2400" dirty="0" smtClean="0"/>
              <a:t>Every update guarantees to fix an error, although we may not fix all the errors;</a:t>
            </a:r>
          </a:p>
          <a:p>
            <a:pPr lvl="1"/>
            <a:r>
              <a:rPr lang="en-GB" altLang="zh-CN" sz="2400" dirty="0" smtClean="0"/>
              <a:t>Repairing process does not introduce new error.</a:t>
            </a:r>
          </a:p>
          <a:p>
            <a:pPr algn="ctr"/>
            <a:endParaRPr lang="en-GB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The quest for a new data cleaning approach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8119328" y="3645024"/>
            <a:ext cx="113455" cy="2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endParaRPr lang="en-US" altLang="zh-CN" b="1">
              <a:ea typeface="黑体" pitchFamily="49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1600" y="5805264"/>
            <a:ext cx="7416800" cy="503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We need certain fixes when cleaning critical data</a:t>
            </a:r>
          </a:p>
        </p:txBody>
      </p:sp>
      <p:sp>
        <p:nvSpPr>
          <p:cNvPr id="9" name="流程图: 过程 8"/>
          <p:cNvSpPr/>
          <p:nvPr/>
        </p:nvSpPr>
        <p:spPr bwMode="auto">
          <a:xfrm>
            <a:off x="1403648" y="2996952"/>
            <a:ext cx="7128792" cy="648072"/>
          </a:xfrm>
          <a:prstGeom prst="flowChartProcess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j-lt"/>
              </a:rPr>
              <a:t>Seemingly minor errors mean life or death!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3" grpId="2" uiExpand="1" build="p"/>
      <p:bldP spid="15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Outline</a:t>
            </a:r>
            <a:endParaRPr lang="zh-CN" altLang="en-US" dirty="0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 approach to computing certain fixes</a:t>
            </a:r>
          </a:p>
          <a:p>
            <a:pPr lvl="1"/>
            <a:r>
              <a:rPr lang="en-GB" altLang="zh-CN" dirty="0" smtClean="0"/>
              <a:t>Data monitoring</a:t>
            </a:r>
          </a:p>
          <a:p>
            <a:pPr lvl="1"/>
            <a:r>
              <a:rPr lang="en-GB" altLang="zh-CN" dirty="0" smtClean="0"/>
              <a:t>Master data</a:t>
            </a:r>
          </a:p>
          <a:p>
            <a:pPr lvl="1"/>
            <a:r>
              <a:rPr lang="en-GB" altLang="zh-CN" dirty="0" smtClean="0"/>
              <a:t>Editing rules</a:t>
            </a:r>
          </a:p>
          <a:p>
            <a:pPr lvl="1"/>
            <a:r>
              <a:rPr lang="en-GB" altLang="zh-CN" dirty="0" smtClean="0"/>
              <a:t>Certain regions</a:t>
            </a:r>
          </a:p>
          <a:p>
            <a:r>
              <a:rPr lang="en-GB" altLang="zh-CN" dirty="0" smtClean="0"/>
              <a:t>Fundamental problems</a:t>
            </a:r>
          </a:p>
          <a:p>
            <a:r>
              <a:rPr lang="en-GB" altLang="zh-CN" dirty="0" smtClean="0"/>
              <a:t>Heuristic algorithms for computing certain regions</a:t>
            </a:r>
          </a:p>
          <a:p>
            <a:r>
              <a:rPr lang="en-GB" altLang="zh-CN" dirty="0" smtClean="0"/>
              <a:t>Experimental study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How do we achieve certain fixes?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8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475656" y="177281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475656" y="2348880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21196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8384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73224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7704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流程图: 预定义过程 17"/>
          <p:cNvSpPr/>
          <p:nvPr/>
        </p:nvSpPr>
        <p:spPr bwMode="auto">
          <a:xfrm>
            <a:off x="3851920" y="2636912"/>
            <a:ext cx="1800200" cy="1008112"/>
          </a:xfrm>
          <a:prstGeom prst="flowChartPredefinedProcess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Monitoring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24" name="上箭头 23"/>
          <p:cNvSpPr/>
          <p:nvPr/>
        </p:nvSpPr>
        <p:spPr bwMode="auto">
          <a:xfrm>
            <a:off x="4499992" y="2204864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9592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>
            <a:off x="5580112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>
            <a:off x="3131840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8" name="横卷形 27"/>
          <p:cNvSpPr/>
          <p:nvPr/>
        </p:nvSpPr>
        <p:spPr bwMode="auto">
          <a:xfrm>
            <a:off x="1187624" y="3429000"/>
            <a:ext cx="7416824" cy="1872208"/>
          </a:xfrm>
          <a:prstGeom prst="horizontalScroll">
            <a:avLst>
              <a:gd name="adj" fmla="val 21738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45720" rIns="108000" bIns="45720" numCol="1" rtlCol="0" anchor="t" anchorCtr="0" compatLnSpc="1">
            <a:prstTxWarp prst="textNoShape">
              <a:avLst/>
            </a:prstTxWarp>
          </a:bodyPr>
          <a:lstStyle/>
          <a:p>
            <a:pPr marL="0" lvl="1" algn="l" eaLnBrk="1" fontAlgn="t" hangingPunct="1"/>
            <a:r>
              <a:rPr lang="en-US" altLang="zh-CN" dirty="0" smtClean="0">
                <a:latin typeface="+mj-lt"/>
                <a:ea typeface="宋体" charset="-122"/>
              </a:rPr>
              <a:t>far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宋体" charset="-122"/>
              </a:rPr>
              <a:t>less costly </a:t>
            </a:r>
            <a:r>
              <a:rPr lang="en-US" altLang="zh-CN" dirty="0" smtClean="0">
                <a:latin typeface="+mj-lt"/>
                <a:ea typeface="宋体" charset="-122"/>
              </a:rPr>
              <a:t>to correct a </a:t>
            </a:r>
            <a:r>
              <a:rPr lang="en-US" altLang="zh-CN" dirty="0" err="1" smtClean="0">
                <a:latin typeface="+mj-lt"/>
                <a:ea typeface="宋体" charset="-122"/>
              </a:rPr>
              <a:t>tuple</a:t>
            </a:r>
            <a:r>
              <a:rPr lang="en-US" altLang="zh-CN" dirty="0" smtClean="0">
                <a:latin typeface="+mj-lt"/>
                <a:ea typeface="宋体" charset="-122"/>
              </a:rPr>
              <a:t> at the point of data entry than fixing it afterward.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8" grpId="0" animBg="1"/>
      <p:bldP spid="2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How do we achieve certain fixes?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007B-2C16-45AD-8093-60B9A298F1BF}" type="slidenum">
              <a:rPr lang="zh-CN" altLang="en-US" smtClean="0"/>
              <a:pPr/>
              <a:t>9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475656" y="177281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475656" y="2348880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lgDashDot"/>
            <a:round/>
            <a:headEnd type="arrow" w="lg" len="lg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21196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8384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732240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7704" y="1844824"/>
            <a:ext cx="1152128" cy="360040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1403648" y="2564904"/>
            <a:ext cx="1719594" cy="1152128"/>
          </a:xfrm>
          <a:prstGeom prst="flowChartMagneticDisk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Master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Data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18" name="流程图: 预定义过程 17"/>
          <p:cNvSpPr/>
          <p:nvPr/>
        </p:nvSpPr>
        <p:spPr bwMode="auto">
          <a:xfrm>
            <a:off x="3851920" y="2636912"/>
            <a:ext cx="1800200" cy="1008112"/>
          </a:xfrm>
          <a:prstGeom prst="flowChartPredefinedProcess">
            <a:avLst/>
          </a:prstGeom>
          <a:gradFill flip="none" rotWithShape="1">
            <a:gsLst>
              <a:gs pos="0">
                <a:srgbClr val="CCCCFF">
                  <a:shade val="30000"/>
                  <a:satMod val="115000"/>
                </a:srgbClr>
              </a:gs>
              <a:gs pos="50000">
                <a:srgbClr val="CCCCFF">
                  <a:shade val="67500"/>
                  <a:satMod val="115000"/>
                </a:srgbClr>
              </a:gs>
              <a:gs pos="100000">
                <a:srgbClr val="CCCCFF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FF00"/>
                </a:solidFill>
                <a:latin typeface="+mj-lt"/>
              </a:rPr>
              <a:t>Monitoring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</p:txBody>
      </p:sp>
      <p:sp>
        <p:nvSpPr>
          <p:cNvPr id="24" name="上箭头 23"/>
          <p:cNvSpPr/>
          <p:nvPr/>
        </p:nvSpPr>
        <p:spPr bwMode="auto">
          <a:xfrm>
            <a:off x="4499992" y="2204864"/>
            <a:ext cx="504056" cy="432048"/>
          </a:xfrm>
          <a:prstGeom prst="upArrow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直接箭头连接符 29"/>
          <p:cNvCxnSpPr>
            <a:stCxn id="15" idx="4"/>
            <a:endCxn id="18" idx="1"/>
          </p:cNvCxnSpPr>
          <p:nvPr/>
        </p:nvCxnSpPr>
        <p:spPr bwMode="auto">
          <a:xfrm>
            <a:off x="3123242" y="3140968"/>
            <a:ext cx="72867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99592" y="177281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……</a:t>
            </a:r>
            <a:endParaRPr lang="zh-CN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>
            <a:off x="5580112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>
            <a:off x="3131840" y="1988840"/>
            <a:ext cx="100811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9" name="矩形标注 28"/>
          <p:cNvSpPr/>
          <p:nvPr/>
        </p:nvSpPr>
        <p:spPr bwMode="auto">
          <a:xfrm>
            <a:off x="1907704" y="3789040"/>
            <a:ext cx="6984776" cy="1008112"/>
          </a:xfrm>
          <a:prstGeom prst="wedgeRectCallout">
            <a:avLst>
              <a:gd name="adj1" fmla="val -34075"/>
              <a:gd name="adj2" fmla="val -74305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720000" fontAlgn="t" hangingPunct="1"/>
            <a:r>
              <a:rPr lang="en-US" altLang="zh-CN" dirty="0" smtClean="0">
                <a:latin typeface="+mj-lt"/>
              </a:rPr>
              <a:t>Master data is a single repository of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high-quality</a:t>
            </a:r>
            <a:r>
              <a:rPr lang="en-US" altLang="zh-CN" dirty="0" smtClean="0">
                <a:latin typeface="+mj-lt"/>
              </a:rPr>
              <a:t> data that provides various applications with a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synchronized</a:t>
            </a:r>
            <a:r>
              <a:rPr lang="en-US" altLang="zh-CN" dirty="0" smtClean="0">
                <a:latin typeface="+mj-lt"/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consistent</a:t>
            </a:r>
            <a:r>
              <a:rPr lang="en-US" altLang="zh-CN" dirty="0" smtClean="0">
                <a:latin typeface="+mj-lt"/>
              </a:rPr>
              <a:t> view of its core</a:t>
            </a:r>
          </a:p>
          <a:p>
            <a:pPr algn="l" defTabSz="720000" fontAlgn="t" hangingPunct="1"/>
            <a:r>
              <a:rPr lang="en-US" altLang="zh-CN" dirty="0" smtClean="0">
                <a:latin typeface="+mj-lt"/>
              </a:rPr>
              <a:t>business entities.</a:t>
            </a:r>
          </a:p>
          <a:p>
            <a:pPr defTabSz="720000" fontAlgn="t" hangingPunct="1"/>
            <a:r>
              <a:rPr lang="en-US" altLang="zh-CN" dirty="0" smtClean="0">
                <a:latin typeface="+mj-lt"/>
              </a:rPr>
              <a:t>	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080120" y="4869160"/>
          <a:ext cx="7452320" cy="914400"/>
        </p:xfrm>
        <a:graphic>
          <a:graphicData uri="http://schemas.openxmlformats.org/drawingml/2006/table">
            <a:tbl>
              <a:tblPr/>
              <a:tblGrid>
                <a:gridCol w="714465"/>
                <a:gridCol w="590341"/>
                <a:gridCol w="434022"/>
                <a:gridCol w="807803"/>
                <a:gridCol w="931027"/>
                <a:gridCol w="1118601"/>
                <a:gridCol w="497005"/>
                <a:gridCol w="869414"/>
                <a:gridCol w="806433"/>
                <a:gridCol w="683209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Mphn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city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gender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Robert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Brady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079172485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501 Elm Row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Edi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EH7 4AH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11/11/55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Mark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Smiths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6884563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075568485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 Baker St.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NW1 6XE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25/12/67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63888" y="57332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 relation D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  <p:bldP spid="29" grpId="1" animBg="1"/>
      <p:bldP spid="33" grpId="0"/>
      <p:bldP spid="3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.4|0.9|11.3|0.3|8.2|0.6|12.9|0.4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7|8.7|4.3|2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6.3|10.2|40.4|14.1|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5|0.6"/>
</p:tagLst>
</file>

<file path=ppt/theme/theme1.xml><?xml version="1.0" encoding="utf-8"?>
<a:theme xmlns:a="http://schemas.openxmlformats.org/drawingml/2006/main" name="template">
  <a:themeElements>
    <a:clrScheme name="template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template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C:\talks\template.pot</Template>
  <TotalTime>26705</TotalTime>
  <Words>2602</Words>
  <Application>Microsoft Office PowerPoint</Application>
  <PresentationFormat>全屏显示(4:3)</PresentationFormat>
  <Paragraphs>798</Paragraphs>
  <Slides>27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template</vt:lpstr>
      <vt:lpstr>幻灯片 1</vt:lpstr>
      <vt:lpstr>What is wrong with our data?</vt:lpstr>
      <vt:lpstr>幻灯片 3</vt:lpstr>
      <vt:lpstr>Integrity constraints</vt:lpstr>
      <vt:lpstr>Limitation of previous method</vt:lpstr>
      <vt:lpstr>The quest for a new data cleaning approach</vt:lpstr>
      <vt:lpstr>Outline</vt:lpstr>
      <vt:lpstr>How do we achieve certain fixes?</vt:lpstr>
      <vt:lpstr>How do we achieve certain fixes?</vt:lpstr>
      <vt:lpstr>How do we achieve certain fixes?</vt:lpstr>
      <vt:lpstr>Editing Rules</vt:lpstr>
      <vt:lpstr>Editing rules vs. integrity constraints</vt:lpstr>
      <vt:lpstr>Regions</vt:lpstr>
      <vt:lpstr>Fundamental problems - Unique fixes</vt:lpstr>
      <vt:lpstr>Consistency problem</vt:lpstr>
      <vt:lpstr>Unique fixes are not enough</vt:lpstr>
      <vt:lpstr>Certain region</vt:lpstr>
      <vt:lpstr>Coverage problem</vt:lpstr>
      <vt:lpstr>How do we achieve certain fixes?</vt:lpstr>
      <vt:lpstr>Challenges of computing certain regions</vt:lpstr>
      <vt:lpstr>Heuristic algorithm for computing certain regions</vt:lpstr>
      <vt:lpstr>Experimental Study – Data sets</vt:lpstr>
      <vt:lpstr>Tuple Level Recall</vt:lpstr>
      <vt:lpstr>Attribute Level F-Measure</vt:lpstr>
      <vt:lpstr>Scalability</vt:lpstr>
      <vt:lpstr>Conclusion</vt:lpstr>
      <vt:lpstr>Future Work</vt:lpstr>
    </vt:vector>
  </TitlesOfParts>
  <Company>University of Edinburgh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publishing</dc:title>
  <dc:creator>Wenyuan</dc:creator>
  <cp:lastModifiedBy>shuai.ma</cp:lastModifiedBy>
  <cp:revision>2665</cp:revision>
  <cp:lastPrinted>2001-10-19T16:21:55Z</cp:lastPrinted>
  <dcterms:created xsi:type="dcterms:W3CDTF">2010-09-10T23:35:41Z</dcterms:created>
  <dcterms:modified xsi:type="dcterms:W3CDTF">2013-06-09T11:04:21Z</dcterms:modified>
</cp:coreProperties>
</file>