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22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200D1"/>
    <a:srgbClr val="008CFF"/>
    <a:srgbClr val="0DD100"/>
    <a:srgbClr val="BD00D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443" autoAdjust="0"/>
  </p:normalViewPr>
  <p:slideViewPr>
    <p:cSldViewPr snapToGrid="0">
      <p:cViewPr varScale="1">
        <p:scale>
          <a:sx n="52" d="100"/>
          <a:sy n="52" d="100"/>
        </p:scale>
        <p:origin x="-8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84DAD-1327-457C-B86B-5EEEA1E09428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0641-2DEB-40A2-B0CA-D1CA65F3F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8099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4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4236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43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111902"/>
            <a:ext cx="8623495" cy="1126055"/>
          </a:xfrm>
        </p:spPr>
        <p:txBody>
          <a:bodyPr>
            <a:normAutofit/>
          </a:bodyPr>
          <a:lstStyle>
            <a:lvl1pPr>
              <a:defRPr sz="3800" b="1" baseline="0">
                <a:solidFill>
                  <a:srgbClr val="002060"/>
                </a:solidFill>
                <a:latin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7286" y="1280156"/>
            <a:ext cx="8609428" cy="5373862"/>
          </a:xfrm>
        </p:spPr>
        <p:txBody>
          <a:bodyPr/>
          <a:lstStyle>
            <a:lvl1pPr>
              <a:buSzPct val="80000"/>
              <a:buFont typeface="Wingdings" pitchFamily="2" charset="2"/>
              <a:buChar char="l"/>
              <a:defRPr/>
            </a:lvl1pPr>
            <a:lvl2pPr>
              <a:buSzPct val="80000"/>
              <a:buFont typeface="Wingdings" pitchFamily="2" charset="2"/>
              <a:buChar char="n"/>
              <a:defRPr/>
            </a:lvl2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6260" y="6356352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26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03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353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44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718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7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92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116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09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267819" y="58056"/>
            <a:ext cx="8469783" cy="98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</a:rPr>
              <a:t>A Robust Barcode System for Data Transmissions </a:t>
            </a:r>
          </a:p>
          <a:p>
            <a:pPr algn="ctr">
              <a:lnSpc>
                <a:spcPct val="80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</a:rPr>
              <a:t>over Screen-Camera Links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129472" y="1017787"/>
            <a:ext cx="8919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 smtClean="0"/>
              <a:t>Anran</a:t>
            </a:r>
            <a:r>
              <a:rPr lang="en-US" altLang="zh-CN" sz="2000" dirty="0" smtClean="0"/>
              <a:t> Wang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Shuai</a:t>
            </a:r>
            <a:r>
              <a:rPr lang="en-US" altLang="zh-CN" sz="2000" dirty="0" smtClean="0"/>
              <a:t> Ma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Chunming</a:t>
            </a:r>
            <a:r>
              <a:rPr lang="en-US" altLang="zh-CN" sz="2000" dirty="0" smtClean="0"/>
              <a:t> Hu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Jinpeng</a:t>
            </a:r>
            <a:r>
              <a:rPr lang="en-US" altLang="zh-CN" sz="2000" dirty="0" smtClean="0"/>
              <a:t> Huai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Chunyi</a:t>
            </a:r>
            <a:r>
              <a:rPr lang="en-US" altLang="zh-CN" sz="2000" dirty="0" smtClean="0"/>
              <a:t> Peng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Guobin</a:t>
            </a:r>
            <a:r>
              <a:rPr lang="en-US" altLang="zh-CN" sz="2000" dirty="0" smtClean="0"/>
              <a:t> Shen</a:t>
            </a:r>
            <a:r>
              <a:rPr lang="en-US" altLang="zh-CN" sz="2000" baseline="30000" dirty="0" smtClean="0"/>
              <a:t>3</a:t>
            </a:r>
          </a:p>
          <a:p>
            <a:pPr algn="ctr"/>
            <a:r>
              <a:rPr lang="en-US" altLang="zh-CN" sz="2000" baseline="30000" dirty="0"/>
              <a:t>1</a:t>
            </a:r>
            <a:r>
              <a:rPr lang="en-US" altLang="zh-CN" sz="2000" dirty="0" smtClean="0"/>
              <a:t>Beihang University, </a:t>
            </a:r>
            <a:r>
              <a:rPr lang="zh-CN" altLang="zh-CN" sz="2000" baseline="30000" dirty="0" smtClean="0"/>
              <a:t>2</a:t>
            </a:r>
            <a:r>
              <a:rPr lang="en-US" altLang="zh-CN" sz="2000" dirty="0" smtClean="0"/>
              <a:t>The Ohio State University, 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Microsoft Research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5545" y="1778489"/>
            <a:ext cx="4872339" cy="1920483"/>
          </a:xfrm>
          <a:prstGeom prst="rect">
            <a:avLst/>
          </a:prstGeom>
        </p:spPr>
      </p:pic>
      <p:sp>
        <p:nvSpPr>
          <p:cNvPr id="10" name="文本框 20"/>
          <p:cNvSpPr txBox="1"/>
          <p:nvPr/>
        </p:nvSpPr>
        <p:spPr>
          <a:xfrm>
            <a:off x="4166026" y="3686634"/>
            <a:ext cx="4847345" cy="264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i="1" dirty="0" smtClean="0">
                <a:solidFill>
                  <a:srgbClr val="0200D1"/>
                </a:solidFill>
              </a:rPr>
              <a:t>A layered barcode layout</a:t>
            </a:r>
          </a:p>
          <a:p>
            <a:pPr algn="just"/>
            <a:r>
              <a:rPr lang="en-US" altLang="zh-CN" sz="1600" dirty="0" smtClean="0"/>
              <a:t>A novel packet-frame-block barcode layout.</a:t>
            </a:r>
          </a:p>
          <a:p>
            <a:pPr algn="just"/>
            <a:r>
              <a:rPr lang="en-US" altLang="zh-CN" b="1" i="1" dirty="0" smtClean="0">
                <a:solidFill>
                  <a:srgbClr val="0200D1"/>
                </a:solidFill>
              </a:rPr>
              <a:t>Adaptive </a:t>
            </a:r>
            <a:r>
              <a:rPr lang="en-US" altLang="zh-CN" b="1" i="1" dirty="0">
                <a:solidFill>
                  <a:srgbClr val="0200D1"/>
                </a:solidFill>
              </a:rPr>
              <a:t>symbol extraction</a:t>
            </a:r>
          </a:p>
          <a:p>
            <a:pPr algn="just"/>
            <a:r>
              <a:rPr lang="en-US" altLang="zh-CN" sz="1600" dirty="0"/>
              <a:t>Our adaptive symbol extraction methods can </a:t>
            </a:r>
            <a:r>
              <a:rPr lang="en-US" altLang="zh-CN" sz="1600" dirty="0" smtClean="0"/>
              <a:t>locate available distributed locators even if a portion of the barcode is unavailable.</a:t>
            </a:r>
          </a:p>
          <a:p>
            <a:pPr algn="just"/>
            <a:r>
              <a:rPr lang="en-US" altLang="zh-CN" b="1" i="1" dirty="0" smtClean="0">
                <a:solidFill>
                  <a:srgbClr val="0200D1"/>
                </a:solidFill>
              </a:rPr>
              <a:t>Techniques for reliability</a:t>
            </a:r>
          </a:p>
          <a:p>
            <a:pPr algn="just"/>
            <a:r>
              <a:rPr lang="en-US" altLang="zh-CN" sz="1600" dirty="0" smtClean="0"/>
              <a:t>Based on the observation of the error distribution, we apply three different error correction codes on blocks, frames and packets respectively. </a:t>
            </a:r>
            <a:endParaRPr lang="en-US" altLang="zh-CN" dirty="0" smtClean="0"/>
          </a:p>
        </p:txBody>
      </p:sp>
      <p:sp>
        <p:nvSpPr>
          <p:cNvPr id="11" name="文本框 21"/>
          <p:cNvSpPr txBox="1"/>
          <p:nvPr/>
        </p:nvSpPr>
        <p:spPr>
          <a:xfrm>
            <a:off x="101602" y="5239651"/>
            <a:ext cx="3947883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en-US" altLang="zh-CN" sz="1600" b="1" dirty="0" err="1" smtClean="0">
                <a:solidFill>
                  <a:srgbClr val="0200D1"/>
                </a:solidFill>
              </a:rPr>
              <a:t>RDCode</a:t>
            </a:r>
            <a:r>
              <a:rPr lang="en-US" altLang="zh-CN" sz="1600" b="1" dirty="0" smtClean="0"/>
              <a:t> not only enhances </a:t>
            </a:r>
            <a:r>
              <a:rPr lang="en-US" altLang="zh-CN" sz="1600" b="1" dirty="0"/>
              <a:t>the transmission reliability by addressing the smartphone limitations and user behavior uncertainty, but also improves the transmission rate.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7" y="1778489"/>
            <a:ext cx="3933372" cy="3317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14518" y="6296287"/>
            <a:ext cx="8926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dirty="0" smtClean="0">
                <a:solidFill>
                  <a:srgbClr val="FF0000"/>
                </a:solidFill>
              </a:rPr>
              <a:t>More Details: </a:t>
            </a:r>
            <a:r>
              <a:rPr lang="en-US" altLang="zh-CN" sz="1400" dirty="0" err="1" smtClean="0"/>
              <a:t>Anran</a:t>
            </a:r>
            <a:r>
              <a:rPr lang="en-US" altLang="zh-CN" sz="1400" dirty="0" smtClean="0"/>
              <a:t> Wang, </a:t>
            </a:r>
            <a:r>
              <a:rPr lang="en-US" altLang="zh-CN" sz="1400" dirty="0" err="1" smtClean="0"/>
              <a:t>Shuai</a:t>
            </a:r>
            <a:r>
              <a:rPr lang="en-US" altLang="zh-CN" sz="1400" dirty="0" smtClean="0"/>
              <a:t> Ma, </a:t>
            </a:r>
            <a:r>
              <a:rPr lang="en-US" altLang="zh-CN" sz="1400" dirty="0" err="1" smtClean="0"/>
              <a:t>Chunming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Hu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Jinpeng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Huai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Chunyi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Peng</a:t>
            </a:r>
            <a:r>
              <a:rPr lang="en-US" altLang="zh-CN" sz="1400" dirty="0" smtClean="0"/>
              <a:t>, and </a:t>
            </a:r>
            <a:r>
              <a:rPr lang="en-US" altLang="zh-CN" sz="1400" dirty="0" err="1" smtClean="0"/>
              <a:t>Guobin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Shen</a:t>
            </a:r>
            <a:r>
              <a:rPr lang="en-US" altLang="zh-CN" sz="1400" dirty="0" smtClean="0"/>
              <a:t>. Enhancing reliability to boost the throughput over screen-camera links. In </a:t>
            </a:r>
            <a:r>
              <a:rPr lang="en-US" altLang="zh-CN" sz="1400" dirty="0" err="1" smtClean="0"/>
              <a:t>MobiCom</a:t>
            </a:r>
            <a:r>
              <a:rPr lang="en-US" altLang="zh-CN" sz="1400" dirty="0" smtClean="0"/>
              <a:t>, 2014.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12821</TotalTime>
  <Words>159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Reliability to  Boost the Throughput over  Screen-Camera Links</dc:title>
  <dc:creator>王安然</dc:creator>
  <cp:lastModifiedBy>2014CB340304</cp:lastModifiedBy>
  <cp:revision>408</cp:revision>
  <dcterms:created xsi:type="dcterms:W3CDTF">2014-08-26T06:03:35Z</dcterms:created>
  <dcterms:modified xsi:type="dcterms:W3CDTF">2014-09-10T02:45:59Z</dcterms:modified>
</cp:coreProperties>
</file>