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96" r:id="rId2"/>
    <p:sldId id="584" r:id="rId3"/>
    <p:sldId id="582" r:id="rId4"/>
    <p:sldId id="583" r:id="rId5"/>
    <p:sldId id="585" r:id="rId6"/>
    <p:sldId id="586" r:id="rId7"/>
    <p:sldId id="587" r:id="rId8"/>
    <p:sldId id="589" r:id="rId9"/>
    <p:sldId id="588" r:id="rId10"/>
    <p:sldId id="590" r:id="rId11"/>
    <p:sldId id="581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99"/>
    <a:srgbClr val="3366CC"/>
    <a:srgbClr val="FFFF66"/>
    <a:srgbClr val="0066CC"/>
    <a:srgbClr val="EAEAEA"/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9" autoAdjust="0"/>
    <p:restoredTop sz="86471" autoAdjust="0"/>
  </p:normalViewPr>
  <p:slideViewPr>
    <p:cSldViewPr>
      <p:cViewPr varScale="1">
        <p:scale>
          <a:sx n="77" d="100"/>
          <a:sy n="77" d="100"/>
        </p:scale>
        <p:origin x="-11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96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1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2AD1CF75-9279-49E8-9F9C-A7C868282B8F}" type="datetimeFigureOut">
              <a:rPr lang="zh-CN" altLang="en-US"/>
              <a:pPr>
                <a:defRPr/>
              </a:pPr>
              <a:t>2012-3-24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9BA27AC2-8AB6-49BC-9135-CE0C979B3D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91396B0-DA72-421C-A674-E620CCE920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018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</a:endParaRPr>
          </a:p>
        </p:txBody>
      </p:sp>
      <p:sp>
        <p:nvSpPr>
          <p:cNvPr id="50181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</a:endParaRPr>
          </a:p>
        </p:txBody>
      </p:sp>
      <p:sp>
        <p:nvSpPr>
          <p:cNvPr id="50182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3018E-ECDB-4E29-9297-99310F03306D}" type="slidenum">
              <a:rPr lang="en-US" altLang="zh-CN" smtClean="0">
                <a:latin typeface="Arial" charset="0"/>
              </a:rPr>
              <a:pPr/>
              <a:t>1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1396B0-DA72-421C-A674-E620CCE9205D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E7091-BC65-4C97-97A7-4A9312363280}" type="slidenum">
              <a:rPr lang="zh-CN" altLang="en-US"/>
              <a:pPr>
                <a:defRPr/>
              </a:pPr>
              <a:t>‹#›</a:t>
            </a:fld>
            <a:fld id="{9AE3A2ED-329D-4376-A0E6-051FF1FCE8F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28625" y="857250"/>
            <a:ext cx="8215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542928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 Unicode MS" pitchFamily="34" charset="-122"/>
              </a:defRPr>
            </a:lvl1pPr>
            <a:lvl2pPr>
              <a:defRPr sz="2400" baseline="0">
                <a:latin typeface="Arial Unicode MS" pitchFamily="34" charset="-122"/>
              </a:defRPr>
            </a:lvl2pPr>
            <a:lvl3pPr>
              <a:buFont typeface="Wingdings" pitchFamily="2" charset="2"/>
              <a:buChar char="ü"/>
              <a:defRPr sz="1600" baseline="0">
                <a:latin typeface="Arial Unicode MS" pitchFamily="34" charset="-122"/>
              </a:defRPr>
            </a:lvl3pPr>
            <a:lvl4pPr>
              <a:defRPr baseline="0">
                <a:latin typeface="Arial Unicode MS" pitchFamily="34" charset="-122"/>
              </a:defRPr>
            </a:lvl4pPr>
            <a:lvl5pPr>
              <a:defRPr baseline="0">
                <a:latin typeface="Arial Unicode MS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F5949-69C5-463D-A225-2B4900111680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nsfc-logo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643938" y="0"/>
            <a:ext cx="500062" cy="369888"/>
          </a:xfrm>
          <a:prstGeom prst="rect">
            <a:avLst/>
          </a:prstGeom>
          <a:gradFill>
            <a:gsLst>
              <a:gs pos="0">
                <a:schemeClr val="accent1">
                  <a:shade val="30000"/>
                  <a:satMod val="115000"/>
                  <a:alpha val="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7E699CC4-3E71-4A54-99CC-AD715A2FFDDD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4" name="文本占位符 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1960EF70-79B9-4A64-90B9-986680DE2151}" type="datetime1">
              <a:rPr lang="zh-CN" altLang="en-US"/>
              <a:pPr>
                <a:defRPr/>
              </a:pPr>
              <a:t>2012-3-24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  <p:sldLayoutId id="214748408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4"/>
          <p:cNvSpPr>
            <a:spLocks noChangeArrowheads="1"/>
          </p:cNvSpPr>
          <p:nvPr/>
        </p:nvSpPr>
        <p:spPr bwMode="auto">
          <a:xfrm>
            <a:off x="1214438" y="4786313"/>
            <a:ext cx="6808787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北京航空航天大学</a:t>
            </a:r>
            <a:endParaRPr lang="en-US" altLang="zh-CN" sz="3200" b="1">
              <a:solidFill>
                <a:srgbClr val="0000FF"/>
              </a:solidFill>
              <a:ea typeface="楷体_GB2312" pitchFamily="49" charset="-122"/>
            </a:endParaRPr>
          </a:p>
          <a:p>
            <a:pPr marL="342900" indent="-342900" algn="ctr">
              <a:spcBef>
                <a:spcPct val="20000"/>
              </a:spcBef>
            </a:pPr>
            <a:endParaRPr lang="en-US" altLang="zh-CN" sz="3200" b="1">
              <a:solidFill>
                <a:srgbClr val="0000FF"/>
              </a:solidFill>
              <a:ea typeface="楷体_GB2312" pitchFamily="49" charset="-122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马帅</a:t>
            </a:r>
            <a:endParaRPr lang="en-US" altLang="zh-CN" sz="3200" b="1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5363" name="Rectangle 15"/>
          <p:cNvSpPr>
            <a:spLocks noRot="1" noChangeArrowheads="1"/>
          </p:cNvSpPr>
          <p:nvPr/>
        </p:nvSpPr>
        <p:spPr bwMode="auto">
          <a:xfrm>
            <a:off x="250825" y="214313"/>
            <a:ext cx="86106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40000"/>
              </a:lnSpc>
            </a:pPr>
            <a:r>
              <a:rPr lang="en-US" altLang="zh-CN" sz="4800" b="1" dirty="0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How to Write/Read </a:t>
            </a:r>
            <a:r>
              <a:rPr lang="en-US" altLang="zh-CN" sz="4800" b="1" dirty="0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a Paper</a:t>
            </a:r>
            <a:endParaRPr lang="zh-CN" altLang="en-US" sz="4800" b="1" dirty="0">
              <a:solidFill>
                <a:srgbClr val="C00000"/>
              </a:solidFill>
              <a:latin typeface="+mj-lt"/>
              <a:ea typeface="黑体" pitchFamily="2" charset="-122"/>
            </a:endParaRPr>
          </a:p>
        </p:txBody>
      </p:sp>
      <p:pic>
        <p:nvPicPr>
          <p:cNvPr id="15364" name="Picture 23" descr="201009141738210957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714625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One Warning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 plagiarism!!!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DF5949-69C5-463D-A225-2B4900111680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pic>
        <p:nvPicPr>
          <p:cNvPr id="5" name="图片 4" descr="pris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2786059"/>
            <a:ext cx="3571900" cy="3571899"/>
          </a:xfrm>
          <a:prstGeom prst="rect">
            <a:avLst/>
          </a:prstGeom>
        </p:spPr>
      </p:pic>
      <p:pic>
        <p:nvPicPr>
          <p:cNvPr id="9" name="图片 8" descr="imag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810" y="2786059"/>
            <a:ext cx="4723496" cy="3143272"/>
          </a:xfrm>
          <a:prstGeom prst="rect">
            <a:avLst/>
          </a:prstGeom>
        </p:spPr>
      </p:pic>
      <p:sp>
        <p:nvSpPr>
          <p:cNvPr id="10" name="乘号 9"/>
          <p:cNvSpPr/>
          <p:nvPr/>
        </p:nvSpPr>
        <p:spPr bwMode="auto">
          <a:xfrm>
            <a:off x="3714744" y="642918"/>
            <a:ext cx="1714512" cy="1446207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utoShape 2" descr="紫花湖水"/>
          <p:cNvSpPr>
            <a:spLocks noChangeArrowheads="1"/>
          </p:cNvSpPr>
          <p:nvPr/>
        </p:nvSpPr>
        <p:spPr bwMode="auto">
          <a:xfrm>
            <a:off x="928662" y="857232"/>
            <a:ext cx="7315200" cy="7315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80 w 21600"/>
              <a:gd name="T13" fmla="*/ 0 h 21600"/>
              <a:gd name="T14" fmla="*/ 21520 w 21600"/>
              <a:gd name="T15" fmla="*/ 1114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8042" y="10373"/>
                </a:moveTo>
                <a:cubicBezTo>
                  <a:pt x="8253" y="9013"/>
                  <a:pt x="9423" y="8009"/>
                  <a:pt x="10800" y="8010"/>
                </a:cubicBezTo>
                <a:cubicBezTo>
                  <a:pt x="12176" y="8010"/>
                  <a:pt x="13346" y="9013"/>
                  <a:pt x="13557" y="10373"/>
                </a:cubicBezTo>
                <a:lnTo>
                  <a:pt x="21472" y="9147"/>
                </a:lnTo>
                <a:cubicBezTo>
                  <a:pt x="20657" y="3883"/>
                  <a:pt x="16126" y="-1"/>
                  <a:pt x="10799" y="0"/>
                </a:cubicBezTo>
                <a:cubicBezTo>
                  <a:pt x="5473" y="0"/>
                  <a:pt x="942" y="3883"/>
                  <a:pt x="127" y="9147"/>
                </a:cubicBez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7107" name="WordArt 3"/>
          <p:cNvSpPr>
            <a:spLocks noChangeArrowheads="1" noChangeShapeType="1" noTextEdit="1"/>
          </p:cNvSpPr>
          <p:nvPr/>
        </p:nvSpPr>
        <p:spPr bwMode="auto">
          <a:xfrm>
            <a:off x="5257800" y="1979613"/>
            <a:ext cx="3352800" cy="1447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5000"/>
              </a:avLst>
            </a:prstTxWarp>
            <a:scene3d>
              <a:camera prst="legacyPerspectiveFront">
                <a:rot lat="20099965" lon="1500000" rev="0"/>
              </a:camera>
              <a:lightRig rig="legacyFlat4" dir="b"/>
            </a:scene3d>
            <a:sp3d extrusionH="430200" prstMaterial="legacyMatte">
              <a:extrusionClr>
                <a:srgbClr val="FFFF00"/>
              </a:extrusionClr>
            </a:sp3d>
          </a:bodyPr>
          <a:lstStyle/>
          <a:p>
            <a:pPr algn="ctr"/>
            <a:r>
              <a:rPr lang="zh-CN" altLang="en-US" sz="9600" kern="10" spc="1921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latin typeface="华文琥珀"/>
                <a:ea typeface="华文琥珀"/>
              </a:rPr>
              <a:t>谢谢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EF15FD-8AD6-4545-B17A-F209E4779A4D}" type="slidenum">
              <a:rPr lang="zh-CN" altLang="en-US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1538" y="1643050"/>
            <a:ext cx="69294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buFontTx/>
              <a:buNone/>
            </a:pPr>
            <a:r>
              <a:rPr lang="zh-CN" altLang="en-US" sz="4800" b="1" dirty="0" smtClean="0">
                <a:solidFill>
                  <a:srgbClr val="0000FF"/>
                </a:solidFill>
                <a:latin typeface="黑体" pitchFamily="2" charset="-122"/>
                <a:sym typeface="Wingdings" pitchFamily="2" charset="2"/>
              </a:rPr>
              <a:t>是甄士隐还是贾雨村？</a:t>
            </a:r>
            <a:endParaRPr lang="en-US" altLang="zh-CN" sz="4800" b="1" dirty="0" smtClean="0">
              <a:solidFill>
                <a:srgbClr val="0000FF"/>
              </a:solidFill>
              <a:latin typeface="黑体" pitchFamily="2" charset="-122"/>
              <a:sym typeface="Wingdings" pitchFamily="2" charset="2"/>
            </a:endParaRPr>
          </a:p>
          <a:p>
            <a:pPr algn="ctr" eaLnBrk="1" hangingPunct="1">
              <a:buFontTx/>
              <a:buNone/>
            </a:pPr>
            <a:r>
              <a:rPr lang="zh-CN" altLang="en-US" sz="4800" b="1" dirty="0" smtClean="0">
                <a:solidFill>
                  <a:srgbClr val="0000FF"/>
                </a:solidFill>
                <a:latin typeface="黑体" pitchFamily="2" charset="-122"/>
                <a:sym typeface="Wingdings" pitchFamily="2" charset="2"/>
              </a:rPr>
              <a:t>请大家斟酌！</a:t>
            </a:r>
            <a:endParaRPr lang="en-US" altLang="zh-CN" sz="4800" b="1" dirty="0" smtClean="0">
              <a:solidFill>
                <a:srgbClr val="0000FF"/>
              </a:solidFill>
              <a:latin typeface="黑体" pitchFamily="2" charset="-122"/>
              <a:sym typeface="Wingdings" pitchFamily="2" charset="2"/>
            </a:endParaRPr>
          </a:p>
          <a:p>
            <a:pPr algn="ctr"/>
            <a:r>
              <a:rPr lang="en-US" altLang="zh-CN" sz="4800" b="1" dirty="0" smtClean="0">
                <a:solidFill>
                  <a:srgbClr val="FF0000"/>
                </a:solidFill>
                <a:latin typeface="黑体" pitchFamily="2" charset="-122"/>
                <a:sym typeface="Wingdings" pitchFamily="2" charset="2"/>
              </a:rPr>
              <a:t></a:t>
            </a:r>
            <a:r>
              <a:rPr lang="zh-CN" altLang="en-US" sz="4800" b="1" dirty="0" smtClean="0">
                <a:solidFill>
                  <a:srgbClr val="0000FF"/>
                </a:solidFill>
                <a:latin typeface="黑体" pitchFamily="2" charset="-122"/>
              </a:rPr>
              <a:t>一家之言</a:t>
            </a:r>
            <a:r>
              <a:rPr lang="en-US" altLang="zh-CN" sz="4800" b="1" dirty="0" smtClean="0">
                <a:solidFill>
                  <a:srgbClr val="FF0000"/>
                </a:solidFill>
                <a:latin typeface="黑体" pitchFamily="2" charset="-122"/>
                <a:sym typeface="Wingdings" pitchFamily="2" charset="2"/>
              </a:rPr>
              <a:t></a:t>
            </a:r>
            <a:r>
              <a:rPr lang="zh-CN" altLang="en-US" sz="4800" b="1" dirty="0" smtClean="0">
                <a:solidFill>
                  <a:srgbClr val="0000FF"/>
                </a:solidFill>
                <a:latin typeface="黑体" pitchFamily="2" charset="-122"/>
              </a:rPr>
              <a:t>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How to Evaluate a Paper?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Novelty of the problem (25%)</a:t>
            </a:r>
          </a:p>
          <a:p>
            <a:r>
              <a:rPr lang="en-US" altLang="zh-CN" dirty="0" smtClean="0"/>
              <a:t>Technical depth (25%)</a:t>
            </a:r>
          </a:p>
          <a:p>
            <a:r>
              <a:rPr lang="en-US" altLang="zh-CN" dirty="0" smtClean="0"/>
              <a:t>Writing (25%)</a:t>
            </a:r>
          </a:p>
          <a:p>
            <a:r>
              <a:rPr lang="en-US" altLang="zh-CN" dirty="0" smtClean="0"/>
              <a:t>Experiments (25%)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DF5949-69C5-463D-A225-2B4900111680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How to Get the Idea?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Positive 	</a:t>
            </a:r>
          </a:p>
          <a:p>
            <a:pPr lvl="1"/>
            <a:r>
              <a:rPr lang="en-US" altLang="zh-CN" dirty="0" smtClean="0"/>
              <a:t>For any idea, you can always do something </a:t>
            </a:r>
          </a:p>
          <a:p>
            <a:r>
              <a:rPr lang="en-US" altLang="zh-CN" dirty="0" smtClean="0"/>
              <a:t>Negative</a:t>
            </a:r>
          </a:p>
          <a:p>
            <a:pPr lvl="1"/>
            <a:r>
              <a:rPr lang="en-US" altLang="zh-CN" dirty="0" smtClean="0"/>
              <a:t>Extremely challenging to get good ideas.</a:t>
            </a:r>
          </a:p>
          <a:p>
            <a:pPr lvl="2"/>
            <a:r>
              <a:rPr lang="en-US" altLang="zh-CN" dirty="0" smtClean="0"/>
              <a:t>Repeated work is NOT called research!</a:t>
            </a:r>
          </a:p>
          <a:p>
            <a:pPr lvl="1"/>
            <a:r>
              <a:rPr lang="en-US" altLang="zh-CN" dirty="0" smtClean="0"/>
              <a:t>Observation – using your brain</a:t>
            </a:r>
          </a:p>
          <a:p>
            <a:pPr lvl="1"/>
            <a:r>
              <a:rPr lang="en-US" altLang="zh-CN" dirty="0" smtClean="0"/>
              <a:t>Refine, refine and refine, but with an expectation in your mind!</a:t>
            </a:r>
          </a:p>
          <a:p>
            <a:pPr lvl="1"/>
            <a:r>
              <a:rPr lang="en-US" altLang="zh-CN" dirty="0" smtClean="0"/>
              <a:t>Explain by examples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DF5949-69C5-463D-A225-2B4900111680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How to Get the Solution?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Complexity analysis </a:t>
            </a:r>
          </a:p>
          <a:p>
            <a:pPr lvl="1"/>
            <a:r>
              <a:rPr lang="en-US" altLang="zh-CN" dirty="0" smtClean="0"/>
              <a:t>PTIME, NP, EXPTIME, …</a:t>
            </a:r>
          </a:p>
          <a:p>
            <a:r>
              <a:rPr lang="en-US" altLang="zh-CN" dirty="0" smtClean="0"/>
              <a:t>Approximation analysis for NPC problems</a:t>
            </a:r>
          </a:p>
          <a:p>
            <a:pPr lvl="1"/>
            <a:r>
              <a:rPr lang="en-US" altLang="zh-CN" dirty="0" smtClean="0"/>
              <a:t>With performance guarantees</a:t>
            </a:r>
          </a:p>
          <a:p>
            <a:r>
              <a:rPr lang="en-US" altLang="zh-CN" dirty="0" smtClean="0"/>
              <a:t>Heuristic solutions</a:t>
            </a:r>
          </a:p>
          <a:p>
            <a:pPr lvl="1"/>
            <a:r>
              <a:rPr lang="en-US" altLang="zh-CN" dirty="0" smtClean="0"/>
              <a:t>With certain properties</a:t>
            </a:r>
          </a:p>
          <a:p>
            <a:r>
              <a:rPr lang="en-US" altLang="zh-CN" dirty="0" smtClean="0"/>
              <a:t>No fixed rules to follow for algorithm design</a:t>
            </a:r>
          </a:p>
          <a:p>
            <a:pPr lvl="1"/>
            <a:r>
              <a:rPr lang="en-US" altLang="zh-CN" dirty="0" smtClean="0"/>
              <a:t>Fully understand the problem</a:t>
            </a:r>
          </a:p>
          <a:p>
            <a:pPr lvl="1"/>
            <a:r>
              <a:rPr lang="en-US" altLang="zh-CN" dirty="0" smtClean="0"/>
              <a:t>Designed algorithms based on the special characteristics for the problem itself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DF5949-69C5-463D-A225-2B4900111680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How to Write the Paper?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 is art - very difficult!</a:t>
            </a:r>
          </a:p>
          <a:p>
            <a:pPr lvl="1"/>
            <a:r>
              <a:rPr lang="en-US" altLang="zh-CN" dirty="0" smtClean="0"/>
              <a:t>Practice, practice and practice!</a:t>
            </a:r>
          </a:p>
          <a:p>
            <a:pPr lvl="1"/>
            <a:r>
              <a:rPr lang="en-US" altLang="zh-CN" dirty="0" smtClean="0"/>
              <a:t>Writing, writing and writing!</a:t>
            </a:r>
          </a:p>
          <a:p>
            <a:pPr lvl="1"/>
            <a:r>
              <a:rPr lang="en-US" altLang="zh-CN" dirty="0" smtClean="0"/>
              <a:t>Proofreading, proofreading, and proofreading!</a:t>
            </a:r>
          </a:p>
          <a:p>
            <a:r>
              <a:rPr lang="en-US" altLang="zh-CN" dirty="0" smtClean="0"/>
              <a:t>If people could not understand your writing, they could not  evaluate your work.</a:t>
            </a:r>
          </a:p>
          <a:p>
            <a:pPr lvl="1"/>
            <a:r>
              <a:rPr lang="en-US" altLang="zh-CN" dirty="0" smtClean="0"/>
              <a:t>Sir Isaac Newton</a:t>
            </a:r>
          </a:p>
          <a:p>
            <a:r>
              <a:rPr lang="en-US" altLang="zh-CN" dirty="0" smtClean="0"/>
              <a:t>Two good habits</a:t>
            </a:r>
          </a:p>
          <a:p>
            <a:pPr lvl="1"/>
            <a:r>
              <a:rPr lang="en-US" altLang="zh-CN" dirty="0" smtClean="0"/>
              <a:t>Writing down and remember good sentences when you are reading papers</a:t>
            </a:r>
          </a:p>
          <a:p>
            <a:pPr lvl="1"/>
            <a:r>
              <a:rPr lang="en-US" altLang="zh-CN" dirty="0" smtClean="0"/>
              <a:t>Ask your “friends”, who could speak truth to you, to check what you have written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DF5949-69C5-463D-A225-2B4900111680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How to do Experiments?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Design experimental plans</a:t>
            </a:r>
          </a:p>
          <a:p>
            <a:r>
              <a:rPr lang="en-US" altLang="zh-CN" dirty="0" smtClean="0"/>
              <a:t>Show people the idea is good, and the solution is good</a:t>
            </a:r>
          </a:p>
          <a:p>
            <a:r>
              <a:rPr lang="en-US" altLang="zh-CN" dirty="0" smtClean="0"/>
              <a:t>Datasets</a:t>
            </a:r>
          </a:p>
          <a:p>
            <a:pPr lvl="1"/>
            <a:r>
              <a:rPr lang="en-US" altLang="zh-CN" dirty="0" smtClean="0"/>
              <a:t>Real life data</a:t>
            </a:r>
          </a:p>
          <a:p>
            <a:pPr lvl="1"/>
            <a:r>
              <a:rPr lang="en-US" altLang="zh-CN" dirty="0" smtClean="0"/>
              <a:t>Synthesized data</a:t>
            </a:r>
          </a:p>
          <a:p>
            <a:r>
              <a:rPr lang="en-US" altLang="zh-CN" dirty="0" smtClean="0"/>
              <a:t>Always remember what you need to show to people!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DF5949-69C5-463D-A225-2B4900111680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Stages of Paper Submission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Submission</a:t>
            </a:r>
          </a:p>
          <a:p>
            <a:r>
              <a:rPr lang="en-US" altLang="zh-CN" dirty="0" smtClean="0"/>
              <a:t>Feedback (optional)</a:t>
            </a:r>
          </a:p>
          <a:p>
            <a:r>
              <a:rPr lang="en-US" altLang="zh-CN" dirty="0" smtClean="0"/>
              <a:t>Shepherd (optional)</a:t>
            </a:r>
          </a:p>
          <a:p>
            <a:r>
              <a:rPr lang="en-US" altLang="zh-CN" dirty="0" smtClean="0"/>
              <a:t>Acceptance/Rejection notification</a:t>
            </a:r>
          </a:p>
          <a:p>
            <a:r>
              <a:rPr lang="en-US" altLang="zh-CN" dirty="0" smtClean="0"/>
              <a:t>Preparing camera ready</a:t>
            </a:r>
          </a:p>
          <a:p>
            <a:r>
              <a:rPr lang="en-US" altLang="zh-CN" dirty="0" smtClean="0"/>
              <a:t>Experimental repeatability (optional)</a:t>
            </a:r>
          </a:p>
          <a:p>
            <a:r>
              <a:rPr lang="en-US" altLang="zh-CN" dirty="0" smtClean="0"/>
              <a:t>Attend conference/present your work</a:t>
            </a:r>
          </a:p>
          <a:p>
            <a:pPr lvl="1"/>
            <a:r>
              <a:rPr lang="en-US" altLang="zh-CN" dirty="0" smtClean="0"/>
              <a:t>Make big noises</a:t>
            </a:r>
          </a:p>
          <a:p>
            <a:pPr lvl="1"/>
            <a:r>
              <a:rPr lang="en-US" altLang="zh-CN" dirty="0" smtClean="0"/>
              <a:t>Show people your good work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DF5949-69C5-463D-A225-2B4900111680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Two Rules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00108"/>
            <a:ext cx="8501122" cy="5429288"/>
          </a:xfrm>
        </p:spPr>
        <p:txBody>
          <a:bodyPr/>
          <a:lstStyle/>
          <a:p>
            <a:r>
              <a:rPr lang="en-US" altLang="zh-CN" dirty="0" smtClean="0"/>
              <a:t>WWH rule</a:t>
            </a:r>
          </a:p>
          <a:p>
            <a:pPr lvl="1"/>
            <a:r>
              <a:rPr lang="en-US" altLang="zh-CN" dirty="0" smtClean="0"/>
              <a:t>What, why, how</a:t>
            </a:r>
          </a:p>
          <a:p>
            <a:r>
              <a:rPr lang="en-US" altLang="zh-CN" dirty="0" smtClean="0"/>
              <a:t>Think about everything from the view point of reviewers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DF5949-69C5-463D-A225-2B4900111680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16500</TotalTime>
  <Words>294</Words>
  <Application>Microsoft Office PowerPoint</Application>
  <PresentationFormat>全屏显示(4:3)</PresentationFormat>
  <Paragraphs>76</Paragraphs>
  <Slides>11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默认设计模板</vt:lpstr>
      <vt:lpstr>幻灯片 1</vt:lpstr>
      <vt:lpstr>幻灯片 2</vt:lpstr>
      <vt:lpstr>How to Evaluate a Paper?</vt:lpstr>
      <vt:lpstr>How to Get the Idea?</vt:lpstr>
      <vt:lpstr>How to Get the Solution?</vt:lpstr>
      <vt:lpstr>How to Write the Paper?</vt:lpstr>
      <vt:lpstr>How to do Experiments?</vt:lpstr>
      <vt:lpstr>Stages of Paper Submission</vt:lpstr>
      <vt:lpstr>Two Rules</vt:lpstr>
      <vt:lpstr>One Warning</vt:lpstr>
      <vt:lpstr>幻灯片 11</vt:lpstr>
    </vt:vector>
  </TitlesOfParts>
  <Company>CUG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Mask</dc:creator>
  <cp:lastModifiedBy>Lenovo User</cp:lastModifiedBy>
  <cp:revision>1302</cp:revision>
  <dcterms:created xsi:type="dcterms:W3CDTF">2010-07-14T15:56:11Z</dcterms:created>
  <dcterms:modified xsi:type="dcterms:W3CDTF">2012-03-24T00:56:36Z</dcterms:modified>
</cp:coreProperties>
</file>