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C92"/>
    <a:srgbClr val="18A0EE"/>
    <a:srgbClr val="0FB746"/>
    <a:srgbClr val="000000"/>
    <a:srgbClr val="17C913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33980" y="1797050"/>
            <a:ext cx="5253990" cy="2498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1"/>
          </p:cNvCxnSpPr>
          <p:nvPr/>
        </p:nvCxnSpPr>
        <p:spPr>
          <a:xfrm>
            <a:off x="2633980" y="3046095"/>
            <a:ext cx="5221605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35885" y="3078480"/>
            <a:ext cx="524319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0"/>
            <a:endCxn id="6" idx="2"/>
          </p:cNvCxnSpPr>
          <p:nvPr/>
        </p:nvCxnSpPr>
        <p:spPr>
          <a:xfrm>
            <a:off x="5260975" y="1797050"/>
            <a:ext cx="0" cy="249809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633980" y="1797050"/>
            <a:ext cx="2626360" cy="128079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0" idx="2"/>
          </p:cNvCxnSpPr>
          <p:nvPr/>
        </p:nvCxnSpPr>
        <p:spPr>
          <a:xfrm>
            <a:off x="2633980" y="2437765"/>
            <a:ext cx="260540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36365" y="1797050"/>
            <a:ext cx="0" cy="12807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33980" y="1797050"/>
            <a:ext cx="5253990" cy="2498090"/>
          </a:xfrm>
          <a:prstGeom prst="rect">
            <a:avLst/>
          </a:prstGeom>
          <a:solidFill>
            <a:srgbClr val="8CE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1"/>
          </p:cNvCxnSpPr>
          <p:nvPr/>
        </p:nvCxnSpPr>
        <p:spPr>
          <a:xfrm>
            <a:off x="2633980" y="3046095"/>
            <a:ext cx="5221605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35885" y="3078480"/>
            <a:ext cx="5243195" cy="0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0"/>
            <a:endCxn id="6" idx="2"/>
          </p:cNvCxnSpPr>
          <p:nvPr/>
        </p:nvCxnSpPr>
        <p:spPr>
          <a:xfrm>
            <a:off x="5260975" y="1797050"/>
            <a:ext cx="0" cy="2498090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635885" y="1797050"/>
            <a:ext cx="1572260" cy="81915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2" idx="2"/>
            <a:endCxn id="2" idx="6"/>
          </p:cNvCxnSpPr>
          <p:nvPr/>
        </p:nvCxnSpPr>
        <p:spPr>
          <a:xfrm>
            <a:off x="2635885" y="2206625"/>
            <a:ext cx="15722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" idx="0"/>
            <a:endCxn id="2" idx="4"/>
          </p:cNvCxnSpPr>
          <p:nvPr/>
        </p:nvCxnSpPr>
        <p:spPr>
          <a:xfrm>
            <a:off x="3422015" y="1797050"/>
            <a:ext cx="0" cy="8191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315710" y="1797050"/>
            <a:ext cx="1572260" cy="81915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2"/>
            <a:endCxn id="17" idx="6"/>
          </p:cNvCxnSpPr>
          <p:nvPr/>
        </p:nvCxnSpPr>
        <p:spPr>
          <a:xfrm>
            <a:off x="6315710" y="2206625"/>
            <a:ext cx="15722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0"/>
            <a:endCxn id="17" idx="4"/>
          </p:cNvCxnSpPr>
          <p:nvPr/>
        </p:nvCxnSpPr>
        <p:spPr>
          <a:xfrm>
            <a:off x="7101840" y="1797050"/>
            <a:ext cx="0" cy="8191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315710" y="3475990"/>
            <a:ext cx="1572260" cy="81915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2"/>
            <a:endCxn id="20" idx="6"/>
          </p:cNvCxnSpPr>
          <p:nvPr/>
        </p:nvCxnSpPr>
        <p:spPr>
          <a:xfrm>
            <a:off x="6315710" y="3885565"/>
            <a:ext cx="15722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" idx="0"/>
            <a:endCxn id="20" idx="4"/>
          </p:cNvCxnSpPr>
          <p:nvPr/>
        </p:nvCxnSpPr>
        <p:spPr>
          <a:xfrm>
            <a:off x="7101840" y="3475990"/>
            <a:ext cx="0" cy="8191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633980" y="3475990"/>
            <a:ext cx="1572260" cy="81915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2"/>
            <a:endCxn id="23" idx="6"/>
          </p:cNvCxnSpPr>
          <p:nvPr/>
        </p:nvCxnSpPr>
        <p:spPr>
          <a:xfrm>
            <a:off x="2633980" y="3885565"/>
            <a:ext cx="15722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3" idx="0"/>
            <a:endCxn id="23" idx="4"/>
          </p:cNvCxnSpPr>
          <p:nvPr/>
        </p:nvCxnSpPr>
        <p:spPr>
          <a:xfrm>
            <a:off x="3420110" y="3475990"/>
            <a:ext cx="0" cy="8191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</p:cNvCxnSpPr>
          <p:nvPr/>
        </p:nvCxnSpPr>
        <p:spPr>
          <a:xfrm>
            <a:off x="2635885" y="2206625"/>
            <a:ext cx="78613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" idx="0"/>
          </p:cNvCxnSpPr>
          <p:nvPr/>
        </p:nvCxnSpPr>
        <p:spPr>
          <a:xfrm>
            <a:off x="3422015" y="1797050"/>
            <a:ext cx="0" cy="421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420110" y="1870075"/>
            <a:ext cx="6991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50px</a:t>
            </a:r>
            <a:endParaRPr lang="en-US" altLang="zh-CN" sz="1200" b="1"/>
          </a:p>
        </p:txBody>
      </p:sp>
      <p:sp>
        <p:nvSpPr>
          <p:cNvPr id="33" name="文本框 32"/>
          <p:cNvSpPr txBox="1"/>
          <p:nvPr/>
        </p:nvSpPr>
        <p:spPr>
          <a:xfrm>
            <a:off x="2792730" y="2225675"/>
            <a:ext cx="6991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100px</a:t>
            </a:r>
            <a:endParaRPr lang="en-US" altLang="zh-CN" sz="12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4</Paragraphs>
  <Slides>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磁性基石</cp:lastModifiedBy>
  <cp:revision>404</cp:revision>
  <dcterms:created xsi:type="dcterms:W3CDTF">2017-08-03T09:01:00Z</dcterms:created>
  <dcterms:modified xsi:type="dcterms:W3CDTF">2018-10-06T07:21:39Z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