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746"/>
    <a:srgbClr val="000000"/>
    <a:srgbClr val="17C913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33980" y="1797050"/>
            <a:ext cx="5253990" cy="2498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1"/>
          </p:cNvCxnSpPr>
          <p:nvPr/>
        </p:nvCxnSpPr>
        <p:spPr>
          <a:xfrm>
            <a:off x="2633980" y="3046095"/>
            <a:ext cx="5221605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635885" y="3078480"/>
            <a:ext cx="524319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0"/>
            <a:endCxn id="6" idx="2"/>
          </p:cNvCxnSpPr>
          <p:nvPr/>
        </p:nvCxnSpPr>
        <p:spPr>
          <a:xfrm>
            <a:off x="5260975" y="1797050"/>
            <a:ext cx="0" cy="249809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633980" y="1797050"/>
            <a:ext cx="2626360" cy="128079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10" idx="2"/>
          </p:cNvCxnSpPr>
          <p:nvPr/>
        </p:nvCxnSpPr>
        <p:spPr>
          <a:xfrm>
            <a:off x="2633980" y="2437765"/>
            <a:ext cx="260540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36365" y="1797050"/>
            <a:ext cx="0" cy="12807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磁性基石</cp:lastModifiedBy>
  <cp:revision>395</cp:revision>
  <dcterms:created xsi:type="dcterms:W3CDTF">2017-08-03T09:01:00Z</dcterms:created>
  <dcterms:modified xsi:type="dcterms:W3CDTF">2018-10-05T13:48:28Z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