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17" r:id="rId3"/>
    <p:sldId id="318" r:id="rId4"/>
    <p:sldId id="319" r:id="rId5"/>
    <p:sldId id="320" r:id="rId6"/>
    <p:sldId id="32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141F3C-3F84-ED6C-DB12-1E9EEC7E8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402" y="1584551"/>
            <a:ext cx="4848225" cy="1533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7A5E25-5E38-F6CD-9CCC-B07E09E325F5}"/>
              </a:ext>
            </a:extLst>
          </p:cNvPr>
          <p:cNvSpPr/>
          <p:nvPr/>
        </p:nvSpPr>
        <p:spPr>
          <a:xfrm>
            <a:off x="642257" y="4321629"/>
            <a:ext cx="957943" cy="402771"/>
          </a:xfrm>
          <a:prstGeom prst="rect">
            <a:avLst/>
          </a:prstGeom>
          <a:solidFill>
            <a:srgbClr val="1F77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864460-0CDF-D74B-2ECB-348EB7AD6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595" y="3187473"/>
            <a:ext cx="17049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82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3F6242-9A42-267C-07A6-62EA8E864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138362"/>
            <a:ext cx="5029200" cy="25812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8AD2F0C-966E-1E70-52CE-8B9F9BFF1CF3}"/>
              </a:ext>
            </a:extLst>
          </p:cNvPr>
          <p:cNvSpPr/>
          <p:nvPr/>
        </p:nvSpPr>
        <p:spPr>
          <a:xfrm>
            <a:off x="642257" y="4321629"/>
            <a:ext cx="957943" cy="402771"/>
          </a:xfrm>
          <a:prstGeom prst="rect">
            <a:avLst/>
          </a:prstGeom>
          <a:solidFill>
            <a:srgbClr val="A7C9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46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4FE497-5855-CCCB-CE25-EDF43A5B3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12" y="2576512"/>
            <a:ext cx="5133975" cy="17049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C00D5D-1635-618C-9F20-A3DC31E11D72}"/>
              </a:ext>
            </a:extLst>
          </p:cNvPr>
          <p:cNvSpPr/>
          <p:nvPr/>
        </p:nvSpPr>
        <p:spPr>
          <a:xfrm>
            <a:off x="642257" y="4321629"/>
            <a:ext cx="957943" cy="402771"/>
          </a:xfrm>
          <a:prstGeom prst="rect">
            <a:avLst/>
          </a:prstGeom>
          <a:solidFill>
            <a:srgbClr val="7AAE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47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8C430D-B823-A077-4015-D6EDA9DE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912" y="2381250"/>
            <a:ext cx="5210175" cy="2095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D88A9B-AB46-27BF-0FAC-24CE7DF9F48F}"/>
              </a:ext>
            </a:extLst>
          </p:cNvPr>
          <p:cNvSpPr/>
          <p:nvPr/>
        </p:nvSpPr>
        <p:spPr>
          <a:xfrm>
            <a:off x="642257" y="4321629"/>
            <a:ext cx="957943" cy="402771"/>
          </a:xfrm>
          <a:prstGeom prst="rect">
            <a:avLst/>
          </a:prstGeom>
          <a:solidFill>
            <a:srgbClr val="5F9E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BBE4B5-59D9-3C08-FB90-762C40BB0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775" y="4069216"/>
            <a:ext cx="30670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0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2426A0-DC24-17E5-9C3F-9E5FA94CF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7" y="2466975"/>
            <a:ext cx="5381625" cy="19240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468EEA-BF4C-3241-4BB2-005005B0D065}"/>
              </a:ext>
            </a:extLst>
          </p:cNvPr>
          <p:cNvSpPr/>
          <p:nvPr/>
        </p:nvSpPr>
        <p:spPr>
          <a:xfrm>
            <a:off x="642257" y="4321629"/>
            <a:ext cx="957943" cy="402771"/>
          </a:xfrm>
          <a:prstGeom prst="rect">
            <a:avLst/>
          </a:prstGeom>
          <a:solidFill>
            <a:srgbClr val="DEEB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488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303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MA Shuai</cp:lastModifiedBy>
  <cp:revision>1</cp:revision>
  <dcterms:created xsi:type="dcterms:W3CDTF">2023-03-20T11:47:07Z</dcterms:created>
  <dcterms:modified xsi:type="dcterms:W3CDTF">2023-03-20T11:47:24Z</dcterms:modified>
</cp:coreProperties>
</file>