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559"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4461145" y="2022993"/>
            <a:ext cx="6371182" cy="6371182"/>
            <a:chOff x="4461145" y="2022993"/>
            <a:chExt cx="6371182" cy="6371182"/>
          </a:xfrm>
        </p:grpSpPr>
        <p:pic>
          <p:nvPicPr>
            <p:cNvPr id="3" name="Object 2"/>
            <p:cNvPicPr>
              <a:picLocks noChangeAspect="1"/>
            </p:cNvPicPr>
            <p:nvPr/>
          </p:nvPicPr>
          <p:blipFill>
            <a:blip r:embed="rId2" cstate="print"/>
            <a:stretch>
              <a:fillRect/>
            </a:stretch>
          </p:blipFill>
          <p:spPr>
            <a:xfrm rot="-5400000">
              <a:off x="4461145" y="2022993"/>
              <a:ext cx="6371182" cy="6371182"/>
            </a:xfrm>
            <a:prstGeom prst="rect">
              <a:avLst/>
            </a:prstGeom>
          </p:spPr>
        </p:pic>
      </p:grpSp>
      <p:grpSp>
        <p:nvGrpSpPr>
          <p:cNvPr id="1002" name="그룹 1002"/>
          <p:cNvGrpSpPr/>
          <p:nvPr/>
        </p:nvGrpSpPr>
        <p:grpSpPr>
          <a:xfrm>
            <a:off x="8102994" y="1847720"/>
            <a:ext cx="4626118" cy="4626118"/>
            <a:chOff x="8102994" y="1847720"/>
            <a:chExt cx="4626118" cy="4626118"/>
          </a:xfrm>
        </p:grpSpPr>
        <p:pic>
          <p:nvPicPr>
            <p:cNvPr id="6" name="Object 5"/>
            <p:cNvPicPr>
              <a:picLocks noChangeAspect="1"/>
            </p:cNvPicPr>
            <p:nvPr/>
          </p:nvPicPr>
          <p:blipFill>
            <a:blip r:embed="rId3" cstate="print"/>
            <a:stretch>
              <a:fillRect/>
            </a:stretch>
          </p:blipFill>
          <p:spPr>
            <a:xfrm>
              <a:off x="8102994" y="1847720"/>
              <a:ext cx="4626118" cy="4626118"/>
            </a:xfrm>
            <a:prstGeom prst="rect">
              <a:avLst/>
            </a:prstGeom>
          </p:spPr>
        </p:pic>
      </p:grpSp>
      <p:grpSp>
        <p:nvGrpSpPr>
          <p:cNvPr id="1003" name="그룹 1003"/>
          <p:cNvGrpSpPr/>
          <p:nvPr/>
        </p:nvGrpSpPr>
        <p:grpSpPr>
          <a:xfrm>
            <a:off x="11553412" y="3802838"/>
            <a:ext cx="2811492" cy="2811492"/>
            <a:chOff x="11553412" y="3802838"/>
            <a:chExt cx="2811492" cy="2811492"/>
          </a:xfrm>
        </p:grpSpPr>
        <p:pic>
          <p:nvPicPr>
            <p:cNvPr id="9" name="Object 8"/>
            <p:cNvPicPr>
              <a:picLocks noChangeAspect="1"/>
            </p:cNvPicPr>
            <p:nvPr/>
          </p:nvPicPr>
          <p:blipFill>
            <a:blip r:embed="rId4" cstate="print"/>
            <a:stretch>
              <a:fillRect/>
            </a:stretch>
          </p:blipFill>
          <p:spPr>
            <a:xfrm>
              <a:off x="11553412" y="3802838"/>
              <a:ext cx="2811492" cy="2811492"/>
            </a:xfrm>
            <a:prstGeom prst="rect">
              <a:avLst/>
            </a:prstGeom>
          </p:spPr>
        </p:pic>
      </p:grpSp>
      <p:grpSp>
        <p:nvGrpSpPr>
          <p:cNvPr id="1004" name="그룹 1004"/>
          <p:cNvGrpSpPr/>
          <p:nvPr/>
        </p:nvGrpSpPr>
        <p:grpSpPr>
          <a:xfrm>
            <a:off x="10416053" y="5208585"/>
            <a:ext cx="2529034" cy="73500"/>
            <a:chOff x="10416053" y="5208585"/>
            <a:chExt cx="2529034" cy="73500"/>
          </a:xfrm>
        </p:grpSpPr>
        <p:pic>
          <p:nvPicPr>
            <p:cNvPr id="12" name="Object 11"/>
            <p:cNvPicPr>
              <a:picLocks noChangeAspect="1"/>
            </p:cNvPicPr>
            <p:nvPr/>
          </p:nvPicPr>
          <p:blipFill>
            <a:blip r:embed="rId5" cstate="print"/>
            <a:stretch>
              <a:fillRect/>
            </a:stretch>
          </p:blipFill>
          <p:spPr>
            <a:xfrm>
              <a:off x="10416053" y="5208585"/>
              <a:ext cx="2529034" cy="73500"/>
            </a:xfrm>
            <a:prstGeom prst="rect">
              <a:avLst/>
            </a:prstGeom>
          </p:spPr>
        </p:pic>
      </p:grpSp>
      <p:sp>
        <p:nvSpPr>
          <p:cNvPr id="14" name="Object 14"/>
          <p:cNvSpPr txBox="1"/>
          <p:nvPr/>
        </p:nvSpPr>
        <p:spPr>
          <a:xfrm>
            <a:off x="3768201" y="4599276"/>
            <a:ext cx="11635605" cy="1569660"/>
          </a:xfrm>
          <a:prstGeom prst="rect">
            <a:avLst/>
          </a:prstGeom>
          <a:noFill/>
        </p:spPr>
        <p:txBody>
          <a:bodyPr wrap="square" rtlCol="0" anchor="ctr">
            <a:spAutoFit/>
          </a:bodyPr>
          <a:lstStyle/>
          <a:p>
            <a:r>
              <a:rPr lang="ko-KR" altLang="en-US" sz="9600" i="1" kern="0" spc="-300" dirty="0" err="1">
                <a:solidFill>
                  <a:srgbClr val="E1E0DA"/>
                </a:solidFill>
                <a:effectLst>
                  <a:outerShdw blurRad="38100" dist="38100" dir="2700000" algn="tl">
                    <a:srgbClr val="000000">
                      <a:alpha val="43137"/>
                    </a:srgbClr>
                  </a:outerShdw>
                </a:effectLst>
                <a:latin typeface="+mj-ea"/>
                <a:ea typeface="+mj-ea"/>
              </a:rPr>
              <a:t>골든링</a:t>
            </a:r>
            <a:endParaRPr lang="en-US" sz="2400" i="1" dirty="0">
              <a:effectLst>
                <a:outerShdw blurRad="38100" dist="38100" dir="2700000" algn="tl">
                  <a:srgbClr val="000000">
                    <a:alpha val="43137"/>
                  </a:srgbClr>
                </a:outerShdw>
              </a:effectLst>
              <a:latin typeface="+mj-ea"/>
              <a:ea typeface="+mj-ea"/>
            </a:endParaRPr>
          </a:p>
        </p:txBody>
      </p:sp>
      <p:sp>
        <p:nvSpPr>
          <p:cNvPr id="16" name="Object 16"/>
          <p:cNvSpPr txBox="1"/>
          <p:nvPr/>
        </p:nvSpPr>
        <p:spPr>
          <a:xfrm>
            <a:off x="3839612" y="6150784"/>
            <a:ext cx="5868020" cy="584775"/>
          </a:xfrm>
          <a:prstGeom prst="rect">
            <a:avLst/>
          </a:prstGeom>
          <a:noFill/>
        </p:spPr>
        <p:txBody>
          <a:bodyPr wrap="square" rtlCol="0" anchor="t">
            <a:spAutoFit/>
          </a:bodyPr>
          <a:lstStyle/>
          <a:p>
            <a:r>
              <a:rPr lang="en-US" sz="3200" b="1" i="1" kern="0" spc="-100" dirty="0">
                <a:solidFill>
                  <a:srgbClr val="E1E0DA"/>
                </a:solidFill>
                <a:effectLst>
                  <a:outerShdw blurRad="38100" dist="38100" dir="2700000" algn="tl">
                    <a:srgbClr val="000000">
                      <a:alpha val="43137"/>
                    </a:srgbClr>
                  </a:outerShdw>
                </a:effectLst>
                <a:latin typeface="+mj-ea"/>
                <a:ea typeface="+mj-ea"/>
                <a:cs typeface="S-Core Dream 5 Medium" pitchFamily="34" charset="0"/>
              </a:rPr>
              <a:t>Team </a:t>
            </a:r>
            <a:r>
              <a:rPr lang="en-US" sz="3200" b="1" i="1" kern="0" spc="-100" dirty="0" err="1">
                <a:solidFill>
                  <a:srgbClr val="E1E0DA"/>
                </a:solidFill>
                <a:effectLst>
                  <a:outerShdw blurRad="38100" dist="38100" dir="2700000" algn="tl">
                    <a:srgbClr val="000000">
                      <a:alpha val="43137"/>
                    </a:srgbClr>
                  </a:outerShdw>
                </a:effectLst>
                <a:latin typeface="+mj-ea"/>
                <a:ea typeface="+mj-ea"/>
                <a:cs typeface="S-Core Dream 5 Medium" pitchFamily="34" charset="0"/>
              </a:rPr>
              <a:t>CarpeDiem</a:t>
            </a:r>
            <a:endParaRPr lang="en-US" sz="2400" b="1" i="1" dirty="0">
              <a:effectLst>
                <a:outerShdw blurRad="38100" dist="38100" dir="2700000" algn="tl">
                  <a:srgbClr val="000000">
                    <a:alpha val="43137"/>
                  </a:srgbClr>
                </a:outerShdw>
              </a:effectLst>
              <a:latin typeface="+mj-ea"/>
              <a:ea typeface="+mj-ea"/>
            </a:endParaRPr>
          </a:p>
        </p:txBody>
      </p:sp>
      <p:sp>
        <p:nvSpPr>
          <p:cNvPr id="17" name="Object 17"/>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19" name="Object 19"/>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9933711" y="5386375"/>
            <a:ext cx="3453076" cy="3453076"/>
            <a:chOff x="9933711" y="5386375"/>
            <a:chExt cx="3453076" cy="3453076"/>
          </a:xfrm>
        </p:grpSpPr>
        <p:pic>
          <p:nvPicPr>
            <p:cNvPr id="3" name="Object 2"/>
            <p:cNvPicPr>
              <a:picLocks noChangeAspect="1"/>
            </p:cNvPicPr>
            <p:nvPr/>
          </p:nvPicPr>
          <p:blipFill>
            <a:blip r:embed="rId2" cstate="print"/>
            <a:stretch>
              <a:fillRect/>
            </a:stretch>
          </p:blipFill>
          <p:spPr>
            <a:xfrm rot="-10800000">
              <a:off x="9933711" y="5386375"/>
              <a:ext cx="3453076" cy="3453076"/>
            </a:xfrm>
            <a:prstGeom prst="rect">
              <a:avLst/>
            </a:prstGeom>
          </p:spPr>
        </p:pic>
      </p:grpSp>
      <p:grpSp>
        <p:nvGrpSpPr>
          <p:cNvPr id="1002" name="그룹 1002"/>
          <p:cNvGrpSpPr/>
          <p:nvPr/>
        </p:nvGrpSpPr>
        <p:grpSpPr>
          <a:xfrm>
            <a:off x="12716677" y="5386375"/>
            <a:ext cx="4384618" cy="4384618"/>
            <a:chOff x="12716677" y="5386375"/>
            <a:chExt cx="4384618" cy="4384618"/>
          </a:xfrm>
        </p:grpSpPr>
        <p:pic>
          <p:nvPicPr>
            <p:cNvPr id="6" name="Object 5"/>
            <p:cNvPicPr>
              <a:picLocks noChangeAspect="1"/>
            </p:cNvPicPr>
            <p:nvPr/>
          </p:nvPicPr>
          <p:blipFill>
            <a:blip r:embed="rId3" cstate="print"/>
            <a:stretch>
              <a:fillRect/>
            </a:stretch>
          </p:blipFill>
          <p:spPr>
            <a:xfrm rot="5400000">
              <a:off x="12716677" y="5386375"/>
              <a:ext cx="4384618" cy="4384618"/>
            </a:xfrm>
            <a:prstGeom prst="rect">
              <a:avLst/>
            </a:prstGeom>
          </p:spPr>
        </p:pic>
      </p:grpSp>
      <p:grpSp>
        <p:nvGrpSpPr>
          <p:cNvPr id="1003" name="그룹 1003"/>
          <p:cNvGrpSpPr/>
          <p:nvPr/>
        </p:nvGrpSpPr>
        <p:grpSpPr>
          <a:xfrm>
            <a:off x="7150744" y="6220777"/>
            <a:ext cx="3453076" cy="3453076"/>
            <a:chOff x="7150744" y="6220777"/>
            <a:chExt cx="3453076" cy="3453076"/>
          </a:xfrm>
        </p:grpSpPr>
        <p:pic>
          <p:nvPicPr>
            <p:cNvPr id="9" name="Object 8"/>
            <p:cNvPicPr>
              <a:picLocks noChangeAspect="1"/>
            </p:cNvPicPr>
            <p:nvPr/>
          </p:nvPicPr>
          <p:blipFill>
            <a:blip r:embed="rId2" cstate="print"/>
            <a:stretch>
              <a:fillRect/>
            </a:stretch>
          </p:blipFill>
          <p:spPr>
            <a:xfrm rot="-10800000">
              <a:off x="7150744" y="6220777"/>
              <a:ext cx="3453076" cy="3453076"/>
            </a:xfrm>
            <a:prstGeom prst="rect">
              <a:avLst/>
            </a:prstGeom>
          </p:spPr>
        </p:pic>
      </p:grpSp>
      <p:sp>
        <p:nvSpPr>
          <p:cNvPr id="11" name="Object 11"/>
          <p:cNvSpPr txBox="1"/>
          <p:nvPr/>
        </p:nvSpPr>
        <p:spPr>
          <a:xfrm>
            <a:off x="7292640" y="7328600"/>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12" name="Object 12"/>
          <p:cNvSpPr txBox="1"/>
          <p:nvPr/>
        </p:nvSpPr>
        <p:spPr>
          <a:xfrm>
            <a:off x="6899707" y="7557297"/>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
        <p:nvSpPr>
          <p:cNvPr id="13" name="Object 13"/>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E1E0DA"/>
                </a:solidFill>
                <a:latin typeface="S-Core Dream 3 Light" pitchFamily="34" charset="0"/>
                <a:cs typeface="S-Core Dream 3 Light" pitchFamily="34" charset="0"/>
              </a:rPr>
              <a:t>CONTENTS</a:t>
            </a:r>
            <a:endParaRPr lang="en-US" dirty="0"/>
          </a:p>
        </p:txBody>
      </p:sp>
      <p:sp>
        <p:nvSpPr>
          <p:cNvPr id="14" name="Object 14"/>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E1E0DA"/>
                </a:solidFill>
                <a:latin typeface="S-Core Dream 5 Medium" pitchFamily="34" charset="0"/>
                <a:cs typeface="S-Core Dream 5 Medium" pitchFamily="34" charset="0"/>
              </a:rPr>
              <a:t>08</a:t>
            </a:r>
            <a:endParaRPr lang="en-US" dirty="0"/>
          </a:p>
        </p:txBody>
      </p:sp>
      <p:sp>
        <p:nvSpPr>
          <p:cNvPr id="15" name="Object 15"/>
          <p:cNvSpPr txBox="1"/>
          <p:nvPr/>
        </p:nvSpPr>
        <p:spPr>
          <a:xfrm>
            <a:off x="7438667" y="2270966"/>
            <a:ext cx="12330507" cy="3368346"/>
          </a:xfrm>
          <a:prstGeom prst="rect">
            <a:avLst/>
          </a:prstGeom>
          <a:noFill/>
        </p:spPr>
        <p:txBody>
          <a:bodyPr wrap="square" rtlCol="0" anchor="t">
            <a:spAutoFit/>
          </a:bodyPr>
          <a:lstStyle/>
          <a:p>
            <a:r>
              <a:rPr lang="en-US" sz="1900" kern="0" spc="-100" dirty="0">
                <a:solidFill>
                  <a:srgbClr val="E1E0DA"/>
                </a:solidFill>
                <a:latin typeface="S-Core Dream 5 Medium" pitchFamily="34" charset="0"/>
                <a:cs typeface="S-Core Dream 5 Medium" pitchFamily="34" charset="0"/>
              </a:rPr>
              <a:t>프레젠테이션 핵심을 입력해주세요</a:t>
            </a:r>
          </a:p>
          <a:p>
            <a:endParaRPr lang="en-US" sz="1900" kern="0" spc="-100" dirty="0">
              <a:solidFill>
                <a:srgbClr val="E1E0DA"/>
              </a:solidFill>
              <a:latin typeface="S-Core Dream 5 Medium" pitchFamily="34" charset="0"/>
              <a:cs typeface="S-Core Dream 5 Medium" pitchFamily="34" charset="0"/>
            </a:endParaRPr>
          </a:p>
          <a:p>
            <a:r>
              <a:rPr lang="en-US" sz="1300" kern="0" spc="-100" dirty="0">
                <a:solidFill>
                  <a:srgbClr val="E1E0DA"/>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E1E0DA"/>
              </a:solidFill>
              <a:latin typeface="S-Core Dream 4 Regular" pitchFamily="34" charset="0"/>
              <a:cs typeface="S-Core Dream 4 Regular" pitchFamily="34" charset="0"/>
            </a:endParaRPr>
          </a:p>
          <a:p>
            <a:r>
              <a:rPr lang="en-US" sz="1300" kern="0" spc="-100" dirty="0">
                <a:solidFill>
                  <a:srgbClr val="E1E0DA"/>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4" name="그룹 1004"/>
          <p:cNvGrpSpPr/>
          <p:nvPr/>
        </p:nvGrpSpPr>
        <p:grpSpPr>
          <a:xfrm>
            <a:off x="238817" y="3853001"/>
            <a:ext cx="7199850" cy="7199850"/>
            <a:chOff x="238817" y="3853001"/>
            <a:chExt cx="7199850" cy="7199850"/>
          </a:xfrm>
        </p:grpSpPr>
        <p:pic>
          <p:nvPicPr>
            <p:cNvPr id="17" name="Object 16"/>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5" name="그룹 1005"/>
          <p:cNvGrpSpPr/>
          <p:nvPr/>
        </p:nvGrpSpPr>
        <p:grpSpPr>
          <a:xfrm>
            <a:off x="938334" y="4552519"/>
            <a:ext cx="5800815" cy="5800815"/>
            <a:chOff x="938334" y="4552519"/>
            <a:chExt cx="5800815" cy="5800815"/>
          </a:xfrm>
        </p:grpSpPr>
        <p:pic>
          <p:nvPicPr>
            <p:cNvPr id="20" name="Object 19"/>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6" name="그룹 1006"/>
          <p:cNvGrpSpPr/>
          <p:nvPr/>
        </p:nvGrpSpPr>
        <p:grpSpPr>
          <a:xfrm>
            <a:off x="1852722" y="5466907"/>
            <a:ext cx="3972039" cy="3972039"/>
            <a:chOff x="1852722" y="5466907"/>
            <a:chExt cx="3972039" cy="3972039"/>
          </a:xfrm>
        </p:grpSpPr>
        <p:pic>
          <p:nvPicPr>
            <p:cNvPr id="23" name="Object 22"/>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7" name="그룹 1007"/>
          <p:cNvGrpSpPr/>
          <p:nvPr/>
        </p:nvGrpSpPr>
        <p:grpSpPr>
          <a:xfrm>
            <a:off x="2106856" y="6770591"/>
            <a:ext cx="3445701" cy="1376398"/>
            <a:chOff x="2106856" y="6770591"/>
            <a:chExt cx="3445701" cy="1376398"/>
          </a:xfrm>
        </p:grpSpPr>
        <p:sp>
          <p:nvSpPr>
            <p:cNvPr id="26" name="Object 26"/>
            <p:cNvSpPr txBox="1"/>
            <p:nvPr/>
          </p:nvSpPr>
          <p:spPr>
            <a:xfrm>
              <a:off x="1336763" y="6770591"/>
              <a:ext cx="4985887" cy="86406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7" name="Object 27"/>
            <p:cNvSpPr txBox="1"/>
            <p:nvPr/>
          </p:nvSpPr>
          <p:spPr>
            <a:xfrm>
              <a:off x="1245430" y="7304071"/>
              <a:ext cx="5168552" cy="101150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505586" y="7076441"/>
            <a:ext cx="2837107" cy="1134753"/>
            <a:chOff x="13505586" y="7076441"/>
            <a:chExt cx="2837107" cy="1134753"/>
          </a:xfrm>
        </p:grpSpPr>
        <p:sp>
          <p:nvSpPr>
            <p:cNvPr id="30" name="Object 30"/>
            <p:cNvSpPr txBox="1"/>
            <p:nvPr/>
          </p:nvSpPr>
          <p:spPr>
            <a:xfrm>
              <a:off x="12871511" y="7076441"/>
              <a:ext cx="4105259" cy="713641"/>
            </a:xfrm>
            <a:prstGeom prst="rect">
              <a:avLst/>
            </a:prstGeom>
            <a:noFill/>
          </p:spPr>
          <p:txBody>
            <a:bodyPr wrap="square" rtlCol="0" anchor="t">
              <a:spAutoFit/>
            </a:bodyPr>
            <a:lstStyle/>
            <a:p>
              <a:pPr algn="ctr"/>
              <a:r>
                <a:rPr lang="en-US" sz="2600" kern="0" spc="-100" dirty="0">
                  <a:solidFill>
                    <a:srgbClr val="E1E0DA"/>
                  </a:solidFill>
                  <a:latin typeface="S-Core Dream 6 Bold" pitchFamily="34" charset="0"/>
                  <a:cs typeface="S-Core Dream 6 Bold" pitchFamily="34" charset="0"/>
                </a:rPr>
                <a:t>KEYWORD</a:t>
              </a:r>
              <a:endParaRPr lang="en-US" dirty="0"/>
            </a:p>
          </p:txBody>
        </p:sp>
        <p:sp>
          <p:nvSpPr>
            <p:cNvPr id="31" name="Object 31"/>
            <p:cNvSpPr txBox="1"/>
            <p:nvPr/>
          </p:nvSpPr>
          <p:spPr>
            <a:xfrm>
              <a:off x="12796309" y="7517155"/>
              <a:ext cx="4255661" cy="832847"/>
            </a:xfrm>
            <a:prstGeom prst="rect">
              <a:avLst/>
            </a:prstGeom>
            <a:noFill/>
          </p:spPr>
          <p:txBody>
            <a:bodyPr wrap="square" rtlCol="0" anchor="ctr">
              <a:spAutoFit/>
            </a:bodyPr>
            <a:lstStyle/>
            <a:p>
              <a:pPr algn="ctr"/>
              <a:r>
                <a:rPr lang="en-US" sz="1600" kern="0" spc="-100" dirty="0">
                  <a:solidFill>
                    <a:srgbClr val="E1E0DA"/>
                  </a:solidFill>
                  <a:latin typeface="S-Core Dream 4 Regular" pitchFamily="34" charset="0"/>
                  <a:cs typeface="S-Core Dream 4 Regular" pitchFamily="34" charset="0"/>
                </a:rPr>
                <a:t>키워드에 관한 </a:t>
              </a:r>
            </a:p>
            <a:p>
              <a:pPr algn="ctr"/>
              <a:r>
                <a:rPr lang="en-US" sz="16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33" name="Object 33"/>
          <p:cNvSpPr txBox="1"/>
          <p:nvPr/>
        </p:nvSpPr>
        <p:spPr>
          <a:xfrm>
            <a:off x="10075606" y="6494197"/>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34" name="Object 34"/>
          <p:cNvSpPr txBox="1"/>
          <p:nvPr/>
        </p:nvSpPr>
        <p:spPr>
          <a:xfrm>
            <a:off x="9682673" y="6722894"/>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5310672" y="2037834"/>
            <a:ext cx="6371182" cy="6371182"/>
            <a:chOff x="5310672" y="2037834"/>
            <a:chExt cx="6371182" cy="6371182"/>
          </a:xfrm>
        </p:grpSpPr>
        <p:pic>
          <p:nvPicPr>
            <p:cNvPr id="3" name="Object 2"/>
            <p:cNvPicPr>
              <a:picLocks noChangeAspect="1"/>
            </p:cNvPicPr>
            <p:nvPr/>
          </p:nvPicPr>
          <p:blipFill>
            <a:blip r:embed="rId2" cstate="print"/>
            <a:stretch>
              <a:fillRect/>
            </a:stretch>
          </p:blipFill>
          <p:spPr>
            <a:xfrm rot="5400000">
              <a:off x="5310672" y="2037834"/>
              <a:ext cx="6371182" cy="6371182"/>
            </a:xfrm>
            <a:prstGeom prst="rect">
              <a:avLst/>
            </a:prstGeom>
          </p:spPr>
        </p:pic>
      </p:grpSp>
      <p:grpSp>
        <p:nvGrpSpPr>
          <p:cNvPr id="1002" name="그룹 1002"/>
          <p:cNvGrpSpPr/>
          <p:nvPr/>
        </p:nvGrpSpPr>
        <p:grpSpPr>
          <a:xfrm>
            <a:off x="3413887" y="2910366"/>
            <a:ext cx="4626118" cy="4626118"/>
            <a:chOff x="3413887" y="2910366"/>
            <a:chExt cx="4626118" cy="4626118"/>
          </a:xfrm>
        </p:grpSpPr>
        <p:pic>
          <p:nvPicPr>
            <p:cNvPr id="6" name="Object 5"/>
            <p:cNvPicPr>
              <a:picLocks noChangeAspect="1"/>
            </p:cNvPicPr>
            <p:nvPr/>
          </p:nvPicPr>
          <p:blipFill>
            <a:blip r:embed="rId3" cstate="print"/>
            <a:stretch>
              <a:fillRect/>
            </a:stretch>
          </p:blipFill>
          <p:spPr>
            <a:xfrm>
              <a:off x="3413887" y="2910366"/>
              <a:ext cx="4626118" cy="4626118"/>
            </a:xfrm>
            <a:prstGeom prst="rect">
              <a:avLst/>
            </a:prstGeom>
          </p:spPr>
        </p:pic>
      </p:grpSp>
      <p:grpSp>
        <p:nvGrpSpPr>
          <p:cNvPr id="1003" name="그룹 1003"/>
          <p:cNvGrpSpPr/>
          <p:nvPr/>
        </p:nvGrpSpPr>
        <p:grpSpPr>
          <a:xfrm>
            <a:off x="1778095" y="3817679"/>
            <a:ext cx="2811492" cy="2811492"/>
            <a:chOff x="1778095" y="3817679"/>
            <a:chExt cx="2811492" cy="2811492"/>
          </a:xfrm>
        </p:grpSpPr>
        <p:pic>
          <p:nvPicPr>
            <p:cNvPr id="9" name="Object 8"/>
            <p:cNvPicPr>
              <a:picLocks noChangeAspect="1"/>
            </p:cNvPicPr>
            <p:nvPr/>
          </p:nvPicPr>
          <p:blipFill>
            <a:blip r:embed="rId4" cstate="print"/>
            <a:stretch>
              <a:fillRect/>
            </a:stretch>
          </p:blipFill>
          <p:spPr>
            <a:xfrm>
              <a:off x="1778095" y="3817679"/>
              <a:ext cx="2811492" cy="2811492"/>
            </a:xfrm>
            <a:prstGeom prst="rect">
              <a:avLst/>
            </a:prstGeom>
          </p:spPr>
        </p:pic>
      </p:grpSp>
      <p:grpSp>
        <p:nvGrpSpPr>
          <p:cNvPr id="1004" name="그룹 1004"/>
          <p:cNvGrpSpPr/>
          <p:nvPr/>
        </p:nvGrpSpPr>
        <p:grpSpPr>
          <a:xfrm>
            <a:off x="5779802" y="5223425"/>
            <a:ext cx="4235371" cy="73500"/>
            <a:chOff x="5779802" y="5223425"/>
            <a:chExt cx="4235371" cy="73500"/>
          </a:xfrm>
        </p:grpSpPr>
        <p:pic>
          <p:nvPicPr>
            <p:cNvPr id="12" name="Object 11"/>
            <p:cNvPicPr>
              <a:picLocks noChangeAspect="1"/>
            </p:cNvPicPr>
            <p:nvPr/>
          </p:nvPicPr>
          <p:blipFill>
            <a:blip r:embed="rId5" cstate="print"/>
            <a:stretch>
              <a:fillRect/>
            </a:stretch>
          </p:blipFill>
          <p:spPr>
            <a:xfrm>
              <a:off x="5779802" y="5223425"/>
              <a:ext cx="4235371" cy="73500"/>
            </a:xfrm>
            <a:prstGeom prst="rect">
              <a:avLst/>
            </a:prstGeom>
          </p:spPr>
        </p:pic>
      </p:grpSp>
      <p:sp>
        <p:nvSpPr>
          <p:cNvPr id="14" name="Object 14"/>
          <p:cNvSpPr txBox="1"/>
          <p:nvPr/>
        </p:nvSpPr>
        <p:spPr>
          <a:xfrm>
            <a:off x="10302433" y="4159848"/>
            <a:ext cx="8474977" cy="2115642"/>
          </a:xfrm>
          <a:prstGeom prst="rect">
            <a:avLst/>
          </a:prstGeom>
          <a:noFill/>
        </p:spPr>
        <p:txBody>
          <a:bodyPr wrap="square" rtlCol="0" anchor="ctr">
            <a:spAutoFit/>
          </a:bodyPr>
          <a:lstStyle/>
          <a:p>
            <a:r>
              <a:rPr lang="en-US" sz="8000" kern="0" spc="-300" dirty="0">
                <a:solidFill>
                  <a:srgbClr val="E1E0DA"/>
                </a:solidFill>
                <a:latin typeface="S-Core Dream 5 Medium" pitchFamily="34" charset="0"/>
                <a:cs typeface="S-Core Dream 5 Medium" pitchFamily="34" charset="0"/>
              </a:rPr>
              <a:t>감사합니다!</a:t>
            </a:r>
            <a:endParaRPr lang="en-US" dirty="0"/>
          </a:p>
        </p:txBody>
      </p:sp>
      <p:sp>
        <p:nvSpPr>
          <p:cNvPr id="2" name="Object 17">
            <a:extLst>
              <a:ext uri="{FF2B5EF4-FFF2-40B4-BE49-F238E27FC236}">
                <a16:creationId xmlns:a16="http://schemas.microsoft.com/office/drawing/2014/main" id="{7389A30B-97B5-D4A0-D41F-84A810A943F7}"/>
              </a:ext>
            </a:extLst>
          </p:cNvPr>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4" name="Object 19">
            <a:extLst>
              <a:ext uri="{FF2B5EF4-FFF2-40B4-BE49-F238E27FC236}">
                <a16:creationId xmlns:a16="http://schemas.microsoft.com/office/drawing/2014/main" id="{E78EFE11-B7BD-FC22-1DD4-1E6FC670E8E7}"/>
              </a:ext>
            </a:extLst>
          </p:cNvPr>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7">
            <a:extLst>
              <a:ext uri="{FF2B5EF4-FFF2-40B4-BE49-F238E27FC236}">
                <a16:creationId xmlns:a16="http://schemas.microsoft.com/office/drawing/2014/main" id="{2624FE32-8876-A956-AE1B-0BB590E3B77A}"/>
              </a:ext>
            </a:extLst>
          </p:cNvPr>
          <p:cNvSpPr txBox="1"/>
          <p:nvPr/>
        </p:nvSpPr>
        <p:spPr>
          <a:xfrm>
            <a:off x="16002000" y="9495711"/>
            <a:ext cx="5868020" cy="523220"/>
          </a:xfrm>
          <a:prstGeom prst="rect">
            <a:avLst/>
          </a:prstGeom>
          <a:noFill/>
        </p:spPr>
        <p:txBody>
          <a:bodyPr wrap="square" rtlCol="0" anchor="ctr">
            <a:spAutoFit/>
          </a:bodyPr>
          <a:lstStyle/>
          <a:p>
            <a:r>
              <a:rPr lang="en-US" sz="2800" b="1" i="1" dirty="0">
                <a:solidFill>
                  <a:schemeClr val="bg2"/>
                </a:solidFill>
                <a:effectLst>
                  <a:outerShdw blurRad="38100" dist="38100" dir="2700000" algn="tl">
                    <a:srgbClr val="000000">
                      <a:alpha val="43137"/>
                    </a:srgbClr>
                  </a:outerShdw>
                </a:effectLst>
                <a:latin typeface="+mj-ea"/>
                <a:ea typeface="+mj-ea"/>
              </a:rPr>
              <a:t>UNIJAM</a:t>
            </a:r>
          </a:p>
        </p:txBody>
      </p:sp>
      <p:sp>
        <p:nvSpPr>
          <p:cNvPr id="4" name="Object 17">
            <a:extLst>
              <a:ext uri="{FF2B5EF4-FFF2-40B4-BE49-F238E27FC236}">
                <a16:creationId xmlns:a16="http://schemas.microsoft.com/office/drawing/2014/main" id="{0FFF141F-F9BE-F626-A67B-9E129AA7CB97}"/>
              </a:ext>
            </a:extLst>
          </p:cNvPr>
          <p:cNvSpPr txBox="1"/>
          <p:nvPr/>
        </p:nvSpPr>
        <p:spPr>
          <a:xfrm>
            <a:off x="609600" y="9495711"/>
            <a:ext cx="5868020" cy="523220"/>
          </a:xfrm>
          <a:prstGeom prst="rect">
            <a:avLst/>
          </a:prstGeom>
          <a:noFill/>
        </p:spPr>
        <p:txBody>
          <a:bodyPr wrap="square" rtlCol="0" anchor="ctr">
            <a:spAutoFit/>
          </a:bodyPr>
          <a:lstStyle/>
          <a:p>
            <a:r>
              <a:rPr lang="ko-KR" altLang="en-US" sz="2800" b="1" i="1" dirty="0" err="1">
                <a:solidFill>
                  <a:schemeClr val="bg2"/>
                </a:solidFill>
                <a:effectLst>
                  <a:outerShdw blurRad="38100" dist="38100" dir="2700000" algn="tl">
                    <a:srgbClr val="000000">
                      <a:alpha val="43137"/>
                    </a:srgbClr>
                  </a:outerShdw>
                </a:effectLst>
                <a:latin typeface="+mj-ea"/>
                <a:ea typeface="+mj-ea"/>
              </a:rPr>
              <a:t>골든링</a:t>
            </a:r>
            <a:r>
              <a:rPr lang="ko-KR" altLang="en-US" sz="2800" b="1" i="1" dirty="0">
                <a:solidFill>
                  <a:schemeClr val="bg2"/>
                </a:solidFill>
                <a:effectLst>
                  <a:outerShdw blurRad="38100" dist="38100" dir="2700000" algn="tl">
                    <a:srgbClr val="000000">
                      <a:alpha val="43137"/>
                    </a:srgbClr>
                  </a:outerShdw>
                </a:effectLst>
                <a:latin typeface="+mj-ea"/>
                <a:ea typeface="+mj-ea"/>
              </a:rPr>
              <a:t> </a:t>
            </a:r>
            <a:r>
              <a:rPr lang="en-US" altLang="ko-KR" sz="2800" b="1" i="1" dirty="0">
                <a:solidFill>
                  <a:schemeClr val="bg2"/>
                </a:solidFill>
                <a:effectLst>
                  <a:outerShdw blurRad="38100" dist="38100" dir="2700000" algn="tl">
                    <a:srgbClr val="000000">
                      <a:alpha val="43137"/>
                    </a:srgbClr>
                  </a:outerShdw>
                </a:effectLst>
                <a:latin typeface="+mj-ea"/>
                <a:ea typeface="+mj-ea"/>
              </a:rPr>
              <a:t>Team </a:t>
            </a:r>
            <a:r>
              <a:rPr lang="en-US" altLang="ko-KR" sz="2800" b="1" i="1" dirty="0" err="1">
                <a:solidFill>
                  <a:schemeClr val="bg2"/>
                </a:solidFill>
                <a:effectLst>
                  <a:outerShdw blurRad="38100" dist="38100" dir="2700000" algn="tl">
                    <a:srgbClr val="000000">
                      <a:alpha val="43137"/>
                    </a:srgbClr>
                  </a:outerShdw>
                </a:effectLst>
                <a:latin typeface="+mj-ea"/>
                <a:ea typeface="+mj-ea"/>
              </a:rPr>
              <a:t>CarpeDiem</a:t>
            </a:r>
            <a:endParaRPr lang="en-US" sz="2800" b="1" i="1" dirty="0">
              <a:solidFill>
                <a:schemeClr val="bg2"/>
              </a:solidFill>
              <a:effectLst>
                <a:outerShdw blurRad="38100" dist="38100" dir="2700000" algn="tl">
                  <a:srgbClr val="000000">
                    <a:alpha val="43137"/>
                  </a:srgbClr>
                </a:outerShdw>
              </a:effectLst>
              <a:latin typeface="+mj-ea"/>
              <a:ea typeface="+mj-ea"/>
            </a:endParaRPr>
          </a:p>
        </p:txBody>
      </p:sp>
    </p:spTree>
    <p:extLst>
      <p:ext uri="{BB962C8B-B14F-4D97-AF65-F5344CB8AC3E}">
        <p14:creationId xmlns:p14="http://schemas.microsoft.com/office/powerpoint/2010/main" val="52865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00</a:t>
            </a:r>
            <a:endParaRPr lang="en-US" dirty="0"/>
          </a:p>
        </p:txBody>
      </p:sp>
      <p:grpSp>
        <p:nvGrpSpPr>
          <p:cNvPr id="1001" name="그룹 1001"/>
          <p:cNvGrpSpPr/>
          <p:nvPr/>
        </p:nvGrpSpPr>
        <p:grpSpPr>
          <a:xfrm>
            <a:off x="2622738" y="6353748"/>
            <a:ext cx="2002771" cy="2002771"/>
            <a:chOff x="2622738" y="6353748"/>
            <a:chExt cx="2002771" cy="2002771"/>
          </a:xfrm>
        </p:grpSpPr>
        <p:pic>
          <p:nvPicPr>
            <p:cNvPr id="5" name="Object 4"/>
            <p:cNvPicPr>
              <a:picLocks noChangeAspect="1"/>
            </p:cNvPicPr>
            <p:nvPr/>
          </p:nvPicPr>
          <p:blipFill>
            <a:blip r:embed="rId2" cstate="print"/>
            <a:stretch>
              <a:fillRect/>
            </a:stretch>
          </p:blipFill>
          <p:spPr>
            <a:xfrm>
              <a:off x="2622738" y="6353748"/>
              <a:ext cx="2002771" cy="2002771"/>
            </a:xfrm>
            <a:prstGeom prst="rect">
              <a:avLst/>
            </a:prstGeom>
          </p:spPr>
        </p:pic>
      </p:grpSp>
      <p:grpSp>
        <p:nvGrpSpPr>
          <p:cNvPr id="1002" name="그룹 1002"/>
          <p:cNvGrpSpPr/>
          <p:nvPr/>
        </p:nvGrpSpPr>
        <p:grpSpPr>
          <a:xfrm>
            <a:off x="4842770" y="6353748"/>
            <a:ext cx="2002771" cy="2002771"/>
            <a:chOff x="4842770" y="6353748"/>
            <a:chExt cx="2002771" cy="2002771"/>
          </a:xfrm>
        </p:grpSpPr>
        <p:pic>
          <p:nvPicPr>
            <p:cNvPr id="8" name="Object 7"/>
            <p:cNvPicPr>
              <a:picLocks noChangeAspect="1"/>
            </p:cNvPicPr>
            <p:nvPr/>
          </p:nvPicPr>
          <p:blipFill>
            <a:blip r:embed="rId3" cstate="print"/>
            <a:stretch>
              <a:fillRect/>
            </a:stretch>
          </p:blipFill>
          <p:spPr>
            <a:xfrm>
              <a:off x="4842770" y="6353748"/>
              <a:ext cx="2002771" cy="2002771"/>
            </a:xfrm>
            <a:prstGeom prst="rect">
              <a:avLst/>
            </a:prstGeom>
          </p:spPr>
        </p:pic>
      </p:grpSp>
      <p:grpSp>
        <p:nvGrpSpPr>
          <p:cNvPr id="1003" name="그룹 1003"/>
          <p:cNvGrpSpPr/>
          <p:nvPr/>
        </p:nvGrpSpPr>
        <p:grpSpPr>
          <a:xfrm>
            <a:off x="7062802" y="6353748"/>
            <a:ext cx="2002771" cy="2002771"/>
            <a:chOff x="7062802" y="6353748"/>
            <a:chExt cx="2002771" cy="2002771"/>
          </a:xfrm>
        </p:grpSpPr>
        <p:pic>
          <p:nvPicPr>
            <p:cNvPr id="11" name="Object 10"/>
            <p:cNvPicPr>
              <a:picLocks noChangeAspect="1"/>
            </p:cNvPicPr>
            <p:nvPr/>
          </p:nvPicPr>
          <p:blipFill>
            <a:blip r:embed="rId2" cstate="print"/>
            <a:stretch>
              <a:fillRect/>
            </a:stretch>
          </p:blipFill>
          <p:spPr>
            <a:xfrm>
              <a:off x="7062802" y="6353748"/>
              <a:ext cx="2002771" cy="2002771"/>
            </a:xfrm>
            <a:prstGeom prst="rect">
              <a:avLst/>
            </a:prstGeom>
          </p:spPr>
        </p:pic>
      </p:grpSp>
      <p:grpSp>
        <p:nvGrpSpPr>
          <p:cNvPr id="1004" name="그룹 1004"/>
          <p:cNvGrpSpPr/>
          <p:nvPr/>
        </p:nvGrpSpPr>
        <p:grpSpPr>
          <a:xfrm>
            <a:off x="9282834" y="6353748"/>
            <a:ext cx="2002771" cy="2002771"/>
            <a:chOff x="9282834" y="6353748"/>
            <a:chExt cx="2002771" cy="2002771"/>
          </a:xfrm>
        </p:grpSpPr>
        <p:pic>
          <p:nvPicPr>
            <p:cNvPr id="14" name="Object 13"/>
            <p:cNvPicPr>
              <a:picLocks noChangeAspect="1"/>
            </p:cNvPicPr>
            <p:nvPr/>
          </p:nvPicPr>
          <p:blipFill>
            <a:blip r:embed="rId3" cstate="print"/>
            <a:stretch>
              <a:fillRect/>
            </a:stretch>
          </p:blipFill>
          <p:spPr>
            <a:xfrm>
              <a:off x="9282834" y="6353748"/>
              <a:ext cx="2002771" cy="2002771"/>
            </a:xfrm>
            <a:prstGeom prst="rect">
              <a:avLst/>
            </a:prstGeom>
          </p:spPr>
        </p:pic>
      </p:grpSp>
      <p:grpSp>
        <p:nvGrpSpPr>
          <p:cNvPr id="1005" name="그룹 1005"/>
          <p:cNvGrpSpPr/>
          <p:nvPr/>
        </p:nvGrpSpPr>
        <p:grpSpPr>
          <a:xfrm>
            <a:off x="11502866" y="6353748"/>
            <a:ext cx="2002771" cy="2002771"/>
            <a:chOff x="11502866" y="6353748"/>
            <a:chExt cx="2002771" cy="2002771"/>
          </a:xfrm>
        </p:grpSpPr>
        <p:pic>
          <p:nvPicPr>
            <p:cNvPr id="17" name="Object 16"/>
            <p:cNvPicPr>
              <a:picLocks noChangeAspect="1"/>
            </p:cNvPicPr>
            <p:nvPr/>
          </p:nvPicPr>
          <p:blipFill>
            <a:blip r:embed="rId2" cstate="print"/>
            <a:stretch>
              <a:fillRect/>
            </a:stretch>
          </p:blipFill>
          <p:spPr>
            <a:xfrm>
              <a:off x="11502866" y="6353748"/>
              <a:ext cx="2002771" cy="2002771"/>
            </a:xfrm>
            <a:prstGeom prst="rect">
              <a:avLst/>
            </a:prstGeom>
          </p:spPr>
        </p:pic>
      </p:grpSp>
      <p:grpSp>
        <p:nvGrpSpPr>
          <p:cNvPr id="1006" name="그룹 1006"/>
          <p:cNvGrpSpPr/>
          <p:nvPr/>
        </p:nvGrpSpPr>
        <p:grpSpPr>
          <a:xfrm>
            <a:off x="13722898" y="6353748"/>
            <a:ext cx="2002771" cy="2002771"/>
            <a:chOff x="13722898" y="6353748"/>
            <a:chExt cx="2002771" cy="2002771"/>
          </a:xfrm>
        </p:grpSpPr>
        <p:pic>
          <p:nvPicPr>
            <p:cNvPr id="20" name="Object 19"/>
            <p:cNvPicPr>
              <a:picLocks noChangeAspect="1"/>
            </p:cNvPicPr>
            <p:nvPr/>
          </p:nvPicPr>
          <p:blipFill>
            <a:blip r:embed="rId3" cstate="print"/>
            <a:stretch>
              <a:fillRect/>
            </a:stretch>
          </p:blipFill>
          <p:spPr>
            <a:xfrm>
              <a:off x="13722898" y="6353748"/>
              <a:ext cx="2002771" cy="2002771"/>
            </a:xfrm>
            <a:prstGeom prst="rect">
              <a:avLst/>
            </a:prstGeom>
          </p:spPr>
        </p:pic>
      </p:grpSp>
      <p:grpSp>
        <p:nvGrpSpPr>
          <p:cNvPr id="1007" name="그룹 1007"/>
          <p:cNvGrpSpPr/>
          <p:nvPr/>
        </p:nvGrpSpPr>
        <p:grpSpPr>
          <a:xfrm>
            <a:off x="2894457" y="6913024"/>
            <a:ext cx="1425008" cy="904018"/>
            <a:chOff x="2894457" y="6913024"/>
            <a:chExt cx="1425008" cy="904018"/>
          </a:xfrm>
        </p:grpSpPr>
        <p:sp>
          <p:nvSpPr>
            <p:cNvPr id="23" name="Object 23"/>
            <p:cNvSpPr txBox="1"/>
            <p:nvPr/>
          </p:nvSpPr>
          <p:spPr>
            <a:xfrm>
              <a:off x="2936404"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01</a:t>
              </a:r>
              <a:endParaRPr lang="en-US" dirty="0"/>
            </a:p>
          </p:txBody>
        </p:sp>
        <p:sp>
          <p:nvSpPr>
            <p:cNvPr id="24" name="Object 24"/>
            <p:cNvSpPr txBox="1"/>
            <p:nvPr/>
          </p:nvSpPr>
          <p:spPr>
            <a:xfrm>
              <a:off x="2538205"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1</a:t>
              </a:r>
              <a:endParaRPr lang="en-US" dirty="0"/>
            </a:p>
          </p:txBody>
        </p:sp>
      </p:grpSp>
      <p:grpSp>
        <p:nvGrpSpPr>
          <p:cNvPr id="1008" name="그룹 1008"/>
          <p:cNvGrpSpPr/>
          <p:nvPr/>
        </p:nvGrpSpPr>
        <p:grpSpPr>
          <a:xfrm>
            <a:off x="5130104" y="6913024"/>
            <a:ext cx="1425008" cy="904018"/>
            <a:chOff x="5130104" y="6913024"/>
            <a:chExt cx="1425008" cy="904018"/>
          </a:xfrm>
        </p:grpSpPr>
        <p:sp>
          <p:nvSpPr>
            <p:cNvPr id="27" name="Object 27"/>
            <p:cNvSpPr txBox="1"/>
            <p:nvPr/>
          </p:nvSpPr>
          <p:spPr>
            <a:xfrm>
              <a:off x="5172051"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02</a:t>
              </a:r>
              <a:endParaRPr lang="en-US" dirty="0"/>
            </a:p>
          </p:txBody>
        </p:sp>
        <p:sp>
          <p:nvSpPr>
            <p:cNvPr id="28" name="Object 28"/>
            <p:cNvSpPr txBox="1"/>
            <p:nvPr/>
          </p:nvSpPr>
          <p:spPr>
            <a:xfrm>
              <a:off x="4773852"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2</a:t>
              </a:r>
              <a:endParaRPr lang="en-US" dirty="0"/>
            </a:p>
          </p:txBody>
        </p:sp>
      </p:grpSp>
      <p:grpSp>
        <p:nvGrpSpPr>
          <p:cNvPr id="1009" name="그룹 1009"/>
          <p:cNvGrpSpPr/>
          <p:nvPr/>
        </p:nvGrpSpPr>
        <p:grpSpPr>
          <a:xfrm>
            <a:off x="7354796" y="6913024"/>
            <a:ext cx="1425008" cy="904018"/>
            <a:chOff x="7354796" y="6913024"/>
            <a:chExt cx="1425008" cy="904018"/>
          </a:xfrm>
        </p:grpSpPr>
        <p:sp>
          <p:nvSpPr>
            <p:cNvPr id="31" name="Object 31"/>
            <p:cNvSpPr txBox="1"/>
            <p:nvPr/>
          </p:nvSpPr>
          <p:spPr>
            <a:xfrm>
              <a:off x="7396743"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03</a:t>
              </a:r>
              <a:endParaRPr lang="en-US" dirty="0"/>
            </a:p>
          </p:txBody>
        </p:sp>
        <p:sp>
          <p:nvSpPr>
            <p:cNvPr id="32" name="Object 32"/>
            <p:cNvSpPr txBox="1"/>
            <p:nvPr/>
          </p:nvSpPr>
          <p:spPr>
            <a:xfrm>
              <a:off x="6998544"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3</a:t>
              </a:r>
              <a:endParaRPr lang="en-US" dirty="0"/>
            </a:p>
          </p:txBody>
        </p:sp>
      </p:grpSp>
      <p:grpSp>
        <p:nvGrpSpPr>
          <p:cNvPr id="1010" name="그룹 1010"/>
          <p:cNvGrpSpPr/>
          <p:nvPr/>
        </p:nvGrpSpPr>
        <p:grpSpPr>
          <a:xfrm>
            <a:off x="9584418" y="6913024"/>
            <a:ext cx="1425008" cy="904018"/>
            <a:chOff x="9584418" y="6913024"/>
            <a:chExt cx="1425008" cy="904018"/>
          </a:xfrm>
        </p:grpSpPr>
        <p:sp>
          <p:nvSpPr>
            <p:cNvPr id="35" name="Object 35"/>
            <p:cNvSpPr txBox="1"/>
            <p:nvPr/>
          </p:nvSpPr>
          <p:spPr>
            <a:xfrm>
              <a:off x="9626365"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04</a:t>
              </a:r>
              <a:endParaRPr lang="en-US" dirty="0"/>
            </a:p>
          </p:txBody>
        </p:sp>
        <p:sp>
          <p:nvSpPr>
            <p:cNvPr id="36" name="Object 36"/>
            <p:cNvSpPr txBox="1"/>
            <p:nvPr/>
          </p:nvSpPr>
          <p:spPr>
            <a:xfrm>
              <a:off x="9228166"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4</a:t>
              </a:r>
              <a:endParaRPr lang="en-US" dirty="0"/>
            </a:p>
          </p:txBody>
        </p:sp>
      </p:grpSp>
      <p:grpSp>
        <p:nvGrpSpPr>
          <p:cNvPr id="1011" name="그룹 1011"/>
          <p:cNvGrpSpPr/>
          <p:nvPr/>
        </p:nvGrpSpPr>
        <p:grpSpPr>
          <a:xfrm>
            <a:off x="11783002" y="6913024"/>
            <a:ext cx="1425008" cy="904018"/>
            <a:chOff x="11783002" y="6913024"/>
            <a:chExt cx="1425008" cy="904018"/>
          </a:xfrm>
        </p:grpSpPr>
        <p:sp>
          <p:nvSpPr>
            <p:cNvPr id="39" name="Object 39"/>
            <p:cNvSpPr txBox="1"/>
            <p:nvPr/>
          </p:nvSpPr>
          <p:spPr>
            <a:xfrm>
              <a:off x="11824949"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05</a:t>
              </a:r>
              <a:endParaRPr lang="en-US" dirty="0"/>
            </a:p>
          </p:txBody>
        </p:sp>
        <p:sp>
          <p:nvSpPr>
            <p:cNvPr id="40" name="Object 40"/>
            <p:cNvSpPr txBox="1"/>
            <p:nvPr/>
          </p:nvSpPr>
          <p:spPr>
            <a:xfrm>
              <a:off x="11426750"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5</a:t>
              </a:r>
              <a:endParaRPr lang="en-US" dirty="0"/>
            </a:p>
          </p:txBody>
        </p:sp>
      </p:grpSp>
      <p:grpSp>
        <p:nvGrpSpPr>
          <p:cNvPr id="1012" name="그룹 1012"/>
          <p:cNvGrpSpPr/>
          <p:nvPr/>
        </p:nvGrpSpPr>
        <p:grpSpPr>
          <a:xfrm>
            <a:off x="14029146" y="6913024"/>
            <a:ext cx="1425008" cy="904018"/>
            <a:chOff x="14029146" y="6913024"/>
            <a:chExt cx="1425008" cy="904018"/>
          </a:xfrm>
        </p:grpSpPr>
        <p:sp>
          <p:nvSpPr>
            <p:cNvPr id="43" name="Object 43"/>
            <p:cNvSpPr txBox="1"/>
            <p:nvPr/>
          </p:nvSpPr>
          <p:spPr>
            <a:xfrm>
              <a:off x="14071093"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06</a:t>
              </a:r>
              <a:endParaRPr lang="en-US" dirty="0"/>
            </a:p>
          </p:txBody>
        </p:sp>
        <p:sp>
          <p:nvSpPr>
            <p:cNvPr id="44" name="Object 44"/>
            <p:cNvSpPr txBox="1"/>
            <p:nvPr/>
          </p:nvSpPr>
          <p:spPr>
            <a:xfrm>
              <a:off x="13672894"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6</a:t>
              </a:r>
              <a:endParaRPr lang="en-US" dirty="0"/>
            </a:p>
          </p:txBody>
        </p:sp>
      </p:grpSp>
      <p:sp>
        <p:nvSpPr>
          <p:cNvPr id="46" name="Object 46"/>
          <p:cNvSpPr txBox="1"/>
          <p:nvPr/>
        </p:nvSpPr>
        <p:spPr>
          <a:xfrm>
            <a:off x="4499303" y="2299252"/>
            <a:ext cx="15985294" cy="2676367"/>
          </a:xfrm>
          <a:prstGeom prst="rect">
            <a:avLst/>
          </a:prstGeom>
          <a:noFill/>
        </p:spPr>
        <p:txBody>
          <a:bodyPr wrap="square" rtlCol="0" anchor="t">
            <a:spAutoFit/>
          </a:bodyPr>
          <a:lstStyle/>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못하다 가치를 것이 밥을 위하여 길을 안고, 소리다.이것은 뛰노는 끓는다. 길지 가는 별과 이상 하는 더운지라 목숨을 인생의 아니한 있는가?</a:t>
            </a:r>
            <a:endParaRPr lang="en-US" dirty="0"/>
          </a:p>
        </p:txBody>
      </p:sp>
      <p:grpSp>
        <p:nvGrpSpPr>
          <p:cNvPr id="1013" name="그룹 1013"/>
          <p:cNvGrpSpPr/>
          <p:nvPr/>
        </p:nvGrpSpPr>
        <p:grpSpPr>
          <a:xfrm>
            <a:off x="4499303" y="4814220"/>
            <a:ext cx="10615418" cy="39668"/>
            <a:chOff x="4499303" y="4814220"/>
            <a:chExt cx="10615418" cy="39668"/>
          </a:xfrm>
        </p:grpSpPr>
        <p:pic>
          <p:nvPicPr>
            <p:cNvPr id="48" name="Object 47"/>
            <p:cNvPicPr>
              <a:picLocks noChangeAspect="1"/>
            </p:cNvPicPr>
            <p:nvPr/>
          </p:nvPicPr>
          <p:blipFill>
            <a:blip r:embed="rId4" cstate="print"/>
            <a:stretch>
              <a:fillRect/>
            </a:stretch>
          </p:blipFill>
          <p:spPr>
            <a:xfrm>
              <a:off x="4499303" y="4814220"/>
              <a:ext cx="10615418" cy="39668"/>
            </a:xfrm>
            <a:prstGeom prst="rect">
              <a:avLst/>
            </a:prstGeom>
          </p:spPr>
        </p:pic>
      </p:grpSp>
      <p:sp>
        <p:nvSpPr>
          <p:cNvPr id="50" name="Object 50"/>
          <p:cNvSpPr txBox="1"/>
          <p:nvPr/>
        </p:nvSpPr>
        <p:spPr>
          <a:xfrm>
            <a:off x="4506266" y="4956770"/>
            <a:ext cx="2638372"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목차에 대한 설명</a:t>
            </a:r>
            <a:endParaRPr lang="en-US" dirty="0"/>
          </a:p>
        </p:txBody>
      </p:sp>
      <p:sp>
        <p:nvSpPr>
          <p:cNvPr id="51" name="Object 51"/>
          <p:cNvSpPr txBox="1"/>
          <p:nvPr/>
        </p:nvSpPr>
        <p:spPr>
          <a:xfrm>
            <a:off x="6602308" y="4744621"/>
            <a:ext cx="12811074" cy="769432"/>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11691336" y="2325518"/>
            <a:ext cx="5161523" cy="5161523"/>
            <a:chOff x="11691336" y="2325518"/>
            <a:chExt cx="5161523" cy="5161523"/>
          </a:xfrm>
        </p:grpSpPr>
        <p:pic>
          <p:nvPicPr>
            <p:cNvPr id="3" name="Object 2"/>
            <p:cNvPicPr>
              <a:picLocks noChangeAspect="1"/>
            </p:cNvPicPr>
            <p:nvPr/>
          </p:nvPicPr>
          <p:blipFill>
            <a:blip r:embed="rId2" cstate="print"/>
            <a:stretch>
              <a:fillRect/>
            </a:stretch>
          </p:blipFill>
          <p:spPr>
            <a:xfrm>
              <a:off x="11691336" y="2325518"/>
              <a:ext cx="5161523" cy="5161523"/>
            </a:xfrm>
            <a:prstGeom prst="rect">
              <a:avLst/>
            </a:prstGeom>
          </p:spPr>
        </p:pic>
      </p:grpSp>
      <p:sp>
        <p:nvSpPr>
          <p:cNvPr id="5" name="Object 5"/>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6" name="Object 6"/>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01</a:t>
            </a:r>
            <a:endParaRPr lang="en-US" dirty="0"/>
          </a:p>
        </p:txBody>
      </p:sp>
      <p:sp>
        <p:nvSpPr>
          <p:cNvPr id="7" name="Object 7"/>
          <p:cNvSpPr txBox="1"/>
          <p:nvPr/>
        </p:nvSpPr>
        <p:spPr>
          <a:xfrm>
            <a:off x="2744927" y="4030535"/>
            <a:ext cx="6398942" cy="6626339"/>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a:t>
            </a:r>
            <a:endParaRPr lang="en-US" dirty="0"/>
          </a:p>
        </p:txBody>
      </p:sp>
      <p:grpSp>
        <p:nvGrpSpPr>
          <p:cNvPr id="1002" name="그룹 1002"/>
          <p:cNvGrpSpPr/>
          <p:nvPr/>
        </p:nvGrpSpPr>
        <p:grpSpPr>
          <a:xfrm>
            <a:off x="9937247" y="4580929"/>
            <a:ext cx="2772056" cy="2772056"/>
            <a:chOff x="9937247" y="4580929"/>
            <a:chExt cx="2772056" cy="2772056"/>
          </a:xfrm>
        </p:grpSpPr>
        <p:pic>
          <p:nvPicPr>
            <p:cNvPr id="9" name="Object 8"/>
            <p:cNvPicPr>
              <a:picLocks noChangeAspect="1"/>
            </p:cNvPicPr>
            <p:nvPr/>
          </p:nvPicPr>
          <p:blipFill>
            <a:blip r:embed="rId3" cstate="print"/>
            <a:stretch>
              <a:fillRect/>
            </a:stretch>
          </p:blipFill>
          <p:spPr>
            <a:xfrm rot="-10800000">
              <a:off x="9937247" y="4580929"/>
              <a:ext cx="2772056" cy="2772056"/>
            </a:xfrm>
            <a:prstGeom prst="rect">
              <a:avLst/>
            </a:prstGeom>
          </p:spPr>
        </p:pic>
      </p:grpSp>
      <p:grpSp>
        <p:nvGrpSpPr>
          <p:cNvPr id="1003" name="그룹 1003"/>
          <p:cNvGrpSpPr/>
          <p:nvPr/>
        </p:nvGrpSpPr>
        <p:grpSpPr>
          <a:xfrm>
            <a:off x="8153202" y="2459575"/>
            <a:ext cx="2772056" cy="2772056"/>
            <a:chOff x="8153202" y="2459575"/>
            <a:chExt cx="2772056" cy="2772056"/>
          </a:xfrm>
        </p:grpSpPr>
        <p:pic>
          <p:nvPicPr>
            <p:cNvPr id="12" name="Object 11"/>
            <p:cNvPicPr>
              <a:picLocks noChangeAspect="1"/>
            </p:cNvPicPr>
            <p:nvPr/>
          </p:nvPicPr>
          <p:blipFill>
            <a:blip r:embed="rId3" cstate="print"/>
            <a:stretch>
              <a:fillRect/>
            </a:stretch>
          </p:blipFill>
          <p:spPr>
            <a:xfrm>
              <a:off x="8153202" y="2459575"/>
              <a:ext cx="2772056" cy="2772056"/>
            </a:xfrm>
            <a:prstGeom prst="rect">
              <a:avLst/>
            </a:prstGeom>
          </p:spPr>
        </p:pic>
      </p:grpSp>
      <p:grpSp>
        <p:nvGrpSpPr>
          <p:cNvPr id="1004" name="그룹 1004"/>
          <p:cNvGrpSpPr/>
          <p:nvPr/>
        </p:nvGrpSpPr>
        <p:grpSpPr>
          <a:xfrm>
            <a:off x="8133484" y="4533916"/>
            <a:ext cx="2811492" cy="2811492"/>
            <a:chOff x="8133484" y="4533916"/>
            <a:chExt cx="2811492" cy="2811492"/>
          </a:xfrm>
        </p:grpSpPr>
        <p:pic>
          <p:nvPicPr>
            <p:cNvPr id="15" name="Object 14"/>
            <p:cNvPicPr>
              <a:picLocks noChangeAspect="1"/>
            </p:cNvPicPr>
            <p:nvPr/>
          </p:nvPicPr>
          <p:blipFill>
            <a:blip r:embed="rId4" cstate="print"/>
            <a:stretch>
              <a:fillRect/>
            </a:stretch>
          </p:blipFill>
          <p:spPr>
            <a:xfrm rot="-16200000">
              <a:off x="8133484" y="4533916"/>
              <a:ext cx="2811492" cy="2811492"/>
            </a:xfrm>
            <a:prstGeom prst="rect">
              <a:avLst/>
            </a:prstGeom>
          </p:spPr>
        </p:pic>
      </p:grpSp>
      <p:grpSp>
        <p:nvGrpSpPr>
          <p:cNvPr id="1005" name="그룹 1005"/>
          <p:cNvGrpSpPr/>
          <p:nvPr/>
        </p:nvGrpSpPr>
        <p:grpSpPr>
          <a:xfrm>
            <a:off x="9917528" y="2467152"/>
            <a:ext cx="2811492" cy="2811492"/>
            <a:chOff x="9917528" y="2467152"/>
            <a:chExt cx="2811492" cy="2811492"/>
          </a:xfrm>
        </p:grpSpPr>
        <p:pic>
          <p:nvPicPr>
            <p:cNvPr id="18" name="Object 17"/>
            <p:cNvPicPr>
              <a:picLocks noChangeAspect="1"/>
            </p:cNvPicPr>
            <p:nvPr/>
          </p:nvPicPr>
          <p:blipFill>
            <a:blip r:embed="rId4" cstate="print"/>
            <a:stretch>
              <a:fillRect/>
            </a:stretch>
          </p:blipFill>
          <p:spPr>
            <a:xfrm rot="-27000000">
              <a:off x="9917528" y="2467152"/>
              <a:ext cx="2811492" cy="2811492"/>
            </a:xfrm>
            <a:prstGeom prst="rect">
              <a:avLst/>
            </a:prstGeom>
          </p:spPr>
        </p:pic>
      </p:grpSp>
      <p:grpSp>
        <p:nvGrpSpPr>
          <p:cNvPr id="1006" name="그룹 1006"/>
          <p:cNvGrpSpPr/>
          <p:nvPr/>
        </p:nvGrpSpPr>
        <p:grpSpPr>
          <a:xfrm>
            <a:off x="10036933" y="3358878"/>
            <a:ext cx="2572683" cy="1028991"/>
            <a:chOff x="10036933" y="3358878"/>
            <a:chExt cx="2572683" cy="1028991"/>
          </a:xfrm>
        </p:grpSpPr>
        <p:sp>
          <p:nvSpPr>
            <p:cNvPr id="21" name="Object 21"/>
            <p:cNvSpPr txBox="1"/>
            <p:nvPr/>
          </p:nvSpPr>
          <p:spPr>
            <a:xfrm>
              <a:off x="9461955" y="3358878"/>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2" name="Object 22"/>
            <p:cNvSpPr txBox="1"/>
            <p:nvPr/>
          </p:nvSpPr>
          <p:spPr>
            <a:xfrm>
              <a:off x="9393763" y="3758516"/>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8260466" y="5480232"/>
            <a:ext cx="2572683" cy="1028991"/>
            <a:chOff x="8260466" y="5480232"/>
            <a:chExt cx="2572683" cy="1028991"/>
          </a:xfrm>
        </p:grpSpPr>
        <p:sp>
          <p:nvSpPr>
            <p:cNvPr id="25" name="Object 25"/>
            <p:cNvSpPr txBox="1"/>
            <p:nvPr/>
          </p:nvSpPr>
          <p:spPr>
            <a:xfrm>
              <a:off x="7685488" y="5480232"/>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6" name="Object 26"/>
            <p:cNvSpPr txBox="1"/>
            <p:nvPr/>
          </p:nvSpPr>
          <p:spPr>
            <a:xfrm>
              <a:off x="7617295" y="5879870"/>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075981" y="4417119"/>
            <a:ext cx="2470200" cy="988001"/>
            <a:chOff x="13075981" y="4417119"/>
            <a:chExt cx="2470200" cy="988001"/>
          </a:xfrm>
        </p:grpSpPr>
        <p:sp>
          <p:nvSpPr>
            <p:cNvPr id="29" name="Object 29"/>
            <p:cNvSpPr txBox="1"/>
            <p:nvPr/>
          </p:nvSpPr>
          <p:spPr>
            <a:xfrm>
              <a:off x="12523907" y="4417119"/>
              <a:ext cx="3574348" cy="621350"/>
            </a:xfrm>
            <a:prstGeom prst="rect">
              <a:avLst/>
            </a:prstGeom>
            <a:noFill/>
          </p:spPr>
          <p:txBody>
            <a:bodyPr wrap="square" rtlCol="0" anchor="t">
              <a:spAutoFit/>
            </a:bodyPr>
            <a:lstStyle/>
            <a:p>
              <a:pPr algn="ctr"/>
              <a:r>
                <a:rPr lang="en-US" sz="23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2458431" y="4800837"/>
              <a:ext cx="3705299" cy="725139"/>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키워드에 관한 </a:t>
              </a:r>
            </a:p>
            <a:p>
              <a:pPr algn="ctr"/>
              <a:r>
                <a:rPr lang="en-US" sz="14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9032468" y="3210049"/>
            <a:ext cx="2360002" cy="2360002"/>
            <a:chOff x="9032468" y="3210049"/>
            <a:chExt cx="2360002" cy="2360002"/>
          </a:xfrm>
        </p:grpSpPr>
        <p:pic>
          <p:nvPicPr>
            <p:cNvPr id="3" name="Object 2"/>
            <p:cNvPicPr>
              <a:picLocks noChangeAspect="1"/>
            </p:cNvPicPr>
            <p:nvPr/>
          </p:nvPicPr>
          <p:blipFill>
            <a:blip r:embed="rId2" cstate="print"/>
            <a:stretch>
              <a:fillRect/>
            </a:stretch>
          </p:blipFill>
          <p:spPr>
            <a:xfrm rot="-10800000">
              <a:off x="9032468" y="3210049"/>
              <a:ext cx="2360002" cy="2360002"/>
            </a:xfrm>
            <a:prstGeom prst="rect">
              <a:avLst/>
            </a:prstGeom>
          </p:spPr>
        </p:pic>
      </p:grpSp>
      <p:sp>
        <p:nvSpPr>
          <p:cNvPr id="5" name="Object 5"/>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6" name="Object 6"/>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02</a:t>
            </a:r>
            <a:endParaRPr lang="en-US" dirty="0"/>
          </a:p>
        </p:txBody>
      </p:sp>
      <p:sp>
        <p:nvSpPr>
          <p:cNvPr id="7" name="Object 7"/>
          <p:cNvSpPr txBox="1"/>
          <p:nvPr/>
        </p:nvSpPr>
        <p:spPr>
          <a:xfrm>
            <a:off x="2760081" y="6103560"/>
            <a:ext cx="14688582" cy="3368346"/>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2" name="그룹 1002"/>
          <p:cNvGrpSpPr/>
          <p:nvPr/>
        </p:nvGrpSpPr>
        <p:grpSpPr>
          <a:xfrm>
            <a:off x="4832657" y="3228470"/>
            <a:ext cx="2360002" cy="2360002"/>
            <a:chOff x="4832657" y="3228470"/>
            <a:chExt cx="2360002" cy="2360002"/>
          </a:xfrm>
        </p:grpSpPr>
        <p:pic>
          <p:nvPicPr>
            <p:cNvPr id="9" name="Object 8"/>
            <p:cNvPicPr>
              <a:picLocks noChangeAspect="1"/>
            </p:cNvPicPr>
            <p:nvPr/>
          </p:nvPicPr>
          <p:blipFill>
            <a:blip r:embed="rId2" cstate="print"/>
            <a:stretch>
              <a:fillRect/>
            </a:stretch>
          </p:blipFill>
          <p:spPr>
            <a:xfrm>
              <a:off x="4832657" y="3228470"/>
              <a:ext cx="2360002" cy="2360002"/>
            </a:xfrm>
            <a:prstGeom prst="rect">
              <a:avLst/>
            </a:prstGeom>
          </p:spPr>
        </p:pic>
      </p:grpSp>
      <p:grpSp>
        <p:nvGrpSpPr>
          <p:cNvPr id="1003" name="그룹 1003"/>
          <p:cNvGrpSpPr/>
          <p:nvPr/>
        </p:nvGrpSpPr>
        <p:grpSpPr>
          <a:xfrm>
            <a:off x="6931096" y="3194895"/>
            <a:ext cx="2393576" cy="2393576"/>
            <a:chOff x="6931096" y="3194895"/>
            <a:chExt cx="2393576" cy="2393576"/>
          </a:xfrm>
        </p:grpSpPr>
        <p:pic>
          <p:nvPicPr>
            <p:cNvPr id="12" name="Object 11"/>
            <p:cNvPicPr>
              <a:picLocks noChangeAspect="1"/>
            </p:cNvPicPr>
            <p:nvPr/>
          </p:nvPicPr>
          <p:blipFill>
            <a:blip r:embed="rId3" cstate="print"/>
            <a:stretch>
              <a:fillRect/>
            </a:stretch>
          </p:blipFill>
          <p:spPr>
            <a:xfrm rot="-16200000">
              <a:off x="6931096" y="3194895"/>
              <a:ext cx="2393576" cy="2393576"/>
            </a:xfrm>
            <a:prstGeom prst="rect">
              <a:avLst/>
            </a:prstGeom>
          </p:spPr>
        </p:pic>
      </p:grpSp>
      <p:grpSp>
        <p:nvGrpSpPr>
          <p:cNvPr id="1004" name="그룹 1004"/>
          <p:cNvGrpSpPr/>
          <p:nvPr/>
        </p:nvGrpSpPr>
        <p:grpSpPr>
          <a:xfrm>
            <a:off x="2729743" y="3228470"/>
            <a:ext cx="2393576" cy="2393576"/>
            <a:chOff x="2729743" y="3228470"/>
            <a:chExt cx="2393576" cy="2393576"/>
          </a:xfrm>
        </p:grpSpPr>
        <p:pic>
          <p:nvPicPr>
            <p:cNvPr id="15" name="Object 14"/>
            <p:cNvPicPr>
              <a:picLocks noChangeAspect="1"/>
            </p:cNvPicPr>
            <p:nvPr/>
          </p:nvPicPr>
          <p:blipFill>
            <a:blip r:embed="rId4" cstate="print"/>
            <a:stretch>
              <a:fillRect/>
            </a:stretch>
          </p:blipFill>
          <p:spPr>
            <a:xfrm rot="-27000000">
              <a:off x="2729743" y="3228470"/>
              <a:ext cx="2393576" cy="2393576"/>
            </a:xfrm>
            <a:prstGeom prst="rect">
              <a:avLst/>
            </a:prstGeom>
          </p:spPr>
        </p:pic>
      </p:grpSp>
      <p:grpSp>
        <p:nvGrpSpPr>
          <p:cNvPr id="1005" name="그룹 1005"/>
          <p:cNvGrpSpPr/>
          <p:nvPr/>
        </p:nvGrpSpPr>
        <p:grpSpPr>
          <a:xfrm>
            <a:off x="2831399" y="3987645"/>
            <a:ext cx="2190265" cy="876036"/>
            <a:chOff x="2831399" y="3987645"/>
            <a:chExt cx="2190265" cy="876036"/>
          </a:xfrm>
        </p:grpSpPr>
        <p:sp>
          <p:nvSpPr>
            <p:cNvPr id="18" name="Object 18"/>
            <p:cNvSpPr txBox="1"/>
            <p:nvPr/>
          </p:nvSpPr>
          <p:spPr>
            <a:xfrm>
              <a:off x="2341889" y="3987645"/>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9" name="Object 19"/>
            <p:cNvSpPr txBox="1"/>
            <p:nvPr/>
          </p:nvSpPr>
          <p:spPr>
            <a:xfrm>
              <a:off x="2283833" y="4327878"/>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6" name="그룹 1006"/>
          <p:cNvGrpSpPr/>
          <p:nvPr/>
        </p:nvGrpSpPr>
        <p:grpSpPr>
          <a:xfrm>
            <a:off x="7039203" y="4000546"/>
            <a:ext cx="2190265" cy="876036"/>
            <a:chOff x="7039203" y="4000546"/>
            <a:chExt cx="2190265" cy="876036"/>
          </a:xfrm>
        </p:grpSpPr>
        <p:sp>
          <p:nvSpPr>
            <p:cNvPr id="22" name="Object 22"/>
            <p:cNvSpPr txBox="1"/>
            <p:nvPr/>
          </p:nvSpPr>
          <p:spPr>
            <a:xfrm>
              <a:off x="6549693" y="4000546"/>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23" name="Object 23"/>
            <p:cNvSpPr txBox="1"/>
            <p:nvPr/>
          </p:nvSpPr>
          <p:spPr>
            <a:xfrm>
              <a:off x="6491637" y="4340779"/>
              <a:ext cx="3285397" cy="642963"/>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a:t>
              </a:r>
            </a:p>
            <a:p>
              <a:pPr algn="ctr"/>
              <a:r>
                <a:rPr lang="en-US" sz="12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13195969" y="3176475"/>
            <a:ext cx="2360002" cy="2360002"/>
            <a:chOff x="13195969" y="3176475"/>
            <a:chExt cx="2360002" cy="2360002"/>
          </a:xfrm>
        </p:grpSpPr>
        <p:pic>
          <p:nvPicPr>
            <p:cNvPr id="26" name="Object 25"/>
            <p:cNvPicPr>
              <a:picLocks noChangeAspect="1"/>
            </p:cNvPicPr>
            <p:nvPr/>
          </p:nvPicPr>
          <p:blipFill>
            <a:blip r:embed="rId2" cstate="print"/>
            <a:stretch>
              <a:fillRect/>
            </a:stretch>
          </p:blipFill>
          <p:spPr>
            <a:xfrm rot="-10800000">
              <a:off x="13195969" y="3176475"/>
              <a:ext cx="2360002" cy="2360002"/>
            </a:xfrm>
            <a:prstGeom prst="rect">
              <a:avLst/>
            </a:prstGeom>
          </p:spPr>
        </p:pic>
      </p:grpSp>
      <p:grpSp>
        <p:nvGrpSpPr>
          <p:cNvPr id="1008" name="그룹 1008"/>
          <p:cNvGrpSpPr/>
          <p:nvPr/>
        </p:nvGrpSpPr>
        <p:grpSpPr>
          <a:xfrm>
            <a:off x="11094598" y="3161321"/>
            <a:ext cx="2393576" cy="2393576"/>
            <a:chOff x="11094598" y="3161321"/>
            <a:chExt cx="2393576" cy="2393576"/>
          </a:xfrm>
        </p:grpSpPr>
        <p:pic>
          <p:nvPicPr>
            <p:cNvPr id="29" name="Object 28"/>
            <p:cNvPicPr>
              <a:picLocks noChangeAspect="1"/>
            </p:cNvPicPr>
            <p:nvPr/>
          </p:nvPicPr>
          <p:blipFill>
            <a:blip r:embed="rId5" cstate="print"/>
            <a:stretch>
              <a:fillRect/>
            </a:stretch>
          </p:blipFill>
          <p:spPr>
            <a:xfrm rot="16200000">
              <a:off x="11094598" y="3161321"/>
              <a:ext cx="2393576" cy="2393576"/>
            </a:xfrm>
            <a:prstGeom prst="rect">
              <a:avLst/>
            </a:prstGeom>
          </p:spPr>
        </p:pic>
      </p:grpSp>
      <p:grpSp>
        <p:nvGrpSpPr>
          <p:cNvPr id="1009" name="그룹 1009"/>
          <p:cNvGrpSpPr/>
          <p:nvPr/>
        </p:nvGrpSpPr>
        <p:grpSpPr>
          <a:xfrm>
            <a:off x="11202704" y="3966971"/>
            <a:ext cx="2190265" cy="876036"/>
            <a:chOff x="11202704" y="3966971"/>
            <a:chExt cx="2190265" cy="876036"/>
          </a:xfrm>
        </p:grpSpPr>
        <p:sp>
          <p:nvSpPr>
            <p:cNvPr id="32" name="Object 32"/>
            <p:cNvSpPr txBox="1"/>
            <p:nvPr/>
          </p:nvSpPr>
          <p:spPr>
            <a:xfrm>
              <a:off x="10713194" y="3966971"/>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33" name="Object 33"/>
            <p:cNvSpPr txBox="1"/>
            <p:nvPr/>
          </p:nvSpPr>
          <p:spPr>
            <a:xfrm>
              <a:off x="10655138" y="4307205"/>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03</a:t>
            </a:r>
            <a:endParaRPr lang="en-US" dirty="0"/>
          </a:p>
        </p:txBody>
      </p:sp>
      <p:grpSp>
        <p:nvGrpSpPr>
          <p:cNvPr id="1001" name="그룹 1001"/>
          <p:cNvGrpSpPr/>
          <p:nvPr/>
        </p:nvGrpSpPr>
        <p:grpSpPr>
          <a:xfrm>
            <a:off x="12039874" y="2519645"/>
            <a:ext cx="5161523" cy="5161523"/>
            <a:chOff x="12039874" y="2519645"/>
            <a:chExt cx="5161523" cy="5161523"/>
          </a:xfrm>
        </p:grpSpPr>
        <p:pic>
          <p:nvPicPr>
            <p:cNvPr id="5" name="Object 4"/>
            <p:cNvPicPr>
              <a:picLocks noChangeAspect="1"/>
            </p:cNvPicPr>
            <p:nvPr/>
          </p:nvPicPr>
          <p:blipFill>
            <a:blip r:embed="rId2" cstate="print"/>
            <a:stretch>
              <a:fillRect/>
            </a:stretch>
          </p:blipFill>
          <p:spPr>
            <a:xfrm>
              <a:off x="12039874" y="2519645"/>
              <a:ext cx="5161523" cy="5161523"/>
            </a:xfrm>
            <a:prstGeom prst="rect">
              <a:avLst/>
            </a:prstGeom>
          </p:spPr>
        </p:pic>
      </p:grpSp>
      <p:grpSp>
        <p:nvGrpSpPr>
          <p:cNvPr id="1002" name="그룹 1002"/>
          <p:cNvGrpSpPr/>
          <p:nvPr/>
        </p:nvGrpSpPr>
        <p:grpSpPr>
          <a:xfrm>
            <a:off x="12541353" y="3021125"/>
            <a:ext cx="4158564" cy="4158564"/>
            <a:chOff x="12541353" y="3021125"/>
            <a:chExt cx="4158564" cy="4158564"/>
          </a:xfrm>
        </p:grpSpPr>
        <p:pic>
          <p:nvPicPr>
            <p:cNvPr id="8" name="Object 7"/>
            <p:cNvPicPr>
              <a:picLocks noChangeAspect="1"/>
            </p:cNvPicPr>
            <p:nvPr/>
          </p:nvPicPr>
          <p:blipFill>
            <a:blip r:embed="rId3" cstate="print"/>
            <a:stretch>
              <a:fillRect/>
            </a:stretch>
          </p:blipFill>
          <p:spPr>
            <a:xfrm rot="-27000000">
              <a:off x="12541353" y="3021125"/>
              <a:ext cx="4158564" cy="4158564"/>
            </a:xfrm>
            <a:prstGeom prst="rect">
              <a:avLst/>
            </a:prstGeom>
          </p:spPr>
        </p:pic>
      </p:grpSp>
      <p:grpSp>
        <p:nvGrpSpPr>
          <p:cNvPr id="1003" name="그룹 1003"/>
          <p:cNvGrpSpPr/>
          <p:nvPr/>
        </p:nvGrpSpPr>
        <p:grpSpPr>
          <a:xfrm>
            <a:off x="13196872" y="3676643"/>
            <a:ext cx="2847527" cy="2847527"/>
            <a:chOff x="13196872" y="3676643"/>
            <a:chExt cx="2847527" cy="2847527"/>
          </a:xfrm>
        </p:grpSpPr>
        <p:pic>
          <p:nvPicPr>
            <p:cNvPr id="11" name="Object 10"/>
            <p:cNvPicPr>
              <a:picLocks noChangeAspect="1"/>
            </p:cNvPicPr>
            <p:nvPr/>
          </p:nvPicPr>
          <p:blipFill>
            <a:blip r:embed="rId4" cstate="print"/>
            <a:stretch>
              <a:fillRect/>
            </a:stretch>
          </p:blipFill>
          <p:spPr>
            <a:xfrm rot="-27000000">
              <a:off x="13196872" y="3676643"/>
              <a:ext cx="2847527" cy="2847527"/>
            </a:xfrm>
            <a:prstGeom prst="rect">
              <a:avLst/>
            </a:prstGeom>
          </p:spPr>
        </p:pic>
      </p:grpSp>
      <p:grpSp>
        <p:nvGrpSpPr>
          <p:cNvPr id="1004" name="그룹 1004"/>
          <p:cNvGrpSpPr/>
          <p:nvPr/>
        </p:nvGrpSpPr>
        <p:grpSpPr>
          <a:xfrm>
            <a:off x="13379058" y="4611245"/>
            <a:ext cx="2470200" cy="988001"/>
            <a:chOff x="13379058" y="4611245"/>
            <a:chExt cx="2470200" cy="988001"/>
          </a:xfrm>
        </p:grpSpPr>
        <p:sp>
          <p:nvSpPr>
            <p:cNvPr id="14" name="Object 14"/>
            <p:cNvSpPr txBox="1"/>
            <p:nvPr/>
          </p:nvSpPr>
          <p:spPr>
            <a:xfrm>
              <a:off x="12826984" y="4611245"/>
              <a:ext cx="3574348" cy="621350"/>
            </a:xfrm>
            <a:prstGeom prst="rect">
              <a:avLst/>
            </a:prstGeom>
            <a:noFill/>
          </p:spPr>
          <p:txBody>
            <a:bodyPr wrap="square" rtlCol="0" anchor="t">
              <a:spAutoFit/>
            </a:bodyPr>
            <a:lstStyle/>
            <a:p>
              <a:pPr algn="ctr"/>
              <a:r>
                <a:rPr lang="en-US" sz="2300" kern="0" spc="-100" dirty="0">
                  <a:solidFill>
                    <a:srgbClr val="E1E0DA"/>
                  </a:solidFill>
                  <a:latin typeface="S-Core Dream 6 Bold" pitchFamily="34" charset="0"/>
                  <a:cs typeface="S-Core Dream 6 Bold" pitchFamily="34" charset="0"/>
                </a:rPr>
                <a:t>KEYWORD</a:t>
              </a:r>
              <a:endParaRPr lang="en-US" dirty="0"/>
            </a:p>
          </p:txBody>
        </p:sp>
        <p:sp>
          <p:nvSpPr>
            <p:cNvPr id="15" name="Object 15"/>
            <p:cNvSpPr txBox="1"/>
            <p:nvPr/>
          </p:nvSpPr>
          <p:spPr>
            <a:xfrm>
              <a:off x="12761508" y="4994964"/>
              <a:ext cx="3705299" cy="725139"/>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17" name="Object 17"/>
          <p:cNvSpPr txBox="1"/>
          <p:nvPr/>
        </p:nvSpPr>
        <p:spPr>
          <a:xfrm>
            <a:off x="2744927" y="3787219"/>
            <a:ext cx="6398942" cy="3868410"/>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endParaRPr lang="en-US" dirty="0"/>
          </a:p>
        </p:txBody>
      </p:sp>
      <p:grpSp>
        <p:nvGrpSpPr>
          <p:cNvPr id="1005" name="그룹 1005"/>
          <p:cNvGrpSpPr/>
          <p:nvPr/>
        </p:nvGrpSpPr>
        <p:grpSpPr>
          <a:xfrm>
            <a:off x="8098098" y="3920406"/>
            <a:ext cx="2360002" cy="2360002"/>
            <a:chOff x="8098098" y="3920406"/>
            <a:chExt cx="2360002" cy="2360002"/>
          </a:xfrm>
        </p:grpSpPr>
        <p:pic>
          <p:nvPicPr>
            <p:cNvPr id="19" name="Object 18"/>
            <p:cNvPicPr>
              <a:picLocks noChangeAspect="1"/>
            </p:cNvPicPr>
            <p:nvPr/>
          </p:nvPicPr>
          <p:blipFill>
            <a:blip r:embed="rId5" cstate="print"/>
            <a:stretch>
              <a:fillRect/>
            </a:stretch>
          </p:blipFill>
          <p:spPr>
            <a:xfrm rot="-10800000">
              <a:off x="8098098" y="3920406"/>
              <a:ext cx="2360002" cy="2360002"/>
            </a:xfrm>
            <a:prstGeom prst="rect">
              <a:avLst/>
            </a:prstGeom>
          </p:spPr>
        </p:pic>
      </p:grpSp>
      <p:grpSp>
        <p:nvGrpSpPr>
          <p:cNvPr id="1006" name="그룹 1006"/>
          <p:cNvGrpSpPr/>
          <p:nvPr/>
        </p:nvGrpSpPr>
        <p:grpSpPr>
          <a:xfrm>
            <a:off x="8182967" y="4666680"/>
            <a:ext cx="2190265" cy="876036"/>
            <a:chOff x="8182967" y="4666680"/>
            <a:chExt cx="2190265" cy="876036"/>
          </a:xfrm>
        </p:grpSpPr>
        <p:sp>
          <p:nvSpPr>
            <p:cNvPr id="22" name="Object 22"/>
            <p:cNvSpPr txBox="1"/>
            <p:nvPr/>
          </p:nvSpPr>
          <p:spPr>
            <a:xfrm>
              <a:off x="7693456" y="4666680"/>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3" name="Object 23"/>
            <p:cNvSpPr txBox="1"/>
            <p:nvPr/>
          </p:nvSpPr>
          <p:spPr>
            <a:xfrm>
              <a:off x="7635400" y="5006913"/>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10624665" y="4948406"/>
            <a:ext cx="1263853" cy="165337"/>
            <a:chOff x="10624665" y="4948406"/>
            <a:chExt cx="1263853" cy="165337"/>
          </a:xfrm>
        </p:grpSpPr>
        <p:pic>
          <p:nvPicPr>
            <p:cNvPr id="26" name="Object 25"/>
            <p:cNvPicPr>
              <a:picLocks noChangeAspect="1"/>
            </p:cNvPicPr>
            <p:nvPr/>
          </p:nvPicPr>
          <p:blipFill>
            <a:blip r:embed="rId6" cstate="print"/>
            <a:stretch>
              <a:fillRect/>
            </a:stretch>
          </p:blipFill>
          <p:spPr>
            <a:xfrm>
              <a:off x="10624665" y="4948406"/>
              <a:ext cx="1263853" cy="165337"/>
            </a:xfrm>
            <a:prstGeom prst="rect">
              <a:avLst/>
            </a:prstGeom>
          </p:spPr>
        </p:pic>
      </p:grpSp>
      <p:grpSp>
        <p:nvGrpSpPr>
          <p:cNvPr id="1008" name="그룹 1008"/>
          <p:cNvGrpSpPr/>
          <p:nvPr/>
        </p:nvGrpSpPr>
        <p:grpSpPr>
          <a:xfrm>
            <a:off x="2744927" y="7080997"/>
            <a:ext cx="4187180" cy="39668"/>
            <a:chOff x="2744927" y="7080997"/>
            <a:chExt cx="4187180" cy="39668"/>
          </a:xfrm>
        </p:grpSpPr>
        <p:pic>
          <p:nvPicPr>
            <p:cNvPr id="29" name="Object 28"/>
            <p:cNvPicPr>
              <a:picLocks noChangeAspect="1"/>
            </p:cNvPicPr>
            <p:nvPr/>
          </p:nvPicPr>
          <p:blipFill>
            <a:blip r:embed="rId7" cstate="print"/>
            <a:stretch>
              <a:fillRect/>
            </a:stretch>
          </p:blipFill>
          <p:spPr>
            <a:xfrm>
              <a:off x="2744927" y="7080997"/>
              <a:ext cx="4187180" cy="39668"/>
            </a:xfrm>
            <a:prstGeom prst="rect">
              <a:avLst/>
            </a:prstGeom>
          </p:spPr>
        </p:pic>
      </p:grpSp>
      <p:sp>
        <p:nvSpPr>
          <p:cNvPr id="31" name="Object 31"/>
          <p:cNvSpPr txBox="1"/>
          <p:nvPr/>
        </p:nvSpPr>
        <p:spPr>
          <a:xfrm>
            <a:off x="2744927" y="7223547"/>
            <a:ext cx="789650"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각주</a:t>
            </a:r>
            <a:endParaRPr lang="en-US" dirty="0"/>
          </a:p>
        </p:txBody>
      </p:sp>
      <p:sp>
        <p:nvSpPr>
          <p:cNvPr id="32" name="Object 32"/>
          <p:cNvSpPr txBox="1"/>
          <p:nvPr/>
        </p:nvSpPr>
        <p:spPr>
          <a:xfrm>
            <a:off x="3425098" y="6579525"/>
            <a:ext cx="5275686" cy="1633179"/>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04</a:t>
            </a:r>
            <a:endParaRPr lang="en-US" dirty="0"/>
          </a:p>
        </p:txBody>
      </p:sp>
      <p:grpSp>
        <p:nvGrpSpPr>
          <p:cNvPr id="1001" name="그룹 1001"/>
          <p:cNvGrpSpPr/>
          <p:nvPr/>
        </p:nvGrpSpPr>
        <p:grpSpPr>
          <a:xfrm>
            <a:off x="8627627" y="2880326"/>
            <a:ext cx="5161523" cy="5161523"/>
            <a:chOff x="8627627" y="2880326"/>
            <a:chExt cx="5161523" cy="5161523"/>
          </a:xfrm>
        </p:grpSpPr>
        <p:pic>
          <p:nvPicPr>
            <p:cNvPr id="5" name="Object 4"/>
            <p:cNvPicPr>
              <a:picLocks noChangeAspect="1"/>
            </p:cNvPicPr>
            <p:nvPr/>
          </p:nvPicPr>
          <p:blipFill>
            <a:blip r:embed="rId2" cstate="print"/>
            <a:stretch>
              <a:fillRect/>
            </a:stretch>
          </p:blipFill>
          <p:spPr>
            <a:xfrm>
              <a:off x="8627627" y="2880326"/>
              <a:ext cx="5161523" cy="5161523"/>
            </a:xfrm>
            <a:prstGeom prst="rect">
              <a:avLst/>
            </a:prstGeom>
          </p:spPr>
        </p:pic>
      </p:grpSp>
      <p:grpSp>
        <p:nvGrpSpPr>
          <p:cNvPr id="1002" name="그룹 1002"/>
          <p:cNvGrpSpPr/>
          <p:nvPr/>
        </p:nvGrpSpPr>
        <p:grpSpPr>
          <a:xfrm>
            <a:off x="13789150" y="4287665"/>
            <a:ext cx="2346846" cy="2346846"/>
            <a:chOff x="13789150" y="4287665"/>
            <a:chExt cx="2346846" cy="2346846"/>
          </a:xfrm>
        </p:grpSpPr>
        <p:pic>
          <p:nvPicPr>
            <p:cNvPr id="8" name="Object 7"/>
            <p:cNvPicPr>
              <a:picLocks noChangeAspect="1"/>
            </p:cNvPicPr>
            <p:nvPr/>
          </p:nvPicPr>
          <p:blipFill>
            <a:blip r:embed="rId3" cstate="print"/>
            <a:stretch>
              <a:fillRect/>
            </a:stretch>
          </p:blipFill>
          <p:spPr>
            <a:xfrm rot="-27000000">
              <a:off x="13789150" y="4287665"/>
              <a:ext cx="2346846" cy="2346846"/>
            </a:xfrm>
            <a:prstGeom prst="rect">
              <a:avLst/>
            </a:prstGeom>
          </p:spPr>
        </p:pic>
      </p:grpSp>
      <p:sp>
        <p:nvSpPr>
          <p:cNvPr id="10" name="Object 10"/>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grpSp>
        <p:nvGrpSpPr>
          <p:cNvPr id="1003" name="그룹 1003"/>
          <p:cNvGrpSpPr/>
          <p:nvPr/>
        </p:nvGrpSpPr>
        <p:grpSpPr>
          <a:xfrm>
            <a:off x="7750703" y="4281087"/>
            <a:ext cx="2360002" cy="2360002"/>
            <a:chOff x="7750703" y="4281087"/>
            <a:chExt cx="2360002" cy="2360002"/>
          </a:xfrm>
        </p:grpSpPr>
        <p:pic>
          <p:nvPicPr>
            <p:cNvPr id="12" name="Object 11"/>
            <p:cNvPicPr>
              <a:picLocks noChangeAspect="1"/>
            </p:cNvPicPr>
            <p:nvPr/>
          </p:nvPicPr>
          <p:blipFill>
            <a:blip r:embed="rId4" cstate="print"/>
            <a:stretch>
              <a:fillRect/>
            </a:stretch>
          </p:blipFill>
          <p:spPr>
            <a:xfrm rot="-10800000">
              <a:off x="7750703" y="4281087"/>
              <a:ext cx="2360002" cy="2360002"/>
            </a:xfrm>
            <a:prstGeom prst="rect">
              <a:avLst/>
            </a:prstGeom>
          </p:spPr>
        </p:pic>
      </p:grpSp>
      <p:grpSp>
        <p:nvGrpSpPr>
          <p:cNvPr id="1004" name="그룹 1004"/>
          <p:cNvGrpSpPr/>
          <p:nvPr/>
        </p:nvGrpSpPr>
        <p:grpSpPr>
          <a:xfrm>
            <a:off x="7835571" y="5027360"/>
            <a:ext cx="2190265" cy="870933"/>
            <a:chOff x="7835571" y="5027360"/>
            <a:chExt cx="2190265" cy="870933"/>
          </a:xfrm>
        </p:grpSpPr>
        <p:sp>
          <p:nvSpPr>
            <p:cNvPr id="15" name="Object 15"/>
            <p:cNvSpPr txBox="1"/>
            <p:nvPr/>
          </p:nvSpPr>
          <p:spPr>
            <a:xfrm>
              <a:off x="7346061"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6" name="Object 16"/>
            <p:cNvSpPr txBox="1"/>
            <p:nvPr/>
          </p:nvSpPr>
          <p:spPr>
            <a:xfrm>
              <a:off x="728800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5" name="그룹 1005"/>
          <p:cNvGrpSpPr/>
          <p:nvPr/>
        </p:nvGrpSpPr>
        <p:grpSpPr>
          <a:xfrm>
            <a:off x="9944536" y="5309087"/>
            <a:ext cx="1263853" cy="165337"/>
            <a:chOff x="9944536" y="5309087"/>
            <a:chExt cx="1263853" cy="165337"/>
          </a:xfrm>
        </p:grpSpPr>
        <p:pic>
          <p:nvPicPr>
            <p:cNvPr id="19" name="Object 18"/>
            <p:cNvPicPr>
              <a:picLocks noChangeAspect="1"/>
            </p:cNvPicPr>
            <p:nvPr/>
          </p:nvPicPr>
          <p:blipFill>
            <a:blip r:embed="rId5" cstate="print"/>
            <a:stretch>
              <a:fillRect/>
            </a:stretch>
          </p:blipFill>
          <p:spPr>
            <a:xfrm>
              <a:off x="9944536" y="5309087"/>
              <a:ext cx="1263853" cy="165337"/>
            </a:xfrm>
            <a:prstGeom prst="rect">
              <a:avLst/>
            </a:prstGeom>
          </p:spPr>
        </p:pic>
      </p:grpSp>
      <p:grpSp>
        <p:nvGrpSpPr>
          <p:cNvPr id="1006" name="그룹 1006"/>
          <p:cNvGrpSpPr/>
          <p:nvPr/>
        </p:nvGrpSpPr>
        <p:grpSpPr>
          <a:xfrm>
            <a:off x="11429148" y="4281087"/>
            <a:ext cx="2360002" cy="2360002"/>
            <a:chOff x="11429148" y="4281087"/>
            <a:chExt cx="2360002" cy="2360002"/>
          </a:xfrm>
        </p:grpSpPr>
        <p:pic>
          <p:nvPicPr>
            <p:cNvPr id="22" name="Object 21"/>
            <p:cNvPicPr>
              <a:picLocks noChangeAspect="1"/>
            </p:cNvPicPr>
            <p:nvPr/>
          </p:nvPicPr>
          <p:blipFill>
            <a:blip r:embed="rId4" cstate="print"/>
            <a:stretch>
              <a:fillRect/>
            </a:stretch>
          </p:blipFill>
          <p:spPr>
            <a:xfrm rot="-10800000">
              <a:off x="11429148" y="4281087"/>
              <a:ext cx="2360002" cy="2360002"/>
            </a:xfrm>
            <a:prstGeom prst="rect">
              <a:avLst/>
            </a:prstGeom>
          </p:spPr>
        </p:pic>
      </p:grpSp>
      <p:grpSp>
        <p:nvGrpSpPr>
          <p:cNvPr id="1007" name="그룹 1007"/>
          <p:cNvGrpSpPr/>
          <p:nvPr/>
        </p:nvGrpSpPr>
        <p:grpSpPr>
          <a:xfrm>
            <a:off x="11514017" y="5027360"/>
            <a:ext cx="2190265" cy="870933"/>
            <a:chOff x="11514017" y="5027360"/>
            <a:chExt cx="2190265" cy="870933"/>
          </a:xfrm>
        </p:grpSpPr>
        <p:sp>
          <p:nvSpPr>
            <p:cNvPr id="25" name="Object 25"/>
            <p:cNvSpPr txBox="1"/>
            <p:nvPr/>
          </p:nvSpPr>
          <p:spPr>
            <a:xfrm>
              <a:off x="11024506"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0966451"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867441" y="5027360"/>
            <a:ext cx="2190265" cy="870933"/>
            <a:chOff x="13867441" y="5027360"/>
            <a:chExt cx="2190265" cy="870933"/>
          </a:xfrm>
        </p:grpSpPr>
        <p:sp>
          <p:nvSpPr>
            <p:cNvPr id="29" name="Object 29"/>
            <p:cNvSpPr txBox="1"/>
            <p:nvPr/>
          </p:nvSpPr>
          <p:spPr>
            <a:xfrm>
              <a:off x="13377930"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331987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158857" y="4718855"/>
            <a:ext cx="3453076" cy="3453076"/>
            <a:chOff x="8158857" y="4718855"/>
            <a:chExt cx="3453076" cy="3453076"/>
          </a:xfrm>
        </p:grpSpPr>
        <p:pic>
          <p:nvPicPr>
            <p:cNvPr id="3" name="Object 2"/>
            <p:cNvPicPr>
              <a:picLocks noChangeAspect="1"/>
            </p:cNvPicPr>
            <p:nvPr/>
          </p:nvPicPr>
          <p:blipFill>
            <a:blip r:embed="rId2" cstate="print"/>
            <a:stretch>
              <a:fillRect/>
            </a:stretch>
          </p:blipFill>
          <p:spPr>
            <a:xfrm rot="-10800000">
              <a:off x="8158857" y="4718855"/>
              <a:ext cx="3453076" cy="3453076"/>
            </a:xfrm>
            <a:prstGeom prst="rect">
              <a:avLst/>
            </a:prstGeom>
          </p:spPr>
        </p:pic>
      </p:grpSp>
      <p:sp>
        <p:nvSpPr>
          <p:cNvPr id="5" name="Object 5"/>
          <p:cNvSpPr txBox="1"/>
          <p:nvPr/>
        </p:nvSpPr>
        <p:spPr>
          <a:xfrm>
            <a:off x="8300752"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6" name="Object 6"/>
          <p:cNvSpPr txBox="1"/>
          <p:nvPr/>
        </p:nvSpPr>
        <p:spPr>
          <a:xfrm>
            <a:off x="7907820"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2" name="그룹 1002"/>
          <p:cNvGrpSpPr/>
          <p:nvPr/>
        </p:nvGrpSpPr>
        <p:grpSpPr>
          <a:xfrm>
            <a:off x="11611933" y="4718855"/>
            <a:ext cx="3453076" cy="3453076"/>
            <a:chOff x="11611933" y="4718855"/>
            <a:chExt cx="3453076" cy="3453076"/>
          </a:xfrm>
        </p:grpSpPr>
        <p:pic>
          <p:nvPicPr>
            <p:cNvPr id="8" name="Object 7"/>
            <p:cNvPicPr>
              <a:picLocks noChangeAspect="1"/>
            </p:cNvPicPr>
            <p:nvPr/>
          </p:nvPicPr>
          <p:blipFill>
            <a:blip r:embed="rId2" cstate="print"/>
            <a:stretch>
              <a:fillRect/>
            </a:stretch>
          </p:blipFill>
          <p:spPr>
            <a:xfrm rot="-10800000">
              <a:off x="11611933" y="4718855"/>
              <a:ext cx="3453076" cy="3453076"/>
            </a:xfrm>
            <a:prstGeom prst="rect">
              <a:avLst/>
            </a:prstGeom>
          </p:spPr>
        </p:pic>
      </p:grpSp>
      <p:sp>
        <p:nvSpPr>
          <p:cNvPr id="10" name="Object 10"/>
          <p:cNvSpPr txBox="1"/>
          <p:nvPr/>
        </p:nvSpPr>
        <p:spPr>
          <a:xfrm>
            <a:off x="11753828"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1" name="Object 11"/>
          <p:cNvSpPr txBox="1"/>
          <p:nvPr/>
        </p:nvSpPr>
        <p:spPr>
          <a:xfrm>
            <a:off x="11360896"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2" name="Object 1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3" name="Object 1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05</a:t>
            </a:r>
            <a:endParaRPr lang="en-US" dirty="0"/>
          </a:p>
        </p:txBody>
      </p:sp>
      <p:grpSp>
        <p:nvGrpSpPr>
          <p:cNvPr id="1003" name="그룹 1003"/>
          <p:cNvGrpSpPr/>
          <p:nvPr/>
        </p:nvGrpSpPr>
        <p:grpSpPr>
          <a:xfrm>
            <a:off x="8158857" y="394307"/>
            <a:ext cx="3453076" cy="3453076"/>
            <a:chOff x="8158857" y="394307"/>
            <a:chExt cx="3453076" cy="3453076"/>
          </a:xfrm>
        </p:grpSpPr>
        <p:pic>
          <p:nvPicPr>
            <p:cNvPr id="15" name="Object 14"/>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17" name="Object 17"/>
          <p:cNvSpPr txBox="1"/>
          <p:nvPr/>
        </p:nvSpPr>
        <p:spPr>
          <a:xfrm>
            <a:off x="8300752"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8" name="Object 18"/>
          <p:cNvSpPr txBox="1"/>
          <p:nvPr/>
        </p:nvSpPr>
        <p:spPr>
          <a:xfrm>
            <a:off x="7907820" y="2140503"/>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4" name="그룹 1004"/>
          <p:cNvGrpSpPr/>
          <p:nvPr/>
        </p:nvGrpSpPr>
        <p:grpSpPr>
          <a:xfrm>
            <a:off x="8158857" y="4173012"/>
            <a:ext cx="6922304" cy="165337"/>
            <a:chOff x="8158857" y="4173012"/>
            <a:chExt cx="6922304" cy="165337"/>
          </a:xfrm>
        </p:grpSpPr>
        <p:pic>
          <p:nvPicPr>
            <p:cNvPr id="20" name="Object 19"/>
            <p:cNvPicPr>
              <a:picLocks noChangeAspect="1"/>
            </p:cNvPicPr>
            <p:nvPr/>
          </p:nvPicPr>
          <p:blipFill>
            <a:blip r:embed="rId3" cstate="print"/>
            <a:stretch>
              <a:fillRect/>
            </a:stretch>
          </p:blipFill>
          <p:spPr>
            <a:xfrm>
              <a:off x="8158857" y="4173012"/>
              <a:ext cx="6922304" cy="165337"/>
            </a:xfrm>
            <a:prstGeom prst="rect">
              <a:avLst/>
            </a:prstGeom>
          </p:spPr>
        </p:pic>
      </p:grpSp>
      <p:grpSp>
        <p:nvGrpSpPr>
          <p:cNvPr id="1005" name="그룹 1005"/>
          <p:cNvGrpSpPr/>
          <p:nvPr/>
        </p:nvGrpSpPr>
        <p:grpSpPr>
          <a:xfrm>
            <a:off x="11611933" y="394307"/>
            <a:ext cx="3453076" cy="3453076"/>
            <a:chOff x="11611933" y="394307"/>
            <a:chExt cx="3453076" cy="3453076"/>
          </a:xfrm>
        </p:grpSpPr>
        <p:pic>
          <p:nvPicPr>
            <p:cNvPr id="23" name="Object 22"/>
            <p:cNvPicPr>
              <a:picLocks noChangeAspect="1"/>
            </p:cNvPicPr>
            <p:nvPr/>
          </p:nvPicPr>
          <p:blipFill>
            <a:blip r:embed="rId2" cstate="print"/>
            <a:stretch>
              <a:fillRect/>
            </a:stretch>
          </p:blipFill>
          <p:spPr>
            <a:xfrm rot="-10800000">
              <a:off x="11611933" y="394307"/>
              <a:ext cx="3453076" cy="3453076"/>
            </a:xfrm>
            <a:prstGeom prst="rect">
              <a:avLst/>
            </a:prstGeom>
          </p:spPr>
        </p:pic>
      </p:grpSp>
      <p:sp>
        <p:nvSpPr>
          <p:cNvPr id="25" name="Object 25"/>
          <p:cNvSpPr txBox="1"/>
          <p:nvPr/>
        </p:nvSpPr>
        <p:spPr>
          <a:xfrm>
            <a:off x="11753828"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1360896" y="2116934"/>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6" name="그룹 1006"/>
          <p:cNvGrpSpPr/>
          <p:nvPr/>
        </p:nvGrpSpPr>
        <p:grpSpPr>
          <a:xfrm>
            <a:off x="8158857" y="7349210"/>
            <a:ext cx="3459401" cy="3459401"/>
            <a:chOff x="8158857" y="7349210"/>
            <a:chExt cx="3459401" cy="3459401"/>
          </a:xfrm>
        </p:grpSpPr>
        <p:pic>
          <p:nvPicPr>
            <p:cNvPr id="28" name="Object 27"/>
            <p:cNvPicPr>
              <a:picLocks noChangeAspect="1"/>
            </p:cNvPicPr>
            <p:nvPr/>
          </p:nvPicPr>
          <p:blipFill>
            <a:blip r:embed="rId4" cstate="print"/>
            <a:stretch>
              <a:fillRect/>
            </a:stretch>
          </p:blipFill>
          <p:spPr>
            <a:xfrm rot="5400000">
              <a:off x="8158857" y="7349210"/>
              <a:ext cx="3459401" cy="3459401"/>
            </a:xfrm>
            <a:prstGeom prst="rect">
              <a:avLst/>
            </a:prstGeom>
          </p:spPr>
        </p:pic>
      </p:grpSp>
      <p:grpSp>
        <p:nvGrpSpPr>
          <p:cNvPr id="1007" name="그룹 1007"/>
          <p:cNvGrpSpPr/>
          <p:nvPr/>
        </p:nvGrpSpPr>
        <p:grpSpPr>
          <a:xfrm>
            <a:off x="11620009" y="7334056"/>
            <a:ext cx="3459401" cy="3459401"/>
            <a:chOff x="11620009" y="7334056"/>
            <a:chExt cx="3459401" cy="3459401"/>
          </a:xfrm>
        </p:grpSpPr>
        <p:pic>
          <p:nvPicPr>
            <p:cNvPr id="31" name="Object 30"/>
            <p:cNvPicPr>
              <a:picLocks noChangeAspect="1"/>
            </p:cNvPicPr>
            <p:nvPr/>
          </p:nvPicPr>
          <p:blipFill>
            <a:blip r:embed="rId4" cstate="print"/>
            <a:stretch>
              <a:fillRect/>
            </a:stretch>
          </p:blipFill>
          <p:spPr>
            <a:xfrm rot="5400000">
              <a:off x="11620009" y="7334056"/>
              <a:ext cx="3459401" cy="3459401"/>
            </a:xfrm>
            <a:prstGeom prst="rect">
              <a:avLst/>
            </a:prstGeom>
          </p:spPr>
        </p:pic>
      </p:grpSp>
      <p:sp>
        <p:nvSpPr>
          <p:cNvPr id="33" name="Object 33"/>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442440" y="758239"/>
            <a:ext cx="4384618" cy="4384618"/>
            <a:chOff x="8442440" y="758239"/>
            <a:chExt cx="4384618" cy="4384618"/>
          </a:xfrm>
        </p:grpSpPr>
        <p:pic>
          <p:nvPicPr>
            <p:cNvPr id="3" name="Object 2"/>
            <p:cNvPicPr>
              <a:picLocks noChangeAspect="1"/>
            </p:cNvPicPr>
            <p:nvPr/>
          </p:nvPicPr>
          <p:blipFill>
            <a:blip r:embed="rId2" cstate="print"/>
            <a:stretch>
              <a:fillRect/>
            </a:stretch>
          </p:blipFill>
          <p:spPr>
            <a:xfrm rot="5400000">
              <a:off x="8442440" y="758239"/>
              <a:ext cx="4384618" cy="4384618"/>
            </a:xfrm>
            <a:prstGeom prst="rect">
              <a:avLst/>
            </a:prstGeom>
          </p:spPr>
        </p:pic>
      </p:grpSp>
      <p:grpSp>
        <p:nvGrpSpPr>
          <p:cNvPr id="1002" name="그룹 1002"/>
          <p:cNvGrpSpPr/>
          <p:nvPr/>
        </p:nvGrpSpPr>
        <p:grpSpPr>
          <a:xfrm>
            <a:off x="5538243" y="1974650"/>
            <a:ext cx="3453076" cy="3453076"/>
            <a:chOff x="5538243" y="1974650"/>
            <a:chExt cx="3453076" cy="3453076"/>
          </a:xfrm>
        </p:grpSpPr>
        <p:pic>
          <p:nvPicPr>
            <p:cNvPr id="6" name="Object 5"/>
            <p:cNvPicPr>
              <a:picLocks noChangeAspect="1"/>
            </p:cNvPicPr>
            <p:nvPr/>
          </p:nvPicPr>
          <p:blipFill>
            <a:blip r:embed="rId3" cstate="print"/>
            <a:stretch>
              <a:fillRect/>
            </a:stretch>
          </p:blipFill>
          <p:spPr>
            <a:xfrm rot="-10800000">
              <a:off x="5538243" y="1974650"/>
              <a:ext cx="3453076" cy="3453076"/>
            </a:xfrm>
            <a:prstGeom prst="rect">
              <a:avLst/>
            </a:prstGeom>
          </p:spPr>
        </p:pic>
      </p:grpSp>
      <p:sp>
        <p:nvSpPr>
          <p:cNvPr id="8" name="Object 8"/>
          <p:cNvSpPr txBox="1"/>
          <p:nvPr/>
        </p:nvSpPr>
        <p:spPr>
          <a:xfrm>
            <a:off x="5680138" y="3082472"/>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9" name="Object 9"/>
          <p:cNvSpPr txBox="1"/>
          <p:nvPr/>
        </p:nvSpPr>
        <p:spPr>
          <a:xfrm>
            <a:off x="5287206" y="3308290"/>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0" name="Object 10"/>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1" name="Object 11"/>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06</a:t>
            </a:r>
            <a:endParaRPr lang="en-US" dirty="0"/>
          </a:p>
        </p:txBody>
      </p:sp>
      <p:sp>
        <p:nvSpPr>
          <p:cNvPr id="12" name="Object 12"/>
          <p:cNvSpPr txBox="1"/>
          <p:nvPr/>
        </p:nvSpPr>
        <p:spPr>
          <a:xfrm>
            <a:off x="8689241" y="5816396"/>
            <a:ext cx="9849497" cy="3827871"/>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3" name="그룹 1003"/>
          <p:cNvGrpSpPr/>
          <p:nvPr/>
        </p:nvGrpSpPr>
        <p:grpSpPr>
          <a:xfrm>
            <a:off x="238817" y="3853001"/>
            <a:ext cx="7199850" cy="7199850"/>
            <a:chOff x="238817" y="3853001"/>
            <a:chExt cx="7199850" cy="7199850"/>
          </a:xfrm>
        </p:grpSpPr>
        <p:pic>
          <p:nvPicPr>
            <p:cNvPr id="14" name="Object 13"/>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4" name="그룹 1004"/>
          <p:cNvGrpSpPr/>
          <p:nvPr/>
        </p:nvGrpSpPr>
        <p:grpSpPr>
          <a:xfrm>
            <a:off x="938334" y="4552519"/>
            <a:ext cx="5800815" cy="5800815"/>
            <a:chOff x="938334" y="4552519"/>
            <a:chExt cx="5800815" cy="5800815"/>
          </a:xfrm>
        </p:grpSpPr>
        <p:pic>
          <p:nvPicPr>
            <p:cNvPr id="17" name="Object 16"/>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5" name="그룹 1005"/>
          <p:cNvGrpSpPr/>
          <p:nvPr/>
        </p:nvGrpSpPr>
        <p:grpSpPr>
          <a:xfrm>
            <a:off x="1852722" y="5466907"/>
            <a:ext cx="3972039" cy="3972039"/>
            <a:chOff x="1852722" y="5466907"/>
            <a:chExt cx="3972039" cy="3972039"/>
          </a:xfrm>
        </p:grpSpPr>
        <p:pic>
          <p:nvPicPr>
            <p:cNvPr id="20" name="Object 19"/>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6" name="그룹 1006"/>
          <p:cNvGrpSpPr/>
          <p:nvPr/>
        </p:nvGrpSpPr>
        <p:grpSpPr>
          <a:xfrm>
            <a:off x="2106856" y="6770591"/>
            <a:ext cx="3445701" cy="1370142"/>
            <a:chOff x="2106856" y="6770591"/>
            <a:chExt cx="3445701" cy="1370142"/>
          </a:xfrm>
        </p:grpSpPr>
        <p:sp>
          <p:nvSpPr>
            <p:cNvPr id="23" name="Object 23"/>
            <p:cNvSpPr txBox="1"/>
            <p:nvPr/>
          </p:nvSpPr>
          <p:spPr>
            <a:xfrm>
              <a:off x="1336763" y="6770591"/>
              <a:ext cx="4985887" cy="85241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4" name="Object 24"/>
            <p:cNvSpPr txBox="1"/>
            <p:nvPr/>
          </p:nvSpPr>
          <p:spPr>
            <a:xfrm>
              <a:off x="1245430" y="7294039"/>
              <a:ext cx="5168552" cy="101603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9231349" y="2448305"/>
            <a:ext cx="2837107" cy="1128142"/>
            <a:chOff x="9231349" y="2448305"/>
            <a:chExt cx="2837107" cy="1128142"/>
          </a:xfrm>
        </p:grpSpPr>
        <p:sp>
          <p:nvSpPr>
            <p:cNvPr id="27" name="Object 27"/>
            <p:cNvSpPr txBox="1"/>
            <p:nvPr/>
          </p:nvSpPr>
          <p:spPr>
            <a:xfrm>
              <a:off x="8597274" y="2448305"/>
              <a:ext cx="4105259" cy="701860"/>
            </a:xfrm>
            <a:prstGeom prst="rect">
              <a:avLst/>
            </a:prstGeom>
            <a:noFill/>
          </p:spPr>
          <p:txBody>
            <a:bodyPr wrap="square" rtlCol="0" anchor="t">
              <a:spAutoFit/>
            </a:bodyPr>
            <a:lstStyle/>
            <a:p>
              <a:pPr algn="ctr"/>
              <a:r>
                <a:rPr lang="en-US" sz="2600" kern="0" spc="-100" dirty="0">
                  <a:solidFill>
                    <a:srgbClr val="4E4E4E"/>
                  </a:solidFill>
                  <a:latin typeface="S-Core Dream 6 Bold" pitchFamily="34" charset="0"/>
                  <a:cs typeface="S-Core Dream 6 Bold" pitchFamily="34" charset="0"/>
                </a:rPr>
                <a:t>KEYWORD</a:t>
              </a:r>
              <a:endParaRPr lang="en-US" dirty="0"/>
            </a:p>
          </p:txBody>
        </p:sp>
        <p:sp>
          <p:nvSpPr>
            <p:cNvPr id="28" name="Object 28"/>
            <p:cNvSpPr txBox="1"/>
            <p:nvPr/>
          </p:nvSpPr>
          <p:spPr>
            <a:xfrm>
              <a:off x="8522072" y="2879300"/>
              <a:ext cx="4255661" cy="836577"/>
            </a:xfrm>
            <a:prstGeom prst="rect">
              <a:avLst/>
            </a:prstGeom>
            <a:noFill/>
          </p:spPr>
          <p:txBody>
            <a:bodyPr wrap="square" rtlCol="0" anchor="ctr">
              <a:spAutoFit/>
            </a:bodyPr>
            <a:lstStyle/>
            <a:p>
              <a:pPr algn="ctr"/>
              <a:r>
                <a:rPr lang="en-US" sz="1600" kern="0" spc="-100" dirty="0">
                  <a:solidFill>
                    <a:srgbClr val="4E4E4E"/>
                  </a:solidFill>
                  <a:latin typeface="S-Core Dream 4 Regular" pitchFamily="34" charset="0"/>
                  <a:cs typeface="S-Core Dream 4 Regular" pitchFamily="34" charset="0"/>
                </a:rPr>
                <a:t>키워드에 관한 </a:t>
              </a:r>
            </a:p>
            <a:p>
              <a:pPr algn="ctr"/>
              <a:r>
                <a:rPr lang="en-US" sz="16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theme/theme1.xml><?xml version="1.0" encoding="utf-8"?>
<a:theme xmlns:a="http://schemas.openxmlformats.org/drawingml/2006/main" name="Office Theme">
  <a:themeElements>
    <a:clrScheme name="사용자 지정 2">
      <a:dk1>
        <a:srgbClr val="42637E"/>
      </a:dk1>
      <a:lt1>
        <a:srgbClr val="E1E0DA"/>
      </a:lt1>
      <a:dk2>
        <a:srgbClr val="F5F4E1"/>
      </a:dk2>
      <a:lt2>
        <a:srgbClr val="B4B3AB"/>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양진체 "/>
        <a:cs typeface=""/>
      </a:majorFont>
      <a:minorFont>
        <a:latin typeface="Calibri"/>
        <a:ea typeface="나눔스퀘어라운드OTF ExtraBold"/>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1070</Words>
  <Application>Microsoft Office PowerPoint</Application>
  <PresentationFormat>사용자 지정</PresentationFormat>
  <Paragraphs>163</Paragraphs>
  <Slides>11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S-Core Dream 3 Light</vt:lpstr>
      <vt:lpstr>S-Core Dream 4 Regular</vt:lpstr>
      <vt:lpstr>S-Core Dream 5 Medium</vt:lpstr>
      <vt:lpstr>S-Core Dream 6 Bold</vt:lpstr>
      <vt:lpstr>양진체 </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류지민</cp:lastModifiedBy>
  <cp:revision>7</cp:revision>
  <dcterms:created xsi:type="dcterms:W3CDTF">2023-01-07T21:57:00Z</dcterms:created>
  <dcterms:modified xsi:type="dcterms:W3CDTF">2023-01-07T16:25:15Z</dcterms:modified>
</cp:coreProperties>
</file>