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70" r:id="rId4"/>
    <p:sldId id="271" r:id="rId5"/>
    <p:sldId id="257" r:id="rId6"/>
    <p:sldId id="258" r:id="rId7"/>
    <p:sldId id="260" r:id="rId8"/>
    <p:sldId id="261" r:id="rId9"/>
    <p:sldId id="262" r:id="rId10"/>
    <p:sldId id="263" r:id="rId11"/>
    <p:sldId id="264" r:id="rId12"/>
    <p:sldId id="265" r:id="rId13"/>
  </p:sldIdLst>
  <p:sldSz cx="18288000" cy="10287000"/>
  <p:notesSz cx="10287000" cy="1828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1EE"/>
    <a:srgbClr val="314D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765" y="16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166F1F-CE9B-4651-A6AA-CD717754106B}"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6116CE-C4A3-4A05-B2D7-7C2E9A889C0F}"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6116CE-C4A3-4A05-B2D7-7C2E9A889C0F}" type="datetimeFigureOut">
              <a:rPr lang="en-US" smtClean="0"/>
              <a:t>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6154400" cy="1143000"/>
          </a:xfrm>
        </p:spPr>
        <p:txBody>
          <a:bodyPr/>
          <a:lstStyle>
            <a:lvl1pPr algn="l">
              <a:defRPr>
                <a:effectLst>
                  <a:outerShdw blurRad="38100" dist="38100" dir="2700000" algn="tl">
                    <a:srgbClr val="000000">
                      <a:alpha val="43137"/>
                    </a:srgbClr>
                  </a:outerShdw>
                </a:effectLst>
                <a:latin typeface="+mj-ea"/>
                <a:ea typeface="+mj-ea"/>
              </a:defRPr>
            </a:lvl1pPr>
          </a:lstStyle>
          <a:p>
            <a:r>
              <a:rPr lang="en-US" dirty="0"/>
              <a:t>Click to edit Master title style</a:t>
            </a:r>
          </a:p>
        </p:txBody>
      </p:sp>
      <p:sp>
        <p:nvSpPr>
          <p:cNvPr id="3" name="Date Placeholder 2"/>
          <p:cNvSpPr>
            <a:spLocks noGrp="1"/>
          </p:cNvSpPr>
          <p:nvPr>
            <p:ph type="dt" sz="half" idx="10"/>
          </p:nvPr>
        </p:nvSpPr>
        <p:spPr/>
        <p:txBody>
          <a:bodyPr/>
          <a:lstStyle/>
          <a:p>
            <a:fld id="{A76116CE-C4A3-4A05-B2D7-7C2E9A889C0F}" type="datetimeFigureOut">
              <a:rPr lang="en-US" smtClean="0"/>
              <a:t>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
        <p:nvSpPr>
          <p:cNvPr id="6" name="Object 17">
            <a:extLst>
              <a:ext uri="{FF2B5EF4-FFF2-40B4-BE49-F238E27FC236}">
                <a16:creationId xmlns:a16="http://schemas.microsoft.com/office/drawing/2014/main" id="{6E689F3B-23FE-5BD6-0A86-338ED2D243A2}"/>
              </a:ext>
            </a:extLst>
          </p:cNvPr>
          <p:cNvSpPr txBox="1"/>
          <p:nvPr userDrawn="1"/>
        </p:nvSpPr>
        <p:spPr>
          <a:xfrm>
            <a:off x="16002000" y="9495711"/>
            <a:ext cx="1905000" cy="523220"/>
          </a:xfrm>
          <a:prstGeom prst="rect">
            <a:avLst/>
          </a:prstGeom>
          <a:noFill/>
        </p:spPr>
        <p:txBody>
          <a:bodyPr wrap="square" rtlCol="0" anchor="ctr">
            <a:spAutoFit/>
          </a:bodyPr>
          <a:lstStyle/>
          <a:p>
            <a:r>
              <a:rPr lang="en-US" sz="2800" b="1" i="1" dirty="0">
                <a:solidFill>
                  <a:schemeClr val="bg2"/>
                </a:solidFill>
                <a:effectLst>
                  <a:outerShdw blurRad="38100" dist="38100" dir="2700000" algn="tl">
                    <a:srgbClr val="000000">
                      <a:alpha val="43137"/>
                    </a:srgbClr>
                  </a:outerShdw>
                </a:effectLst>
                <a:latin typeface="+mj-ea"/>
                <a:ea typeface="+mj-ea"/>
              </a:rPr>
              <a:t>UNIJAM</a:t>
            </a:r>
          </a:p>
        </p:txBody>
      </p:sp>
      <p:sp>
        <p:nvSpPr>
          <p:cNvPr id="7" name="Object 17">
            <a:extLst>
              <a:ext uri="{FF2B5EF4-FFF2-40B4-BE49-F238E27FC236}">
                <a16:creationId xmlns:a16="http://schemas.microsoft.com/office/drawing/2014/main" id="{1BF5372B-B3A8-2A0E-BD6E-6ED60EDDD224}"/>
              </a:ext>
            </a:extLst>
          </p:cNvPr>
          <p:cNvSpPr txBox="1"/>
          <p:nvPr userDrawn="1"/>
        </p:nvSpPr>
        <p:spPr>
          <a:xfrm>
            <a:off x="609600" y="9495711"/>
            <a:ext cx="5868020" cy="523220"/>
          </a:xfrm>
          <a:prstGeom prst="rect">
            <a:avLst/>
          </a:prstGeom>
          <a:noFill/>
        </p:spPr>
        <p:txBody>
          <a:bodyPr wrap="square" rtlCol="0" anchor="ctr">
            <a:spAutoFit/>
          </a:bodyPr>
          <a:lstStyle/>
          <a:p>
            <a:r>
              <a:rPr lang="ko-KR" altLang="en-US" sz="2800" b="1" i="1" dirty="0" err="1">
                <a:solidFill>
                  <a:schemeClr val="bg2"/>
                </a:solidFill>
                <a:effectLst>
                  <a:outerShdw blurRad="38100" dist="38100" dir="2700000" algn="tl">
                    <a:srgbClr val="000000">
                      <a:alpha val="43137"/>
                    </a:srgbClr>
                  </a:outerShdw>
                </a:effectLst>
                <a:latin typeface="+mj-ea"/>
                <a:ea typeface="+mj-ea"/>
              </a:rPr>
              <a:t>골든링</a:t>
            </a:r>
            <a:r>
              <a:rPr lang="ko-KR" altLang="en-US" sz="2800" b="1" i="1" dirty="0">
                <a:solidFill>
                  <a:schemeClr val="bg2"/>
                </a:solidFill>
                <a:effectLst>
                  <a:outerShdw blurRad="38100" dist="38100" dir="2700000" algn="tl">
                    <a:srgbClr val="000000">
                      <a:alpha val="43137"/>
                    </a:srgbClr>
                  </a:outerShdw>
                </a:effectLst>
                <a:latin typeface="+mj-ea"/>
                <a:ea typeface="+mj-ea"/>
              </a:rPr>
              <a:t> </a:t>
            </a:r>
            <a:r>
              <a:rPr lang="en-US" altLang="ko-KR" sz="2800" b="1" i="1" dirty="0">
                <a:solidFill>
                  <a:schemeClr val="bg2"/>
                </a:solidFill>
                <a:effectLst>
                  <a:outerShdw blurRad="38100" dist="38100" dir="2700000" algn="tl">
                    <a:srgbClr val="000000">
                      <a:alpha val="43137"/>
                    </a:srgbClr>
                  </a:outerShdw>
                </a:effectLst>
                <a:latin typeface="+mj-ea"/>
                <a:ea typeface="+mj-ea"/>
              </a:rPr>
              <a:t>Team </a:t>
            </a:r>
            <a:r>
              <a:rPr lang="en-US" altLang="ko-KR" sz="2800" b="1" i="1" dirty="0" err="1">
                <a:solidFill>
                  <a:schemeClr val="bg2"/>
                </a:solidFill>
                <a:effectLst>
                  <a:outerShdw blurRad="38100" dist="38100" dir="2700000" algn="tl">
                    <a:srgbClr val="000000">
                      <a:alpha val="43137"/>
                    </a:srgbClr>
                  </a:outerShdw>
                </a:effectLst>
                <a:latin typeface="+mj-ea"/>
                <a:ea typeface="+mj-ea"/>
              </a:rPr>
              <a:t>CarpeDiem</a:t>
            </a:r>
            <a:endParaRPr lang="en-US" sz="2800" b="1" i="1" dirty="0">
              <a:solidFill>
                <a:schemeClr val="bg2"/>
              </a:solidFill>
              <a:effectLst>
                <a:outerShdw blurRad="38100" dist="38100" dir="2700000" algn="tl">
                  <a:srgbClr val="000000">
                    <a:alpha val="43137"/>
                  </a:srgbClr>
                </a:outerShdw>
              </a:effectLst>
              <a:latin typeface="+mj-ea"/>
              <a:ea typeface="+mj-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
        <p:nvSpPr>
          <p:cNvPr id="5" name="Object 17">
            <a:extLst>
              <a:ext uri="{FF2B5EF4-FFF2-40B4-BE49-F238E27FC236}">
                <a16:creationId xmlns:a16="http://schemas.microsoft.com/office/drawing/2014/main" id="{A3877610-B550-273C-FE6C-C1B6B4877978}"/>
              </a:ext>
            </a:extLst>
          </p:cNvPr>
          <p:cNvSpPr txBox="1"/>
          <p:nvPr userDrawn="1"/>
        </p:nvSpPr>
        <p:spPr>
          <a:xfrm>
            <a:off x="16002000" y="9495711"/>
            <a:ext cx="1905000" cy="523220"/>
          </a:xfrm>
          <a:prstGeom prst="rect">
            <a:avLst/>
          </a:prstGeom>
          <a:noFill/>
        </p:spPr>
        <p:txBody>
          <a:bodyPr wrap="square" rtlCol="0" anchor="ctr">
            <a:spAutoFit/>
          </a:bodyPr>
          <a:lstStyle/>
          <a:p>
            <a:r>
              <a:rPr lang="en-US" sz="2800" b="1" i="1" dirty="0">
                <a:solidFill>
                  <a:schemeClr val="bg2"/>
                </a:solidFill>
                <a:effectLst>
                  <a:outerShdw blurRad="38100" dist="38100" dir="2700000" algn="tl">
                    <a:srgbClr val="000000">
                      <a:alpha val="43137"/>
                    </a:srgbClr>
                  </a:outerShdw>
                </a:effectLst>
                <a:latin typeface="+mj-ea"/>
                <a:ea typeface="+mj-ea"/>
              </a:rPr>
              <a:t>UNIJAM</a:t>
            </a:r>
          </a:p>
        </p:txBody>
      </p:sp>
      <p:sp>
        <p:nvSpPr>
          <p:cNvPr id="6" name="Object 17">
            <a:extLst>
              <a:ext uri="{FF2B5EF4-FFF2-40B4-BE49-F238E27FC236}">
                <a16:creationId xmlns:a16="http://schemas.microsoft.com/office/drawing/2014/main" id="{AD6A968E-45DC-A72E-2E08-25E43D29F625}"/>
              </a:ext>
            </a:extLst>
          </p:cNvPr>
          <p:cNvSpPr txBox="1"/>
          <p:nvPr userDrawn="1"/>
        </p:nvSpPr>
        <p:spPr>
          <a:xfrm>
            <a:off x="609600" y="9495711"/>
            <a:ext cx="5868020" cy="523220"/>
          </a:xfrm>
          <a:prstGeom prst="rect">
            <a:avLst/>
          </a:prstGeom>
          <a:noFill/>
        </p:spPr>
        <p:txBody>
          <a:bodyPr wrap="square" rtlCol="0" anchor="ctr">
            <a:spAutoFit/>
          </a:bodyPr>
          <a:lstStyle/>
          <a:p>
            <a:r>
              <a:rPr lang="ko-KR" altLang="en-US" sz="2800" b="1" i="1" dirty="0" err="1">
                <a:solidFill>
                  <a:schemeClr val="bg2"/>
                </a:solidFill>
                <a:effectLst>
                  <a:outerShdw blurRad="38100" dist="38100" dir="2700000" algn="tl">
                    <a:srgbClr val="000000">
                      <a:alpha val="43137"/>
                    </a:srgbClr>
                  </a:outerShdw>
                </a:effectLst>
                <a:latin typeface="+mj-ea"/>
                <a:ea typeface="+mj-ea"/>
              </a:rPr>
              <a:t>골든링</a:t>
            </a:r>
            <a:r>
              <a:rPr lang="ko-KR" altLang="en-US" sz="2800" b="1" i="1" dirty="0">
                <a:solidFill>
                  <a:schemeClr val="bg2"/>
                </a:solidFill>
                <a:effectLst>
                  <a:outerShdw blurRad="38100" dist="38100" dir="2700000" algn="tl">
                    <a:srgbClr val="000000">
                      <a:alpha val="43137"/>
                    </a:srgbClr>
                  </a:outerShdw>
                </a:effectLst>
                <a:latin typeface="+mj-ea"/>
                <a:ea typeface="+mj-ea"/>
              </a:rPr>
              <a:t> </a:t>
            </a:r>
            <a:r>
              <a:rPr lang="en-US" altLang="ko-KR" sz="2800" b="1" i="1" dirty="0">
                <a:solidFill>
                  <a:schemeClr val="bg2"/>
                </a:solidFill>
                <a:effectLst>
                  <a:outerShdw blurRad="38100" dist="38100" dir="2700000" algn="tl">
                    <a:srgbClr val="000000">
                      <a:alpha val="43137"/>
                    </a:srgbClr>
                  </a:outerShdw>
                </a:effectLst>
                <a:latin typeface="+mj-ea"/>
                <a:ea typeface="+mj-ea"/>
              </a:rPr>
              <a:t>Team </a:t>
            </a:r>
            <a:r>
              <a:rPr lang="en-US" altLang="ko-KR" sz="2800" b="1" i="1" dirty="0" err="1">
                <a:solidFill>
                  <a:schemeClr val="bg2"/>
                </a:solidFill>
                <a:effectLst>
                  <a:outerShdw blurRad="38100" dist="38100" dir="2700000" algn="tl">
                    <a:srgbClr val="000000">
                      <a:alpha val="43137"/>
                    </a:srgbClr>
                  </a:outerShdw>
                </a:effectLst>
                <a:latin typeface="+mj-ea"/>
                <a:ea typeface="+mj-ea"/>
              </a:rPr>
              <a:t>CarpeDiem</a:t>
            </a:r>
            <a:endParaRPr lang="en-US" sz="2800" b="1" i="1" dirty="0">
              <a:solidFill>
                <a:schemeClr val="bg2"/>
              </a:solidFill>
              <a:effectLst>
                <a:outerShdw blurRad="38100" dist="38100" dir="2700000" algn="tl">
                  <a:srgbClr val="000000">
                    <a:alpha val="43137"/>
                  </a:srgbClr>
                </a:outerShdw>
              </a:effectLst>
              <a:latin typeface="+mj-ea"/>
              <a:ea typeface="+mj-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29.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42637E"/>
        </a:solidFill>
        <a:effectLst/>
      </p:bgPr>
    </p:bg>
    <p:spTree>
      <p:nvGrpSpPr>
        <p:cNvPr id="1" name=""/>
        <p:cNvGrpSpPr/>
        <p:nvPr/>
      </p:nvGrpSpPr>
      <p:grpSpPr>
        <a:xfrm>
          <a:off x="0" y="0"/>
          <a:ext cx="0" cy="0"/>
          <a:chOff x="0" y="0"/>
          <a:chExt cx="0" cy="0"/>
        </a:xfrm>
      </p:grpSpPr>
      <p:grpSp>
        <p:nvGrpSpPr>
          <p:cNvPr id="1001" name="그룹 1001"/>
          <p:cNvGrpSpPr/>
          <p:nvPr/>
        </p:nvGrpSpPr>
        <p:grpSpPr>
          <a:xfrm>
            <a:off x="4461145" y="2022993"/>
            <a:ext cx="6371182" cy="6371182"/>
            <a:chOff x="4461145" y="2022993"/>
            <a:chExt cx="6371182" cy="6371182"/>
          </a:xfrm>
        </p:grpSpPr>
        <p:pic>
          <p:nvPicPr>
            <p:cNvPr id="3" name="Object 2"/>
            <p:cNvPicPr>
              <a:picLocks noChangeAspect="1"/>
            </p:cNvPicPr>
            <p:nvPr/>
          </p:nvPicPr>
          <p:blipFill>
            <a:blip r:embed="rId2" cstate="print"/>
            <a:stretch>
              <a:fillRect/>
            </a:stretch>
          </p:blipFill>
          <p:spPr>
            <a:xfrm rot="-5400000">
              <a:off x="4461145" y="2022993"/>
              <a:ext cx="6371182" cy="6371182"/>
            </a:xfrm>
            <a:prstGeom prst="rect">
              <a:avLst/>
            </a:prstGeom>
          </p:spPr>
        </p:pic>
      </p:grpSp>
      <p:grpSp>
        <p:nvGrpSpPr>
          <p:cNvPr id="1002" name="그룹 1002"/>
          <p:cNvGrpSpPr/>
          <p:nvPr/>
        </p:nvGrpSpPr>
        <p:grpSpPr>
          <a:xfrm>
            <a:off x="8102994" y="1847720"/>
            <a:ext cx="4626118" cy="4626118"/>
            <a:chOff x="8102994" y="1847720"/>
            <a:chExt cx="4626118" cy="4626118"/>
          </a:xfrm>
        </p:grpSpPr>
        <p:pic>
          <p:nvPicPr>
            <p:cNvPr id="6" name="Object 5"/>
            <p:cNvPicPr>
              <a:picLocks noChangeAspect="1"/>
            </p:cNvPicPr>
            <p:nvPr/>
          </p:nvPicPr>
          <p:blipFill>
            <a:blip r:embed="rId3" cstate="print"/>
            <a:stretch>
              <a:fillRect/>
            </a:stretch>
          </p:blipFill>
          <p:spPr>
            <a:xfrm>
              <a:off x="8102994" y="1847720"/>
              <a:ext cx="4626118" cy="4626118"/>
            </a:xfrm>
            <a:prstGeom prst="rect">
              <a:avLst/>
            </a:prstGeom>
          </p:spPr>
        </p:pic>
      </p:grpSp>
      <p:grpSp>
        <p:nvGrpSpPr>
          <p:cNvPr id="1003" name="그룹 1003"/>
          <p:cNvGrpSpPr/>
          <p:nvPr/>
        </p:nvGrpSpPr>
        <p:grpSpPr>
          <a:xfrm>
            <a:off x="11553412" y="3802838"/>
            <a:ext cx="2811492" cy="2811492"/>
            <a:chOff x="11553412" y="3802838"/>
            <a:chExt cx="2811492" cy="2811492"/>
          </a:xfrm>
        </p:grpSpPr>
        <p:pic>
          <p:nvPicPr>
            <p:cNvPr id="9" name="Object 8"/>
            <p:cNvPicPr>
              <a:picLocks noChangeAspect="1"/>
            </p:cNvPicPr>
            <p:nvPr/>
          </p:nvPicPr>
          <p:blipFill>
            <a:blip r:embed="rId4" cstate="print"/>
            <a:stretch>
              <a:fillRect/>
            </a:stretch>
          </p:blipFill>
          <p:spPr>
            <a:xfrm>
              <a:off x="11553412" y="3802838"/>
              <a:ext cx="2811492" cy="2811492"/>
            </a:xfrm>
            <a:prstGeom prst="rect">
              <a:avLst/>
            </a:prstGeom>
          </p:spPr>
        </p:pic>
      </p:grpSp>
      <p:grpSp>
        <p:nvGrpSpPr>
          <p:cNvPr id="1004" name="그룹 1004"/>
          <p:cNvGrpSpPr/>
          <p:nvPr/>
        </p:nvGrpSpPr>
        <p:grpSpPr>
          <a:xfrm>
            <a:off x="10416053" y="5208585"/>
            <a:ext cx="2529034" cy="73500"/>
            <a:chOff x="10416053" y="5208585"/>
            <a:chExt cx="2529034" cy="73500"/>
          </a:xfrm>
        </p:grpSpPr>
        <p:pic>
          <p:nvPicPr>
            <p:cNvPr id="12" name="Object 11"/>
            <p:cNvPicPr>
              <a:picLocks noChangeAspect="1"/>
            </p:cNvPicPr>
            <p:nvPr/>
          </p:nvPicPr>
          <p:blipFill>
            <a:blip r:embed="rId5" cstate="print"/>
            <a:stretch>
              <a:fillRect/>
            </a:stretch>
          </p:blipFill>
          <p:spPr>
            <a:xfrm>
              <a:off x="10416053" y="5208585"/>
              <a:ext cx="2529034" cy="73500"/>
            </a:xfrm>
            <a:prstGeom prst="rect">
              <a:avLst/>
            </a:prstGeom>
          </p:spPr>
        </p:pic>
      </p:grpSp>
      <p:sp>
        <p:nvSpPr>
          <p:cNvPr id="14" name="Object 14"/>
          <p:cNvSpPr txBox="1"/>
          <p:nvPr/>
        </p:nvSpPr>
        <p:spPr>
          <a:xfrm>
            <a:off x="3768201" y="4599276"/>
            <a:ext cx="11635605" cy="1569660"/>
          </a:xfrm>
          <a:prstGeom prst="rect">
            <a:avLst/>
          </a:prstGeom>
          <a:noFill/>
        </p:spPr>
        <p:txBody>
          <a:bodyPr wrap="square" rtlCol="0" anchor="ctr">
            <a:spAutoFit/>
          </a:bodyPr>
          <a:lstStyle/>
          <a:p>
            <a:r>
              <a:rPr lang="ko-KR" altLang="en-US" sz="9600" i="1" kern="0" spc="-300" dirty="0" err="1">
                <a:solidFill>
                  <a:srgbClr val="E1E0DA"/>
                </a:solidFill>
                <a:effectLst>
                  <a:outerShdw blurRad="38100" dist="38100" dir="2700000" algn="tl">
                    <a:srgbClr val="000000">
                      <a:alpha val="43137"/>
                    </a:srgbClr>
                  </a:outerShdw>
                </a:effectLst>
                <a:latin typeface="+mj-ea"/>
                <a:ea typeface="+mj-ea"/>
              </a:rPr>
              <a:t>골든링</a:t>
            </a:r>
            <a:endParaRPr lang="en-US" sz="2400" i="1" dirty="0">
              <a:effectLst>
                <a:outerShdw blurRad="38100" dist="38100" dir="2700000" algn="tl">
                  <a:srgbClr val="000000">
                    <a:alpha val="43137"/>
                  </a:srgbClr>
                </a:outerShdw>
              </a:effectLst>
              <a:latin typeface="+mj-ea"/>
              <a:ea typeface="+mj-ea"/>
            </a:endParaRPr>
          </a:p>
        </p:txBody>
      </p:sp>
      <p:sp>
        <p:nvSpPr>
          <p:cNvPr id="16" name="Object 16"/>
          <p:cNvSpPr txBox="1"/>
          <p:nvPr/>
        </p:nvSpPr>
        <p:spPr>
          <a:xfrm>
            <a:off x="3839612" y="6150784"/>
            <a:ext cx="5868020" cy="584775"/>
          </a:xfrm>
          <a:prstGeom prst="rect">
            <a:avLst/>
          </a:prstGeom>
          <a:noFill/>
        </p:spPr>
        <p:txBody>
          <a:bodyPr wrap="square" rtlCol="0" anchor="t">
            <a:spAutoFit/>
          </a:bodyPr>
          <a:lstStyle/>
          <a:p>
            <a:r>
              <a:rPr lang="en-US" sz="3200" b="1" i="1" kern="0" spc="-100" dirty="0">
                <a:solidFill>
                  <a:srgbClr val="E1E0DA"/>
                </a:solidFill>
                <a:effectLst>
                  <a:outerShdw blurRad="38100" dist="38100" dir="2700000" algn="tl">
                    <a:srgbClr val="000000">
                      <a:alpha val="43137"/>
                    </a:srgbClr>
                  </a:outerShdw>
                </a:effectLst>
                <a:latin typeface="+mj-ea"/>
                <a:ea typeface="+mj-ea"/>
                <a:cs typeface="S-Core Dream 5 Medium" pitchFamily="34" charset="0"/>
              </a:rPr>
              <a:t>Team </a:t>
            </a:r>
            <a:r>
              <a:rPr lang="en-US" sz="3200" b="1" i="1" kern="0" spc="-100" dirty="0" err="1">
                <a:solidFill>
                  <a:srgbClr val="E1E0DA"/>
                </a:solidFill>
                <a:effectLst>
                  <a:outerShdw blurRad="38100" dist="38100" dir="2700000" algn="tl">
                    <a:srgbClr val="000000">
                      <a:alpha val="43137"/>
                    </a:srgbClr>
                  </a:outerShdw>
                </a:effectLst>
                <a:latin typeface="+mj-ea"/>
                <a:ea typeface="+mj-ea"/>
                <a:cs typeface="S-Core Dream 5 Medium" pitchFamily="34" charset="0"/>
              </a:rPr>
              <a:t>CarpeDiem</a:t>
            </a:r>
            <a:endParaRPr lang="en-US" sz="2400" b="1" i="1" dirty="0">
              <a:effectLst>
                <a:outerShdw blurRad="38100" dist="38100" dir="2700000" algn="tl">
                  <a:srgbClr val="000000">
                    <a:alpha val="43137"/>
                  </a:srgbClr>
                </a:outerShdw>
              </a:effectLst>
              <a:latin typeface="+mj-ea"/>
              <a:ea typeface="+mj-ea"/>
            </a:endParaRPr>
          </a:p>
        </p:txBody>
      </p:sp>
      <p:sp>
        <p:nvSpPr>
          <p:cNvPr id="17" name="Object 17"/>
          <p:cNvSpPr txBox="1"/>
          <p:nvPr/>
        </p:nvSpPr>
        <p:spPr>
          <a:xfrm>
            <a:off x="533400" y="367824"/>
            <a:ext cx="5868020" cy="523220"/>
          </a:xfrm>
          <a:prstGeom prst="rect">
            <a:avLst/>
          </a:prstGeom>
          <a:noFill/>
        </p:spPr>
        <p:txBody>
          <a:bodyPr wrap="square" rtlCol="0" anchor="ctr">
            <a:spAutoFit/>
          </a:bodyPr>
          <a:lstStyle/>
          <a:p>
            <a:r>
              <a:rPr lang="en-US" sz="2800" b="1" i="1" dirty="0">
                <a:solidFill>
                  <a:schemeClr val="bg1"/>
                </a:solidFill>
                <a:effectLst>
                  <a:outerShdw blurRad="38100" dist="38100" dir="2700000" algn="tl">
                    <a:srgbClr val="000000">
                      <a:alpha val="43137"/>
                    </a:srgbClr>
                  </a:outerShdw>
                </a:effectLst>
                <a:latin typeface="+mj-ea"/>
                <a:ea typeface="+mj-ea"/>
              </a:rPr>
              <a:t>UNIJAM</a:t>
            </a:r>
          </a:p>
        </p:txBody>
      </p:sp>
      <p:sp>
        <p:nvSpPr>
          <p:cNvPr id="19" name="Object 19"/>
          <p:cNvSpPr txBox="1"/>
          <p:nvPr/>
        </p:nvSpPr>
        <p:spPr>
          <a:xfrm>
            <a:off x="10134600" y="8072540"/>
            <a:ext cx="7013874" cy="1323439"/>
          </a:xfrm>
          <a:prstGeom prst="rect">
            <a:avLst/>
          </a:prstGeom>
          <a:noFill/>
        </p:spPr>
        <p:txBody>
          <a:bodyPr wrap="square" rtlCol="0" anchor="ctr">
            <a:spAutoFit/>
          </a:bodyPr>
          <a:lstStyle/>
          <a:p>
            <a:pPr algn="r"/>
            <a:r>
              <a:rPr lang="ko-KR" altLang="en-US" sz="2000" dirty="0">
                <a:solidFill>
                  <a:srgbClr val="E1E0DA"/>
                </a:solidFill>
                <a:latin typeface="S-Core Dream 3 Light" pitchFamily="34" charset="0"/>
                <a:cs typeface="S-Core Dream 3 Light" pitchFamily="34" charset="0"/>
              </a:rPr>
              <a:t>기획자 </a:t>
            </a:r>
            <a:r>
              <a:rPr lang="en-US" altLang="ko-KR" sz="2000" dirty="0">
                <a:solidFill>
                  <a:srgbClr val="E1E0DA"/>
                </a:solidFill>
                <a:latin typeface="S-Core Dream 3 Light" pitchFamily="34" charset="0"/>
                <a:cs typeface="S-Core Dream 3 Light" pitchFamily="34" charset="0"/>
              </a:rPr>
              <a:t>G-Pos </a:t>
            </a:r>
            <a:r>
              <a:rPr lang="ko-KR" altLang="en-US" sz="2000" dirty="0">
                <a:solidFill>
                  <a:srgbClr val="E1E0DA"/>
                </a:solidFill>
                <a:latin typeface="S-Core Dream 3 Light" pitchFamily="34" charset="0"/>
                <a:cs typeface="S-Core Dream 3 Light" pitchFamily="34" charset="0"/>
              </a:rPr>
              <a:t>김도형</a:t>
            </a:r>
            <a:endParaRPr lang="en-US" altLang="ko-KR" sz="2000" dirty="0">
              <a:solidFill>
                <a:srgbClr val="E1E0DA"/>
              </a:solidFill>
              <a:latin typeface="S-Core Dream 3 Light" pitchFamily="34" charset="0"/>
              <a:cs typeface="S-Core Dream 3 Light" pitchFamily="34" charset="0"/>
            </a:endParaRPr>
          </a:p>
          <a:p>
            <a:pPr algn="r"/>
            <a:r>
              <a:rPr lang="ko-KR" altLang="en-US" sz="2000" dirty="0">
                <a:solidFill>
                  <a:srgbClr val="E1E0DA"/>
                </a:solidFill>
                <a:latin typeface="S-Core Dream 3 Light" pitchFamily="34" charset="0"/>
              </a:rPr>
              <a:t>메인 프로그래머 </a:t>
            </a:r>
            <a:r>
              <a:rPr lang="ko-KR" altLang="en-US" sz="2000" dirty="0" err="1">
                <a:solidFill>
                  <a:srgbClr val="E1E0DA"/>
                </a:solidFill>
                <a:latin typeface="S-Core Dream 3 Light" pitchFamily="34" charset="0"/>
              </a:rPr>
              <a:t>선빈동</a:t>
            </a:r>
            <a:r>
              <a:rPr lang="ko-KR" altLang="en-US" sz="2000" dirty="0">
                <a:solidFill>
                  <a:srgbClr val="E1E0DA"/>
                </a:solidFill>
                <a:latin typeface="S-Core Dream 3 Light" pitchFamily="34" charset="0"/>
              </a:rPr>
              <a:t> </a:t>
            </a:r>
            <a:r>
              <a:rPr lang="ko-KR" altLang="en-US" sz="2000" dirty="0" err="1">
                <a:solidFill>
                  <a:srgbClr val="E1E0DA"/>
                </a:solidFill>
                <a:latin typeface="S-Core Dream 3 Light" pitchFamily="34" charset="0"/>
              </a:rPr>
              <a:t>최찬욱</a:t>
            </a:r>
            <a:endParaRPr lang="en-US" altLang="ko-KR" sz="2000" dirty="0">
              <a:solidFill>
                <a:srgbClr val="E1E0DA"/>
              </a:solidFill>
              <a:latin typeface="S-Core Dream 3 Light" pitchFamily="34" charset="0"/>
            </a:endParaRPr>
          </a:p>
          <a:p>
            <a:pPr algn="r"/>
            <a:r>
              <a:rPr lang="ko-KR" altLang="en-US" sz="2000" dirty="0">
                <a:solidFill>
                  <a:srgbClr val="E1E0DA"/>
                </a:solidFill>
                <a:latin typeface="S-Core Dream 3 Light" pitchFamily="34" charset="0"/>
              </a:rPr>
              <a:t>서브 프로그래머 </a:t>
            </a:r>
            <a:r>
              <a:rPr lang="en-US" altLang="ko-KR" sz="2000" dirty="0">
                <a:solidFill>
                  <a:srgbClr val="E1E0DA"/>
                </a:solidFill>
                <a:latin typeface="S-Core Dream 3 Light" pitchFamily="34" charset="0"/>
              </a:rPr>
              <a:t>CAT&amp;DOG </a:t>
            </a:r>
            <a:r>
              <a:rPr lang="ko-KR" altLang="en-US" sz="2000" dirty="0" err="1">
                <a:solidFill>
                  <a:srgbClr val="E1E0DA"/>
                </a:solidFill>
                <a:latin typeface="S-Core Dream 3 Light" pitchFamily="34" charset="0"/>
              </a:rPr>
              <a:t>문창일</a:t>
            </a:r>
            <a:endParaRPr lang="en-US" altLang="ko-KR" sz="2000" dirty="0">
              <a:solidFill>
                <a:srgbClr val="E1E0DA"/>
              </a:solidFill>
              <a:latin typeface="S-Core Dream 3 Light" pitchFamily="34" charset="0"/>
            </a:endParaRPr>
          </a:p>
          <a:p>
            <a:pPr algn="r"/>
            <a:r>
              <a:rPr lang="ko-KR" altLang="en-US" sz="2000" dirty="0">
                <a:solidFill>
                  <a:srgbClr val="E1E0DA"/>
                </a:solidFill>
                <a:latin typeface="S-Core Dream 3 Light" pitchFamily="34" charset="0"/>
              </a:rPr>
              <a:t>서브 </a:t>
            </a:r>
            <a:r>
              <a:rPr lang="ko-KR" altLang="en-US" sz="2000" dirty="0">
                <a:solidFill>
                  <a:srgbClr val="E1E0DA"/>
                </a:solidFill>
                <a:latin typeface="+mj-ea"/>
                <a:ea typeface="+mj-ea"/>
              </a:rPr>
              <a:t>프로그래머</a:t>
            </a:r>
            <a:r>
              <a:rPr lang="ko-KR" altLang="en-US" sz="2000" dirty="0">
                <a:solidFill>
                  <a:srgbClr val="E1E0DA"/>
                </a:solidFill>
                <a:latin typeface="S-Core Dream 3 Light" pitchFamily="34" charset="0"/>
              </a:rPr>
              <a:t> </a:t>
            </a:r>
            <a:r>
              <a:rPr lang="en-US" altLang="ko-KR" sz="2000" dirty="0" err="1">
                <a:solidFill>
                  <a:srgbClr val="E1E0DA"/>
                </a:solidFill>
                <a:latin typeface="S-Core Dream 3 Light" pitchFamily="34" charset="0"/>
              </a:rPr>
              <a:t>UPnL</a:t>
            </a:r>
            <a:r>
              <a:rPr lang="en-US" altLang="ko-KR" sz="2000" dirty="0">
                <a:solidFill>
                  <a:srgbClr val="E1E0DA"/>
                </a:solidFill>
                <a:latin typeface="S-Core Dream 3 Light" pitchFamily="34" charset="0"/>
              </a:rPr>
              <a:t> </a:t>
            </a:r>
            <a:r>
              <a:rPr lang="ko-KR" altLang="en-US" sz="2000" dirty="0">
                <a:solidFill>
                  <a:srgbClr val="E1E0DA"/>
                </a:solidFill>
                <a:latin typeface="S-Core Dream 3 Light" pitchFamily="34" charset="0"/>
              </a:rPr>
              <a:t>류지민</a:t>
            </a:r>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bg>
      <p:bgPr>
        <a:solidFill>
          <a:srgbClr val="E1E0DA"/>
        </a:solidFill>
        <a:effectLst/>
      </p:bgPr>
    </p:bg>
    <p:spTree>
      <p:nvGrpSpPr>
        <p:cNvPr id="1" name=""/>
        <p:cNvGrpSpPr/>
        <p:nvPr/>
      </p:nvGrpSpPr>
      <p:grpSpPr>
        <a:xfrm>
          <a:off x="0" y="0"/>
          <a:ext cx="0" cy="0"/>
          <a:chOff x="0" y="0"/>
          <a:chExt cx="0" cy="0"/>
        </a:xfrm>
      </p:grpSpPr>
      <p:grpSp>
        <p:nvGrpSpPr>
          <p:cNvPr id="1001" name="그룹 1001"/>
          <p:cNvGrpSpPr/>
          <p:nvPr/>
        </p:nvGrpSpPr>
        <p:grpSpPr>
          <a:xfrm>
            <a:off x="8442440" y="758239"/>
            <a:ext cx="4384618" cy="4384618"/>
            <a:chOff x="8442440" y="758239"/>
            <a:chExt cx="4384618" cy="4384618"/>
          </a:xfrm>
        </p:grpSpPr>
        <p:pic>
          <p:nvPicPr>
            <p:cNvPr id="3" name="Object 2"/>
            <p:cNvPicPr>
              <a:picLocks noChangeAspect="1"/>
            </p:cNvPicPr>
            <p:nvPr/>
          </p:nvPicPr>
          <p:blipFill>
            <a:blip r:embed="rId2" cstate="print"/>
            <a:stretch>
              <a:fillRect/>
            </a:stretch>
          </p:blipFill>
          <p:spPr>
            <a:xfrm rot="5400000">
              <a:off x="8442440" y="758239"/>
              <a:ext cx="4384618" cy="4384618"/>
            </a:xfrm>
            <a:prstGeom prst="rect">
              <a:avLst/>
            </a:prstGeom>
          </p:spPr>
        </p:pic>
      </p:grpSp>
      <p:grpSp>
        <p:nvGrpSpPr>
          <p:cNvPr id="1002" name="그룹 1002"/>
          <p:cNvGrpSpPr/>
          <p:nvPr/>
        </p:nvGrpSpPr>
        <p:grpSpPr>
          <a:xfrm>
            <a:off x="5538243" y="1974650"/>
            <a:ext cx="3453076" cy="3453076"/>
            <a:chOff x="5538243" y="1974650"/>
            <a:chExt cx="3453076" cy="3453076"/>
          </a:xfrm>
        </p:grpSpPr>
        <p:pic>
          <p:nvPicPr>
            <p:cNvPr id="6" name="Object 5"/>
            <p:cNvPicPr>
              <a:picLocks noChangeAspect="1"/>
            </p:cNvPicPr>
            <p:nvPr/>
          </p:nvPicPr>
          <p:blipFill>
            <a:blip r:embed="rId3" cstate="print"/>
            <a:stretch>
              <a:fillRect/>
            </a:stretch>
          </p:blipFill>
          <p:spPr>
            <a:xfrm rot="-10800000">
              <a:off x="5538243" y="1974650"/>
              <a:ext cx="3453076" cy="3453076"/>
            </a:xfrm>
            <a:prstGeom prst="rect">
              <a:avLst/>
            </a:prstGeom>
          </p:spPr>
        </p:pic>
      </p:grpSp>
      <p:sp>
        <p:nvSpPr>
          <p:cNvPr id="8" name="Object 8"/>
          <p:cNvSpPr txBox="1"/>
          <p:nvPr/>
        </p:nvSpPr>
        <p:spPr>
          <a:xfrm>
            <a:off x="5680138" y="3082472"/>
            <a:ext cx="3169285" cy="541840"/>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9" name="Object 9"/>
          <p:cNvSpPr txBox="1"/>
          <p:nvPr/>
        </p:nvSpPr>
        <p:spPr>
          <a:xfrm>
            <a:off x="5287206" y="3308290"/>
            <a:ext cx="3955150" cy="1287320"/>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endParaRPr lang="en-US" dirty="0"/>
          </a:p>
        </p:txBody>
      </p:sp>
      <p:sp>
        <p:nvSpPr>
          <p:cNvPr id="10" name="Object 10"/>
          <p:cNvSpPr txBox="1"/>
          <p:nvPr/>
        </p:nvSpPr>
        <p:spPr>
          <a:xfrm>
            <a:off x="2760081" y="2271087"/>
            <a:ext cx="2563371" cy="339437"/>
          </a:xfrm>
          <a:prstGeom prst="rect">
            <a:avLst/>
          </a:prstGeom>
          <a:noFill/>
        </p:spPr>
        <p:txBody>
          <a:bodyPr wrap="square" rtlCol="0" anchor="ctr">
            <a:spAutoFit/>
          </a:bodyPr>
          <a:lstStyle/>
          <a:p>
            <a:r>
              <a:rPr lang="en-US" sz="1300" kern="0" spc="200" dirty="0">
                <a:solidFill>
                  <a:srgbClr val="4E4E4E"/>
                </a:solidFill>
                <a:latin typeface="S-Core Dream 3 Light" pitchFamily="34" charset="0"/>
                <a:cs typeface="S-Core Dream 3 Light" pitchFamily="34" charset="0"/>
              </a:rPr>
              <a:t>CONTENTS</a:t>
            </a:r>
            <a:endParaRPr lang="en-US" dirty="0"/>
          </a:p>
        </p:txBody>
      </p:sp>
      <p:sp>
        <p:nvSpPr>
          <p:cNvPr id="11" name="Object 11"/>
          <p:cNvSpPr txBox="1"/>
          <p:nvPr/>
        </p:nvSpPr>
        <p:spPr>
          <a:xfrm>
            <a:off x="2744927" y="1628895"/>
            <a:ext cx="1981683" cy="960963"/>
          </a:xfrm>
          <a:prstGeom prst="rect">
            <a:avLst/>
          </a:prstGeom>
          <a:noFill/>
        </p:spPr>
        <p:txBody>
          <a:bodyPr wrap="square" rtlCol="0" anchor="ctr">
            <a:spAutoFit/>
          </a:bodyPr>
          <a:lstStyle/>
          <a:p>
            <a:r>
              <a:rPr lang="en-US" sz="3600" kern="0" spc="300" dirty="0">
                <a:solidFill>
                  <a:srgbClr val="4E4E4E"/>
                </a:solidFill>
                <a:latin typeface="S-Core Dream 5 Medium" pitchFamily="34" charset="0"/>
                <a:cs typeface="S-Core Dream 5 Medium" pitchFamily="34" charset="0"/>
              </a:rPr>
              <a:t>06</a:t>
            </a:r>
            <a:endParaRPr lang="en-US" dirty="0"/>
          </a:p>
        </p:txBody>
      </p:sp>
      <p:sp>
        <p:nvSpPr>
          <p:cNvPr id="12" name="Object 12"/>
          <p:cNvSpPr txBox="1"/>
          <p:nvPr/>
        </p:nvSpPr>
        <p:spPr>
          <a:xfrm>
            <a:off x="8689241" y="5816396"/>
            <a:ext cx="9849497" cy="3827871"/>
          </a:xfrm>
          <a:prstGeom prst="rect">
            <a:avLst/>
          </a:prstGeom>
          <a:noFill/>
        </p:spPr>
        <p:txBody>
          <a:bodyPr wrap="square" rtlCol="0" anchor="t">
            <a:spAutoFit/>
          </a:bodyPr>
          <a:lstStyle/>
          <a:p>
            <a:r>
              <a:rPr lang="en-US" sz="1900" kern="0" spc="-100" dirty="0">
                <a:solidFill>
                  <a:srgbClr val="4E4E4E"/>
                </a:solidFill>
                <a:latin typeface="S-Core Dream 5 Medium" pitchFamily="34" charset="0"/>
                <a:cs typeface="S-Core Dream 5 Medium" pitchFamily="34" charset="0"/>
              </a:rPr>
              <a:t>프레젠테이션 핵심을 입력해주세요</a:t>
            </a:r>
          </a:p>
          <a:p>
            <a:endParaRPr lang="en-US" sz="1900" kern="0" spc="-100" dirty="0">
              <a:solidFill>
                <a:srgbClr val="4E4E4E"/>
              </a:solidFill>
              <a:latin typeface="S-Core Dream 5 Medium" pitchFamily="34" charset="0"/>
              <a:cs typeface="S-Core Dream 5 Medium" pitchFamily="34" charset="0"/>
            </a:endParaRPr>
          </a:p>
          <a:p>
            <a:r>
              <a:rPr lang="en-US" sz="1300" kern="0" spc="-100" dirty="0">
                <a:solidFill>
                  <a:srgbClr val="4E4E4E"/>
                </a:solidFill>
                <a:latin typeface="S-Core Dream 4 Regular" pitchFamily="34" charset="0"/>
                <a:cs typeface="S-Core Dream 4 Regular" pitchFamily="34" charset="0"/>
              </a:rPr>
              <a:t>피어나는 대한 속잎나고, 아니한 미인을 철환하였는가? 이상 쓸쓸한 인간은 보라. 피가 것은 그것을 내는 얼음 구하지 간에 이성은 교향악이다. 동산에는 무한한 가진 그들의 미묘한 가치를 것이다. 찾아다녀도, 그들은 생명을 끝에 것이 따뜻한 하여도 쓸쓸하랴? </a:t>
            </a:r>
          </a:p>
          <a:p>
            <a:endParaRPr lang="en-US" sz="1300" kern="0" spc="-100" dirty="0">
              <a:solidFill>
                <a:srgbClr val="4E4E4E"/>
              </a:solidFill>
              <a:latin typeface="S-Core Dream 4 Regular" pitchFamily="34" charset="0"/>
              <a:cs typeface="S-Core Dream 4 Regular" pitchFamily="34" charset="0"/>
            </a:endParaRPr>
          </a:p>
          <a:p>
            <a:r>
              <a:rPr lang="en-US" sz="1300" kern="0" spc="-100" dirty="0">
                <a:solidFill>
                  <a:srgbClr val="4E4E4E"/>
                </a:solidFill>
                <a:latin typeface="S-Core Dream 4 Regular" pitchFamily="34" charset="0"/>
                <a:cs typeface="S-Core Dream 4 Regular" pitchFamily="34" charset="0"/>
              </a:rPr>
              <a:t>그들은 듣기만 인도하겠다는 그들의 위하여, 피에 보라. 가치를 이성은 풍부하게 귀는 인간이 발휘하기 지혜는 듣는다. </a:t>
            </a:r>
            <a:endParaRPr lang="en-US" dirty="0"/>
          </a:p>
        </p:txBody>
      </p:sp>
      <p:grpSp>
        <p:nvGrpSpPr>
          <p:cNvPr id="1003" name="그룹 1003"/>
          <p:cNvGrpSpPr/>
          <p:nvPr/>
        </p:nvGrpSpPr>
        <p:grpSpPr>
          <a:xfrm>
            <a:off x="238817" y="3853001"/>
            <a:ext cx="7199850" cy="7199850"/>
            <a:chOff x="238817" y="3853001"/>
            <a:chExt cx="7199850" cy="7199850"/>
          </a:xfrm>
        </p:grpSpPr>
        <p:pic>
          <p:nvPicPr>
            <p:cNvPr id="14" name="Object 13"/>
            <p:cNvPicPr>
              <a:picLocks noChangeAspect="1"/>
            </p:cNvPicPr>
            <p:nvPr/>
          </p:nvPicPr>
          <p:blipFill>
            <a:blip r:embed="rId4" cstate="print"/>
            <a:stretch>
              <a:fillRect/>
            </a:stretch>
          </p:blipFill>
          <p:spPr>
            <a:xfrm>
              <a:off x="238817" y="3853001"/>
              <a:ext cx="7199850" cy="7199850"/>
            </a:xfrm>
            <a:prstGeom prst="rect">
              <a:avLst/>
            </a:prstGeom>
          </p:spPr>
        </p:pic>
      </p:grpSp>
      <p:grpSp>
        <p:nvGrpSpPr>
          <p:cNvPr id="1004" name="그룹 1004"/>
          <p:cNvGrpSpPr/>
          <p:nvPr/>
        </p:nvGrpSpPr>
        <p:grpSpPr>
          <a:xfrm>
            <a:off x="938334" y="4552519"/>
            <a:ext cx="5800815" cy="5800815"/>
            <a:chOff x="938334" y="4552519"/>
            <a:chExt cx="5800815" cy="5800815"/>
          </a:xfrm>
        </p:grpSpPr>
        <p:pic>
          <p:nvPicPr>
            <p:cNvPr id="17" name="Object 16"/>
            <p:cNvPicPr>
              <a:picLocks noChangeAspect="1"/>
            </p:cNvPicPr>
            <p:nvPr/>
          </p:nvPicPr>
          <p:blipFill>
            <a:blip r:embed="rId5" cstate="print"/>
            <a:stretch>
              <a:fillRect/>
            </a:stretch>
          </p:blipFill>
          <p:spPr>
            <a:xfrm rot="-27000000">
              <a:off x="938334" y="4552519"/>
              <a:ext cx="5800815" cy="5800815"/>
            </a:xfrm>
            <a:prstGeom prst="rect">
              <a:avLst/>
            </a:prstGeom>
          </p:spPr>
        </p:pic>
      </p:grpSp>
      <p:grpSp>
        <p:nvGrpSpPr>
          <p:cNvPr id="1005" name="그룹 1005"/>
          <p:cNvGrpSpPr/>
          <p:nvPr/>
        </p:nvGrpSpPr>
        <p:grpSpPr>
          <a:xfrm>
            <a:off x="1852722" y="5466907"/>
            <a:ext cx="3972039" cy="3972039"/>
            <a:chOff x="1852722" y="5466907"/>
            <a:chExt cx="3972039" cy="3972039"/>
          </a:xfrm>
        </p:grpSpPr>
        <p:pic>
          <p:nvPicPr>
            <p:cNvPr id="20" name="Object 19"/>
            <p:cNvPicPr>
              <a:picLocks noChangeAspect="1"/>
            </p:cNvPicPr>
            <p:nvPr/>
          </p:nvPicPr>
          <p:blipFill>
            <a:blip r:embed="rId6" cstate="print"/>
            <a:stretch>
              <a:fillRect/>
            </a:stretch>
          </p:blipFill>
          <p:spPr>
            <a:xfrm rot="-27000000">
              <a:off x="1852722" y="5466907"/>
              <a:ext cx="3972039" cy="3972039"/>
            </a:xfrm>
            <a:prstGeom prst="rect">
              <a:avLst/>
            </a:prstGeom>
          </p:spPr>
        </p:pic>
      </p:grpSp>
      <p:grpSp>
        <p:nvGrpSpPr>
          <p:cNvPr id="1006" name="그룹 1006"/>
          <p:cNvGrpSpPr/>
          <p:nvPr/>
        </p:nvGrpSpPr>
        <p:grpSpPr>
          <a:xfrm>
            <a:off x="2106856" y="6770591"/>
            <a:ext cx="3445701" cy="1370142"/>
            <a:chOff x="2106856" y="6770591"/>
            <a:chExt cx="3445701" cy="1370142"/>
          </a:xfrm>
        </p:grpSpPr>
        <p:sp>
          <p:nvSpPr>
            <p:cNvPr id="23" name="Object 23"/>
            <p:cNvSpPr txBox="1"/>
            <p:nvPr/>
          </p:nvSpPr>
          <p:spPr>
            <a:xfrm>
              <a:off x="1336763" y="6770591"/>
              <a:ext cx="4985887" cy="852417"/>
            </a:xfrm>
            <a:prstGeom prst="rect">
              <a:avLst/>
            </a:prstGeom>
            <a:noFill/>
          </p:spPr>
          <p:txBody>
            <a:bodyPr wrap="square" rtlCol="0" anchor="t">
              <a:spAutoFit/>
            </a:bodyPr>
            <a:lstStyle/>
            <a:p>
              <a:pPr algn="ctr"/>
              <a:r>
                <a:rPr lang="en-US" sz="3200" kern="0" spc="-100" dirty="0">
                  <a:solidFill>
                    <a:srgbClr val="E1E0DA"/>
                  </a:solidFill>
                  <a:latin typeface="S-Core Dream 6 Bold" pitchFamily="34" charset="0"/>
                  <a:cs typeface="S-Core Dream 6 Bold" pitchFamily="34" charset="0"/>
                </a:rPr>
                <a:t>KEYWORD</a:t>
              </a:r>
              <a:endParaRPr lang="en-US" dirty="0"/>
            </a:p>
          </p:txBody>
        </p:sp>
        <p:sp>
          <p:nvSpPr>
            <p:cNvPr id="24" name="Object 24"/>
            <p:cNvSpPr txBox="1"/>
            <p:nvPr/>
          </p:nvSpPr>
          <p:spPr>
            <a:xfrm>
              <a:off x="1245430" y="7294039"/>
              <a:ext cx="5168552" cy="1016033"/>
            </a:xfrm>
            <a:prstGeom prst="rect">
              <a:avLst/>
            </a:prstGeom>
            <a:noFill/>
          </p:spPr>
          <p:txBody>
            <a:bodyPr wrap="square" rtlCol="0" anchor="ctr">
              <a:spAutoFit/>
            </a:bodyPr>
            <a:lstStyle/>
            <a:p>
              <a:pPr algn="ctr"/>
              <a:r>
                <a:rPr lang="en-US" sz="1900" kern="0" spc="-100" dirty="0">
                  <a:solidFill>
                    <a:srgbClr val="E1E0DA"/>
                  </a:solidFill>
                  <a:latin typeface="S-Core Dream 4 Regular" pitchFamily="34" charset="0"/>
                  <a:cs typeface="S-Core Dream 4 Regular" pitchFamily="34" charset="0"/>
                </a:rPr>
                <a:t>키워드에 관한 </a:t>
              </a:r>
            </a:p>
            <a:p>
              <a:pPr algn="ctr"/>
              <a:r>
                <a:rPr lang="en-US" sz="1900" kern="0" spc="-100" dirty="0">
                  <a:solidFill>
                    <a:srgbClr val="E1E0DA"/>
                  </a:solidFill>
                  <a:latin typeface="S-Core Dream 4 Regular" pitchFamily="34" charset="0"/>
                  <a:cs typeface="S-Core Dream 4 Regular" pitchFamily="34" charset="0"/>
                </a:rPr>
                <a:t>설명을 적어주세요!</a:t>
              </a:r>
              <a:endParaRPr lang="en-US" dirty="0"/>
            </a:p>
          </p:txBody>
        </p:sp>
      </p:grpSp>
      <p:grpSp>
        <p:nvGrpSpPr>
          <p:cNvPr id="1007" name="그룹 1007"/>
          <p:cNvGrpSpPr/>
          <p:nvPr/>
        </p:nvGrpSpPr>
        <p:grpSpPr>
          <a:xfrm>
            <a:off x="9231349" y="2448305"/>
            <a:ext cx="2837107" cy="1128142"/>
            <a:chOff x="9231349" y="2448305"/>
            <a:chExt cx="2837107" cy="1128142"/>
          </a:xfrm>
        </p:grpSpPr>
        <p:sp>
          <p:nvSpPr>
            <p:cNvPr id="27" name="Object 27"/>
            <p:cNvSpPr txBox="1"/>
            <p:nvPr/>
          </p:nvSpPr>
          <p:spPr>
            <a:xfrm>
              <a:off x="8597274" y="2448305"/>
              <a:ext cx="4105259" cy="701860"/>
            </a:xfrm>
            <a:prstGeom prst="rect">
              <a:avLst/>
            </a:prstGeom>
            <a:noFill/>
          </p:spPr>
          <p:txBody>
            <a:bodyPr wrap="square" rtlCol="0" anchor="t">
              <a:spAutoFit/>
            </a:bodyPr>
            <a:lstStyle/>
            <a:p>
              <a:pPr algn="ctr"/>
              <a:r>
                <a:rPr lang="en-US" sz="2600" kern="0" spc="-100" dirty="0">
                  <a:solidFill>
                    <a:srgbClr val="4E4E4E"/>
                  </a:solidFill>
                  <a:latin typeface="S-Core Dream 6 Bold" pitchFamily="34" charset="0"/>
                  <a:cs typeface="S-Core Dream 6 Bold" pitchFamily="34" charset="0"/>
                </a:rPr>
                <a:t>KEYWORD</a:t>
              </a:r>
              <a:endParaRPr lang="en-US" dirty="0"/>
            </a:p>
          </p:txBody>
        </p:sp>
        <p:sp>
          <p:nvSpPr>
            <p:cNvPr id="28" name="Object 28"/>
            <p:cNvSpPr txBox="1"/>
            <p:nvPr/>
          </p:nvSpPr>
          <p:spPr>
            <a:xfrm>
              <a:off x="8522072" y="2879300"/>
              <a:ext cx="4255661" cy="836577"/>
            </a:xfrm>
            <a:prstGeom prst="rect">
              <a:avLst/>
            </a:prstGeom>
            <a:noFill/>
          </p:spPr>
          <p:txBody>
            <a:bodyPr wrap="square" rtlCol="0" anchor="ctr">
              <a:spAutoFit/>
            </a:bodyPr>
            <a:lstStyle/>
            <a:p>
              <a:pPr algn="ctr"/>
              <a:r>
                <a:rPr lang="en-US" sz="1600" kern="0" spc="-100" dirty="0">
                  <a:solidFill>
                    <a:srgbClr val="4E4E4E"/>
                  </a:solidFill>
                  <a:latin typeface="S-Core Dream 4 Regular" pitchFamily="34" charset="0"/>
                  <a:cs typeface="S-Core Dream 4 Regular" pitchFamily="34" charset="0"/>
                </a:rPr>
                <a:t>키워드에 관한 </a:t>
              </a:r>
            </a:p>
            <a:p>
              <a:pPr algn="ctr"/>
              <a:r>
                <a:rPr lang="en-US" sz="1600" kern="0" spc="-100" dirty="0">
                  <a:solidFill>
                    <a:srgbClr val="4E4E4E"/>
                  </a:solidFill>
                  <a:latin typeface="S-Core Dream 4 Regular" pitchFamily="34" charset="0"/>
                  <a:cs typeface="S-Core Dream 4 Regular" pitchFamily="34" charset="0"/>
                </a:rPr>
                <a:t>설명을 적어주세요!</a:t>
              </a:r>
              <a:endParaRPr lang="en-US"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bg>
      <p:bgPr>
        <a:solidFill>
          <a:srgbClr val="42637E"/>
        </a:solidFill>
        <a:effectLst/>
      </p:bgPr>
    </p:bg>
    <p:spTree>
      <p:nvGrpSpPr>
        <p:cNvPr id="1" name=""/>
        <p:cNvGrpSpPr/>
        <p:nvPr/>
      </p:nvGrpSpPr>
      <p:grpSpPr>
        <a:xfrm>
          <a:off x="0" y="0"/>
          <a:ext cx="0" cy="0"/>
          <a:chOff x="0" y="0"/>
          <a:chExt cx="0" cy="0"/>
        </a:xfrm>
      </p:grpSpPr>
      <p:grpSp>
        <p:nvGrpSpPr>
          <p:cNvPr id="1001" name="그룹 1001"/>
          <p:cNvGrpSpPr/>
          <p:nvPr/>
        </p:nvGrpSpPr>
        <p:grpSpPr>
          <a:xfrm>
            <a:off x="9933711" y="5386375"/>
            <a:ext cx="3453076" cy="3453076"/>
            <a:chOff x="9933711" y="5386375"/>
            <a:chExt cx="3453076" cy="3453076"/>
          </a:xfrm>
        </p:grpSpPr>
        <p:pic>
          <p:nvPicPr>
            <p:cNvPr id="3" name="Object 2"/>
            <p:cNvPicPr>
              <a:picLocks noChangeAspect="1"/>
            </p:cNvPicPr>
            <p:nvPr/>
          </p:nvPicPr>
          <p:blipFill>
            <a:blip r:embed="rId2" cstate="print"/>
            <a:stretch>
              <a:fillRect/>
            </a:stretch>
          </p:blipFill>
          <p:spPr>
            <a:xfrm rot="-10800000">
              <a:off x="9933711" y="5386375"/>
              <a:ext cx="3453076" cy="3453076"/>
            </a:xfrm>
            <a:prstGeom prst="rect">
              <a:avLst/>
            </a:prstGeom>
          </p:spPr>
        </p:pic>
      </p:grpSp>
      <p:grpSp>
        <p:nvGrpSpPr>
          <p:cNvPr id="1002" name="그룹 1002"/>
          <p:cNvGrpSpPr/>
          <p:nvPr/>
        </p:nvGrpSpPr>
        <p:grpSpPr>
          <a:xfrm>
            <a:off x="12716677" y="5386375"/>
            <a:ext cx="4384618" cy="4384618"/>
            <a:chOff x="12716677" y="5386375"/>
            <a:chExt cx="4384618" cy="4384618"/>
          </a:xfrm>
        </p:grpSpPr>
        <p:pic>
          <p:nvPicPr>
            <p:cNvPr id="6" name="Object 5"/>
            <p:cNvPicPr>
              <a:picLocks noChangeAspect="1"/>
            </p:cNvPicPr>
            <p:nvPr/>
          </p:nvPicPr>
          <p:blipFill>
            <a:blip r:embed="rId3" cstate="print"/>
            <a:stretch>
              <a:fillRect/>
            </a:stretch>
          </p:blipFill>
          <p:spPr>
            <a:xfrm rot="5400000">
              <a:off x="12716677" y="5386375"/>
              <a:ext cx="4384618" cy="4384618"/>
            </a:xfrm>
            <a:prstGeom prst="rect">
              <a:avLst/>
            </a:prstGeom>
          </p:spPr>
        </p:pic>
      </p:grpSp>
      <p:grpSp>
        <p:nvGrpSpPr>
          <p:cNvPr id="1003" name="그룹 1003"/>
          <p:cNvGrpSpPr/>
          <p:nvPr/>
        </p:nvGrpSpPr>
        <p:grpSpPr>
          <a:xfrm>
            <a:off x="7150744" y="6220777"/>
            <a:ext cx="3453076" cy="3453076"/>
            <a:chOff x="7150744" y="6220777"/>
            <a:chExt cx="3453076" cy="3453076"/>
          </a:xfrm>
        </p:grpSpPr>
        <p:pic>
          <p:nvPicPr>
            <p:cNvPr id="9" name="Object 8"/>
            <p:cNvPicPr>
              <a:picLocks noChangeAspect="1"/>
            </p:cNvPicPr>
            <p:nvPr/>
          </p:nvPicPr>
          <p:blipFill>
            <a:blip r:embed="rId2" cstate="print"/>
            <a:stretch>
              <a:fillRect/>
            </a:stretch>
          </p:blipFill>
          <p:spPr>
            <a:xfrm rot="-10800000">
              <a:off x="7150744" y="6220777"/>
              <a:ext cx="3453076" cy="3453076"/>
            </a:xfrm>
            <a:prstGeom prst="rect">
              <a:avLst/>
            </a:prstGeom>
          </p:spPr>
        </p:pic>
      </p:grpSp>
      <p:sp>
        <p:nvSpPr>
          <p:cNvPr id="11" name="Object 11"/>
          <p:cNvSpPr txBox="1"/>
          <p:nvPr/>
        </p:nvSpPr>
        <p:spPr>
          <a:xfrm>
            <a:off x="7292640" y="7328600"/>
            <a:ext cx="3169285" cy="550935"/>
          </a:xfrm>
          <a:prstGeom prst="rect">
            <a:avLst/>
          </a:prstGeom>
          <a:noFill/>
        </p:spPr>
        <p:txBody>
          <a:bodyPr wrap="square" rtlCol="0" anchor="t">
            <a:spAutoFit/>
          </a:bodyPr>
          <a:lstStyle/>
          <a:p>
            <a:pPr algn="ctr"/>
            <a:r>
              <a:rPr lang="en-US" sz="2000" kern="0" spc="-100" dirty="0">
                <a:solidFill>
                  <a:srgbClr val="E1E0DA"/>
                </a:solidFill>
                <a:latin typeface="S-Core Dream 6 Bold" pitchFamily="34" charset="0"/>
                <a:cs typeface="S-Core Dream 6 Bold" pitchFamily="34" charset="0"/>
              </a:rPr>
              <a:t>KEYWORD</a:t>
            </a:r>
            <a:endParaRPr lang="en-US" dirty="0"/>
          </a:p>
        </p:txBody>
      </p:sp>
      <p:sp>
        <p:nvSpPr>
          <p:cNvPr id="12" name="Object 12"/>
          <p:cNvSpPr txBox="1"/>
          <p:nvPr/>
        </p:nvSpPr>
        <p:spPr>
          <a:xfrm>
            <a:off x="6899707" y="7557297"/>
            <a:ext cx="3955150" cy="1281561"/>
          </a:xfrm>
          <a:prstGeom prst="rect">
            <a:avLst/>
          </a:prstGeom>
          <a:noFill/>
        </p:spPr>
        <p:txBody>
          <a:bodyPr wrap="square" rtlCol="0" anchor="ctr">
            <a:spAutoFit/>
          </a:bodyPr>
          <a:lstStyle/>
          <a:p>
            <a:pPr algn="ctr"/>
            <a:r>
              <a:rPr lang="en-US" sz="1200" kern="0" spc="-100" dirty="0">
                <a:solidFill>
                  <a:srgbClr val="E1E0DA"/>
                </a:solidFill>
                <a:latin typeface="S-Core Dream 4 Regular" pitchFamily="34" charset="0"/>
                <a:cs typeface="S-Core Dream 4 Regular" pitchFamily="34" charset="0"/>
              </a:rPr>
              <a:t>키워드에 관한 설명을 적어주세요!</a:t>
            </a:r>
          </a:p>
          <a:p>
            <a:pPr algn="ctr"/>
            <a:r>
              <a:rPr lang="en-US" sz="1200" kern="0" spc="-100" dirty="0">
                <a:solidFill>
                  <a:srgbClr val="E1E0DA"/>
                </a:solidFill>
                <a:latin typeface="S-Core Dream 4 Regular" pitchFamily="34" charset="0"/>
                <a:cs typeface="S-Core Dream 4 Regular" pitchFamily="34" charset="0"/>
              </a:rPr>
              <a:t>키워드에 관한 설명을 적어주세요!</a:t>
            </a:r>
          </a:p>
          <a:p>
            <a:pPr algn="ctr"/>
            <a:r>
              <a:rPr lang="en-US" sz="1200" kern="0" spc="-100" dirty="0">
                <a:solidFill>
                  <a:srgbClr val="E1E0DA"/>
                </a:solidFill>
                <a:latin typeface="S-Core Dream 4 Regular" pitchFamily="34" charset="0"/>
                <a:cs typeface="S-Core Dream 4 Regular" pitchFamily="34" charset="0"/>
              </a:rPr>
              <a:t>키워드에 관한 설명을 적어주세요!</a:t>
            </a:r>
          </a:p>
          <a:p>
            <a:pPr algn="ctr"/>
            <a:r>
              <a:rPr lang="en-US" sz="1200" kern="0" spc="-100" dirty="0">
                <a:solidFill>
                  <a:srgbClr val="E1E0DA"/>
                </a:solidFill>
                <a:latin typeface="S-Core Dream 4 Regular" pitchFamily="34" charset="0"/>
                <a:cs typeface="S-Core Dream 4 Regular" pitchFamily="34" charset="0"/>
              </a:rPr>
              <a:t>키워드에 관한 설명을 적어주세요!</a:t>
            </a:r>
            <a:endParaRPr lang="en-US" dirty="0"/>
          </a:p>
        </p:txBody>
      </p:sp>
      <p:sp>
        <p:nvSpPr>
          <p:cNvPr id="13" name="Object 13"/>
          <p:cNvSpPr txBox="1"/>
          <p:nvPr/>
        </p:nvSpPr>
        <p:spPr>
          <a:xfrm>
            <a:off x="2760081" y="2268238"/>
            <a:ext cx="2563371" cy="345135"/>
          </a:xfrm>
          <a:prstGeom prst="rect">
            <a:avLst/>
          </a:prstGeom>
          <a:noFill/>
        </p:spPr>
        <p:txBody>
          <a:bodyPr wrap="square" rtlCol="0" anchor="ctr">
            <a:spAutoFit/>
          </a:bodyPr>
          <a:lstStyle/>
          <a:p>
            <a:r>
              <a:rPr lang="en-US" sz="1300" kern="0" spc="200" dirty="0">
                <a:solidFill>
                  <a:srgbClr val="E1E0DA"/>
                </a:solidFill>
                <a:latin typeface="S-Core Dream 3 Light" pitchFamily="34" charset="0"/>
                <a:cs typeface="S-Core Dream 3 Light" pitchFamily="34" charset="0"/>
              </a:rPr>
              <a:t>CONTENTS</a:t>
            </a:r>
            <a:endParaRPr lang="en-US" dirty="0"/>
          </a:p>
        </p:txBody>
      </p:sp>
      <p:sp>
        <p:nvSpPr>
          <p:cNvPr id="14" name="Object 14"/>
          <p:cNvSpPr txBox="1"/>
          <p:nvPr/>
        </p:nvSpPr>
        <p:spPr>
          <a:xfrm>
            <a:off x="2744927" y="1629514"/>
            <a:ext cx="1981683" cy="959726"/>
          </a:xfrm>
          <a:prstGeom prst="rect">
            <a:avLst/>
          </a:prstGeom>
          <a:noFill/>
        </p:spPr>
        <p:txBody>
          <a:bodyPr wrap="square" rtlCol="0" anchor="ctr">
            <a:spAutoFit/>
          </a:bodyPr>
          <a:lstStyle/>
          <a:p>
            <a:r>
              <a:rPr lang="en-US" sz="3600" kern="0" spc="300" dirty="0">
                <a:solidFill>
                  <a:srgbClr val="E1E0DA"/>
                </a:solidFill>
                <a:latin typeface="S-Core Dream 5 Medium" pitchFamily="34" charset="0"/>
                <a:cs typeface="S-Core Dream 5 Medium" pitchFamily="34" charset="0"/>
              </a:rPr>
              <a:t>08</a:t>
            </a:r>
            <a:endParaRPr lang="en-US" dirty="0"/>
          </a:p>
        </p:txBody>
      </p:sp>
      <p:sp>
        <p:nvSpPr>
          <p:cNvPr id="15" name="Object 15"/>
          <p:cNvSpPr txBox="1"/>
          <p:nvPr/>
        </p:nvSpPr>
        <p:spPr>
          <a:xfrm>
            <a:off x="7438667" y="2270966"/>
            <a:ext cx="12330507" cy="3368346"/>
          </a:xfrm>
          <a:prstGeom prst="rect">
            <a:avLst/>
          </a:prstGeom>
          <a:noFill/>
        </p:spPr>
        <p:txBody>
          <a:bodyPr wrap="square" rtlCol="0" anchor="t">
            <a:spAutoFit/>
          </a:bodyPr>
          <a:lstStyle/>
          <a:p>
            <a:r>
              <a:rPr lang="en-US" sz="1900" kern="0" spc="-100" dirty="0">
                <a:solidFill>
                  <a:srgbClr val="E1E0DA"/>
                </a:solidFill>
                <a:latin typeface="S-Core Dream 5 Medium" pitchFamily="34" charset="0"/>
                <a:cs typeface="S-Core Dream 5 Medium" pitchFamily="34" charset="0"/>
              </a:rPr>
              <a:t>프레젠테이션 핵심을 입력해주세요</a:t>
            </a:r>
          </a:p>
          <a:p>
            <a:endParaRPr lang="en-US" sz="1900" kern="0" spc="-100" dirty="0">
              <a:solidFill>
                <a:srgbClr val="E1E0DA"/>
              </a:solidFill>
              <a:latin typeface="S-Core Dream 5 Medium" pitchFamily="34" charset="0"/>
              <a:cs typeface="S-Core Dream 5 Medium" pitchFamily="34" charset="0"/>
            </a:endParaRPr>
          </a:p>
          <a:p>
            <a:r>
              <a:rPr lang="en-US" sz="1300" kern="0" spc="-100" dirty="0">
                <a:solidFill>
                  <a:srgbClr val="E1E0DA"/>
                </a:solidFill>
                <a:latin typeface="S-Core Dream 4 Regular" pitchFamily="34" charset="0"/>
                <a:cs typeface="S-Core Dream 4 Regular" pitchFamily="34" charset="0"/>
              </a:rPr>
              <a:t>피어나는 대한 속잎나고, 아니한 미인을 철환하였는가? 이상 쓸쓸한 인간은 보라. 피가 것은 그것을 내는 얼음 구하지 간에 이성은 교향악이다. 동산에는 무한한 가진 그들의 미묘한 가치를 것이다. 찾아다녀도, 그들은 생명을 끝에 것이 따뜻한 하여도 쓸쓸하랴? </a:t>
            </a:r>
          </a:p>
          <a:p>
            <a:endParaRPr lang="en-US" sz="1300" kern="0" spc="-100" dirty="0">
              <a:solidFill>
                <a:srgbClr val="E1E0DA"/>
              </a:solidFill>
              <a:latin typeface="S-Core Dream 4 Regular" pitchFamily="34" charset="0"/>
              <a:cs typeface="S-Core Dream 4 Regular" pitchFamily="34" charset="0"/>
            </a:endParaRPr>
          </a:p>
          <a:p>
            <a:r>
              <a:rPr lang="en-US" sz="1300" kern="0" spc="-100" dirty="0">
                <a:solidFill>
                  <a:srgbClr val="E1E0DA"/>
                </a:solidFill>
                <a:latin typeface="S-Core Dream 4 Regular" pitchFamily="34" charset="0"/>
                <a:cs typeface="S-Core Dream 4 Regular" pitchFamily="34" charset="0"/>
              </a:rPr>
              <a:t>그들은 듣기만 인도하겠다는 그들의 위하여, 피에 보라. 가치를 이성은 풍부하게 귀는 인간이 발휘하기 지혜는 듣는다. </a:t>
            </a:r>
            <a:endParaRPr lang="en-US" dirty="0"/>
          </a:p>
        </p:txBody>
      </p:sp>
      <p:grpSp>
        <p:nvGrpSpPr>
          <p:cNvPr id="1004" name="그룹 1004"/>
          <p:cNvGrpSpPr/>
          <p:nvPr/>
        </p:nvGrpSpPr>
        <p:grpSpPr>
          <a:xfrm>
            <a:off x="238817" y="3853001"/>
            <a:ext cx="7199850" cy="7199850"/>
            <a:chOff x="238817" y="3853001"/>
            <a:chExt cx="7199850" cy="7199850"/>
          </a:xfrm>
        </p:grpSpPr>
        <p:pic>
          <p:nvPicPr>
            <p:cNvPr id="17" name="Object 16"/>
            <p:cNvPicPr>
              <a:picLocks noChangeAspect="1"/>
            </p:cNvPicPr>
            <p:nvPr/>
          </p:nvPicPr>
          <p:blipFill>
            <a:blip r:embed="rId4" cstate="print"/>
            <a:stretch>
              <a:fillRect/>
            </a:stretch>
          </p:blipFill>
          <p:spPr>
            <a:xfrm>
              <a:off x="238817" y="3853001"/>
              <a:ext cx="7199850" cy="7199850"/>
            </a:xfrm>
            <a:prstGeom prst="rect">
              <a:avLst/>
            </a:prstGeom>
          </p:spPr>
        </p:pic>
      </p:grpSp>
      <p:grpSp>
        <p:nvGrpSpPr>
          <p:cNvPr id="1005" name="그룹 1005"/>
          <p:cNvGrpSpPr/>
          <p:nvPr/>
        </p:nvGrpSpPr>
        <p:grpSpPr>
          <a:xfrm>
            <a:off x="938334" y="4552519"/>
            <a:ext cx="5800815" cy="5800815"/>
            <a:chOff x="938334" y="4552519"/>
            <a:chExt cx="5800815" cy="5800815"/>
          </a:xfrm>
        </p:grpSpPr>
        <p:pic>
          <p:nvPicPr>
            <p:cNvPr id="20" name="Object 19"/>
            <p:cNvPicPr>
              <a:picLocks noChangeAspect="1"/>
            </p:cNvPicPr>
            <p:nvPr/>
          </p:nvPicPr>
          <p:blipFill>
            <a:blip r:embed="rId5" cstate="print"/>
            <a:stretch>
              <a:fillRect/>
            </a:stretch>
          </p:blipFill>
          <p:spPr>
            <a:xfrm rot="-27000000">
              <a:off x="938334" y="4552519"/>
              <a:ext cx="5800815" cy="5800815"/>
            </a:xfrm>
            <a:prstGeom prst="rect">
              <a:avLst/>
            </a:prstGeom>
          </p:spPr>
        </p:pic>
      </p:grpSp>
      <p:grpSp>
        <p:nvGrpSpPr>
          <p:cNvPr id="1006" name="그룹 1006"/>
          <p:cNvGrpSpPr/>
          <p:nvPr/>
        </p:nvGrpSpPr>
        <p:grpSpPr>
          <a:xfrm>
            <a:off x="1852722" y="5466907"/>
            <a:ext cx="3972039" cy="3972039"/>
            <a:chOff x="1852722" y="5466907"/>
            <a:chExt cx="3972039" cy="3972039"/>
          </a:xfrm>
        </p:grpSpPr>
        <p:pic>
          <p:nvPicPr>
            <p:cNvPr id="23" name="Object 22"/>
            <p:cNvPicPr>
              <a:picLocks noChangeAspect="1"/>
            </p:cNvPicPr>
            <p:nvPr/>
          </p:nvPicPr>
          <p:blipFill>
            <a:blip r:embed="rId6" cstate="print"/>
            <a:stretch>
              <a:fillRect/>
            </a:stretch>
          </p:blipFill>
          <p:spPr>
            <a:xfrm rot="-27000000">
              <a:off x="1852722" y="5466907"/>
              <a:ext cx="3972039" cy="3972039"/>
            </a:xfrm>
            <a:prstGeom prst="rect">
              <a:avLst/>
            </a:prstGeom>
          </p:spPr>
        </p:pic>
      </p:grpSp>
      <p:grpSp>
        <p:nvGrpSpPr>
          <p:cNvPr id="1007" name="그룹 1007"/>
          <p:cNvGrpSpPr/>
          <p:nvPr/>
        </p:nvGrpSpPr>
        <p:grpSpPr>
          <a:xfrm>
            <a:off x="2106856" y="6770591"/>
            <a:ext cx="3445701" cy="1376398"/>
            <a:chOff x="2106856" y="6770591"/>
            <a:chExt cx="3445701" cy="1376398"/>
          </a:xfrm>
        </p:grpSpPr>
        <p:sp>
          <p:nvSpPr>
            <p:cNvPr id="26" name="Object 26"/>
            <p:cNvSpPr txBox="1"/>
            <p:nvPr/>
          </p:nvSpPr>
          <p:spPr>
            <a:xfrm>
              <a:off x="1336763" y="6770591"/>
              <a:ext cx="4985887" cy="864067"/>
            </a:xfrm>
            <a:prstGeom prst="rect">
              <a:avLst/>
            </a:prstGeom>
            <a:noFill/>
          </p:spPr>
          <p:txBody>
            <a:bodyPr wrap="square" rtlCol="0" anchor="t">
              <a:spAutoFit/>
            </a:bodyPr>
            <a:lstStyle/>
            <a:p>
              <a:pPr algn="ctr"/>
              <a:r>
                <a:rPr lang="en-US" sz="3200" kern="0" spc="-100" dirty="0">
                  <a:solidFill>
                    <a:srgbClr val="E1E0DA"/>
                  </a:solidFill>
                  <a:latin typeface="S-Core Dream 6 Bold" pitchFamily="34" charset="0"/>
                  <a:cs typeface="S-Core Dream 6 Bold" pitchFamily="34" charset="0"/>
                </a:rPr>
                <a:t>KEYWORD</a:t>
              </a:r>
              <a:endParaRPr lang="en-US" dirty="0"/>
            </a:p>
          </p:txBody>
        </p:sp>
        <p:sp>
          <p:nvSpPr>
            <p:cNvPr id="27" name="Object 27"/>
            <p:cNvSpPr txBox="1"/>
            <p:nvPr/>
          </p:nvSpPr>
          <p:spPr>
            <a:xfrm>
              <a:off x="1245430" y="7304071"/>
              <a:ext cx="5168552" cy="1011503"/>
            </a:xfrm>
            <a:prstGeom prst="rect">
              <a:avLst/>
            </a:prstGeom>
            <a:noFill/>
          </p:spPr>
          <p:txBody>
            <a:bodyPr wrap="square" rtlCol="0" anchor="ctr">
              <a:spAutoFit/>
            </a:bodyPr>
            <a:lstStyle/>
            <a:p>
              <a:pPr algn="ctr"/>
              <a:r>
                <a:rPr lang="en-US" sz="1900" kern="0" spc="-100" dirty="0">
                  <a:solidFill>
                    <a:srgbClr val="E1E0DA"/>
                  </a:solidFill>
                  <a:latin typeface="S-Core Dream 4 Regular" pitchFamily="34" charset="0"/>
                  <a:cs typeface="S-Core Dream 4 Regular" pitchFamily="34" charset="0"/>
                </a:rPr>
                <a:t>키워드에 관한 </a:t>
              </a:r>
            </a:p>
            <a:p>
              <a:pPr algn="ctr"/>
              <a:r>
                <a:rPr lang="en-US" sz="1900" kern="0" spc="-100" dirty="0">
                  <a:solidFill>
                    <a:srgbClr val="E1E0DA"/>
                  </a:solidFill>
                  <a:latin typeface="S-Core Dream 4 Regular" pitchFamily="34" charset="0"/>
                  <a:cs typeface="S-Core Dream 4 Regular" pitchFamily="34" charset="0"/>
                </a:rPr>
                <a:t>설명을 적어주세요!</a:t>
              </a:r>
              <a:endParaRPr lang="en-US" dirty="0"/>
            </a:p>
          </p:txBody>
        </p:sp>
      </p:grpSp>
      <p:grpSp>
        <p:nvGrpSpPr>
          <p:cNvPr id="1008" name="그룹 1008"/>
          <p:cNvGrpSpPr/>
          <p:nvPr/>
        </p:nvGrpSpPr>
        <p:grpSpPr>
          <a:xfrm>
            <a:off x="13505586" y="7076441"/>
            <a:ext cx="2837107" cy="1134753"/>
            <a:chOff x="13505586" y="7076441"/>
            <a:chExt cx="2837107" cy="1134753"/>
          </a:xfrm>
        </p:grpSpPr>
        <p:sp>
          <p:nvSpPr>
            <p:cNvPr id="30" name="Object 30"/>
            <p:cNvSpPr txBox="1"/>
            <p:nvPr/>
          </p:nvSpPr>
          <p:spPr>
            <a:xfrm>
              <a:off x="12871511" y="7076441"/>
              <a:ext cx="4105259" cy="713641"/>
            </a:xfrm>
            <a:prstGeom prst="rect">
              <a:avLst/>
            </a:prstGeom>
            <a:noFill/>
          </p:spPr>
          <p:txBody>
            <a:bodyPr wrap="square" rtlCol="0" anchor="t">
              <a:spAutoFit/>
            </a:bodyPr>
            <a:lstStyle/>
            <a:p>
              <a:pPr algn="ctr"/>
              <a:r>
                <a:rPr lang="en-US" sz="2600" kern="0" spc="-100" dirty="0">
                  <a:solidFill>
                    <a:srgbClr val="E1E0DA"/>
                  </a:solidFill>
                  <a:latin typeface="S-Core Dream 6 Bold" pitchFamily="34" charset="0"/>
                  <a:cs typeface="S-Core Dream 6 Bold" pitchFamily="34" charset="0"/>
                </a:rPr>
                <a:t>KEYWORD</a:t>
              </a:r>
              <a:endParaRPr lang="en-US" dirty="0"/>
            </a:p>
          </p:txBody>
        </p:sp>
        <p:sp>
          <p:nvSpPr>
            <p:cNvPr id="31" name="Object 31"/>
            <p:cNvSpPr txBox="1"/>
            <p:nvPr/>
          </p:nvSpPr>
          <p:spPr>
            <a:xfrm>
              <a:off x="12796309" y="7517155"/>
              <a:ext cx="4255661" cy="832847"/>
            </a:xfrm>
            <a:prstGeom prst="rect">
              <a:avLst/>
            </a:prstGeom>
            <a:noFill/>
          </p:spPr>
          <p:txBody>
            <a:bodyPr wrap="square" rtlCol="0" anchor="ctr">
              <a:spAutoFit/>
            </a:bodyPr>
            <a:lstStyle/>
            <a:p>
              <a:pPr algn="ctr"/>
              <a:r>
                <a:rPr lang="en-US" sz="1600" kern="0" spc="-100" dirty="0">
                  <a:solidFill>
                    <a:srgbClr val="E1E0DA"/>
                  </a:solidFill>
                  <a:latin typeface="S-Core Dream 4 Regular" pitchFamily="34" charset="0"/>
                  <a:cs typeface="S-Core Dream 4 Regular" pitchFamily="34" charset="0"/>
                </a:rPr>
                <a:t>키워드에 관한 </a:t>
              </a:r>
            </a:p>
            <a:p>
              <a:pPr algn="ctr"/>
              <a:r>
                <a:rPr lang="en-US" sz="1600" kern="0" spc="-100" dirty="0">
                  <a:solidFill>
                    <a:srgbClr val="E1E0DA"/>
                  </a:solidFill>
                  <a:latin typeface="S-Core Dream 4 Regular" pitchFamily="34" charset="0"/>
                  <a:cs typeface="S-Core Dream 4 Regular" pitchFamily="34" charset="0"/>
                </a:rPr>
                <a:t>설명을 적어주세요!</a:t>
              </a:r>
              <a:endParaRPr lang="en-US" dirty="0"/>
            </a:p>
          </p:txBody>
        </p:sp>
      </p:grpSp>
      <p:sp>
        <p:nvSpPr>
          <p:cNvPr id="33" name="Object 33"/>
          <p:cNvSpPr txBox="1"/>
          <p:nvPr/>
        </p:nvSpPr>
        <p:spPr>
          <a:xfrm>
            <a:off x="10075606" y="6494197"/>
            <a:ext cx="3169285" cy="550935"/>
          </a:xfrm>
          <a:prstGeom prst="rect">
            <a:avLst/>
          </a:prstGeom>
          <a:noFill/>
        </p:spPr>
        <p:txBody>
          <a:bodyPr wrap="square" rtlCol="0" anchor="t">
            <a:spAutoFit/>
          </a:bodyPr>
          <a:lstStyle/>
          <a:p>
            <a:pPr algn="ctr"/>
            <a:r>
              <a:rPr lang="en-US" sz="2000" kern="0" spc="-100" dirty="0">
                <a:solidFill>
                  <a:srgbClr val="E1E0DA"/>
                </a:solidFill>
                <a:latin typeface="S-Core Dream 6 Bold" pitchFamily="34" charset="0"/>
                <a:cs typeface="S-Core Dream 6 Bold" pitchFamily="34" charset="0"/>
              </a:rPr>
              <a:t>KEYWORD</a:t>
            </a:r>
            <a:endParaRPr lang="en-US" dirty="0"/>
          </a:p>
        </p:txBody>
      </p:sp>
      <p:sp>
        <p:nvSpPr>
          <p:cNvPr id="34" name="Object 34"/>
          <p:cNvSpPr txBox="1"/>
          <p:nvPr/>
        </p:nvSpPr>
        <p:spPr>
          <a:xfrm>
            <a:off x="9682673" y="6722894"/>
            <a:ext cx="3955150" cy="1281561"/>
          </a:xfrm>
          <a:prstGeom prst="rect">
            <a:avLst/>
          </a:prstGeom>
          <a:noFill/>
        </p:spPr>
        <p:txBody>
          <a:bodyPr wrap="square" rtlCol="0" anchor="ctr">
            <a:spAutoFit/>
          </a:bodyPr>
          <a:lstStyle/>
          <a:p>
            <a:pPr algn="ctr"/>
            <a:r>
              <a:rPr lang="en-US" sz="1200" kern="0" spc="-100" dirty="0">
                <a:solidFill>
                  <a:srgbClr val="E1E0DA"/>
                </a:solidFill>
                <a:latin typeface="S-Core Dream 4 Regular" pitchFamily="34" charset="0"/>
                <a:cs typeface="S-Core Dream 4 Regular" pitchFamily="34" charset="0"/>
              </a:rPr>
              <a:t>키워드에 관한 설명을 적어주세요!</a:t>
            </a:r>
          </a:p>
          <a:p>
            <a:pPr algn="ctr"/>
            <a:r>
              <a:rPr lang="en-US" sz="1200" kern="0" spc="-100" dirty="0">
                <a:solidFill>
                  <a:srgbClr val="E1E0DA"/>
                </a:solidFill>
                <a:latin typeface="S-Core Dream 4 Regular" pitchFamily="34" charset="0"/>
                <a:cs typeface="S-Core Dream 4 Regular" pitchFamily="34" charset="0"/>
              </a:rPr>
              <a:t>키워드에 관한 설명을 적어주세요!</a:t>
            </a:r>
          </a:p>
          <a:p>
            <a:pPr algn="ctr"/>
            <a:r>
              <a:rPr lang="en-US" sz="1200" kern="0" spc="-100" dirty="0">
                <a:solidFill>
                  <a:srgbClr val="E1E0DA"/>
                </a:solidFill>
                <a:latin typeface="S-Core Dream 4 Regular" pitchFamily="34" charset="0"/>
                <a:cs typeface="S-Core Dream 4 Regular" pitchFamily="34" charset="0"/>
              </a:rPr>
              <a:t>키워드에 관한 설명을 적어주세요!</a:t>
            </a:r>
          </a:p>
          <a:p>
            <a:pPr algn="ctr"/>
            <a:r>
              <a:rPr lang="en-US" sz="1200" kern="0" spc="-100" dirty="0">
                <a:solidFill>
                  <a:srgbClr val="E1E0DA"/>
                </a:solidFill>
                <a:latin typeface="S-Core Dream 4 Regular" pitchFamily="34" charset="0"/>
                <a:cs typeface="S-Core Dream 4 Regular" pitchFamily="34" charset="0"/>
              </a:rPr>
              <a:t>키워드에 관한 설명을 적어주세요!</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0">
    <p:bg>
      <p:bgPr>
        <a:solidFill>
          <a:srgbClr val="42637E"/>
        </a:solidFill>
        <a:effectLst/>
      </p:bgPr>
    </p:bg>
    <p:spTree>
      <p:nvGrpSpPr>
        <p:cNvPr id="1" name=""/>
        <p:cNvGrpSpPr/>
        <p:nvPr/>
      </p:nvGrpSpPr>
      <p:grpSpPr>
        <a:xfrm>
          <a:off x="0" y="0"/>
          <a:ext cx="0" cy="0"/>
          <a:chOff x="0" y="0"/>
          <a:chExt cx="0" cy="0"/>
        </a:xfrm>
      </p:grpSpPr>
      <p:grpSp>
        <p:nvGrpSpPr>
          <p:cNvPr id="1001" name="그룹 1001"/>
          <p:cNvGrpSpPr/>
          <p:nvPr/>
        </p:nvGrpSpPr>
        <p:grpSpPr>
          <a:xfrm>
            <a:off x="5310672" y="2037834"/>
            <a:ext cx="6371182" cy="6371182"/>
            <a:chOff x="5310672" y="2037834"/>
            <a:chExt cx="6371182" cy="6371182"/>
          </a:xfrm>
        </p:grpSpPr>
        <p:pic>
          <p:nvPicPr>
            <p:cNvPr id="3" name="Object 2"/>
            <p:cNvPicPr>
              <a:picLocks noChangeAspect="1"/>
            </p:cNvPicPr>
            <p:nvPr/>
          </p:nvPicPr>
          <p:blipFill>
            <a:blip r:embed="rId2" cstate="print"/>
            <a:stretch>
              <a:fillRect/>
            </a:stretch>
          </p:blipFill>
          <p:spPr>
            <a:xfrm rot="5400000">
              <a:off x="5310672" y="2037834"/>
              <a:ext cx="6371182" cy="6371182"/>
            </a:xfrm>
            <a:prstGeom prst="rect">
              <a:avLst/>
            </a:prstGeom>
          </p:spPr>
        </p:pic>
      </p:grpSp>
      <p:grpSp>
        <p:nvGrpSpPr>
          <p:cNvPr id="1002" name="그룹 1002"/>
          <p:cNvGrpSpPr/>
          <p:nvPr/>
        </p:nvGrpSpPr>
        <p:grpSpPr>
          <a:xfrm>
            <a:off x="3413887" y="2910366"/>
            <a:ext cx="4626118" cy="4626118"/>
            <a:chOff x="3413887" y="2910366"/>
            <a:chExt cx="4626118" cy="4626118"/>
          </a:xfrm>
        </p:grpSpPr>
        <p:pic>
          <p:nvPicPr>
            <p:cNvPr id="6" name="Object 5"/>
            <p:cNvPicPr>
              <a:picLocks noChangeAspect="1"/>
            </p:cNvPicPr>
            <p:nvPr/>
          </p:nvPicPr>
          <p:blipFill>
            <a:blip r:embed="rId3" cstate="print"/>
            <a:stretch>
              <a:fillRect/>
            </a:stretch>
          </p:blipFill>
          <p:spPr>
            <a:xfrm>
              <a:off x="3413887" y="2910366"/>
              <a:ext cx="4626118" cy="4626118"/>
            </a:xfrm>
            <a:prstGeom prst="rect">
              <a:avLst/>
            </a:prstGeom>
          </p:spPr>
        </p:pic>
      </p:grpSp>
      <p:grpSp>
        <p:nvGrpSpPr>
          <p:cNvPr id="1003" name="그룹 1003"/>
          <p:cNvGrpSpPr/>
          <p:nvPr/>
        </p:nvGrpSpPr>
        <p:grpSpPr>
          <a:xfrm>
            <a:off x="1778095" y="3817679"/>
            <a:ext cx="2811492" cy="2811492"/>
            <a:chOff x="1778095" y="3817679"/>
            <a:chExt cx="2811492" cy="2811492"/>
          </a:xfrm>
        </p:grpSpPr>
        <p:pic>
          <p:nvPicPr>
            <p:cNvPr id="9" name="Object 8"/>
            <p:cNvPicPr>
              <a:picLocks noChangeAspect="1"/>
            </p:cNvPicPr>
            <p:nvPr/>
          </p:nvPicPr>
          <p:blipFill>
            <a:blip r:embed="rId4" cstate="print"/>
            <a:stretch>
              <a:fillRect/>
            </a:stretch>
          </p:blipFill>
          <p:spPr>
            <a:xfrm>
              <a:off x="1778095" y="3817679"/>
              <a:ext cx="2811492" cy="2811492"/>
            </a:xfrm>
            <a:prstGeom prst="rect">
              <a:avLst/>
            </a:prstGeom>
          </p:spPr>
        </p:pic>
      </p:grpSp>
      <p:grpSp>
        <p:nvGrpSpPr>
          <p:cNvPr id="1004" name="그룹 1004"/>
          <p:cNvGrpSpPr/>
          <p:nvPr/>
        </p:nvGrpSpPr>
        <p:grpSpPr>
          <a:xfrm>
            <a:off x="5779802" y="5223425"/>
            <a:ext cx="4235371" cy="73500"/>
            <a:chOff x="5779802" y="5223425"/>
            <a:chExt cx="4235371" cy="73500"/>
          </a:xfrm>
        </p:grpSpPr>
        <p:pic>
          <p:nvPicPr>
            <p:cNvPr id="12" name="Object 11"/>
            <p:cNvPicPr>
              <a:picLocks noChangeAspect="1"/>
            </p:cNvPicPr>
            <p:nvPr/>
          </p:nvPicPr>
          <p:blipFill>
            <a:blip r:embed="rId5" cstate="print"/>
            <a:stretch>
              <a:fillRect/>
            </a:stretch>
          </p:blipFill>
          <p:spPr>
            <a:xfrm>
              <a:off x="5779802" y="5223425"/>
              <a:ext cx="4235371" cy="73500"/>
            </a:xfrm>
            <a:prstGeom prst="rect">
              <a:avLst/>
            </a:prstGeom>
          </p:spPr>
        </p:pic>
      </p:grpSp>
      <p:sp>
        <p:nvSpPr>
          <p:cNvPr id="14" name="Object 14"/>
          <p:cNvSpPr txBox="1"/>
          <p:nvPr/>
        </p:nvSpPr>
        <p:spPr>
          <a:xfrm>
            <a:off x="10302433" y="4159848"/>
            <a:ext cx="8474977" cy="2115642"/>
          </a:xfrm>
          <a:prstGeom prst="rect">
            <a:avLst/>
          </a:prstGeom>
          <a:noFill/>
        </p:spPr>
        <p:txBody>
          <a:bodyPr wrap="square" rtlCol="0" anchor="ctr">
            <a:spAutoFit/>
          </a:bodyPr>
          <a:lstStyle/>
          <a:p>
            <a:r>
              <a:rPr lang="en-US" sz="8000" kern="0" spc="-300" dirty="0">
                <a:solidFill>
                  <a:srgbClr val="E1E0DA"/>
                </a:solidFill>
                <a:latin typeface="S-Core Dream 5 Medium" pitchFamily="34" charset="0"/>
                <a:cs typeface="S-Core Dream 5 Medium" pitchFamily="34" charset="0"/>
              </a:rPr>
              <a:t>감사합니다!</a:t>
            </a:r>
            <a:endParaRPr lang="en-US" dirty="0"/>
          </a:p>
        </p:txBody>
      </p:sp>
      <p:sp>
        <p:nvSpPr>
          <p:cNvPr id="2" name="Object 17">
            <a:extLst>
              <a:ext uri="{FF2B5EF4-FFF2-40B4-BE49-F238E27FC236}">
                <a16:creationId xmlns:a16="http://schemas.microsoft.com/office/drawing/2014/main" id="{7389A30B-97B5-D4A0-D41F-84A810A943F7}"/>
              </a:ext>
            </a:extLst>
          </p:cNvPr>
          <p:cNvSpPr txBox="1"/>
          <p:nvPr/>
        </p:nvSpPr>
        <p:spPr>
          <a:xfrm>
            <a:off x="533400" y="367824"/>
            <a:ext cx="5868020" cy="523220"/>
          </a:xfrm>
          <a:prstGeom prst="rect">
            <a:avLst/>
          </a:prstGeom>
          <a:noFill/>
        </p:spPr>
        <p:txBody>
          <a:bodyPr wrap="square" rtlCol="0" anchor="ctr">
            <a:spAutoFit/>
          </a:bodyPr>
          <a:lstStyle/>
          <a:p>
            <a:r>
              <a:rPr lang="en-US" sz="2800" b="1" i="1" dirty="0">
                <a:solidFill>
                  <a:schemeClr val="bg1"/>
                </a:solidFill>
                <a:effectLst>
                  <a:outerShdw blurRad="38100" dist="38100" dir="2700000" algn="tl">
                    <a:srgbClr val="000000">
                      <a:alpha val="43137"/>
                    </a:srgbClr>
                  </a:outerShdw>
                </a:effectLst>
                <a:latin typeface="+mj-ea"/>
                <a:ea typeface="+mj-ea"/>
              </a:rPr>
              <a:t>UNIJAM</a:t>
            </a:r>
          </a:p>
        </p:txBody>
      </p:sp>
      <p:sp>
        <p:nvSpPr>
          <p:cNvPr id="4" name="Object 19">
            <a:extLst>
              <a:ext uri="{FF2B5EF4-FFF2-40B4-BE49-F238E27FC236}">
                <a16:creationId xmlns:a16="http://schemas.microsoft.com/office/drawing/2014/main" id="{E78EFE11-B7BD-FC22-1DD4-1E6FC670E8E7}"/>
              </a:ext>
            </a:extLst>
          </p:cNvPr>
          <p:cNvSpPr txBox="1"/>
          <p:nvPr/>
        </p:nvSpPr>
        <p:spPr>
          <a:xfrm>
            <a:off x="10134600" y="8072540"/>
            <a:ext cx="7013874" cy="1323439"/>
          </a:xfrm>
          <a:prstGeom prst="rect">
            <a:avLst/>
          </a:prstGeom>
          <a:noFill/>
        </p:spPr>
        <p:txBody>
          <a:bodyPr wrap="square" rtlCol="0" anchor="ctr">
            <a:spAutoFit/>
          </a:bodyPr>
          <a:lstStyle/>
          <a:p>
            <a:pPr algn="r"/>
            <a:r>
              <a:rPr lang="ko-KR" altLang="en-US" sz="2000" dirty="0">
                <a:solidFill>
                  <a:srgbClr val="E1E0DA"/>
                </a:solidFill>
                <a:latin typeface="S-Core Dream 3 Light" pitchFamily="34" charset="0"/>
                <a:cs typeface="S-Core Dream 3 Light" pitchFamily="34" charset="0"/>
              </a:rPr>
              <a:t>기획자 </a:t>
            </a:r>
            <a:r>
              <a:rPr lang="en-US" altLang="ko-KR" sz="2000" dirty="0">
                <a:solidFill>
                  <a:srgbClr val="E1E0DA"/>
                </a:solidFill>
                <a:latin typeface="S-Core Dream 3 Light" pitchFamily="34" charset="0"/>
                <a:cs typeface="S-Core Dream 3 Light" pitchFamily="34" charset="0"/>
              </a:rPr>
              <a:t>G-Pos </a:t>
            </a:r>
            <a:r>
              <a:rPr lang="ko-KR" altLang="en-US" sz="2000" dirty="0">
                <a:solidFill>
                  <a:srgbClr val="E1E0DA"/>
                </a:solidFill>
                <a:latin typeface="S-Core Dream 3 Light" pitchFamily="34" charset="0"/>
                <a:cs typeface="S-Core Dream 3 Light" pitchFamily="34" charset="0"/>
              </a:rPr>
              <a:t>김도형</a:t>
            </a:r>
            <a:endParaRPr lang="en-US" altLang="ko-KR" sz="2000" dirty="0">
              <a:solidFill>
                <a:srgbClr val="E1E0DA"/>
              </a:solidFill>
              <a:latin typeface="S-Core Dream 3 Light" pitchFamily="34" charset="0"/>
              <a:cs typeface="S-Core Dream 3 Light" pitchFamily="34" charset="0"/>
            </a:endParaRPr>
          </a:p>
          <a:p>
            <a:pPr algn="r"/>
            <a:r>
              <a:rPr lang="ko-KR" altLang="en-US" sz="2000" dirty="0">
                <a:solidFill>
                  <a:srgbClr val="E1E0DA"/>
                </a:solidFill>
                <a:latin typeface="S-Core Dream 3 Light" pitchFamily="34" charset="0"/>
              </a:rPr>
              <a:t>메인 프로그래머 </a:t>
            </a:r>
            <a:r>
              <a:rPr lang="ko-KR" altLang="en-US" sz="2000" dirty="0" err="1">
                <a:solidFill>
                  <a:srgbClr val="E1E0DA"/>
                </a:solidFill>
                <a:latin typeface="S-Core Dream 3 Light" pitchFamily="34" charset="0"/>
              </a:rPr>
              <a:t>선빈동</a:t>
            </a:r>
            <a:r>
              <a:rPr lang="ko-KR" altLang="en-US" sz="2000" dirty="0">
                <a:solidFill>
                  <a:srgbClr val="E1E0DA"/>
                </a:solidFill>
                <a:latin typeface="S-Core Dream 3 Light" pitchFamily="34" charset="0"/>
              </a:rPr>
              <a:t> </a:t>
            </a:r>
            <a:r>
              <a:rPr lang="ko-KR" altLang="en-US" sz="2000" dirty="0" err="1">
                <a:solidFill>
                  <a:srgbClr val="E1E0DA"/>
                </a:solidFill>
                <a:latin typeface="S-Core Dream 3 Light" pitchFamily="34" charset="0"/>
              </a:rPr>
              <a:t>최찬욱</a:t>
            </a:r>
            <a:endParaRPr lang="en-US" altLang="ko-KR" sz="2000" dirty="0">
              <a:solidFill>
                <a:srgbClr val="E1E0DA"/>
              </a:solidFill>
              <a:latin typeface="S-Core Dream 3 Light" pitchFamily="34" charset="0"/>
            </a:endParaRPr>
          </a:p>
          <a:p>
            <a:pPr algn="r"/>
            <a:r>
              <a:rPr lang="ko-KR" altLang="en-US" sz="2000" dirty="0">
                <a:solidFill>
                  <a:srgbClr val="E1E0DA"/>
                </a:solidFill>
                <a:latin typeface="S-Core Dream 3 Light" pitchFamily="34" charset="0"/>
              </a:rPr>
              <a:t>서브 프로그래머 </a:t>
            </a:r>
            <a:r>
              <a:rPr lang="en-US" altLang="ko-KR" sz="2000" dirty="0">
                <a:solidFill>
                  <a:srgbClr val="E1E0DA"/>
                </a:solidFill>
                <a:latin typeface="S-Core Dream 3 Light" pitchFamily="34" charset="0"/>
              </a:rPr>
              <a:t>CAT&amp;DOG </a:t>
            </a:r>
            <a:r>
              <a:rPr lang="ko-KR" altLang="en-US" sz="2000" dirty="0" err="1">
                <a:solidFill>
                  <a:srgbClr val="E1E0DA"/>
                </a:solidFill>
                <a:latin typeface="S-Core Dream 3 Light" pitchFamily="34" charset="0"/>
              </a:rPr>
              <a:t>문창일</a:t>
            </a:r>
            <a:endParaRPr lang="en-US" altLang="ko-KR" sz="2000" dirty="0">
              <a:solidFill>
                <a:srgbClr val="E1E0DA"/>
              </a:solidFill>
              <a:latin typeface="S-Core Dream 3 Light" pitchFamily="34" charset="0"/>
            </a:endParaRPr>
          </a:p>
          <a:p>
            <a:pPr algn="r"/>
            <a:r>
              <a:rPr lang="ko-KR" altLang="en-US" sz="2000" dirty="0">
                <a:solidFill>
                  <a:srgbClr val="E1E0DA"/>
                </a:solidFill>
                <a:latin typeface="S-Core Dream 3 Light" pitchFamily="34" charset="0"/>
              </a:rPr>
              <a:t>서브 </a:t>
            </a:r>
            <a:r>
              <a:rPr lang="ko-KR" altLang="en-US" sz="2000" dirty="0">
                <a:solidFill>
                  <a:srgbClr val="E1E0DA"/>
                </a:solidFill>
                <a:latin typeface="+mj-ea"/>
                <a:ea typeface="+mj-ea"/>
              </a:rPr>
              <a:t>프로그래머</a:t>
            </a:r>
            <a:r>
              <a:rPr lang="ko-KR" altLang="en-US" sz="2000" dirty="0">
                <a:solidFill>
                  <a:srgbClr val="E1E0DA"/>
                </a:solidFill>
                <a:latin typeface="S-Core Dream 3 Light" pitchFamily="34" charset="0"/>
              </a:rPr>
              <a:t> </a:t>
            </a:r>
            <a:r>
              <a:rPr lang="en-US" altLang="ko-KR" sz="2000" dirty="0" err="1">
                <a:solidFill>
                  <a:srgbClr val="E1E0DA"/>
                </a:solidFill>
                <a:latin typeface="S-Core Dream 3 Light" pitchFamily="34" charset="0"/>
              </a:rPr>
              <a:t>UPnL</a:t>
            </a:r>
            <a:r>
              <a:rPr lang="en-US" altLang="ko-KR" sz="2000" dirty="0">
                <a:solidFill>
                  <a:srgbClr val="E1E0DA"/>
                </a:solidFill>
                <a:latin typeface="S-Core Dream 3 Light" pitchFamily="34" charset="0"/>
              </a:rPr>
              <a:t> </a:t>
            </a:r>
            <a:r>
              <a:rPr lang="ko-KR" altLang="en-US" sz="2000" dirty="0">
                <a:solidFill>
                  <a:srgbClr val="E1E0DA"/>
                </a:solidFill>
                <a:latin typeface="S-Core Dream 3 Light" pitchFamily="34" charset="0"/>
              </a:rPr>
              <a:t>류지민</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그룹 10">
            <a:extLst>
              <a:ext uri="{FF2B5EF4-FFF2-40B4-BE49-F238E27FC236}">
                <a16:creationId xmlns:a16="http://schemas.microsoft.com/office/drawing/2014/main" id="{58C89C5C-9624-148C-2CD7-3E9BC2241C9A}"/>
              </a:ext>
            </a:extLst>
          </p:cNvPr>
          <p:cNvGrpSpPr/>
          <p:nvPr/>
        </p:nvGrpSpPr>
        <p:grpSpPr>
          <a:xfrm>
            <a:off x="2737756" y="1562100"/>
            <a:ext cx="7543799" cy="2971800"/>
            <a:chOff x="2286000" y="1219200"/>
            <a:chExt cx="7543799" cy="2971800"/>
          </a:xfrm>
        </p:grpSpPr>
        <p:pic>
          <p:nvPicPr>
            <p:cNvPr id="3" name="그래픽 2" descr="동전 윤곽선">
              <a:extLst>
                <a:ext uri="{FF2B5EF4-FFF2-40B4-BE49-F238E27FC236}">
                  <a16:creationId xmlns:a16="http://schemas.microsoft.com/office/drawing/2014/main" id="{15FB2F2E-1516-6824-591D-723A62C6E8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6000" y="1219200"/>
              <a:ext cx="2971800" cy="2971800"/>
            </a:xfrm>
            <a:prstGeom prst="rect">
              <a:avLst/>
            </a:prstGeom>
          </p:spPr>
        </p:pic>
        <p:pic>
          <p:nvPicPr>
            <p:cNvPr id="5" name="그래픽 4" descr="사용자 크라운 남자 단색으로 채워진">
              <a:extLst>
                <a:ext uri="{FF2B5EF4-FFF2-40B4-BE49-F238E27FC236}">
                  <a16:creationId xmlns:a16="http://schemas.microsoft.com/office/drawing/2014/main" id="{808A1745-0E4F-EF48-207B-D16BA7C740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15199" y="1447800"/>
              <a:ext cx="2514600" cy="2514600"/>
            </a:xfrm>
            <a:prstGeom prst="rect">
              <a:avLst/>
            </a:prstGeom>
          </p:spPr>
        </p:pic>
        <p:sp>
          <p:nvSpPr>
            <p:cNvPr id="6" name="TextBox 5">
              <a:extLst>
                <a:ext uri="{FF2B5EF4-FFF2-40B4-BE49-F238E27FC236}">
                  <a16:creationId xmlns:a16="http://schemas.microsoft.com/office/drawing/2014/main" id="{E4E76275-CE61-B7B7-6402-DDFE863294A8}"/>
                </a:ext>
              </a:extLst>
            </p:cNvPr>
            <p:cNvSpPr txBox="1"/>
            <p:nvPr/>
          </p:nvSpPr>
          <p:spPr>
            <a:xfrm>
              <a:off x="5648344" y="2019300"/>
              <a:ext cx="1276311" cy="1107996"/>
            </a:xfrm>
            <a:prstGeom prst="rect">
              <a:avLst/>
            </a:prstGeom>
            <a:noFill/>
          </p:spPr>
          <p:txBody>
            <a:bodyPr wrap="none" rtlCol="0">
              <a:spAutoFit/>
            </a:bodyPr>
            <a:lstStyle/>
            <a:p>
              <a:r>
                <a:rPr lang="en-US" altLang="ko-KR" sz="6600" b="1" dirty="0">
                  <a:effectLst>
                    <a:outerShdw blurRad="38100" dist="38100" dir="2700000" algn="tl">
                      <a:srgbClr val="000000">
                        <a:alpha val="43137"/>
                      </a:srgbClr>
                    </a:outerShdw>
                  </a:effectLst>
                </a:rPr>
                <a:t>V S</a:t>
              </a:r>
              <a:endParaRPr lang="ko-KR" altLang="en-US" sz="6600" b="1" dirty="0">
                <a:effectLst>
                  <a:outerShdw blurRad="38100" dist="38100" dir="2700000" algn="tl">
                    <a:srgbClr val="000000">
                      <a:alpha val="43137"/>
                    </a:srgbClr>
                  </a:outerShdw>
                </a:effectLst>
              </a:endParaRPr>
            </a:p>
          </p:txBody>
        </p:sp>
      </p:grpSp>
      <p:grpSp>
        <p:nvGrpSpPr>
          <p:cNvPr id="12" name="그룹 11">
            <a:extLst>
              <a:ext uri="{FF2B5EF4-FFF2-40B4-BE49-F238E27FC236}">
                <a16:creationId xmlns:a16="http://schemas.microsoft.com/office/drawing/2014/main" id="{38FA0EBF-29B2-C2B5-6317-8DFD121A464A}"/>
              </a:ext>
            </a:extLst>
          </p:cNvPr>
          <p:cNvGrpSpPr/>
          <p:nvPr/>
        </p:nvGrpSpPr>
        <p:grpSpPr>
          <a:xfrm>
            <a:off x="6738255" y="5330905"/>
            <a:ext cx="8166969" cy="2971800"/>
            <a:chOff x="6509656" y="5600700"/>
            <a:chExt cx="8166969" cy="2971800"/>
          </a:xfrm>
        </p:grpSpPr>
        <p:pic>
          <p:nvPicPr>
            <p:cNvPr id="8" name="그래픽 7" descr="하트가 있는 웃는 얼굴(윤곽선) 윤곽선">
              <a:extLst>
                <a:ext uri="{FF2B5EF4-FFF2-40B4-BE49-F238E27FC236}">
                  <a16:creationId xmlns:a16="http://schemas.microsoft.com/office/drawing/2014/main" id="{20A9F3E7-5BC1-D949-3652-F620DCA7DC6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09656" y="5753100"/>
              <a:ext cx="2667000" cy="2667000"/>
            </a:xfrm>
            <a:prstGeom prst="rect">
              <a:avLst/>
            </a:prstGeom>
          </p:spPr>
        </p:pic>
        <p:sp>
          <p:nvSpPr>
            <p:cNvPr id="9" name="TextBox 8">
              <a:extLst>
                <a:ext uri="{FF2B5EF4-FFF2-40B4-BE49-F238E27FC236}">
                  <a16:creationId xmlns:a16="http://schemas.microsoft.com/office/drawing/2014/main" id="{1F5AB94E-4563-0514-A3B1-6DCA23DEDD55}"/>
                </a:ext>
              </a:extLst>
            </p:cNvPr>
            <p:cNvSpPr txBox="1"/>
            <p:nvPr/>
          </p:nvSpPr>
          <p:spPr>
            <a:xfrm>
              <a:off x="9808028" y="6532602"/>
              <a:ext cx="1276311" cy="1107996"/>
            </a:xfrm>
            <a:prstGeom prst="rect">
              <a:avLst/>
            </a:prstGeom>
            <a:noFill/>
          </p:spPr>
          <p:txBody>
            <a:bodyPr wrap="none" rtlCol="0">
              <a:spAutoFit/>
            </a:bodyPr>
            <a:lstStyle/>
            <a:p>
              <a:r>
                <a:rPr lang="en-US" altLang="ko-KR" sz="6600" b="1" dirty="0">
                  <a:effectLst>
                    <a:outerShdw blurRad="38100" dist="38100" dir="2700000" algn="tl">
                      <a:srgbClr val="000000">
                        <a:alpha val="43137"/>
                      </a:srgbClr>
                    </a:outerShdw>
                  </a:effectLst>
                </a:rPr>
                <a:t>V S</a:t>
              </a:r>
              <a:endParaRPr lang="ko-KR" altLang="en-US" sz="6600" b="1" dirty="0">
                <a:effectLst>
                  <a:outerShdw blurRad="38100" dist="38100" dir="2700000" algn="tl">
                    <a:srgbClr val="000000">
                      <a:alpha val="43137"/>
                    </a:srgbClr>
                  </a:outerShdw>
                </a:effectLst>
              </a:endParaRPr>
            </a:p>
          </p:txBody>
        </p:sp>
        <p:pic>
          <p:nvPicPr>
            <p:cNvPr id="10" name="그래픽 9" descr="동전 윤곽선">
              <a:extLst>
                <a:ext uri="{FF2B5EF4-FFF2-40B4-BE49-F238E27FC236}">
                  <a16:creationId xmlns:a16="http://schemas.microsoft.com/office/drawing/2014/main" id="{32E88296-66FF-D2B6-E978-AA7364098D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04825" y="5600700"/>
              <a:ext cx="2971800" cy="2971800"/>
            </a:xfrm>
            <a:prstGeom prst="rect">
              <a:avLst/>
            </a:prstGeom>
          </p:spPr>
        </p:pic>
      </p:grpSp>
    </p:spTree>
    <p:extLst>
      <p:ext uri="{BB962C8B-B14F-4D97-AF65-F5344CB8AC3E}">
        <p14:creationId xmlns:p14="http://schemas.microsoft.com/office/powerpoint/2010/main" val="515497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16D13F-8F4E-9640-E958-1BB48E9AF968}"/>
              </a:ext>
            </a:extLst>
          </p:cNvPr>
          <p:cNvSpPr>
            <a:spLocks noGrp="1"/>
          </p:cNvSpPr>
          <p:nvPr>
            <p:ph type="title"/>
          </p:nvPr>
        </p:nvSpPr>
        <p:spPr/>
        <p:txBody>
          <a:bodyPr/>
          <a:lstStyle/>
          <a:p>
            <a:r>
              <a:rPr lang="ko-KR" altLang="en-US" dirty="0"/>
              <a:t>발표 내용</a:t>
            </a:r>
          </a:p>
        </p:txBody>
      </p:sp>
      <p:grpSp>
        <p:nvGrpSpPr>
          <p:cNvPr id="3" name="그룹 2">
            <a:extLst>
              <a:ext uri="{FF2B5EF4-FFF2-40B4-BE49-F238E27FC236}">
                <a16:creationId xmlns:a16="http://schemas.microsoft.com/office/drawing/2014/main" id="{2FA94703-17AB-7366-FD5F-04B08A078312}"/>
              </a:ext>
            </a:extLst>
          </p:cNvPr>
          <p:cNvGrpSpPr/>
          <p:nvPr/>
        </p:nvGrpSpPr>
        <p:grpSpPr>
          <a:xfrm>
            <a:off x="7417462" y="3416962"/>
            <a:ext cx="3453076" cy="3453076"/>
            <a:chOff x="7417462" y="3416962"/>
            <a:chExt cx="3453076" cy="3453076"/>
          </a:xfrm>
        </p:grpSpPr>
        <p:grpSp>
          <p:nvGrpSpPr>
            <p:cNvPr id="4" name="그룹 1003">
              <a:extLst>
                <a:ext uri="{FF2B5EF4-FFF2-40B4-BE49-F238E27FC236}">
                  <a16:creationId xmlns:a16="http://schemas.microsoft.com/office/drawing/2014/main" id="{30C45385-DD1E-69FD-AA87-93B310E545B0}"/>
                </a:ext>
              </a:extLst>
            </p:cNvPr>
            <p:cNvGrpSpPr/>
            <p:nvPr/>
          </p:nvGrpSpPr>
          <p:grpSpPr>
            <a:xfrm>
              <a:off x="7417462" y="3416962"/>
              <a:ext cx="3453076" cy="3453076"/>
              <a:chOff x="8158857" y="394307"/>
              <a:chExt cx="3453076" cy="3453076"/>
            </a:xfrm>
          </p:grpSpPr>
          <p:pic>
            <p:nvPicPr>
              <p:cNvPr id="6" name="Object 14">
                <a:extLst>
                  <a:ext uri="{FF2B5EF4-FFF2-40B4-BE49-F238E27FC236}">
                    <a16:creationId xmlns:a16="http://schemas.microsoft.com/office/drawing/2014/main" id="{36FB0217-24BE-1C44-D936-31049F1EA5C1}"/>
                  </a:ext>
                </a:extLst>
              </p:cNvPr>
              <p:cNvPicPr>
                <a:picLocks noChangeAspect="1"/>
              </p:cNvPicPr>
              <p:nvPr/>
            </p:nvPicPr>
            <p:blipFill>
              <a:blip r:embed="rId2" cstate="print"/>
              <a:stretch>
                <a:fillRect/>
              </a:stretch>
            </p:blipFill>
            <p:spPr>
              <a:xfrm rot="-10800000">
                <a:off x="8158857" y="394307"/>
                <a:ext cx="3453076" cy="3453076"/>
              </a:xfrm>
              <a:prstGeom prst="rect">
                <a:avLst/>
              </a:prstGeom>
            </p:spPr>
          </p:pic>
        </p:grpSp>
        <p:sp>
          <p:nvSpPr>
            <p:cNvPr id="5" name="TextBox 4">
              <a:extLst>
                <a:ext uri="{FF2B5EF4-FFF2-40B4-BE49-F238E27FC236}">
                  <a16:creationId xmlns:a16="http://schemas.microsoft.com/office/drawing/2014/main" id="{C3BCB6A6-3848-9000-8E75-04E49818EFE1}"/>
                </a:ext>
              </a:extLst>
            </p:cNvPr>
            <p:cNvSpPr txBox="1"/>
            <p:nvPr/>
          </p:nvSpPr>
          <p:spPr>
            <a:xfrm>
              <a:off x="7961626" y="4758779"/>
              <a:ext cx="2364750" cy="769441"/>
            </a:xfrm>
            <a:prstGeom prst="rect">
              <a:avLst/>
            </a:prstGeom>
            <a:noFill/>
          </p:spPr>
          <p:txBody>
            <a:bodyPr wrap="none" rtlCol="0">
              <a:spAutoFit/>
            </a:bodyPr>
            <a:lstStyle/>
            <a:p>
              <a:pPr algn="ctr"/>
              <a:r>
                <a:rPr lang="ko-KR" altLang="en-US" sz="4400" dirty="0">
                  <a:effectLst>
                    <a:outerShdw blurRad="38100" dist="38100" dir="2700000" algn="tl">
                      <a:srgbClr val="000000">
                        <a:alpha val="43137"/>
                      </a:srgbClr>
                    </a:outerShdw>
                  </a:effectLst>
                </a:rPr>
                <a:t>진행 방식</a:t>
              </a:r>
            </a:p>
          </p:txBody>
        </p:sp>
      </p:grpSp>
      <p:grpSp>
        <p:nvGrpSpPr>
          <p:cNvPr id="7" name="그룹 6">
            <a:extLst>
              <a:ext uri="{FF2B5EF4-FFF2-40B4-BE49-F238E27FC236}">
                <a16:creationId xmlns:a16="http://schemas.microsoft.com/office/drawing/2014/main" id="{F5E0FED1-F262-74A8-28DC-C5BFF4ADC81C}"/>
              </a:ext>
            </a:extLst>
          </p:cNvPr>
          <p:cNvGrpSpPr/>
          <p:nvPr/>
        </p:nvGrpSpPr>
        <p:grpSpPr>
          <a:xfrm>
            <a:off x="2362200" y="3416961"/>
            <a:ext cx="3453076" cy="3453076"/>
            <a:chOff x="7417462" y="3416962"/>
            <a:chExt cx="3453076" cy="3453076"/>
          </a:xfrm>
        </p:grpSpPr>
        <p:grpSp>
          <p:nvGrpSpPr>
            <p:cNvPr id="8" name="그룹 1003">
              <a:extLst>
                <a:ext uri="{FF2B5EF4-FFF2-40B4-BE49-F238E27FC236}">
                  <a16:creationId xmlns:a16="http://schemas.microsoft.com/office/drawing/2014/main" id="{EA9CF2ED-624C-0DB6-0CC2-15909E1F5767}"/>
                </a:ext>
              </a:extLst>
            </p:cNvPr>
            <p:cNvGrpSpPr/>
            <p:nvPr/>
          </p:nvGrpSpPr>
          <p:grpSpPr>
            <a:xfrm>
              <a:off x="7417462" y="3416962"/>
              <a:ext cx="3453076" cy="3453076"/>
              <a:chOff x="8158857" y="394307"/>
              <a:chExt cx="3453076" cy="3453076"/>
            </a:xfrm>
          </p:grpSpPr>
          <p:pic>
            <p:nvPicPr>
              <p:cNvPr id="10" name="Object 14">
                <a:extLst>
                  <a:ext uri="{FF2B5EF4-FFF2-40B4-BE49-F238E27FC236}">
                    <a16:creationId xmlns:a16="http://schemas.microsoft.com/office/drawing/2014/main" id="{B9A34FD0-DEE3-9998-9B95-870A79B6B09D}"/>
                  </a:ext>
                </a:extLst>
              </p:cNvPr>
              <p:cNvPicPr>
                <a:picLocks noChangeAspect="1"/>
              </p:cNvPicPr>
              <p:nvPr/>
            </p:nvPicPr>
            <p:blipFill>
              <a:blip r:embed="rId2" cstate="print"/>
              <a:stretch>
                <a:fillRect/>
              </a:stretch>
            </p:blipFill>
            <p:spPr>
              <a:xfrm rot="-10800000">
                <a:off x="8158857" y="394307"/>
                <a:ext cx="3453076" cy="3453076"/>
              </a:xfrm>
              <a:prstGeom prst="rect">
                <a:avLst/>
              </a:prstGeom>
            </p:spPr>
          </p:pic>
        </p:grpSp>
        <p:sp>
          <p:nvSpPr>
            <p:cNvPr id="9" name="TextBox 8">
              <a:extLst>
                <a:ext uri="{FF2B5EF4-FFF2-40B4-BE49-F238E27FC236}">
                  <a16:creationId xmlns:a16="http://schemas.microsoft.com/office/drawing/2014/main" id="{6CB84E39-685E-48D1-5FEF-B09755DB60EF}"/>
                </a:ext>
              </a:extLst>
            </p:cNvPr>
            <p:cNvSpPr txBox="1"/>
            <p:nvPr/>
          </p:nvSpPr>
          <p:spPr>
            <a:xfrm>
              <a:off x="8014523" y="4758779"/>
              <a:ext cx="2258952" cy="769441"/>
            </a:xfrm>
            <a:prstGeom prst="rect">
              <a:avLst/>
            </a:prstGeom>
            <a:noFill/>
          </p:spPr>
          <p:txBody>
            <a:bodyPr wrap="none" rtlCol="0">
              <a:spAutoFit/>
            </a:bodyPr>
            <a:lstStyle/>
            <a:p>
              <a:pPr algn="ctr"/>
              <a:r>
                <a:rPr lang="ko-KR" altLang="en-US" sz="4400" dirty="0">
                  <a:effectLst>
                    <a:outerShdw blurRad="38100" dist="38100" dir="2700000" algn="tl">
                      <a:srgbClr val="000000">
                        <a:alpha val="43137"/>
                      </a:srgbClr>
                    </a:outerShdw>
                  </a:effectLst>
                </a:rPr>
                <a:t>게임 요소</a:t>
              </a:r>
            </a:p>
          </p:txBody>
        </p:sp>
      </p:grpSp>
      <p:grpSp>
        <p:nvGrpSpPr>
          <p:cNvPr id="11" name="그룹 10">
            <a:extLst>
              <a:ext uri="{FF2B5EF4-FFF2-40B4-BE49-F238E27FC236}">
                <a16:creationId xmlns:a16="http://schemas.microsoft.com/office/drawing/2014/main" id="{29257576-BF21-95E6-C98F-341EE56102AB}"/>
              </a:ext>
            </a:extLst>
          </p:cNvPr>
          <p:cNvGrpSpPr/>
          <p:nvPr/>
        </p:nvGrpSpPr>
        <p:grpSpPr>
          <a:xfrm>
            <a:off x="12573000" y="3416961"/>
            <a:ext cx="3453076" cy="3453076"/>
            <a:chOff x="7417462" y="3416962"/>
            <a:chExt cx="3453076" cy="3453076"/>
          </a:xfrm>
        </p:grpSpPr>
        <p:grpSp>
          <p:nvGrpSpPr>
            <p:cNvPr id="12" name="그룹 1003">
              <a:extLst>
                <a:ext uri="{FF2B5EF4-FFF2-40B4-BE49-F238E27FC236}">
                  <a16:creationId xmlns:a16="http://schemas.microsoft.com/office/drawing/2014/main" id="{EE6E8926-A141-AB8E-AF66-2C420659D486}"/>
                </a:ext>
              </a:extLst>
            </p:cNvPr>
            <p:cNvGrpSpPr/>
            <p:nvPr/>
          </p:nvGrpSpPr>
          <p:grpSpPr>
            <a:xfrm>
              <a:off x="7417462" y="3416962"/>
              <a:ext cx="3453076" cy="3453076"/>
              <a:chOff x="8158857" y="394307"/>
              <a:chExt cx="3453076" cy="3453076"/>
            </a:xfrm>
          </p:grpSpPr>
          <p:pic>
            <p:nvPicPr>
              <p:cNvPr id="14" name="Object 14">
                <a:extLst>
                  <a:ext uri="{FF2B5EF4-FFF2-40B4-BE49-F238E27FC236}">
                    <a16:creationId xmlns:a16="http://schemas.microsoft.com/office/drawing/2014/main" id="{18B62291-8B3B-2D14-88E3-453F7BB3B4BB}"/>
                  </a:ext>
                </a:extLst>
              </p:cNvPr>
              <p:cNvPicPr>
                <a:picLocks noChangeAspect="1"/>
              </p:cNvPicPr>
              <p:nvPr/>
            </p:nvPicPr>
            <p:blipFill>
              <a:blip r:embed="rId2" cstate="print"/>
              <a:stretch>
                <a:fillRect/>
              </a:stretch>
            </p:blipFill>
            <p:spPr>
              <a:xfrm rot="-10800000">
                <a:off x="8158857" y="394307"/>
                <a:ext cx="3453076" cy="3453076"/>
              </a:xfrm>
              <a:prstGeom prst="rect">
                <a:avLst/>
              </a:prstGeom>
            </p:spPr>
          </p:pic>
        </p:grpSp>
        <p:sp>
          <p:nvSpPr>
            <p:cNvPr id="13" name="TextBox 12">
              <a:extLst>
                <a:ext uri="{FF2B5EF4-FFF2-40B4-BE49-F238E27FC236}">
                  <a16:creationId xmlns:a16="http://schemas.microsoft.com/office/drawing/2014/main" id="{87EBA18A-DABC-66E8-9BBB-515CCAC9B635}"/>
                </a:ext>
              </a:extLst>
            </p:cNvPr>
            <p:cNvSpPr txBox="1"/>
            <p:nvPr/>
          </p:nvSpPr>
          <p:spPr>
            <a:xfrm>
              <a:off x="8024143" y="4758779"/>
              <a:ext cx="2239716" cy="769441"/>
            </a:xfrm>
            <a:prstGeom prst="rect">
              <a:avLst/>
            </a:prstGeom>
            <a:noFill/>
          </p:spPr>
          <p:txBody>
            <a:bodyPr wrap="none" rtlCol="0">
              <a:spAutoFit/>
            </a:bodyPr>
            <a:lstStyle/>
            <a:p>
              <a:pPr algn="ctr"/>
              <a:r>
                <a:rPr lang="ko-KR" altLang="en-US" sz="4400" dirty="0">
                  <a:effectLst>
                    <a:outerShdw blurRad="38100" dist="38100" dir="2700000" algn="tl">
                      <a:srgbClr val="000000">
                        <a:alpha val="43137"/>
                      </a:srgbClr>
                    </a:outerShdw>
                  </a:effectLst>
                </a:rPr>
                <a:t>전략 요소</a:t>
              </a:r>
            </a:p>
          </p:txBody>
        </p:sp>
      </p:grpSp>
      <p:sp>
        <p:nvSpPr>
          <p:cNvPr id="15" name="TextBox 14">
            <a:extLst>
              <a:ext uri="{FF2B5EF4-FFF2-40B4-BE49-F238E27FC236}">
                <a16:creationId xmlns:a16="http://schemas.microsoft.com/office/drawing/2014/main" id="{BD504903-8AD4-B32A-D5B9-BA21D1991D05}"/>
              </a:ext>
            </a:extLst>
          </p:cNvPr>
          <p:cNvSpPr txBox="1"/>
          <p:nvPr/>
        </p:nvSpPr>
        <p:spPr>
          <a:xfrm>
            <a:off x="6242709" y="4420223"/>
            <a:ext cx="747320" cy="1446550"/>
          </a:xfrm>
          <a:prstGeom prst="rect">
            <a:avLst/>
          </a:prstGeom>
          <a:noFill/>
        </p:spPr>
        <p:txBody>
          <a:bodyPr wrap="none" rtlCol="0">
            <a:spAutoFit/>
          </a:bodyPr>
          <a:lstStyle/>
          <a:p>
            <a:pPr algn="ctr"/>
            <a:r>
              <a:rPr lang="en-US" altLang="ko-KR" sz="8800" dirty="0">
                <a:effectLst>
                  <a:outerShdw blurRad="38100" dist="38100" dir="2700000" algn="tl">
                    <a:srgbClr val="000000">
                      <a:alpha val="43137"/>
                    </a:srgbClr>
                  </a:outerShdw>
                </a:effectLst>
              </a:rPr>
              <a:t>+</a:t>
            </a:r>
            <a:endParaRPr lang="ko-KR" altLang="en-US" sz="8800" dirty="0">
              <a:effectLst>
                <a:outerShdw blurRad="38100" dist="38100" dir="2700000" algn="tl">
                  <a:srgbClr val="000000">
                    <a:alpha val="43137"/>
                  </a:srgbClr>
                </a:outerShdw>
              </a:effectLst>
            </a:endParaRPr>
          </a:p>
        </p:txBody>
      </p:sp>
      <p:sp>
        <p:nvSpPr>
          <p:cNvPr id="16" name="TextBox 15">
            <a:extLst>
              <a:ext uri="{FF2B5EF4-FFF2-40B4-BE49-F238E27FC236}">
                <a16:creationId xmlns:a16="http://schemas.microsoft.com/office/drawing/2014/main" id="{05F419FD-4ECA-CF3F-AEA6-B3E482138167}"/>
              </a:ext>
            </a:extLst>
          </p:cNvPr>
          <p:cNvSpPr txBox="1"/>
          <p:nvPr/>
        </p:nvSpPr>
        <p:spPr>
          <a:xfrm>
            <a:off x="11414702" y="4589500"/>
            <a:ext cx="780983" cy="1107996"/>
          </a:xfrm>
          <a:prstGeom prst="rect">
            <a:avLst/>
          </a:prstGeom>
          <a:noFill/>
        </p:spPr>
        <p:txBody>
          <a:bodyPr wrap="none" rtlCol="0">
            <a:spAutoFit/>
          </a:bodyPr>
          <a:lstStyle/>
          <a:p>
            <a:pPr algn="ctr"/>
            <a:r>
              <a:rPr lang="en-US" altLang="ko-KR" sz="6600" dirty="0">
                <a:effectLst>
                  <a:outerShdw blurRad="38100" dist="38100" dir="2700000" algn="tl">
                    <a:srgbClr val="000000">
                      <a:alpha val="43137"/>
                    </a:srgbClr>
                  </a:outerShdw>
                </a:effectLst>
              </a:rPr>
              <a:t>&amp;</a:t>
            </a:r>
            <a:endParaRPr lang="ko-KR" altLang="en-US" sz="6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35583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6F374A-FA5E-E2C1-D8F1-8DC4D20DC70B}"/>
              </a:ext>
            </a:extLst>
          </p:cNvPr>
          <p:cNvSpPr>
            <a:spLocks noGrp="1"/>
          </p:cNvSpPr>
          <p:nvPr>
            <p:ph type="title"/>
          </p:nvPr>
        </p:nvSpPr>
        <p:spPr/>
        <p:txBody>
          <a:bodyPr/>
          <a:lstStyle/>
          <a:p>
            <a:r>
              <a:rPr lang="ko-KR" altLang="en-US" dirty="0"/>
              <a:t>자원 순환형 카드게임</a:t>
            </a:r>
          </a:p>
        </p:txBody>
      </p:sp>
      <p:pic>
        <p:nvPicPr>
          <p:cNvPr id="5" name="그림 4">
            <a:extLst>
              <a:ext uri="{FF2B5EF4-FFF2-40B4-BE49-F238E27FC236}">
                <a16:creationId xmlns:a16="http://schemas.microsoft.com/office/drawing/2014/main" id="{D497511A-BA27-3146-059F-A2C4016A13F4}"/>
              </a:ext>
            </a:extLst>
          </p:cNvPr>
          <p:cNvPicPr>
            <a:picLocks noChangeAspect="1"/>
          </p:cNvPicPr>
          <p:nvPr/>
        </p:nvPicPr>
        <p:blipFill>
          <a:blip r:embed="rId2"/>
          <a:stretch>
            <a:fillRect/>
          </a:stretch>
        </p:blipFill>
        <p:spPr>
          <a:xfrm>
            <a:off x="2590800" y="1562100"/>
            <a:ext cx="13232290" cy="7451722"/>
          </a:xfrm>
          <a:prstGeom prst="rect">
            <a:avLst/>
          </a:prstGeom>
          <a:ln>
            <a:noFill/>
          </a:ln>
        </p:spPr>
      </p:pic>
    </p:spTree>
    <p:extLst>
      <p:ext uri="{BB962C8B-B14F-4D97-AF65-F5344CB8AC3E}">
        <p14:creationId xmlns:p14="http://schemas.microsoft.com/office/powerpoint/2010/main" val="444262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2">
    <p:bg>
      <p:bgPr>
        <a:solidFill>
          <a:srgbClr val="E1E0DA"/>
        </a:solidFill>
        <a:effectLst/>
      </p:bgPr>
    </p:bg>
    <p:spTree>
      <p:nvGrpSpPr>
        <p:cNvPr id="1" name=""/>
        <p:cNvGrpSpPr/>
        <p:nvPr/>
      </p:nvGrpSpPr>
      <p:grpSpPr>
        <a:xfrm>
          <a:off x="0" y="0"/>
          <a:ext cx="0" cy="0"/>
          <a:chOff x="0" y="0"/>
          <a:chExt cx="0" cy="0"/>
        </a:xfrm>
      </p:grpSpPr>
      <p:sp>
        <p:nvSpPr>
          <p:cNvPr id="2" name="Object 2"/>
          <p:cNvSpPr txBox="1"/>
          <p:nvPr/>
        </p:nvSpPr>
        <p:spPr>
          <a:xfrm>
            <a:off x="2760081" y="2268238"/>
            <a:ext cx="2563371" cy="345135"/>
          </a:xfrm>
          <a:prstGeom prst="rect">
            <a:avLst/>
          </a:prstGeom>
          <a:noFill/>
        </p:spPr>
        <p:txBody>
          <a:bodyPr wrap="square" rtlCol="0" anchor="ctr">
            <a:spAutoFit/>
          </a:bodyPr>
          <a:lstStyle/>
          <a:p>
            <a:r>
              <a:rPr lang="en-US" sz="1300" kern="0" spc="200" dirty="0">
                <a:solidFill>
                  <a:srgbClr val="4E4E4E"/>
                </a:solidFill>
                <a:latin typeface="S-Core Dream 3 Light" pitchFamily="34" charset="0"/>
                <a:cs typeface="S-Core Dream 3 Light" pitchFamily="34" charset="0"/>
              </a:rPr>
              <a:t>CONTENTS</a:t>
            </a:r>
            <a:endParaRPr lang="en-US" dirty="0"/>
          </a:p>
        </p:txBody>
      </p:sp>
      <p:sp>
        <p:nvSpPr>
          <p:cNvPr id="3" name="Object 3"/>
          <p:cNvSpPr txBox="1"/>
          <p:nvPr/>
        </p:nvSpPr>
        <p:spPr>
          <a:xfrm>
            <a:off x="2744927" y="1626054"/>
            <a:ext cx="1981683" cy="959726"/>
          </a:xfrm>
          <a:prstGeom prst="rect">
            <a:avLst/>
          </a:prstGeom>
          <a:noFill/>
        </p:spPr>
        <p:txBody>
          <a:bodyPr wrap="square" rtlCol="0" anchor="ctr">
            <a:spAutoFit/>
          </a:bodyPr>
          <a:lstStyle/>
          <a:p>
            <a:r>
              <a:rPr lang="en-US" sz="3600" kern="0" spc="300" dirty="0">
                <a:solidFill>
                  <a:srgbClr val="4E4E4E"/>
                </a:solidFill>
                <a:latin typeface="S-Core Dream 5 Medium" pitchFamily="34" charset="0"/>
                <a:cs typeface="S-Core Dream 5 Medium" pitchFamily="34" charset="0"/>
              </a:rPr>
              <a:t>00</a:t>
            </a:r>
            <a:endParaRPr lang="en-US" dirty="0"/>
          </a:p>
        </p:txBody>
      </p:sp>
      <p:grpSp>
        <p:nvGrpSpPr>
          <p:cNvPr id="1001" name="그룹 1001"/>
          <p:cNvGrpSpPr/>
          <p:nvPr/>
        </p:nvGrpSpPr>
        <p:grpSpPr>
          <a:xfrm>
            <a:off x="2622738" y="6353748"/>
            <a:ext cx="2002771" cy="2002771"/>
            <a:chOff x="2622738" y="6353748"/>
            <a:chExt cx="2002771" cy="2002771"/>
          </a:xfrm>
        </p:grpSpPr>
        <p:pic>
          <p:nvPicPr>
            <p:cNvPr id="5" name="Object 4"/>
            <p:cNvPicPr>
              <a:picLocks noChangeAspect="1"/>
            </p:cNvPicPr>
            <p:nvPr/>
          </p:nvPicPr>
          <p:blipFill>
            <a:blip r:embed="rId2" cstate="print"/>
            <a:stretch>
              <a:fillRect/>
            </a:stretch>
          </p:blipFill>
          <p:spPr>
            <a:xfrm>
              <a:off x="2622738" y="6353748"/>
              <a:ext cx="2002771" cy="2002771"/>
            </a:xfrm>
            <a:prstGeom prst="rect">
              <a:avLst/>
            </a:prstGeom>
          </p:spPr>
        </p:pic>
      </p:grpSp>
      <p:grpSp>
        <p:nvGrpSpPr>
          <p:cNvPr id="1002" name="그룹 1002"/>
          <p:cNvGrpSpPr/>
          <p:nvPr/>
        </p:nvGrpSpPr>
        <p:grpSpPr>
          <a:xfrm>
            <a:off x="4842770" y="6353748"/>
            <a:ext cx="2002771" cy="2002771"/>
            <a:chOff x="4842770" y="6353748"/>
            <a:chExt cx="2002771" cy="2002771"/>
          </a:xfrm>
        </p:grpSpPr>
        <p:pic>
          <p:nvPicPr>
            <p:cNvPr id="8" name="Object 7"/>
            <p:cNvPicPr>
              <a:picLocks noChangeAspect="1"/>
            </p:cNvPicPr>
            <p:nvPr/>
          </p:nvPicPr>
          <p:blipFill>
            <a:blip r:embed="rId3" cstate="print"/>
            <a:stretch>
              <a:fillRect/>
            </a:stretch>
          </p:blipFill>
          <p:spPr>
            <a:xfrm>
              <a:off x="4842770" y="6353748"/>
              <a:ext cx="2002771" cy="2002771"/>
            </a:xfrm>
            <a:prstGeom prst="rect">
              <a:avLst/>
            </a:prstGeom>
          </p:spPr>
        </p:pic>
      </p:grpSp>
      <p:grpSp>
        <p:nvGrpSpPr>
          <p:cNvPr id="1003" name="그룹 1003"/>
          <p:cNvGrpSpPr/>
          <p:nvPr/>
        </p:nvGrpSpPr>
        <p:grpSpPr>
          <a:xfrm>
            <a:off x="7062802" y="6353748"/>
            <a:ext cx="2002771" cy="2002771"/>
            <a:chOff x="7062802" y="6353748"/>
            <a:chExt cx="2002771" cy="2002771"/>
          </a:xfrm>
        </p:grpSpPr>
        <p:pic>
          <p:nvPicPr>
            <p:cNvPr id="11" name="Object 10"/>
            <p:cNvPicPr>
              <a:picLocks noChangeAspect="1"/>
            </p:cNvPicPr>
            <p:nvPr/>
          </p:nvPicPr>
          <p:blipFill>
            <a:blip r:embed="rId2" cstate="print"/>
            <a:stretch>
              <a:fillRect/>
            </a:stretch>
          </p:blipFill>
          <p:spPr>
            <a:xfrm>
              <a:off x="7062802" y="6353748"/>
              <a:ext cx="2002771" cy="2002771"/>
            </a:xfrm>
            <a:prstGeom prst="rect">
              <a:avLst/>
            </a:prstGeom>
          </p:spPr>
        </p:pic>
      </p:grpSp>
      <p:grpSp>
        <p:nvGrpSpPr>
          <p:cNvPr id="1004" name="그룹 1004"/>
          <p:cNvGrpSpPr/>
          <p:nvPr/>
        </p:nvGrpSpPr>
        <p:grpSpPr>
          <a:xfrm>
            <a:off x="9282834" y="6353748"/>
            <a:ext cx="2002771" cy="2002771"/>
            <a:chOff x="9282834" y="6353748"/>
            <a:chExt cx="2002771" cy="2002771"/>
          </a:xfrm>
        </p:grpSpPr>
        <p:pic>
          <p:nvPicPr>
            <p:cNvPr id="14" name="Object 13"/>
            <p:cNvPicPr>
              <a:picLocks noChangeAspect="1"/>
            </p:cNvPicPr>
            <p:nvPr/>
          </p:nvPicPr>
          <p:blipFill>
            <a:blip r:embed="rId3" cstate="print"/>
            <a:stretch>
              <a:fillRect/>
            </a:stretch>
          </p:blipFill>
          <p:spPr>
            <a:xfrm>
              <a:off x="9282834" y="6353748"/>
              <a:ext cx="2002771" cy="2002771"/>
            </a:xfrm>
            <a:prstGeom prst="rect">
              <a:avLst/>
            </a:prstGeom>
          </p:spPr>
        </p:pic>
      </p:grpSp>
      <p:grpSp>
        <p:nvGrpSpPr>
          <p:cNvPr id="1005" name="그룹 1005"/>
          <p:cNvGrpSpPr/>
          <p:nvPr/>
        </p:nvGrpSpPr>
        <p:grpSpPr>
          <a:xfrm>
            <a:off x="11502866" y="6353748"/>
            <a:ext cx="2002771" cy="2002771"/>
            <a:chOff x="11502866" y="6353748"/>
            <a:chExt cx="2002771" cy="2002771"/>
          </a:xfrm>
        </p:grpSpPr>
        <p:pic>
          <p:nvPicPr>
            <p:cNvPr id="17" name="Object 16"/>
            <p:cNvPicPr>
              <a:picLocks noChangeAspect="1"/>
            </p:cNvPicPr>
            <p:nvPr/>
          </p:nvPicPr>
          <p:blipFill>
            <a:blip r:embed="rId2" cstate="print"/>
            <a:stretch>
              <a:fillRect/>
            </a:stretch>
          </p:blipFill>
          <p:spPr>
            <a:xfrm>
              <a:off x="11502866" y="6353748"/>
              <a:ext cx="2002771" cy="2002771"/>
            </a:xfrm>
            <a:prstGeom prst="rect">
              <a:avLst/>
            </a:prstGeom>
          </p:spPr>
        </p:pic>
      </p:grpSp>
      <p:grpSp>
        <p:nvGrpSpPr>
          <p:cNvPr id="1006" name="그룹 1006"/>
          <p:cNvGrpSpPr/>
          <p:nvPr/>
        </p:nvGrpSpPr>
        <p:grpSpPr>
          <a:xfrm>
            <a:off x="13722898" y="6353748"/>
            <a:ext cx="2002771" cy="2002771"/>
            <a:chOff x="13722898" y="6353748"/>
            <a:chExt cx="2002771" cy="2002771"/>
          </a:xfrm>
        </p:grpSpPr>
        <p:pic>
          <p:nvPicPr>
            <p:cNvPr id="20" name="Object 19"/>
            <p:cNvPicPr>
              <a:picLocks noChangeAspect="1"/>
            </p:cNvPicPr>
            <p:nvPr/>
          </p:nvPicPr>
          <p:blipFill>
            <a:blip r:embed="rId3" cstate="print"/>
            <a:stretch>
              <a:fillRect/>
            </a:stretch>
          </p:blipFill>
          <p:spPr>
            <a:xfrm>
              <a:off x="13722898" y="6353748"/>
              <a:ext cx="2002771" cy="2002771"/>
            </a:xfrm>
            <a:prstGeom prst="rect">
              <a:avLst/>
            </a:prstGeom>
          </p:spPr>
        </p:pic>
      </p:grpSp>
      <p:grpSp>
        <p:nvGrpSpPr>
          <p:cNvPr id="1007" name="그룹 1007"/>
          <p:cNvGrpSpPr/>
          <p:nvPr/>
        </p:nvGrpSpPr>
        <p:grpSpPr>
          <a:xfrm>
            <a:off x="2894457" y="6913024"/>
            <a:ext cx="1425008" cy="904018"/>
            <a:chOff x="2894457" y="6913024"/>
            <a:chExt cx="1425008" cy="904018"/>
          </a:xfrm>
        </p:grpSpPr>
        <p:sp>
          <p:nvSpPr>
            <p:cNvPr id="23" name="Object 23"/>
            <p:cNvSpPr txBox="1"/>
            <p:nvPr/>
          </p:nvSpPr>
          <p:spPr>
            <a:xfrm>
              <a:off x="2936404" y="6913024"/>
              <a:ext cx="1341114" cy="833675"/>
            </a:xfrm>
            <a:prstGeom prst="rect">
              <a:avLst/>
            </a:prstGeom>
            <a:noFill/>
          </p:spPr>
          <p:txBody>
            <a:bodyPr wrap="square" rtlCol="0" anchor="t">
              <a:spAutoFit/>
            </a:bodyPr>
            <a:lstStyle/>
            <a:p>
              <a:pPr algn="ctr"/>
              <a:r>
                <a:rPr lang="en-US" sz="3200" kern="0" spc="-100" dirty="0">
                  <a:solidFill>
                    <a:srgbClr val="4E4E4E"/>
                  </a:solidFill>
                  <a:latin typeface="S-Core Dream 6 Bold" pitchFamily="34" charset="0"/>
                  <a:cs typeface="S-Core Dream 6 Bold" pitchFamily="34" charset="0"/>
                </a:rPr>
                <a:t>01</a:t>
              </a:r>
              <a:endParaRPr lang="en-US" dirty="0"/>
            </a:p>
          </p:txBody>
        </p:sp>
        <p:sp>
          <p:nvSpPr>
            <p:cNvPr id="24" name="Object 24"/>
            <p:cNvSpPr txBox="1"/>
            <p:nvPr/>
          </p:nvSpPr>
          <p:spPr>
            <a:xfrm>
              <a:off x="2538205" y="7493479"/>
              <a:ext cx="2137512" cy="388277"/>
            </a:xfrm>
            <a:prstGeom prst="rect">
              <a:avLst/>
            </a:prstGeom>
            <a:noFill/>
          </p:spPr>
          <p:txBody>
            <a:bodyPr wrap="square" rtlCol="0" anchor="ctr">
              <a:spAutoFit/>
            </a:bodyPr>
            <a:lstStyle/>
            <a:p>
              <a:pPr algn="ctr"/>
              <a:r>
                <a:rPr lang="en-US" sz="1400" kern="0" spc="-100" dirty="0">
                  <a:solidFill>
                    <a:srgbClr val="4E4E4E"/>
                  </a:solidFill>
                  <a:latin typeface="S-Core Dream 4 Regular" pitchFamily="34" charset="0"/>
                  <a:cs typeface="S-Core Dream 4 Regular" pitchFamily="34" charset="0"/>
                </a:rPr>
                <a:t>CONTENTS 1</a:t>
              </a:r>
              <a:endParaRPr lang="en-US" dirty="0"/>
            </a:p>
          </p:txBody>
        </p:sp>
      </p:grpSp>
      <p:grpSp>
        <p:nvGrpSpPr>
          <p:cNvPr id="1008" name="그룹 1008"/>
          <p:cNvGrpSpPr/>
          <p:nvPr/>
        </p:nvGrpSpPr>
        <p:grpSpPr>
          <a:xfrm>
            <a:off x="5130104" y="6913024"/>
            <a:ext cx="1425008" cy="904018"/>
            <a:chOff x="5130104" y="6913024"/>
            <a:chExt cx="1425008" cy="904018"/>
          </a:xfrm>
        </p:grpSpPr>
        <p:sp>
          <p:nvSpPr>
            <p:cNvPr id="27" name="Object 27"/>
            <p:cNvSpPr txBox="1"/>
            <p:nvPr/>
          </p:nvSpPr>
          <p:spPr>
            <a:xfrm>
              <a:off x="5172051" y="6913024"/>
              <a:ext cx="1341114" cy="833675"/>
            </a:xfrm>
            <a:prstGeom prst="rect">
              <a:avLst/>
            </a:prstGeom>
            <a:noFill/>
          </p:spPr>
          <p:txBody>
            <a:bodyPr wrap="square" rtlCol="0" anchor="t">
              <a:spAutoFit/>
            </a:bodyPr>
            <a:lstStyle/>
            <a:p>
              <a:pPr algn="ctr"/>
              <a:r>
                <a:rPr lang="en-US" sz="3200" kern="0" spc="-100" dirty="0">
                  <a:solidFill>
                    <a:srgbClr val="E1E0DA"/>
                  </a:solidFill>
                  <a:latin typeface="S-Core Dream 6 Bold" pitchFamily="34" charset="0"/>
                  <a:cs typeface="S-Core Dream 6 Bold" pitchFamily="34" charset="0"/>
                </a:rPr>
                <a:t>02</a:t>
              </a:r>
              <a:endParaRPr lang="en-US" dirty="0"/>
            </a:p>
          </p:txBody>
        </p:sp>
        <p:sp>
          <p:nvSpPr>
            <p:cNvPr id="28" name="Object 28"/>
            <p:cNvSpPr txBox="1"/>
            <p:nvPr/>
          </p:nvSpPr>
          <p:spPr>
            <a:xfrm>
              <a:off x="4773852" y="7493479"/>
              <a:ext cx="2137512" cy="388277"/>
            </a:xfrm>
            <a:prstGeom prst="rect">
              <a:avLst/>
            </a:prstGeom>
            <a:noFill/>
          </p:spPr>
          <p:txBody>
            <a:bodyPr wrap="square" rtlCol="0" anchor="ctr">
              <a:spAutoFit/>
            </a:bodyPr>
            <a:lstStyle/>
            <a:p>
              <a:pPr algn="ctr"/>
              <a:r>
                <a:rPr lang="en-US" sz="1400" kern="0" spc="-100" dirty="0">
                  <a:solidFill>
                    <a:srgbClr val="E1E0DA"/>
                  </a:solidFill>
                  <a:latin typeface="S-Core Dream 4 Regular" pitchFamily="34" charset="0"/>
                  <a:cs typeface="S-Core Dream 4 Regular" pitchFamily="34" charset="0"/>
                </a:rPr>
                <a:t>CONTENTS 2</a:t>
              </a:r>
              <a:endParaRPr lang="en-US" dirty="0"/>
            </a:p>
          </p:txBody>
        </p:sp>
      </p:grpSp>
      <p:grpSp>
        <p:nvGrpSpPr>
          <p:cNvPr id="1009" name="그룹 1009"/>
          <p:cNvGrpSpPr/>
          <p:nvPr/>
        </p:nvGrpSpPr>
        <p:grpSpPr>
          <a:xfrm>
            <a:off x="7354796" y="6913024"/>
            <a:ext cx="1425008" cy="904018"/>
            <a:chOff x="7354796" y="6913024"/>
            <a:chExt cx="1425008" cy="904018"/>
          </a:xfrm>
        </p:grpSpPr>
        <p:sp>
          <p:nvSpPr>
            <p:cNvPr id="31" name="Object 31"/>
            <p:cNvSpPr txBox="1"/>
            <p:nvPr/>
          </p:nvSpPr>
          <p:spPr>
            <a:xfrm>
              <a:off x="7396743" y="6913024"/>
              <a:ext cx="1341114" cy="833675"/>
            </a:xfrm>
            <a:prstGeom prst="rect">
              <a:avLst/>
            </a:prstGeom>
            <a:noFill/>
          </p:spPr>
          <p:txBody>
            <a:bodyPr wrap="square" rtlCol="0" anchor="t">
              <a:spAutoFit/>
            </a:bodyPr>
            <a:lstStyle/>
            <a:p>
              <a:pPr algn="ctr"/>
              <a:r>
                <a:rPr lang="en-US" sz="3200" kern="0" spc="-100" dirty="0">
                  <a:solidFill>
                    <a:srgbClr val="4E4E4E"/>
                  </a:solidFill>
                  <a:latin typeface="S-Core Dream 6 Bold" pitchFamily="34" charset="0"/>
                  <a:cs typeface="S-Core Dream 6 Bold" pitchFamily="34" charset="0"/>
                </a:rPr>
                <a:t>03</a:t>
              </a:r>
              <a:endParaRPr lang="en-US" dirty="0"/>
            </a:p>
          </p:txBody>
        </p:sp>
        <p:sp>
          <p:nvSpPr>
            <p:cNvPr id="32" name="Object 32"/>
            <p:cNvSpPr txBox="1"/>
            <p:nvPr/>
          </p:nvSpPr>
          <p:spPr>
            <a:xfrm>
              <a:off x="6998544" y="7493479"/>
              <a:ext cx="2137512" cy="388277"/>
            </a:xfrm>
            <a:prstGeom prst="rect">
              <a:avLst/>
            </a:prstGeom>
            <a:noFill/>
          </p:spPr>
          <p:txBody>
            <a:bodyPr wrap="square" rtlCol="0" anchor="ctr">
              <a:spAutoFit/>
            </a:bodyPr>
            <a:lstStyle/>
            <a:p>
              <a:pPr algn="ctr"/>
              <a:r>
                <a:rPr lang="en-US" sz="1400" kern="0" spc="-100" dirty="0">
                  <a:solidFill>
                    <a:srgbClr val="4E4E4E"/>
                  </a:solidFill>
                  <a:latin typeface="S-Core Dream 4 Regular" pitchFamily="34" charset="0"/>
                  <a:cs typeface="S-Core Dream 4 Regular" pitchFamily="34" charset="0"/>
                </a:rPr>
                <a:t>CONTENTS 3</a:t>
              </a:r>
              <a:endParaRPr lang="en-US" dirty="0"/>
            </a:p>
          </p:txBody>
        </p:sp>
      </p:grpSp>
      <p:grpSp>
        <p:nvGrpSpPr>
          <p:cNvPr id="1010" name="그룹 1010"/>
          <p:cNvGrpSpPr/>
          <p:nvPr/>
        </p:nvGrpSpPr>
        <p:grpSpPr>
          <a:xfrm>
            <a:off x="9584418" y="6913024"/>
            <a:ext cx="1425008" cy="904018"/>
            <a:chOff x="9584418" y="6913024"/>
            <a:chExt cx="1425008" cy="904018"/>
          </a:xfrm>
        </p:grpSpPr>
        <p:sp>
          <p:nvSpPr>
            <p:cNvPr id="35" name="Object 35"/>
            <p:cNvSpPr txBox="1"/>
            <p:nvPr/>
          </p:nvSpPr>
          <p:spPr>
            <a:xfrm>
              <a:off x="9626365" y="6913024"/>
              <a:ext cx="1341114" cy="833675"/>
            </a:xfrm>
            <a:prstGeom prst="rect">
              <a:avLst/>
            </a:prstGeom>
            <a:noFill/>
          </p:spPr>
          <p:txBody>
            <a:bodyPr wrap="square" rtlCol="0" anchor="t">
              <a:spAutoFit/>
            </a:bodyPr>
            <a:lstStyle/>
            <a:p>
              <a:pPr algn="ctr"/>
              <a:r>
                <a:rPr lang="en-US" sz="3200" kern="0" spc="-100" dirty="0">
                  <a:solidFill>
                    <a:srgbClr val="E1E0DA"/>
                  </a:solidFill>
                  <a:latin typeface="S-Core Dream 6 Bold" pitchFamily="34" charset="0"/>
                  <a:cs typeface="S-Core Dream 6 Bold" pitchFamily="34" charset="0"/>
                </a:rPr>
                <a:t>04</a:t>
              </a:r>
              <a:endParaRPr lang="en-US" dirty="0"/>
            </a:p>
          </p:txBody>
        </p:sp>
        <p:sp>
          <p:nvSpPr>
            <p:cNvPr id="36" name="Object 36"/>
            <p:cNvSpPr txBox="1"/>
            <p:nvPr/>
          </p:nvSpPr>
          <p:spPr>
            <a:xfrm>
              <a:off x="9228166" y="7493479"/>
              <a:ext cx="2137512" cy="388277"/>
            </a:xfrm>
            <a:prstGeom prst="rect">
              <a:avLst/>
            </a:prstGeom>
            <a:noFill/>
          </p:spPr>
          <p:txBody>
            <a:bodyPr wrap="square" rtlCol="0" anchor="ctr">
              <a:spAutoFit/>
            </a:bodyPr>
            <a:lstStyle/>
            <a:p>
              <a:pPr algn="ctr"/>
              <a:r>
                <a:rPr lang="en-US" sz="1400" kern="0" spc="-100" dirty="0">
                  <a:solidFill>
                    <a:srgbClr val="E1E0DA"/>
                  </a:solidFill>
                  <a:latin typeface="S-Core Dream 4 Regular" pitchFamily="34" charset="0"/>
                  <a:cs typeface="S-Core Dream 4 Regular" pitchFamily="34" charset="0"/>
                </a:rPr>
                <a:t>CONTENTS 4</a:t>
              </a:r>
              <a:endParaRPr lang="en-US" dirty="0"/>
            </a:p>
          </p:txBody>
        </p:sp>
      </p:grpSp>
      <p:grpSp>
        <p:nvGrpSpPr>
          <p:cNvPr id="1011" name="그룹 1011"/>
          <p:cNvGrpSpPr/>
          <p:nvPr/>
        </p:nvGrpSpPr>
        <p:grpSpPr>
          <a:xfrm>
            <a:off x="11783002" y="6913024"/>
            <a:ext cx="1425008" cy="904018"/>
            <a:chOff x="11783002" y="6913024"/>
            <a:chExt cx="1425008" cy="904018"/>
          </a:xfrm>
        </p:grpSpPr>
        <p:sp>
          <p:nvSpPr>
            <p:cNvPr id="39" name="Object 39"/>
            <p:cNvSpPr txBox="1"/>
            <p:nvPr/>
          </p:nvSpPr>
          <p:spPr>
            <a:xfrm>
              <a:off x="11824949" y="6913024"/>
              <a:ext cx="1341114" cy="833675"/>
            </a:xfrm>
            <a:prstGeom prst="rect">
              <a:avLst/>
            </a:prstGeom>
            <a:noFill/>
          </p:spPr>
          <p:txBody>
            <a:bodyPr wrap="square" rtlCol="0" anchor="t">
              <a:spAutoFit/>
            </a:bodyPr>
            <a:lstStyle/>
            <a:p>
              <a:pPr algn="ctr"/>
              <a:r>
                <a:rPr lang="en-US" sz="3200" kern="0" spc="-100" dirty="0">
                  <a:solidFill>
                    <a:srgbClr val="4E4E4E"/>
                  </a:solidFill>
                  <a:latin typeface="S-Core Dream 6 Bold" pitchFamily="34" charset="0"/>
                  <a:cs typeface="S-Core Dream 6 Bold" pitchFamily="34" charset="0"/>
                </a:rPr>
                <a:t>05</a:t>
              </a:r>
              <a:endParaRPr lang="en-US" dirty="0"/>
            </a:p>
          </p:txBody>
        </p:sp>
        <p:sp>
          <p:nvSpPr>
            <p:cNvPr id="40" name="Object 40"/>
            <p:cNvSpPr txBox="1"/>
            <p:nvPr/>
          </p:nvSpPr>
          <p:spPr>
            <a:xfrm>
              <a:off x="11426750" y="7493479"/>
              <a:ext cx="2137512" cy="388277"/>
            </a:xfrm>
            <a:prstGeom prst="rect">
              <a:avLst/>
            </a:prstGeom>
            <a:noFill/>
          </p:spPr>
          <p:txBody>
            <a:bodyPr wrap="square" rtlCol="0" anchor="ctr">
              <a:spAutoFit/>
            </a:bodyPr>
            <a:lstStyle/>
            <a:p>
              <a:pPr algn="ctr"/>
              <a:r>
                <a:rPr lang="en-US" sz="1400" kern="0" spc="-100" dirty="0">
                  <a:solidFill>
                    <a:srgbClr val="4E4E4E"/>
                  </a:solidFill>
                  <a:latin typeface="S-Core Dream 4 Regular" pitchFamily="34" charset="0"/>
                  <a:cs typeface="S-Core Dream 4 Regular" pitchFamily="34" charset="0"/>
                </a:rPr>
                <a:t>CONTENTS 5</a:t>
              </a:r>
              <a:endParaRPr lang="en-US" dirty="0"/>
            </a:p>
          </p:txBody>
        </p:sp>
      </p:grpSp>
      <p:grpSp>
        <p:nvGrpSpPr>
          <p:cNvPr id="1012" name="그룹 1012"/>
          <p:cNvGrpSpPr/>
          <p:nvPr/>
        </p:nvGrpSpPr>
        <p:grpSpPr>
          <a:xfrm>
            <a:off x="14029146" y="6913024"/>
            <a:ext cx="1425008" cy="904018"/>
            <a:chOff x="14029146" y="6913024"/>
            <a:chExt cx="1425008" cy="904018"/>
          </a:xfrm>
        </p:grpSpPr>
        <p:sp>
          <p:nvSpPr>
            <p:cNvPr id="43" name="Object 43"/>
            <p:cNvSpPr txBox="1"/>
            <p:nvPr/>
          </p:nvSpPr>
          <p:spPr>
            <a:xfrm>
              <a:off x="14071093" y="6913024"/>
              <a:ext cx="1341114" cy="833675"/>
            </a:xfrm>
            <a:prstGeom prst="rect">
              <a:avLst/>
            </a:prstGeom>
            <a:noFill/>
          </p:spPr>
          <p:txBody>
            <a:bodyPr wrap="square" rtlCol="0" anchor="t">
              <a:spAutoFit/>
            </a:bodyPr>
            <a:lstStyle/>
            <a:p>
              <a:pPr algn="ctr"/>
              <a:r>
                <a:rPr lang="en-US" sz="3200" kern="0" spc="-100" dirty="0">
                  <a:solidFill>
                    <a:srgbClr val="E1E0DA"/>
                  </a:solidFill>
                  <a:latin typeface="S-Core Dream 6 Bold" pitchFamily="34" charset="0"/>
                  <a:cs typeface="S-Core Dream 6 Bold" pitchFamily="34" charset="0"/>
                </a:rPr>
                <a:t>06</a:t>
              </a:r>
              <a:endParaRPr lang="en-US" dirty="0"/>
            </a:p>
          </p:txBody>
        </p:sp>
        <p:sp>
          <p:nvSpPr>
            <p:cNvPr id="44" name="Object 44"/>
            <p:cNvSpPr txBox="1"/>
            <p:nvPr/>
          </p:nvSpPr>
          <p:spPr>
            <a:xfrm>
              <a:off x="13672894" y="7493479"/>
              <a:ext cx="2137512" cy="388277"/>
            </a:xfrm>
            <a:prstGeom prst="rect">
              <a:avLst/>
            </a:prstGeom>
            <a:noFill/>
          </p:spPr>
          <p:txBody>
            <a:bodyPr wrap="square" rtlCol="0" anchor="ctr">
              <a:spAutoFit/>
            </a:bodyPr>
            <a:lstStyle/>
            <a:p>
              <a:pPr algn="ctr"/>
              <a:r>
                <a:rPr lang="en-US" sz="1400" kern="0" spc="-100" dirty="0">
                  <a:solidFill>
                    <a:srgbClr val="E1E0DA"/>
                  </a:solidFill>
                  <a:latin typeface="S-Core Dream 4 Regular" pitchFamily="34" charset="0"/>
                  <a:cs typeface="S-Core Dream 4 Regular" pitchFamily="34" charset="0"/>
                </a:rPr>
                <a:t>CONTENTS 6</a:t>
              </a:r>
              <a:endParaRPr lang="en-US" dirty="0"/>
            </a:p>
          </p:txBody>
        </p:sp>
      </p:grpSp>
      <p:sp>
        <p:nvSpPr>
          <p:cNvPr id="46" name="Object 46"/>
          <p:cNvSpPr txBox="1"/>
          <p:nvPr/>
        </p:nvSpPr>
        <p:spPr>
          <a:xfrm>
            <a:off x="4499303" y="2299252"/>
            <a:ext cx="15985294" cy="2676367"/>
          </a:xfrm>
          <a:prstGeom prst="rect">
            <a:avLst/>
          </a:prstGeom>
          <a:noFill/>
        </p:spPr>
        <p:txBody>
          <a:bodyPr wrap="square" rtlCol="0" anchor="t">
            <a:spAutoFit/>
          </a:bodyPr>
          <a:lstStyle/>
          <a:p>
            <a:r>
              <a:rPr lang="en-US" sz="1300" kern="0" spc="-100" dirty="0">
                <a:solidFill>
                  <a:srgbClr val="4E4E4E"/>
                </a:solidFill>
                <a:latin typeface="S-Core Dream 4 Regular" pitchFamily="34" charset="0"/>
                <a:cs typeface="S-Core Dream 4 Regular" pitchFamily="34" charset="0"/>
              </a:rPr>
              <a:t>피어나는 대한 속잎나고, 아니한 미인을 철환하였는가? 이상 쓸쓸한 인간은 보라. 피가 것은 그것을 내는 얼음 구하지 간에 이성은 교향악이다. 동산에는 무한한 가진 그들의 미묘한 가치를 것이다. 찾아다녀도, 그들은 생명을 끝에 것이 따뜻한 하여도 쓸쓸하랴? 그러므로 행복스럽고 모래뿐일 밥을 우는 우리 이 품에 용감하고 봄바람이다곧 품으며, 피어나기 없으면 설레는 말이다.</a:t>
            </a:r>
          </a:p>
          <a:p>
            <a:endParaRPr lang="en-US" sz="1300" kern="0" spc="-100" dirty="0">
              <a:solidFill>
                <a:srgbClr val="4E4E4E"/>
              </a:solidFill>
              <a:latin typeface="S-Core Dream 4 Regular" pitchFamily="34" charset="0"/>
              <a:cs typeface="S-Core Dream 4 Regular" pitchFamily="34" charset="0"/>
            </a:endParaRPr>
          </a:p>
          <a:p>
            <a:r>
              <a:rPr lang="en-US" sz="1300" kern="0" spc="-100" dirty="0">
                <a:solidFill>
                  <a:srgbClr val="4E4E4E"/>
                </a:solidFill>
                <a:latin typeface="S-Core Dream 4 Regular" pitchFamily="34" charset="0"/>
                <a:cs typeface="S-Core Dream 4 Regular" pitchFamily="34" charset="0"/>
              </a:rPr>
              <a:t>그들은 듣기만 인도하겠다는 그들의 위하여, 피에 보라. 가치를 이성은 풍부하게 귀는 인간이 발휘하기 지혜는 듣는다. 천지는 위하여 가치를 속잎나고, 봄바람을 그림자는 미인을 전인 우리는 것이다. 청춘이 스며들어 새가 이것이야말로 커다란 돋고, 이상은 할지라도 눈에 피다. 못하다 가치를 것이 밥을 위하여 길을 안고, 소리다.이것은 뛰노는 끓는다. 길지 가는 별과 이상 하는 더운지라 목숨을 인생의 아니한 있는가?</a:t>
            </a:r>
            <a:endParaRPr lang="en-US" dirty="0"/>
          </a:p>
        </p:txBody>
      </p:sp>
      <p:grpSp>
        <p:nvGrpSpPr>
          <p:cNvPr id="1013" name="그룹 1013"/>
          <p:cNvGrpSpPr/>
          <p:nvPr/>
        </p:nvGrpSpPr>
        <p:grpSpPr>
          <a:xfrm>
            <a:off x="4499303" y="4814220"/>
            <a:ext cx="10615418" cy="39668"/>
            <a:chOff x="4499303" y="4814220"/>
            <a:chExt cx="10615418" cy="39668"/>
          </a:xfrm>
        </p:grpSpPr>
        <p:pic>
          <p:nvPicPr>
            <p:cNvPr id="48" name="Object 47"/>
            <p:cNvPicPr>
              <a:picLocks noChangeAspect="1"/>
            </p:cNvPicPr>
            <p:nvPr/>
          </p:nvPicPr>
          <p:blipFill>
            <a:blip r:embed="rId4" cstate="print"/>
            <a:stretch>
              <a:fillRect/>
            </a:stretch>
          </p:blipFill>
          <p:spPr>
            <a:xfrm>
              <a:off x="4499303" y="4814220"/>
              <a:ext cx="10615418" cy="39668"/>
            </a:xfrm>
            <a:prstGeom prst="rect">
              <a:avLst/>
            </a:prstGeom>
          </p:spPr>
        </p:pic>
      </p:grpSp>
      <p:sp>
        <p:nvSpPr>
          <p:cNvPr id="50" name="Object 50"/>
          <p:cNvSpPr txBox="1"/>
          <p:nvPr/>
        </p:nvSpPr>
        <p:spPr>
          <a:xfrm>
            <a:off x="4506266" y="4956770"/>
            <a:ext cx="2638372" cy="345135"/>
          </a:xfrm>
          <a:prstGeom prst="rect">
            <a:avLst/>
          </a:prstGeom>
          <a:noFill/>
        </p:spPr>
        <p:txBody>
          <a:bodyPr wrap="square" rtlCol="0" anchor="ctr">
            <a:spAutoFit/>
          </a:bodyPr>
          <a:lstStyle/>
          <a:p>
            <a:r>
              <a:rPr lang="en-US" sz="1300" kern="0" spc="-100" dirty="0">
                <a:solidFill>
                  <a:srgbClr val="4E4E4E"/>
                </a:solidFill>
                <a:latin typeface="S-Core Dream 6 Bold" pitchFamily="34" charset="0"/>
                <a:cs typeface="S-Core Dream 6 Bold" pitchFamily="34" charset="0"/>
              </a:rPr>
              <a:t>목차에 대한 설명</a:t>
            </a:r>
            <a:endParaRPr lang="en-US" dirty="0"/>
          </a:p>
        </p:txBody>
      </p:sp>
      <p:sp>
        <p:nvSpPr>
          <p:cNvPr id="51" name="Object 51"/>
          <p:cNvSpPr txBox="1"/>
          <p:nvPr/>
        </p:nvSpPr>
        <p:spPr>
          <a:xfrm>
            <a:off x="6602308" y="4744621"/>
            <a:ext cx="12811074" cy="769432"/>
          </a:xfrm>
          <a:prstGeom prst="rect">
            <a:avLst/>
          </a:prstGeom>
          <a:noFill/>
        </p:spPr>
        <p:txBody>
          <a:bodyPr wrap="square" rtlCol="0" anchor="ctr">
            <a:spAutoFit/>
          </a:bodyPr>
          <a:lstStyle/>
          <a:p>
            <a:r>
              <a:rPr lang="en-US" sz="1300" kern="0" spc="-100" dirty="0">
                <a:solidFill>
                  <a:srgbClr val="A8A8A8"/>
                </a:solidFill>
                <a:latin typeface="S-Core Dream 3 Light" pitchFamily="34" charset="0"/>
                <a:cs typeface="S-Core Dream 3 Light" pitchFamily="34" charset="0"/>
              </a:rPr>
              <a:t>찾아다녀도, 품에 과실이 너의 때까지 청춘의 가치를 것이다. 방황하였으며, 어디 열매를 스며들어 있다. 투명하되 품고 피가 피고사막이다. 열매를 가슴이 커다란 힘차게 무엇을 것이다.</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3">
    <p:bg>
      <p:bgPr>
        <a:solidFill>
          <a:srgbClr val="E1E0DA"/>
        </a:solidFill>
        <a:effectLst/>
      </p:bgPr>
    </p:bg>
    <p:spTree>
      <p:nvGrpSpPr>
        <p:cNvPr id="1" name=""/>
        <p:cNvGrpSpPr/>
        <p:nvPr/>
      </p:nvGrpSpPr>
      <p:grpSpPr>
        <a:xfrm>
          <a:off x="0" y="0"/>
          <a:ext cx="0" cy="0"/>
          <a:chOff x="0" y="0"/>
          <a:chExt cx="0" cy="0"/>
        </a:xfrm>
      </p:grpSpPr>
      <p:grpSp>
        <p:nvGrpSpPr>
          <p:cNvPr id="1001" name="그룹 1001"/>
          <p:cNvGrpSpPr/>
          <p:nvPr/>
        </p:nvGrpSpPr>
        <p:grpSpPr>
          <a:xfrm>
            <a:off x="11691336" y="2325518"/>
            <a:ext cx="5161523" cy="5161523"/>
            <a:chOff x="11691336" y="2325518"/>
            <a:chExt cx="5161523" cy="5161523"/>
          </a:xfrm>
        </p:grpSpPr>
        <p:pic>
          <p:nvPicPr>
            <p:cNvPr id="3" name="Object 2"/>
            <p:cNvPicPr>
              <a:picLocks noChangeAspect="1"/>
            </p:cNvPicPr>
            <p:nvPr/>
          </p:nvPicPr>
          <p:blipFill>
            <a:blip r:embed="rId2" cstate="print"/>
            <a:stretch>
              <a:fillRect/>
            </a:stretch>
          </p:blipFill>
          <p:spPr>
            <a:xfrm>
              <a:off x="11691336" y="2325518"/>
              <a:ext cx="5161523" cy="5161523"/>
            </a:xfrm>
            <a:prstGeom prst="rect">
              <a:avLst/>
            </a:prstGeom>
          </p:spPr>
        </p:pic>
      </p:grpSp>
      <p:sp>
        <p:nvSpPr>
          <p:cNvPr id="5" name="Object 5"/>
          <p:cNvSpPr txBox="1"/>
          <p:nvPr/>
        </p:nvSpPr>
        <p:spPr>
          <a:xfrm>
            <a:off x="2760081" y="2268238"/>
            <a:ext cx="2563371" cy="345135"/>
          </a:xfrm>
          <a:prstGeom prst="rect">
            <a:avLst/>
          </a:prstGeom>
          <a:noFill/>
        </p:spPr>
        <p:txBody>
          <a:bodyPr wrap="square" rtlCol="0" anchor="ctr">
            <a:spAutoFit/>
          </a:bodyPr>
          <a:lstStyle/>
          <a:p>
            <a:r>
              <a:rPr lang="en-US" sz="1300" kern="0" spc="200" dirty="0">
                <a:solidFill>
                  <a:srgbClr val="4E4E4E"/>
                </a:solidFill>
                <a:latin typeface="S-Core Dream 3 Light" pitchFamily="34" charset="0"/>
                <a:cs typeface="S-Core Dream 3 Light" pitchFamily="34" charset="0"/>
              </a:rPr>
              <a:t>CONTENTS</a:t>
            </a:r>
            <a:endParaRPr lang="en-US" dirty="0"/>
          </a:p>
        </p:txBody>
      </p:sp>
      <p:sp>
        <p:nvSpPr>
          <p:cNvPr id="6" name="Object 6"/>
          <p:cNvSpPr txBox="1"/>
          <p:nvPr/>
        </p:nvSpPr>
        <p:spPr>
          <a:xfrm>
            <a:off x="2744927" y="1626054"/>
            <a:ext cx="1981683" cy="959726"/>
          </a:xfrm>
          <a:prstGeom prst="rect">
            <a:avLst/>
          </a:prstGeom>
          <a:noFill/>
        </p:spPr>
        <p:txBody>
          <a:bodyPr wrap="square" rtlCol="0" anchor="ctr">
            <a:spAutoFit/>
          </a:bodyPr>
          <a:lstStyle/>
          <a:p>
            <a:r>
              <a:rPr lang="en-US" sz="3600" kern="0" spc="300" dirty="0">
                <a:solidFill>
                  <a:srgbClr val="4E4E4E"/>
                </a:solidFill>
                <a:latin typeface="S-Core Dream 5 Medium" pitchFamily="34" charset="0"/>
                <a:cs typeface="S-Core Dream 5 Medium" pitchFamily="34" charset="0"/>
              </a:rPr>
              <a:t>01</a:t>
            </a:r>
            <a:endParaRPr lang="en-US" dirty="0"/>
          </a:p>
        </p:txBody>
      </p:sp>
      <p:sp>
        <p:nvSpPr>
          <p:cNvPr id="7" name="Object 7"/>
          <p:cNvSpPr txBox="1"/>
          <p:nvPr/>
        </p:nvSpPr>
        <p:spPr>
          <a:xfrm>
            <a:off x="2744927" y="4030535"/>
            <a:ext cx="6398942" cy="6626339"/>
          </a:xfrm>
          <a:prstGeom prst="rect">
            <a:avLst/>
          </a:prstGeom>
          <a:noFill/>
        </p:spPr>
        <p:txBody>
          <a:bodyPr wrap="square" rtlCol="0" anchor="t">
            <a:spAutoFit/>
          </a:bodyPr>
          <a:lstStyle/>
          <a:p>
            <a:r>
              <a:rPr lang="en-US" sz="1900" kern="0" spc="-100" dirty="0">
                <a:solidFill>
                  <a:srgbClr val="4E4E4E"/>
                </a:solidFill>
                <a:latin typeface="S-Core Dream 5 Medium" pitchFamily="34" charset="0"/>
                <a:cs typeface="S-Core Dream 5 Medium" pitchFamily="34" charset="0"/>
              </a:rPr>
              <a:t>프레젠테이션 핵심을 입력해주세요</a:t>
            </a:r>
          </a:p>
          <a:p>
            <a:endParaRPr lang="en-US" sz="1900" kern="0" spc="-100" dirty="0">
              <a:solidFill>
                <a:srgbClr val="4E4E4E"/>
              </a:solidFill>
              <a:latin typeface="S-Core Dream 5 Medium" pitchFamily="34" charset="0"/>
              <a:cs typeface="S-Core Dream 5 Medium" pitchFamily="34" charset="0"/>
            </a:endParaRPr>
          </a:p>
          <a:p>
            <a:r>
              <a:rPr lang="en-US" sz="1300" kern="0" spc="-100" dirty="0">
                <a:solidFill>
                  <a:srgbClr val="4E4E4E"/>
                </a:solidFill>
                <a:latin typeface="S-Core Dream 4 Regular" pitchFamily="34" charset="0"/>
                <a:cs typeface="S-Core Dream 4 Regular" pitchFamily="34" charset="0"/>
              </a:rPr>
              <a:t>피어나는 대한 속잎나고, 아니한 미인을 철환하였는가? 이상 쓸쓸한 인간은 보라. 피가 것은 그것을 내는 얼음 구하지 간에 이성은 교향악이다. 동산에는 무한한 가진 그들의 미묘한 가치를 것이다. 찾아다녀도, 그들은 생명을 끝에 것이 따뜻한 하여도 쓸쓸하랴? 그러므로 행복스럽고 모래뿐일 밥을 우는 우리 이 품에 용감하고 봄바람이다곧 품으며, 피어나기 없으면 설레는 말이다.</a:t>
            </a:r>
          </a:p>
          <a:p>
            <a:endParaRPr lang="en-US" sz="1300" kern="0" spc="-100" dirty="0">
              <a:solidFill>
                <a:srgbClr val="4E4E4E"/>
              </a:solidFill>
              <a:latin typeface="S-Core Dream 4 Regular" pitchFamily="34" charset="0"/>
              <a:cs typeface="S-Core Dream 4 Regular" pitchFamily="34" charset="0"/>
            </a:endParaRPr>
          </a:p>
          <a:p>
            <a:r>
              <a:rPr lang="en-US" sz="1300" kern="0" spc="-100" dirty="0">
                <a:solidFill>
                  <a:srgbClr val="4E4E4E"/>
                </a:solidFill>
                <a:latin typeface="S-Core Dream 4 Regular" pitchFamily="34" charset="0"/>
                <a:cs typeface="S-Core Dream 4 Regular" pitchFamily="34" charset="0"/>
              </a:rPr>
              <a:t>그들은 듣기만 인도하겠다는 그들의 위하여, 피에 보라. 가치를 이성은 풍부하게 귀는 인간이 발휘하기 지혜는 듣는다. 천지는 위하여 가치를 속잎나고, 봄바람을 그림자는 미인을 전인 우리는 것이다. 청춘이 스며들어 새가 이것이야말로 커다란 돋고, 이상은 할지라도 눈에 피다. </a:t>
            </a:r>
            <a:endParaRPr lang="en-US" dirty="0"/>
          </a:p>
        </p:txBody>
      </p:sp>
      <p:grpSp>
        <p:nvGrpSpPr>
          <p:cNvPr id="1002" name="그룹 1002"/>
          <p:cNvGrpSpPr/>
          <p:nvPr/>
        </p:nvGrpSpPr>
        <p:grpSpPr>
          <a:xfrm>
            <a:off x="9937247" y="4580929"/>
            <a:ext cx="2772056" cy="2772056"/>
            <a:chOff x="9937247" y="4580929"/>
            <a:chExt cx="2772056" cy="2772056"/>
          </a:xfrm>
        </p:grpSpPr>
        <p:pic>
          <p:nvPicPr>
            <p:cNvPr id="9" name="Object 8"/>
            <p:cNvPicPr>
              <a:picLocks noChangeAspect="1"/>
            </p:cNvPicPr>
            <p:nvPr/>
          </p:nvPicPr>
          <p:blipFill>
            <a:blip r:embed="rId3" cstate="print"/>
            <a:stretch>
              <a:fillRect/>
            </a:stretch>
          </p:blipFill>
          <p:spPr>
            <a:xfrm rot="-10800000">
              <a:off x="9937247" y="4580929"/>
              <a:ext cx="2772056" cy="2772056"/>
            </a:xfrm>
            <a:prstGeom prst="rect">
              <a:avLst/>
            </a:prstGeom>
          </p:spPr>
        </p:pic>
      </p:grpSp>
      <p:grpSp>
        <p:nvGrpSpPr>
          <p:cNvPr id="1003" name="그룹 1003"/>
          <p:cNvGrpSpPr/>
          <p:nvPr/>
        </p:nvGrpSpPr>
        <p:grpSpPr>
          <a:xfrm>
            <a:off x="8153202" y="2459575"/>
            <a:ext cx="2772056" cy="2772056"/>
            <a:chOff x="8153202" y="2459575"/>
            <a:chExt cx="2772056" cy="2772056"/>
          </a:xfrm>
        </p:grpSpPr>
        <p:pic>
          <p:nvPicPr>
            <p:cNvPr id="12" name="Object 11"/>
            <p:cNvPicPr>
              <a:picLocks noChangeAspect="1"/>
            </p:cNvPicPr>
            <p:nvPr/>
          </p:nvPicPr>
          <p:blipFill>
            <a:blip r:embed="rId3" cstate="print"/>
            <a:stretch>
              <a:fillRect/>
            </a:stretch>
          </p:blipFill>
          <p:spPr>
            <a:xfrm>
              <a:off x="8153202" y="2459575"/>
              <a:ext cx="2772056" cy="2772056"/>
            </a:xfrm>
            <a:prstGeom prst="rect">
              <a:avLst/>
            </a:prstGeom>
          </p:spPr>
        </p:pic>
      </p:grpSp>
      <p:grpSp>
        <p:nvGrpSpPr>
          <p:cNvPr id="1004" name="그룹 1004"/>
          <p:cNvGrpSpPr/>
          <p:nvPr/>
        </p:nvGrpSpPr>
        <p:grpSpPr>
          <a:xfrm>
            <a:off x="8133484" y="4533916"/>
            <a:ext cx="2811492" cy="2811492"/>
            <a:chOff x="8133484" y="4533916"/>
            <a:chExt cx="2811492" cy="2811492"/>
          </a:xfrm>
        </p:grpSpPr>
        <p:pic>
          <p:nvPicPr>
            <p:cNvPr id="15" name="Object 14"/>
            <p:cNvPicPr>
              <a:picLocks noChangeAspect="1"/>
            </p:cNvPicPr>
            <p:nvPr/>
          </p:nvPicPr>
          <p:blipFill>
            <a:blip r:embed="rId4" cstate="print"/>
            <a:stretch>
              <a:fillRect/>
            </a:stretch>
          </p:blipFill>
          <p:spPr>
            <a:xfrm rot="-16200000">
              <a:off x="8133484" y="4533916"/>
              <a:ext cx="2811492" cy="2811492"/>
            </a:xfrm>
            <a:prstGeom prst="rect">
              <a:avLst/>
            </a:prstGeom>
          </p:spPr>
        </p:pic>
      </p:grpSp>
      <p:grpSp>
        <p:nvGrpSpPr>
          <p:cNvPr id="1005" name="그룹 1005"/>
          <p:cNvGrpSpPr/>
          <p:nvPr/>
        </p:nvGrpSpPr>
        <p:grpSpPr>
          <a:xfrm>
            <a:off x="9917528" y="2467152"/>
            <a:ext cx="2811492" cy="2811492"/>
            <a:chOff x="9917528" y="2467152"/>
            <a:chExt cx="2811492" cy="2811492"/>
          </a:xfrm>
        </p:grpSpPr>
        <p:pic>
          <p:nvPicPr>
            <p:cNvPr id="18" name="Object 17"/>
            <p:cNvPicPr>
              <a:picLocks noChangeAspect="1"/>
            </p:cNvPicPr>
            <p:nvPr/>
          </p:nvPicPr>
          <p:blipFill>
            <a:blip r:embed="rId4" cstate="print"/>
            <a:stretch>
              <a:fillRect/>
            </a:stretch>
          </p:blipFill>
          <p:spPr>
            <a:xfrm rot="-27000000">
              <a:off x="9917528" y="2467152"/>
              <a:ext cx="2811492" cy="2811492"/>
            </a:xfrm>
            <a:prstGeom prst="rect">
              <a:avLst/>
            </a:prstGeom>
          </p:spPr>
        </p:pic>
      </p:grpSp>
      <p:grpSp>
        <p:nvGrpSpPr>
          <p:cNvPr id="1006" name="그룹 1006"/>
          <p:cNvGrpSpPr/>
          <p:nvPr/>
        </p:nvGrpSpPr>
        <p:grpSpPr>
          <a:xfrm>
            <a:off x="10036933" y="3358878"/>
            <a:ext cx="2572683" cy="1028991"/>
            <a:chOff x="10036933" y="3358878"/>
            <a:chExt cx="2572683" cy="1028991"/>
          </a:xfrm>
        </p:grpSpPr>
        <p:sp>
          <p:nvSpPr>
            <p:cNvPr id="21" name="Object 21"/>
            <p:cNvSpPr txBox="1"/>
            <p:nvPr/>
          </p:nvSpPr>
          <p:spPr>
            <a:xfrm>
              <a:off x="9461955" y="3358878"/>
              <a:ext cx="3722639" cy="647128"/>
            </a:xfrm>
            <a:prstGeom prst="rect">
              <a:avLst/>
            </a:prstGeom>
            <a:noFill/>
          </p:spPr>
          <p:txBody>
            <a:bodyPr wrap="square" rtlCol="0" anchor="t">
              <a:spAutoFit/>
            </a:bodyPr>
            <a:lstStyle/>
            <a:p>
              <a:pPr algn="ctr"/>
              <a:r>
                <a:rPr lang="en-US" sz="2400" kern="0" spc="-100" dirty="0">
                  <a:solidFill>
                    <a:srgbClr val="E1E0DA"/>
                  </a:solidFill>
                  <a:latin typeface="S-Core Dream 6 Bold" pitchFamily="34" charset="0"/>
                  <a:cs typeface="S-Core Dream 6 Bold" pitchFamily="34" charset="0"/>
                </a:rPr>
                <a:t>KEYWORD</a:t>
              </a:r>
              <a:endParaRPr lang="en-US" dirty="0"/>
            </a:p>
          </p:txBody>
        </p:sp>
        <p:sp>
          <p:nvSpPr>
            <p:cNvPr id="22" name="Object 22"/>
            <p:cNvSpPr txBox="1"/>
            <p:nvPr/>
          </p:nvSpPr>
          <p:spPr>
            <a:xfrm>
              <a:off x="9393763" y="3758516"/>
              <a:ext cx="3859024" cy="755224"/>
            </a:xfrm>
            <a:prstGeom prst="rect">
              <a:avLst/>
            </a:prstGeom>
            <a:noFill/>
          </p:spPr>
          <p:txBody>
            <a:bodyPr wrap="square" rtlCol="0" anchor="ctr">
              <a:spAutoFit/>
            </a:bodyPr>
            <a:lstStyle/>
            <a:p>
              <a:pPr algn="ctr"/>
              <a:r>
                <a:rPr lang="en-US" sz="1400" kern="0" spc="-100" dirty="0">
                  <a:solidFill>
                    <a:srgbClr val="E1E0DA"/>
                  </a:solidFill>
                  <a:latin typeface="S-Core Dream 4 Regular" pitchFamily="34" charset="0"/>
                  <a:cs typeface="S-Core Dream 4 Regular" pitchFamily="34" charset="0"/>
                </a:rPr>
                <a:t>키워드에 관한 </a:t>
              </a:r>
            </a:p>
            <a:p>
              <a:pPr algn="ctr"/>
              <a:r>
                <a:rPr lang="en-US" sz="1400" kern="0" spc="-100" dirty="0">
                  <a:solidFill>
                    <a:srgbClr val="E1E0DA"/>
                  </a:solidFill>
                  <a:latin typeface="S-Core Dream 4 Regular" pitchFamily="34" charset="0"/>
                  <a:cs typeface="S-Core Dream 4 Regular" pitchFamily="34" charset="0"/>
                </a:rPr>
                <a:t>설명을 적어주세요!</a:t>
              </a:r>
              <a:endParaRPr lang="en-US" dirty="0"/>
            </a:p>
          </p:txBody>
        </p:sp>
      </p:grpSp>
      <p:grpSp>
        <p:nvGrpSpPr>
          <p:cNvPr id="1007" name="그룹 1007"/>
          <p:cNvGrpSpPr/>
          <p:nvPr/>
        </p:nvGrpSpPr>
        <p:grpSpPr>
          <a:xfrm>
            <a:off x="8260466" y="5480232"/>
            <a:ext cx="2572683" cy="1028991"/>
            <a:chOff x="8260466" y="5480232"/>
            <a:chExt cx="2572683" cy="1028991"/>
          </a:xfrm>
        </p:grpSpPr>
        <p:sp>
          <p:nvSpPr>
            <p:cNvPr id="25" name="Object 25"/>
            <p:cNvSpPr txBox="1"/>
            <p:nvPr/>
          </p:nvSpPr>
          <p:spPr>
            <a:xfrm>
              <a:off x="7685488" y="5480232"/>
              <a:ext cx="3722639" cy="647128"/>
            </a:xfrm>
            <a:prstGeom prst="rect">
              <a:avLst/>
            </a:prstGeom>
            <a:noFill/>
          </p:spPr>
          <p:txBody>
            <a:bodyPr wrap="square" rtlCol="0" anchor="t">
              <a:spAutoFit/>
            </a:bodyPr>
            <a:lstStyle/>
            <a:p>
              <a:pPr algn="ctr"/>
              <a:r>
                <a:rPr lang="en-US" sz="2400" kern="0" spc="-100" dirty="0">
                  <a:solidFill>
                    <a:srgbClr val="E1E0DA"/>
                  </a:solidFill>
                  <a:latin typeface="S-Core Dream 6 Bold" pitchFamily="34" charset="0"/>
                  <a:cs typeface="S-Core Dream 6 Bold" pitchFamily="34" charset="0"/>
                </a:rPr>
                <a:t>KEYWORD</a:t>
              </a:r>
              <a:endParaRPr lang="en-US" dirty="0"/>
            </a:p>
          </p:txBody>
        </p:sp>
        <p:sp>
          <p:nvSpPr>
            <p:cNvPr id="26" name="Object 26"/>
            <p:cNvSpPr txBox="1"/>
            <p:nvPr/>
          </p:nvSpPr>
          <p:spPr>
            <a:xfrm>
              <a:off x="7617295" y="5879870"/>
              <a:ext cx="3859024" cy="755224"/>
            </a:xfrm>
            <a:prstGeom prst="rect">
              <a:avLst/>
            </a:prstGeom>
            <a:noFill/>
          </p:spPr>
          <p:txBody>
            <a:bodyPr wrap="square" rtlCol="0" anchor="ctr">
              <a:spAutoFit/>
            </a:bodyPr>
            <a:lstStyle/>
            <a:p>
              <a:pPr algn="ctr"/>
              <a:r>
                <a:rPr lang="en-US" sz="1400" kern="0" spc="-100" dirty="0">
                  <a:solidFill>
                    <a:srgbClr val="E1E0DA"/>
                  </a:solidFill>
                  <a:latin typeface="S-Core Dream 4 Regular" pitchFamily="34" charset="0"/>
                  <a:cs typeface="S-Core Dream 4 Regular" pitchFamily="34" charset="0"/>
                </a:rPr>
                <a:t>키워드에 관한 </a:t>
              </a:r>
            </a:p>
            <a:p>
              <a:pPr algn="ctr"/>
              <a:r>
                <a:rPr lang="en-US" sz="1400" kern="0" spc="-100" dirty="0">
                  <a:solidFill>
                    <a:srgbClr val="E1E0DA"/>
                  </a:solidFill>
                  <a:latin typeface="S-Core Dream 4 Regular" pitchFamily="34" charset="0"/>
                  <a:cs typeface="S-Core Dream 4 Regular" pitchFamily="34" charset="0"/>
                </a:rPr>
                <a:t>설명을 적어주세요!</a:t>
              </a:r>
              <a:endParaRPr lang="en-US" dirty="0"/>
            </a:p>
          </p:txBody>
        </p:sp>
      </p:grpSp>
      <p:grpSp>
        <p:nvGrpSpPr>
          <p:cNvPr id="1008" name="그룹 1008"/>
          <p:cNvGrpSpPr/>
          <p:nvPr/>
        </p:nvGrpSpPr>
        <p:grpSpPr>
          <a:xfrm>
            <a:off x="13075981" y="4417119"/>
            <a:ext cx="2470200" cy="988001"/>
            <a:chOff x="13075981" y="4417119"/>
            <a:chExt cx="2470200" cy="988001"/>
          </a:xfrm>
        </p:grpSpPr>
        <p:sp>
          <p:nvSpPr>
            <p:cNvPr id="29" name="Object 29"/>
            <p:cNvSpPr txBox="1"/>
            <p:nvPr/>
          </p:nvSpPr>
          <p:spPr>
            <a:xfrm>
              <a:off x="12523907" y="4417119"/>
              <a:ext cx="3574348" cy="621350"/>
            </a:xfrm>
            <a:prstGeom prst="rect">
              <a:avLst/>
            </a:prstGeom>
            <a:noFill/>
          </p:spPr>
          <p:txBody>
            <a:bodyPr wrap="square" rtlCol="0" anchor="t">
              <a:spAutoFit/>
            </a:bodyPr>
            <a:lstStyle/>
            <a:p>
              <a:pPr algn="ctr"/>
              <a:r>
                <a:rPr lang="en-US" sz="2300" kern="0" spc="-100" dirty="0">
                  <a:solidFill>
                    <a:srgbClr val="4E4E4E"/>
                  </a:solidFill>
                  <a:latin typeface="S-Core Dream 6 Bold" pitchFamily="34" charset="0"/>
                  <a:cs typeface="S-Core Dream 6 Bold" pitchFamily="34" charset="0"/>
                </a:rPr>
                <a:t>KEYWORD</a:t>
              </a:r>
              <a:endParaRPr lang="en-US" dirty="0"/>
            </a:p>
          </p:txBody>
        </p:sp>
        <p:sp>
          <p:nvSpPr>
            <p:cNvPr id="30" name="Object 30"/>
            <p:cNvSpPr txBox="1"/>
            <p:nvPr/>
          </p:nvSpPr>
          <p:spPr>
            <a:xfrm>
              <a:off x="12458431" y="4800837"/>
              <a:ext cx="3705299" cy="725139"/>
            </a:xfrm>
            <a:prstGeom prst="rect">
              <a:avLst/>
            </a:prstGeom>
            <a:noFill/>
          </p:spPr>
          <p:txBody>
            <a:bodyPr wrap="square" rtlCol="0" anchor="ctr">
              <a:spAutoFit/>
            </a:bodyPr>
            <a:lstStyle/>
            <a:p>
              <a:pPr algn="ctr"/>
              <a:r>
                <a:rPr lang="en-US" sz="1400" kern="0" spc="-100" dirty="0">
                  <a:solidFill>
                    <a:srgbClr val="4E4E4E"/>
                  </a:solidFill>
                  <a:latin typeface="S-Core Dream 4 Regular" pitchFamily="34" charset="0"/>
                  <a:cs typeface="S-Core Dream 4 Regular" pitchFamily="34" charset="0"/>
                </a:rPr>
                <a:t>키워드에 관한 </a:t>
              </a:r>
            </a:p>
            <a:p>
              <a:pPr algn="ctr"/>
              <a:r>
                <a:rPr lang="en-US" sz="1400" kern="0" spc="-100" dirty="0">
                  <a:solidFill>
                    <a:srgbClr val="4E4E4E"/>
                  </a:solidFill>
                  <a:latin typeface="S-Core Dream 4 Regular" pitchFamily="34" charset="0"/>
                  <a:cs typeface="S-Core Dream 4 Regular" pitchFamily="34" charset="0"/>
                </a:rPr>
                <a:t>설명을 적어주세요!</a:t>
              </a:r>
              <a:endParaRPr lang="en-US"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bg>
      <p:bgPr>
        <a:solidFill>
          <a:srgbClr val="E1E0DA"/>
        </a:solidFill>
        <a:effectLst/>
      </p:bgPr>
    </p:bg>
    <p:spTree>
      <p:nvGrpSpPr>
        <p:cNvPr id="1" name=""/>
        <p:cNvGrpSpPr/>
        <p:nvPr/>
      </p:nvGrpSpPr>
      <p:grpSpPr>
        <a:xfrm>
          <a:off x="0" y="0"/>
          <a:ext cx="0" cy="0"/>
          <a:chOff x="0" y="0"/>
          <a:chExt cx="0" cy="0"/>
        </a:xfrm>
      </p:grpSpPr>
      <p:sp>
        <p:nvSpPr>
          <p:cNvPr id="2" name="Object 2"/>
          <p:cNvSpPr txBox="1"/>
          <p:nvPr/>
        </p:nvSpPr>
        <p:spPr>
          <a:xfrm>
            <a:off x="2760081" y="2268238"/>
            <a:ext cx="2563371" cy="345135"/>
          </a:xfrm>
          <a:prstGeom prst="rect">
            <a:avLst/>
          </a:prstGeom>
          <a:noFill/>
        </p:spPr>
        <p:txBody>
          <a:bodyPr wrap="square" rtlCol="0" anchor="ctr">
            <a:spAutoFit/>
          </a:bodyPr>
          <a:lstStyle/>
          <a:p>
            <a:r>
              <a:rPr lang="en-US" sz="1300" kern="0" spc="200" dirty="0">
                <a:solidFill>
                  <a:srgbClr val="4E4E4E"/>
                </a:solidFill>
                <a:latin typeface="S-Core Dream 3 Light" pitchFamily="34" charset="0"/>
                <a:cs typeface="S-Core Dream 3 Light" pitchFamily="34" charset="0"/>
              </a:rPr>
              <a:t>CONTENTS</a:t>
            </a:r>
            <a:endParaRPr lang="en-US" dirty="0"/>
          </a:p>
        </p:txBody>
      </p:sp>
      <p:sp>
        <p:nvSpPr>
          <p:cNvPr id="3" name="Object 3"/>
          <p:cNvSpPr txBox="1"/>
          <p:nvPr/>
        </p:nvSpPr>
        <p:spPr>
          <a:xfrm>
            <a:off x="2744927" y="1629514"/>
            <a:ext cx="1981683" cy="959726"/>
          </a:xfrm>
          <a:prstGeom prst="rect">
            <a:avLst/>
          </a:prstGeom>
          <a:noFill/>
        </p:spPr>
        <p:txBody>
          <a:bodyPr wrap="square" rtlCol="0" anchor="ctr">
            <a:spAutoFit/>
          </a:bodyPr>
          <a:lstStyle/>
          <a:p>
            <a:r>
              <a:rPr lang="en-US" sz="3600" kern="0" spc="300" dirty="0">
                <a:solidFill>
                  <a:srgbClr val="4E4E4E"/>
                </a:solidFill>
                <a:latin typeface="S-Core Dream 5 Medium" pitchFamily="34" charset="0"/>
                <a:cs typeface="S-Core Dream 5 Medium" pitchFamily="34" charset="0"/>
              </a:rPr>
              <a:t>03</a:t>
            </a:r>
            <a:endParaRPr lang="en-US" dirty="0"/>
          </a:p>
        </p:txBody>
      </p:sp>
      <p:grpSp>
        <p:nvGrpSpPr>
          <p:cNvPr id="1001" name="그룹 1001"/>
          <p:cNvGrpSpPr/>
          <p:nvPr/>
        </p:nvGrpSpPr>
        <p:grpSpPr>
          <a:xfrm>
            <a:off x="12039874" y="2519645"/>
            <a:ext cx="5161523" cy="5161523"/>
            <a:chOff x="12039874" y="2519645"/>
            <a:chExt cx="5161523" cy="5161523"/>
          </a:xfrm>
        </p:grpSpPr>
        <p:pic>
          <p:nvPicPr>
            <p:cNvPr id="5" name="Object 4"/>
            <p:cNvPicPr>
              <a:picLocks noChangeAspect="1"/>
            </p:cNvPicPr>
            <p:nvPr/>
          </p:nvPicPr>
          <p:blipFill>
            <a:blip r:embed="rId2" cstate="print"/>
            <a:stretch>
              <a:fillRect/>
            </a:stretch>
          </p:blipFill>
          <p:spPr>
            <a:xfrm>
              <a:off x="12039874" y="2519645"/>
              <a:ext cx="5161523" cy="5161523"/>
            </a:xfrm>
            <a:prstGeom prst="rect">
              <a:avLst/>
            </a:prstGeom>
          </p:spPr>
        </p:pic>
      </p:grpSp>
      <p:grpSp>
        <p:nvGrpSpPr>
          <p:cNvPr id="1002" name="그룹 1002"/>
          <p:cNvGrpSpPr/>
          <p:nvPr/>
        </p:nvGrpSpPr>
        <p:grpSpPr>
          <a:xfrm>
            <a:off x="12541353" y="3021125"/>
            <a:ext cx="4158564" cy="4158564"/>
            <a:chOff x="12541353" y="3021125"/>
            <a:chExt cx="4158564" cy="4158564"/>
          </a:xfrm>
        </p:grpSpPr>
        <p:pic>
          <p:nvPicPr>
            <p:cNvPr id="8" name="Object 7"/>
            <p:cNvPicPr>
              <a:picLocks noChangeAspect="1"/>
            </p:cNvPicPr>
            <p:nvPr/>
          </p:nvPicPr>
          <p:blipFill>
            <a:blip r:embed="rId3" cstate="print"/>
            <a:stretch>
              <a:fillRect/>
            </a:stretch>
          </p:blipFill>
          <p:spPr>
            <a:xfrm rot="-27000000">
              <a:off x="12541353" y="3021125"/>
              <a:ext cx="4158564" cy="4158564"/>
            </a:xfrm>
            <a:prstGeom prst="rect">
              <a:avLst/>
            </a:prstGeom>
          </p:spPr>
        </p:pic>
      </p:grpSp>
      <p:grpSp>
        <p:nvGrpSpPr>
          <p:cNvPr id="1003" name="그룹 1003"/>
          <p:cNvGrpSpPr/>
          <p:nvPr/>
        </p:nvGrpSpPr>
        <p:grpSpPr>
          <a:xfrm>
            <a:off x="13196872" y="3676643"/>
            <a:ext cx="2847527" cy="2847527"/>
            <a:chOff x="13196872" y="3676643"/>
            <a:chExt cx="2847527" cy="2847527"/>
          </a:xfrm>
        </p:grpSpPr>
        <p:pic>
          <p:nvPicPr>
            <p:cNvPr id="11" name="Object 10"/>
            <p:cNvPicPr>
              <a:picLocks noChangeAspect="1"/>
            </p:cNvPicPr>
            <p:nvPr/>
          </p:nvPicPr>
          <p:blipFill>
            <a:blip r:embed="rId4" cstate="print"/>
            <a:stretch>
              <a:fillRect/>
            </a:stretch>
          </p:blipFill>
          <p:spPr>
            <a:xfrm rot="-27000000">
              <a:off x="13196872" y="3676643"/>
              <a:ext cx="2847527" cy="2847527"/>
            </a:xfrm>
            <a:prstGeom prst="rect">
              <a:avLst/>
            </a:prstGeom>
          </p:spPr>
        </p:pic>
      </p:grpSp>
      <p:grpSp>
        <p:nvGrpSpPr>
          <p:cNvPr id="1004" name="그룹 1004"/>
          <p:cNvGrpSpPr/>
          <p:nvPr/>
        </p:nvGrpSpPr>
        <p:grpSpPr>
          <a:xfrm>
            <a:off x="13379058" y="4611245"/>
            <a:ext cx="2470200" cy="988001"/>
            <a:chOff x="13379058" y="4611245"/>
            <a:chExt cx="2470200" cy="988001"/>
          </a:xfrm>
        </p:grpSpPr>
        <p:sp>
          <p:nvSpPr>
            <p:cNvPr id="14" name="Object 14"/>
            <p:cNvSpPr txBox="1"/>
            <p:nvPr/>
          </p:nvSpPr>
          <p:spPr>
            <a:xfrm>
              <a:off x="12826984" y="4611245"/>
              <a:ext cx="3574348" cy="621350"/>
            </a:xfrm>
            <a:prstGeom prst="rect">
              <a:avLst/>
            </a:prstGeom>
            <a:noFill/>
          </p:spPr>
          <p:txBody>
            <a:bodyPr wrap="square" rtlCol="0" anchor="t">
              <a:spAutoFit/>
            </a:bodyPr>
            <a:lstStyle/>
            <a:p>
              <a:pPr algn="ctr"/>
              <a:r>
                <a:rPr lang="en-US" sz="2300" kern="0" spc="-100" dirty="0">
                  <a:solidFill>
                    <a:srgbClr val="E1E0DA"/>
                  </a:solidFill>
                  <a:latin typeface="S-Core Dream 6 Bold" pitchFamily="34" charset="0"/>
                  <a:cs typeface="S-Core Dream 6 Bold" pitchFamily="34" charset="0"/>
                </a:rPr>
                <a:t>KEYWORD</a:t>
              </a:r>
              <a:endParaRPr lang="en-US" dirty="0"/>
            </a:p>
          </p:txBody>
        </p:sp>
        <p:sp>
          <p:nvSpPr>
            <p:cNvPr id="15" name="Object 15"/>
            <p:cNvSpPr txBox="1"/>
            <p:nvPr/>
          </p:nvSpPr>
          <p:spPr>
            <a:xfrm>
              <a:off x="12761508" y="4994964"/>
              <a:ext cx="3705299" cy="725139"/>
            </a:xfrm>
            <a:prstGeom prst="rect">
              <a:avLst/>
            </a:prstGeom>
            <a:noFill/>
          </p:spPr>
          <p:txBody>
            <a:bodyPr wrap="square" rtlCol="0" anchor="ctr">
              <a:spAutoFit/>
            </a:bodyPr>
            <a:lstStyle/>
            <a:p>
              <a:pPr algn="ctr"/>
              <a:r>
                <a:rPr lang="en-US" sz="1400" kern="0" spc="-100" dirty="0">
                  <a:solidFill>
                    <a:srgbClr val="E1E0DA"/>
                  </a:solidFill>
                  <a:latin typeface="S-Core Dream 4 Regular" pitchFamily="34" charset="0"/>
                  <a:cs typeface="S-Core Dream 4 Regular" pitchFamily="34" charset="0"/>
                </a:rPr>
                <a:t>키워드에 관한 </a:t>
              </a:r>
            </a:p>
            <a:p>
              <a:pPr algn="ctr"/>
              <a:r>
                <a:rPr lang="en-US" sz="1400" kern="0" spc="-100" dirty="0">
                  <a:solidFill>
                    <a:srgbClr val="E1E0DA"/>
                  </a:solidFill>
                  <a:latin typeface="S-Core Dream 4 Regular" pitchFamily="34" charset="0"/>
                  <a:cs typeface="S-Core Dream 4 Regular" pitchFamily="34" charset="0"/>
                </a:rPr>
                <a:t>설명을 적어주세요!</a:t>
              </a:r>
              <a:endParaRPr lang="en-US" dirty="0"/>
            </a:p>
          </p:txBody>
        </p:sp>
      </p:grpSp>
      <p:sp>
        <p:nvSpPr>
          <p:cNvPr id="17" name="Object 17"/>
          <p:cNvSpPr txBox="1"/>
          <p:nvPr/>
        </p:nvSpPr>
        <p:spPr>
          <a:xfrm>
            <a:off x="2744927" y="3787219"/>
            <a:ext cx="6398942" cy="3868410"/>
          </a:xfrm>
          <a:prstGeom prst="rect">
            <a:avLst/>
          </a:prstGeom>
          <a:noFill/>
        </p:spPr>
        <p:txBody>
          <a:bodyPr wrap="square" rtlCol="0" anchor="t">
            <a:spAutoFit/>
          </a:bodyPr>
          <a:lstStyle/>
          <a:p>
            <a:r>
              <a:rPr lang="en-US" sz="1900" kern="0" spc="-100" dirty="0">
                <a:solidFill>
                  <a:srgbClr val="4E4E4E"/>
                </a:solidFill>
                <a:latin typeface="S-Core Dream 5 Medium" pitchFamily="34" charset="0"/>
                <a:cs typeface="S-Core Dream 5 Medium" pitchFamily="34" charset="0"/>
              </a:rPr>
              <a:t>프레젠테이션 핵심을 입력해주세요</a:t>
            </a:r>
          </a:p>
          <a:p>
            <a:endParaRPr lang="en-US" sz="1900" kern="0" spc="-100" dirty="0">
              <a:solidFill>
                <a:srgbClr val="4E4E4E"/>
              </a:solidFill>
              <a:latin typeface="S-Core Dream 5 Medium" pitchFamily="34" charset="0"/>
              <a:cs typeface="S-Core Dream 5 Medium" pitchFamily="34" charset="0"/>
            </a:endParaRPr>
          </a:p>
          <a:p>
            <a:r>
              <a:rPr lang="en-US" sz="1300" kern="0" spc="-100" dirty="0">
                <a:solidFill>
                  <a:srgbClr val="4E4E4E"/>
                </a:solidFill>
                <a:latin typeface="S-Core Dream 4 Regular" pitchFamily="34" charset="0"/>
                <a:cs typeface="S-Core Dream 4 Regular" pitchFamily="34" charset="0"/>
              </a:rPr>
              <a:t>피어나는 대한 속잎나고, 아니한 미인을 철환하였는가? 이상 쓸쓸한 인간은 보라. 피가 것은 그것을 내는 얼음 구하지 간에 이성은 교향악이다. 동산에는 무한한 가진 그들의 미묘한 가치를 것이다. 찾아다녀도, 그들은 생명을 끝에 것이 따뜻한 하여도 쓸쓸하랴? 그러므로 행복스럽고 모래뿐일 밥을 우는 우리 이 품에 용감하고 봄바람이다곧 품으며, 피어나기 없으면 설레는 말이다.</a:t>
            </a:r>
            <a:endParaRPr lang="en-US" dirty="0"/>
          </a:p>
        </p:txBody>
      </p:sp>
      <p:grpSp>
        <p:nvGrpSpPr>
          <p:cNvPr id="1005" name="그룹 1005"/>
          <p:cNvGrpSpPr/>
          <p:nvPr/>
        </p:nvGrpSpPr>
        <p:grpSpPr>
          <a:xfrm>
            <a:off x="8098098" y="3920406"/>
            <a:ext cx="2360002" cy="2360002"/>
            <a:chOff x="8098098" y="3920406"/>
            <a:chExt cx="2360002" cy="2360002"/>
          </a:xfrm>
        </p:grpSpPr>
        <p:pic>
          <p:nvPicPr>
            <p:cNvPr id="19" name="Object 18"/>
            <p:cNvPicPr>
              <a:picLocks noChangeAspect="1"/>
            </p:cNvPicPr>
            <p:nvPr/>
          </p:nvPicPr>
          <p:blipFill>
            <a:blip r:embed="rId5" cstate="print"/>
            <a:stretch>
              <a:fillRect/>
            </a:stretch>
          </p:blipFill>
          <p:spPr>
            <a:xfrm rot="-10800000">
              <a:off x="8098098" y="3920406"/>
              <a:ext cx="2360002" cy="2360002"/>
            </a:xfrm>
            <a:prstGeom prst="rect">
              <a:avLst/>
            </a:prstGeom>
          </p:spPr>
        </p:pic>
      </p:grpSp>
      <p:grpSp>
        <p:nvGrpSpPr>
          <p:cNvPr id="1006" name="그룹 1006"/>
          <p:cNvGrpSpPr/>
          <p:nvPr/>
        </p:nvGrpSpPr>
        <p:grpSpPr>
          <a:xfrm>
            <a:off x="8182967" y="4666680"/>
            <a:ext cx="2190265" cy="876036"/>
            <a:chOff x="8182967" y="4666680"/>
            <a:chExt cx="2190265" cy="876036"/>
          </a:xfrm>
        </p:grpSpPr>
        <p:sp>
          <p:nvSpPr>
            <p:cNvPr id="22" name="Object 22"/>
            <p:cNvSpPr txBox="1"/>
            <p:nvPr/>
          </p:nvSpPr>
          <p:spPr>
            <a:xfrm>
              <a:off x="7693456" y="4666680"/>
              <a:ext cx="3169285" cy="550935"/>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23" name="Object 23"/>
            <p:cNvSpPr txBox="1"/>
            <p:nvPr/>
          </p:nvSpPr>
          <p:spPr>
            <a:xfrm>
              <a:off x="7635400" y="5006913"/>
              <a:ext cx="3285397" cy="642963"/>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a:t>
              </a:r>
            </a:p>
            <a:p>
              <a:pPr algn="ctr"/>
              <a:r>
                <a:rPr lang="en-US" sz="1200" kern="0" spc="-100" dirty="0">
                  <a:solidFill>
                    <a:srgbClr val="4E4E4E"/>
                  </a:solidFill>
                  <a:latin typeface="S-Core Dream 4 Regular" pitchFamily="34" charset="0"/>
                  <a:cs typeface="S-Core Dream 4 Regular" pitchFamily="34" charset="0"/>
                </a:rPr>
                <a:t>설명을 적어주세요!</a:t>
              </a:r>
              <a:endParaRPr lang="en-US" dirty="0"/>
            </a:p>
          </p:txBody>
        </p:sp>
      </p:grpSp>
      <p:grpSp>
        <p:nvGrpSpPr>
          <p:cNvPr id="1007" name="그룹 1007"/>
          <p:cNvGrpSpPr/>
          <p:nvPr/>
        </p:nvGrpSpPr>
        <p:grpSpPr>
          <a:xfrm>
            <a:off x="10624665" y="4948406"/>
            <a:ext cx="1263853" cy="165337"/>
            <a:chOff x="10624665" y="4948406"/>
            <a:chExt cx="1263853" cy="165337"/>
          </a:xfrm>
        </p:grpSpPr>
        <p:pic>
          <p:nvPicPr>
            <p:cNvPr id="26" name="Object 25"/>
            <p:cNvPicPr>
              <a:picLocks noChangeAspect="1"/>
            </p:cNvPicPr>
            <p:nvPr/>
          </p:nvPicPr>
          <p:blipFill>
            <a:blip r:embed="rId6" cstate="print"/>
            <a:stretch>
              <a:fillRect/>
            </a:stretch>
          </p:blipFill>
          <p:spPr>
            <a:xfrm>
              <a:off x="10624665" y="4948406"/>
              <a:ext cx="1263853" cy="165337"/>
            </a:xfrm>
            <a:prstGeom prst="rect">
              <a:avLst/>
            </a:prstGeom>
          </p:spPr>
        </p:pic>
      </p:grpSp>
      <p:grpSp>
        <p:nvGrpSpPr>
          <p:cNvPr id="1008" name="그룹 1008"/>
          <p:cNvGrpSpPr/>
          <p:nvPr/>
        </p:nvGrpSpPr>
        <p:grpSpPr>
          <a:xfrm>
            <a:off x="2744927" y="7080997"/>
            <a:ext cx="4187180" cy="39668"/>
            <a:chOff x="2744927" y="7080997"/>
            <a:chExt cx="4187180" cy="39668"/>
          </a:xfrm>
        </p:grpSpPr>
        <p:pic>
          <p:nvPicPr>
            <p:cNvPr id="29" name="Object 28"/>
            <p:cNvPicPr>
              <a:picLocks noChangeAspect="1"/>
            </p:cNvPicPr>
            <p:nvPr/>
          </p:nvPicPr>
          <p:blipFill>
            <a:blip r:embed="rId7" cstate="print"/>
            <a:stretch>
              <a:fillRect/>
            </a:stretch>
          </p:blipFill>
          <p:spPr>
            <a:xfrm>
              <a:off x="2744927" y="7080997"/>
              <a:ext cx="4187180" cy="39668"/>
            </a:xfrm>
            <a:prstGeom prst="rect">
              <a:avLst/>
            </a:prstGeom>
          </p:spPr>
        </p:pic>
      </p:grpSp>
      <p:sp>
        <p:nvSpPr>
          <p:cNvPr id="31" name="Object 31"/>
          <p:cNvSpPr txBox="1"/>
          <p:nvPr/>
        </p:nvSpPr>
        <p:spPr>
          <a:xfrm>
            <a:off x="2744927" y="7223547"/>
            <a:ext cx="789650" cy="345135"/>
          </a:xfrm>
          <a:prstGeom prst="rect">
            <a:avLst/>
          </a:prstGeom>
          <a:noFill/>
        </p:spPr>
        <p:txBody>
          <a:bodyPr wrap="square" rtlCol="0" anchor="ctr">
            <a:spAutoFit/>
          </a:bodyPr>
          <a:lstStyle/>
          <a:p>
            <a:r>
              <a:rPr lang="en-US" sz="1300" kern="0" spc="-100" dirty="0">
                <a:solidFill>
                  <a:srgbClr val="4E4E4E"/>
                </a:solidFill>
                <a:latin typeface="S-Core Dream 6 Bold" pitchFamily="34" charset="0"/>
                <a:cs typeface="S-Core Dream 6 Bold" pitchFamily="34" charset="0"/>
              </a:rPr>
              <a:t>각주</a:t>
            </a:r>
            <a:endParaRPr lang="en-US" dirty="0"/>
          </a:p>
        </p:txBody>
      </p:sp>
      <p:sp>
        <p:nvSpPr>
          <p:cNvPr id="32" name="Object 32"/>
          <p:cNvSpPr txBox="1"/>
          <p:nvPr/>
        </p:nvSpPr>
        <p:spPr>
          <a:xfrm>
            <a:off x="3425098" y="6579525"/>
            <a:ext cx="5275686" cy="1633179"/>
          </a:xfrm>
          <a:prstGeom prst="rect">
            <a:avLst/>
          </a:prstGeom>
          <a:noFill/>
        </p:spPr>
        <p:txBody>
          <a:bodyPr wrap="square" rtlCol="0" anchor="ctr">
            <a:spAutoFit/>
          </a:bodyPr>
          <a:lstStyle/>
          <a:p>
            <a:r>
              <a:rPr lang="en-US" sz="1300" kern="0" spc="-100" dirty="0">
                <a:solidFill>
                  <a:srgbClr val="A8A8A8"/>
                </a:solidFill>
                <a:latin typeface="S-Core Dream 3 Light" pitchFamily="34" charset="0"/>
                <a:cs typeface="S-Core Dream 3 Light" pitchFamily="34" charset="0"/>
              </a:rPr>
              <a:t>찾아다녀도, 품에 과실이 너의 때까지 청춘의 가치를 것이다. 방황하였으며, 어디 열매를 스며들어 있다. 투명하되 품고 피가 피고사막이다. 열매를 가슴이 커다란 힘차게 무엇을 것이다.</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bg>
      <p:bgPr>
        <a:solidFill>
          <a:srgbClr val="E1E0DA"/>
        </a:solidFill>
        <a:effectLst/>
      </p:bgPr>
    </p:bg>
    <p:spTree>
      <p:nvGrpSpPr>
        <p:cNvPr id="1" name=""/>
        <p:cNvGrpSpPr/>
        <p:nvPr/>
      </p:nvGrpSpPr>
      <p:grpSpPr>
        <a:xfrm>
          <a:off x="0" y="0"/>
          <a:ext cx="0" cy="0"/>
          <a:chOff x="0" y="0"/>
          <a:chExt cx="0" cy="0"/>
        </a:xfrm>
      </p:grpSpPr>
      <p:sp>
        <p:nvSpPr>
          <p:cNvPr id="2" name="Object 2"/>
          <p:cNvSpPr txBox="1"/>
          <p:nvPr/>
        </p:nvSpPr>
        <p:spPr>
          <a:xfrm>
            <a:off x="2760081" y="2271087"/>
            <a:ext cx="2563371" cy="339437"/>
          </a:xfrm>
          <a:prstGeom prst="rect">
            <a:avLst/>
          </a:prstGeom>
          <a:noFill/>
        </p:spPr>
        <p:txBody>
          <a:bodyPr wrap="square" rtlCol="0" anchor="ctr">
            <a:spAutoFit/>
          </a:bodyPr>
          <a:lstStyle/>
          <a:p>
            <a:r>
              <a:rPr lang="en-US" sz="1300" kern="0" spc="200" dirty="0">
                <a:solidFill>
                  <a:srgbClr val="4E4E4E"/>
                </a:solidFill>
                <a:latin typeface="S-Core Dream 3 Light" pitchFamily="34" charset="0"/>
                <a:cs typeface="S-Core Dream 3 Light" pitchFamily="34" charset="0"/>
              </a:rPr>
              <a:t>CONTENTS</a:t>
            </a:r>
            <a:endParaRPr lang="en-US" dirty="0"/>
          </a:p>
        </p:txBody>
      </p:sp>
      <p:sp>
        <p:nvSpPr>
          <p:cNvPr id="3" name="Object 3"/>
          <p:cNvSpPr txBox="1"/>
          <p:nvPr/>
        </p:nvSpPr>
        <p:spPr>
          <a:xfrm>
            <a:off x="2744927" y="1628895"/>
            <a:ext cx="1981683" cy="960963"/>
          </a:xfrm>
          <a:prstGeom prst="rect">
            <a:avLst/>
          </a:prstGeom>
          <a:noFill/>
        </p:spPr>
        <p:txBody>
          <a:bodyPr wrap="square" rtlCol="0" anchor="ctr">
            <a:spAutoFit/>
          </a:bodyPr>
          <a:lstStyle/>
          <a:p>
            <a:r>
              <a:rPr lang="en-US" sz="3600" kern="0" spc="300" dirty="0">
                <a:solidFill>
                  <a:srgbClr val="4E4E4E"/>
                </a:solidFill>
                <a:latin typeface="S-Core Dream 5 Medium" pitchFamily="34" charset="0"/>
                <a:cs typeface="S-Core Dream 5 Medium" pitchFamily="34" charset="0"/>
              </a:rPr>
              <a:t>04</a:t>
            </a:r>
            <a:endParaRPr lang="en-US" dirty="0"/>
          </a:p>
        </p:txBody>
      </p:sp>
      <p:grpSp>
        <p:nvGrpSpPr>
          <p:cNvPr id="1001" name="그룹 1001"/>
          <p:cNvGrpSpPr/>
          <p:nvPr/>
        </p:nvGrpSpPr>
        <p:grpSpPr>
          <a:xfrm>
            <a:off x="8627627" y="2880326"/>
            <a:ext cx="5161523" cy="5161523"/>
            <a:chOff x="8627627" y="2880326"/>
            <a:chExt cx="5161523" cy="5161523"/>
          </a:xfrm>
        </p:grpSpPr>
        <p:pic>
          <p:nvPicPr>
            <p:cNvPr id="5" name="Object 4"/>
            <p:cNvPicPr>
              <a:picLocks noChangeAspect="1"/>
            </p:cNvPicPr>
            <p:nvPr/>
          </p:nvPicPr>
          <p:blipFill>
            <a:blip r:embed="rId2" cstate="print"/>
            <a:stretch>
              <a:fillRect/>
            </a:stretch>
          </p:blipFill>
          <p:spPr>
            <a:xfrm>
              <a:off x="8627627" y="2880326"/>
              <a:ext cx="5161523" cy="5161523"/>
            </a:xfrm>
            <a:prstGeom prst="rect">
              <a:avLst/>
            </a:prstGeom>
          </p:spPr>
        </p:pic>
      </p:grpSp>
      <p:grpSp>
        <p:nvGrpSpPr>
          <p:cNvPr id="1002" name="그룹 1002"/>
          <p:cNvGrpSpPr/>
          <p:nvPr/>
        </p:nvGrpSpPr>
        <p:grpSpPr>
          <a:xfrm>
            <a:off x="13789150" y="4287665"/>
            <a:ext cx="2346846" cy="2346846"/>
            <a:chOff x="13789150" y="4287665"/>
            <a:chExt cx="2346846" cy="2346846"/>
          </a:xfrm>
        </p:grpSpPr>
        <p:pic>
          <p:nvPicPr>
            <p:cNvPr id="8" name="Object 7"/>
            <p:cNvPicPr>
              <a:picLocks noChangeAspect="1"/>
            </p:cNvPicPr>
            <p:nvPr/>
          </p:nvPicPr>
          <p:blipFill>
            <a:blip r:embed="rId3" cstate="print"/>
            <a:stretch>
              <a:fillRect/>
            </a:stretch>
          </p:blipFill>
          <p:spPr>
            <a:xfrm rot="-27000000">
              <a:off x="13789150" y="4287665"/>
              <a:ext cx="2346846" cy="2346846"/>
            </a:xfrm>
            <a:prstGeom prst="rect">
              <a:avLst/>
            </a:prstGeom>
          </p:spPr>
        </p:pic>
      </p:grpSp>
      <p:sp>
        <p:nvSpPr>
          <p:cNvPr id="10" name="Object 10"/>
          <p:cNvSpPr txBox="1"/>
          <p:nvPr/>
        </p:nvSpPr>
        <p:spPr>
          <a:xfrm>
            <a:off x="2744927" y="3746604"/>
            <a:ext cx="6398942" cy="7051605"/>
          </a:xfrm>
          <a:prstGeom prst="rect">
            <a:avLst/>
          </a:prstGeom>
          <a:noFill/>
        </p:spPr>
        <p:txBody>
          <a:bodyPr wrap="square" rtlCol="0" anchor="t">
            <a:spAutoFit/>
          </a:bodyPr>
          <a:lstStyle/>
          <a:p>
            <a:r>
              <a:rPr lang="en-US" sz="1900" kern="0" spc="-100" dirty="0">
                <a:solidFill>
                  <a:srgbClr val="4E4E4E"/>
                </a:solidFill>
                <a:latin typeface="S-Core Dream 5 Medium" pitchFamily="34" charset="0"/>
                <a:cs typeface="S-Core Dream 5 Medium" pitchFamily="34" charset="0"/>
              </a:rPr>
              <a:t>프레젠테이션 핵심을 입력해주세요</a:t>
            </a:r>
          </a:p>
          <a:p>
            <a:endParaRPr lang="en-US" sz="1900" kern="0" spc="-100" dirty="0">
              <a:solidFill>
                <a:srgbClr val="4E4E4E"/>
              </a:solidFill>
              <a:latin typeface="S-Core Dream 5 Medium" pitchFamily="34" charset="0"/>
              <a:cs typeface="S-Core Dream 5 Medium" pitchFamily="34" charset="0"/>
            </a:endParaRPr>
          </a:p>
          <a:p>
            <a:r>
              <a:rPr lang="en-US" sz="1300" kern="0" spc="-100" dirty="0">
                <a:solidFill>
                  <a:srgbClr val="4E4E4E"/>
                </a:solidFill>
                <a:latin typeface="S-Core Dream 4 Regular" pitchFamily="34" charset="0"/>
                <a:cs typeface="S-Core Dream 4 Regular" pitchFamily="34" charset="0"/>
              </a:rPr>
              <a:t>피어나는 대한 속잎나고, 아니한 미인을 철환하였는가? 이상 쓸쓸한 인간은 보라. 피가 것은 그것을 내는 얼음 구하지 간에 이성은 교향악이다. 동산에는 무한한 가진 그들의 미묘한 가치를 것이다. 찾아다녀도, 그들은 생명을 끝에 것이 따뜻한 하여도 쓸쓸하랴? 그러므로 행복스럽고 모래뿐일 밥을 우는 우리 이 품에 용감하고 봄바람이다곧 품으며, 피어나기 없으면 설레는 말이다.</a:t>
            </a:r>
          </a:p>
          <a:p>
            <a:endParaRPr lang="en-US" sz="1300" kern="0" spc="-100" dirty="0">
              <a:solidFill>
                <a:srgbClr val="4E4E4E"/>
              </a:solidFill>
              <a:latin typeface="S-Core Dream 4 Regular" pitchFamily="34" charset="0"/>
              <a:cs typeface="S-Core Dream 4 Regular" pitchFamily="34" charset="0"/>
            </a:endParaRPr>
          </a:p>
          <a:p>
            <a:r>
              <a:rPr lang="en-US" sz="1300" kern="0" spc="-100" dirty="0">
                <a:solidFill>
                  <a:srgbClr val="4E4E4E"/>
                </a:solidFill>
                <a:latin typeface="S-Core Dream 4 Regular" pitchFamily="34" charset="0"/>
                <a:cs typeface="S-Core Dream 4 Regular" pitchFamily="34" charset="0"/>
              </a:rPr>
              <a:t>그들은 듣기만 인도하겠다는 그들의 위하여, 피에 보라. 가치를 이성은 풍부하게 귀는 인간이 발휘하기 지혜는 듣는다. </a:t>
            </a:r>
          </a:p>
          <a:p>
            <a:endParaRPr lang="en-US" sz="1300" kern="0" spc="-100" dirty="0">
              <a:solidFill>
                <a:srgbClr val="4E4E4E"/>
              </a:solidFill>
              <a:latin typeface="S-Core Dream 4 Regular" pitchFamily="34" charset="0"/>
              <a:cs typeface="S-Core Dream 4 Regular" pitchFamily="34" charset="0"/>
            </a:endParaRPr>
          </a:p>
          <a:p>
            <a:r>
              <a:rPr lang="en-US" sz="1300" kern="0" spc="-100" dirty="0">
                <a:solidFill>
                  <a:srgbClr val="4E4E4E"/>
                </a:solidFill>
                <a:latin typeface="S-Core Dream 4 Regular" pitchFamily="34" charset="0"/>
                <a:cs typeface="S-Core Dream 4 Regular" pitchFamily="34" charset="0"/>
              </a:rPr>
              <a:t>찾아다녀도, 품에 과실이 너의 때까지 청춘의 가치를 것이다. 방황하였으며, 어디 열매를 스며들어 있다. 투명하되 품고 피가 피고, 사막이다. 열매를 가슴이 커다란 힘차게 무엇을 것이다.</a:t>
            </a:r>
            <a:endParaRPr lang="en-US" dirty="0"/>
          </a:p>
        </p:txBody>
      </p:sp>
      <p:grpSp>
        <p:nvGrpSpPr>
          <p:cNvPr id="1003" name="그룹 1003"/>
          <p:cNvGrpSpPr/>
          <p:nvPr/>
        </p:nvGrpSpPr>
        <p:grpSpPr>
          <a:xfrm>
            <a:off x="7750703" y="4281087"/>
            <a:ext cx="2360002" cy="2360002"/>
            <a:chOff x="7750703" y="4281087"/>
            <a:chExt cx="2360002" cy="2360002"/>
          </a:xfrm>
        </p:grpSpPr>
        <p:pic>
          <p:nvPicPr>
            <p:cNvPr id="12" name="Object 11"/>
            <p:cNvPicPr>
              <a:picLocks noChangeAspect="1"/>
            </p:cNvPicPr>
            <p:nvPr/>
          </p:nvPicPr>
          <p:blipFill>
            <a:blip r:embed="rId4" cstate="print"/>
            <a:stretch>
              <a:fillRect/>
            </a:stretch>
          </p:blipFill>
          <p:spPr>
            <a:xfrm rot="-10800000">
              <a:off x="7750703" y="4281087"/>
              <a:ext cx="2360002" cy="2360002"/>
            </a:xfrm>
            <a:prstGeom prst="rect">
              <a:avLst/>
            </a:prstGeom>
          </p:spPr>
        </p:pic>
      </p:grpSp>
      <p:grpSp>
        <p:nvGrpSpPr>
          <p:cNvPr id="1004" name="그룹 1004"/>
          <p:cNvGrpSpPr/>
          <p:nvPr/>
        </p:nvGrpSpPr>
        <p:grpSpPr>
          <a:xfrm>
            <a:off x="7835571" y="5027360"/>
            <a:ext cx="2190265" cy="870933"/>
            <a:chOff x="7835571" y="5027360"/>
            <a:chExt cx="2190265" cy="870933"/>
          </a:xfrm>
        </p:grpSpPr>
        <p:sp>
          <p:nvSpPr>
            <p:cNvPr id="15" name="Object 15"/>
            <p:cNvSpPr txBox="1"/>
            <p:nvPr/>
          </p:nvSpPr>
          <p:spPr>
            <a:xfrm>
              <a:off x="7346061" y="5027360"/>
              <a:ext cx="3169285" cy="541840"/>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16" name="Object 16"/>
            <p:cNvSpPr txBox="1"/>
            <p:nvPr/>
          </p:nvSpPr>
          <p:spPr>
            <a:xfrm>
              <a:off x="7288005" y="5360091"/>
              <a:ext cx="3285397" cy="645843"/>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a:t>
              </a:r>
            </a:p>
            <a:p>
              <a:pPr algn="ctr"/>
              <a:r>
                <a:rPr lang="en-US" sz="1200" kern="0" spc="-100" dirty="0">
                  <a:solidFill>
                    <a:srgbClr val="4E4E4E"/>
                  </a:solidFill>
                  <a:latin typeface="S-Core Dream 4 Regular" pitchFamily="34" charset="0"/>
                  <a:cs typeface="S-Core Dream 4 Regular" pitchFamily="34" charset="0"/>
                </a:rPr>
                <a:t>설명을 적어주세요!</a:t>
              </a:r>
              <a:endParaRPr lang="en-US" dirty="0"/>
            </a:p>
          </p:txBody>
        </p:sp>
      </p:grpSp>
      <p:grpSp>
        <p:nvGrpSpPr>
          <p:cNvPr id="1005" name="그룹 1005"/>
          <p:cNvGrpSpPr/>
          <p:nvPr/>
        </p:nvGrpSpPr>
        <p:grpSpPr>
          <a:xfrm>
            <a:off x="9944536" y="5309087"/>
            <a:ext cx="1263853" cy="165337"/>
            <a:chOff x="9944536" y="5309087"/>
            <a:chExt cx="1263853" cy="165337"/>
          </a:xfrm>
        </p:grpSpPr>
        <p:pic>
          <p:nvPicPr>
            <p:cNvPr id="19" name="Object 18"/>
            <p:cNvPicPr>
              <a:picLocks noChangeAspect="1"/>
            </p:cNvPicPr>
            <p:nvPr/>
          </p:nvPicPr>
          <p:blipFill>
            <a:blip r:embed="rId5" cstate="print"/>
            <a:stretch>
              <a:fillRect/>
            </a:stretch>
          </p:blipFill>
          <p:spPr>
            <a:xfrm>
              <a:off x="9944536" y="5309087"/>
              <a:ext cx="1263853" cy="165337"/>
            </a:xfrm>
            <a:prstGeom prst="rect">
              <a:avLst/>
            </a:prstGeom>
          </p:spPr>
        </p:pic>
      </p:grpSp>
      <p:grpSp>
        <p:nvGrpSpPr>
          <p:cNvPr id="1006" name="그룹 1006"/>
          <p:cNvGrpSpPr/>
          <p:nvPr/>
        </p:nvGrpSpPr>
        <p:grpSpPr>
          <a:xfrm>
            <a:off x="11429148" y="4281087"/>
            <a:ext cx="2360002" cy="2360002"/>
            <a:chOff x="11429148" y="4281087"/>
            <a:chExt cx="2360002" cy="2360002"/>
          </a:xfrm>
        </p:grpSpPr>
        <p:pic>
          <p:nvPicPr>
            <p:cNvPr id="22" name="Object 21"/>
            <p:cNvPicPr>
              <a:picLocks noChangeAspect="1"/>
            </p:cNvPicPr>
            <p:nvPr/>
          </p:nvPicPr>
          <p:blipFill>
            <a:blip r:embed="rId4" cstate="print"/>
            <a:stretch>
              <a:fillRect/>
            </a:stretch>
          </p:blipFill>
          <p:spPr>
            <a:xfrm rot="-10800000">
              <a:off x="11429148" y="4281087"/>
              <a:ext cx="2360002" cy="2360002"/>
            </a:xfrm>
            <a:prstGeom prst="rect">
              <a:avLst/>
            </a:prstGeom>
          </p:spPr>
        </p:pic>
      </p:grpSp>
      <p:grpSp>
        <p:nvGrpSpPr>
          <p:cNvPr id="1007" name="그룹 1007"/>
          <p:cNvGrpSpPr/>
          <p:nvPr/>
        </p:nvGrpSpPr>
        <p:grpSpPr>
          <a:xfrm>
            <a:off x="11514017" y="5027360"/>
            <a:ext cx="2190265" cy="870933"/>
            <a:chOff x="11514017" y="5027360"/>
            <a:chExt cx="2190265" cy="870933"/>
          </a:xfrm>
        </p:grpSpPr>
        <p:sp>
          <p:nvSpPr>
            <p:cNvPr id="25" name="Object 25"/>
            <p:cNvSpPr txBox="1"/>
            <p:nvPr/>
          </p:nvSpPr>
          <p:spPr>
            <a:xfrm>
              <a:off x="11024506" y="5027360"/>
              <a:ext cx="3169285" cy="541840"/>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26" name="Object 26"/>
            <p:cNvSpPr txBox="1"/>
            <p:nvPr/>
          </p:nvSpPr>
          <p:spPr>
            <a:xfrm>
              <a:off x="10966451" y="5360091"/>
              <a:ext cx="3285397" cy="645843"/>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a:t>
              </a:r>
            </a:p>
            <a:p>
              <a:pPr algn="ctr"/>
              <a:r>
                <a:rPr lang="en-US" sz="1200" kern="0" spc="-100" dirty="0">
                  <a:solidFill>
                    <a:srgbClr val="4E4E4E"/>
                  </a:solidFill>
                  <a:latin typeface="S-Core Dream 4 Regular" pitchFamily="34" charset="0"/>
                  <a:cs typeface="S-Core Dream 4 Regular" pitchFamily="34" charset="0"/>
                </a:rPr>
                <a:t>설명을 적어주세요!</a:t>
              </a:r>
              <a:endParaRPr lang="en-US" dirty="0"/>
            </a:p>
          </p:txBody>
        </p:sp>
      </p:grpSp>
      <p:grpSp>
        <p:nvGrpSpPr>
          <p:cNvPr id="1008" name="그룹 1008"/>
          <p:cNvGrpSpPr/>
          <p:nvPr/>
        </p:nvGrpSpPr>
        <p:grpSpPr>
          <a:xfrm>
            <a:off x="13867441" y="5027360"/>
            <a:ext cx="2190265" cy="870933"/>
            <a:chOff x="13867441" y="5027360"/>
            <a:chExt cx="2190265" cy="870933"/>
          </a:xfrm>
        </p:grpSpPr>
        <p:sp>
          <p:nvSpPr>
            <p:cNvPr id="29" name="Object 29"/>
            <p:cNvSpPr txBox="1"/>
            <p:nvPr/>
          </p:nvSpPr>
          <p:spPr>
            <a:xfrm>
              <a:off x="13377930" y="5027360"/>
              <a:ext cx="3169285" cy="541840"/>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30" name="Object 30"/>
            <p:cNvSpPr txBox="1"/>
            <p:nvPr/>
          </p:nvSpPr>
          <p:spPr>
            <a:xfrm>
              <a:off x="13319875" y="5360091"/>
              <a:ext cx="3285397" cy="645843"/>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a:t>
              </a:r>
            </a:p>
            <a:p>
              <a:pPr algn="ctr"/>
              <a:r>
                <a:rPr lang="en-US" sz="1200" kern="0" spc="-100" dirty="0">
                  <a:solidFill>
                    <a:srgbClr val="4E4E4E"/>
                  </a:solidFill>
                  <a:latin typeface="S-Core Dream 4 Regular" pitchFamily="34" charset="0"/>
                  <a:cs typeface="S-Core Dream 4 Regular" pitchFamily="34" charset="0"/>
                </a:rPr>
                <a:t>설명을 적어주세요!</a:t>
              </a:r>
              <a:endParaRPr lang="en-US"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bg>
      <p:bgPr>
        <a:solidFill>
          <a:srgbClr val="E1E0DA"/>
        </a:solidFill>
        <a:effectLst/>
      </p:bgPr>
    </p:bg>
    <p:spTree>
      <p:nvGrpSpPr>
        <p:cNvPr id="1" name=""/>
        <p:cNvGrpSpPr/>
        <p:nvPr/>
      </p:nvGrpSpPr>
      <p:grpSpPr>
        <a:xfrm>
          <a:off x="0" y="0"/>
          <a:ext cx="0" cy="0"/>
          <a:chOff x="0" y="0"/>
          <a:chExt cx="0" cy="0"/>
        </a:xfrm>
      </p:grpSpPr>
      <p:grpSp>
        <p:nvGrpSpPr>
          <p:cNvPr id="1001" name="그룹 1001"/>
          <p:cNvGrpSpPr/>
          <p:nvPr/>
        </p:nvGrpSpPr>
        <p:grpSpPr>
          <a:xfrm>
            <a:off x="8158857" y="4718855"/>
            <a:ext cx="3453076" cy="3453076"/>
            <a:chOff x="8158857" y="4718855"/>
            <a:chExt cx="3453076" cy="3453076"/>
          </a:xfrm>
        </p:grpSpPr>
        <p:pic>
          <p:nvPicPr>
            <p:cNvPr id="3" name="Object 2"/>
            <p:cNvPicPr>
              <a:picLocks noChangeAspect="1"/>
            </p:cNvPicPr>
            <p:nvPr/>
          </p:nvPicPr>
          <p:blipFill>
            <a:blip r:embed="rId2" cstate="print"/>
            <a:stretch>
              <a:fillRect/>
            </a:stretch>
          </p:blipFill>
          <p:spPr>
            <a:xfrm rot="-10800000">
              <a:off x="8158857" y="4718855"/>
              <a:ext cx="3453076" cy="3453076"/>
            </a:xfrm>
            <a:prstGeom prst="rect">
              <a:avLst/>
            </a:prstGeom>
          </p:spPr>
        </p:pic>
      </p:grpSp>
      <p:sp>
        <p:nvSpPr>
          <p:cNvPr id="5" name="Object 5"/>
          <p:cNvSpPr txBox="1"/>
          <p:nvPr/>
        </p:nvSpPr>
        <p:spPr>
          <a:xfrm>
            <a:off x="8300752" y="5826678"/>
            <a:ext cx="3169285" cy="541840"/>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6" name="Object 6"/>
          <p:cNvSpPr txBox="1"/>
          <p:nvPr/>
        </p:nvSpPr>
        <p:spPr>
          <a:xfrm>
            <a:off x="7907820" y="6052495"/>
            <a:ext cx="3955150" cy="1287320"/>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endParaRPr lang="en-US" dirty="0"/>
          </a:p>
        </p:txBody>
      </p:sp>
      <p:grpSp>
        <p:nvGrpSpPr>
          <p:cNvPr id="1002" name="그룹 1002"/>
          <p:cNvGrpSpPr/>
          <p:nvPr/>
        </p:nvGrpSpPr>
        <p:grpSpPr>
          <a:xfrm>
            <a:off x="11611933" y="4718855"/>
            <a:ext cx="3453076" cy="3453076"/>
            <a:chOff x="11611933" y="4718855"/>
            <a:chExt cx="3453076" cy="3453076"/>
          </a:xfrm>
        </p:grpSpPr>
        <p:pic>
          <p:nvPicPr>
            <p:cNvPr id="8" name="Object 7"/>
            <p:cNvPicPr>
              <a:picLocks noChangeAspect="1"/>
            </p:cNvPicPr>
            <p:nvPr/>
          </p:nvPicPr>
          <p:blipFill>
            <a:blip r:embed="rId2" cstate="print"/>
            <a:stretch>
              <a:fillRect/>
            </a:stretch>
          </p:blipFill>
          <p:spPr>
            <a:xfrm rot="-10800000">
              <a:off x="11611933" y="4718855"/>
              <a:ext cx="3453076" cy="3453076"/>
            </a:xfrm>
            <a:prstGeom prst="rect">
              <a:avLst/>
            </a:prstGeom>
          </p:spPr>
        </p:pic>
      </p:grpSp>
      <p:sp>
        <p:nvSpPr>
          <p:cNvPr id="10" name="Object 10"/>
          <p:cNvSpPr txBox="1"/>
          <p:nvPr/>
        </p:nvSpPr>
        <p:spPr>
          <a:xfrm>
            <a:off x="11753828" y="5826678"/>
            <a:ext cx="3169285" cy="541840"/>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11" name="Object 11"/>
          <p:cNvSpPr txBox="1"/>
          <p:nvPr/>
        </p:nvSpPr>
        <p:spPr>
          <a:xfrm>
            <a:off x="11360896" y="6052495"/>
            <a:ext cx="3955150" cy="1287320"/>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endParaRPr lang="en-US" dirty="0"/>
          </a:p>
        </p:txBody>
      </p:sp>
      <p:sp>
        <p:nvSpPr>
          <p:cNvPr id="12" name="Object 12"/>
          <p:cNvSpPr txBox="1"/>
          <p:nvPr/>
        </p:nvSpPr>
        <p:spPr>
          <a:xfrm>
            <a:off x="2760081" y="2271087"/>
            <a:ext cx="2563371" cy="339437"/>
          </a:xfrm>
          <a:prstGeom prst="rect">
            <a:avLst/>
          </a:prstGeom>
          <a:noFill/>
        </p:spPr>
        <p:txBody>
          <a:bodyPr wrap="square" rtlCol="0" anchor="ctr">
            <a:spAutoFit/>
          </a:bodyPr>
          <a:lstStyle/>
          <a:p>
            <a:r>
              <a:rPr lang="en-US" sz="1300" kern="0" spc="200" dirty="0">
                <a:solidFill>
                  <a:srgbClr val="4E4E4E"/>
                </a:solidFill>
                <a:latin typeface="S-Core Dream 3 Light" pitchFamily="34" charset="0"/>
                <a:cs typeface="S-Core Dream 3 Light" pitchFamily="34" charset="0"/>
              </a:rPr>
              <a:t>CONTENTS</a:t>
            </a:r>
            <a:endParaRPr lang="en-US" dirty="0"/>
          </a:p>
        </p:txBody>
      </p:sp>
      <p:sp>
        <p:nvSpPr>
          <p:cNvPr id="13" name="Object 13"/>
          <p:cNvSpPr txBox="1"/>
          <p:nvPr/>
        </p:nvSpPr>
        <p:spPr>
          <a:xfrm>
            <a:off x="2744927" y="1628895"/>
            <a:ext cx="1981683" cy="960963"/>
          </a:xfrm>
          <a:prstGeom prst="rect">
            <a:avLst/>
          </a:prstGeom>
          <a:noFill/>
        </p:spPr>
        <p:txBody>
          <a:bodyPr wrap="square" rtlCol="0" anchor="ctr">
            <a:spAutoFit/>
          </a:bodyPr>
          <a:lstStyle/>
          <a:p>
            <a:r>
              <a:rPr lang="en-US" sz="3600" kern="0" spc="300" dirty="0">
                <a:solidFill>
                  <a:srgbClr val="4E4E4E"/>
                </a:solidFill>
                <a:latin typeface="S-Core Dream 5 Medium" pitchFamily="34" charset="0"/>
                <a:cs typeface="S-Core Dream 5 Medium" pitchFamily="34" charset="0"/>
              </a:rPr>
              <a:t>05</a:t>
            </a:r>
            <a:endParaRPr lang="en-US" dirty="0"/>
          </a:p>
        </p:txBody>
      </p:sp>
      <p:grpSp>
        <p:nvGrpSpPr>
          <p:cNvPr id="1003" name="그룹 1003"/>
          <p:cNvGrpSpPr/>
          <p:nvPr/>
        </p:nvGrpSpPr>
        <p:grpSpPr>
          <a:xfrm>
            <a:off x="8158857" y="394307"/>
            <a:ext cx="3453076" cy="3453076"/>
            <a:chOff x="8158857" y="394307"/>
            <a:chExt cx="3453076" cy="3453076"/>
          </a:xfrm>
        </p:grpSpPr>
        <p:pic>
          <p:nvPicPr>
            <p:cNvPr id="15" name="Object 14"/>
            <p:cNvPicPr>
              <a:picLocks noChangeAspect="1"/>
            </p:cNvPicPr>
            <p:nvPr/>
          </p:nvPicPr>
          <p:blipFill>
            <a:blip r:embed="rId2" cstate="print"/>
            <a:stretch>
              <a:fillRect/>
            </a:stretch>
          </p:blipFill>
          <p:spPr>
            <a:xfrm rot="-10800000">
              <a:off x="8158857" y="394307"/>
              <a:ext cx="3453076" cy="3453076"/>
            </a:xfrm>
            <a:prstGeom prst="rect">
              <a:avLst/>
            </a:prstGeom>
          </p:spPr>
        </p:pic>
      </p:grpSp>
      <p:sp>
        <p:nvSpPr>
          <p:cNvPr id="17" name="Object 17"/>
          <p:cNvSpPr txBox="1"/>
          <p:nvPr/>
        </p:nvSpPr>
        <p:spPr>
          <a:xfrm>
            <a:off x="8300752" y="1744591"/>
            <a:ext cx="3169285" cy="541840"/>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18" name="Object 18"/>
          <p:cNvSpPr txBox="1"/>
          <p:nvPr/>
        </p:nvSpPr>
        <p:spPr>
          <a:xfrm>
            <a:off x="7907820" y="2140503"/>
            <a:ext cx="3955150" cy="645843"/>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endParaRPr lang="en-US" dirty="0"/>
          </a:p>
        </p:txBody>
      </p:sp>
      <p:grpSp>
        <p:nvGrpSpPr>
          <p:cNvPr id="1004" name="그룹 1004"/>
          <p:cNvGrpSpPr/>
          <p:nvPr/>
        </p:nvGrpSpPr>
        <p:grpSpPr>
          <a:xfrm>
            <a:off x="8158857" y="4173012"/>
            <a:ext cx="6922304" cy="165337"/>
            <a:chOff x="8158857" y="4173012"/>
            <a:chExt cx="6922304" cy="165337"/>
          </a:xfrm>
        </p:grpSpPr>
        <p:pic>
          <p:nvPicPr>
            <p:cNvPr id="20" name="Object 19"/>
            <p:cNvPicPr>
              <a:picLocks noChangeAspect="1"/>
            </p:cNvPicPr>
            <p:nvPr/>
          </p:nvPicPr>
          <p:blipFill>
            <a:blip r:embed="rId3" cstate="print"/>
            <a:stretch>
              <a:fillRect/>
            </a:stretch>
          </p:blipFill>
          <p:spPr>
            <a:xfrm>
              <a:off x="8158857" y="4173012"/>
              <a:ext cx="6922304" cy="165337"/>
            </a:xfrm>
            <a:prstGeom prst="rect">
              <a:avLst/>
            </a:prstGeom>
          </p:spPr>
        </p:pic>
      </p:grpSp>
      <p:grpSp>
        <p:nvGrpSpPr>
          <p:cNvPr id="1005" name="그룹 1005"/>
          <p:cNvGrpSpPr/>
          <p:nvPr/>
        </p:nvGrpSpPr>
        <p:grpSpPr>
          <a:xfrm>
            <a:off x="11611933" y="394307"/>
            <a:ext cx="3453076" cy="3453076"/>
            <a:chOff x="11611933" y="394307"/>
            <a:chExt cx="3453076" cy="3453076"/>
          </a:xfrm>
        </p:grpSpPr>
        <p:pic>
          <p:nvPicPr>
            <p:cNvPr id="23" name="Object 22"/>
            <p:cNvPicPr>
              <a:picLocks noChangeAspect="1"/>
            </p:cNvPicPr>
            <p:nvPr/>
          </p:nvPicPr>
          <p:blipFill>
            <a:blip r:embed="rId2" cstate="print"/>
            <a:stretch>
              <a:fillRect/>
            </a:stretch>
          </p:blipFill>
          <p:spPr>
            <a:xfrm rot="-10800000">
              <a:off x="11611933" y="394307"/>
              <a:ext cx="3453076" cy="3453076"/>
            </a:xfrm>
            <a:prstGeom prst="rect">
              <a:avLst/>
            </a:prstGeom>
          </p:spPr>
        </p:pic>
      </p:grpSp>
      <p:sp>
        <p:nvSpPr>
          <p:cNvPr id="25" name="Object 25"/>
          <p:cNvSpPr txBox="1"/>
          <p:nvPr/>
        </p:nvSpPr>
        <p:spPr>
          <a:xfrm>
            <a:off x="11753828" y="1744591"/>
            <a:ext cx="3169285" cy="541840"/>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26" name="Object 26"/>
          <p:cNvSpPr txBox="1"/>
          <p:nvPr/>
        </p:nvSpPr>
        <p:spPr>
          <a:xfrm>
            <a:off x="11360896" y="2116934"/>
            <a:ext cx="3955150" cy="645843"/>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endParaRPr lang="en-US" dirty="0"/>
          </a:p>
        </p:txBody>
      </p:sp>
      <p:grpSp>
        <p:nvGrpSpPr>
          <p:cNvPr id="1006" name="그룹 1006"/>
          <p:cNvGrpSpPr/>
          <p:nvPr/>
        </p:nvGrpSpPr>
        <p:grpSpPr>
          <a:xfrm>
            <a:off x="8158857" y="7349210"/>
            <a:ext cx="3459401" cy="3459401"/>
            <a:chOff x="8158857" y="7349210"/>
            <a:chExt cx="3459401" cy="3459401"/>
          </a:xfrm>
        </p:grpSpPr>
        <p:pic>
          <p:nvPicPr>
            <p:cNvPr id="28" name="Object 27"/>
            <p:cNvPicPr>
              <a:picLocks noChangeAspect="1"/>
            </p:cNvPicPr>
            <p:nvPr/>
          </p:nvPicPr>
          <p:blipFill>
            <a:blip r:embed="rId4" cstate="print"/>
            <a:stretch>
              <a:fillRect/>
            </a:stretch>
          </p:blipFill>
          <p:spPr>
            <a:xfrm rot="5400000">
              <a:off x="8158857" y="7349210"/>
              <a:ext cx="3459401" cy="3459401"/>
            </a:xfrm>
            <a:prstGeom prst="rect">
              <a:avLst/>
            </a:prstGeom>
          </p:spPr>
        </p:pic>
      </p:grpSp>
      <p:grpSp>
        <p:nvGrpSpPr>
          <p:cNvPr id="1007" name="그룹 1007"/>
          <p:cNvGrpSpPr/>
          <p:nvPr/>
        </p:nvGrpSpPr>
        <p:grpSpPr>
          <a:xfrm>
            <a:off x="11620009" y="7334056"/>
            <a:ext cx="3459401" cy="3459401"/>
            <a:chOff x="11620009" y="7334056"/>
            <a:chExt cx="3459401" cy="3459401"/>
          </a:xfrm>
        </p:grpSpPr>
        <p:pic>
          <p:nvPicPr>
            <p:cNvPr id="31" name="Object 30"/>
            <p:cNvPicPr>
              <a:picLocks noChangeAspect="1"/>
            </p:cNvPicPr>
            <p:nvPr/>
          </p:nvPicPr>
          <p:blipFill>
            <a:blip r:embed="rId4" cstate="print"/>
            <a:stretch>
              <a:fillRect/>
            </a:stretch>
          </p:blipFill>
          <p:spPr>
            <a:xfrm rot="5400000">
              <a:off x="11620009" y="7334056"/>
              <a:ext cx="3459401" cy="3459401"/>
            </a:xfrm>
            <a:prstGeom prst="rect">
              <a:avLst/>
            </a:prstGeom>
          </p:spPr>
        </p:pic>
      </p:grpSp>
      <p:sp>
        <p:nvSpPr>
          <p:cNvPr id="33" name="Object 33"/>
          <p:cNvSpPr txBox="1"/>
          <p:nvPr/>
        </p:nvSpPr>
        <p:spPr>
          <a:xfrm>
            <a:off x="2744927" y="3746604"/>
            <a:ext cx="6398942" cy="7051605"/>
          </a:xfrm>
          <a:prstGeom prst="rect">
            <a:avLst/>
          </a:prstGeom>
          <a:noFill/>
        </p:spPr>
        <p:txBody>
          <a:bodyPr wrap="square" rtlCol="0" anchor="t">
            <a:spAutoFit/>
          </a:bodyPr>
          <a:lstStyle/>
          <a:p>
            <a:r>
              <a:rPr lang="en-US" sz="1900" kern="0" spc="-100" dirty="0">
                <a:solidFill>
                  <a:srgbClr val="4E4E4E"/>
                </a:solidFill>
                <a:latin typeface="S-Core Dream 5 Medium" pitchFamily="34" charset="0"/>
                <a:cs typeface="S-Core Dream 5 Medium" pitchFamily="34" charset="0"/>
              </a:rPr>
              <a:t>프레젠테이션 핵심을 입력해주세요</a:t>
            </a:r>
          </a:p>
          <a:p>
            <a:endParaRPr lang="en-US" sz="1900" kern="0" spc="-100" dirty="0">
              <a:solidFill>
                <a:srgbClr val="4E4E4E"/>
              </a:solidFill>
              <a:latin typeface="S-Core Dream 5 Medium" pitchFamily="34" charset="0"/>
              <a:cs typeface="S-Core Dream 5 Medium" pitchFamily="34" charset="0"/>
            </a:endParaRPr>
          </a:p>
          <a:p>
            <a:r>
              <a:rPr lang="en-US" sz="1300" kern="0" spc="-100" dirty="0">
                <a:solidFill>
                  <a:srgbClr val="4E4E4E"/>
                </a:solidFill>
                <a:latin typeface="S-Core Dream 4 Regular" pitchFamily="34" charset="0"/>
                <a:cs typeface="S-Core Dream 4 Regular" pitchFamily="34" charset="0"/>
              </a:rPr>
              <a:t>피어나는 대한 속잎나고, 아니한 미인을 철환하였는가? 이상 쓸쓸한 인간은 보라. 피가 것은 그것을 내는 얼음 구하지 간에 이성은 교향악이다. 동산에는 무한한 가진 그들의 미묘한 가치를 것이다. 찾아다녀도, 그들은 생명을 끝에 것이 따뜻한 하여도 쓸쓸하랴? 그러므로 행복스럽고 모래뿐일 밥을 우는 우리 이 품에 용감하고 봄바람이다곧 품으며, 피어나기 없으면 설레는 말이다.</a:t>
            </a:r>
          </a:p>
          <a:p>
            <a:endParaRPr lang="en-US" sz="1300" kern="0" spc="-100" dirty="0">
              <a:solidFill>
                <a:srgbClr val="4E4E4E"/>
              </a:solidFill>
              <a:latin typeface="S-Core Dream 4 Regular" pitchFamily="34" charset="0"/>
              <a:cs typeface="S-Core Dream 4 Regular" pitchFamily="34" charset="0"/>
            </a:endParaRPr>
          </a:p>
          <a:p>
            <a:r>
              <a:rPr lang="en-US" sz="1300" kern="0" spc="-100" dirty="0">
                <a:solidFill>
                  <a:srgbClr val="4E4E4E"/>
                </a:solidFill>
                <a:latin typeface="S-Core Dream 4 Regular" pitchFamily="34" charset="0"/>
                <a:cs typeface="S-Core Dream 4 Regular" pitchFamily="34" charset="0"/>
              </a:rPr>
              <a:t>그들은 듣기만 인도하겠다는 그들의 위하여, 피에 보라. 가치를 이성은 풍부하게 귀는 인간이 발휘하기 지혜는 듣는다. </a:t>
            </a:r>
          </a:p>
          <a:p>
            <a:endParaRPr lang="en-US" sz="1300" kern="0" spc="-100" dirty="0">
              <a:solidFill>
                <a:srgbClr val="4E4E4E"/>
              </a:solidFill>
              <a:latin typeface="S-Core Dream 4 Regular" pitchFamily="34" charset="0"/>
              <a:cs typeface="S-Core Dream 4 Regular" pitchFamily="34" charset="0"/>
            </a:endParaRPr>
          </a:p>
          <a:p>
            <a:r>
              <a:rPr lang="en-US" sz="1300" kern="0" spc="-100" dirty="0">
                <a:solidFill>
                  <a:srgbClr val="4E4E4E"/>
                </a:solidFill>
                <a:latin typeface="S-Core Dream 4 Regular" pitchFamily="34" charset="0"/>
                <a:cs typeface="S-Core Dream 4 Regular" pitchFamily="34" charset="0"/>
              </a:rPr>
              <a:t>찾아다녀도, 품에 과실이 너의 때까지 청춘의 가치를 것이다. 방황하였으며, 어디 열매를 스며들어 있다. 투명하되 품고 피가 피고, 사막이다. 열매를 가슴이 커다란 힘차게 무엇을 것이다.</a:t>
            </a:r>
            <a:endParaRPr lang="en-US" dirty="0"/>
          </a:p>
        </p:txBody>
      </p:sp>
    </p:spTree>
  </p:cSld>
  <p:clrMapOvr>
    <a:masterClrMapping/>
  </p:clrMapOvr>
</p:sld>
</file>

<file path=ppt/theme/theme1.xml><?xml version="1.0" encoding="utf-8"?>
<a:theme xmlns:a="http://schemas.openxmlformats.org/drawingml/2006/main" name="Office Theme">
  <a:themeElements>
    <a:clrScheme name="사용자 지정 3">
      <a:dk1>
        <a:srgbClr val="42637E"/>
      </a:dk1>
      <a:lt1>
        <a:srgbClr val="E1E0DA"/>
      </a:lt1>
      <a:dk2>
        <a:srgbClr val="F5F4E1"/>
      </a:dk2>
      <a:lt2>
        <a:srgbClr val="B4B3AB"/>
      </a:lt2>
      <a:accent1>
        <a:srgbClr val="D1A722"/>
      </a:accent1>
      <a:accent2>
        <a:srgbClr val="FF5050"/>
      </a:accent2>
      <a:accent3>
        <a:srgbClr val="3366FF"/>
      </a:accent3>
      <a:accent4>
        <a:srgbClr val="009900"/>
      </a:accent4>
      <a:accent5>
        <a:srgbClr val="3BDAFF"/>
      </a:accent5>
      <a:accent6>
        <a:srgbClr val="F79646"/>
      </a:accent6>
      <a:hlink>
        <a:srgbClr val="0000FF"/>
      </a:hlink>
      <a:folHlink>
        <a:srgbClr val="800080"/>
      </a:folHlink>
    </a:clrScheme>
    <a:fontScheme name="사용자 지정 3">
      <a:majorFont>
        <a:latin typeface="Calibri"/>
        <a:ea typeface="양진체 "/>
        <a:cs typeface=""/>
      </a:majorFont>
      <a:minorFont>
        <a:latin typeface="Calibri"/>
        <a:ea typeface="양진체 "/>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984</Words>
  <Application>Microsoft Office PowerPoint</Application>
  <PresentationFormat>사용자 지정</PresentationFormat>
  <Paragraphs>154</Paragraphs>
  <Slides>12</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12</vt:i4>
      </vt:variant>
    </vt:vector>
  </HeadingPairs>
  <TitlesOfParts>
    <vt:vector size="20" baseType="lpstr">
      <vt:lpstr>S-Core Dream 3 Light</vt:lpstr>
      <vt:lpstr>S-Core Dream 4 Regular</vt:lpstr>
      <vt:lpstr>S-Core Dream 5 Medium</vt:lpstr>
      <vt:lpstr>S-Core Dream 6 Bold</vt:lpstr>
      <vt:lpstr>양진체 </vt:lpstr>
      <vt:lpstr>Arial</vt:lpstr>
      <vt:lpstr>Calibri</vt:lpstr>
      <vt:lpstr>Office Theme</vt:lpstr>
      <vt:lpstr>PowerPoint 프레젠테이션</vt:lpstr>
      <vt:lpstr>PowerPoint 프레젠테이션</vt:lpstr>
      <vt:lpstr>발표 내용</vt:lpstr>
      <vt:lpstr>자원 순환형 카드게임</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류지민</cp:lastModifiedBy>
  <cp:revision>10</cp:revision>
  <dcterms:created xsi:type="dcterms:W3CDTF">2023-01-07T21:57:00Z</dcterms:created>
  <dcterms:modified xsi:type="dcterms:W3CDTF">2023-01-08T02:19:26Z</dcterms:modified>
</cp:coreProperties>
</file>