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0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9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4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1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5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6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111B8-31D1-4358-86FD-229131DE2876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6479E-3CED-4F26-936B-85DB8C35C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9" y="0"/>
            <a:ext cx="10058400" cy="67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2025-10-25T05:00:58Z</dcterms:created>
  <dcterms:modified xsi:type="dcterms:W3CDTF">2025-10-25T05:02:38Z</dcterms:modified>
</cp:coreProperties>
</file>