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8.xml" ContentType="application/inkml+xml"/>
  <Override PartName="/ppt/ink/ink9.xml" ContentType="application/inkml+xml"/>
  <Override PartName="/ppt/ink/ink10.xml" ContentType="application/inkml+xml"/>
  <Override PartName="/ppt/ink/ink12.xml" ContentType="application/inkml+xml"/>
  <Override PartName="/ppt/ink/ink7.xml" ContentType="application/inkml+xml"/>
  <Override PartName="/ppt/ink/ink13.xml" ContentType="application/inkml+xml"/>
  <Override PartName="/ppt/ink/ink11.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1T06:14:19.329"/>
    </inkml:context>
    <inkml:brush xml:id="br0">
      <inkml:brushProperty name="width" value="0.05292" units="cm"/>
      <inkml:brushProperty name="height" value="0.05292" units="cm"/>
      <inkml:brushProperty name="color" value="#FF0000"/>
    </inkml:brush>
  </inkml:definitions>
  <inkml:trace contextRef="#ctx0" brushRef="#br0">4638 3373 0,'25'0'172,"50"0"-157,24 0-15,-49-24 16,49 24-16,-25 0 15,-24 0-15,-1-25 16,1 25-16,-25 0 16,0 0-1,-1 0-15,26 0 16,0-25 0,-26 25-1,76 0-15,24 0 16,0 0-16,-50 0 15,50 0-15,0 0 16,-74 0-16,-1 0 16,1 0-16,-25 0 15,24 0 1,-24-25 0,0 0-1,49 25 1,-24 0-16,24-24 15,-24 24-15,49 0 16,-74 0-16,0 0 16,0-25 31</inkml:trace>
  <inkml:trace contextRef="#ctx0" brushRef="#br0" timeOffset="1240.06">6945 2580 0,'25'74'110,"-25"1"-110,0 24 15,25-74-15,25 123 16,-26-48 0,-24-76-16,25 26 15,-25-25 1,25 0-16,-25-1 15,0 51 1,0-50-16,0 49 16,0-49-16,0 0 15,0-1-15,0 51 16,0 49-16,0-99 16,0 24-16,0 1 15,0-25 1,0 0 15,0 49-15,0-49-16,0 0 15,0 24 110</inkml:trace>
  <inkml:trace contextRef="#ctx0" brushRef="#br0" timeOffset="3250.23">6821 2629 0,'149'0'78,"74"0"-78,149 0 16,-49-49-16,-1-26 15,-49 26-15,-149 49 16,-25 0-16,-74 0 16,0-25-1,99 25 32,-25 0-47,25 0 16,0 0-16,-49 0 15,49 0-15,-75 0 16,51 0-16,-76 0 16,51 0-16,-26 0 31,1 0-31,49 0 16,-24 0-16,-26 0 15,1 0-15,-25 0 16,0 0-16,49 0 15,-49 0-15,24 0 16,1 0-16,0 49 16,-26-49-16,26 0 15,-25 25 79,-25 50-78,0-51-16,0 76 15,0-51-15,0 26 16,0-50-16,0 74 16,0-74-16,0 24 15,0 50 1,0-49-16,0 24 15,0-49-15,0 0 16,0 49-16,0-24 16,0 49-1,0-49-15,25 24 16,-25-24-16,0 0 16,0-26-1,0 1 1,0 0 15,0 25 0,0-26-15,0 1-16,0 0 16,0 25 15,0-26 31,0 1-46,0 25 15,-25-25-15,-25-25-1,-49 0-15,25 0 16,24 0-16,-74 24 16,0-24-16,0 0 15,49 0-15,-98 0 16,74 0-16,-25 0 16,-25 0-16,25 0 15,24 0-15,26 0 16,24 0-16,-49 0 15,74 0 1,-24 0-16,24 0 16,-25 0-16,-49 0 15,74 0 1,-24 0-16,-1 0 16,-49 0-16,74 0 15,0 0-15,1 0 16,-1 0-16,0 0 15,0 0 1,0 0 0,-24 0-1,-1 0-15,25 25 16,-74-25-16,0 25 16,49-25-16,-74 0 15,99 0-15,-24 0 16,-26 50-1,51-50 95,-1 0-32,0 0-78</inkml:trace>
  <inkml:trace contextRef="#ctx0" brushRef="#br0" timeOffset="5033.32">8062 3001 0,'0'-24'94,"0"-26"-78,0 25-16,-25 25 15,-25-25-15,0 25 16,1 0-16,-26-49 16,51 49-1,-1 0-15,0 25 31,25 74-31,0-25 16,0-24-16,0 49 16,0-74-16,0 0 15,0 24-15,25-49 78,49 0-46,1 0-17,-51-25 1,1-24-16,-25 24 16,50-74-1,-25 99 1,-25 49 140,0 26-156,0-1 16,0-24-16,0 24 15,0 25-15,0-49 16,0-25-16,0 0 16,25 24-1,-25-24 32,0 0-31,0 0 31,-25 24-16,0-24-16,0-25 1,-25 0 0,26 0-1,-1 0 32,0-25-31,0-24-16,-24-26 15,24-24 1,25 74 0,0-24-1,0-1 1,0 25-16,0-49 16,0 49-16,0 0 15,0-24-15,0-1 16</inkml:trace>
  <inkml:trace contextRef="#ctx0" brushRef="#br0" timeOffset="8985.62">4291 3225 0,'0'-25'0,"0"0"31,0 0-15,25 0 0,-25 1-1,25 24-15,-25-25 16,25 25-16,-25-25 16,0 0-16,0 0 15,0 1 1,0-1-16,0 0 15,0 50 48,0 0-63,0-1 16,-25-24 15,25-24 16,-25-1-16</inkml:trace>
  <inkml:trace contextRef="#ctx0" brushRef="#br0" timeOffset="10049.03">8409 2753 0,'25'-49'16,"-1"49"-16,-24-25 16,0 0-1,0 0 1,-24 25 0,-1 25-1,0 0 1,0 0-16,0 0 0,25-1 15,-24 1-15,-1 0 0,0 0 0,0 0 16,0 49-16,1-49 0,-1 24 16,25-24-16,-25 25 0,0-25 0,25 49 15,-25-24-15,25-26 0,0 26 16,0-25-16,0 24 0,0-24 0,0 25 16,0-25-16,25 24 0,0-24 0,-25 25 15,25-26-15,0 1 0,-1 0 0,26 25 16,-25-25-16,0-1 0,24 1 0</inkml:trace>
  <inkml:trace contextRef="#ctx0" brushRef="#br0" timeOffset="10453.34">9029 2778 0,'0'0'16,"0"-25"-16,0-24 15,-25 49 16,25 25-31,0-1 16,0 1-16,0 0 0,-25 0 16,25 0-16,-25-1 0,25 26 0,0-25 15,-24 24-15,24-24 0,0 0 0,0 25 16,-25-26-16,25 1 0,0 25 0,0-25 16,0-1-16,0 1 0,0 0 0,0 0 15,0 0-15,0-1 0,0 1 0,25 0 16,-25 0-16,24 0 0,1-1 15,0 1-15,0-25 0,0 0 0,0 0 16,-1 0-16,1 0 0,0 0 0</inkml:trace>
  <inkml:trace contextRef="#ctx0" brushRef="#br0" timeOffset="10667.99">8706 3175 0,'-24'0'0,"48"0"0,-73 0 0,74 0 16,-1 0 0,-24-25-16,25 25 0,25 0 15,-25-25-15,-1 25 0,26 0 0,0-24 16,-26 24-16,26-25 0</inkml:trace>
  <inkml:trace contextRef="#ctx0" brushRef="#br0" timeOffset="11077.03">9426 2530 0,'0'0'0,"0"-74"31,0 49-15,25 25-1,-25 25 1,24-25-16,-24 24 0,25-24 0,-25 25 15,25 0-15,0 0 0,-25 0 0,25-1 16,-1 26-16,-24-25 0,25 25 0,0-1 16,-25-24-16,25 25 0,-25-1 15,25 1-15,-25-1 0,0-24 0,0 25 0,24-1 16,-24-24-16,0 25 0,0-25 16,-24-1-16,24 1 0,-25 25 0,25-25 15,-25-1-15,25 1 0,-25 0 0,0 0 16,25 0-16,-24-25 0,24 24 0,-25 1 15,0 0-15,0-25 0,25 25 0,-25-25 16,25 25-16,-24-25 0,24 24 0</inkml:trace>
  <inkml:trace contextRef="#ctx0" brushRef="#br0" timeOffset="12200.69">4539 2480 0,'0'-24'16,"0"48"-16,0-73 0,0 24 15,0 0-15,0 0 16,0 1-16,0-1 15,25 25-15,-25-25 0,0 0 16,0 50 15,0 0-15,-25 0 0,25-1-16,0 1 0,0 0 15,0 0-15,0 0 0,0-1 0,0 1 16,0 0-16,0 0 0,0 0 0,0-1 15,25 1-15,-25 0 0,0 0 16,25-25-16,-25 25 0,25 0 16,-1-25-16,1 24 0,0-24 15,0 0-15,0-24 16,-1 24-16,1-25 0,-25 0 0,25 25 16,0-25-16,0 0 0,-25 0 0,25 1 15,-25-1-15,24 0 0,-24-25 0,0 26 16,25-1-16,-25 0 0,0 0 0,0-24 15,0 24-15,0 0 0,0 0 0,0 0 16,0 1-16,0-1 16,0 50 15,0-1-31,0 1 16,0 0-16,0 0 0,0 0 15,0-1-15,0 1 0,0 0 16,0 0-16,25 0 0,-25-1 0,25 1 15,-25 0-15,25 0 0,-25 0 0,24-1 16,1 1-16,0-25 0</inkml:trace>
  <inkml:trace contextRef="#ctx0" brushRef="#br0" timeOffset="12496.27">5383 2183 0,'0'0'0,"24"-124"16,-24 99 0,0 0-16,0 0 15,0 50 17,-24 0-17,24 0-15,-25 0 16,25-1-16,-25 26 0,25-25 0,0 0 15,0-1-15,-25 26 0,25-25 0,0 0 16,0 24-16,0-24 0,0 25 16,0-26-16,0 1 0,0 0 0,0 25 15,25-26-15,-25 1 0,25 0 0,0-25 16,-1 25-16,1-25 0,0 25 0</inkml:trace>
  <inkml:trace contextRef="#ctx0" brushRef="#br0" timeOffset="12767.32">5953 1984 0,'0'-24'0,"0"-1"31,0 50-15,0-1-1,0 1-15,-25 0 0,25 25 16,-24-26-16,24 26 0,0-25 0,-25 24 0,25-24 16,0 25-16,0-25 0,0-1 0,0 1 15,0 0-15,0 0 0,0 0 0,25-1 16,-25 1-16,24 0 0,1-25 0,0 25 16,0-25-16,0 25 0,-1-25 15</inkml:trace>
  <inkml:trace contextRef="#ctx0" brushRef="#br0" timeOffset="12937.95">5904 2307 0,'0'0'0,"-25"0"0,0 25 15,50-25 16,0-25-31,-1 25 0</inkml:trace>
  <inkml:trace contextRef="#ctx0" brushRef="#br0" timeOffset="13257.23">6573 1761 0,'0'0'16,"0"-25"-16,0 1 0,25 24 0,-25-25 16,0 50 15,0-1-31,25-24 16,-25 25-16,0 0 0,25 25 15,-25-26-15,24 26 0,-24 0 0,25 49 16,0-50-16,0 75 15,-25-74-15,0-25 0,0 24 0,0-24 16,0 25-16,0-25 0,-25 24 16,25-24-16,-25 0 0,0 0 0,25-1 15,-24 1-15,-1 0 0,0 0 0,0 0 16,0 0-16,1-1 16</inkml:trace>
  <inkml:trace contextRef="#ctx0" brushRef="#br0" timeOffset="15040.31">10443 3299 0,'0'25'94,"25"-25"-63,-1 0-15,1 0-16,0 0 15,25 0-15,-26 0 0,1 0 16,25-25-16,-1 25 0,1 0 0,0-25 16,24 25-16,-24-25 0,24 25 0,0 0 15,-24-24-15,25 24 0,-1 0 0,-24-25 16,24 25-16,-24 0 0,24-25 0,-24 25 15,24 0-15,-24-25 0,24 25 0,-24-25 16,-1 25-16,1 0 0,-1-24 0,1 24 16,-25 0-16,24-25 0,-24 25 0,0 0 15,0 0-15,0-25 0,0 25 16,-1 0-16</inkml:trace>
  <inkml:trace contextRef="#ctx0" brushRef="#br0" timeOffset="15456.27">11906 2927 0,'0'0'0,"-25"-25"0,25 0 15,-24 25-15,24-24 0,24 24 32,1 0-32,0 0 15,0 0-15,0 0 16,-25 24-16,24-24 0,1 0 15,0 25-15,-25 0 0,25-25 0,0 25 0,-1 0 16,1-25-16,-25 24 0,25 1 16,0-25-16,0 25 0,0 0 0,-1 0 15,1-1-15,0 1 16,-25 0-16,0 0 16,0 0-1,-25-25-15,0 24 0,1 1 0,-1-25 16,0 25-16,0 0 0,0-25 0,0 25 15,-24-1-15,24-24 0,0 25 0,0 0 16,1 0-16,-1-25 16</inkml:trace>
  <inkml:trace contextRef="#ctx0" brushRef="#br0" timeOffset="16261.51">11509 1910 0,'0'-25'15,"-24"0"-15,24 1 16,-25 24-16,25 24 31,0 1-15,0 0-1,0 0-15,0 0 16,0-1-16,0 1 0,25-25 16,-25 25-16,24 0 0,1-25 15,0 0-15,0 0 16,0 0-16,-1 0 15,1-25-15,0 25 0,0-25 0,-25 0 16,25 1-16,-1 24 0,-24-25 0,25 0 16,0 0-16,-25 0 0,0 1 15,25-1-15,-25 0 0,25 0 0,-25 0 16,0 1-16,0-1 16,0 50 15,0-1-31,0 1 0,0 0 15,0 0-15,0 0 0,0 24 0,0 1 16,0-1-16,0 1 0,0 0 0,24-1 16,-24 1-16,0-1 0,0 1 0,25 24 15,-25-24-15,0 0 0,0-1 0,25 1 16,-25-1-16,0 1 0,0-25 0,0 25 16,0-1-16,-25-24 0,25 0 0,-25 0 15,1-1-15,24 1 0,-25-25 16,0 25-16,0-25 0,-24 0 0,24 0 15,0 0-15,-25 0 0,26 0 0,-26-25 16,25 0-16,0 1 0,1-1 0,-1-25 16,0 1-16,25 24 0,0-25 0,0 0 15,0 1-15,25-1 0,0 1 0,-1-1 16,1 0-16,0 1 0,25 24 0,-26-25 16,26 26-16,-25-1 0</inkml:trace>
  <inkml:trace contextRef="#ctx0" brushRef="#br0" timeOffset="16611.32">12303 1612 0,'25'-25'16,"-25"1"-16,0 48 47,-25 1-47,25 0 15,-25 0-15,25 0 0,-24 0 0,24 24 16,0-24-16,-25 25 0,25-1 0,0-24 15,0 25-15,-25-1 0,25-24 0,0 25 16,0-26-16,0 26 0,0-25 0,25 24 16,-25-24-16,25 0 0,-25 0 0,24 0 15,1-1-15,0 1 0,0-25 0,0 0 16</inkml:trace>
  <inkml:trace contextRef="#ctx0" brushRef="#br0" timeOffset="16904.41">12725 1612 0,'0'0'16,"0"-25"15,0 50-31,-25 0 15,25 0-15,-25 0 0,25 0 0,0-1 16,0 26-16,-25-25 0,25 24 16,0-24-16,0 25 0,0-1 0,-24-24 15,24 0-15,0 25 0,0-26 0,24 1 16,-24 0-16,25 0 0,0 0 16,0-1-16,0 1 0,-1-25 15,1 0-15,0 0 0,0 0 0</inkml:trace>
  <inkml:trace contextRef="#ctx0" brushRef="#br0" timeOffset="17083.03">12576 2009 0,'0'0'0,"-50"0"15,-49 0 1,74 0-16,50 0 15,0 0 1,0 0-16,24 0 0,-24 0 16</inkml:trace>
  <inkml:trace contextRef="#ctx0" brushRef="#br0" timeOffset="17467.47">13122 1538 0,'0'0'0,"24"-50"16,-24 25-1,25 25 1,0 25-1,-25 0 1,25 0-16,-25 0 0,25-1 16,-25 1-16,25 25 0,-25 0 0,24-1 15,1 1-15,-25-1 0,25 1 0,-25 0 16,25-1-16,-25-24 0,25 25 0,-25-1 16,0-24-16,24 0 0,-24 24 0,0-24 15,0 0-15,0 0 0,-24 0 0,-1-25 16,25 24-16,-25 1 0,0 0 0,0-25 15,1 25-15,-26-25 0,25 25 0,0-25 16,0 24-16,1-24 0,-1 0 16</inkml:trace>
  <inkml:trace contextRef="#ctx0" brushRef="#br0" timeOffset="17724.43">13742 2034 0,'-25'0'16,"50"0"15,0 0-16,-1 0-15,-24-25 0,25 25 16,0 0-16,25-25 0,-26 25 0,1 0 16,25 0-16,-25-24 0,-1 24 0,1 0 15,0 0-15</inkml:trace>
  <inkml:trace contextRef="#ctx0" brushRef="#br0" timeOffset="17901.23">13841 2084 0,'0'24'16,"25"-24"-1,0 0 1,-1 0-16,1 0 16,0 0-16,0 0 0,0 0 0,-1-24 15,26 24-15,-25 0 0</inkml:trace>
  <inkml:trace contextRef="#ctx0" brushRef="#br0" timeOffset="18573.09">15007 1141 0,'-124'25'31,"99"0"-31,0-1 0,25 1 16,0 0-16,0 0 0,0 0 15,-25-1-15,25 1 0,0 25 0,0-25 16,0 24-16,0-24 0,0 25 0,0-1 16,0 1-16,0-25 0,0 24 0,0 1 15,0 0-15,25-1 0,-25 1 0,0-1 16,0 1-16,0 0 0,0-1 0,0-24 15,0 25-15,0-1 0,0-24 0,0 25 16,0-26-16,0 26 0,0-25 0,0 0 16,0-1-16,-25 1 0,1 0 0,24 0 15,-25 0-15,25-1 0,-25 1 16,0-25-16,0 25 0,1 0 0,-1-25 16,0 0-16,0 0 0,-24 0 0,24 0 15,0 0-15,0 0 0,0-25 0,1 0 16,-1 0-16,0 25 0,25-24 0,-25-1 15,0-25-15,25 25 0,0 1 0,-25-1 16,25 0-16</inkml:trace>
  <inkml:trace contextRef="#ctx0" brushRef="#br0" timeOffset="19322.49">14188 2902 0,'0'-25'31,"0"1"-31,-25 24 32,25 24-17,-24-24-15,24 25 0,-25 0 16,25 0-16,-25 0 16,25-1-16,0 1 15,0 0-15,0 0 0,25-25 16,-25 25-16,25-1 15,-1-24-15,-24 25 0,25-25 0,0 0 16,0 0-16,0 0 0,-1 0 16,1 0-16,0 0 0,0 0 0,0-25 15,0 25-15,-25-24 0,24-1 16,-24 0-16,25 0 0,-25 0 16,0 1-16,-25-1 0,1 0 15,-1 0-15,0 0 0,0 25 16,0-24-16,-24 24 0,24 0 0,0 0 0,-25 0 15,26 0-15,-1 0 0,25 24 16,-25-24-16,25 25 0</inkml:trace>
  <inkml:trace contextRef="#ctx0" brushRef="#br0" timeOffset="20834.18">15354 819 0,'0'-25'0,"0"0"16,0 0 0,0 0-16,0 1 15,0-1-15,0 0 16,25 0-16,0 0 16,0 25-16,-25-24 0,24 24 0,1-25 15,0 25-15,0 0 0,0 0 0,-1-25 16,1 25-16,0 0 0,0 0 15,0 0-15,-25 25 0,24-25 0,-24 25 16,0-1-16,0 1 16,0 0-16,0 0 15,0 0 1,-24-25-16,24 24 16,-25-24-16,0 25 0,0-25 15,0 0-15,1 25 16,-1-25-16,0 0 0,0 0 15,25-25-15,-25 25 0,1-25 0,-1 25 16,25-24-16,-25 24 0,0 0 16,25-25-16,-25 25 0,0-25 15,1 25-15,-1-25 16,0 25 0,0 0-16,0 25 15,1-25 1,24 25-16,-25-25 0,0 0 0,25 25 15,-25-25-15,25 24 0,-25-24 0,25 25 16,-24-25-16,24 25 0,0 0 0,0 0 16,0-1-16,0 1 15,24-25-15,-24 25 0,25-25 16,0 0-16,0 0 16,0 0-16,-1 0 0,1-25 0,0 0 15,0 25-15,0-24 0,-1-1 16,1 0-16,0 25 15,-25-25-15,25 0 0,-25 1 0,0-1 16,0 0-16</inkml:trace>
  <inkml:trace contextRef="#ctx0" brushRef="#br0" timeOffset="22844.44">15354 1885 0,'0'-25'15,"25"25"-15,-25-24 16,0-1-16,0 0 15,0 0-15,25 25 16,-25-25-16,0 1 16,-25 48 46,25 1-62,-25 0 0,25 0 16,0 0-16,-25-1 0,25 1 15,0 0-15,0 0 0,0 0 16,0-1-16,0 1 0,0 0 16,25 0-16,0 0 0,-25-1 15,25-24-15,0 0 0,-1 0 16,1 0-16,0 0 16,0 0-16,0-24 0,-1-1 15,-24 0-15,25 0 16,0-24-16,-25 24 0,25 0 15,-25 0-15,0-24 0,0 24 0,25 0 16,-25 0-16,0-24 0,0 24 0,0 0 16,0 0-16,24 25 15,-24-25-15,0 50 16,0 0 0,0 0-16,0 0 15,0-1-15,0 1 0,0 0 0,0 0 16,0 0-16,0-1 0,0 1 0,0 0 15,0 0-15,0 0 16,0-1-16,0 1 0,25-25 0,-25 25 16,25-25-16,0 0 0,0 0 15</inkml:trace>
  <inkml:trace contextRef="#ctx0" brushRef="#br0" timeOffset="23228.29">16098 1463 0,'0'0'0,"25"-74"16,-50 99 31,0 0-31,1-1-16,24 1 0,0 0 15,-25 25-15,0-26 0,25 26 16,0-25-16,-25 25 0,25-1 0,-25 1 15,25-25-15,0 24 0,0-24 0,0 25 16,0-26-16,0 1 0,0 25 0,0-25 16,25-25-16,-25 24 0,25 1 0,0-25 15,0 25-15,-1-25 0</inkml:trace>
  <inkml:trace contextRef="#ctx0" brushRef="#br0" timeOffset="23528.57">16247 1736 0,'0'-24'0,"0"-1"16,0 0-1,0 0 1,25 25-16,0 0 16,-1-25-16,1 25 0,0 0 15,0-25-15,0 25 0,0 0 0,-1 0 16,1 0-16,0 0 0,0 0 0,0 0 16,-1 25-16,1 0 15,-25 0-15</inkml:trace>
  <inkml:trace contextRef="#ctx0" brushRef="#br0" timeOffset="23837.36">16446 1687 0,'0'0'0,"0"-25"15,0 0 1,0 50 31,0 0-47,0 0 16,-25-25-16,25 24 0,0 1 15,0 0-15,-25-25 0,25 25 0,0 0 16,0-1-16,0 1 0,0 0 0,0 0 15,0 0-15,25-1 0,-25 1 16,25 0-16,-1 0 16,1-25-16,0 25 0</inkml:trace>
  <inkml:trace contextRef="#ctx0" brushRef="#br0" timeOffset="24185.37">16768 1389 0,'-25'0'16,"25"-25"-16,25 25 31,0 0-16,0 0-15,-25 25 0,24-25 16,-24 25-16,25 0 0,-25-1 0,25 1 16,-25 0-16,25 0 0,-25 0 0,0 24 15,0-24-15,0 0 0,0 25 0,0-1 16,0-24-16,0 25 0,0-26 0,0 26 16,-25-25-16,25 0 0,-25-1 15,25 1-15,0 0 0,-25 0 0,25 0 0,-24-1 16,-1 1-16,0-25 15,25 25-15,-25-25 0</inkml:trace>
  <inkml:trace contextRef="#ctx0" brushRef="#br0" timeOffset="25967.26">17512 1885 0,'25'0'0,"-25"-25"16,25 25-1,-25-24 126,0-1-78,0 0-1,0 0-31,-25 25-31,25-25 16,-25 25-16,0-24 16,0 24-1,1 0-15,24 24 16,-25-24-16,0 25 0,0-25 15,25 25-15,-25-25 0,25 25 16,-24-25-16,-1 25 0,25-1 16,-25-24-16,25 25 15,0 0-15,-25-25 16,25 25-16,0 0 31,0-1 0,25-24-15,0 0 0,0 0-16,-1 0 15,1 0-15,0 0 16,-25-24-16,25 24 0,0-25 16,-1 0-16,1 0 15,-25 0-15,25 1 16,-25-1-16,0 0 0,0 0 15,25 25-15,-25 25 32,0 0-17,-25 0-15,25-1 16,-25 1-16,25 0 0,0 0 0,0 0 16,0-1-16,0 1 0,0 0 0,0 0 15,0 0-15,0-1 0,0 1 0,0 0 16,0 0-16,0 0 0,0-1 0,0 1 15,0 0-15,0 0 16,0 0-16,0-1 0,-25-24 0,25 25 16,0 0-16,0 0 0,-24 0 15,24-1-15,-25-24 0,25 25 16,-25-25-16,0 0 0,0 25 0,1-25 16,-1 0-16,0 0 0,0 0 15,0-25-15,1 0 0,24 1 16,-25 24-16,25-25 0,0-25 0,0 25 15,0 1-15,0-26 0,25 25 0,-25-24 16,24-1-16,1 0 0,0 1 0,0 24 16,24-25-16,-24 1 0</inkml:trace>
  <inkml:trace contextRef="#ctx0" brushRef="#br0" timeOffset="26360.34">17983 1488 0,'0'-25'0,"0"50"0,25-50 16,-25 1-16,-25 24 31,1 24-15,-1 1-16,0 0 0,25 0 16,-25 0-16,0 24 0,1-24 0,24 25 15,-25-25-15,0 24 0,25 1 0,-25-25 16,25 24-16,0 1 0,0-25 15,0 24-15,0 1 0,0-25 0,0-1 16,25 26-16,-25-25 0,25 0 0,-25-1 0,25-24 16,49 50-1</inkml:trace>
  <inkml:trace contextRef="#ctx0" brushRef="#br0" timeOffset="26649.18">18306 1563 0,'25'-50'32,"-50"50"-17,25 25 1,-25-25-16,25 25 0,-25-1 0,0 1 15,25 0-15,-24 25 0,24-25 16,-25-1-16,25 1 0,-25 25 0,25-25 16,0 24-16,0-24 0,0 0 0,0 0 15,0 24-15,0-24 0,0 0 0,0 0 16,25-1-16,-25 1 0,25 0 0,-1-25 16,1 25-16,0-25 0,0 25 0,0-25 15,-1 0-15</inkml:trace>
  <inkml:trace contextRef="#ctx0" brushRef="#br0" timeOffset="26834.15">18083 1910 0,'-25'0'0,"50"0"0,-75 0 0,25 25 16,50-25 15,0 0-31,0 0 0,-1-25 16,26 25-16</inkml:trace>
  <inkml:trace contextRef="#ctx0" brushRef="#br0" timeOffset="27052.21">18604 1860 0,'0'0'0,"24"-24"31,1 24-31,0 0 0,0 0 16,0 0-16,-1 0 0,1 0 0,25 0 15,-25 0-15</inkml:trace>
  <inkml:trace contextRef="#ctx0" brushRef="#br0" timeOffset="27366.48">19174 1860 0,'-25'0'16,"25"-24"-16,0-1 16,25 25-16,0-25 15,0 25-15,-1 0 0,1-25 16,0 25-16,25 0 0,-26 0 0,26 0 15,-25 0-15,24 0 0,-24 0 0,0 0 16,25 0-16,-25 0 0,-1 0 0,1 0 16,0 0-16,0 0 0,0 0 15,-1 0-15,-24 25 16</inkml:trace>
  <inkml:trace contextRef="#ctx0" brushRef="#br0" timeOffset="27656.84">19596 1786 0,'0'-25'0,"-25"0"31,25 50 0,-25-25-31,25 25 16,0 0-16,-25-25 0,25 25 0,0-1 15,-25 1-15,1 0 0,24 0 16,0 24-16,-25 1 16,25-25-16,0 0 0,25-1 15,-1 1-15,-24 0 0,50 0 16</inkml:trace>
  <inkml:trace contextRef="#ctx0" brushRef="#br0" timeOffset="27988.44">19893 1513 0,'0'0'15,"0"-25"-15,0 0 16,0 1 0,25 24-16,0 0 15,-25 24-15,25-24 16,-25 25-16,25-25 0,-25 25 0,24 0 16,-24 0-16,25 24 0,-25-24 15,0 0-15,0 0 0,0 24 0,0 1 16,0-25-16,-25 24 0,25-24 0,-24 25 15,24-1-15,-25-24 0,25 25 0,-25-25 16,25-1-16,-25 1 0,25 0 0,-25 0 16,1 0-16,24-1 0,-25-24 0,25 25 15,-25-25-15,0 25 0,25 0 16</inkml:trace>
  <inkml:trace contextRef="#ctx0" brushRef="#br0" timeOffset="28561.6">20762 1984 0,'0'0'0,"0"-24"0,-25 24 0,25-25 15,-25 0-15,0 0 16,0 25-16,0-25 16,1 25-16,-1 0 15,0 0-15,0 0 0,25 25 16,-25-25-16,1 0 0,-1 25 0,0 0 16,0-25-16,0 25 0,1-1 15,-1 1-15,25 0 0,-25-25 0,0 25 16,25 0-16,0-1 0,-25-24 15,25 25-15,0 0 0,25 0 16,0-25-16,0 25 16,0-25-16,-1 0 0,1 0 15,0 0-15,0-25 0,24 25 0,-24-25 16,0 25-16,0-25 0,0 0 0,-1 1 16,1-1-16,0 0 0,0 0 0,0 0 15,0-24-15,-25-1 0,24 25 0,-24-24 16,0-1-16,0 1 0,0-1 0,0 25 15,0-25-15,0 26 0,0-1 0,0 0 16,0 0-16,-24 25 16,24 25-1,-25 0-15,25 24 0,0-24 16,-25 0-16,25 25 0,0-1 0,0-24 16,0 25-16,0-1 0,0-24 0,0 25 15,0-25-15,25 24 0,-25-24 0,0 0 16,25 0-16,-25-1 0,24 1 0,1 0 15,0-25-15,0 25 0</inkml:trace>
  <inkml:trace contextRef="#ctx0" brushRef="#br0" timeOffset="28812.97">21134 1786 0,'0'-25'32,"24"25"-32,1 0 15,0-25-15,0 25 0,0 0 16,-1 0-16,1 0 0,25-24 0,-25 24 16,-1 0-16,26 0 0,-25 0 0,0 0 15,-1 0-15,1 0 0,0 0 0,-25 24 16,25-24-16,-25 25 0,0 0 15,0 0-15,-25-25 16</inkml:trace>
  <inkml:trace contextRef="#ctx0" brushRef="#br0" timeOffset="29160.47">21307 1811 0,'0'0'15,"0"-25"-15,0 0 16,-25 50 31,25 0-32,-24-25-15,24 25 0,-25-25 16,25 24-16,0 1 0,-25 0 0,25 0 16,0 0-16,-25-1 0,25 1 15,0 0-15,0 0 0,0 0 16,0-1-16,0 1 0,25 0 0,0 0 16,0-25-16,-25 25 0,24-25 15,1 24-15,0-24 0,25 0 16,-26 0-16</inkml:trace>
  <inkml:trace contextRef="#ctx0" brushRef="#br0" timeOffset="29301.21">21828 2158 0</inkml:trace>
  <inkml:trace contextRef="#ctx0" brushRef="#br0" timeOffset="31376.44">5730 2332 0,'0'24'15,"-25"-24"-15,0 0 16,0 0 0,1 0 15,48 0 63,1 0-79,0 0-15,0 0 0,0-24 16,24 24-16,-24 0 0,25-25 0,-25 25 15,24 0-15,-24 0 0,25-25 0,-26 25 16,26 0-16,-25 0 0,0 0 16,-1 0-16,1 0 0,0-25 0,0 25 15,0 0-15,-1 0 16,-24-25 0</inkml:trace>
  <inkml:trace contextRef="#ctx0" brushRef="#br0" timeOffset="37551.91">2257 1712 0,'25'-25'0,"-25"0"0,0 0 16,0 0-16,0 0 15,25 1-15,-25-1 0,0 0 0,0 0 16,0 0-16,0 1 0,0-1 16,-25 0-16,25 0 15,0 0-15,-25 25 0,25-24 0,0-1 16,-25 0 0,25 50-1,0 0 1,0-1-16,0 1 0,0 0 15,0 25-15,0-1 0,0 26 0,0-1 16,0 1-16,0 24 0,25-25 0,-25 25 16,0 1-16,25-1 0,-25-25 0,25 25 15,0-24-15,-25 24 0,24-25 0,-24 1 16,25-1-16,-25 1 0,25-26 16,-25 26-16,0-26 0,25 1 0,-25 0 15,0-26-15,0 26 0,0-25 0,0 0 16,0-1-16</inkml:trace>
  <inkml:trace contextRef="#ctx0" brushRef="#br0" timeOffset="38013.24">2332 1439 0,'-25'0'16,"0"0"-16,-25 0 15,26 0 1,-1 24-16,0 1 15,25 0-15,-25 0 0,25 0 16,0-1-16,-25 1 0,25 0 16,0 0-16,-24-25 15,24 25-15,0-50 16,0 0 0,0 0-16,0 0 15,0 1-15,0-1 0,0 0 0,0 0 16,24 25-16,-24-25 0,25 1 15,-25-1-15,25 25 0,-25-25 0,25 25 16,0 0-16,-1 0 16,1 25-16,-25 0 15,25-1-15,0 1 16,-25 0-16,25 0 0,-1 0 16,-24-1-16,25-24 0,0 25 0</inkml:trace>
  <inkml:trace contextRef="#ctx0" brushRef="#br0" timeOffset="38676.43">1513 2704 0,'0'0'0,"25"0"62,0 0-62,-1 0 16,1 0-16,0 0 0,0 0 15,25-25-15,-26 25 0,26-25 0,0 25 16,-1 0-16,1-25 0,-1 0 16,26 25-16,-1-24 0,-24 24 0,24-25 15,1 0-15,-1 25 0,0-25 0,1 25 16,-1-25-16,-24 25 0,24-24 0,-24 24 15,0 0-15,24 0 0,-24-25 0,-1 25 16,1 0-16,-1 0 0,1 0 0,0-25 16,-26 25-16,26 0 0,0 0 0,-26-25 15,26 25-15,-25 0 0,0-25 0,24 25 16,-24 0-16,0 0 0,0-24 0,-1 24 16,1 0-16,0-25 0,0 25 0,0 0 15,0 0-15,-1-25 0,1 25 16</inkml:trace>
  <inkml:trace contextRef="#ctx0" brushRef="#br0" timeOffset="39829.01">2431 2604 0,'-25'0'62,"0"0"-31,25-24-15,-25 24 62,25-25-78,-24 25 31,24-25 219,0 0-234,0 0-16,0 1 16,0-1-16,0 0 15,-25 0-15,25 0 0,0 1 16,-25-1-16,25 0 0,0 0 0,-25 0 16,25 1-16,0-1 0,-25 25 0,25-25 15,0 0-15,0 0 0,-24 1 0,24-1 16,0 0-1,0 50 1,0 0-16</inkml:trace>
  <inkml:trace contextRef="#ctx0" brushRef="#br0" timeOffset="55436.39">2803 3696 0,'0'-25'0,"0"0"32,-25 25-17,25 25 17,0 0-17,0 0-15,0 0 0,0-1 0,0 26 16,0 0-16,0-1 0,0 1 0,0 24 15,0-24-15,0 24 0,0 1 16,0-26-16,25 26 0,-25-1 0,25 0 16,-25 1-16,0-1 0,0 1 0,49 198 15,-49-224 1,0 26-16,0-26 0,0 1 0,0-1 16,0 1-16,0 0 0,0-1 0,0 1 15,0-1-15,0 1 0,0-25 0,0 24 16,0-24-16,0 0 0,0 0 0,0 0 15,0-1-15</inkml:trace>
  <inkml:trace contextRef="#ctx0" brushRef="#br0" timeOffset="56127.68">2704 3894 0,'0'-24'32,"25"24"14,-25 24-14,0 1-17,-25 0-15,25 0 0,0 0 16,-25-1-16,25 1 0,0 0 0,-25-25 16,25 25-16,0 0 0,0-1 15,-25 1-15,25 0 16,0-50 15,0 0-31,0 1 16,25-1-16,-25 0 0,0 0 15,25 0-15,-25-24 0,0 24 0,25 0 0,-25 0 16,0 1-16,25-1 0,-25 0 16,0 0-16,0 0 0,24 25 0,-24-24 15,25-1-15,-25 0 16,25 25-16,0 0 15,0 25 1,-1 0-16,-24-1 16,0 1-16,25 0 0,-25 0 15,25 0-15,-25-1 0,0 1 0,25 0 16,0 0-16,-25 0 0,24-25 16</inkml:trace>
  <inkml:trace contextRef="#ctx0" brushRef="#br0" timeOffset="57128.04">2133 5159 0,'-25'0'0,"25"25"16,-24-25-1,24 25 1,24-25 46,1 0-46,0 0-16,0 0 16,0 0-16,-1 0 0,1-25 15,0 25-15,0 0 0,24 0 0,-24 0 16,0 0-16,25 0 0,-26 0 0,26-25 16,-25 25-16,24 0 0,-24 0 0,25 0 15,0 0-15,-26 0 0,26 0 0,0-24 16,-1 24-16,1 0 0,24 0 15,-24-25-15,-1 25 0,-24 0 16,25 0-16,-1 0 0,-24-25 0,25 25 16,-25 0-16,24-25 0,-24 25 0,25 0 15,-26 0-15,1-25 0,0 25 0,0 0 16,24 0-16,-24-24 0,0 24 0,0 0 16,0 0-16,24-25 0,-24 25 0,0 0 15,0 0-15,24-25 0,-24 25 0,0 0 16,25-25-16,-26 25 0,26 0 0,-25 0 15,0 0-15,24 0 0,-24-25 0,25 25 16,-26 0-16,26 0 0,-25-24 0,0 24 16,24 0-16,-24-25 0,0 25 0,0 0 15,24-25-15,-24 25 0,0 0 16,0-25-16,-1 25 0,1 0 0,0 0 16,0 0-16,0 0 0,-1-25 0,1 25 15,0 0-15,0 0 0,0 0 0,0 0 16,-1-25-16,1 25 0,0 0 0,0 0 15,0 0-15,-1 0 0,1 0 16,0 0-16,0 0 0,0 0 16,-1 0-16,1 0 0,0 0 15,0 0-15,0-24 16,-1 24-16,-24-25 16</inkml:trace>
  <inkml:trace contextRef="#ctx0" brushRef="#br0" timeOffset="61149.98">3349 1364 0,'-25'0'15,"0"0"-15,0 0 0,0 25 16,1-25-16,-1 0 15,0 0-15,0 0 0,0 0 16,1 0-16,-1-25 16,0 25-16,0-25 0,0 25 15,1-24-15,24-1 0,-25 25 16,0-25-16,25 0 0,0 0 0,-25 1 16,25-1-16,0 0 0,0 0 0,0 0 15,0-24-15,25 24 0,-25 0 0,25 0 16,-25 1-16,25 24 0,-1-25 0,1 25 15,0 0-15,-25 25 16,25-25-16,-25 24 0,0 1 16,25 0-16,-25 25 0,0-26 15,0 26-15,0-25 0,0 24 0,0 1 16,0-25-16,0 24 0,0-24 0,0 0 16,0 25-16,0-26 0,-25 1 0,25 0 15,0 0-15,-25-25 0,25 25 0,-25-25 16,0 24-16,1-24 0,-1 0 0,0 0 15,0 0-15,0 0 0,-24 0 0,24-24 16,0 24-16,-24-25 0,24 0 0,0 25 16,0-25-16,0 0 0,0 25 0,25-24 15,-24 24-15,24-25 0,0 0 16,24 25 0,1 0-16,0 25 15</inkml:trace>
  <inkml:trace contextRef="#ctx0" brushRef="#br0" timeOffset="62144.11">3249 1315 0,'25'-25'15,"-25"0"1,25 25-16,-25-25 16,25 25-1,-25 25-15,25 0 16,-25 0-16,24-1 0,-24 1 15,0 0-15,0 0 0,0 0 16,0-1-16,25 1 0,-25 0 16,0 0-16,0 0 15,-25-25 17,25-25-32,0 0 0,0 0 15,0 0-15,0 1 0,0-1 0,0 0 16,0 0-16,0 0 0,0 1 15,25 24-15,-25-25 0,25 25 16,0 0-16,-25 25 16,25-25-16,-25 24 0,24-24 0,-24 25 15,25-25-15,-25 25 0,25 0 0,0-25 16,-25 25-16,25-25 0,-25 24 0,24-24 16,-24 25-16,25-25 15,-25 25-15,0-50 47,0 0-47,0 1 16,0-1-16,0 0 15,0 0-15,25 25 0,0 25 32,0 0-17,-25 0-15,25-25 16,-25 24-16,24-24 15,1 0-15,0 0 32,-25-24-32,0-1 0,25 25 0,-25-25 15,0 0-15,25 0 0,-25 1 16,0-1-16,24 25 62,-24 25-62,25-25 16,-25 24 0,25-24-16,-25 25 78,0 0-63,0 0-15,0 0 0,0-1 16,0 1-16,0 0 0,0 0 0,0 24 16,0-24-16,25 0 0,-25 25 0,25-25 15,-25 24-15,0-24 0,0 25 0,0-26 16,0 1-16,24 25 0,-24-25 0,0-1 16,0 1-16,0 0 15</inkml:trace>
  <inkml:trace contextRef="#ctx0" brushRef="#br0" timeOffset="62397.21">3870 1637 0,'0'-25'0,"0"0"0,0 75 0,0-124 16,0 49-16,0 0 0,0 0 16,0 0-16,0 1 0,24-1 15,-24 0-15,25 0 0,0 0 16,0 25-1,0 0 1,-25 25-16,24 0 0,-24 0 16,25 0-16,-25-1 15,0 1-15,25-25 0,-25 25 16,0 0-16,-25 0 16,0-25-16,1 0 15,24 24-15</inkml:trace>
  <inkml:trace contextRef="#ctx0" brushRef="#br0" timeOffset="63041.13">4167 1389 0,'25'-25'15,"-25"0"-15,0 1 16,0-1-16,0 50 47,-25-25-47,25 24 15,0 1-15,0 0 16,0 0-16,0 0 16,25-25-16,-25 24 0,25 1 15,0-25 1,-25-25-1,24 25 1,-24-24-16,25-1 0,-25 0 16,25 0-16,-25 0 15,0 1-15,0-1 16,25 25-16,-25-25 16,25 25-1,-1 0-15,1 25 16,0-25-1,-25 25-15,25-25 0,0 0 16,-25 24-16,24-24 0,1 25 0,0-25 16,0 0-1,-25-25-15,25 25 16,-25-24-16,0-1 0,24 0 16,-24 0-16,0 0 0,0 1 0,0-1 15,0 0-15,0 0 0,0 0 0,0-24 16,0 24-16,0 0 0,0 0 15,-24 1-15,24 48 32,0 1-17,0 0-15,0 0 0,0 0 16,0-1-16,0 1 0,0 0 0,24 0 16,-24 0-16,0-1 0,0 1 0,25 0 15,-25 0-15,0 0 0,25-1 16,-25 1-16</inkml:trace>
  <inkml:trace contextRef="#ctx0" brushRef="#br0" timeOffset="63413.25">4862 1191 0,'0'0'0,"25"-75"32,-25 50-32,0 1 0,0-1 15,-25 25 16,0 0-15,25 25-16,-25-1 16,25 1-16,0 0 15,0 0-15,0 0 16,25-1 0,0 1-16,0 0 15,-1 0-15,1 0 0,0-1 16,0-24-16,-25 25 0,25-25 15,-25 25-15,24 0 0,1-25 0,-25 25 16,0-1 0,0 1-1,-25-25-15,1 0 0,-1 0 16,0 0-16,0 0 0,0 0 16,1 0-16,-1-25 0,0 25 0,0 0 15,25-24-15,-25 24 0,25-25 16</inkml:trace>
  <inkml:trace contextRef="#ctx0" brushRef="#br0" timeOffset="63768.01">5259 1265 0,'24'-25'15,"-24"0"1,0 1-1,25 24-15,0-25 16,0 25-16,0-25 16,-1 25-16,1-25 15,-25 0 1,0 1-16,-25 24 16,1 0-1,-1 0-15,0 0 0,0 0 16,0 0-16,1 24 0,-1-24 15,0 25-15,0-25 0,25 25 16,0 0-16,0 0 0,0-1 16,25-24-16,-25 25 0,25-25 15,0 25-15,-1-25 0,1 25 0,25-25 16,-25 0-16,24 0 0,1 0 0,-1 0 16,1-25-16,0 25 0,-1-25 0</inkml:trace>
  <inkml:trace contextRef="#ctx0" brushRef="#br0" timeOffset="65912.28">12849 1414 0,'-25'0'31,"50"0"0,0-25-15,-1 25 0,-24-25-1,25 25-15,0-25 16,0 1-16,0-1 16,24 0-16,1 0 15,-25 0-15,24 1 16,1-1-16,-25 25 0,0-25 0,24 25 15,-24-25-15,25 0 0,-1 25 0,-24-24 16,25 24-16,-1-25 0,-24 25 0,74-50 16,-49 50-16,-25 0 0,74-25 15,-50 1-15,-24 24 0,25-25 16,-1 25-16,1 0 0,0-25 0,-26 25 0,26 0 16,0-25-16,-1 25 0,-24 0 15,25 0-15,-1 0 0,1 0 0,0-25 16,-1 25-16,1 0 0,-1 0 0,26 0 15,-26 0-15,1 0 0,24 0 0,-24 0 16,24 0-16,-24 0 0,24 0 0,-24 0 16,0 0-16,24 0 0,-24 0 0,24 0 15,-24 0-15,24 0 0,-24 0 0,24 0 16,1 25-16,-1-25 0,-24 0 0,24 25 16,0-25-16,-24 25 0,24-25 15,-24 0-15,0 25 0,-1-25 0,1 24 0,0-24 16,-1 25-16,1-25 0,-1 0 15,1 25-15,0-25 0,-1 25 0,1-25 16,-1 0-16,1 25 0,0-25 0,-1 24 16,26-24-16,-26 0 0,1 25 0,-1-25 15,1 25-15,-25-25 0,24 25 0,1-25 16,0 25-16,-26-25 0,26 24 0,-25-24 16,25 25-16,-1-25 0,-24 25 0,25-25 15,-1 25-15,-24-25 0,25 25 0,-1-25 16,1 0-16,-1 24 0,1-24 0,0 25 15,-1-25-15,1 25 0,-1-25 0,1 25 16,0-25-16,-1 25 0,1-25 16,24 24-16,-24-24 0,0 25 0,-1-25 15,26 25-15,-26-25 0,26 25 0,-26-25 16,26 25-16,-26-25 0,26 0 0,-26 24 16,1-24-16,-1 0 0,1 25 0,0-25 15,-26 25-15,26-25 0,0 0 0,-26 25 16,26-25-16,0 25 0,-1-25 0,1 0 15,0 25-15,-1-25 0,1 24 0,-1-24 16,-24 25-16,25-25 0,-1 0 0,-24 25 16,25-25-16,-1 0 0,-24 25 0,25-25 15,-25 25-15,-1-25 0,26 24 16,-25-24-16,0 0 0,24 25 0,-24-25 16,0 25-16,24-25 0,-24 0 0,0 25 15,25-25-15,-26 25 0,26-25 0,0 24 16,-25-24-16,24 0 0,-24 25 0,25-25 15,-26 0-15,1 25 0,25-25 0,-25 0 16,-1 25-16,26-25 0,-25 25 0,24-25 16,1 0-16,-25 24 0,24-24 0,1 25 15,0-25-15,-1 25 0,1-25 0,-25 25 16,24-25-16,-24 25 0,25-25 0,-26 0 16,26 24-16,-25-24 0,0 25 0,24-25 15,-24 0-15,0 25 0,25-25 16,-1 0-16,1 25 0,-1-25 0,1 25 15,0-25-15,-1 24 0,1-24 0,-1 25 16,26 0-16,-26-25 0,1 25 0,0 0 16,-1-25-16,1 24 0,-25-24 0,24 25 15,1 0-15,0-25 0,-26 25 0,26-25 16,0 25-16,-1-25 0,1 24 0,-1 1 16,1-25-16,-25 25 0,24-25 0,1 25 15,0-25-15,-26 0 0,26 0 0,-25 25 16,0-25-16,-1 0 0,1 0 0,0 0 15,0 0-15,0 0 0,-1 0 16,1 0 0,0 0-1</inkml:trace>
  <inkml:trace contextRef="#ctx0" brushRef="#br0" timeOffset="66587.73">22845 2034 0,'0'0'0,"-25"0"15,25-25 1,-24 25-16,24 25 31,24-25-15,-24 25-16,25 0 16,-25-1-16,25 1 0,0-25 15,-25 25-15,25 0 0,-1-25 16,1 25-16,0-1 0,0-24 0,0 25 15,-1 25-15,1-50 0,0 25 16,0-1-16,0 1 0,-1-25 0,-24 25 16,25 0-16,0-25 0,-25 25 0,0-1 15,25-24-15,-25 25 0,25 0 16,-25 0-16,24-25 0,-24 25 0,25-1 16,0 1-1,-25 0-15,25-25 16,-25 25-16,-25-25 31,0 25-31,0-25 16,1 25-16,-1-25 15,0 24-15,0-24 0,0 25 0,1-25 16,-1 25-16,-25-25 0,25 25 0,1-25 16,-1 25-16,-25-25 0,1 24 0,24-24 15,-25 25-15,1-25 0,24 0 0,-25 25 16,0-25-16,26 0 0,-26 25 0,0-25 15,26 0-15,-26 25 0,25-25 0,0 24 16,-24-24-16,24 0 0,0 25 0,0-25 16,1 0-16</inkml:trace>
  <inkml:trace contextRef="#ctx0" brushRef="#br0" timeOffset="67614.31">24929 992 0,'-25'-74'16,"0"99"-1,25-1 1,0 1-16,-25-25 0,25 25 0,0 0 15,-25 0-15,25-1 0,-24 26 0,24-25 16,-25 24-16,25-24 0,-25 25 0,25-1 16,-25 1-16,0 0 0,25-1 0,-24 1 15,24 24-15,-25 1 0,25-1 16,-25-24-16,25 49 0,-25-25 0,25 1 16,-25-1-16,25 1 0,-24-1 0,24 0 15,-25 1-15,25-1 0,0 1 0,-25-26 16,25 26-16,-25-1 0,25-24 0,0 24 15,-25-24-15,25 24 0,-24-24 0,24 24 16,0-24-16,-25-1 0,25 1 0,-25 0 16,25-26-16,-25 26 0,25 0 0,0-26 15,-25 1-15,25 25 0,0-25 0,0-1 16</inkml:trace>
  <inkml:trace contextRef="#ctx0" brushRef="#br0" timeOffset="68427.48">23664 2158 0,'-50'0'16,"25"-25"-16,0 25 16,1 0-16,48 0 31,1 0-31,0 0 15,0 25-15,0-25 16,-1 0-16,26 0 0,-25 25 0,0-25 16,24 0-16,-24 0 0,25 0 0,-1 0 15,1 0-15,0 0 0,-1 0 0,26 0 16,-26 0-16,26 0 0,-1 0 0,0 0 16,1 0-16,-1 0 0,25 0 0,150 0 15,-150 0 1,0 0-16,-25 0 0,26 0 0,-26 25 15,25-25-15,-24 0 0,-1 24 0,0-24 16,-24 0-16,24 25 0,-24-25 0,25 0 16,-26 25-16,26-25 0,-1 0 0,-24 0 15,24 25-15,-24-25 0,24 0 0,0 0 16,1 0-16,-1 25 0,1-25 0,-1 0 16,0 0-16,-24 0 0,49 24 0,-24-24 15,-1 0-15,1 0 0,-1 25 0,0-25 16,1 0-16,-1 25 0,1-25 0,24 0 15,-25 25-15,1-25 0,-26 25 16,26-25-16,-1 24 0,1-24 0,-26 0 16,26 25-16,-26-25 0,1 0 0,24 25 15,-24-25-15,24 0 0,-24 0 0,-1 0 16,1 25-16,0-25 0,-1 0 0,1 0 16,-25 25-16,24-25 0,-24 0 0,0 0 15,0 0-15,-1 0 0,1 0 0,0 0 16,0 0-16</inkml:trace>
  <inkml:trace contextRef="#ctx0" brushRef="#br0" timeOffset="71433.32">24581 2108 0,'0'25'31,"0"-50"125,25 25-140,-25-24-16,25-1 15,-25 0-15,25 25 0,-25-25 16,25 0-16,-25 1 0,0-1 16,24 0-16,-24 0 0,0 0 0,25 1 15,-25-1-15,0 0 0,25 0 0,-25 0 16,0 1-16,25-1 0,-25 0 0,25 0 15,-25 0-15,24 0 0,-24 1 16,0-1-16,25 25 0,-25-25 16,0 0-16,0 0 15,25 25-15,-25-24 0,25-1 16,0 0 0,-25 0-1,25 25-15,-1-25 16,-24 1-1,0-1 1,25 25-16,-25-25 0,0 0 16,25 25-16,-25-25 15,0 1-15,25 24 16,-25-25-16,0 0 0,0 0 16,25 0-16,-25 1 15,24-1 1,-24 0-16,0 0 15,25 25-15,-25-25 0,0 1 16,25 24-16,-25-25 0,0 0 16,0 0-1,25 0-15,-25 1 16,0-1 15,25 25-31,-25-25 16,0 0-1,24 25-15,-24-25 47,25 1-31,-25-1 0,0 0 62,0 50 94,0 0-141,0-1-16,0 1 1,0 0 0,0 0-1,0 0-15,0-1 16,0 1 0,25 0-1,-25 0-15,25-25 16,-25 25-16,0-1 15,25-24-15,-25 25 0,24-25 16,-24 25-16,25-25 16,-25 25-16,25 0 15,-25-1-15,25-24 16,0 25-16,-25 0 16,24-25-16,-24 25 15,25-25-15,-25 25 16,25-25-16,-25 24 15,25-24-15,-25 25 0,25-25 0,-25 25 16,24-25-16,1 25 16,0-25-16,-25 25 0,25-25 15,0 24-15,-1-24 16,-24 25-16,25-25 0,0 25 16,0-25-16,0 25 15,-1-25 1,-24 25-16,75-1 15,-50-24-15,-25 25 16,25-25-16,-1 25 16,1-25-16,-25 25 0,25-25 15,0 0-15,-25 25 0,25-25 16,-1 24-16,1-24 16,0 25-16,0-25 15,0 25-15,-1-25 16,-24 25-16,25-25 0,0 0 15,-25 25-15,25-25 0,0 0 16,-25 25-16,24-25 0,1 0 0,-25 24 16,25-24-16,0 0 0,-25 25 0,25-25 15,-1 0-15,1 25 0,0-25 16,0 0-16,0 25 0,-1 0 16,1-25-16,-25 24 15,25-24-15,0 0 0,-25 25 16,25-25-16,-1 0 0,1 25 15,0-25-15,0 0 16,-25 25-16,25-25 0,-1 0 0,-24 25 16,25-25-16,0 24 0,0-24 15,0 0-15,-25 25 16,24-25-16,1 0 0,0 0 16,0 25-1,0-25-15,0 0 0,-1 25 16,1-25-16,0 0 15,0 25-15,0-25 0,-1 0 16,1 24-16,0-24 16,0 0-16,0 0 15,-1 0-15,1 25 0,0-25 16,0 0-16,0 0 16,-1 25-16,1-25 0,0 0 15,0 0-15,0 0 16,-1 0-16,1 0 0,0 0 15,0 25-15,0-25 16,-1 0-16,1 0 0,0 0 16,-25 25-16,25-25 0,0 0 15,-1 0-15,1 0 16,0 0-16,-25 24 16,25-24-16,0 0 15,-1 0-15,1 0 16,0 0-16,-25 25 0,25-25 15,0 0-15,0 0 0,-1 0 16,1 25-16,0-25 16,0 0-16,0 0 15,-1 0-15,1 25 0,0-25 16,0 0-16,0 0 0,-1 0 16,1 0-16,-25 25 0,25-25 0,0 0 15,0 0-15,-1 0 16,1 0-16,0 0 0,-25 24 15,25-24-15,0 0 32,-1 0-32,1 0 15,0 0 1,0 0-16,0 0 16,-1 25-1,-48-25 16</inkml:trace>
  <inkml:trace contextRef="#ctx0" brushRef="#br0" timeOffset="71527.39">28674 2406 0,'0'-25'47</inkml:trace>
  <inkml:trace contextRef="#ctx0" brushRef="#br0" timeOffset="72528.86">24854 446 0,'25'-24'16,"0"24"-16,-25-25 47,0 0-16,25 25-15,-25-25-16,0 0 47,25 25-47,-25-24 15,24 24 1,-24 24 15,-24 1-15,-1 0-16,25 0 0,0 0 15,-25-1-15,25 1 0,0 0 16,-25 0-16,25 25 0,0-26 0,-25 1 16,25 25-16,0-25 0,-25 24 0,25-24 15,-24 0-15,24 24 0,-25-24 0,25 0 16,-25 0-16,25 0 0,-25-1 0,25 1 16,0 0-16,-25-25 0,25 25 15</inkml:trace>
  <inkml:trace contextRef="#ctx0" brushRef="#br0" timeOffset="73173.14">24978 322 0,'-24'0'16,"-1"0"-16,0 0 16,0 0-1,0 0-15,0 0 16,1 0-16,-1 25 16,0-25-16,0 0 0,25 25 0,-25-25 15,1 0-15,-1 25 0,0-25 0,25 25 16,-25-25-16,0 0 0,25 24 0,-24-24 15,-1 25-15,25-50 47,25 1-47,-1-1 16,1 0-16,0 0 0,0 0 0,0 1 16,-1 24-16,1-25 0,0 0 0,0 25 15,0-25-15,-1 25 0,1-25 16,0 25-16,0 0 0,0 0 15,-25 25-15,0 0 16,25-25-16,-25 25 0,0 0 16,0-1-16,24 1 0,-24 0 15,0 0-15,25 0 0,-25-1 0,25 1 16,-25 0-16,25 0 0,-25 0 16,25 0-16,-25-1 0,24-24 15,-24 25-15,25-25 0,-25 25 16,25-25-16</inkml:trace>
  <inkml:trace contextRef="#ctx0" brushRef="#br0" timeOffset="74136.28">22721 422 0,'0'0'15,"25"-50"1,-25 25 0,0 0-1,0 50 32,-25 0-47,25 0 16,0 0-1,0-1-15,0 1 16,25-25-16,0 0 16,0 0-1,-1 0-15,1 0 0,0 0 16,0 0-16,0-25 0,-1 1 15,1 24-15,0-25 0,0 0 16,0 0-16,-1 0 16,-24 1-16,25 24 0,-25-25 15,0 0-15,25 25 16,-25 25 15,-25 0-31,25-1 16,-25 1-16,25 0 0,0 0 0,-24 24 15,24-24-15,-25 25 0,25-25 0,-25 24 16,25 1-16,0 0 0,-25-1 16,25 1-16,-25-1 0,25 1 0,-24 24 0,24-24 15,0 0-15,-25-1 0,25-24 0,0 25 16,-25-26-16,25 1 0,-25 0 16,25 0-16,-25 0 0,25-1 0,-24-24 15,-1 0-15,25 25 0,-25-25 0,0 0 16,0 0-16,0 0 0,1 0 0,-1-25 15,0 25-15,-25-24 0,50-1 0,-24 0 16,-1 0-16,0 0 0,25 1 0,0-26 16,0 25-16,0-24 0,0-1 0,25 25 15,-25-24-15,25-1 0,-1 25 0,1-24 16,0 24-16,0 0 0,0 0 0,-1 0 16,1 1-16,0-1 0</inkml:trace>
  <inkml:trace contextRef="#ctx0" brushRef="#br0" timeOffset="74486.12">23515 298 0,'0'0'0,"0"-25"0,0 0 16,0 0-1,-25 25 1,0 0-16,0 0 0,25 25 16,-24-25-16,24 25 0,-25-25 0,0 25 15,25-1-15,-25 1 0,0 0 0,25 0 16,-24 0-16,-1-1 0,25 1 0,-25 0 15,0 25-15,25-25 0,-25 24 0,25-24 16,-24 25-16,24-26 0,0 1 0,0 25 16,0-25-16,0-1 0,0 1 0,24 0 15,1 0-15,0 0 16</inkml:trace>
  <inkml:trace contextRef="#ctx0" brushRef="#br0" timeOffset="74760.98">23862 322 0,'0'0'16,"25"-24"0,-50 24-16,25 24 15,-25-24-15,25 25 0,-25-25 16,25 25-16,-24 0 0,24 0 15,-25-25-15,25 24 0,-25 1 0,25 0 16,-25 0-16,25 0 0,0 0 0,-25 24 16,25-24-16,0 0 0,0 0 0,0-1 15,-24 1-15,24 0 0,0 0 0,0 0 16,24-1-16,-24 1 0,25 0 0,-25 0 16,25-25-16,0 0 0</inkml:trace>
  <inkml:trace contextRef="#ctx0" brushRef="#br0" timeOffset="74953.17">23589 620 0,'-25'0'0,"50"0"0,-25 0 31,25 0-16,0 0-15,0 0 16,-1 0-16,26 0 0,-25 0 0</inkml:trace>
  <inkml:trace contextRef="#ctx0" brushRef="#br0" timeOffset="75272.37">24135 298 0,'0'0'0,"0"-50"15,25 50 17,-25 25-32,0 0 15,25-25-15,-25 24 16,0 1-16,0 0 0,0 0 0,0 24 15,0-24-15,0 25 0,-25-25 0,25 24 16,0 1-16,0 0 0,-25-1 0,25-24 16,-25 25-16,25-1 0,-25 1 0,1-25 15,-1 24-15,25-24 0,-25 0 0,-49 49 16,49-49-16,0-25 16,25 25-16,-25-25 0,0 25 0</inkml:trace>
  <inkml:trace contextRef="#ctx0" brushRef="#br0" timeOffset="76219.72">29369 2133 0,'0'0'0,"25"-74"31,-1 49-31,-24 0 16,25 0-16,-25 1 0,25-1 15,0 0-15,-25 0 0,0 0 16,25 25-16,-25-24 15,-25 48 17,0 1-17,25 0-15,-25 0 0,0 0 0,25-1 16,-24 1-16,-1 0 0,0 0 0,25 24 16,-25-24-16,0 0 0,25 25 15,-24-26-15,24 1 0,-25 0 0,25 0 16,0 0-16,0-1 0,0 1 0,0 0 15,0 0-15,0 0 0,25-1 16,-1 1-16,1 0 0,25-25 16,-25 25-16,24-25 0,-24 0 0,25 0 15</inkml:trace>
  <inkml:trace contextRef="#ctx0" brushRef="#br0" timeOffset="76472.45">29121 2108 0,'0'0'0,"0"-24"0,-75 24 31,50-25-31,50 25 31,0 0-31,0 0 0,0 0 16,0 25-16,-1-25 0,26 0 15,0 0-15</inkml:trace>
  <inkml:trace contextRef="#ctx0" brushRef="#br0" timeOffset="86482.03">2927 5159 0,'25'0'0,"-25"-24"188,-25 24-172,25-25-1,0 0 1,0 0-1,-25 0 1,25 1 0,0-1-1,-25 25-15,25-25 16,0 0-16,-24 25 16,24-25-16,0 1 15,-25 24-15,25-25 16,0 0-16,0 0 15,-25 0-15,25 0 16,0 1 0,0-1-16,0 0 15,-25 25-15,25-25 16,0 0-16,0 1 31,0-1-15,0 0-1,0 0 1,0 0 0,0 1-1,-25 24-15,25-25 16,0 0 0,0 0-1,0 0 1,0 1 31,0-1-16,0 0-15,-24 25 15,24-25-31,0 0 156,24 25-140,-24-24-1,25 24 17,-25-25-17,25 25 32,0 0-16,-25-25-31,25 25 16,-1 0 0,1 0-1,0 0 1,0 25-1,0-25 1,-1 0-16,1 0 16,0 0-1,0 0-15,0 0 16,-25-25-16,24 25 0,1 0 16,0 0-1,0 0-15,0 0 16,-1 0-1,1 0-15,0 0 16,0-25 0,0 25-16,-1 0 15,-24-25-15,25 25 16,0 0-16,0 0 16,0 0-16,-25-24 15,24 24-15,1-25 16,0 0-1,0 25-15,-25-25 16,25 25-16,-25-25 16,24 25-16,1 0 0,-25-24 15,25 24-15,0 0 16,0 0-16,0 0 16,-1 24-16,1-24 15,0 0-15,0 0 16,0 0-1,-1 0 17,1 0-1,-25 25-15,25-25-16,-25 25 0,25-25 15,-25 25-15,25-25 16,-25 25-16,24-25 0,-24 24 15,25-24 1,0 0-16,0 0 16,0 0-1,-25-24-15,24 24 0,1 0 16,0-25-16,0 25 16,0-25-16,-1 25 15,1 0-15,0-25 16,0 25-16,0 0 15,-1 0-15,1 0 0,0 0 16,0-25-16,0 25 16,-1 0-16,1 0 0,0 0 15,0 0-15,0 0 16,-1 0-16,1 25 16,0-25-16,0 0 15,0 0-15,-1 0 16,1 0-1,0 0 1,0 0-16,0 0 16,0 0-1,-1 0-15,1 0 16,0 0-16,0 0 16,0 0-16,-1 0 15,1 0-15,0 0 16,0 25-1,0 0 17,-1 0-17,1-25 1,0 0 0,0 24-1,0-24-15,-1 0 16,1 0-1,0 0-15,0-24 16,0 24-16,-1 0 16,-24-25-16,25 25 0,0 0 15,0-25-15,0 25 16,-1 0-16,1-25 16,0 25-1,0 0 1,-25 25-1,25 0 1,-25 0 0,24-25-1,-24 24-15,0 1 16,25-25 0,0 0-1,-25 25 1,25-25-16,0 0 15,-25-25 1,24 25-16,1-25 0,0 25 16,0 0-16,-25-24 0,25 24 15,0 0-15,-1-25 0,1 25 16,0 0-16,0 0 16,0 0-16,-1-25 15,1 25 1,0 0-16,-25 25 15,25-25-15,0 0 16,-1 0 0,1 0-16,0 0 0,0 0 15,0 0-15,-1 0 16,1 0-16,0 0 16,-25-25-16,25 25 0,0 0 15,-25-25-15,24 25 16,-24-25 15</inkml:trace>
  <inkml:trace contextRef="#ctx0" brushRef="#br0" timeOffset="87914.76">1315 3870 0,'0'-25'0,"0"0"15,-25 25-15,25-25 16,0 0 0,0 1-1,0-1-15,25 0 16,-25 50 31,0 0-32,0-1-15,0 1 0,0 0 16,0 0-16,0 0 0,0-1 16,24 1-16,-24 0 0,0 0 15,25 0-15,-25-1 0,25 1 16,0 0 0,0-25-1,-25-25-15,24 0 16,-24 1-16,25 24 15,-25-25-15,25 0 0,-25 0 16,0 0-16,0 1 16,0-1-16,25 25 0,-25-25 0,0 0 15,0 0-15,0 1 16,0-1-16,0 0 16,0 0-1,0 50 48,0 0-63,0 0 15,0-1-15,0 1 16,0 0-16,25 0 0,-25 0 16,24-1-16,1 1 0,0 0 15,0 0-15,0-25 16</inkml:trace>
  <inkml:trace contextRef="#ctx0" brushRef="#br0" timeOffset="88236.97">1811 3547 0,'0'0'15,"0"-25"-15,0 0 16,0 1-16,0-1 31,-25 25-31,25 25 32,0-1-17,0 1-15,-25-25 16,25 25-16,0 0 0,0 0 0,0-1 15,0 1-15,0 0 0,0 0 16,25 0-16,-25 0 0,0-1 0,25-24 16,-25 25-16,25 0 0,-1 0 15,1 0-15,0-25 0</inkml:trace>
  <inkml:trace contextRef="#ctx0" brushRef="#br0" timeOffset="88534.71">2084 3473 0,'0'0'0,"0"-25"15,0-25 1,0 25 0,0 50 30,0 0-46,0 0 16,0 0-16,0-1 0,0 1 16,0 0-16,0 0 0,0 0 15,24-1-15,-24 1 16,0 0-16,25-25 0,-25 25 0,0 0 16,25-25-16,-25 25 0,25-25 0,0 0 15,-25 24-15,24-24 0,1 0 0</inkml:trace>
  <inkml:trace contextRef="#ctx0" brushRef="#br0" timeOffset="88688.48">2108 3646 0,'-49'0'15,"24"0"-15,0 0 0,25 25 0,25-25 31,0-25-31</inkml:trace>
  <inkml:trace contextRef="#ctx0" brushRef="#br0" timeOffset="89076.79">2282 3299 0,'0'0'0,"-25"-25"31,50 25-15,0 0-1,0 25 1,-1 0-1,1 0-15,0-1 16,0 1-16,-25 0 16,25-25-16,-25 25 0,24 0 0,-24-1 15,25 1-15,-25 0 0,0 0 0,25 0 16,-25-1-16,0 1 0,0 0 0,0 25 16,0-25-16,0-1 0,-25 1 15,25 0-15,-25 0 0,25 0 0,-24-1 16,24 1-16,-25 0 0,0-25 15,25 25-15,-25-25 0</inkml:trace>
  <inkml:trace contextRef="#ctx0" brushRef="#br0" timeOffset="89609.45">1935 3721 0,'-25'0'0,"25"25"15,0-50 79,25 25-94,0 0 16,-25-25-16,24 25 0,1-25 15,25 0-15,-25 25 16,24-25-16,-24 1 0,0 24 15,0 0-15,-1-25 0,1 25 16,0 0-16,-25-25 0,25 25 0,0 0 0,-1 0 16</inkml:trace>
  <inkml:trace contextRef="#ctx0" brushRef="#br0" timeOffset="94640.68">14635 5135 0,'25'0'31,"-1"0"0,1 0-15,0 0-16,0 0 16,0 0-16,-1 0 15,1 0-15,0 0 16,0 0-16,0 0 0,-1 0 15,-24-25-15,25 25 0,0 0 0,0 0 0,0 0 16,-1 0-16,1 0 0,0 0 0,0 0 16,0 0-16,-1-25 0,1 25 15,0 0-15,0 0 0,0 0 0,-1 0 16,1-25-16,0 25 0,0 0 16,0 0-16,0 0 0,-1 0 0,1 0 15,0 0-15,0 0 0,0 0 0,-1-25 16,1 25-16,0 0 0,0 0 0,0 0 15,24 0-15,-24 0 0,0 0 0,0 0 16,-1 0-16,1 0 0,0 0 0,0 0 16,0 0-16,-1-24 0,1 24 0,0 0 15,0 0-15,0 0 0,-1 0 16,1 0-16,0 0 0,0 0 0,0 0 16,-1 0-16,1-25 0,0 25 0,0 0 15,0 0-15,-1 0 0,1 0 0,0 0 16,0 0-16,0 0 0,0 0 0,-1 0 15,1 0-15,0 0 0,0 0 0,0 0 16,-1 0-16,1 0 0,0 0 0,0 0 16,0 0-16,-1 0 0,26 0 0,-25 0 15,0-25-15,-1 25 0,1 0 0,0 0 16,25 0-16,-26 0 0,1 0 0,25 0 16,-25 0-16,-1 0 0,1 0 0,0 0 15,0 0-15,24 0 0,-24 0 16,0 0-16,0 0 0,24 0 0,-24 0 15,0-25-15,25 25 0,-26 0 0,1 0 16,25 0-16,-25 0 0,24 0 0,-24 0 16,25 0-16,-25 0 0,-1 0 0,26 0 15,-25 0-15,24 0 0,-24 0 0,25 0 16,-25 0-16,-1 0 0,26 0 0,-25 0 16,0 0-16,24 0 0,-24 0 0,25 0 15,-26 0-15,26-25 0,-25 25 0,24 0 16,-24 0-16,25 0 0,-25-24 0,24 24 15,-24 0-15,25 0 0,-25 0 0,24 0 16,-24 0-16,0 0 0,24 0 16,-24 0-16,25 0 0,-25 0 0,24 0 15,-24 0-15,0 0 0,24 0 0,-24 0 16,25 0-16,-25 0 0,-1 0 0,1 0 16,25 0-16,-25 0 0,-1 0 0,1 0 15,0 0-15,0 0 0,24 0 0,-24 0 16,0 0-16,0 0 0,0 0 0,24 0 15,-24 0-15,0 0 0,25 0 16,-26 0-16,1-25 0,25 25 0,-25 0 16,-1 0-16,26 0 0,-25 0 0,0 0 15,24 0-15,-24 0 0,0 0 0,0 0 16,24 0-16,-24 0 0,0 0 0,0 0 16,-1 0-16,1 0 0,0 0 0,0 0 15,0 0-15,-1 0 0,1 0 0,0 0 16,0 0-16,0 0 0,-1 0 0,1 0 15,0 0-15,0 0 0,0 0 16,-1 0-16,1 0 0,0 0 16,0 0-16,0 0 15,-1 0 1,1 0 0</inkml:trace>
  <inkml:trace contextRef="#ctx0" brushRef="#br0" timeOffset="95460.62">20290 4539 0,'25'0'47,"-25"25"-31,25-25-16,0 25 15,-1 0-15,1-25 16,0 24 0,-25 1-16,25-25 0,-25 25 0,25-25 15,-1 25-15,1 0 16,0-1 0,0 1-1,0 0 1,-1-25-16,-24 25 15,25-25-15,0 25 16,0-25 0,-25 25-16,0-1 31,-25-24-15,25 25-1,-25-25-15,25 25 16,-25-25-16,25 25 0,-24-25 15,-1 25 1,0-25-16,25 24 0,-25-24 16,25 25-16,-25-25 0,1 25 0,-1 0 15,0-25-15,0 25 0,0-25 16,25 24-16,-24-24 0,-1 25 0,0-25 16,0 25-16,0-25 0,25 25 0,-24-25 15,-1 0-15,0 25 0,0-25 16,0 24-16,1-24 15,24 25-15,0-50 32</inkml:trace>
  <inkml:trace contextRef="#ctx0" brushRef="#br0" timeOffset="97463.53">13742 3746 0,'0'-25'15,"0"50"63,0-1-78,25-24 16,-25 25-16,0 0 16,0 0-1,24-25-15,1 0 0,-25 25 16,25-25-16,0 0 15,-25-25 1,25 25-16,-25-25 0,24 25 16,-24-25-16,25 25 0,-25-25 15,25 1-15,-25-1 16,25 25-16,-25-25 16,0 0-16,0 0 15,0 0 1,0 50 15,0 0-15,0 0-16,0 0 15,0 0-15,0-1 0,0 1 16,0 0-16,0 0 0,0 0 0,0-1 16,0 26-16,0-25 0,0 0 0,0-1 15,0 1-15,0 25 0,0-25 0,0-1 16,0 1-16,25 25 0,-25-25 0,0-1 15,0 1-15,0 0 0,0 0 0,0 0 16,0-1-16,0 1 0,0 0 16,0 0-16,0 0 0,-25-1 15,25 1-15,-25-25 0,25 25 0,-25-25 16,0 25-16,1-25 0,-1 0 16,0 0-16,25-25 0,-25 25 15,0-25-15,25 0 0,-24 1 0,24-1 16,-25-25-16,25 25 0,0-24 0,0-1 15,0 1-15,0 24 0,0-25 0,25 1 16,-25-1-16,24 25 0,-24-24 16,25 24-16,0 0 0,0 0 0</inkml:trace>
  <inkml:trace contextRef="#ctx0" brushRef="#br0" timeOffset="97852.37">14263 3522 0,'0'0'0,"0"-25"31,-25 25 0,25 25-15,-25-25-16,25 25 16,0 0-16,-25 0 15,25-1-15,0 1 0,0 0 0,0 0 16,0 25-16,0-26 0,0 1 0,0 25 15,0-25-15,0-1 0,0 26 0,0-25 16,25 0-16,-25-1 0,25-24 16,-25 25-16,25 0 0,-1 0 15,1-25-15</inkml:trace>
  <inkml:trace contextRef="#ctx0" brushRef="#br0" timeOffset="98141.12">14536 3597 0,'0'0'15,"0"-25"-15,0 0 32,0 50-17,-25 0 1,25-1-16,0 1 15,-25 0-15,25 0 0,0 0 0,0 0 16,0-1-16,0 1 0,0 0 16,0 0-16,0 0 0,0-1 0,0 1 15,25 0-15,-25 0 0,25-25 16,-1 25-16,1-25 16,0 0-16,0 0 0</inkml:trace>
  <inkml:trace contextRef="#ctx0" brushRef="#br0" timeOffset="98308.21">14387 3845 0,'0'0'0,"-25"0"0,0 0 16,50 0 15,0-25-31,0 0 15,-1 25-15,1 0 0,25-25 0</inkml:trace>
  <inkml:trace contextRef="#ctx0" brushRef="#br0" timeOffset="98653.68">14734 3497 0,'0'0'16,"0"-24"-16,0-1 16,25 25-1,0 0 1,-1 0 0,-24 25-16,25-25 15,-25 24-15,25 1 0,0 0 16,-25 0-16,0 0 0,25-1 15,-25 1-15,0 25 0,0-25 16,24 0-16,-24 24 0,0-24 0,0 25 0,0-26 16,0 1-16,0 25 0,0-25 15,0-1-15,-24 1 0,24 0 0,-25 0 0,0 0 16,25-1-16,-25 1 0,25 0 16,-25-25-16,25 25 0,-24-25 0,24 25 15,-25-25-15</inkml:trace>
  <inkml:trace contextRef="#ctx0" brushRef="#br0" timeOffset="108793.38">2902 4291 0,'-25'0'47,"1"0"0,24-25-16,-25 25-15,25-24 15,-25 24 1,0 0 30,25 24 141,0 1-187,0 0-1,0 0 1,0 0 0,25-25-1,-25 24-15,0 1 16,0 0 0,0 0-1,25 0-15,-25-1 16,0 1-1,0 0-15,0 0 16,0 0 15,0-1-31,0 1 16,25-25-16,-25 25 16,0 0-1,24-25-15,-24 25 0,0-1 16,0 1-1,0 0-15,0 0 16,25-25-16,-25 25 0,0 0 16,0-1-16,0 1 15,0 0-15,0 0 16,0 0-16,0-1 16,0 1-1,25 0 1,-25 0-1,0 0 1,0-1 0,0 1 31</inkml:trace>
  <inkml:trace contextRef="#ctx0" brushRef="#br0" timeOffset="113156.12">2828 4242 0,'0'24'110,"0"1"-95,0 0 1,0 0 0,0 0-1,0-1 1,0 1 0,0 0-1,0 0-15,0 0 16,0-1-16,0 1 15,0 0 1,0 0 0,0 0-1,0-1 1,0 1-16,0 0 16,0 0-1,25-25 1,-25 25-16,0-1 15,0 1 1,0 0 0,24 0-16,-24 0 15,0 0 1,0-1-16,25-24 16,-25 25-16,0 0 15,0 0 1,0 0-1,0-1 17,0 1-17,0 0 17,0 0-1</inkml:trace>
  <inkml:trace contextRef="#ctx0" brushRef="#br0" timeOffset="113618.29">11410 3795 0,'0'0'15,"124"0"-15,-25-25 0,1 25 0,-1 0 0,0-24 16,0 24-16</inkml:trace>
  <inkml:trace contextRef="#ctx0" brushRef="#br0" timeOffset="133354.29">15528 3324 0,'0'-25'16,"-25"0"-1,0 25 16,25-25-15,0 50 125,0 0-126,0 0 1,0 0 0,0-1-1,0 1-15,0 0 16,0 0-16,0 0 15,0-1-15,0 1 0,0 0 16,0 0 0,-25 0-16,25-1 0,0 1 15,0 0-15,0 0 16,0 0-16,0 0 0,0-1 0,-24 1 16,24 0-16,0 0 0,0 0 15,0-1-15,0 1 0,0 0 16,0 0-16,0 0 0,0-1 0,-25 1 15,25 0-15,0 0 0,0 0 16,0-1-16,0 1 0,0 0 16,0 0-16,0 0 0,0-1 15,0 1-15,0 0 0,0 0 16,0 0-16,0-1 16,0 1-16,0 0 0,0 0 0,0 0 0,0-1 15,0 1-15,0 0 0,0 0 0,0 0 16,0-1-16,0 1 0,0 0 15,0 0-15,0 24 0,0-24 0,0 0 16,0 0-16,0 25 0,0-26 0,0 1 16,0 0-16,0 0 0,0 24 0,0-24 15,0 0-15,0 0 0,0 0 0,25-1 16,-25 26-16,0-25 0,0 0 0,0-1 16,0 1-16,0 0 0,0 0 0,0 0 15,0-1-15,24 1 0,-24 0 0,0 0 16,0 0-16,0-1 0,0 1 0,0 0 15,0 0-15,0 0 0,0-1 16,0 1-16,0 0 16</inkml:trace>
  <inkml:trace contextRef="#ctx0" brushRef="#br0" timeOffset="134318.43">15429 3398 0,'0'-25'32,"0"1"-32,0-1 15,0 0 1,24 25 0,-24-25-1,-24 25 63,24 25-78,0 0 16,-25-25-16,25 25 0,-25-1 16,25 1-16,0 0 15,-25 0-15,25 0 16,0-1-16,0 1 15,-25-25 1,25-25 0,0 1-1,0-1-15,0 0 16,25 0-16,-25 0 0,25 1 16,0-1-16,0 0 15,-25 0-15,24 25 0,1-25 16,0 1-16,0-1 15,0 25-15,-1-25 0,1 25 16,-25-25 0,25 25-16,0 0 15,0 25-15,-25 0 16,24-25-16,-24 25 16,0-1-16,25-24 0,-25 25 15,0 0-15,25 0 0,-25 0 16,0-1-16,25 1 0,0 0 15,-25 0-15,24-25 16</inkml:trace>
  <inkml:trace contextRef="#ctx0" brushRef="#br0" timeOffset="137364.34">15453 5011 0,'0'24'125,"0"1"-93,0-50 14,0 1 1,0-1-31,25 25-16,-25-25 16,0 0-1,0 0-15,0 1 16,0-1-16,0 0 15,0 0 1,0 0-16,0 0 0,0 1 16,0-1-16,0 0 0,0 0 15,0 0 1,0 1-16,0-1 0,0 0 16,0 0-16,0 0 15,0 1-15,0-1 16,0 0-16,0 0 15,0 0-15,0 1 16,0-1-16,0 0 16,0 0-1,0 0 1,0 1 0,0-1-1,0 0 1,0 0-1,0 0 1,0 1 0,0-1-1,0 0-15,0 0 16,0 0-16,0 1 16,0-1-1,25 25-15,-25-25 16,0 0 15,0 0 47,0 1-62,0-1-1,0 0 1,0 50 78,25 0-63,0-25-15,-1 24-1,1-24 1,0 25 0,0 0-1,0 0 16,-1 0-15,1-25 15,-25 24-31,25-24 16,-25 25 0,25-25-16,0 0 15,-25 25 1,24-25-16,1 0 15,-25 25-15,25-25 16,-25 25-16,25-25 16,0 0-1,-25 24-15,24-24 16,1 0-16,-25 25 16,25-25-16,0 0 15,-25 25-15,25-25 16,-25 25-16,24-25 15,-24 25 1,25-25-16,0 0 16,0 24-1,0-24-15,-25 25 16,24-25-16,1 0 16,-25 25-16,25-25 15,0 0-15,-25 25 16,25-25-16,-1 0 15,-24 25-15,25-25 0,0 0 16,-25 24-16,25-24 16,0 0-16,0 0 15,-1 25-15,1-25 16,0 0 0,-25 25-16,25-25 15,0 0-15,-1 25 16,1-25-16,0 0 15,0 25 1,0-25-16,-1 0 16,1 24-16,0-24 15,0 0-15,-25 25 0,25-25 16,-1 0-16,1 0 0,0 25 16,0-25-16,0 0 15,-1 0-15,1 0 16,0 25-16,0-25 0,0 0 15,-1 0-15,1 0 0,0 25 16,0-25-16,0 0 16,-1 24-16,1-24 15,0 0-15,0 0 16,0 0-16,-1 25 0,1-25 16,0 0-16,0 0 15,0 0-15,-1 25 0,1-25 16,0 0-16,0 0 0,0 0 15,0 0-15,-1 0 0,1 0 16,0 0-16,0 0 16,0 25-16,-1-25 15,1 0-15,0 0 0,0 0 16,0 0-16,-1 0 0,1 0 16,0 0-16,0 0 0,0 0 15,-1 25-15,1-25 16,0 0-16,0 0 15,0 0-15,-1 0 0,1 0 16,0 24-16,0-24 0,0 0 16,-1 0-16,1 0 0,0 0 15,0 0-15,0 0 16,-1 0-16,1 0 0,0 0 16,0 0-16,0 0 0,-1 0 15,1 0 1,0 0-16,0 0 15,0 0-15,0 0 0,-1 0 16,1 0-16,0 0 16,0 0-16,0 0 15,-1 0-15,-48 0 141</inkml:trace>
  <inkml:trace contextRef="#ctx0" brushRef="#br0" timeOffset="140617.06">3076 4316 0,'0'25'16,"0"0"30,25-25 1,-25 24-47,24-24 16,-24 25 0,25-25-1,-25 25-15,25-25 31,-25 25-15,0 0 15,-25-25 47,25-25-78,-25 25 16,25-25-16,-24 25 16,24-25-16,-25 25 0,25-25 15,-25 25-15</inkml:trace>
  <inkml:trace contextRef="#ctx0" brushRef="#br0" timeOffset="141448.81">1885 5779 0,'0'0'0,"-347"0"31,322-24-31,0 24 0,0-25 0,1 0 16,-1 0-16</inkml:trace>
  <inkml:trace contextRef="#ctx0" brushRef="#br0" timeOffset="143384.57">3076 4192 0,'0'-25'32,"-25"25"-17,0 0 17,25 25 108,25 0-109,-25 0 1,0-1-17,0 1 1,0 0 0,0 0-1,0 0 1,25-25-1,-25 24 1,0 1 0,0 0 15,25-25-15,-25 25-1,0 0 16,24-25 1,-24 24-17,25 1 1,-25 0 0,0 0-1,0 0 1,0-1-1,0 1 17,0 0-32,0 0 15,0 0 1,0-1 0,0 1-1,0 0 1,25-25-16,-25 25 15,0 0 1,0 0 15,0-1-15,25-24 0,-25 25-1,0 0 16,0 0 1,25-25-32,-25 25 31,0-1-15,0 1 15,0 0 0,0 0-15,0 0 15</inkml:trace>
  <inkml:trace contextRef="#ctx0" brushRef="#br0" timeOffset="147741.4">15602 5035 0,'0'-24'250,"25"24"-234,0-25 31,-25 0-32,0 0 17,25 25-17,-25-25 1,0 1-1,24 24-15,-24-25 16,0 0-16,0 0 16,0 0-16,25 25 15,-25-25-15,0 1 16,25 24 0,-25-25-1,0 0 1,0 0-1,0 0 1,0 1-16,0-1 16,0 0-1,0 0 1,0 0-16,0 1 16,0-1-1,0 0 1,0 0-16,0 0 31,0 1-31,0-1 16,0 0-1,0 0 1,0 0 0,0 1 15,0-1-16,0 0 1,25 25 0,-25-25-16,0 0 15,0 1 1,0-1 0,25 25-1,-25-25-15,0 0 16,0 0-1,0 1 1,0-1 0,0 0 31,0 0-16,0 0-16,24 25 1,-24-24-16,25 24 16,-25-25-16,0 0 15,0 0-15,0 50 188,0 0-173,0 0 1,25-25-16,-25 24 16,0 1-1,25-25-15,-25 25 16,25-25-16,-25 25 16,24-25-16,-24 25 15,25-25-15,-25 24 16,25-24-16,-25 25 15,25-25-15,0 25 16,-1-25 0,-24 25-16,25 0 15,0-25 1,-25 24 0,25-24-16,0 25 15,-1-25 1,-24 25-1,25-25-15,-25 25 16,25-25-16,0 0 16,-25 25-1,25-25-15,-1 24 16,1-24-16,0 0 16,0 25-16,0-25 15,0 0-15,-25 25 16,24-25-16,1 0 15,0 0-15,0 25 16,0-25-16,-1 0 16,1 0-1,-25 25 1,25-25-16,0 0 16,0 0-16,-1 0 15,-24 24-15,25-24 0,0 0 16,0 0-16,0 0 15,-1 25 1,1-25 0,0 25-16,0-25 15,0 0-15,-25 25 16,24-25-16,1 0 0,0 0 16,0 0-16,0 25 15,-1-25-15,1 0 0,0 0 16,0 0-16,-25 24 15,25-24-15,-1 0 0,1 0 16,-25 25-16,25-25 16,0 0-16,-25 25 0,25-25 15,-1 0-15,1 25 16,0-25 0,0 0-16,-25 25 0,25-25 15,-1 24-15,1-24 16,0 0-16,0 0 15,-25 25-15,25-25 0,0 0 16,-1 0-16,1 0 16,0 0-16,0 25 15,0-25-15,-1 0 16,1 25-16,0-25 16,0 0-16,0 0 15,-25 25-15,24-25 16,1 0-16,0 0 0,0 0 15,0 0-15,-1 0 16,1 0-16,0 0 16,0 24-16,0-24 0,-1 0 0,1 0 15,0 0-15,0 0 0,0 0 16,-1 0-16,1 0 0,-25 25 16,25-25-16,0 0 0,0 0 15,-1 0-15,1 0 16,0 0-16,0 0 0,0 0 15,-1 0 1,1 0-16,0 0 16,0 0-1,0 25-15,0-25 16,-1 0-16,1 0 0,0 25 16,0-25-16,0 0 15,-1 0-15,1 0 16,0 0-16,0 0 0,0 0 15,-1 25-15,1-25 0,0 0 16,0 0-16,0 0 0,-1 0 16,1 0-16,0 0 47,0 0-32,0 0 1</inkml:trace>
  <inkml:trace contextRef="#ctx0" brushRef="#br0" timeOffset="150249.14">3324 4093 0,'25'0'47,"-1"0"0,-24 25 0,0-1-31,25-24 109,-25 25-47,25-25-78,-25 25 31,0 0-15,0 0-1,0-1 1,0 1-1,0 0 1,25 0 0,-25 0-1,0-1 1,0 1-16,0 0 16,25 0-1,-25 0 16,24-25 1,-24 24-32,0 1 15,25-25 1,-25 25-16,0 0 16,25-25 15,-25 25-31,0-1 15,0 1 1,0 0 0,0 0-16,0 0 15,0-1 1,0 1 0,25-25-1,-25 25-15,0 0 16,0 0 15,0 0 0,0-1-15,0 1 15,0-50 63</inkml:trace>
  <inkml:trace contextRef="#ctx0" brushRef="#br0" timeOffset="153580.99">16148 5011 0,'25'0'16,"-25"-25"124,24 0-124,-24 0-1,0 0 1,25 25-16,-25-24 16,0-1-16,0 0 15,0 0 1,0 0-16,0 0 16,0 1-1,0-1-15,0 0 0,0 0 16,0 0-1,0 1-15,0-1 0,0 0 16,0 0-16,0 0 16,0 1-1,0-1-15,0 0 16,0 0 0,0 0-1,0 1 1,25 24-16,-25-25 15,0 0-15,0 0 16,25 25 0,-25-25-16,0 1 15,0-1 1,0 0-16,0 0 16,0 0-1,0 1 1,0-1-1,0 0-15,0 0 16,25 0 15,-25 1-15,0-1 0,0 0-1,0 0-15,0 0 16,0 1 15,0-1 32,24 25 77,-24 25-109,0-1-15,25-24 0,-25 25-16,25-25 0,-25 25 15,25-25-15,-25 25 0,25-25 16,0 25-16,-25-1 16,24-24-16,-24 25 0,25-25 15,-25 25-15,25-25 16,-25 25-16,25 0 15,0-25-15,-25 24 16,24-24-16,1 0 16,-25 25-16,25-25 15,0 25-15,0-25 16,-1 0 0,1 25-16,0-25 15,0 0-15,-25 25 0,25-25 16,-1 0-16,1 0 0,-25 24 15,25-24-15,0 0 0,0 0 16,-25 25-16,24-25 16,1 0-16,-25 25 0,25-25 15,0 0-15,0 0 16,-25 25-16,24-25 16,1 0-16,0 25 15,0-25-15,0 0 0,-1 24 16,1-24-1,0 0-15,-25 25 0,25-25 0,0 0 16,-1 25-16,1-25 16,0 0-16,-25 25 0,25-25 15,0 0-15,-1 25 0,1-25 16,0 0-16,-25 24 0,25-24 16,0 0-16,0 0 0,-1 25 15,1-25-15,0 25 16,0-25-16,0 0 0,-1 0 15,1 0-15,0 25 0,0-25 16,0 0-16,-1 0 0,1 0 16,-25 25-16,25-25 0,0 0 0,0 0 15,-1 24-15,1-24 16,0 0-16,-25 25 0,25-25 16,0 0-16,-1 0 0,-24 25 0,25-25 15,0 0-15,0 0 0,-25 25 0,25-25 16,-1 0-16,1 0 0,-25 25 0,25-25 15,0 0-15,0 0 0,-25 24 0,24-24 16,1 0-16,0 0 0,0 0 16,0 0-16,-25 25 0,24-25 15,1 0-15,0 0 0,0 25 16,0-25-16,0 0 16,-1 0-16,1 0 0,0 0 15,0 25-15,0-25 16,-1 0-1</inkml:trace>
  <inkml:trace contextRef="#ctx0" brushRef="#br0" timeOffset="155715.99">3746 4068 0,'0'-25'32,"-25"25"30,25-25-15,0 50 78,0 0-109,0 0-16,25 0 15,-25-1-15,0 1 16,24-25 0,-24 25-16,0 0 15,0 0 1,25-25-1,-25 24-15,0 1 16,0 0 0,0 0-16,0 0 15,25-25 1,-25 24-16,0 1 31,25 0-15,-25 0-1,0 0 1,0-1 0,25-24-1,-25 25-15,0 0 16,0 0 0,0 0-1,24-25-15,-24 24 16,0 1-1,0 0 17,0 0-17,0 0 17,0-1-17,0 1 1,0 0-1,0 0 17,0 0 61,-24-25-77,24 25-16,-25-25 16</inkml:trace>
  <inkml:trace contextRef="#ctx0" brushRef="#br0" timeOffset="161540.01">16644 5011 0,'-25'-25'47,"25"0"109,0 0-125,0 0-15,0 1-1,0-1-15,0 0 16,0 0 0,0 0-16,25 0 15,-25 1-15,0-1 16,0 0-16,0 0 0,25 0 15,-25 1-15,0-1 16,0 0-16,0 0 16,0 0-16,0 1 15,0-1-15,25 25 0,-25-25 16,0 0-16,0 0 16,0 1-16,0-1 15,0 0 1,0 0-1,0 0 1,0 1 15,0-1-31,0 0 32,0 0-17,0 0-15,0 1 16,0-1-1,0 0-15,0 0 16,0 0-16,0 1 16,0-1-1,0 0-15,0 0 16,0 0 15,0 1-15,0-1-1,0 0-15,0 0 16,0 0 0,0 1-1,24 24 1,1 0 93,-25 24-93,25 1 31,0-25-32,0 0 1,-25 25-16,24-25 16,1 0-16,0 25 15,0-25-15,0 25 16,-1-25-16,1 24 16,0 1-16,0-25 0,-25 25 15,25-25-15,-1 25 16,1-25-16,-25 25 0,25-25 15,-25 24-15,25-24 16,-25 25-16,25-25 16,-1 0-16,-24 25 15,25-25-15,-25 25 16,25-25-16,0 0 0,-25 25 16,25-25-16,-25 24 0,24-24 15,1 25 1,0-25-16,-25 25 15,25-25-15,0 0 16,-25 25-16,24-25 0,1 0 16,-25 25-16,25-25 0,0 0 15,0 24-15,0-24 16,-1 25-16,1-25 16,0 0-16,0 25 0,0-25 15,-1 0-15,1 0 0,-25 25 16,25-25-16,0 0 0,0 0 15,-1 0-15,-24 25 0,25-25 0,0 0 16,0 0-16,0 0 0,-1 24 16,1-24-16,0 0 15,0 0-15,0 0 16,-1 0-16,-24 25 0,25-25 0,0 0 0,0 0 16,0 25-1,-1-25-15,1 0 16,-25 25-16,25-25 0,0 0 15,0 0 1,-1 0-16,1 0 16,-25 25-16,25-25 0,0 0 15,0 0 1,-25 24-16,24-24 16,1 0-16,0 0 15,0 25 1,0-25-16,0 0 15,-1 0-15,1 0 0,0 0 16,-25 25-16,25-25 0,0 0 16,-1 0-16,-24 25 15,25-25-15,0 0 16,0 0 0,-25 25-16,25-25 0,-1 0 15,1 0-15,0 0 16,0 0-16,0 0 0,-1 0 15,1 0-15,0 0 0,0 0 16,0 0-16,-1 0 16,1 0-16,0 0 15,0 0-15,0 0 16,-1 0-16,1 0 16,0 0-1,0 0-15,0 0 16,-1 0-16,-24 24 15,25-24-15,0 0 0,0 0 16,0 0 0,-1 0-1,-24-24 17</inkml:trace>
  <inkml:trace contextRef="#ctx0" brushRef="#br0" timeOffset="167148.91">15453 3572 0,'25'0'78,"-25"-25"-46,25 25-32,0 0 15,-25-25 1,25 25-16,-1 0 15,1-25 1,0 25 0,0 0-1,0 0 1,-1 0 0,1 0-16,0 0 15,0 0 1,0 0-16,-25 25 15,24-25-15,1 0 16,0 0 0,0 0-16,0 0 15,-1 0 1,-24-25-16,25 25 16,0 0-1,0 0 1,0 0-16,-1 0 15,1 0-15,0 0 16,0 0-16,0 0 16,-25 25-16,24-25 0,1 0 15,0 25-15,0-25 16,0 0-16,-1 0 0,1 25 16,0-25-16,0 0 15,0 0-15,0 0 16,-1 0-16,1 0 15,0 0 1,0 0-16,0 0 16,-1 0-1,1 25-15,0-25 16,0 0-16,0 0 16,-1 24-16,1-24 0,0 0 15,0 0-15,0 0 0,-1 0 0,1 0 16,0 0-16,25 0 15,-26 0-15,1 0 0,0 0 16,0 0-16,0 25 0,-1-25 0,1 0 16,0 25-16,0-25 15,0 0-15,-25 25 0,24-25 16,1 0-16,0 0 16,0 0-16,0 0 0,-1 0 15,1 0-15,0 0 16,0 0-16,0-25 0,-1 25 15,1 0-15,0 0 0,0 0 16,0 0-16,0 0 16,-1 0-16,1 0 15,0-25-15,0 25 16,0 0-16,-1 0 16,1 0-1,0 0-15,0 0 16,0 0-16,-1 0 15,1 0-15,0 0 16,0 0-16,0 0 16,-1 0-16,1 0 15,0 0-15,-25-25 0,25 25 0,0 0 16,-1 0 0,1 0-16,0 0 15,0 0-15,0 0 0,-1 0 16,1 0-16,0 0 15,0 0-15,0 0 16,-1 0-16,1 0 16,0 0-16,0 0 15,0 0-15,-1 0 16,1 0-16,0 0 16,0 0-16,0 0 0,0 0 15,-1 0-15,1-24 16,0 24-16,0 0 15,0 0-15,-1 0 16,1 0-16,0 0 16,0 0-16,0 0 0,-1 0 15,1 0 1,0 0-16,0 0 0,0 0 16,-1 0-16,1 0 0,0 0 15,0 0-15,0 0 0,-1 0 16,-24-25-16,25 25 15,0 0-15,-25-25 16,25 25-16,0 0 16,-1-25-16,1 25 0,0 0 15,0 0-15,0-25 0,-1 25 16,1 0-16,0 0 0,0-24 16,0 24-16,-1 0 0,1 0 15,0 0-15,0-25 16,0 25-16,0 0 15,-1 0-15,1 0 0,0 0 16,0 0-16,-25-25 16,25 25-16,-1 0 0,1 0 15,0 0-15,0 0 16,0 0-16,-1 0 0,1 0 16,0 0-16,0 0 15,0 0-15,-1 0 16,1 0-16,0 0 0,0 0 15,0 0-15,-1 0 0,1 0 0,0 0 16,0 0-16,0 0 0,-1 0 0,1 0 16,0 0-16,0 25 0,0-25 15,-1 0-15,1 0 0,-25 25 16,25-25-16,0 0 0,0 0 16,-25 24-16,24-24 0,1 0 0,0 25 15,0-25-15,0 0 16,-25 25-16,24-25 0,1 0 15,0 25-15,0-25 16,0 25-16,0-25 16,-1 0-16,-24 24 15,25-24-15,0 0 0,0 25 16,0-25-16,-1 0 16,1 0-16,0 0 0,0 25 15,0-25-15,-1 0 0,1 0 16,0 0-16,0 0 0,24 0 0,-24 25 15,0-25-15,0 0 0,0 0 16,24 0-16,-24 0 0,0 0 0,0 25 16,-1-25-16,1 0 0,0 0 0,0 0 15,0 0-15,-1 0 0,1 0 16,0 0-16,0 0 0,0 0 0,-1 0 16,1 0-16,0 0 0,0 0 0,0 0 15,0 0-15,-1 0 0,1 25 0,25-25 16,-25 0-16,-1 0 0,1 0 0,0 0 15,0 0-15,0 24 0,-1-24 0,26 0 16,-25 0-16,0 0 0,-1 0 16,1 0-16,0 25 0,0-25 15,0 0-15,-1 0 0,1 0 0,0 0 16,0 0-16,0 25 0,-1-25 16,1 0-16,0 0 0,0 0 15,0 25-15,-1-25 0,1 0 16,0 0-16,0 0 0,0 0 0,-1 0 15,1 0-15,0 0 0,0 0 16,0-25-16,0 25 16,-1 0-16,1 0 0,0 0 15,0-25-15,0 25 0,-1 0 16,1 0 0</inkml:trace>
  <inkml:trace contextRef="#ctx0" brushRef="#br0" timeOffset="196306.86">8508 4713 0,'-25'0'0,"0"0"0,1 0 15,-1 0-15,0 0 0,0 0 16,0 0-16,1 25 15,-1-25-15,0 24 0,0-24 16,25 25-16,-25-25 16,25 25-16,-24-25 0,24 25 15,-25-25-15,25 25 0,-25-25 0,25 25 16,-25-25-16,25 24 0,-25 1 0,25 0 16,-24 0-16,-1 0 0,0-1 15,25 1-15,-25 0 0,25 0 16,-25 0-16,25-1 0,0 1 0,-25 0 15,25 0-15,0 0 0,0-1 0,-24 1 16,24 0-16,0 0 0,0 0 16,24-25-16,-24 24 0,25-24 15,0 25-15,0 0 0,0-25 16,0 0-16,-1 25 0,1-25 0,0 0 16,0 0-16,24 0 0,-24 0 0,0 0 15,25 0-15,-26 0 0,26 0 0,-25 0 16,24 0-16,-24-25 0,0 25 0,0 0 15,0-25-15</inkml:trace>
  <inkml:trace contextRef="#ctx0" brushRef="#br0" timeOffset="196639.98">8384 5234 0,'0'0'0,"-25"-25"32,25 0-17,25 25-15,0 0 16,-25-25-16,25 25 0,-1 0 16,1 0-16,0 0 15,0 0-15,0 25 16,-25 0-1,24 0-15,-24 0 0,0-1 16,0 1-16,25 0 0,-25 0 0,0 24 16,0-24-16,0 0 0,0 0 0,0 24 15,0-24-15,0 0 0,0 0 0,0 24 16,0-24-16,0 0 0,0 0 16,0 0-16,0-1 0,0 1 0</inkml:trace>
  <inkml:trace contextRef="#ctx0" brushRef="#br0" timeOffset="197071.34">8954 4638 0,'0'-24'16,"0"48"-16,25-73 0,-25 24 0,0 0 15,0 50 16,-25-25-31,25 25 16,0 0-16,0-1 16,-24 26-16,24-25 0,0 0 0,0-1 15,-25 26-15,25-25 0,0 25 0,0-26 0,0 1 16,0 25-16,0-25 0,0-1 16,0 1-16,0 0 0,0 25 0,25-26 15,-25 1-15,0 0 0,24 0 0,-24 0 16,25 24-16,-25-24 0,25 0 0,0 0 15,-25-1-15,25 1 0,0-25 0,-1 25 16,1-25-16</inkml:trace>
  <inkml:trace contextRef="#ctx0" brushRef="#br0" timeOffset="197617.19">9525 4787 0,'0'0'0,"0"-49"16,0 24-16,0 0 15,-25 25 16,0 0-15,25 25-16,-24 0 16,-1-1-16,0 1 15,0 0-15,25 0 16,0 0-16,-25-25 0,25 25 0,0-1 16,0 1-16,0 0 15,25-25 1,0 0-16,0 0 0,0 0 15,-25 25-15,24-25 0,1 0 0,0 0 16,0 25-16,0-25 0,-1 0 0,-24 24 16,25-24-16,0 25 0,0 0 15,0 0-15,-25 0 16,0-1-16,0 1 16,-25-25-1,0 25-15,0-25 0,0 25 16,1-25-16,-1 0 0,0 25 0,0-25 15,-24 0-15,24 0 0,0 0 0,0 0 16,0 0-16,1 0 0,-1 0 0,0 0 16,0 0-16,0 0 15,25-25-15,0 0 16</inkml:trace>
  <inkml:trace contextRef="#ctx0" brushRef="#br0" timeOffset="198277.25">9773 4514 0,'-25'-49'32,"25"24"-17,0 0 1,0 0 0,25 25 30,0 25-30,-25 0-16,25-25 16,-25 25-16,24-25 0,-24 25 15,25-1-15,0 1 0,-25 0 16,25 0-16,-25 24 0,25-24 0,-1 0 16,-24 0-16,25 0 0,0 24 0,-25-24 15,25 0-15,-25 0 0,25 24 0,-25-24 16,25 0-16,-25 0 0,0 0 0,0 24 15,0-24-15,0 0 0,0 0 0,0 24 16,0-24-16,-25 0 0,25 0 0,-25-1 16,0 26-16,25-25 0,-25 0 0,0-1 15,1 1-15,-1 0 0,0 0 16,0 0-16,0-1 0,25 1 16,-24-25-1</inkml:trace>
  <inkml:trace contextRef="#ctx0" brushRef="#br0" timeOffset="202454.34">5432 5011 0,'0'-25'31,"0"50"47,-25-1-78,25 1 16,0 0 0,0 0-16,-24 0 0,24-1 15,0 1-15,0 0 16,0 0-16,0 0 16,0-1-16,0 1 15,0 0-15,0 0 0,24-25 16,-24 25-16,0-1 0,25-24 15,-25 25-15,0 0 16,25-25-16,-25 25 16,25-25-16,0 0 31,-1 0-31,1-25 16,0 25-16,-25-25 15,25 0-15,0 1 16,-1 24-16,-24-25 15,25 0-15,0 0 16,-25 0-16,0 1 16,0-1-16,0 0 0,0 0 15,0 0-15,0 1 16,0-1-16,0 0 0,0 0 16,-25 0-16,25-24 15,0 24 1,0 50 15,0 0-15,0-1-16,-25-24 15,25 25-15,0 0 0,0 0 0,0 0 16,0-1-16,0 1 0,0 0 16,0 0-16,0 0 0,25-1 15,-25 1-15,25 0 16,0 0-16,0 0 15,-1-25-15,-24 24 0,25-24 16,0 25-16,0-25 0</inkml:trace>
  <inkml:trace contextRef="#ctx0" brushRef="#br0" timeOffset="202859.18">6052 4688 0,'0'0'15,"0"-25"1,-24 25 0,24 25-16,0 0 15,-25-25-15,25 25 0,0-1 0,-25-24 16,25 25-16,0 0 0,0 0 16,-25 0-16,25 0 0,0-1 0,0 26 15,0-25-15,0 24 0,0-24 0,0 0 16,0 0-16,0 24 0,0-24 15,0 0-15,0 0 0,0 0 0,0-1 16,0 1-16,25 0 0,-25 0 16,25 0-16,-25-1 0,25-24 0,-25 25 15,24-25-15,1 25 0</inkml:trace>
  <inkml:trace contextRef="#ctx0" brushRef="#br0" timeOffset="203353.43">6424 4911 0,'0'0'0,"-24"-24"31,-1 24-31,0 0 16,25 24 0,-25 1-1,25 0-15,0 0 16,-25 0 0,25-1-16,0 1 15,25 0 1,0-25-16,0 25 15,0-25-15,-1 25 16,1-25-16,0 0 0,-25 24 0,25-24 16,0 25-16,-1-25 0,-24 25 15,25-25-15,-25 25 0,25-25 16,-25 25-16,0-1 16,-25-24-1,25 25-15,-25-25 0,1 0 16,-1 0-16,0 25 0,0-25 0,0 0 15,1 0-15,-1 0 0,0 0 16,0 0-16,0-25 16,1 25-16,-1 0 0,0 0 15</inkml:trace>
  <inkml:trace contextRef="#ctx0" brushRef="#br0" timeOffset="203812.52">6573 4738 0,'25'0'16,"-50"0"-16,50-25 0,0 0 16,0 25-1,-1 0 1,1 25 0,-25 0-16,25-25 0,-25 24 15,0 1-15,25-25 0,-25 25 0,25 0 16,-25 0-16,0 0 0,24-1 15,-24 1-15,25 0 0,-25 25 0,0-26 16,25 1-16,-25 0 0,0 0 0,25 0 16,-25-1-16,0 1 0,0 0 0,25 0 15,-25 0-15,0-1 0,0 1 16,-25 0-16,25 0 0,-25 0 0,0-1 16,0 1-16,25 0 0,-24-25 15,-1 25-15,25 0 0,-25-1 0,0 1 16,0-25-16,25 25 15</inkml:trace>
  <inkml:trace contextRef="#ctx0" brushRef="#br0" timeOffset="206441.84">7665 4862 0,'0'-25'16,"0"0"-16,0 0 0,0 0 15,-25 25-15,25-24 16,0-1-16,0 0 16,-25 25-1,25-25-15,0 0 16,0 1 15,0 48 16,0 1-31,0 0-16,-25 0 0,25 0 15,0-1-15,0 1 0,0 0 0,0 25 16,0-25-16,0-1 0,0 26 0,0-25 15,0 24-15,0 1 0,0-25 0,0 24 16,0-24-16,0 25 0,0-25 16,0-1-16,0 26 0,0-25 0,0 0 15,0 24-15,0-24 0,0 124 16,0-124-16,0 24 16,0-24-16,0 25 0,0-26 0,0 1 15,0 0-15,0 0 0,0 0 0,0 0 16,0-1-16,0 1 0,0 0 15</inkml:trace>
  <inkml:trace contextRef="#ctx0" brushRef="#br0" timeOffset="208356.25">7590 4713 0,'0'-50'31,"0"25"1,0 1 14,25-1-30,0 25 0,0 0-16,-25-25 0,24 25 15,1 0-15,0 0 0,-25-25 16,25 25-16,0 0 0,-1 0 0,1 0 16,0 0-16,0-25 0,0 25 15,-1 0-15,1 0 0,0 0 16,0 0-16,0-24 15,0 24-15,-1 0 0,1 0 0,0-25 0,0 25 16,0 0-16,-1 0 0,1 0 0,0 0 16,25-25-16,-26 25 0,1 0 0,0 0 15,0 0-15,24 0 0,-24-25 0,0 25 16,0 0-16,24 0 0,-24 0 16,0 0-16,0 0 0,0-25 0,-1 25 15,1 0-15,0 0 0,0 0 0,0 0 16,-1 0-16,1-24 0,0 24 0,0 0 15,0 0-15,-1 0 0,1 0 16,0 0-16,0 0 0,0 0 0,0 0 16,-1 0-16,1 0 0,0 0 0,0 0 15,0 0-15,-1-25 0,1 25 16,25 0-16,-25 0 0,-1-25 0,1 25 16,0 0-16,0 0 0,0 0 0,24 0 0,-24 0 15,0 0-15,0 0 0,-1 0 16,1 0-16,0 0 15,0 0-15,0 0 0,-1 0 16,1 0-16,0 0 0,0 0 0,-25-25 16,25 25-16,-1 0 0,1 0 0,0-25 15,0 25-15,0 0 0,-1 0 0,26 0 16,-25-24-16,0 24 0,0 0 0,-1 0 16,1 0-16,0 0 0,0 0 15,0 0 16,-1 0-15,1 0 0,0 0-1,-25 24 17,25 1-1,0-25-16,-25 25 1,24-25 0,-24 25-16,25 0 0,-25-1 15,0 1-15,0 0 16,0 0-16,0 0 0,0-1 16,0 1-16,0 0 15,0 0-15,-25 0 0,25-1 0,0 1 16,0 0-16,0 0 0,0 0 0,-24-1 15,24 1-15,0 0 0,0 0 0,0 0 16,0 0-16,0-1 0,0 1 0,-25 0 16,25 0-16,0 0 0,0-1 15,0 1-15,0 0 0,0 0 16,0 0-16,0-1 0,0 1 16,0 0-16,0 0 15,0 0-15,0-1 16,0 1-16,0 0 15,0 0-15,0 0 16,0-1-16,0 1 16,0 0-16,0 0 15,0 0 1,0-1 0,0 1-1,0 0 1,0 0 15,0 0-15,-25-25-1,25 24-15,-25-24 16,25 25-16,-25-25 16,25 25-1,-24-25-15,-1 0 16,25 25-16,-25-25 0,0 0 15,0 0-15,1 0 16,-1 0-16,0 0 0,0 0 16,0 0-16,0 0 0,1 0 15,-1 0-15,0 0 16,0 0-16,0 0 0,1 25 16,-1-25-16,0 0 0,0 0 0,0 0 15,1 0-15,-1 0 0,0 24 0,0-24 16,0 0-16,1 0 0,-1 0 0,-25 0 15,25 0-15,1 0 0,-1 0 0,-25 25 16,25-25-16,1 0 0,-1 0 0,0 0 16,-25 0-16,26 0 0,-1 25 0,0-25 15,-25 0-15,26 0 0,-26 0 0,25 0 16,-25 0-16,26 25 0,-26-25 0,25 0 16,-24 0-16,24 0 0,-25 0 0,1 0 15,24 0-15,-25 25 0,25-25 0,-24 0 16,24 0-16,-25 0 0,26 0 15,-1 0-15,-25 25 0,25-25 0,-49 0 16,49 0-16,0 24 16,1-24-16,-1 0 0,0 0 0,0 0 15,0 0-15,1 0 0,-1 0 0,0 0 16,0 0-16,0 0 16,0 0-16,1 0 0,-1 0 15,0 0 1,0 0-16,25 25 15,-25-25-15,1 0 0,-1 0 16,0 0 0,50-25-1,0 25-15</inkml:trace>
  <inkml:trace contextRef="#ctx0" brushRef="#br0" timeOffset="209122.99">6896 5259 0,'25'0'62,"-1"0"-46,1 0-1,0 0-15,0 0 16,0 0-16,-1 0 0,1 0 0,0 0 16,0-25-16,0 25 15,-1 0-15,1 0 0,0 0 0,0 0 16,0-25-16,-1 25 0,1 0 0,0 0 15,0 0-15,0 0 0,-1-25 0,1 25 16,0 0-16,0 0 0,0 0 16,-1 0-16,1 0 15,0 0 1</inkml:trace>
  <inkml:trace contextRef="#ctx0" brushRef="#br0" timeOffset="209631.99">7218 5035 0,'-25'0'0,"50"0"0,-25 0 63,25 0-48,-25 25 1,25-25-16,0 0 0,-1 0 15,1 25-15,0-25 16,0 0-16,0 25 0,-1-25 0,1 0 16,0 25-16,0-25 15,0 0-15,-1 0 0,-24 24 0,25-24 16,0 0-16,-25 25 16,0 0 15,-25-25-16,25 25-15,-25-25 0,1 0 16,-1 25-16,0-1 0,0-24 16,0 25-16,1-25 0,24 25 0,-25-25 15,0 0-15,0 25 0,0 0 16,1-25-16,24 24 16</inkml:trace>
  <inkml:trace contextRef="#ctx0" brushRef="#br0" timeOffset="210522.18">10344 4986 0,'0'0'16,"-25"0"-16,-25 0 31,75 0 32,0 0-63,0 0 0,-1 0 15,1 0-15,0 0 0,0-25 16,0 25-16,-1 0 0,1 0 0,0 0 16,0 0-16,0 0 0,-1 0 0,26 0 15,-25-25-15,24 25 0,1 0 0,-25 0 16,24 0-16,1-25 0,0 25 0,-1 0 15,26 0-15,-51-24 0,26 24 0,0 0 16,-1 0-16,-24 0 0,0 0 0,25 0 16,-26 0-16,1 0 0,0 0 15,0 0-15</inkml:trace>
  <inkml:trace contextRef="#ctx0" brushRef="#br0" timeOffset="210969.95">11162 4713 0,'-25'0'0,"25"-25"16,25 25 31,0 0-31,0 0-16,0 25 0,-1-25 15,1 0-15,0 25 0,0-25 16,0 24-16,-1-24 0,1 0 15,0 25-15,0 0 0,0-25 0,-1 25 16,1-25-16,0 25 0,0-25 16,0 25-16,-1-1 15,-24 1-15,0 0 16,-24 0 0,-1 0-16,0-25 15,0 0-15,0 24 0,1-24 0,-1 25 16,0-25-16,0 25 0,0-25 0,1 25 15,-1-25-15,0 25 0,0-25 0,25 24 16,-25-24-16,1 0 0,-1 25 16</inkml:trace>
  <inkml:trace contextRef="#ctx0" brushRef="#br0" timeOffset="211732.03">10765 5631 0,'0'0'0,"-49"-50"31,49 25-31,24 25 32,1 0-17,0 0-15,0 25 16,0-25-16,-1 25 16,1-25-16,0 25 0,0-25 15,0 24-15,-1-24 0,1 25 0,0-25 16,0 25-16,0 0 0,-1-25 0,-24 25 15,25-25-15,0 24 0,0 1 16,0-25-16,0 25 16,-25-50-1,0 0 1,0 1-16,0-1 16,0 0-16,0 0 0,0 0 0,0 1 15,0-1-15,0 0 0,0 0 0,24 0 16,-24 1-16,0-1 0,0 0 0,25 0 15,-25 0-15,25 25 16,-25-24-16,0 48 31,0 1-15,-25 0-16,25 0 16,-25-25-16,25 25 0,-24-1 0,24 1 15,-25 0-15,-50 124 31,75-124-31,-25 24 0,25-24 0,-24 0 0,24 0 16,0 0-16,-25-1 0,25 1 0,-25-25 16,25 25-16,0 0 0,-25 0 15,25-1-15</inkml:trace>
  <inkml:trace contextRef="#ctx0" brushRef="#br0" timeOffset="212081.09">11534 5432 0,'0'0'0,"25"-49"15,-50 73 16,0 1-15,1 0-16,-1 0 16,0 0-16,25-1 0,-25 1 0,25 0 15,-25 0-15,25 0 0,-24-1 16,-1 51-16,25-50 0,0 24 16,0-24-16,-25 0 0,25 25 0,0-26 15,0 1-15,0 0 0,0 0 0,0 0 16,0-1-16,0 1 0,0 0 0,25 0 15,-25 0-15,25-25 0,-25 24 16,24-24-16,1 0 0,0 0 16</inkml:trace>
  <inkml:trace contextRef="#ctx0" brushRef="#br0" timeOffset="212532.31">11857 5581 0,'0'0'0,"0"-25"16,0 0 0,-25 25-1,0 25-15,0-25 16,25 25-16,-25-25 15,25 25-15,-24-25 0,24 25 16,-25-25-16,25 24 0,0 1 16,0 0-1,0 0-15,25 0 16,-1-25-16,-24 24 0,25-24 16,0 25-16,0-25 0,-25 25 15,25-25-15,-1 25 0,1 0 16,0 0-1,-25-1-15,0 1 16,0 0-16,-25-25 16,0 25-16,1-25 15,-1 0-15,0 25 0,0-25 16,0 0-16,1 0 0,-1 0 16,0 0-16,0 0 0,0 0 0,1-25 15,-1 25-15,25-25 0,-25 25 0</inkml:trace>
  <inkml:trace contextRef="#ctx0" brushRef="#br0" timeOffset="212932.6">12030 5383 0,'0'0'0,"25"0"0,-25-25 0,25 25 15,-25-25 1,25 25-16,-25 25 16,24-25-1,-24 25-15,0-1 0,25-24 16,-25 25-16,0 0 0,0 0 15,25 0-15,-25-1 0,0 26 0,0-25 16,0 0-16,0 24 0,25-24 0,-25 25 16,0-26-16,0 26 0,0-25 0,0 0 15,0 0-15,0-1 0,0 26 0,-25-50 16,25 25-16,0 0 0,-25-1 0,25 1 16,-25-25-16,25 25 0,-24 0 0,-1 0 15,0-25-15,25 24 16,-25-24-16,0 25 0,1-25 15</inkml:trace>
  <inkml:trace contextRef="#ctx0" brushRef="#br0" timeOffset="213356.75">12601 5829 0,'0'0'0,"-25"0"16,25-25-16,-25 25 15,50 0 17,0 0-32,0 0 15,-1 0-15,1 0 16,0 0-16,0 0 0,0 0 15,-1 0-15,1 0 0,0 0 16,0 0-16,0 0 0,-1 0 16,1 0-16,0 0 15</inkml:trace>
  <inkml:trace contextRef="#ctx0" brushRef="#br0" timeOffset="213588.5">12551 5953 0,'-25'25'0,"50"-50"0,-25 50 47,25-25-47,0 0 15,0 0-15,-1 25 16,1-25-16,0 0 0,0 0 15,0 0-15,-1 0 0,1 0 0,0 0 16,0 0-16,0 0 16,-1 25-16</inkml:trace>
  <inkml:trace contextRef="#ctx0" brushRef="#br0" timeOffset="214476.05">13643 5556 0,'0'-25'0,"-25"25"15,0-24-15,0 24 16,0 0-16,1 0 15,-1 24-15,0-24 0,0 0 16,25 25-16,-25-25 0,1 25 16,-1 0-16,0 0 0,25-1 0,-25-24 15,25 25-15,-25 0 0,25 0 16,-24 0-16,24-1 0,0 1 0,0 25 16,-25-25-16,25 0 0,0-1 15,0 1-15,0 0 0,0 0 16,0 0-16,25-25 0,-25 24 0,24-24 15,1 25-15,0-25 0,0 0 16,0 0-16,-1 0 0,26 25 0,-25-25 16,24 0-16,-24 0 0,25 0 0,-25 0 15,24 0-15</inkml:trace>
  <inkml:trace contextRef="#ctx0" brushRef="#br0" timeOffset="-214715.81">13543 5928 0,'0'0'0,"-24"-24"15,48 24 1,1 0 0,0-25-16,0 25 15,0 0-15,-1 0 0,1 0 16,-25 25-16,25-25 0,-25 24 0,25-24 15,-25 25-15,0 0 0,0 0 16,0 0-16,0-1 16,0 1-16,0 0 0,-25 0 15,25 0-15,-25-1 0,25 1 16,0 0-16,0 0 0,-25 0 0,25-1 16,0 1-16,0 0 0,0 0 15,-24-25-15,24 25 0,0-1 0</inkml:trace>
  <inkml:trace contextRef="#ctx0" brushRef="#br0" timeOffset="-214358.15">14114 5581 0,'-25'0'32,"0"25"-32,25 0 15,-25-1-15,1 1 0,24 0 16,-25 25-16,0-26 0,0 26 15,25-25-15,0 25 0,-25-26 0,25 1 16,0 25-16,0-25 0,-24 24 16,24-24-16,0 25 0,0-26 0,0 1 15,0 0-15,0 0 0,0 0 16,24-1-16,1 1 16,0-25-16,0 0 0</inkml:trace>
  <inkml:trace contextRef="#ctx0" brushRef="#br0" timeOffset="-213922.25">14287 5804 0,'0'0'0,"-24"0"16,-1 25 0,25 0-1,-25-25-15,25 25 16,-25-25-16,25 25 0,-25-1 16,25 1-1,0 0-15,25 0 16,0-25-16,-25 25 15,25-25-15,0 24 0,-1 1 16,1-25-16,0 25 16,0 0-16,-25 0 15,25-25-15,-25 24 0,0 1 16,-25 0 15,0-25-31,0 0 0,0 0 16,1 0-16,-1 0 0,0 0 15,0 0-15,0 0 0,1-25 16</inkml:trace>
  <inkml:trace contextRef="#ctx0" brushRef="#br0" timeOffset="-213504.4">14536 5556 0,'0'-25'16,"0"50"-16,0-74 0,24 49 46,1 24-46,0 1 16,-25 0-16,25 0 16,-25 0-16,0-1 0,25 1 15,-25 0-15,24 0 0,-24 0 0,0-1 16,25 1-16,-25 0 0,0 0 0,25 25 16,-25-26-16,0 1 0,0 0 0,0 0 15,0 24-15,-25-24 0,25 0 0,-25 0 16,25 0-16,-24-1 0,24 1 15,-25 0-15,0-25 0,25 25 0,-25 0 0,0-1 16,1 1-16,-1 0 16,0 0-16,0-25 15</inkml:trace>
  <inkml:trace contextRef="#ctx0" brushRef="#br0" timeOffset="-211931.78">15056 5804 0,'0'-49'16,"0"24"-16,0 0 0,0 0 16,0 0-16,0 1 15,0-1 1,0 50 0,0-1-1,-24 1-15,24 25 16,0-25-16,-25-1 15,25 1-15,0 0 0,0 0 0,0 0 16,0 0-16,0-1 0,0 1 0,0 0 16,0 0-16,0 0 0,0-1 15,0 1-15,0 0 16,0 0-16,25-25 0,-25 25 16,24-25-16,-24 24 0,25-24 15,0 0-15,0 0 16,0 0-16,-1 0 15,1-24-15,0 24 16,-25-25-16,25 0 0,0 0 16,-25 0-16,24 25 0,-24-24 15,25-1-15,-25 0 0,0 0 0,25 0 16,-25 1-16,0-26 0,0 25 0,0 0 16,0 0-16,0-24 0,0 24 0,0 0 15,0 0-15,0 1 0,0-1 16,0 0-16,-25 25 0,25 25 31,0 0-15,0-1-16,0 1 0,0 0 0,-25 0 15,25 0-15,0-1 0,0 1 0,0 25 16,0-25-16,-24 0 0,24 24 0,0-24 16,0 0-16,0 0 0,0-1 15,0 1-15,24 0 0,1 0 16,0 0-16,0-1 15,0-24-15,0 0 0,-1 0 0,1 0 16</inkml:trace>
  <inkml:trace contextRef="#ctx0" brushRef="#br0" timeOffset="-211551.46">15751 5556 0,'25'-25'16,"-50"50"-16,50-74 15,-25 24-15,0 0 16,0 50 15,-25 0-15,0-25-16,25 24 0,-25 1 0,1 50 15,-1-51-15,0 51 0,25-1 16,-25-24-16,25 0 16,0-1-16,0-24 0,0 0 0,0 24 15,0-24-15,25 0 0,-25 0 16,25-25-16,-25 25 0,0-1 0,25-24 15,-1 25-15,1-25 0,0 0 0,0 0 16,0 0-16</inkml:trace>
  <inkml:trace contextRef="#ctx0" brushRef="#br0" timeOffset="-211112.59">16098 5655 0,'0'0'0,"-25"0"15,1 0 1,-1 25-16,0-25 0,25 25 16,-25 0-16,0-25 15,25 25-15,0-1 16,-24 1-16,24 0 15,0 0-15,0 0 16,24-25-16,1 25 16,0-25-16,-25 24 0,25-24 15,0 0-15,-25 25 0,24-25 0,1 25 16,0 0-16,-25 0 16,25-1-16,-25 1 0,0 0 15,25-25-15,-25 25 16,-25-25-16,0 0 15,25 25-15,-25-25 0,0 0 0,1 0 16,-1 0-16,0 0 0,0 0 16,0 0-16,1-25 0,-1 25 0,0 0 15,0-25-15,0 25 0,1 0 16,24-25-16</inkml:trace>
  <inkml:trace contextRef="#ctx0" brushRef="#br0" timeOffset="-210640.43">16371 5432 0,'0'-25'16,"-25"1"0,25-1-16,0 50 31,25-25-16,0 24-15,-25 1 16,25-25-16,-25 25 0,25 0 0,-25 0 16,24-1-16,-24 1 0,0 0 15,25 0-15,-25 24 0,0-24 0,25 0 16,-25 0-16,0 24 0,0-24 0,0 0 16,0 25-16,0-25 0,0-1 0,0 1 15,0 0-15,0 0 0,-25 0 16,25-1-16,-25-24 0,1 25 0,-1 0 15,25 0-15,-25-25 0,0 25 0,0-25 0,25 24 16,-25-24-16,1 25 0,-1-25 16,25 25-16,-25-25 0,0 25 0,0-25 15,25 25-15</inkml:trace>
  <inkml:trace contextRef="#ctx0" brushRef="#br0" timeOffset="-210506.9">16842 6176 0,'0'0'0,"-24"0"15</inkml:trace>
  <inkml:trace contextRef="#ctx0" brushRef="#br0" timeOffset="-208772.53">11013 6400 0,'25'0'172,"0"0"-157,0 0 1,-1-25-16,1 25 0,25 0 15,-25 0-15,24-25 0,-24 25 16,0 0-16,25 0 16,-1 0-16,-24 0 0,0 0 0,0 0 0,24 0 15,-24 0-15,0 0 0,0 0 0,24-25 16,-24 25-16,25 0 0,-26 0 0,26 0 16,-25 0-16,24 0 0,-24 0 15,25 0-15,-25 0 0,24 0 0,-24 0 16,25-25-16,-26 25 0,26 0 0,-25 0 15,25 0-15,-26 0 0,26 0 0,-25 0 16,24 0-16,-24 0 0,25 0 0,-1 0 16,1 0-16,-25 0 0,24 0 0,1 0 15,0-24-15,-1 24 0,-24 0 0,25 0 16,-1 0-16,-24 0 0,0 0 0,24 0 16,-24 0-16,0 0 0,25 0 0,-26 0 15,1 0-15,25 0 0,-25 0 0,0 0 16,24 0-16,-24 0 0,25 0 0,-26 0 15,1 0-15,25 0 0,-25 0 0,24 0 16,-24 0-16,25 0 0,-26 0 16,26 0-16,-25 0 0,24 0 0,-24 0 15,0 0-15,25 0 0,-26 0 0,1 0 16,25 0-16,-25 0 0,-1 0 0,1 0 16,0 0-16,0 0 0,0 0 0,-1 0 15,1 0-15,25-25 0,-25 25 0,-1 0 16,1 0-16,0 0 0,25 0 0,-25 0 15,-1 0-15,1 0 0,25 0 0,-25 0 16,-1 0-16,1 0 0,0 0 0,25 0 16,-26 0-16,1 0 0,0 0 0,0 0 15,0 0-15,24 0 0,-24 0 0,0 0 16,0 0-16,24 0 0,-24 0 16,0 0-16,24 0 0,-24 0 0,0 0 15,25 0-15,-26 0 0,26 0 0,-25 0 16,0 0-16,-1 0 0,1 0 0,0 0 15,0 0-15,0 0 0,0 0 0,-1 0 16,1 0-16,0 0 0,0 0 16,0 0-16,-1 0 0,26 0 15,-25 0-15,0 0 0,-1 0 0,26 0 16,-25 0-16,24 0 0,-24 0 0,0 0 16,25 0-16,-26 0 0,1 0 0,0 0 15,0 0-15,0 25 16,-1-25-16,1 0 47,-25-25-32</inkml:trace>
  <inkml:trace contextRef="#ctx0" brushRef="#br0" timeOffset="-165988.34">18132 5655 0,'0'0'16,"0"-24"-16,0-1 0,0 0 16,0 0-16,0 0 15,0 1 1,0 48 31,0 1-32,0 0-15,0 0 0,0 0 0,0-1 16,0 1-16,25 50 0,-25-51 16,0 26-16,25-25 0,-25 25 15,25 24-15,-25-49 0,0 0 16,0-1-16,0 1 0,0 0 16,0 0-16,0 0 0,-25-25 31,25-25-31,0 0 15,-25 0-15,25-24 0,0 24 0,0-25 16,0 1-16,0 24 0,0-25 0,0 0 16,0 1-16,0-1 0,0 25 15,0 1-15,0-26 0,0 25 0,0 0 16,0 1-16,0-1 0,0 0 16,25 25-1,0 0 1,-1 0-16,-24 25 0,25-25 15,-25 25-15,25-1 0,0-24 0,-25 25 16,25 0-16,-1 0 0,1 0 0,0-1 16,-25 1-16,25 0 0,0 0 0,-1-25 15,-24 25-15,25-25 0,0 24 0,-25 1 16,25-25-16,-25 25 0,25-25 16,0 0-16</inkml:trace>
  <inkml:trace contextRef="#ctx0" brushRef="#br0" timeOffset="-165503.92">18728 5432 0,'0'0'0,"49"-74"31,-49 49-31,25 50 32,-25 0-32,0-1 15,0 1-15,0 0 0,0 0 16,0 0-16,-25-25 0,25 24 15,0 1-15,-25 0 0,25 0 0,-24-25 16,24 25-16,-25-1 0,25 1 0,-25-25 16,25 25-16,-25-25 0,25 25 0,-25 0 15,1-1-15,24-48 47,24 24-47,-24-25 0,25 0 16,0 0-16,0 0 0,-25 1 15,25-1-15,-1 25 0,-24-25 16,25 0-16,0 0 0,-25 1 0,25-1 0,0 0 16,-25 0-16,24 25 15,-24-25-15,25 25 0,-25 25 16,25 0 0,-25 0-16,25 0 0,-25 24 15,0-24-15,25 25 0,-25-26 16,0 26-16,0-25 0,0 24 0,0-24 15,0 25-15,0-25 0,0 0 0,0 24 16,0-24-16,0 0 0,0 0 16,24 24-16,-24-24 0,0 0 15,0 0-15,0-1 0</inkml:trace>
  <inkml:trace contextRef="#ctx0" brushRef="#br0" timeOffset="-164643.75">19199 5928 0,'0'0'0,"0"-74"15,0 49 1,0 0-16,0 50 47,0 0-32,0 0 1,0 0-16,0-1 0,0 1 16,0 0-16,0 0 0,0 0 15,0-1-15,25-24 0,-25 25 0,0 0 16,24-25-16,-24 25 15,25-25-15,0 0 0,0 0 16,-25-25-16,25 25 16,-25-25-16,24 0 0,-24 1 15,25-26-15,-25 0 0,25 26 16,-25-1-16,0 0 0,0 0 0,0 0 16,0 0-16,0 1 15,0 48 1,0 1-1,0 0-15,25 0 16,-25 0-16,0 0 16,25-1-16,-25 1 0,24-25 15,-24 25-15,25 0 0,-25 0 16,25-25-16,0 0 16,0 0-16,0-25 15,-25 0-15,24 0 16,-24 0-16,0 1 0,25-1 0,-25 0 15,0-25-15,0 1 0,0 24 0,0-25 16,0 1-16,0-1 0,0 0 0,0 1 16,0 24-16,0-25 0,-25 26 0,25-1 15,0 0-15,-24 25 16,24 25 0,0 0-16,0-1 0,0 1 0,0 25 15,0-1-15,0-24 0,0 25 0,0-1 16,0 1-16,24 0 0,-24-1 0,25 1 15,-25-25-15,25 24 0,0-24 16,-25 0-16,25 0 0,-1 0 0,1-1 16,0-24-16,0 25 15,0-25-15</inkml:trace>
  <inkml:trace contextRef="#ctx0" brushRef="#br0" timeOffset="-164243.97">20017 5730 0,'0'25'16,"0"-50"-1,0 0 1,-24 25-16,24-25 0,0 0 15,0 1-15,0-26 0,0 25 16,0 0-16,0 1 0,0-1 0,0-25 16,0 25-16,0 1 0,0-1 0,0 0 15,0 0-15,0 50 32,0 0-17,0 0-15,0-1 0,0 26 16,0-25-16,0 0 0,0 24 0,0-24 15,0 25-15,0-1 0,0-24 0,0 25 16,0-26-16,24 26 0,-24-25 0,0 0 16,0 0-16,25-1 0,-25 1 0,25 0 15,0 0-15,0 0 16,-1-25-16,1 0 0,0 0 16</inkml:trace>
  <inkml:trace contextRef="#ctx0" brushRef="#br0" timeOffset="-164019.68">20017 5705 0,'-24'25'0,"48"-50"0,-73 50 0,-1-25 0,25 25 16,1-25-16,-1 0 0,0 0 16,25 24-16,-25-24 0,50 0 31,0 0-31,0 0 0,-1 0 0,1 0 15,0 0-15,25-24 0,-26 24 0,26-25 16,0 0-16,-26 25 0,26-25 0,-25 25 16,24-25-16,-24 25 0,0 0 0,0-24 15</inkml:trace>
  <inkml:trace contextRef="#ctx0" brushRef="#br0" timeOffset="-163868.41">20414 5680 0,'0'0'0,"0"25"16,0 0-1,0 0-15,0-1 16,0 1-16,0 0 0,25 0 16,-25 0-16,0 0 0,25-1 15,-25 1-15,0 0 0,0 0 16,0 0-16,25-25 16</inkml:trace>
  <inkml:trace contextRef="#ctx0" brushRef="#br0" timeOffset="-163713.25">20439 5457 0,'0'0'16,"-25"0"-1</inkml:trace>
  <inkml:trace contextRef="#ctx0" brushRef="#br0" timeOffset="-163358.68">20662 5655 0,'0'-24'31,"25"24"1,-25 24-17,0 1-15,0 0 16,0 0-16,0 0 15,0 49-15,0-49 0,0 25 0,0-26 0,25 26 16,-25 0-16,0-26 0,0 26 0,0 0 16,0-26-16,0 26 0,25-25 0,-25 24 15,0-24-15,0 25 0,0-25 16,0 24-16,0-24 0,0 0 0,0 24 16,0-24-16,0 0 0,0 0 0</inkml:trace>
  <inkml:trace contextRef="#ctx0" brushRef="#br0" timeOffset="-163056.12">20687 6052 0,'0'0'16,"0"-24"-16,0-1 0,25-99 16,-25 99-1,0 0-15,25 0 0,-25 0 16,0 1-16,25 24 15,-1 0 1,1 24 0,0 1-16,0 0 15,0 0-15,-1 0 16,1 0-16,0-1 0,-25 1 16,25-25-16,0 25 0,-25 0 0,24 0 15,-24-1-15,0 1 16,-24-25-16,-1 0 15,0 0-15,0 0 0,0 0 16</inkml:trace>
  <inkml:trace contextRef="#ctx0" brushRef="#br0" timeOffset="-162479.87">21183 6052 0,'0'0'0,"0"-24"16,0-1-1,25 25-15,0 0 16,-25-25-16,25 25 0,-25-25 16,24 25-16,-24-25 0,25 25 15,-25-24-15,0-1 0,0 0 0,0 0 16,0-25-16,0 26 0,0-1 0,0-25 15,0 25-15,-25-24 0,25 24 16,0 0-16,-24 0 0,24 1 0,-25-1 16,0 0-16,0 25 0,0 0 15,25 25 1,-24 0-16,24-1 0,-25 1 16,25 0-16,0 74 0,0-74 15,0 25-15,0-1 0,0-24 0,25 25 16,-25-25-16,24 24 0,-24-24 0,50 25 15,-50-26-15,50 1 16,-50 0-16,24-25 0,1 0 0,0 0 16,0 0-16,0 0 0,-1 0 0,-24-25 15,25 0-15,0 1 0,0-1 0,-25 0 16,25 0-16,-1-24 0,-24 24 0,25-25 16,-25 25-16,25 0 0,-25 1 0,0-1 15,0 0-15,0 0 0,0 50 47,0 0-47,0 0 0,0 24 16,0-24-16,0 0 0,0 0 0,0 0 15,0-1-15,0 1 0,0 0 0,0 0 16,25 0-16,-25-1 16,25-24-16</inkml:trace>
  <inkml:trace contextRef="#ctx0" brushRef="#br0" timeOffset="-162336.86">21630 5531 0,'0'0'0,"-25"0"0,25-24 16</inkml:trace>
  <inkml:trace contextRef="#ctx0" brushRef="#br0" timeOffset="-160791.59">21977 5705 0,'0'-25'16,"0"0"-1,0 50 32,-25-25-47,0 25 0,1 0 16,-1-25-16,25 25 0,-25-25 15,25 24-15,-25-24 0,25 25 0,-25 25 16,25-25-16,0 0 16,0-1-16,0 1 0,25 0 15,-25 0-15,25-25 0,-25 25 0,25-25 16,-25 24-16,25-24 0,-1 0 16,1 0-16,0 0 0,0 0 0,0 0 15,-1 0-15,51-24 0,-50 24 16,24-25-16,-24 0 0,0 25 0,0-25 15,-1 0-15,-24 1 0,25 24 0,0-25 16,-25 0-16,25 0 0,0 0 16,-25 0-1,-25 25-15,0 0 0,0 0 16,0 0-16,1 25 0,-1-25 16,25 25-16,-25-25 0,0 25 15,0 0-15,1-25 0,24 25 0,-25-1 16,0 1-16,25 0 0,0 0 15,0 0-15,0-1 16,25-24-16,0 0 16,-1 0-16,1 0 15,-25-24-15,25 24 0,-25-25 16,25 25-16,-25-25 0,25 0 0,-25 0 16,24 25-16,-24-24 15,25 24-15,0 0 16,-25 24-1,0 1-15,25-25 16,0 25-16,-1 0 16,1-25-16,0 0 15,-25 25-15,25-25 0,0 0 0,-1 0 16,1 0-16,0-25 0,0 25 0,0-25 16,-1 25-16,1-25 0,-25 0 0,25 1 15,0-1-15,-25 0 0,25-25 0,0 25 16,-25-24-16,0-1 0,0 1 0,24-1 15,-24 25-15,0-24 0,0 24 0,0 0 16,0 0-16,0 0 0,-24 1 0,-1 48 31,25 1-15,0 0-16,0 0 0,0 0 0,0-1 16,0 26-16,0-25 0,0 24 15,0 1-15,0-25 0,0 0 0,25 24 16,-25-24-16,0 0 0,24 0 0,-24 0 15,25-1-15,0-24 16,0 0-16,0 0 16,-1-24-16,-24-1 0,25 0 15,0 0-15,-25 0 0,25 0 16,-25 1-16,0-1 0,25 0 0,-25 0 16,0 0-16,24 1 0,-24-1 15,0 50 1,25-25-16,-25 24 0,0 1 15,25 0-15,-25 0 0,25 0 16,-25-1-16,25 1 0,-1 0 0,1 0 16,0 0-16,0-25 0,0 25 15,-1-25-15,1 0 0,0 0 0,0 0 16,0 0-16,-1 0 0,1-25 0,0 25 16,-25-25-16,25 25 0,0-25 0,-25 0 15,0 0-15,24 1 0,-24-1 16,0 0-16,0 0 0,0 0 15,-24 25-15,24-24 0,-25 24 16,25-25-16,-25 25 0,0 0 16,25 25-16,-25-25 0,25 24 0,-24 1 0,24 0 15,-25 0-15,25 0 0,-25-1 16,25 1-16,0 0 0,0 0 16,0 0-16,0 0 0,25-1 15,0-24 1,-1 0-16,-24-24 15,25 24-15,-25-25 0,25 0 0,0 0 16,-25 0-16,25 25 16,-25-25-16,24 25 0,-24 25 31,25 0-31,-25 0 16,0 0-16,25 0 0,-25-1 15,25 1-15,0 0 16,-1-25-16,1 0 15,0-25-15,0 25 16,-25-25-16,25 1 0,-1-1 0,1 0 16,-25 0-16,25 0 0,0 0 0,-25 1 15,25-1-15,-25 0 0,25 25 16,-25-25-16,0 50 16,24-25-1,-24 25-15,0 0 0,0-1 16,0 1-16,25 0 0,-25 0 15,25 0-15,-25 0 16,25-25-16</inkml:trace>
  <inkml:trace contextRef="#ctx0" brushRef="#br0" timeOffset="-160604.66">23515 5333 0,'0'0'0,"-25"-25"15,-25 25 17,26 0-32</inkml:trace>
  <inkml:trace contextRef="#ctx0" brushRef="#br0" timeOffset="-160444.22">22746 5507 0,'0'0'0,"-25"0"0,-25 49 16,75-49 31,0 0-47,0-25 0,0 25 0,24-24 15,1 24-15</inkml:trace>
  <inkml:trace contextRef="#ctx0" brushRef="#br0" timeOffset="-159208.62">24978 5730 0,'0'-25'15,"0"0"-15,0 0 16,0 1-16,0-1 0,-24 25 15,24-25-15,0 50 32,-25-25-17,25 25-15,0-1 0,0 1 16,0 0-16,0 0 0,-25 24 0,25-24 16,0 0-16,0 0 0,0 0 15,0 0-15,0-1 0,0 1 16,25-25-16,0 0 15,-1 0 1,-24-25-16,25 1 16,-25-1-16,0 0 0,25 0 0,-25 0 15,25 0-15,-25 1 0,25-1 0,-25 0 16,0 0-16,24 0 0,-24 1 16,0-1-16,25 25 15,-25 25 1,0-1-16,25-24 0,-25 25 15,0 0-15,25 0 0,-25 0 16,25-1-16,-25 1 0,0 0 16,24 0-16,-24 0 0,0 0 15,0-1 1,25-24 0,-25-24-1,0-1-15,0 0 16,25 0-16,-25 0 0,25 0 15,-25 1-15,0-1 0,25 25 0,-25-25 16,0 0-16,24 0 0,1 25 16,0 0-1,-25 25 1,25-25-16,-25 25 0,25 0 0,-25 0 16,24-25-16,-24 24 0,0 1 15,25 0-15,-25 0 16,25-25-16</inkml:trace>
  <inkml:trace contextRef="#ctx0" brushRef="#br0" timeOffset="-159051.75">25152 5358 0,'0'0'15,"-25"0"-15,-49-25 16,49 25-1,25 25 1</inkml:trace>
  <inkml:trace contextRef="#ctx0" brushRef="#br0" timeOffset="-158644.31">25995 5507 0,'0'0'0,"0"-25"0,0-50 16,0 51-16,25 24 15,-25-25-15,0 0 0,25 25 0,0-25 16,0 0-16,-1 25 0,1-24 16,0 24-16,0 0 0,0 0 0,-1 0 15,1 0-15,0 0 0,0 24 16,0-24-16,-1 25 0,-24 0 0,25 0 16,-25 0-16,0-1 0,25 1 0,-25 0 15,0 0-15,0 24 0,0 1 0,0-25 16,0 24-16,0 1 0,0 0 0,0-1 15,0 1-15,-25 0 0,25 24 0,0-24 16,0-26-16,0 26 0,-25 0 16,25-1-16,0-24 0,0 25 0,0-26 15,0 26-15,0-25 0</inkml:trace>
  <inkml:trace contextRef="#ctx0" brushRef="#br0" timeOffset="-158460.92">25971 5879 0,'0'0'0,"-25"0"0,25-25 15,0 0 1,25 25-16,-1 0 16,1-25-16,0 25 0,0 0 0,24 0 15,-24 0-15,25-25 0,-1 25 0,1 0 16,-25 0-16</inkml:trace>
  <inkml:trace contextRef="#ctx0" brushRef="#br0" timeOffset="-158140.8">26665 5705 0,'25'0'15,"0"0"-15,-1 0 16,1 0-16,0 0 15,0 0-15,-25 25 0,25-25 16,-25 25-16,24-1 0,-24 1 0,25 0 16,-25 0-16,25 0 0,-25 0 0,0-1 15,0 1-15,0 0 0,0 0 16,-25-25 0,25 25-16,-25-25 15,25-25-15,-24 0 16,24 0-16,0 0 0,0-24 15,0 24-15,0 0 0,0 0 0,24-24 16,-24 24-16,25-25 0,0 25 0,-25 1 16,25-1-16,-25 0 0,25 0 15,-25 0-15,24 25 0</inkml:trace>
  <inkml:trace contextRef="#ctx0" brushRef="#br0" timeOffset="-157447.72">27012 5804 0,'0'25'16,"0"-50"-16,0 75 0,0-25 15,25-25 1,0 0 0,0 0-16,0 0 15,-1 0-15,1-25 0,0 0 16,0 25-16,-25-25 0,0 0 15,25 1-15,-25-1 0,0 0 16,0 0-16,0 0 16,-25 25-16,0-24 0,0 24 15,0 0-15,1 24 16,-1 1-16,0 0 16,25 0-16,-25 0 0,25-1 15,0 1-15,0 0 0,25 0 0,-25 0 16,25 0-16,0-25 0,-25 24 15,24 1-15,1-25 0,0 25 0,0-25 16,24 0-16,-24 0 0,223-25 31,-223 0-31,25 1 0,-26-1 0,1 0 16,0 25-16,0-25 0,0 0 0,-25 0 16,0 1-16,24 24 0,-24-25 0,-24 25 15,24-25-15,-25 25 0,0 0 16,0 0-16,0 0 0,1 0 15,-1 25-15,0-25 0,0 25 0,0-25 16,1 24-16,-1 1 0,0-25 0,25 25 16,-25 0-16,0 0 15,25 0-15,25-1 16,0-24-16,0 0 16,0 0-16,-1-24 0,1 24 0,0-25 15,0 0-15,24 25 0,-24-25 0,0 0 16,0 25-16,0-25 0,-25 1 0,24 24 15,1-25-15,-25 50 16,0-1 0,0 1-16,0 0 0,0 0 0,0 25 15,0-26-15,0 26 0,-25-25 0,25 24 16,0 1-16,0-25 0,0 24 16,0-24-16,0 25 0,0-25 0,0 24 15,0-24-15,0 25 0,0-26 0,0 1 16,0 0-16,0 0 0,-24-25 0,24 25 15</inkml:trace>
  <inkml:trace contextRef="#ctx0" brushRef="#br0" timeOffset="-157239.75">27459 6127 0,'-25'0'0,"75"0"32,-26 0-32,1-25 15,0 25-15,25 0 0,-26 0 0,26-25 16,24 25-16,-24 0 16,-25 0-16,24-25 0</inkml:trace>
  <inkml:trace contextRef="#ctx0" brushRef="#br0" timeOffset="-157060.58">28153 6003 0,'0'0'0</inkml:trace>
  <inkml:trace contextRef="#ctx0" brushRef="#br0" timeOffset="-155116.72">19893 7367 0,'0'0'0,"25"0"16,-25-50 0,0 26-16,0-1 15,0 0-15,0 0 16,0 0-16,-25 1 16,1-1-16,-1 0 15,0 0-15,0 25 0,0 0 16,1 0-16,-1 0 0,0 25 15,0-25-15,0 25 0,1-25 16,24 25-16,-25-1 0,0-24 16,25 25-16,-25 0 0,25 0 0,-25 0 15,25-1-15,0 1 0,-25 25 0,25-25 16,0-1-16,0 1 0,0 0 0,25 0 16,-25 0-16,25-25 0,0 24 15,0-24-15,0 0 0,-1 0 16,-24-24-16,25 24 0,0-25 0,0 0 15,0 0-15,-1 0 0,1 1 0,0-26 16,0 25-16,0-24 0,-25 24 0,24-25 16,-24 1-16,25-1 0,-25 0 0,0 1 15,0-1-15,0 1 0,0 24 0,0-25 16,0 0-16,-25 26 0,25-1 16,0 0-16,-24 0 0,24 0 15,-25 25-15,25 25 16,0 0-16,0 0 0,0 24 15,0-24-15,0 25 0,0 24 0,25-24 16,-25 0-16,24-1 0,-24 26 0,25-26 16,-25 1-16,25-1 0,0-24 0,0 25 15,-1-25-15,1-1 0,0 1 0,0 0 16,0 0-16,-1-25 0,1 0 0,0 0 16,0 0-16,0-25 0,-1 0 15,1 0-15,0 1 0,0-1 0,-25 0 16,25 0-16,-25 0 0,0 1 0,24-1 15,-24 0-15,0 0 0,0 0 0,25 1 16,-25-1-16,0 0 0,0 0 16,-25 25-1,25-25-15,-24 25 16,24 25-16,-25-25 16,25 25-16,0 0 0,-25-25 0,25 25 15,0-1-15,-25 1 0,25 0 0,0 0 16,0 0-16,0-1 15,0 1-15,0 0 0,0 0 16,0 0-16,25-25 0,0 0 16,0 0-16,-1-25 15,1 0 1,-25 0-16,0 0 0,0 1 16,25-1-16,-25 0 0,0 0 0,0 0 15,-25-49 1,25 49-16,0 0 15,25 25-15,0 0 16,0 25-16,-1-25 0,1 25 16,0 0-16,0-25 0,0 25 15,-1-1-15,1-24 0,-25 25 0,25 0 16,0 0-16,-25 0 0,25-1 16,-25 1-16,0 0 15,0 0-15,0 0 16,0-1-16,-25-24 0,0 0 31,25-24-15,0-1-16,0 0 0,0 0 15,0 0-15,0 1 0,25-1 0,-25 0 16,25 0-16,-25 0 0,25 25 0,-25-24 16,24-1-16,1 25 0,0 0 15,0 25-15,0-1 16,-1 1-16,1 0 15,-25 0-15,25 0 0,-25-1 0,25-24 16,0 25-16,-25 0 0,24 0 0,-24 0 16,25-25-16,-25 24 0,0-48 31,0-1-15,0 0-16,25 0 0,-25-24 15,0 24-15,0 0 0,25-25 0,-25 26 16,25-1-16,-25 0 0,24 0 15,1 25-15,0 0 16,-25 25-16,25 0 0,0 0 0,-25-1 16,24 1-16,-24 0 0,25 0 15,-25 0-15,25-1 0,0 1 0,-25 0 16,25 0-16,-25 0 0,24-1 0,1 1 16</inkml:trace>
  <inkml:trace contextRef="#ctx0" brushRef="#br0" timeOffset="-154156.65">21605 7293 0,'0'0'0,"25"0"16,-1 0 0,1-25-1,0 25-15,-25-25 16,25 25-16,-25-25 15,0 0-15,0 1 0,0-1 16,-25 25-16,25-25 16,0 0-16,-25 25 0,25-25 0,-25 25 15,1 0-15,-1 0 16,0 0-16,0 25 0,0-25 16,25 25-16,-24-25 0,24 25 0,-25 0 15,25-1-15,-25 1 0,25 0 16,0 0-16,0 0 0,0-1 0,0 1 15,0 0-15,0 0 0,25-25 16,-25 25-16,49-25 16,-24-25-16,0 25 0,-25-25 15,25 25-15,0-25 0,-25 0 0,24 1 16,1-26-16,0 25 0,-25 0 16,0 1-16,25-1 0,-25 0 15,0 50 1,0 0-1,0-1-15,0 1 0,25 0 16,-25 0-16,0 0 0,0-1 0,25 1 16,-25 0-16,24 0 15,1 0-15,0-25 16,0-25-16,-25 0 16,25 25-16,-25-25 0,0 0 15,24 1-15,-24-26 0,0 25 0,0 0 16,0-24-16,0 24 0,25 0 0,-25 0 15,0 1-15,0-1 0,0 50 16,0-1 0,0 1-16,0 0 15,0 0-15,0 0 0,25-25 0,-25 24 16,0 1-16,25 0 0,0 0 16,-25 0-16,24-25 0,1 0 15,0 0 1,0 0-16,0-25 15,-25 0-15,24 0 0,-24 0 16,0 1-16,25-1 0,-25 0 16,25 0-16,-25 0 0,25 25 31,-25 25-31,0 0 16,25 0-16,-25 0 15,24-25-15,-24 24 0,25-24 16,-25 25-16,25-25 0,0 25 15,0-25-15,-1 0 0,1 0 16,0-25-16,0 0 16,-25 1-16,0-1 0,0 0 15,25 0-15,-25 0 0,0 1 0,0-1 16,0 0-16,24 25 16,-24 25-1,0 0-15,25-25 0,-25 24 16,0 1-16,25 0 0,-25 0 0,25-25 15,-25 25-15,25-1 0,-1-24 0,-24 25 16,25-25-16,0 0 0,0 0 16,0 0-16</inkml:trace>
  <inkml:trace contextRef="#ctx0" brushRef="#br0" timeOffset="-153968.42">22225 6796 0,'-25'0'0,"-49"25"32,74 0-17</inkml:trace>
  <inkml:trace contextRef="#ctx0" brushRef="#br0" timeOffset="-153801.33">23068 7193 0,'50'25'15,"-50"-50"1</inkml:trace>
  <inkml:trace contextRef="#ctx0" brushRef="#br0" timeOffset="-151880.48">3398 8880 0,'0'0'0,"25"0"16,-25 25 15,-25-25 0,0 0-15,25-25 0,-24 25-16,-1 0 0,25-25 15,-25 0-15,25 1 0,-25-1 0,25 0 16,-25-25-16,25 26 0,-24-26 0,24 0 16,0 1-16,0-1 0,0 1 0,0 24 15,0-25-15,0 25 0,24 1 0,1 24 16,-25-25-16,25 25 0,0 0 15,0 0-15,-1 25 0,-24-1 16,25 26-16,0-25 0,-25 24 0,25 1 16,-25-25-16,25 24 0,-25 1 15,0 49-15,0-49 0,0-1 16,0-24-16,0 25 0,-25-25 0,25-1 16,-25 1-16,25 0 0,-25 0 0,0 0 15,1 0-15,-26-1 0,25-24 16,-24 25-16,-1-25 0,25 0 0,-24 0 15,-1 0-15,0-25 0,26 25 0,-26-24 16,25 24-16,0 0 0,1-25 0,-1 25 16,0 0-16,25-25 0</inkml:trace>
  <inkml:trace contextRef="#ctx0" brushRef="#br0" timeOffset="-151439.62">3448 8979 0,'0'0'16,"25"0"-1,-1 0-15,1 0 16,-25 25-16,25-25 0,0 25 15,0-25 1,-1 25 0,-48-25 46,24-25-46,0 0-16,0 0 15,24 0-15,-24 1 0,25-1 0,-25 0 16,25 0-16,0 0 0,0 1 0,0-1 16,-1 0-16,1 0 0,0 0 0,0 25 15,0 0-15,-1 0 0,1 0 16,0 25-16,-25 0 16,25 0-16,0 0 0,-25-1 15,0 1-15,24 0 0,-24 0 0,0 0 16,0-1-16,25-24 0,-25 25 15,0 0-15</inkml:trace>
  <inkml:trace contextRef="#ctx0" brushRef="#br0" timeOffset="-150671.75">5978 8979 0,'0'-49'15,"0"24"-15,0 0 0,0 0 0,0 0 16,0 1-16,0-1 0,0 0 16,0-25-16,0 26 0,-25-1 0,25 0 15,0-25-15,-25 26 0,25-1 0,0 0 16,-24-25-16,24 26 0,0-1 0,0 0 15,-25 0-15,25 0 16,0 1 0,-25 24-16,25 24 15,0 1-15,0 0 16,0 0-16,0 0 0,0 24 0,0-24 16,0 25-16,25-1 0,-25-24 15,0 25-15,25-1 0,-25-24 0,24 0 16,-24 24-16,25-24 0,-25 0 0,25 0 0,0 0 15,0-1-15,-1-24 16,1 0-16,0 0 0</inkml:trace>
  <inkml:trace contextRef="#ctx0" brushRef="#br0" timeOffset="-150000.95">6300 8657 0,'0'0'15,"0"-25"-15,0 0 0,-24 0 16,24 50 15,0 0-31,0 0 16,0 0-16,0-1 0,0 1 0,0 0 15,0 0-15,24 0 0,-24-1 16,0 1-16,25-25 0,-25 25 0,0 0 16,25-25-16,-25 25 0,25-25 15,-25 24-15,25-24 0,-1 0 16,1 0-1,-25-24-15,25-1 16,-25 0-16,0 0 0,25 0 16,-25 1-16,0-1 0,0 0 15,0 0-15,25 25 16,-1 25 15,1-25-31,-25 25 16,25-25-16,-25 25 0,25-25 15,-25 24-15,25-24 0,-1 25 16,-24 0-16,25-25 0,-25 25 16,25 0-16,-25-50 31,25 25-31,-25-25 16,0 0-16,0 0 0,25 25 15,-25-24-15,0-1 0,24 0 16,1 0-1,0 25 17,0 0-32,0 0 15,-25 25-15,25-25 0,-1 0 0,1 25 16,0-25 0,0 0-16,0 0 15,-25-25-15,24 0 16,1 25 15,0 0-15,0 0-1,0 0-15,-25 25 16,24-25-16,1 0 0</inkml:trace>
  <inkml:trace contextRef="#ctx0" brushRef="#br0" timeOffset="-149836.72">6598 8384 0,'-25'0'16,"50"0"-16,-50-25 0,0 25 15</inkml:trace>
  <inkml:trace contextRef="#ctx0" brushRef="#br0" timeOffset="-149659.78">5730 8731 0,'0'0'15,"-25"0"-15,-49 50 16,98-50-1,1 0-15,25 0 16,-25-25-16,24 25 0,-24-25 0,25 25 16,-1-25-16</inkml:trace>
  <inkml:trace contextRef="#ctx0" brushRef="#br0" timeOffset="-149158.65">7268 8706 0,'25'0'16,"-1"0"-1,1 0-15,0 0 16,0 0-16,0-24 16,-1 24-1,-24-25-15,25 25 0,0-25 0,0 0 16,0 0-16,-1 1 16,-24-1-16,0 0 15,0 0 1,0 0-1,-24 25-15,-1 0 16,0 0-16,0 0 0,0 25 16,1 0-16,-1 0 15,25 0-15,0-1 0,0 1 0,0 0 16,0 0-16,0 0 0,0-1 0,25 1 16,-25 0-16,24 0 0,1 0 0,0-25 15,-25 24-15,25 1 0,24-25 0,-24 0 16,0 0-16,0 0 0,0 0 0,-1 0 15,26 0-15,-25 0 0,0-25 0,-1 25 16,-24-24-16,25 24 0,0-25 16,-25 0-16</inkml:trace>
  <inkml:trace contextRef="#ctx0" brushRef="#br0" timeOffset="-147595.46">10170 8607 0,'0'0'16,"0"-25"-1,-25 1 17,0 24-17,25-25-15,-24 25 0,-1-25 16,0 25-16,0 0 16,0 0-16,0 0 0,1 0 0,-1 25 15,0-25-15,25 25 0,-25-25 0,0 24 16,1-24-16,-1 25 0,0 0 0,25 0 15,-25 0-15,0-1 0,25 1 16,-24 0-16,24 0 0,0 0 0,-25-1 0,25 1 16,0 0-16,25 0 0,-25 0 15,24-25-15,1 24 0,0-24 16,0 0-16,0 0 0,-25-24 0,49 24 16,-24-25-16,0 0 0,0 25 15,-1-25-15,51-74 16,-75 74-16,25 0 0,0-24 0,-25 24 15,0-25-15,24 1 0,-24-1 0,0 1 16,0 24-16,0-25 0,-24 1 0,24 24 16,0 0-16,0 0 0,-25 0 0,25 1 15,0 48 1,0 1 0,-25 0-16,25 25 0,0-26 15,0 26-15,0-25 0,0 24 0,0 1 16,0 0-16,0-1 0,0-24 0,25 25 15,0-26-15,-25 1 0,24 0 0,1 0 16,-25 0-16,25-1 0,0-24 0,0 25 16,-1-25-16,1 0 0,0 0 15,0-25-15,0 1 0,-1 24 16,-24-25-16,25 0 0,-25 0 0,25 0 16,-25 1-16,0-26 0,0 25 0,0 0 15,0 1-15,0-1 0,0 0 16,-25 50 15,0 0-31,25-1 16,0 1-16,-24 0 0,24 0 0,0 0 15,-25-1-15,25 1 0,0 0 0,0 0 16,0 0-16,0-1 0,0 1 0,0 0 16,25-25-16,-25 25 0,24-25 15,1-25 1,0 0-16,-25 0 15,0 1-15,25-1 0,-25 0 0,0 0 16,0 0-16,25 1 0,-25-1 0,24 0 16,1 0-16,-25 0 0,25 25 15,0 0-15,0 0 0,-1 0 16,1 0-16,-25 25 16,25-25-16,0 25 0,0 0 0,-1 0 15,-24-1-15,25 1 0,-25 0 16,25 0-16,-25 0 0,0-1 15,0 1-15,0-50 47,0 1-47,0-1 16,0 0-16,0 0 0,0-24 16,0 24-16,25 0 0,-25 0 0,0 0 15,0 1-15,25-1 0,-1 25 16,1 25-1,-25-1 1,25 1-16,-25 0 0,25 0 16,-25 0-16,25-1 0,-25 1 15,24 0-15,-24 0 16,25-25-16,-25-25 31,0 0-31,0 0 0,25 1 16,-25-1-16,0 0 0,0 0 15,25 0-15,-25 1 0,25 48 32,-25 1-32,24 0 15,-24 0-15,25 0 16,-25-1-16,25 1 0,-25 0 16,25 0-16,0-25 15,-25 25-15,25-25 0</inkml:trace>
  <inkml:trace contextRef="#ctx0" brushRef="#br0" timeOffset="-146588.43">11559 8657 0,'0'0'0,"25"-25"15,0 25 1,-25-25-16,0 0 0,24 25 16,-24-24-16,0-1 0,0 0 15,0 0-15,-24 25 16,-1-25-16,0 25 16,0 0-16,0 25 15,1-25-15,-1 25 0,0-25 0,0 25 16,0-25-16,25 25 0,-24-1 0,24 1 15,-25 0-15,0 0 0,25 0 16,0-1-16,0 1 0,0 0 0,0 0 16,0 0-16,0-1 0,0 1 15,25-25-15,0 0 16,-1 0 0,-24-25-16,25 1 15,-25-1-15,25-25 0,0 50 16,-25-25-16,25 1 0,-25-1 15,0 0-15,24 25 0,-24-25 0,0 50 32,25-25-32,-25 25 0,0 0 15,0-1-15,25 1 16,-25 0-16,0 0 16,25-25-16,-25 25 0,25-25 15,-25 24-15,24-24 0,1 0 16,-25-24-16,25-1 15,-25 0-15,25 0 0,-25 0 16,25 1-16,-25-1 0,0 0 0,24 0 16,-24 0-16,25 1 15,0 24 17,-25 24-32,25 1 15,-25 0-15,25 0 16,-1 0-16,-24-1 0,25-24 15,-25 25-15,25-25 0,-25 25 16,25-25-16,0-25 31,-25 0-31,24 1 16,-24-1-16,25 0 16,-25 0-16,25 25 15,-25 25 16,25 0-31,-25 0 16,0-1-16,25-24 16,-1 25-16,1-25 15,-25 25-15,25-25 0,0 0 16,0 0-16,0 0 16,-25-25-16,24 0 0,-24 1 15,25-1-15,-25 0 0,25 0 16,-25 0-16,0 1 0,0-1 0,25 0 15,-25 50 17,25-25-17,-25 25-15,24-1 0,1 1 16,-25 0-16,25-25 0,0 25 16,-25 0-16,25-25 15</inkml:trace>
  <inkml:trace contextRef="#ctx0" brushRef="#br0" timeOffset="-146431.97">12030 8285 0,'0'0'0,"-25"0"0,1 0 31,24 25-16</inkml:trace>
  <inkml:trace contextRef="#ctx0" brushRef="#br0" timeOffset="-146139.78">12551 8806 0,'0'0'16,"25"-25"-1,-25 50 16,0-1-31,0 1 16,0 0-16,-25 0 0,25 0 16,0-1-16,0 1 0,0 0 0,-25 0 15,25 0-15</inkml:trace>
  <inkml:trace contextRef="#ctx0" brushRef="#br0" timeOffset="-145211.72">13519 8582 0,'-25'-24'0,"25"-1"0,0 0 0,0-25 16,-25 26-16,25-1 0,0 0 0,0 0 15,0 0-15,0 1 0,-25-1 16,25 0-16,0 0 0,0 0 15,0 1-15,-25 24 16,25 24 0,0 1-16,0 0 15,0 0-15,0 24 0,0 1 0,0-25 16,0 24-16,0 1 0,0 0 0,0-1 16,0 1-16,25-25 0,-25 24 0,0-24 15,25 0-15,-25 24 0,0-24 0,25-25 16</inkml:trace>
  <inkml:trace contextRef="#ctx0" brushRef="#br0" timeOffset="-144548.93">13717 8409 0,'0'0'0,"0"-25"0,0-74 15,0 74 1,-25 25-16,25 25 31,0 0-31,0-1 0,0 1 16,0 0-16,0 25 0,0-1 0,0-24 15,0 25-15,0-1 0,0 1 0,25-25 16,-25 24-16,25 26 16,-25-51-16,0 1 0,0 0 0,25 0 15,-25 0-15,0-1 0,24 1 16,1-25-1,0-25-15,-25 1 16,25-1-16,-25 0 0,25 0 16,-25 0-16,0 1 0,24-1 15,-24 0-15,0 0 0,25 0 0,-25 1 0,0-1 16,25 0-16,0 25 16,-25-25-16,25 25 15,-1 25 1,1 0-16,0-25 0,0 25 15,-25-1-15,25-24 0,-1 25 0,1 0 16,0 0-16,0 0 0,0-1 0,-1 1 16,1 0-16,0-25 0,-25 25 15,25-25-15,0 0 16,0 0-16,-25-25 16,24 0-16,-24 0 0,0 1 15,0-1-15,25 0 0,-25 0 0,0 0 16,0 1-16,0-1 0,0 0 0,-25 0 15,25 0-15,-24 1 0,24-1 16,-25 25 0,25 25-1,-25-1 1,25 1-16,-25 0 0,25 0 16,0 0-16,0-1 0,0 1 15,25 0-15,-25 0 0,25 0 0,0-1 16,-1 1-16,1-25 15,25 0-15,-25 0 0,24 0 0,-24 0 16,0-25-16,0 25 0</inkml:trace>
  <inkml:trace contextRef="#ctx0" brushRef="#br0" timeOffset="-144387.95">13692 8483 0,'0'0'0,"-99"0"0,25 25 0,24 0 16,-24-25-16,49 0 0,-25 0 0,25 25 16,50-25-1,0 0-15,25-25 0,-1 0 0</inkml:trace>
  <inkml:trace contextRef="#ctx0" brushRef="#br0" timeOffset="-143339.36">16173 8607 0,'0'-25'15,"24"1"-15,-24-1 16,0 0-16,25 0 15,-25 0-15,0 1 0,0-1 16,-49 25 15,24 25-31,0-1 16,0-24-16,0 25 0,25 0 16,-24 0-16,-1-25 0,25 25 0,0-1 15,0 1-15,0 0 0,0 0 16,25-25-16,-25 25 0,24-25 15,-24 24-15,25-24 0,0 25 0,0-25 16,-25 25-16,25-25 0,-1 25 0,1 0 16,0-25-16,-25 24 0,25-24 15,-25 25-15,0 0 16,0 0-16,-25-25 16,0 0-16,0 25 15,1-25-15,-1 0 0,0 0 0,0 0 16,0-25-16,1 25 0,-1-25 0,0 25 15,0-25-15,-24 25 0,24-25 0,0 25 16,0-24-16,0 24 16,25-25-16,25 50 47,0-25-47,0 24 0,0 1 15,-1-25-15,1 25 0,0-25 16,0 25-16,0-25 0,-1 0 0,1 25 15,0-25-15,0 0 0,0 0 0,-1 0 16,1-25-16,0 25 0,0-25 0,0 25 16,-1-25-16,1 25 0,0-25 0,0 1 15,0-1-15,0 0 0,-25-25 0,0 26 16,24-1-16,-24 0 0,0-25 0,25 26 16,-25-1-16,0 0 0,0 0 15,0 0-15,-25 1 16,1 24-1,24 24-15,-25-24 0,25 25 16,0 0-16,0 0 0,0 0 0,0-1 16,0 1-16,0 0 0,0 0 0,0 0 15,0-1-15,25 1 0,-25 0 0,24-25 16,-24 25-16,25 0 0,-25-1 16,25-24-16,-25 25 0,25-25 0,0 0 15,-1 0-15</inkml:trace>
  <inkml:trace contextRef="#ctx0" brushRef="#br0" timeOffset="-143216.15">16495 8260 0,'-25'0'0,"1"25"31,24 0-31,0-1 0</inkml:trace>
  <inkml:trace contextRef="#ctx0" brushRef="#br0" timeOffset="-142368.86">16842 8731 0,'0'0'15,"25"0"-15,25-49 31,-25 24-31,-25 0 16,0 0-16,0 0 0,0 1 16,-25-1-1,0 0-15,0 0 0,0 25 16,1 0-16,-1 0 0,25 25 16,-25-25-16,0 25 0,0-25 0,1 25 15,-1-1-15,0 1 0,0 0 0,25 0 16,-25 0-16,25-1 0,0 1 0,0 0 15,0 0-15,0 0 0,25-25 16,-25 24-16,25-24 0,0 0 16,0 0-16,-1 0 0,1-24 0,0 24 15,0-25-15,0 25 0,-1-25 0,1 0 16,0 25-16,0-25 16,0 25-16,-1 0 15,1 0-15,-25 25 0,25 0 16,-25 0-16,0 0 0,0-1 0,25 26 15,-25-25-15,0 24 0,0 1 0,0-25 16,25 25-16,-25-1 0,0 1 0,24-25 16,-24 24-16,0 1 0,25-1 0,-25-24 15,0 25-15,0-1 0,0-24 0,0 0 16,-25 0-16,1 0 0,24-1 0,-25-24 16,0 0-16,0 0 0,0 0 0,1-24 15,-1-1-15,0 0 0,-25 0 0,26-24 16,-1-1-16,0-24 0,0 24 0,25-24 15,-25 24-15,25-24 0,0 24 0,25 0 16,-25 1-16,25-1 0,0 25 0,0 0 16,-1-24-16,26 24 0,-25 0 15,24 0-15,-24 1 0,0 24 0,0-25 16,24 25-16,-24 0 0,0 0 16,0 0-16,0 25 0,-1-1 15,-24 1-15,25 0 0,-25 0 16,0 0-16,0-1 15,0 1-15,0 0 0,0 0 16,0-50 15,0 0-15,0 0-16,25 1 16,-25-1-16,25-25 0,-25 25 0,25 1 15,-25-1-15,24 0 0,1 0 16,0 0-16,0 25 15,0 25-15,-1 0 16,-24 0-16,25 0 0,-25-1 16,25 1-16,-25 0 0,25 0 15,-25 0-15,25-25 0,-25 24 0,25-24 16,-25 25-16,24-25 0,1 0 16,0 0-16</inkml:trace>
  <inkml:trace contextRef="#ctx0" brushRef="#br0" timeOffset="-141789.22">17785 8682 0,'0'0'0,"25"-25"15,-25 0-15,25 0 16,-25 0-16,0 1 16,-25 24-1,0 0 1,0 0 0,25 24-16,-25-24 0,1 25 15,24 0-15,-25-25 0,25 25 0,-25 0 16,25-1-16,0 1 0,-25-25 15,25 25-15,0 0 0,0 0 16,25-25-16,-25 24 16,25-24-16,0 0 15,-25-24-15,24 24 0,-24-25 16,25 0-16,-25 0 16,25 0-16,-25 1 31,25 24-31,-25 24 15,25-24-15,-1 25 0,1 0 16,0-25-16,0 0 0,0 25 16,-1-25-16,1 0 0,0 0 0,0 0 15,0 25-15,24-25 0,-24 0 0,0 0 16,0-25-16,24 25 0,-24-25 16,0 25-16,-25-25 0,25 0 0,-1 1 15,-24-1-15,25-25 0,-25 25 0,0-24 16,0-1-16,0 1 0,0-1 0,0 0 15,-25 1-15,25 24 0,-24-25 0,-1 26 16,25-26-16,-25 25 0,0 25 0,25-25 16,-25 25-16,1 0 0,24 25 15,-25-25-15,25 25 0,0 0 0,-25 24 16,25-24-16,0 25 0,0-1 0,0 1 16,0 0-16,0-1 0,25-24 0,-25 25 15,25-1-15,-25 1 0,24-25 16,-24-1-16,25 1 0,0 0 0,-25 0 15,25 0-15,0-1 0,-1 1 16</inkml:trace>
  <inkml:trace contextRef="#ctx0" brushRef="#br0" timeOffset="-140004.58">19621 8558 0,'0'-25'0,"0"0"16,0 0-16,0 0 15,0 1-15,0-1 16,0 0-16,0 0 0,0 0 16,0 1-16,0-1 15,0 0-15,0 0 0,0 0 0,0 1 16,0-1-16,0 0 0,0 0 16,0 0-16,0 1 0,-25 24 0,25-25 15,0 0-15,-25 25 0,25-25 16,0 0-16,-25 25 15,0 25 17,25 0-32,0 0 0,0 0 0,0 24 15,0 1-15,0-1 0,0 1 0,0 0 16,0 24-16,25-24 0,-25-1 0,25 1 16,0-1-16,-25-24 0,25 25 0,-25-25 15,24-1-15,1 1 0,-25 0 0,0 0 16,25-25-16,-25 25 0,25-25 0,0 0 31,-25-25-15,24 25-16,-24-25 0,0 0 15,25 0-15,-25 1 0,0-1 0,25 0 16,-25 0-16,25 0 0,-25 1 0,25-1 16,-25 0-16,24 0 0,-24 0 15,25 25-15,-25-24 0,25 24 16,-25 24-1,0 1-15,0 0 16,25 0-16,-25 0 0,25-1 16,-25 1-16,24 0 15,-24 0-15,25-25 0,0 25 0,0-25 16</inkml:trace>
  <inkml:trace contextRef="#ctx0" brushRef="#br0" timeOffset="-139396.54">20340 8558 0,'0'0'0,"0"-25"0,0-25 16,-25 25-1,25 1-15,-25 24 16,25-25-16,-25 25 16,1 0-1,24 25-15,-25-25 0,0 24 16,25 1-16,-25 0 0,0 0 0,25 0 15,-24-1-15,24 26 0,-25-25 0,25 0 16,0-1-16,0 1 0,0 0 0,0 0 16,0 0-16,0-1 0,25 1 15,-1-25-15,1 0 16,0-25-16,0 25 0,-25-24 16,25-1-16,-1-25 0,-24 25 15,25 1-15,-25-1 0,0-25 0,25 25 16,-25 1-16,0-1 0,0 0 15,25 0-15,-25 50 32,25 0-32,-25 0 0,24-1 15,-24 1-15,25 0 0,-25 0 16,25-25-16,0 25 0,0-1 16,-1 1-16,1-25 0,0 0 15,0 0-15,0-25 16,-1 1-16,-24-1 0,25 0 15,-25 0-15,25 0 0,-25 1 0,25-1 16,-25 0-16,25 0 0,-25 0 0,25 1 16,-25-1-16,24 25 0,1 0 31,-25 25-31,0-1 0,25 1 16,-25 0-16,0 0 0,0 0 0,25-1 15,-25 1-15,0 0 0,25 0 0,-25 0 16,0-1-16,0 1 0,0 0 15,-25-25-15,25 25 0,-25-25 0,0 0 16,0 25-16,1-25 0,-1 0 16,0-25-16,0 25 0,0-25 0,0 0 15</inkml:trace>
  <inkml:trace contextRef="#ctx0" brushRef="#br0" timeOffset="-138784.52">22225 8161 0,'0'-25'0,"0"0"0,0-49 31,0 49-31,0 0 16,0 0 0,0 0-16,0 1 15,0-1-15,0 50 32,0-1-17,0 1-15,-25 0 0,25 25 0,0-1 16,-25-24-16,25 25 0,0-1 0,0 1 15,0 49-15,25-24 16,-25-26-16,25-24 0,-25 0 0,0 24 16,25-24-16,-25 0 0</inkml:trace>
  <inkml:trace contextRef="#ctx0" brushRef="#br0" timeOffset="-138356.65">21903 8483 0,'0'0'0,"-25"0"0,0 0 0,0 0 16,25-25-16,25 25 15,0-24-15,0 24 16,-1 0-16,1 0 0,25-25 0,-1 25 16,-24-25-16,25 25 0,-1-25 0,1 25 15,0 0-15,-1-25 0,-24 25 0,25 0 16,-26-24-16,1 24 0,0 0 0,0 0 15,-25 24 1,0 1-16,-25 0 16,25 0-1,-25 0-15,0-1 0,25 1 0,-24 0 16,24 0-16,0 0 0,0-1 16,0 1-16,24 0 15,-24 0-15,25-25 0,0 0 0,0 25 16,0-25-16,-1 0 0,1 0 0,0 0 15,0 0-15,0 0 0,-25-25 0,24 25 16,1-25-16,0 0 0,-25 0 16,0 1-16,0-1 15,0 0-15,0 0 0,0 0 0,-25 25 0,25-24 16,-25 24-16,1-25 0,-1 25 16,0 0-16,0 0 0,0 0 0</inkml:trace>
  <inkml:trace contextRef="#ctx0" brushRef="#br0" timeOffset="-137611.78">24185 8285 0,'0'0'0,"0"-25"0,0-124 31,0 124-31,0 1 0,0-1 0,0 0 15,0 0-15,0 0 0,0 0 16,-25 25-16,25 25 16,0 0-16,-25-25 0,25 25 15,0 25-15,0-26 0,-25 1 0,25 25 16,0-1-16,0-24 0,0 25 0,0-1 16,0-24-16,0 25 0,0-1 15,0-24-15,0 0 0,0 0 0,0 0 16,0-1-16,25 1 0,-25 0 15,25-50 1,-25 0 0,0 1-16,0-1 0,25 0 0,-25-25 15,24 26-15,1-1 0,0-25 0,0 25 16,0 1-16,-1-1 0,1 0 0,0 25 16,0-25-16,0 25 0,-1 0 0,1 0 15,0 25-15,0 0 0,0 0 0,-1-1 16,1 1-16,-25 0 0,25 0 0,0 0 15,-25-1-15,0 1 0,0 0 0,0 0 16,0 0-16,-25-1 0,0 1 16,0 0-16,1-25 0,-1 25 0,0-25 15,-25 25-15,1-25 0,24 0 0,-25 0 16,1 0-16,24-25 0,0 25 0,-24-25 16,49 0-16,-25 25 0</inkml:trace>
  <inkml:trace contextRef="#ctx0" brushRef="#br0" timeOffset="-137259.95">24854 8483 0,'0'0'0,"0"25"0,25-25 0,-25 25 31,25-25-31,0 0 16,-25-25-16,25 25 15,-1-25-15,1 0 16,-25 1-16,25 24 0,-25-25 16,25 0-16,-25 0 0,0 0 15,0 1-15,0-1 0,0 0 16,-25 0-16,0 25 16,0 0-16,1 0 15,-1 25-15,25 0 16,-25-25-16,25 25 0,-25-1 0,25 1 15,0 0-15,-25 0 0,25 24 0,0-24 16,0 0-16,25 0 0,-25 0 0,25-1 16,0-24-16,0 25 0,-1-25 0,26 0 15,-25 0-15,24 0 0,1 0 0,0-25 16</inkml:trace>
  <inkml:trace contextRef="#ctx0" brushRef="#br0" timeOffset="-136228.84">26913 8235 0,'0'-25'16,"0"1"-1,-25 24 1,0-25-16,1 25 16,-1 0-1,0 0-15,0 25 16,0-25-16,25 24 0,-24-24 15,-1 25-15,0-25 0,25 25 0,-25 0 16,0 0-16,25-1 0,-24 1 0,24 0 16,0 25-16,0-26 0,0 1 0,0 0 15,0 0-15,24 0 0,1-1 0,-25 1 16,50 0-16,-1 0 0,-24-25 16,25 0-16,-1 0 0,1 0 15,-25-25-15,24 0 0,1 25 0,0-25 0,-1 1 16,-24-1-16,25 0 0,-25 0 15,-1 0-15,26-24 0,-50-1 16,25 25-16,-25 1 0,0-1 16,0 0-16,0 0 0,-25 25 15,25-25-15,-25 25 0,0 0 16,1 25-16,-1-25 0,0 25 16,0 0-16,0-25 0,25 25 15,-24-1-15,-1 1 0,25 0 0,0 0 16,0 0-16,-25-1 0,25 1 0,0 0 15,0 0-15,0 0 0,25-1 16,0 1-16,-1-25 16,1 0-16,0-25 15,0 1-15,0-1 0,-1 25 16,-24-25-16,25 0 0,0 0 16,0 1-16,0 24 0,-25-25 0,24 0 15,1 25-15,-25-25 0,25 25 16,-25 25-16,25 0 15,-25 0-15,0-1 0,25-24 16,-25 25-16,0 0 0,24-25 16,-24 25-16,0 0 0,25-25 15,0 0 1,0 0-16,-25-25 16,25 0-1,-25 0-15,0 0 16,24 1-16,-24-1 0,0 0 0,25 25 15,-25-25-15,25 25 0,0 0 16,-25 25 0,25 0-16,-25 0 0,0-1 15,24-24-15,-24 25 0,0 0 0,25-25 16,-25 25-16,25 0 0,-25-1 16,25-24-16</inkml:trace>
  <inkml:trace contextRef="#ctx0" brushRef="#br0" timeOffset="-135943.89">27880 8285 0,'0'0'0,"25"0"15,-25 25 1,25-1-16,-25 1 16,0 0-16,25 0 0,-25 0 15,25-1-15,-25 1 0,0 0 16,24 0-16,-24 0 0,25-25 15,-25 24-15,25-24 0,0 0 16,0 0-16,0 0 16,-25-24-16,24-1 0,-24 0 15,25 0-15,-25-24 0,0 24 16,0 0-16,0 0 0,0 0 16,0 1-16,0-1 0,0 0 15,0 0-15</inkml:trace>
  <inkml:trace contextRef="#ctx0" brushRef="#br0" timeOffset="-135616.25">28327 8384 0,'0'0'0,"0"25"31,0 0-15,0-1-16,0 1 16,0 0-16,0 0 0,0 0 15,0-1-15,25 1 0,0 0 16,-1-25-16,1 0 16,0 0-16,0 0 0,0-25 15,-1 25-15,-24-25 0,25 25 16,0-24-16,-25-1 0,25 0 0,-25 0 15,0 0-15,0 1 0,0-1 16,0 0-16,-25 0 0,25 0 0,-25 25 0,25-24 16,-25 24-16,1 0 0,-1 0 0,0 0 15,0 0-15,25 24 0,-25-24 16,1 25-16,-1-25 0,0 25 0,25 0 16,-25 0-16</inkml:trace>
  <inkml:trace contextRef="#ctx0" brushRef="#br0" timeOffset="-134988.03">28600 8682 0,'0'0'0,"49"0"15,-24 0-15,0 0 0,-25-25 0,25 25 16,-25-25-16,25 25 16,-1-25-16,1 0 0,-25 1 15,25 24-15,-25-25 0,25 0 16,-25 0-16,0 0 0,25-24 0,-25 24 15,0 0-15,0-24 0,0-1 0,0 25 16,0-24-16,0-1 0,0 25 0,-25 0 16,25-24-16,-25 24 0,0 25 0,25-25 15,-25 25-15,1 0 0,-1 25 16,0-25-16,25 25 16,-25 0-16,25 24 0,-25-24 0,25 25 15,-24-26-15,24 26 0,0-25 0,0 24 16,0 1-16,24-25 0,-24 24 0,25-24 15,0 25-15,-25-25 0,25-1 0,0 1 16,-25 0-16,24-25 0,1 25 0,0-25 16,0 0-16,0 0 0,-1 0 15,1-25-15,0 0 0,0 0 16,0 1-16,-25-1 0,24 0 16,1-25-16,-25 26 0,25-1 0,-25 0 15,0 0-15,25 0 0,-25 1 0,0-1 16,0 50 15,0-1-31,0 1 0,0 0 16,0 0-16,0 0 0,25-1 0,-25 1 15,0 0-15,0 0 0,25 0 0,-25-1 16,0 1-16,24-25 0,-24 25 0,25-25 16,-25 25-16,25-25 0,0 0 15,0 0-15,-25-25 0,24 25 16,-24-25-16,0 0 0,25 1 0,-25-1 15,0 0-15,25 0 0,-25 0 0,0-24 16,0 24-16,25 0 0,-25 0 0,0 1 16,0-1-1,0 50 1,-25-1-16,25 1 16</inkml:trace>
  <inkml:trace contextRef="#ctx0" brushRef="#br0" timeOffset="-134204.48">29369 8508 0,'25'25'16,"-1"0"-16,1-25 15,0 0 1,0-25 0,0 25-16,-1-25 0,1 25 15,0 0-15,0 0 0,-25-25 0,25 25 16,-25-25-16,24 25 0,-24-24 15,0-1-15,0 0 16,0 0-16,-24 0 16,-1 25-16,0-24 0,0 24 15,0 0-15,1 0 0,-1 0 16,0 24-16,0 1 0,0 0 16,25 0-16,-24 0 0,24-1 15,0 1-15,0 0 0,0 0 0,0 0 16,24-1-16,1 1 0,0 0 15,0 0-15,0-25 0,-1 25 16,26-25-16,-25 0 0,0 0 16,24-25-16,-24 25 0,25-25 0,-1 25 0,1-25 15,-1 0-15,1 1 0,0-1 16,-26 0-16,26 0 0,-25 0 0,24 1 16,-24-1-16,0 0 0,-25 0 0,25 25 15,-25-25-15,25 25 0,-25-24 0,-25-1 16,0 25-1,0 0-15,0 0 16,1 0-16,-26 25 0,25-25 0,0 24 16,1-24-16,-1 25 0,0-25 0,0 25 15,0 0-15,25 0 0,-24-1 0,-1-24 16,0 25-16,25 0 0,-25 0 16,25 0-16,0-1 0,0 1 0,0 0 15,0 0-15,25-25 0,-25 25 16,25-25-16,0 0 0,-1 0 15,1 0-15,0 0 0,0 0 0,0-25 16,-1 25-16,1-25 0,0 0 0,0 0 16,0 1-16,-1-1 0,1-25 0,-25 25 15,25-24-15,0-1 0,-25 1 0,25-1 16,-25 25-16,0-24 0,0-1 16,0 0-16,0 26 0,0-1 0,0 0 15,0 0-15,-25 25 16,0 25-16,25 0 15,-25 24-15,25-24 0,0 25 16,0-25-16,0 24 0,0 1 0,0-1 16,0 1-16,0 0 0,0-1 0,0-24 15,25 25-15,-25-26 0,25 26 0,-25-25 16,0 0-16,25-25 0,-25 24 0,0 1 16,25-25-16,-25-25 15,0 1 1</inkml:trace>
  <inkml:trace contextRef="#ctx0" brushRef="#br0" timeOffset="-132108.45">3026 10096 0,'0'-25'15,"25"50"32,-25-1-31,0 1-16,0 0 16,25 0-16,-25 0 15,25-1-15,-25 1 0,0 0 0,0 0 0,24 24 16,-24-24-16,0 0 15,25 0-15,0-25 0,0 25 16,0-25-16,-1-25 16,1 0-16,0 0 0,0 25 15,-25-25-15,25 1 0,-1-1 0,-24 0 16,25-25-16,0 26 0,-25-1 0,25 25 16,-25-25-16,0 0 0,25 0 15,-25 1-15,24 24 16,1 0-1,-25 24 1,25 1-16,-25 0 0,25-25 16,0 25-16,-1 0 0,1-1 15,0-24-15,-25 25 0,25-25 0,0 0 16,-25 25-16,25-25 0,-1 0 16,1 0-16,-25-25 0,25 0 15,-25 1-15,0-1 16,-25 25-16,25-25 0,-25 0 0,25 0 15,-24 1-15,-1-1 0,0 0 16,0 0-16,0 25 0,0 0 16,25 25-1,0 0-15,0 0 16,25-1-16,0 1 16,0 0-16,0 0 0,0-25 15,-1 25-15,1-25 0,0 24 16,0-24-1,0 0 1,-25-24 0,24-1-16,-24 0 15,25 0-15,0 0 16,-25 1-16,25 24 0,-25-25 0,0 0 16,25 0-16,-25 0 0,0 0 0,0 1 15,0-1-15,0 0 0,0-25 0,0 26 16,-25-1-16,25 0 0,0 0 15,-25 0-15,25 1 0,-25 24 0,0 0 16,25 24-16,-24 1 16,24 0-16,0 0 0,0 0 15,0-1-15,0 26 0,0-25 0,0 24 16,0-24-16,24 25 0,-24-25 0,25 24 16,-25 1-16,25-25 0,0 0 0,0 24 15,-25-24-15,24 0 0,1 0 16,0-1-16,0-24 0,0 25 0,-1-25 15,1 0-15,0 0 0,0-25 16,-25 1-16,25-1 0,-25 0 16,24 0-16,-24 0 0,25-24 0,-25 24 15,25-25-15,-25 26 0,0-1 0,0 0 16,25 25-16,-25 25 31,25-25-31,-25 25 0,0-1 0,24-24 0,-24 25 16,25 0-16,-25 0 0,25 0 15,-25-1-15,25-24 0,-25 25 0,25 0 16,-1 0-16,-24 0 16,25-25-16,0 0 0,0 0 15,-25-25-15,25 0 16,-25 0-16,0 0 0,0 1 16,24-1-16,-24 0 0,0 0 0,0 0 15,0 1-15,0-1 0,0 0 16,25 25 15,-25 25-31,0 0 16,25-25-16,-25 24 0,0 1 0,0 0 15,25-25-15,-25 25 0,0 0 0,25-1 16,-25 1-16,0 0 0,0 0 16,24-25-16,-24 25 0</inkml:trace>
  <inkml:trace contextRef="#ctx0" brushRef="#br0" timeOffset="-131974.39">4614 9847 0,'0'0'0,"-25"-24"16,0 24-16,25 24 16,0 1-1</inkml:trace>
  <inkml:trace contextRef="#ctx0" brushRef="#br0" timeOffset="-131336.46">4837 10096 0,'0'0'0,"25"0"0,0 0 16,-25-25-16,0 0 15,0 0 1,-25 0-1,0 0-15,0 25 16,25-24-16,-25 24 16,0 24-1,25 1-15,0 0 0,-24 0 16,24 0-16,0 0 0,0-1 16,0 26-16,24-25 0,-24 0 0,25-1 15,-25 1-15,25 0 0,0 0 0,0 0 16,0-1-16,-1-24 0,1 25 15,0-25-15,0 0 0,0-25 16,-1 25-16,1-24 0,0-1 0,0 0 16,0 0-16,-1 0 0,1-24 15,0 24-15,0 0 0,-25-24 0,25-1 16,-25 25-16,0-25 0,0 1 0,0-1 16,0 1-16,0 24 0,-25-25 0,0 25 15,25 1-15,-25 24 0,25-25 0,-25 25 16,1 0-16,24 25 0,-25-1 15,25 1-15,0 0 0,-25 0 0,25 0 16,0-1-16,0 26 0,25-25 0,-25 24 16,25-24-16,-1 25 0,-24-25 0,25 0 15,0 24-15,0-24 0,-25 0 0,25 0 16,-1-1-16,-24 1 0,25 0 0,-25 0 16,25-25-16,0 0 15,-25-25-15,25 0 16,-1 0-16,-24 1 0,25-26 15,-25 25-15,25 0 0,25-74 32,-26 99-32,1 0 15,-25 25-15,0 0 0,25-25 16,-25 25-16,0-1 0,25 1 0,-25 0 16,25 0-16,-25 0 15,0-1-15,0 1 0,24 0 16</inkml:trace>
  <inkml:trace contextRef="#ctx0" brushRef="#br0" timeOffset="-130368.71">6747 10145 0,'-25'0'0,"25"-49"16,0 24-1,0 0-15,25 25 0,-25-25 16,25 0-16,-1 25 15,-24-25-15,25 25 0,0 0 16,0 0-16,0 0 0,-25 25 16,25 0-16,-1-25 0,-24 25 0,25 0 15,-25 0-15,25-1 0,-25 26 0,0-25 16,25 0-16,-25-1 0,0 1 0,0 0 16,0 0-16,0 0 0,0-1 15,0 1-15,0 0 16,-25-25-16,25-25 15,0 0 1,0 1-16,0-26 0,0 25 0,0 0 16,25 1-16,-25-1 0,0-25 15,25 25-15,-1 1 0,-24-1 16,25 25-16,0 0 16,0 0-1,-25 25-15,25-25 0,-25 24 0,24 1 16,1 0-16,-25 0 0,25 0 15,0-1-15,-25 1 16,25-25-16,-1 0 16,-24 25-16,0-50 31,0 0-15,0 1-16,0-1 0,0 0 15,0 0-15,25 0 0,-25 1 16,25 24-16,-25-25 0,25 25 15,0 0-15,-1 0 16,-24 25-16,25-25 0,0 24 16,-25 1-16,25-25 0,-25 25 0,25 0 15,-1 0-15,-24-1 0,25-24 16,-25 25-16,25-25 0,0 25 0</inkml:trace>
  <inkml:trace contextRef="#ctx0" brushRef="#br0" timeOffset="-128945.28">7838 10145 0,'0'0'0,"0"-25"16,0 1-16,-25 24 15,25-25-15,-24 25 0,-1 0 16,0 0 0,0 0-1,0 25-15,1-25 16,24 24-16,0 1 0,-25-25 0,25 25 15,0 0-15,0 0 0,-25-25 0,25 24 16,0 1-16,0 0 0,0 0 0,25 0 16,0-1-1,-1-24 1,1-24-16,0-1 16,-25 0-16,25 0 0,-25 0 15,25 1-15,-25-1 0,0 0 16,24 25 15,1 0-15,-25 25-16,25-25 0,0 0 15,-25 25-15,25-25 0,-1 0 0,-24 24 16,25-24-16,0 0 16,0 0-16,0 0 0,0 0 15,-1 0-15,1-24 16,-25-1-16,25 0 0,-25 0 15,0 0-15,0 1 0,0-26 0,0 25 16,0-25-16,0 26 0,-25-26 0,25 25 16,-25 0-16,25 1 0,0-1 0,-24 0 15,24 0-15,0 50 16,0 0-16,0 0 16,0-1-16,0 26 15,0-25-15,0 24 0,24-24 0,-24 25 16,0-25-16,25 0 0,-25 24 0,25-24 15,-25 0-15,0 24 0,25-24 0,-25 0 16,0 0-16,25 0 0,-25-1 0,0 1 16,24-25-1,-24-25-15,25 1 16,-25-1-16,25 0 0,-25-25 16,25 26-16,-25-1 0,0-25 0,25 25 15,-25 1-15,0-1 0,24 0 0,-24 0 16,0 0-16,0 50 47,0 0-32,0 0-15,0 0 16,0-1-16,0 1 16,0 0-16,0 0 0,0 0 15,0-1-15,0 1 0,25 0 16,0 0-16,-25 0 0,25-25 15,0 24-15,-1-24 0,1 0 16,0 0-16,0 0 0,0 0 0,-1 0 16,1-24-16,0-1 0,0 25 15,-25-25-15,25 25 0,-25-25 0,0 0 16,24 25-16,-24-24 16,25 24 46,0 0-46,0 0-1,0 0 1,-25-25-16,0 0 0,24 25 16,-24-25-16,0 0 0,0 1 15,0-1-15,0 0 16,-24 25-16,24-25 0,-25 25 15,0 0-15,0 0 16,25 25-16,-25-25 0,25 25 0,-24 0 16,24-1-16,-25-24 0,25 25 0,0 25 15,0-25-15,0-1 0,0 1 0,0 0 16,25 0-16,-1 0 0,-24-1 0,25-24 16,0 25-16,-25 0 0,25-25 0,0 0 15,-1 0-15,1 0 0,0 0 0,0-25 16,0 0-16,-1 1 0,1-1 15,0 0-15,0 0 0,-25 0 0,25 1 16,-25-26-16,25 25 0,-25 0 16,0 1-16,24-1 0,-24 0 0,0 0 15,0 0-15,0 0 0,0 50 47,-24 0-31,24 0-16,0 0 0,0 0 15,0-1-15,24 1 0,-24 0 16,0 0-16,25-25 0,-25 25 0,25-1 16,-25 1-16,25-25 0,-25 25 15,25-25-15,-25 25 0,24-25 0,-24 25 16,25-25-16,-25 24 0,-25-24 31,1 0-31,-1 0 16,0 0-16,0 0 0,-24 0 15,24 0-15</inkml:trace>
  <inkml:trace contextRef="#ctx0" brushRef="#br0" timeOffset="-128375.79">10914 10244 0,'0'-24'16,"0"-1"-1,0 0-15,0 0 16,0 0-16,0-24 16,0 24-16,0 0 0,0 0 15,0-24-15,0 24 0,-25 0 0,25 0 16,0-24-16,0 24 0,-25 0 0,25 0 16,0 0-16,-24 25 15,24 25 1,0 0-16,-25 0 0,25 24 15,0-24-15,-25 25 0,25-25 0,0 24 16,0-24-16,0 25 0,0-25 0,25 24 16,-25-24-16,25 0 0,-25 0 0,24-1 15,-24 1-15,25 0 0,0 0 16,0-25-16</inkml:trace>
  <inkml:trace contextRef="#ctx0" brushRef="#br0" timeOffset="-127807.54">11063 9798 0,'0'0'0,"0"-25"0,0 0 16,0 0-16,0 1 0,0 48 31,0 1-31,0 0 0,0 25 16,0-26-16,0 26 0,0-25 0,0 24 15,0-24-15,0 25 0,0-25 0,0 0 16,0-1-16,25 26 0,-25-25 0,0 0 15,24-1-15,-24 1 0,25 0 16,-25 0-16,25-25 16,-25-25-1,25 0-15,-25 0 16,0-24-16,25 49 0,-25-25 16,0 0-16,0 0 0,0 1 0,25-1 15,-25 0-15,24 50 47,1 0-47,0-25 16,0 24-16,-25 1 0,25-25 0,-1 25 15,1 0-15,0-25 0,0 25 0,0-25 16,-1 0-16,-24 24 0,25-24 16,0 0-16,0 0 0,0 0 15,-25-24-15,24 24 0,-24-25 0,25 0 16,-25 0-16,0 0 0,0 1 15,0-1-15,0 0 0,0 0 0,0 0 16,0 0-16,0 1 0,-25-1 16,25 50 15,0-1-31,25 1 16,-25 0-16,25 0 0,-25 0 15,25 0-15,-25-1 0,25 1 0,-25 0 16,24 0-16,1 0 0,-25-1 0,25-24 15,0 25-15,0-25 0,-1 0 16</inkml:trace>
  <inkml:trace contextRef="#ctx0" brushRef="#br0" timeOffset="-127650.92">10864 10096 0,'0'0'0,"-74"0"0,-75 24 32,174-24-17</inkml:trace>
  <inkml:trace contextRef="#ctx0" brushRef="#br0" timeOffset="-126612.2">13370 10319 0,'0'0'0,"0"-25"0,-50-49 31,50 49-31,-25 25 16,25-25-16,-24 0 16,-1 25-16,0-25 15,0 25-15,0 25 16,0 0-16,1-25 0,24 25 0,-25 0 15,0-25-15,0 24 0,25 26 16,-25-25-16,25 0 0,0-1 0,0 1 16,0 0-16,0 0 0,0 0 0,0-1 15,0 1-15,25-25 0,0 25 16,0-25-16,0 0 16,-25-25-16,24 25 0,1-25 0,0 1 15,-25-1-15,25 0 0,-25 0 0,25 0 16,0 1-16,-25-1 0,0 0 0,24 0 15,-24 0-15,0 1 0,0-1 0,0 0 16,25 0-16,-25 50 31,0 0-15,0 0-16,50 74 31,-50-74-31,25-25 0,-25 24 16,24-24-16,-24 25 0,25-25 15,0 0-15,0 0 16,0-25-16,-1 1 16,-24-1-16,25 0 0,-25 0 0,25 0 15,-25 1-15,0-1 0,25 0 16,-25 0-16,0 0 0,0 50 31,0 0-15,0 0-16,0 0 0,25-1 15,-25 1-15,24 0 0,-24 0 0,0 0 16,25-25-16,-25 24 0,25 1 0,0 0 16,0-25-1,-1 0 1,-24-25-16,25 0 0,-25 1 16,0-1-16,25 25 0,-25-25 0,0 0 15,25 0-15,-25 1 16,0-1-1,0 50 17,25-25-32,-1 0 15,-24 24-15,25-24 0,0 0 16,-25 25-16,25-25 0,0 0 0,-1 0 16,1 0-16,0 0 0</inkml:trace>
  <inkml:trace contextRef="#ctx0" brushRef="#br0" timeOffset="-125288.11">14312 10096 0,'-74'-50'31,"49"50"-31,0 25 0,0-25 16,1 25-16,-1-25 0,0 24 0,25 1 16,-25 0-16,25 0 0,-25 0 0,25-1 15,0 1-15,0 0 0,0 0 16,0 0-16,25-1 0,0 1 15,0-25-15,0 0 16,-1 0-16,-24-25 0,25 25 16,-25-24-16,25-1 0,0 0 15,-25 0-15,0 0 16,0 1-16,25 48 47,-25 1-47,24-25 0,-24 25 15,25-25-15,-25 25 0,25-25 0,0 0 16,0 25-16,0-25 0,-1 0 0,1 0 16,0 0-16,0 0 0,0 0 0,-1-25 15,1 25-15,0-25 0,0 25 0,0-25 16,-1 0-16,1 1 0,-25-1 0,25-50 16,0 51-16,-25-26 0,0 25 15,0-25-15,0 26 0,0-1 0,-25-25 16,25 25-16,-25 1 0,0-1 15,25 0-15,-24 25 16,-1 25-16,25 0 16,-25-1-16,25 1 0,-25 25 0,25-25 15,0 24-15,0 1 0,0 0 16,0-26-16,0 26 0,0 0 0,0-26 16,0 26-16,0-25 0,25 0 0,-25-1 15,25 1-15,0 0 0,-1-25 16,1 0-16,0 0 0,0-25 15,0 0-15,-1 25 0,1-24 16,0-26-16,0 25 0,0 0 0,-1 1 16,1-26-16,-25 25 0,25 0 0,-25 1 15,25-1-15,-25 0 0,0 0 16,0 50 0,0 0-1,0 0-15,0-1 0,0 1 16,0 0-16,0 0 0,0 0 0,0-1 15,0 1-15,25 0 0,-25 0 16,24 0-16,1-1 0,0-24 16,0 0-16,0 0 0,-25-24 15,24 24-15,1-25 0,0 0 16,0 0-16,-25 0 0,25-24 16,-25 24-16,0 0 0,24 0 0,-24 1 15,25-1-15,-25 50 31,0-1-31,0 1 16,0 0-16,0 0 0,0 24 0,0 1 16,0 0-16,0-1 0,0 1 0,0-1 15,0 1-15,0 0 0,0-1 0,0 26 16,0-26-16,0 1 0,0 24 0,0-24 16,-25-1-16,25 1 0,-24 0 0,24-26 15,-25 26-15,25-25 0,-25 0 0,0 0 16,0-25-16,-24 24 0,24-24 0,0 0 15,-24-24-15,24 24 0,-50-50 16,51 25-16,-1 0 0,0-24 16,0 24-16,25 0 0,0-25 0,0 26 15,0-26-15,25 25 0,0 0 0,-25-24 16,25 24-16,-1-25 0,1 26 0,0-1 16,25-50-16,-1 26 0,-24 24 15,0-25-15,0 1 0,-1 24 0,26-25 16,-25 26-16,0-26 0,-1 25 0,26-24 15,-25 49-15,0-25 0,0 25 16,-25-25-16,-25 25 31,25 25-15,-25-25-16,25 25 16,-25-25-16,25 24 0,0 1 15,0 0-15,0 0 16,0 0-16,0-1 15,0 1-15,25-25 0,-25 25 0,25-25 16,-25 25-16,25-25 0,-1 25 0,1-25 16,0 24-16,0-24 15,0 0-15,-1 0 0,1 0 0,0 0 0,0 0 16,0 0-16,-1 25 0,1-25 16,-25 25-1,-25-25 1,1 25-16,-1-25 15,0 25-15,0-25 0,0 0 16,1 0-16,-1 0 0,0 0 16</inkml:trace>
  <inkml:trace contextRef="#ctx0" brushRef="#br0" timeOffset="-125080.28">15726 10195 0,'25'-25'15,"0"0"-15,-25 50 32,0 0-17,0 0-15,0-1 0,0 1 16,0 0-16,0 0 0,0 0 16,0-1-16,0 1 0,0 0 15,0 0-15,25 0 16</inkml:trace>
  <inkml:trace contextRef="#ctx0" brushRef="#br0" timeOffset="-124955.55">15825 9922 0,'-24'0'0,"48"0"0,-73 0 16</inkml:trace>
  <inkml:trace contextRef="#ctx0" brushRef="#br0" timeOffset="-124595.78">16123 10021 0,'-25'0'15,"-24"0"1,24 0-16,25 25 0,-25-25 16,0 25-16,0 0 15,25-1-15,0 1 16,0 0-16,25-25 0,-25 25 0,0 0 16,25-25-16,-25 24 0,25 1 0,0 0 15,-1 0-15,-24 0 16,25-1-16,-25 1 0,0 0 15,25-25-15,-25 25 0,0 0 0,0-1 16,0 1 0,-25-25-1,0 0-15,1 0 16,-1 0-16,0 0 0,0 0 0,0-25 16,1 25-16,-1 0 0,0-24 0,0 24 15,0 0-15,1 0 0</inkml:trace>
  <inkml:trace contextRef="#ctx0" brushRef="#br0" timeOffset="-123769.86">17115 10393 0,'25'0'47,"0"-25"-31,0 25-1,-25-24-15,24 24 0,1 0 0,0-25 16,-25 0-16,25 25 0,0-25 16,-1 25-16,1-25 0,0 1 0,0 24 15,0 0-15,-1-25 0,-24 0 16,25 25-16,-25-25 0,0 0 15,0 1-15,-25-1 16,1 25-16,-1-25 16,0 25-16,0 0 0,0 0 15,1 0-15,-1 0 0,0 25 16,0-25-16,0 25 0,1 99 16,24-100-16,0 1 15,0 25-15,0-25 0,24 24 0,1-24 16,0 0-16,25 24 0,-26-49 0,1 25 15,25 0-15,-25-25 0,24 0 0,-24 0 16,25 0-16,-1 0 0,-24-25 0,0 0 16,25 25-16,-26-24 0,1-1 0,-25 0 15,25-25-15</inkml:trace>
  <inkml:trace contextRef="#ctx0" brushRef="#br0" timeOffset="-123573.52">17735 10071 0,'0'0'0,"-24"-25"31,48 25-15,1 0 0,-25 25-16,25-25 0,0 25 0,0-25 15,-25 24-15,24-24 0,1 25 16,0 0-16,0 0 0,0 0 16,-1-25-16,1 24 0,0 1 0,-25 0 15,25-25-15,0 25 0,-1-25 0,-24 25 16,25-25-16</inkml:trace>
  <inkml:trace contextRef="#ctx0" brushRef="#br0" timeOffset="-123400.77">18083 10046 0,'0'0'0,"0"-25"0,-25 0 31,0 50-31,0 0 16,0 0-16,25 0 0,-24-1 0,-1 1 15,0 0-15,25 25 0,-25-26 0,0 1 16,1 25-16,24-25 0,-25 24 0,25-24 16,-25 0-16,25 0 0,0-1 0,0 1 15</inkml:trace>
  <inkml:trace contextRef="#ctx0" brushRef="#br0" timeOffset="-123012.68">18479 10170 0,'0'-50'15,"0"26"1,0-1-16,25 0 15,-25 0-15,0 0 0,0 0 16,0 1-16,0-1 0,0 0 16,0 0-16,0 0 0,0 1 0,0-1 15,0 0-15,0 0 0,-25 0 16,25 50 0,-24-25-16,24 25 0,0 0 0,-25 0 15,25-1-15,0 26 0,-25-25 0,25 24 16,0 1-16,0-25 0,0 25 0,0-26 15,0 26-15,25 0 0,-25-26 0,25 26 16,-25-25-16,24 0 0,1 24 0,0-24 16,0-25-16,0 25 0,0 0 0,-1-25 15,1 0-15,0 0 0,0 0 0</inkml:trace>
  <inkml:trace contextRef="#ctx0" brushRef="#br0" timeOffset="-122851.89">18529 10071 0,'0'0'0,"-50"0"0,26 25 0,-1-25 15,0 24-15,50-24 16,0 0 0,-1 0-16,1 0 0,0-24 0,25 24 15</inkml:trace>
  <inkml:trace contextRef="#ctx0" brushRef="#br0" timeOffset="-122584.48">18876 10071 0,'0'0'0,"50"99"16,-25-99 0,-25 25-16,25 0 0,-25-1 15,24-24-15,-24 25 0,0 0 0,25-25 16,-25 25-16,0 0 15,0-50 17,-25 25-17,25-25-15,0 0 0,0 0 16,0 1-16,0-1 0,0 0 0,0 0 16,0 0-16,25 1 0,-25-1 15,25 25-15,-25-25 0,25 0 0,-25 0 16,25 25-16</inkml:trace>
  <inkml:trace contextRef="#ctx0" brushRef="#br0" timeOffset="-120836.56">19248 10269 0,'0'0'0,"0"50"15,0-25 1,25-25-16,0 0 15,0-25 1,0 0-16,-1 25 0,1-25 16,0 0-16,0 1 0,0-1 15,-25 0-15,0 0 16,0 0-16,0 1 0,0-1 16,-25 0-1,0 25-15,0 0 16,0 0-16,1 0 0,-1 0 15,0 25-15,0-25 0,25 25 16,-25-1-16,25 1 0,-24 0 0,24 0 16,0 0-16,0-1 0,0 1 0,0 0 15,0 0-15,24 0 0,-24-1 0,25 1 16,0 0-16,0-25 0,0 25 16,-1-25-16,1 0 0,0 0 15,0 0-15,0-25 0,-1 0 0,1 0 16,0 1-16,-25-1 0,25 0 0,0 0 15,0-24-15,-25 24 0,24 0 0,-24 0 16,25 0-16,-25 1 0,0-1 0,25 25 16,-25-25-16,0 50 15,0 0 1,0-1-16,0 1 0,0 0 16,0 0-16,0 0 0,0-1 0,0 1 15,0 0-15,0 0 0,25-25 0,-25 25 16,0-1-16,25-24 0,-25 25 0,24-25 15,-24 25-15,25-25 0,0 0 16,-25-25-16,25 25 0,-25-25 16,25 1-16,-25-1 0,24 0 0,-24 0 15,25 25-15,-25-25 0,0 1 0,25-1 16,-25 0-16,0 50 47,25-25-47,-25 25 0,25-25 15,-25 24-15,24 1 0,1 0 16,0 0-16,0-25 16,-25 25-16,25-25 0,-1 0 15,1 0-15,0-25 0,0 0 16,-25 0-16,25 25 0,-25-25 16,0 1-16,24-1 0,-24 0 15,25 0-15,-25 50 47,25 0-47,-25 0 0,25-25 16,0 24-16,-25 1 0,24-25 0,-24 25 15,25-25-15,0 0 0,0 25 0,0-25 16,-1 0-16,1 0 0,0 0 16,0 0-16,0 0 15,-25-25-15,24 25 16,-24-25-16,25 25 0,-25-25 15,25 25-15,-25-24 0,25-1 16,-25 0 0,25 0-16,-25 0 0,0 1 15,0-1-15,0 0 16,0 0-16,-25 25 16,0 0-16,0 0 15,0 0-15,1 25 16,-1 0-16,25 0 0,0-1 15,-25 1-15,25 0 0,0 0 0,0 24 16,0-24-16,0 0 0,0 25 0,0-26 16,0 1-16,25 0 0,0 0 15,-25 0-15,24-25 0,1 0 0,0 0 16,0 0-16,0 0 16,0-25-16,-1 25 0,1-25 0,0 0 15,0 25-15,-25-25 0,25 1 0,-1 24 16,-24-25-16,0 0 0,25 25 15,-25-25-15,25 25 47,0 0-31,0 0-16,-1 0 16,-24-25-16,25 1 15,0-1-15,-25 0 16,0 0-16,0 0 0,25-24 0,-25 24 15,0-25-15,0 25 0,-25-24 0,25 24 16,-25-25-16,25 26 0,-25-1 0,25 0 16,-24 0-16,-1 25 15,0 25-15,0 0 16,0 0-16,25-1 0,-24 26 16,24-25-16,-25 24 0,25 1 0,0 0 15,0-25-15,0 24 0,0 1 0,25-25 16,-25 24-16,24-24 0,1 25 0,-25-26 15,25 1-15,0 0 0,0 0 0,74 0 32,-74-50-32,-1 0 15,1 0-15,-25 0 0,25 1 0,-25-1 16,25 0-16,-25 0 0,0-24 0,25 49 16,-25-25-16,0 0 0,0 0 15,0 50 1,24 0-1,-24 0-15,0-1 16,25 1-16,-25 0 0,0 0 0,25 0 16,-25-1-16,25 1 0,-25 0 15,25-25-15,-1 25 0,1-25 16,0 0-16,-25-25 0,25 25 16,-25-25-16,25 0 0,-25 1 15,24-1-15,-24 0 0,0-25 0,0 26 16,25-1-16,-25 0 0,0 0 15,0 0-15,0 50 16,0 0 0,0 0-16,0 0 0,0 24 15,0-24-15,0 25 0,0-1 16,-25 1-16,25-1 0,0 26 0,0-26 16,0 1-16,-24 0 0,24-1 0,0-24 15,0 25-15,0-26 0,0 26 0,0-25 16,0 0-16</inkml:trace>
  <inkml:trace contextRef="#ctx0" brushRef="#br0" timeOffset="-119799.54">23143 10269 0,'-50'-49'16,"25"49"-16,25-25 15,0 0 1,-24 25-1,24-25-15,-25 25 16,25-25-16,-25 25 0,0-24 0,25-1 16,-25 25-16,1 0 0,-1-25 0,0 25 15,0 0-15,0 0 0,1 0 0,-1 0 16,0 0-16,0 0 0,0 25 0,0-25 16,1 25-16,-1-1 0,0-24 0,25 25 15,-25 0-15,25 0 0,0 0 0,0 24 16,0-24-16,25 0 0,-25 0 0,25-1 15,0-24-15,-1 25 0,1 0 0,0-25 16,0 0-16,25 0 0,-26 0 0,1 0 16,25-25-16,-25 25 0,24-25 15,-24 1-15,0-1 0,0 0 0,-1 0 16,1-24-16,0 24 0,0-25 0,0 25 16,-25-24-16,0-1 0,0 25 0,0-24 15,0-1-15,0 25 0,-25-24 0,25 24 16,-25 0-16,25 0 0,-25 0 0,25 1 15,-25 24-15,1 0 16,24 24-16,0 1 0,0 0 16,-25 0-16,25 0 0,0-1 0,0 26 15,0 0-15,25-26 0,-25 26 0,24 0 16,-24-25-16,25 24 0,0 1 16,0-25-16,0 24 0,-1-24 0,1 0 15,0 0-15,0-1 0,0 1 0,-1-25 16,1 0-16,0 0 0,0-25 15,0 1-15,-1-1 0,-24 0 16,25 0-16,-25 0 0,0-24 0,25 24 16,-25 0-16,0 0 0,0 1 0,0-1 15,0 0-15,0 0 0,-25 25 16,25 25 15,0 0-31,0 0 16,0-1-16,25 1 0,-25 0 15,25 0-15,-25 0 0,0-1 0,25 1 16,-1 0-16</inkml:trace>
  <inkml:trace contextRef="#ctx0" brushRef="#br0" timeOffset="-119670.36">23589 9872 0,'0'0'0,"0"-25"0,0 1 15,25 48 1</inkml:trace>
  <inkml:trace contextRef="#ctx0" brushRef="#br0" timeOffset="-119421.77">24085 9699 0,'0'0'0,"0"-25"15,-99-74 1,74 99-16,1 0 16,-1 24-16,0 1 0,0 0 15,25 0-15,-25 24 0,25-24 0,-25 25 16,25-1-16,0 1 0,0 0 16,0-1-16,25 26 0,-25-26 0,25 26 15,-25-26-15,25 26 0,-25-26 0,0 26 16,0-26-16,0 1 0,0 0 0,0-1 15,0 1-15,0-25 0,0 24 0,-25-24 16,25 0-16,-25-25 0</inkml:trace>
  <inkml:trace contextRef="#ctx0" brushRef="#br0" timeOffset="-119264.31">23614 10294 0,'0'0'0,"25"-25"31,0 25-31,-1 0 16,1 0-16,0 0 0,0 0 15,0 0-15,49 0 0</inkml:trace>
  <inkml:trace contextRef="#ctx0" brushRef="#br0" timeOffset="-118986.95">24383 9798 0,'0'0'0,"0"-25"0,25-49 16,-25 49-16,0 0 15,-25 25-15,0 0 16,0 0-16,1 0 16,-1 25-16,0-25 15,25 25-15,-25-1 0,0 1 0,25 0 16,-24 25-16,24-1 0,-25 1 0,25-1 15,0 26-15,-25-25 0,25 24 0,0-24 16,25 222 0,-25-222-16,25 0 0,-25-1 0,0 1 15,24-1-15,-24-24 0,0 0 0,0 0 16,0 0-16,0-1 0,-24-24 16,-1 0-16</inkml:trace>
  <inkml:trace contextRef="#ctx0" brushRef="#br0" timeOffset="-118816.92">23887 10368 0,'0'0'0,"50"-24"31,-26-1-31,1 25 16,0 0-16,0 0 15,0-25-15,-1 25 0,1 0 0,0 0 16,0 0-16,24-25 0,-24 25 0,0 0 15,0-25-15,0 25 0</inkml:trace>
  <inkml:trace contextRef="#ctx0" brushRef="#br0" timeOffset="-118644.23">24507 10120 0,'25'0'16,"-50"0"15,25 25-15,0 0-16,0 0 15,0 0-15,0-1 0,0 1 16,0 0-16,0 0 0,0 0 16,0-1-16,0 1 0,0 0 15</inkml:trace>
  <inkml:trace contextRef="#ctx0" brushRef="#br0" timeOffset="-118516.85">24606 9922 0,'0'25'31</inkml:trace>
  <inkml:trace contextRef="#ctx0" brushRef="#br0" timeOffset="-117473.06">24879 10195 0,'0'0'16,"25"0"-16,25-25 16,-50 0-16,0 0 0,0 1 15,0-1 1,0 0-16,-25 25 16,0 0-16,0-25 15,0 25-15,0 0 0,1 25 16,-1 0-16,0 0 0,25-1 15,-25 1-15,25 0 0,0 0 0,0 0 16,0 24-16,0-24 0,0 0 0,25 0 16,-25-1-16,25 1 0,49 50 15,-49-75-15,0 0 16,0 0-16,0 0 0,-1-25 0,1 25 16,0-25-16,0 0 0,0 0 15,-25 1-15,24-26 0,1 25 0,-25 0 16,25 1-16,-25-1 0,25 0 0,-25 0 15,0 0-15,0 1 0,0 48 47,0 1-47,0 0 0,0 0 16,0 0-16,0-1 0,0 1 0,25 0 16,-25 0-16,24 0 0,-24-1 15,25 1-15,0 0 0,0-25 16,0 0-16,-1 0 15,-24-25-15,25 25 0,0-25 16,-25 1-16,25-1 0,-25 0 0,0 0 16,0 0-16,25 1 0,-25-1 0,0 0 15,0 0-15,24 25 0,-24-25 16,0 50 15,0 0-31,25-25 0,-25 25 16,25 0-16,-25-1 0,25 1 15,0 0-15,49 25 16,-49-26-16,0-24 16,-1 25-16,1-25 0,0-25 15,0 1-15,0-1 16,-25 0-16,0-25 0,0 26 16,24-1-16,-24-25 0,0 25 0,0-24 15,0-1-15,0 0 0,0 26 0,0-26 0,0 0 16,0 1-16,0 24 0,-24 0 15,24 0-15,0 1 0,0 48 16,0 1 0,0 0-16,0 0 0,0 0 0,0 24 15,0 1-15,0-1 0,0-24 0,0 25 16,0 0-16,0-1 0,0-24 0,0 25 16,24-26-16,-24 1 0,25 25 0,-25-25 15,25-1-15,0 1 16,0-25-16,0 0 15,-1 0-15,-24-25 0,25 25 0,0-24 0,0-1 16,-25 0-16,25 25 0,-1-25 16,-24 0-16,25 1 0,-25-1 0,0 0 15,25 0-15,-25 0 0,0 1 0,0-1 16,25-25-16,-25 25 0,0 0 0,0 1 16,0-26-16,0 25 0,0 0 0,0-24 15,0 24-15,0 0 0,0 0 16,-25 25-16,25 25 15,0 0-15,0 0 16,0 0-16,-25 24 0,25-24 0,0 25 16,-25-26-16,25 26 0,0 0 0,0-25 15,0 24-15,0-24 0,0 25 0,25-26 16,-25 1-16,0 0 0,25 25 16,0-50-16,-25 24 0,25 1 0,-1-25 15,1 0-15</inkml:trace>
  <inkml:trace contextRef="#ctx0" brushRef="#br0" timeOffset="-117321.18">26119 10096 0,'-49'0'16,"98"0"-16,-123 0 0,49 0 0,0 0 15,25 24-15,25-24 16,0 0-16,0 0 15</inkml:trace>
  <inkml:trace contextRef="#ctx0" brushRef="#br0" timeOffset="-116991.6">27012 9773 0,'0'0'15,"0"-25"-15,0 0 0,0 50 31,0 0-15,0 0-16,0 0 0,0-1 0,-25 1 16,25 0-16,0 25 0,0-26 0,0 26 15,0 0-15,0-25 0,0 24 0,0 1 16,0-25-16,0 24 0,0-24 16,0 0-16</inkml:trace>
  <inkml:trace contextRef="#ctx0" brushRef="#br0" timeOffset="-116600.2">26665 10170 0,'0'0'0,"-25"-50"16,50 50 0,0-24-16,0 24 15,24 0-15,-24 0 0,25 0 16,-26 0-16,26 0 0,0 0 0,-26 0 15,26 0-15,-25-25 0,25 25 0,-26 0 16,1 0-16,-50 0 31,1 0-31,-1 0 0,0 0 16,0 0-16,0 25 0,0 24 16,25-24-16,0 0 15,0 0-15,0-1 0,25 1 16,0 0-16,0 0 0,0-25 15,0 25-15,-1-25 0,1 0 0,0 0 16,0 0-16,0-25 16,-1 25-16,-24-25 0,25 0 0,-25 0 15,0 1-15,0-1 0,0 0 0,0 0 16,0 0-16,0 1 0,-25-1 0,1 0 16,-1 0-16,0 25 15,0 0-15</inkml:trace>
  <inkml:trace contextRef="#ctx0" brushRef="#br0" timeOffset="-114514.65">28873 10170 0,'0'-25'15,"0"0"1,0 1 0,-25 24-16,25-25 15,-25 0 1,25 0-16,-25 25 0,0-25 16,1 0-16,-1 25 0,0-24 15,0 24-15,-24 0 0,24-25 0,0 25 16,-25 0-16,26 0 0,-26 25 0,25-25 15,0 24-15,1-24 0,-1 25 0,0 0 16,0 0-16,25 0 0,-25 0 0,25-1 16,0 1-16,0 0 0,25 0 0,-25 0 15,25-1-15,0-24 0,0 25 0,-1-25 16,1 25-16,0-25 0,25 0 0,-26 0 16,1 0-16,25-25 0,-25 25 0,-1-25 15,1 1-15,0-1 0,0 0 16,0 0-16,-25 0 0,24 1 0,-24-1 15,25 0-15,-25 0 0,0 0 16,25 25-16,-25 25 31,0 0-31,0 0 16,0 0-16,0-1 0,0 1 0,0 0 16,25-25-16,-25 25 0,25 0 15,-1-1-15,1 1 0,0-25 16,0 0-16,-25 25 0,25-25 0,-1 0 15,1 0-15,0-25 0,0 25 16,-25-25-16,25 1 0,-25-1 0,25 25 16,-25-25-16,0 0 0,24 0 0,-24 1 15,0-1-15,0 50 32,25-1-17,-25 1-15,25 0 16,-25 0-16,25 0 0,0-1 15,-1 1-15,1 0 0,0-25 16,0 0 0,0 0-16,-25-25 15,24 25-15,-24-25 0,0 1 0,25-1 16,-25 0-16,0 0 16,25 25 15,0 0-16,0 25-15,-1-25 16,26 25-16,-25-25 0,0 0 16,24 25-16,-24-25 0,25 0 15,-1 0-15,-24-25 16,0 25-16,0 0 0,-25-25 0,24 25 16,-24-25-16,25 0 0,-25 1 15,0-1-15,25 25 0,-25-25 0,0 0 16,-25 0-16,0 25 15,25-25-15,-24 25 0,24-24 16,-25 24-16,0 0 0,0 0 16,0 24-16,1-24 0,24 25 15,-25-25-15,0 25 0,0 0 0,25 0 16,-25 0-16,25-1 0,0 1 0,0 25 16,0-25-16,0-1 0,0 1 15,25 0-15,-25 0 0,25-25 16,0 0-16,0 0 0,-1 0 15,1 0-15,-25-25 0,25 25 16,0-25-16,-25 0 0,25 1 0,-25-1 16,0 0-16,24 0 0,-24 0 15,25 50 32,0 0-47,0 0 16,0-25-16,-1 25 0,1-1 15,0-24-15,0 0 0,0 0 0,-1 25 16,1-25-16,0 0 0,0 0 16,0 0-16,0-25 0,-1 25 0,-24-24 15,25-1-15,0 0 0,-25 0 0,25 0 16,-25 1-16,25-1 0,-25 0 0,0-25 16,0 25-16,0-24 0,0-1 0,0 1 15,0 24-15,-25-25 0,25 1 0,-25 24 16,25 0-16,-25 0 0,25 0 0,-25 1 15,1 24-15,24 24 0,-25-24 16,25 25-16,-25 25 0,25-25 0,-25 24 16,25 1-16,0-25 0,0 24 0,0 1 15,0-1-15,0 1 0,0 0 16,25-25-16,-25 24 0,25-24 0,-25 0 16,25 0-16,-1-1 0,-24 1 0,25-25 15,0 25-15,0-25 0,0 0 16,-1-25-16,1 25 0,0-25 0,-25 1 15,25-1-15,0 0 0,-1 0 0,-24 0 16,25 1-16,-25-1 0,25 0 0,-25 0 16,25 0-16,-25 0 0,0 1 15,25 24-15,-25 24 16,0 1 0,0 0-16,24 0 15,-24 0-15,25 0 0,0-25 16,-25 24-16,25 1 0,0-25 0,-1 0 15,1 25-15,0-25 0,0 0 16,0 0-16,-1-25 0,1 25 16,-25-25-16,25 25 0,0-24 0,-25-1 15,25 25-15,-25-25 0,0 0 0,24 25 16,-24-25-16,0 0 0,0 50 31,0 0-31,0 0 0,0 0 16,0 24-16,0-24 0,0 25 0,0-1 15,0 1-15,-24 0 0,24 24 0,0-24 16,0 24-16,0-24 0,0 24 16,0-24-16,0 24 0,0-24 0,0-1 15,0 1-15,0-1 0,-25-24 0,25 0 16,-25 0-16,0 0 0,0-1 0,1-24 16,-1 0-16,0 0 0,-25-24 0,26-1 15,-26 0-15,0 0 0,26-24 0,-26-1 16,25 0-16,0 1 0,1-1 0,24 1 15,0-1-15,0 0 0,24 1 0,-24-1 16,25 25-16,0-24 0,0-1 0,24 25 16,-24-24-16,0 24 0,25 0 0,-26-24 15,26 24-15,0 0 0</inkml:trace>
  <inkml:trace contextRef="#ctx0" brushRef="#br0" timeOffset="-114051.58">31254 10096 0,'0'0'0,"50"-25"31,-26 25-31,-24-25 0,25 25 0,0 0 0,0-25 16,0 25-16,-1 0 15,1 0-15,0 0 0,0 0 16,0 25-16,-25 0 15,0 0-15,0-1 0,0 1 16,0 0-16,0 0 0,-25 0 16,25-1-16,-25-24 0,25 25 15,-25-25-15,0 25 0,1 0 16,-1-25-16,25 25 0,-25-25 16,25 24-16,25-24 62,-25-24-62,25 24 16,-1-25-16,1 25 15,0-25-15,0 25 0,0 0 16,-1-25-16,1 25 0,0 0 0,0-25 16,0 25-16,-1 0 0,1 0 15,0 0-15,0 25 16,-25 0-16,0 0 15,25-25-15,-25 25 16</inkml:trace>
  <inkml:trace contextRef="#ctx0" brushRef="#br0" timeOffset="-113608.21">31874 10344 0,'25'0'16,"0"-25"-1,-1 25 1,1 0-1,-25-25-15,25 25 0,0 0 16,0 0-16,-1 0 0,1 0 16,0-25-16,0 25 0,0-25 15,-1 1-15,-24-1 16,0 0-16,0 0 16,0 0-16,-24 25 0,24-24 15,-25 24-15,0-25 0,-49 25 16,49 0-1,0 0-15,25 25 0,-25-25 0,0 24 16,25 1-16,0 0 0,-24 0 16,24 0-16,0-1 0,24 1 0,-24 0 15,25 0-15,-25 0 0,25-1 0,0 1 16,-25 0-16,25-25 0,-1 25 0,1-25 16,0 0-16,0 0 0,0 0 15,-1 0-15,1 0 0,0-25 0,0 25 16,0-25-16,0 0 0,-1 25 15,1-24-15,0 24 0,0-25 0,0 25 0,-1-25 16,1 25-16,0 0 0,0 0 16</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4T04:08:43.346"/>
    </inkml:context>
    <inkml:brush xml:id="br0">
      <inkml:brushProperty name="width" value="0.05292" units="cm"/>
      <inkml:brushProperty name="height" value="0.05292" units="cm"/>
      <inkml:brushProperty name="color" value="#FF0000"/>
    </inkml:brush>
  </inkml:definitions>
  <inkml:trace contextRef="#ctx0" brushRef="#br0">2059 3994 0,'0'-25'16,"0"0"-1,25 0 48,-1 25 93,1 0-62,0 0 171,-25-25-61,0 1-158,0-1 1,25 25 125,0 0-141,-25 25-15,24-25-16,-24 24 0,25 1 16,0 0-16,0 0 15,0 24-15,-1 1 16,1 0-16,0-26 16,0 1-16,-25 0 0,25 0 15,-1 24-15,1-24 16,-25 0-16,0 0 0,25 0 15,-25-1-15,25 1 0,-25 0 16,25-25 31,-25-25-47,0 0 16,0 1-1,24-1-15,-24-50 0,0 51 16,0-1-16,0-25 15,25 25-15,-25-24 0,0 24 16,0-25-16,0 26 0,0-1 0,0-25 16,0 25-16,0 1 15,0-1 1</inkml:trace>
  <inkml:trace contextRef="#ctx0" brushRef="#br0" timeOffset="503.83">3150 4217 0,'25'0'0,"-25"-25"31,0 0-31,-25 25 16,0 0 0,1 0-16,-1 0 15,0 25-15,0 0 16,0-25-16,25 25 0,-24-1 15,-1 1-15,25 0 0,0 0 16,-25 0-16,25 24 16,0-24-16,25 0 15,0-25-15,-1 25 16,26-25-16,24 0 16,-49 0-16,25-25 0,-25 25 15</inkml:trace>
  <inkml:trace contextRef="#ctx0" brushRef="#br0" timeOffset="840.78">3547 3870 0,'0'-25'16,"0"0"-16,0 75 0,0-150 0,0 76 16,0-1-1,-25 25-15,25 25 16,-25-1-16,1 1 16,24 25-16,-25-1 15,25 26-15,-25-26 16,25 26-16,0-26 15,0-24-15,0 0 0,25 25 16,-25-26-16,25 1 0,-25 0 16,24 0-16,26 0 0,-25-1 15,0-24-15,-1 0 0</inkml:trace>
  <inkml:trace contextRef="#ctx0" brushRef="#br0" timeOffset="1249.26">3894 3845 0,'0'0'0,"0"-25"16,0 0-16,-24 25 0,-1 0 15,0 0 1,25 25-1,-25 0-15,25 0 16,0-1-16,-25 1 16,25 25-16,0-25 0,0-1 15,0 1-15,25 0 16,0 0-16,-25 0 16,50-1-16,-26 1 15,1 0-15,0-25 16,-25 25-16,25-25 0,-25 25 15,25-25-15,-25 24 0,0 1 16,0 0-16,0 0 16,-25-25-16,0 0 15,-25 25-15,26-25 16,-1 0-16,0 0 0,0 0 16,0 0-16,1 0 0,-1 0 0</inkml:trace>
  <inkml:trace contextRef="#ctx0" brushRef="#br0" timeOffset="1624.64">4093 3597 0,'0'0'0,"0"-25"16,25 0-1,-1 25 1,1 0-16,-25 25 16,25-25-16,0 25 0,0-1 15,24 26-15,-24-25 0,0 25 16,0-26-16,-25 26 0,24-25 15,1 24-15,-25 1 16,25-25-16,-25 74 0,0-74 16,0 0-16,-25 24 0,25-24 15,-25 0-15,1 24 0,-1-24 16,0 25-16,0-25 16,0-1-16,1 1 0,-1 0 15</inkml:trace>
  <inkml:trace contextRef="#ctx0" brushRef="#br0" timeOffset="3235.78">4986 3373 0,'25'0'16,"-50"0"15,0 0 0,0 0-15,25-24 0,-25 24-1,1 0 1,-1 0 0,0 0-16,25 24 15,-25-24-15,25 25 0,-25-25 16,25 25-16,0 0 15,-25 0 1,25-1-16,0 1 16,0 0-16,-24-25 15,24 25-15,0 0 0,0-1 0,0 1 16,0 0 0,0 0-16,0 0 0,0 0 15,0-1-15,0 1 0,0 0 16,0 0-16,0 0 0,0-1 15,0 1-15,24 0 0,-24 0 16,0 0-16,0-1 0,0 1 16,0 0-16,0 0 0,0 0 15,0 24-15,0-24 16,0 0-16,0 0 16,0-1-16,0 1 0,0 0 15,0 25-15,0-26 0,0 26 16,0-25-16,0 0 15,0-1-15,0 26 0,0-25 16,0 0-16,0-1 0,0 26 16,0-25-16,0 24 0,0 1 15,0-25-15,0 0 0,0 0 16,0-1-16,0 1 0,0 0 16,0 0-16,0 0 15,0-1-15,0 1 0,0 0 16,0 0-16,0 0 0,0-1 15,0 1-15,0 0 16,0 0 0,0 0-1,25-1 1,-25 1 0,25-25-16,0 0 15,0 25 1,0-25-16,-1 0 15,1 0-15,0-25 16,0 25-16,0 0 0,-1-25 0,1 25 16,0-24-1,0-1 1</inkml:trace>
  <inkml:trace contextRef="#ctx0" brushRef="#br0" timeOffset="4000.22">5432 3944 0,'0'-25'31,"0"0"-15,-25 25-16,25-24 15,-24 24-15,-1 0 0,25-25 16,-25 25-16,0 0 15,0 0-15,1 25 16,-1-1-16,0-24 16,25 25-16,-25 0 0,0 0 15,25 0-15,-24 24 0,24-24 16,0 0-16,0 24 0,0 1 16,0 0-16,0-26 15,0 1-15,24 0 0,-24 0 0,25-25 16,0 25-16,25-1 15,-26-24-15,1 0 16,0 0-16,0 0 0,0 0 16,-1 0-16,1-24 0,0 24 15,0 0-15,0-25 16,-1 0-16,1 25 16,-25-25-16</inkml:trace>
  <inkml:trace contextRef="#ctx0" brushRef="#br0" timeOffset="4504.72">5829 3994 0,'0'0'16,"0"-25"0,-25 25 15,25 25-15,-25-25-16,1 24 15,-1 1 1,25 0-16,-25 0 15,25 0 1,25-25 0,-25 24-16,25-24 0,-1 25 0,1-25 15,0 25-15,0-25 16,0 0-16,0 25 16,-1 0-16,1-1 15,-25 1-15,0 0 16,0 0-1,-25 0 1,1-25-16,-1 0 16,0 24-16,0-24 15,0 0-15,0 0 16,1 0-16,24-24 0,-25 24 16,0-25-1</inkml:trace>
  <inkml:trace contextRef="#ctx0" brushRef="#br0" timeOffset="5007.01">6276 4192 0,'0'0'0,"0"0"31,49 0-16,1 0-15,-25 0 16,-1 0-16,26 0 0,-25-25 16,24 25-16,26 0 15,-50 0-15,-1-25 0,26 25 16,-25 0-16,0 0 16,-1 0-16,-24-24 0</inkml:trace>
  <inkml:trace contextRef="#ctx0" brushRef="#br0" timeOffset="5308.92">6449 3969 0,'0'25'32,"0"-1"-32,0 1 15,0 0-15,0 25 0,0-26 16,0 1-16,0 0 0,25 25 15,-25-26-15,25 26 16,-25-25-16,25 0 0,-25-1 0</inkml:trace>
  <inkml:trace contextRef="#ctx0" brushRef="#br0" timeOffset="7839.13">7392 3820 0,'0'-25'0,"0"0"31,0 50 32,0 0-63,0 0 15,0 0-15,0-1 16,0 1-16,0 0 15,0 25-15,0-26 0,0 1 16,0 0-16,0 0 0,0 0 16,25-1-16,-25 1 0,0 0 15,0 0-15</inkml:trace>
  <inkml:trace contextRef="#ctx0" brushRef="#br0" timeOffset="9091.71">6995 4316 0,'-25'0'15,"50"0"48,0 0-63,0 0 15,-1 0-15,1 0 16,0 0-16,49 0 16,-49 0-16,0 0 15,25 0-15,-26-25 0,26 25 0,0 0 16,-26 0-16,26 0 15,49 0-15,-74 0 0,25 0 16,-1-25-16,1 25 0,-1 0 16,1 0-16,0 0 0,-1 0 15,1 0-15,49-24 16,-74 24-16,25 0 0,-1 0 0,1 0 16,-1 0-16,1 0 0,-25-25 15,24 25-15,26 0 16,-26 0-16,-24 0 0,25 0 15,-25 0-15,-1 0 0,1 0 16,0 0-16,0 0 0,0 0 16,-1 0-16,1 0 15</inkml:trace>
  <inkml:trace contextRef="#ctx0" brushRef="#br0" timeOffset="11340.01">7169 4812 0,'0'-25'0,"0"0"16,0 1 15,0 48 16,0 1-31,0 0-1,0 0-15,0 0 0,0 0 16,0 24-16,24-24 15,-24 0-15,0 0 16,0-1-16,0 1 0,25 0 16,-25 0-1,0 0-15,0-1 0</inkml:trace>
  <inkml:trace contextRef="#ctx0" brushRef="#br0" timeOffset="11889.07">7243 4911 0,'0'-24'16,"0"48"-16,0-73 0,-25 49 0,25-25 15,0 0-15,0 0 16,0 0-16,0 1 15,25-1 1,0 0-16,0 25 16,-1 0-16,1-25 0,25 25 15,-25-25-15,-1 25 0,1 0 16,0 0-16,0 25 16,0-25-16,-25 25 0,0 0 15,0 0-15,-25-1 16,25 1-16,-25 0 0,0 0 15,0 0-15,-24 0 0,24-25 16,0 24-16,-24-24 0,-1 25 16,25-25-16,0 0 15,50 0 1,0-25 0,0 1-1,0 24-15,-1 0 16,1 0-16,0 0 15,0 0 1,0 24-16,-1-24 16,1 25-16,0-25 15,-25 25-15,25-25 0,0 25 16,24 0-16,-24-25 16,0 0-16,0 24 0,-1-24 15,1 25-15</inkml:trace>
  <inkml:trace contextRef="#ctx0" brushRef="#br0" timeOffset="12224.26">7789 4911 0,'24'0'62,"1"0"-46,0-24-1,0 24-15,0 0 16,-1 0-16,1-25 16,0 25-16,25 0 0,-25 0 15,-1 0-15</inkml:trace>
  <inkml:trace contextRef="#ctx0" brushRef="#br0" timeOffset="12477.81">7937 4713 0,'0'25'46,"0"-1"-46,0 1 16,0 0-16,0 0 16,25 25-16,-25-26 15,0 1-15,25 0 0,-25 0 16,0 0-16</inkml:trace>
  <inkml:trace contextRef="#ctx0" brushRef="#br0" timeOffset="12940.03">8285 4564 0,'0'0'0,"0"-25"16,0-24 15,25 49-15,-25 24-16,0 1 15,0 0-15,0 25 16,0-26-16,0 1 0,0 0 16,-25 49-16,25-49 15,0 0-15,0 0 0,0 0 16,-25 0-16,25-1 15,0 1-15,0 0 16,0 0-16,25-25 16,-25 25-16,25-25 15,-1 0-15,1 0 0,25 0 16,-25 0 0,-1 0-16,1 0 0,0 0 15,0 0-15,0 0 0,-1 0 16,1 0-16,0 0 15,25-25-15,-26 25 16,1 0-16</inkml:trace>
  <inkml:trace contextRef="#ctx0" brushRef="#br0" timeOffset="13441.02">8880 4638 0,'0'-24'31,"-25"24"-31,0 0 15,25 24 1,-24-24-16,24 25 0,0 0 16,-25 0-1,25 0-15,0-1 16,25 1 15,-1-25-31,1 0 16,-25 25-16,25-25 15,0 0-15,0 25 16,-1 0-16,-24 0 16,25-25-16,-25 24 15,0 1 1,0 0 0,-25-25-16,1 25 15,-1-25-15,0 0 16,0 0-16,-24 0 15,24 0 1,0-25-16,0 25 0,25-25 16,-25 25-16</inkml:trace>
  <inkml:trace contextRef="#ctx0" brushRef="#br0" timeOffset="14339.65">7218 4415 0,'-25'25'47,"1"-25"-32,24 25 1,-25-25-16,25 25 0,-25-25 15,25 24-15,-25 1 16,0 25-16,1-25 0,-1 24 16,0 1-16,25-25 15,-25-1-15,25 26 0,-25-25 16,25 25-16,0-26 0,-24 26 0,24-25 16,0 49-1,0-49-15,0 0 0,0 0 16,24-1-16,1 1 0,-25 0 15,25 0-15,0-25 16,24 49-16,-24-49 16,0 0-16,0 25 0,0-25 15</inkml:trace>
  <inkml:trace contextRef="#ctx0" brushRef="#br0" timeOffset="15221.77">9128 4415 0,'-25'0'63,"25"25"-48,-24-25-15,24 25 31,24-25-15,1 25 0,0-25-1,0 24-15,-25 1 16,49 25-16,-24-1 16,0-24-16,-25 25 0,0-25 15,25 24-15,-25 26 16,0-26-16,-25-24 0,25 25 15,-25-25-15,0 24 0,25-24 16,-24 0-16,-1 24 0,0-24 0,0 25 16,0-50-16,25 25 15,-24-1-15,-1-24 16</inkml:trace>
  <inkml:trace contextRef="#ctx0" brushRef="#br0" timeOffset="17395.99">9327 3249 0,'0'-24'0,"24"24"79,1 0-64,0 0 1,0 0-16,0 0 15,-1 0-15,1 0 16,50 0-16,-51 0 0,1 0 16,0 0-16,0 0 15,0 0-15,-1 0 16,1 0 15,-25 24-15,0 1-1,0 0 1,0 0-16,0 0 16,0-1-16,0 1 15,-25 25-15,25-25 0,0-1 0,0 1 16,0 0-16,0 0 0,0 0 16,0-1-16,0 26 0,0 0 15,0-25-15,0-1 16,0 26-16,0-25 0,0 0 15,0-1-15,0 1 0,0 0 16,0 25-16,0-1 0,0-24 16,0 0-16,0 24 15,0-24-15,0 0 0,0 0 0,0 0 16,0-1-16,0 26 16,0 0-16,0-1 0,0-24 15,0 0-15,0 0 0,0-1 16,0 26-16,25-25 0,-25 0 15,0-1-15,0 51 16,0-50-16,0-1 0,0 1 16,0 0-16,0 25 0,0-25 15,0-1-15,0 1 0,0 25 16,0-25-16,0-1 16,0 1-16,0 0 0,0 0 15,0 0 1,0 24-1,0-24-15,0 0 16,-25-25 0,1 0-16,24 25 0,-25-25 0,-50 24 15,51-24-15,-1 0 16,-25 0-16,25 0 0,-24 0 16,24 0-16,-25 0 0,26 0 15,-1 0-15,0 0 16</inkml:trace>
  <inkml:trace contextRef="#ctx0" brushRef="#br0" timeOffset="17944.82">10294 4192 0,'-25'0'16,"50"0"47,0 0-63,0 0 15,-1 0-15,1 0 16,0 0-16,0 0 0,0-25 15,24 25-15,-24 0 0,0 0 16,24 0-16,-24-25 0,0 25 16</inkml:trace>
  <inkml:trace contextRef="#ctx0" brushRef="#br0" timeOffset="18192.62">10319 4390 0,'25'0'31,"-1"0"-31,1 0 16,0 0-16,0 0 15,0 0-15,-1-24 0,26 24 16,-25 0-16,0 0 16,-1 0-16</inkml:trace>
  <inkml:trace contextRef="#ctx0" brushRef="#br0" timeOffset="20373.66">11435 3373 0,'0'-24'16,"0"48"15,0 1-15,25-25-16,-25 25 0,25 0 16,-25 0-16,24 24 15,-24-24-15,25 25 16,-25-26-16,25 1 0,0 0 0,0 0 15,-25 0-15,24 0 16,26 24-16,-50-24 0,25-25 16,0 25-16,-1 0 15,-24-50 17,0 0-17,0 0 1,0 0-16,0-24 15,0 24-15,0 0 0,25-25 16,-25 26-16,0-1 0,25-25 0,-25 25 16,0 1-16,0-1 0,25-25 15,-25 25-15,0 1 16,25 24 0</inkml:trace>
  <inkml:trace contextRef="#ctx0" brushRef="#br0" timeOffset="20768.12">12105 3349 0,'0'-25'16,"0"50"-16,24-75 0,-24 25 16,-24 25 15,24 25-16,0 0-15,-25 0 0,0 24 16,25-24-16,-25 25 16,25-26-16,0 1 0,-25 25 15,25-25-15,0 24 0,0-24 16,-24 50-16,24-26 0,0-24 16,24 25-16,-24-26 15,25 1-15,-25 0 0,25 0 16,0-25-16</inkml:trace>
  <inkml:trace contextRef="#ctx0" brushRef="#br0" timeOffset="21204.66">12402 3473 0,'0'0'16,"0"-25"-16,-24 0 16,-1 25-1,0 0 1,25 25-16,-25 0 16,25-1-16,-25 1 15,25 0-15,0 0 16,25 0-16,-25-1 15,25-24-15,-25 25 0,25-25 16,0 25-16,-1-25 16,1 50-16,0-50 0,-25 25 15,25-25-15,-25 24 16,0 1-16,0 0 16,0 0-16,-25-25 15,0 0-15,25 25 16,-25-25-16,1 0 0,-1 0 15,0 0-15,0 0 16,0 0-16,1 0 0,-1 0 16,25-25-1</inkml:trace>
  <inkml:trace contextRef="#ctx0" brushRef="#br0" timeOffset="21639.72">12650 3225 0,'0'0'0,"25"0"16,-25-25 0,25 25-1,0 0 1,0 25 0,-1-1-1,-24 1-15,25 50 16,-25-51-16,0 26 0,25-25 15,-25 24-15,0-24 0,0 25 16,0-25-16,0 24 0,0-24 16,0 50-16,0-51 15,-25 1-15,25 0 0,-25 0 16,25 0-16,-24-1 0,-1 1 16,25 0-16,-25-25 0,0 50 15,0-50-15,25 24 0</inkml:trace>
  <inkml:trace contextRef="#ctx0" brushRef="#br0" timeOffset="22323.93">11361 4242 0,'24'0'31,"1"0"-15,0 0-1,0 0 1,0 0-16,-1 0 15,26 0-15,-25 0 16,24 0-16,-24 0 0,25 0 0,24 0 16,-24 0-16,24-25 0,1 25 15,98 0-15,-98 0 16,24-25-16,-25 25 0,1 0 16,24 0-16,-25 0 0,-24 0 15,0 0-15,-1 0 0,26 0 16,-51 0-16,1 0 15,-25-25 1,-25 25 0</inkml:trace>
  <inkml:trace contextRef="#ctx0" brushRef="#br0" timeOffset="23628.1">11410 4837 0,'0'-25'15,"0"0"17,0 0-17,0 1 1,0-1 0,0 50 30,0-1-30,0 1-16,0 25 0,0-25 16,0 0-16,0-1 0,0 1 15,0 0-15,0 25 0,0-26 16,0 1-16,25 25 16,-25-25-16,0-1 15,0 1-15</inkml:trace>
  <inkml:trace contextRef="#ctx0" brushRef="#br0" timeOffset="24209.37">11435 4812 0,'0'0'0,"-25"-50"0,25 26 16,0-1-16,-25 0 0,25 0 15,0 0-15,0 1 16,0-1-16,25 0 16,0 25-16,0 0 15,0-25-15,-1 25 0,26 0 16,-25 0-16,0 0 0,24 25 15,-24 0-15,0-25 16,-25 25-16,25-1 0,-25 1 16,0 0-16,0 0 0,-25 0 15,0-25-15,-25 49 16,26-24-16,-1-25 0,0 25 0,0 0 16,0-25-16,-24 0 0,24 25 15,0-25-15,25 24 0,-25-24 16,1 0-16,24 25 31,24-25 0,1 0-31,0 0 16,0 0-16,0 0 16,-1 0-16,1 0 15,0 0-15,0 0 0,0 25 16,-1-25-16,1 25 15,0-25-15,0 25 16,0-25-16,24 49 0,-24-49 16,0 25-16,0-25 0,-1 25 15,1-25-15</inkml:trace>
  <inkml:trace contextRef="#ctx0" brushRef="#br0" timeOffset="24483.37">12055 4936 0,'25'0'31,"24"0"-15,-24 0 0,0 0-16,0 0 0,0 0 15,0 0-15,-1 0 0,1 0 16,0 0-16,0 0 16</inkml:trace>
  <inkml:trace contextRef="#ctx0" brushRef="#br0" timeOffset="24741.05">12179 4787 0,'0'0'0,"0"-25"31,-25 25-31,25 25 31,0 0-31,0 0 16,0 0-16,25 0 15,-25-1-15,0 1 0,0 0 16,25 25-16,-25-26 16,0 1-16</inkml:trace>
  <inkml:trace contextRef="#ctx0" brushRef="#br0" timeOffset="25200.32">12576 4614 0,'0'-25'0,"0"50"0,0-75 15,0 25 1,0 0 0,0 50-1,0 0 1,0 0 0,0 24-16,0-24 15,0 50-15,-25-51 0,25 26 16,0-25-16,0 49 15,0-49-15,0 0 0,0 0 0,0 0 16,0-1-16,0 1 0,0 0 16,25 0-1,0 0-15,0-25 16,-1 0-16,1 0 16,0 0-16,0 0 0,0-25 15,24 25-15,1-25 16,-1 25-16,-24 0 0,0-25 15,0 25-15,0 0 0,-1 0 16,1 0-16,0 0 16</inkml:trace>
  <inkml:trace contextRef="#ctx0" brushRef="#br0" timeOffset="25754.69">13295 4663 0,'-24'0'63,"24"25"-63,-25-25 15,0 25-15,25 0 16,-25-25-16,25 24 0,-25 1 15,25 0-15,-25-25 16,25 25-16,0 0 16,25-25-16,0 25 0,0-1 15,25-24 1,-50 25-16,24-25 0,1 0 16,0 25-16,0 0 0,0-25 15,-25 25-15,24-25 16,-24 24-16,-24 1 31,-1-25-31,0 25 16,0-25-16,0 0 15,1 25-15,-1-25 16,0 0-16,0 0 0,0 0 16,0 0-1</inkml:trace>
  <inkml:trace contextRef="#ctx0" brushRef="#br0" timeOffset="32544.23">2704 6424 0,'-25'-24'0,"0"-1"16,0 0-16,0 0 15,25 0-15,0 1 32,0-1-17,0 50 16,25-1-15,-25 1-16,25 0 16,-25 25-16,25-26 0,0 1 15,0 0-15,-1 25 0,1-26 16,50 76-16,-51-51 16,1-24-16,-25 0 0,25 0 0,0-1 15,0 1-15,-1 0 16,1 0-1,0-25 1,-25-25 0,0 0-16,0 0 15,0 1-15,0-51 0,0 50 16,25-24-16,-25-1 0,0 25 16,0-24-16,0-1 0,0 1 15,0 24-15,0 0 16,0-25-16,0 26 0</inkml:trace>
  <inkml:trace contextRef="#ctx0" brushRef="#br0" timeOffset="32956.75">3448 6747 0,'0'-25'0,"0"0"16,0 0-1,0 1 1,25-1-16,-25 0 0,0 0 15,-25 25 17,0 0-17,0 0-15,0 25 16,1-25-16,24 25 0,-50 24 16,50-24-16,-25 0 15,25 0-15,0 0 0,0-1 16,0 1-16,25 25 15,0-25 1,0-25-16,24 0 0,-24 0 16,0 0-16,24 0 0,-24 0 0,25-25 15</inkml:trace>
  <inkml:trace contextRef="#ctx0" brushRef="#br0" timeOffset="33258.11">3919 6251 0,'0'0'0,"0"-50"31,-25 50-31,1 0 16,-1 0-1,25 25-15,-25 0 16,25 0-16,0-1 0,-25 26 16,25-25-16,0 0 0,0 24 15,0-24-15,0 25 0,25 24 16,0-49-16,-25 24 16,25-24-16,-25 0 0,24 25 15,1-50-15,0 24 0</inkml:trace>
  <inkml:trace contextRef="#ctx0" brushRef="#br0" timeOffset="33621.82">4316 6400 0,'0'0'0,"0"-25"0,-25 0 16,0 25-1,1 0 1,-1 0-16,25 25 0,-25 0 16,25-1-16,0 1 15,0 0-15,0 0 16,0 0-16,0-1 0,25-24 16,-25 25-16,25 0 0,-25 0 15,24-25-15,-24 25 0,25-1 16,0 1-16,-25 0 0,25-25 15,-25 25-15,25 0 16,-25-1-16,0 1 16,-25-25-1,0 25-15,0-25 16,0 0-16,1 0 0,-1 0 16,0 0-16,-25 0 0</inkml:trace>
  <inkml:trace contextRef="#ctx0" brushRef="#br0" timeOffset="33895.87">4415 6152 0,'0'-25'16,"25"0"-1,0 25-15,-25 25 16,25 0-16,-1-1 16,1 26-16,0-25 0,25 74 15,-26-49-15,1-1 16,0 1-16,-25-1 0,25 26 16,-25-26-16,0 1 0,0 0 15,-25-1-15,0 26 16,0-50-16,-24-1 0</inkml:trace>
  <inkml:trace contextRef="#ctx0" brushRef="#br0" timeOffset="34487.15">2828 7317 0,'0'0'0,"-25"0"16,0 0-16,0-24 16,1 24-16,-1 0 15,50 0 48,49 0-48,-49 0 1,24-25-16,26 25 0,49 0 16,-25-25-16,0 25 15,0 0-15,25-25 16,125 25-16,-125 0 0,0 0 0,0-25 15,-25 25-15,25 0 0,-25 0 16,0 0-16,0 0 0,75-24 16,-99 24-16,-26 0 15,1 0-15,-1 0 0,-24-25 16,0 25-16,0 0 0</inkml:trace>
  <inkml:trace contextRef="#ctx0" brushRef="#br0" timeOffset="35220.94">2902 7689 0,'0'-24'16,"0"48"-16,0-73 16,0 24-16,0 0 15,25 25 1,0 0 0,0 25-16,-1-25 15,-24 25-15,25 24 0,0-24 16,0 0-16,0 0 0,24 24 15,1 26-15,-25-50 16,-1-1-16,1 1 0,0 0 16,0 0-16,0 0 15,-25 0-15,24-25 16,-24-25 0,0 0-1,0 0-15,25 0 0,-25 0 16,0 1-16,25-51 0,-25 26 15,25 24-15,-25-25 16,25 25-16,-1 1 0,-24-26 0,25 25 16,-25 0-16,25 1 15</inkml:trace>
  <inkml:trace contextRef="#ctx0" brushRef="#br0" timeOffset="35840.99">3894 7491 0,'0'-74'31,"-24"74"-31,24-25 16,-25 25 0,0 25-1,25-1-15,-25 1 16,25 0-16,-25 0 16,25 24-16,-24 1 0,24 24 15,-25-24-15,25 0 16,0-26-16,0 26 0,0 0 15,0-26-15,0 26 0,0-25 16,0 25-16,25-1 0,-1-24 16,1 0-16,0-25 0,0 25 15,0-25-15</inkml:trace>
  <inkml:trace contextRef="#ctx0" brushRef="#br0" timeOffset="36249.01">4291 7640 0,'-25'-25'31,"1"25"-31,-1 0 16,0 0-16,0 0 15,25 25-15,-25-25 16,25 25-16,-24-1 0,24 1 16,0 0-16,0 0 15,24 0 1,26-1 0,-25 1-16,0-25 0,-1 25 15,1 0-15,0-25 16,0 25-16,0-1 15,-1 1-15,-24 0 16,-24-25 0,-1 0-16,0 25 0,0-25 15,0 0-15,1 0 0,-26 0 16,0 0-16,26 0 0,-1 0 16,0 0-16</inkml:trace>
  <inkml:trace contextRef="#ctx0" brushRef="#br0" timeOffset="36562.99">4539 7417 0,'0'-25'31,"25"25"-15,0 0-16,0 0 16,-1 25-16,1-1 0,0 1 0,0 0 15,0 25-15,-1-26 0,1 26 16,0 49-16,0-49 16,-25-1-16,0-24 0,0 25 15,0-1-15,0-24 0,0 25 16,-25-25-16,25 0 15,-50 49-15,26-49 0,24 0 0,-25-1 16,0-24-16,0 25 16</inkml:trace>
  <inkml:trace contextRef="#ctx0" brushRef="#br0" timeOffset="37376.25">5680 6970 0,'-25'0'15,"50"0"48,0 0-48,0 0-15,0 0 16,-1 0 0,1 0-16,25 0 0,-25 0 15,24 0-15,-24 0 0,0 0 0,0 0 16,24 0-16,-24 0 0,0 0 16,0 0-16</inkml:trace>
  <inkml:trace contextRef="#ctx0" brushRef="#br0" timeOffset="37608.01">5730 7144 0,'0'0'0,"0"25"15,-25-1 1,50-24-1,0 0-15,-1 0 16,1 0-16,0 0 16,50-24-16,-26 24 0,-24 0 15,0 0-15,24-25 0,-24 25 16,0 0-16,0 0 0,0 0 16</inkml:trace>
  <inkml:trace contextRef="#ctx0" brushRef="#br0" timeOffset="38506.42">7813 6226 0,'0'-25'15,"0"50"-15,-24-50 0,24 0 0,-25 25 16,25-24-16,-25-1 16,25 0 15,0 50-16,0 0-15,0 24 16,0-24-16,0 0 16,0 24-16,0-24 0,0 25 15,0-25-15,0 24 0,0-24 16,0 25-16,25 24 16,-25-49-16,0 24 0,0-24 0,0 0 15</inkml:trace>
  <inkml:trace contextRef="#ctx0" brushRef="#br0" timeOffset="39088.83">6896 7069 0,'-50'0'16,"25"0"15,0 0-31,25-24 0,25 24 16,0 0-1,0 0-15,0 0 0,0 0 16,74 0-16,-50 0 16,1 0-16,24 0 0,1-25 15,24 25-15,-25 0 0,26 0 16,-1-25-16,0 25 0,124-25 16,-123 25-16,-1 0 0,0-25 15,25 25-15,-25 0 0,0 0 16,1 0-16,-26 0 0,100 0 15,-100 0-15,1 0 16,-1 0-16,0 0 0,-24 0 16,0 0-16,24 0 0,-49 0 0,74 0 15</inkml:trace>
  <inkml:trace contextRef="#ctx0" brushRef="#br0" timeOffset="39768.03">7119 7417 0,'0'-25'16,"0"0"0,-25 25 15,25-25-31,0 50 31,0 0-15,0 0-16,0-1 15,0 26-15,0-25 0,25 0 16,-25-1-16,0 51 16,0-50-16,0-1 0,25 1 15,-25 0-15,0 0 0,0 0 16,0-1-16</inkml:trace>
  <inkml:trace contextRef="#ctx0" brushRef="#br0" timeOffset="40343.89">7144 7615 0,'-25'-25'0,"25"-74"16,0 74 0,-25 0-16,25 1 0,0-1 15,0 0-15,25 0 16,0 0 0,0 25-16,-1 0 15,1-24-15,0 24 0,0 0 16,0 0-16,-1 0 0,1 24 15,25-24-15,-25 25 0,-1 0 16,1 0-16,-25 0 16,0-1-16,-25-24 15,1 25 1,-26 25-16,25-50 0,0 25 16,1-1-16,-1-24 0,-25 25 0,25-25 15,1 0-15,-1 25 0,-25-25 16,50 25-1,0-50 32,25 25-47,0 0 16,0 0 0,-1 0-1,1 25 1,0-25-16,0 25 0,0-25 15,-1 24-15,1 1 0,0 0 16,0-25-16,24 25 16,1-25-16,-25 25 0,0-25 15,-1 0-15,1 24 16,0-24-16</inkml:trace>
  <inkml:trace contextRef="#ctx0" brushRef="#br0" timeOffset="40593.08">7789 7640 0,'24'-25'31,"1"25"-31,0 0 16,0 0-1,0 0-15,-1-25 16,1 25-16,25 0 16,-25 0-16,0 0 15,-1 0-15,1 0 16</inkml:trace>
  <inkml:trace contextRef="#ctx0" brushRef="#br0" timeOffset="40827.78">7987 7417 0,'-25'0'16,"25"24"-1,0 1 1,0 0-16,0 0 15,0 0-15,0-1 0,0 1 16,0 0-16,0 25 16,0-26-16,0 1 0,0 0 15</inkml:trace>
  <inkml:trace contextRef="#ctx0" brushRef="#br0" timeOffset="41255.68">8384 7268 0,'0'-25'16,"0"50"-16,0-25 46,0 25-30,0-1-16,0 1 0,0 25 16,0-25-16,0 24 0,0-24 15,0 0-15,0 0 0,0-1 16,0 26-16,0-25 16,0 24-16,0-24 15,0 0-15,0 0 16,25-25-16,0 0 15,-1 25 1,1-25-16,0 0 0,0 0 0,0 0 16,-1 0-16,1 0 0,0-25 15,0 25-15,0 0 0,49 0 16,-49 0-16,0-25 16,-1 25-16,1 0 15</inkml:trace>
  <inkml:trace contextRef="#ctx0" brushRef="#br0" timeOffset="41801.78">9203 7268 0,'-25'0'15,"0"0"1,0 25-1,0-1 1,25 1 0,-24 0-16,24 0 0,0 0 15,0-1-15,24 1 16,1 0 0,25 0-1,-50 0-15,25-25 0,-1 24 16,1 1-1,0 0-15,-25 0 16,0 0 0,0-1-1,0 1-15,-25-25 16,0 0-16,1 25 16,-1 0-16,0-25 0,0 0 15,0 0-15,1 0 16,-1 0-16,0 0 15,0 0-15,0 0 16</inkml:trace>
  <inkml:trace contextRef="#ctx0" brushRef="#br0" timeOffset="43654.81">10344 5854 0,'-25'0'16,"0"0"15,0 0-15,0 0 0,1 0-1,24 25-15,-25-25 16,0 25-16,0-25 15,0 24 1,1-24-16,-1 25 16,0 0-1,25 0-15,-25-25 16,25 25-16,0 24 16,-25-24-1,25 0-15,0 0 0,0-1 16,0 1-16,0 0 0,0 0 15,0 0-15,0-1 16,0 1-16,25 0 0,-25 0 16,0 0-16,0-1 0,0 1 15,0 0-15,0 25 0,0-26 16,0 1-16,25 0 0,-25 0 16,0 0-16,0-1 0,0 1 15,0 0-15,0 25 16,0-1-16,0-24 15,0 0-15,0 0 0,0 0 0,0-1 16,0 1-16,0 0 0,0 0 16,0 24-16,0-24 15,0 0-15,0 0 0,0 0 16,0-1-16,0 1 0,0 0 16,0 0-16,0 0 0,0 24 15,0-24-15,0 0 0,0 0 16,0-1-16,-25 26 0,25-25 15,0 0-15,0-1 16,0 1-16,0 25 16,0-25-16,0-1 0,0 1 15,0 0-15,0 0 0,25 0 16,-25-1-16,0 26 16,0-25-1,25-25-15,-25 25 16,0-1-16,25 1 15,-1-25 1,1 25-16,0-25 16,0 0-1,0 0-15,-1 0 0,51 0 16,-50 0-16,-1 0 16,26-25-16,-25 25 0,0 0 0,-1-25 15,1 25-15,0 0 0,0 0 16,-25-24-16</inkml:trace>
  <inkml:trace contextRef="#ctx0" brushRef="#br0" timeOffset="44963.91">12055 6449 0,'0'-49'16,"0"24"-1,0 0-15,0-25 16,0 26-16,0-26 16,0 25-16,0-24 0,0 24 15,-25 25-15,25-25 0,0 50 47,0 0-31,0-1-16,0 1 0,0 0 15,0 0-15,0 0 0,0-1 0,0 26 16,0 0-16,25-26 16,-25 1-16,0 0 0,0 0 15,0 0-15,0 24 0</inkml:trace>
  <inkml:trace contextRef="#ctx0" brushRef="#br0" timeOffset="45740.81">10691 6945 0,'-25'0'0,"50"0"0,-75 0 16,50-24-16,25 24 47,0 0-32,0 0 1,-1 0-1,1 0-15,0 0 0,25 0 16,-26 0-16,26-25 0,-25 25 16,24 0-16,-24 0 0,25-25 15,-1 25-15,76 0 16,-76-25-16,1 25 0,24 0 16,-24 0-16,24-25 0,1 25 0,-1 0 15,-24-25-15,24 25 16,75 0-16,-75 0 0,-24 0 15,24-24-15,-24 24 16,0 0-16,24 0 0,-24 0 16,-1 0-16,1 0 0,49 0 15,-49 0-15,-1-25 0,26 25 16,-26 0-16,1 0 0,-1-25 16,1 25-16,0 0 0,-1 0 15,26-25-15,-26 25 16,1 0-16,-25 0 0,24 0 0,-24 0 15,25 0-15,-25 0 0,24 0 16,1 0-16,24 0 16,-49 0-16,0 0 0,24 25 15,-24-25-15,0 0 0,0 0 16,0 0-16,-1 0 0,1 0 16</inkml:trace>
  <inkml:trace contextRef="#ctx0" brushRef="#br0" timeOffset="46651.93">11237 7367 0,'0'0'0,"0"-25"15,24 25-15,-24-25 0,0 1 16,0-1-1,0 0 1,-24 0 0,-1 25-16,0 0 15,0 0-15,0 0 16,0 0-16,-24 25 0,24-25 16,0 25-16,0 0 0,1-1 15,-1 1-15,0 0 0,0 0 16,25 0-16,-25 49 15,25-49-15,0 0 0,0 24 16,0-24-16,0 0 0,0 0 16,25-1-16,-25 1 0,25-25 15,25 50-15,-1-50 16,-24 0-16,0 0 0,24 0 16,-24 0-16,25 0 0,-25 0 15,24-25-15,-24 25 0,50-25 16,-51 0-16,1 25 0</inkml:trace>
  <inkml:trace contextRef="#ctx0" brushRef="#br0" timeOffset="47164.71">11807 7367 0,'0'0'0,"-25"0"47,0 0-47,1 0 15,-1 25-15,0 0 16,0-25 0,25 24-16,0 1 15,0 0-15,25 0 16,0-25-16,24 25 16,-49-1-16,25-24 15,0 25-15,-25 0 0,25-25 16,-25 25-16,25 0 15,-25-1-15,0 1 16,0 0 0,-25-25-1,-25 25 1,25-25-16,1 0 16,-1 0-16,0 0 0,0 0 0,0 0 15,1 0-15,24-25 0,-25 25 16,0-25-16</inkml:trace>
  <inkml:trace contextRef="#ctx0" brushRef="#br0" timeOffset="47773.45">12254 7565 0,'-25'0'31,"50"0"63,24 0-78,-24-24-1,0 24-15,0 0 16,-1 0-16,1 0 16,0 0-16,0 0 15,74 0-15,-74 0 16,0 0-16</inkml:trace>
  <inkml:trace contextRef="#ctx0" brushRef="#br0" timeOffset="48059.91">12427 7417 0,'-25'-25'0,"50"50"0,-50-75 16,25 75 31,0 0-32,0-1-15,25 1 0,-25 0 16,0 0-16,0 0 0,0 24 15,0-24-15,0 0 0,0 0 16,0 24-16,0-24 0</inkml:trace>
  <inkml:trace contextRef="#ctx0" brushRef="#br0" timeOffset="48638.71">13246 7119 0,'0'0'16,"0"-25"-16,0 0 16,0 1-1,0 48 16,0 1-15,0 0-16,0 0 16,0 0-1,0-1-15,0 1 0,0 25 16,0-25-16,0-1 0,0 1 16,0 0-16,0 0 0,0 0 15,0-1-15</inkml:trace>
  <inkml:trace contextRef="#ctx0" brushRef="#br0" timeOffset="49007.95">13692 6995 0,'25'0'0,"0"-50"31,-50 75 0,25 0-31,-25 0 16,0 49-16,1-24 15,-26 74-15,25-75 0,-24 26 16,24-1-16,0 1 0,0-1 16,0-24-16,-24 74 15,24-50-15,0-24 0,0-26 16,1 26-16,-1-25 0,25 0 16,-25 0-16,25-1 0,-25-24 15</inkml:trace>
  <inkml:trace contextRef="#ctx0" brushRef="#br0" timeOffset="49627.01">13767 7417 0,'-25'-25'16,"25"0"15,0 0-31,0 50 16,0 0-1,0 0 1,0-1-16,0 1 0,0 0 16,0 0-16,0 0 0,0-1 15,0 1-15,0 0 0,0 25 16,0-26-16,0 1 16,0 0-16,0 0 15</inkml:trace>
  <inkml:trace contextRef="#ctx0" brushRef="#br0" timeOffset="50200.2">13667 7541 0,'0'-25'0,"0"50"0,0-75 0,0 25 16,0 0-16,0 1 0,25-26 15,0 25 1,0 0-16,0 1 0,-1-1 16,1 0-16,0 25 15,25-25-15,-26 25 16,1 0 0,0 0-16,-25 25 0,25 0 15,-25 0-15,0-1 16,0 1-16,0 25 15,-25-50-15,25 25 16,-25-25-16,0 24 0,1 1 16,-1-25-16,25 25 15,-25-25-15,-25 25 16,26 0-16,-1-25 0,0 0 16,25 24-1,25-24 32,0 0-31,-1 0-1,1 0 1,0 0-16,0 25 16,0-25-16,-1 25 15,1 0-15,0-25 16,-25 25-16,25-25 0,0 24 15,-1 1-15,1-25 0,0 25 0,0-25 16,0 25-16,-1 0 16</inkml:trace>
  <inkml:trace contextRef="#ctx0" brushRef="#br0" timeOffset="50499.9">14188 7541 0,'0'-25'0,"0"0"31,0 0-15,25 25 0,0 0-1,0 0 1,-1 0-16,26 0 16,-25-25-16,0 25 0</inkml:trace>
  <inkml:trace contextRef="#ctx0" brushRef="#br0" timeOffset="50767.78">14263 7367 0,'0'-25'16,"-25"25"-16,25 25 47,0 0-32,0 0-15,0-1 16,0 26-16,0-25 0,0 24 16,0 26-1,25-50-15,-25-1 0,0 1 16</inkml:trace>
  <inkml:trace contextRef="#ctx0" brushRef="#br0" timeOffset="51223.7">14585 7243 0,'0'0'0,"0"-25"15,0 50 17,0 0-17,0 0-15,0-1 0,0 1 16,0 0-16,0 0 0,0 0 15,0 24-15,0 1 16,0-25-16,0 24 0,0-24 16,0 0-16,0 0 0,0-1 15,0 1 1,25-25 0,0 0-16,0 0 15,-1 0-15,1 0 0,0 0 16,25 0-16,-26 0 15,1-25-15,0 25 0,0 0 16,0 0-16,-1 0 16,1 0-16,-25-24 15,25 24-15</inkml:trace>
  <inkml:trace contextRef="#ctx0" brushRef="#br0" timeOffset="51739.78">15205 7342 0,'0'0'0,"0"25"47,-25-25-47,1 25 16,-1-25 0,25 25-16,-25-25 0,25 24 15,-25 1-15,25 0 16,0 0-1,25 0 1,0-25 0,-25 24-1,25-24-15,-1 25 16,1-25-16,0 25 16,0-25-16,-25 25 0,25-25 15,-25 25 1,0-1-1,-25-24 1,0 0-16,0 25 16,0-25-16,1 0 0,-1 0 15,0 0-15,0 0 16,0 0-16,1-25 16</inkml:trace>
  <inkml:trace contextRef="#ctx0" brushRef="#br0" timeOffset="53008.88">13667 6722 0,'25'0'32,"0"0"-17,0 0 17,0 0-17,-1 0-15,1 0 16,0 0-1,25 0-15,-26 0 16,1 0-16,0 0 16,0 0-16,24 0 15,-24 0-15,25 0 0,-25 25 16,-1-25-16,1 0 0,25 0 16,-25 0-16,24 0 0,1 0 15,24 0-15,-24 0 0,0-25 16,-1 25-16,-24 0 0,25 0 15,-1 0-15,-24 0 0,25 0 16,-1 0-16,1 0 16,-25 0-16,-1 0 0,1 0 15,0 0-15,0 25 0,0-25 0,-1 0 16,26 0 0,-25 0-16,0 0 15,-1 0-15,1 0 0,0 0 16,0 0-16,0 0 15,-1 0-15,1 0 16,0 0-16,0 0 16,0-25-1,0 25 1,-1 0-16</inkml:trace>
  <inkml:trace contextRef="#ctx0" brushRef="#br0" timeOffset="54095.64">15453 5581 0,'0'-25'0,"0"50"0,-24-50 16,24 0-16,-25 25 16,50-24-1,-1 24 1,1 0-1,0 0-15,0 0 16,0 0-16,24 0 16,-24 0-16,0 0 15,0 0-15,-1 24 0,1-24 16,0 0 0,-25 25-16,25-25 15,-25 25 1,0 0-16,0 0 15,0-1-15,0 26 16,0-25-16,0 0 0,0-1 16,0 1-16,0 0 0,0 0 15,0 25-15,0-26 16,0 1-16,0 50 0,0-51 16,0 1-16,0 25 0,0-25 15,0-1-15,0 1 0,0 25 16,-25-25-16,25 49 15,0-49-15,0 24 0,0-24 16,0 0-16,0 25 0,0-26 0,0 1 16,0 0-16,0 25 0,0-1 15,0 1-15,0-25 16,0-1-16,0 26 16,0-25-16,0 0 0,0 24 15,0-24-15,0 0 0,0 49 16,0-49-16,0 0 0,0 0 15,0 0-15,0 24 0,0-24 16,0 0-16,0 0 0,0 24 16,0 1-16,0-1 15,0-24-15,0 0 0,0 0 0,0 24 16,0-24-16,0 0 0,0 0 16,0 0-16,0 24 15,0-24-15,0 0 16,-25 0-16,25-1 15,0 1-15,-25-25 16,1 25-16,-1-25 16,0 25-16,0-25 15,0 0-15,1 0 0,-1 25 16,-25-25-16</inkml:trace>
  <inkml:trace contextRef="#ctx0" brushRef="#br0" timeOffset="56319.74">5035 9327 0,'-24'0'15,"48"0"64,26 0-79,-25 0 15,49 0 1,-49 0-16,49 0 15,-49 0-15,50 0 16,-51 0-16,1 0 0,0 0 16,0 0-16</inkml:trace>
  <inkml:trace contextRef="#ctx0" brushRef="#br0" timeOffset="56583.86">5110 9575 0,'0'24'16,"0"-48"-16,-25 48 0,0-24 16,50 0-1,0 0 1,0 0-1,-1-24-15,26 24 16,0 0-16,-26 0 0,1 0 16,25-25-16,-25 25 0,24 0 15,-24 0-15</inkml:trace>
  <inkml:trace contextRef="#ctx0" brushRef="#br0" timeOffset="57139.84">6722 8905 0,'-50'-174'31,"50"149"-15,-24 1-16,24-1 15,0 0-15,-25 25 0,25 25 32,0 0-17,0-1-15,0 51 16,0-50-16,0 24 0,0-24 16,0 25-16,25-1 0,-25-24 15,0 25-15,0-1 0</inkml:trace>
  <inkml:trace contextRef="#ctx0" brushRef="#br0" timeOffset="57658.81">5928 9426 0,'-24'0'0,"-26"0"31,75 0 16,0 0-47,-1 0 0,1 0 15,0 0-15,25 0 0,-1 0 16,1 0-16,24-25 0,1 25 16,98-25-16,-98 25 0,24-25 15,-25 25-15,25 0 0,-24-24 16,24 24-16,-24 0 0,24 0 15,-25 0-15,100-25 16,-75 25-16,-25 0 0,1 0 16,-26 0-16,26 0 0,-26 0 0,1 0 15,24 0 1,-24 0-16,49 0 0,-49 0 16,0 0-16,-1 0 0,1 0 15,-1-25-15,1 25 0,0 0 16,-1 0-16,1 0 0,24 0 15</inkml:trace>
  <inkml:trace contextRef="#ctx0" brushRef="#br0" timeOffset="58335.77">6028 10021 0,'0'0'0,"0"-25"0,0 0 16,0 1-1,-25 24 17,25 24-17,0 1 1,0 0-16,25 0 0,-25 0 15,24 0-15,-24 24 0,0-24 16,25 49-16,-25-49 0,0 25 16,25-25-16,-25 49 15,0-49-15</inkml:trace>
  <inkml:trace contextRef="#ctx0" brushRef="#br0" timeOffset="58867.97">6052 10096 0,'0'0'0,"-24"-75"31,24 50-31,24 0 16,1 1-16,0-1 16,0 0-16,24 25 15,-24-25-15,0 25 0,25 0 0,-1 0 16,-24 0 0,0 25-16,0 0 0,-25 0 0,0-1 15,0 1-15,0 0 0,-25 0 16,0 0-16,0 24 0,-49 1 15,49-25-15,-49 0 16,49-1-16,-25-24 16,25 25-16,1-25 0,-1 0 15,25 25-15,-25-25 0,25-25 32,25 25-17,-25-25-15,25 25 16,-1 0-16,1 0 15,0 0-15,0 0 16,0 0-16,-1 25 0,1-25 16,0 25-16,49 0 15,-49-25-15,0 25 0,0-1 16,0-24-16,24 25 0,-24-25 16,0 25-16,0-25 0</inkml:trace>
  <inkml:trace contextRef="#ctx0" brushRef="#br0" timeOffset="59100.15">6648 10294 0,'24'-25'16,"1"25"-1,0 0-15,0-25 16,0 25 0,24 0-16,-24 0 15,0 0-15,0-24 16,0 24-16,-1 0 0</inkml:trace>
  <inkml:trace contextRef="#ctx0" brushRef="#br0" timeOffset="59328.77">6821 10071 0,'-25'0'16,"25"25"15,0-1-31,0 1 15,0 0-15,0 0 16,0 24-16,0-24 0,0 0 16,0 0-16,25 49 15</inkml:trace>
  <inkml:trace contextRef="#ctx0" brushRef="#br0" timeOffset="59731.88">7119 9922 0,'0'-25'16,"0"0"0,0 50 15,0 0-31,0 0 15,0-1-15,0 1 0,0 0 16,0 0-16,0 0 0,0 0 16,0 24-16,0 1 15,0-25-15,0-1 0,0 1 16,0 0-16,0 0 16,0 0-16,25-1 15,0-24 1,-1 0-1,1 0-15,0 0 0,0 0 16,0 0-16,24 0 0,26-24 16,-51 24-16,1-25 0,0 25 15,25 0-15,-26 0 0,1 0 16,0 0-16</inkml:trace>
  <inkml:trace contextRef="#ctx0" brushRef="#br0" timeOffset="60195.85">7937 9971 0,'0'0'0,"0"-24"31,-24 24-15,-1 0-16,25 24 15,-25-24-15,25 25 16,-25 0-16,25 0 31,0 0-31,25 0 16,0-1 15,0-24-31,-1 25 16,1 0-16,0 0 15,0-25 1,-25 25-16,25-1 16,-25 1-1,-25-25 1,25 25-16,-50-25 15,25 25-15,1-25 16,-1 0-16,0 0 16,0 0-16</inkml:trace>
  <inkml:trace contextRef="#ctx0" brushRef="#br0" timeOffset="61376">9699 8458 0,'0'0'0,"0"-24"16,-25 24-16,25-25 15,-25 0 1,0 25-16,0 0 31,1 0-15,-1 0-16,0 25 0,0-25 15,0 25-15,1-1 16,24 1-16,-25 0 16,0 25-1,25-26-15,-25 1 0,25 0 16,0 0-16,0 0 0,0 24 16,0-24-16,0 0 0,0 0 15,0 49-15,0-49 0,0 0 16,0-1-16,0 26 0,25-25 15,-25 0-15,0 0 0,0-1 16,0 51-16,0-50 16,0-1-16,0 26 0,0-25 15,0 0-15,0 24 0,0-24 0,0 0 16,0 24-16,0 1 16,0 0-16,0-26 15,0 1-15,0 0 0,0 0 16,0 0-16,0-1 0,0 26 0,0-25 15,0 24-15,0-24 16,0 0-16,0 25 0,0-26 16,0 1-16,0 0 0,0 0 15,0 0-15,0 0 16,0 49-16,0-49 0,25 0 16,-25-1-16,0 1 0,25 0 15,-25 0-15,24 0 16,-24-1-16,25 26 15,-25-25-15,25 0 16,-25-1-16,25 1 31,0-25-15,-25 25-16,24-25 0,1 0 16,0-25-16,25 25 15</inkml:trace>
  <inkml:trace contextRef="#ctx0" brushRef="#br0" timeOffset="62631.68">11088 8979 0,'-25'-25'0,"25"1"15,0-1 1,-25 0-16,25 0 16,0 0-16,-25 1 15,25-1-15,0 0 16,0 0 0,-25 25-16,25 25 62,0 0-62,0 0 0,0-1 16,25 26-16,-25 0 15,0-26-15,0 1 16,0 0-16,0 0 0,0 25 16,0-26-16,0 1 0,0 0 15,0 0-15</inkml:trace>
  <inkml:trace contextRef="#ctx0" brushRef="#br0" timeOffset="63140.77">10988 8830 0,'0'0'0,"0"-99"31,0 74-15,25 1-16,25-1 15,-25 0-15,24 25 0,-24-25 16,0 25-16,0 0 0,24 0 16,-24 25-16,0-25 0,-25 25 15,50 24-15,-50-24 16,0 0-16,0 0 0,0 0 0,-25-1 15,0 1-15,0 0 16,0 0-16,1 0 0,-51-1 16,50 1-16,0-25 0,1 0 15,-1 0-15,25 25 0,-25-25 16,0 0-16,25-25 16,25 25-1,0 0 1,0 0-1,-1 0-15,1 25 16,0 0-16,-25 0 16,25-25-16,0 25 15,0-1 1,-1 1-16,1-25 0,0 25 16,0-25-16,0 0 0,-1 25 15,1-25-15,0 0 0,0 0 16</inkml:trace>
  <inkml:trace contextRef="#ctx0" brushRef="#br0" timeOffset="63423.84">11658 9054 0,'-25'0'16,"25"-25"-1,25 25 17,0-25-32,25 25 15,-26 0 1,1 0-16,25-25 15,24 25-15,-49 0 0,0 0 16,0 0-16</inkml:trace>
  <inkml:trace contextRef="#ctx0" brushRef="#br0" timeOffset="63660.92">11832 8855 0,'-25'0'31,"25"25"-15,0 0 0,0 0-16,0 24 15,0-24-15,0 0 16,0 0-16,0 24 15,0-24-15</inkml:trace>
  <inkml:trace contextRef="#ctx0" brushRef="#br0" timeOffset="64105.97">12204 8582 0,'0'-24'0,"0"48"0,0-73 16,0 74 0,0-1-1,0 1 1,0 0-16,0 0 0,0 49 15,0-24-15,0-25 0,0-1 16,0 26-16,0-25 0,0 0 16,0-1-16,0 26 0,0-25 15,0 0-15,0 0 16,0-1-16,0 1 16,25-25-16,0 0 15,-1 25 1,1-25-16,0 0 0,0 0 15,0-25-15,24 25 0,-24 0 16,25-25-16,-1 25 16,-24-24-16,49 24 0,-24 0 15,-25 0-15,0-25 16</inkml:trace>
  <inkml:trace contextRef="#ctx0" brushRef="#br0" timeOffset="64612.34">13047 8731 0,'25'-25'15,"-50"25"17,0 0-17,1 0 1,-1 0-16,25 25 15,-25-25-15,0 25 16,25 0-16,0 0 16,0-1-1,25 1-15,0 0 16,0 0-16,-1-25 16,-24 25-16,25-25 0,-25 24 0,25-24 15,-25 25-15,25-25 0,-25 25 16,25-25-16,-25 25 15,0 0-15,0 0 16,-25-25 0,0 0-16,0 0 15,0 24-15,1-24 16,-1 0-16,0 0 0,0-24 16,0 24-16</inkml:trace>
  <inkml:trace contextRef="#ctx0" brushRef="#br0" timeOffset="65975.85">10368 9451 0,'0'0'15,"-24"0"-15,-1 0 16,0 0-16,0 0 16,0 0-16,1 0 15,-1 0 1,50 0 31,-1 0-32,1 0-15,0 0 0,0 0 16,0 0-16,-1 0 0,1 0 16,25 0-16,-25 0 15,49 0-15,-24 0 0,-26 0 16,26 0-16,0-25 0,-1 25 16,1 0-16,-25 0 0,24 0 15,50-25-15,-49 25 16,0 0-16,-1 0 0,1-25 15,0 25-15,-1 0 0,1 0 16,-1 0-16,1 0 0,49 0 16,-49 0-16,-1 0 15,1 0-15,0 0 0,-1 0 0,1 0 16,-1 0-16,1 0 0,0 0 16,49-25-16,-50 25 15,-24 0-15,25 0 0,0 0 16,-26 0-16,26 0 0,-25 0 15,24 0-15,-24 0 16,74 0-16,-74 0 0,25-24 0,-1 24 16,-24 0-16,25 0 15,-1 0-15,-24 0 0,25 0 16,-25 0-16,49-25 16,-49 25-16,24 0 0,-24 0 15,0 0-15,25 0 0,-26 0 0,1 0 16,25 0-16,0 0 15,-1 0-15,-24 0 0,0 0 16,0 0-16,24 0 0,-24 0 16,0-25-16,24 25 0,-24 0 15,50 0-15,-26 0 0,-24 0 16,25 0-16,-26 0 16,26 0-16,-25-25 0,24 25 0,-24 0 15,0 0-15,49 0 16,-24 0-16,-25 0 15,0 0-15,24 0 0,-24 0 0,0 0 16,0 0-16,24 0 0,-24 0 16,25 0-16,-25 0 15,-1 0-15,1 0 0,0 0 16,0 0-16,0 0 0,-1 0 16,26 0-16,-25 0 15,24 0-15,-24 0 0,25 0 0,-25 0 16,-1 0-16,1 0 15,0 0-15,0 0 0,0 0 16,24 0-16,-24 0 16,0 0-16,0 0 0,-1 0 15</inkml:trace>
  <inkml:trace contextRef="#ctx0" brushRef="#br0" timeOffset="66979.64">10418 9922 0,'0'0'0,"-25"-25"31,25 0-15,0 50 15,0 0-15,0 0-1,25-1-15,-25 1 16,0 0-16,0 25 0,0-25 0,0-1 16,25 1-16,-25 25 0,0-25 15,0 49-15,25-49 16,-25 24-16,0-24 0</inkml:trace>
  <inkml:trace contextRef="#ctx0" brushRef="#br0" timeOffset="67522.64">10418 10096 0,'0'0'0,"0"-100"31,0 75-31,0 1 0,25-1 16,0 0-16,-1 0 0,1 25 15,25-49-15,-25 49 16,-1 0-16,26 0 0,-25 0 16,0 0-16,-1 0 0,1 0 15,0 24-15,-25 1 16,25 25-16,-25-25 0,0-1 15,0 1-15,-25-25 0,0 25 16,25 0-16,-25 0 0,1-25 16,-26 25-16,25-1 15,0-24-15,1 0 0,-1 25 0,0-25 16,0 0-16,50 0 78,0 0-62,0 25-16,-1 0 15,1-25-15,0 0 16,0 25-16,0-25 16,-1 49-16,1-49 0,25 25 15,-25-25-15,-1 0 0,1 25 0,0-25 16</inkml:trace>
  <inkml:trace contextRef="#ctx0" brushRef="#br0" timeOffset="67754.11">11038 10220 0,'25'-25'47,"0"25"-31,-1 0-16,1 0 15,0-25-15,0 25 16,0 0-16,0 0 0,-1 0 16,1-25-16,0 25 0,0 0 15</inkml:trace>
  <inkml:trace contextRef="#ctx0" brushRef="#br0" timeOffset="67973.05">11162 10021 0,'0'-25'0,"0"50"0,-25-50 16,25 50-1,-25-25-15,25 25 16,0 0-16,0 24 16,0-24-16,0 0 0,0 25 15,0-26-15,25 1 0,-25 25 16,0-25-16</inkml:trace>
  <inkml:trace contextRef="#ctx0" brushRef="#br0" timeOffset="68391.72">11460 9922 0,'0'0'0,"0"-25"31,0 50-16,0 0 1,0 24 0,0-24-16,-25 0 0,25 0 15,0 0-15,0-1 0,0 1 16,0 0-16,0 0 0,0 24 16,-25 1-16,25-25 15,0 0-15,0-1 16,0 1-16,25-25 15,-25 25-15,50-25 16,-26 0 0,26 0-16,-25 0 0,24-25 0,-24 25 15,25-25-15,-1 25 0,-24-24 16,50 24-16,-51 0 16,1-25-16,0 25 0,0 0 15</inkml:trace>
  <inkml:trace contextRef="#ctx0" brushRef="#br0" timeOffset="68855.95">12129 10071 0,'0'-25'0,"0"50"0,0-75 16,-24 50 46,24 25-62,-25-25 16,25 25-16,-25-25 0,25 25 15,-25-25-15,25 24 16,0 1-16,25 0 16,0 0-1,0-25 1,-25 25-16,24-25 0,1 24 16,0-24-16,0 25 15,0 0 1,0-25-16,-25 25 15,0 0 1,-25-1 0,0-24-16,0 25 15,0-25-15,0 0 16,1 0-16,-1 0 0</inkml:trace>
  <inkml:trace contextRef="#ctx0" brushRef="#br0" timeOffset="69728.13">10195 9699 0,'0'0'0,"0"-25"0,-25 25 94,25 25-79,-25-25-15,25 24 0,-25 1 16,1 0-16,-1 0 0,0 24 16,0-24-16,0 0 0,0 0 15,1 24-15,24-24 16,-25 25-16,25 0 0,0-26 16,0 26-16,25 49 0,-25-74 15,24 25-15,1-26 0,0 26 16,0-25-16,0 0 0,0-1 15,-1 1-15,51 0 16,-50 0-16,-1-25 0,1 0 16,-25 25-16,25-25 0,0 0 15</inkml:trace>
  <inkml:trace contextRef="#ctx0" brushRef="#br0" timeOffset="70599.7">12204 9624 0,'0'0'0,"25"-25"32,-25 1-32,25 24 109,-25 24-109,24-24 0,1 25 16,-25 0-16,25 0 0,0 0 15,0-1-15,-25 1 0,49 50 16,-24-51-16,0 26 16,-25-25-16,25 24 0,-25-24 15,0 0-15,0 25 0,0-25 16,0 24-16,-25 1 0,25-1 15,-25-24-15,0 0 0,25 25 16,-25-26-16,1 1 0,-1 0 16,0 0-1,25 0-15,-25-1 0,0-24 16,25 25-16</inkml:trace>
  <inkml:trace contextRef="#ctx0" brushRef="#br0" timeOffset="71122.75">13047 9823 0,'0'0'0,"0"-25"31,0 0-31,0 0 15,-25 25-15,1-25 16,-1 25-16,0 0 16,0 0-16,0 25 15,1-25-15,-1 25 0,25 0 16,-50 24-16,25-24 16,1 0-16,24 0 0,-25 24 15,25-24-15,-25 0 0,25 25 16,0-25-16,0-1 0,0 51 15,25-75-15,0 25 0,-25-1 16,49 1-16,-24-25 0,0 0 16,24 25-16,-24-25 0,25 0 15,24 0-15,-24-25 16,-25 25-16,-1 0 0,1-25 16,0 25-16,-25-24 0</inkml:trace>
  <inkml:trace contextRef="#ctx0" brushRef="#br0" timeOffset="71589">13419 9897 0,'0'-25'16,"-24"25"-1,-1 0-15,25 25 16,-25-25-16,25 25 0,-25-25 16,25 25-16,-25-1 15,25 1-15,-24 0 16,24 0-1,24-25 1,-24 25-16,25-25 0,0 25 16,0-25-16,0 0 15,-1 24-15,1-24 0,-25 25 16,25-25-16,0 25 0,0 0 16,-25 0-1,0-1-15,-25 1 16,0-25-1,0 25 1,-24-25-16,24 0 16,0 0-16,0 0 0,0 0 15</inkml:trace>
  <inkml:trace contextRef="#ctx0" brushRef="#br0" timeOffset="72331.97">13742 10021 0,'25'0'78,"-25"-25"-62,24 25-1,1 0 1,0 0-16,0 0 16,0 0-16,49 0 15,-49 0-15,0 0 0,-1 0 16,26-25-16,-25 25 0,0 0 15,-1 0-15,1 0 0,0 0 16,25 0-16,-26 0 0,1 0 16,0 0-1</inkml:trace>
  <inkml:trace contextRef="#ctx0" brushRef="#br0" timeOffset="72614.75">14064 9847 0,'0'0'0,"0"-24"16,-25 24-16,25 24 31,0 1-15,0 0-16,0 0 15,0 0-15,0-1 0,0 1 16,0 25-16,0 24 16,0-49-16,0 0 0</inkml:trace>
  <inkml:trace contextRef="#ctx0" brushRef="#br0" timeOffset="73442.32">14684 9872 0,'0'-25'15,"0"1"-15,0-1 16,0 0-1,-24 25 1,24 25 0,0 0-1,0-1-15,0 1 16,0 0-16,0 0 16,0 24-16,0-24 0,0 0 0,0 0 15,0 0-15,0 0 0,0-1 16,0 26-16,0-25 15,0 0-15,0-1 0,0 1 16,0 0-16,0 0 16</inkml:trace>
  <inkml:trace contextRef="#ctx0" brushRef="#br0" timeOffset="74896.83">15032 8285 0,'0'-25'16,"24"0"0,1 0 30,0 25-30,0 0 0,0 0-16,-1 0 0,1 0 15,0 0-15,0 0 16,0 0-16,-1 0 0,1 0 0,0 0 16,0 0-16,0 0 15,0 0 1,-1 0-1,-24 25-15,0 0 32,0 0-32,0 0 15,0-1 1,0 1-16,0 0 16,0 0-16,25 24 15,-25-24-15,0 0 0,0 0 16,0 24-16,0-24 0,0 0 0,0 25 15,0-26-15,0 1 0,0 50 16,0-26-16,0-24 16,0 25-16,0-26 0,0 26 15,0-25-15,0 0 16,0 0-16,0 24 0,25 1 16,-25-1-16,0-24 0,0 0 15,0 25-15,0-26 0,0 1 16,0 25-16,0-25 0,0 24 15,0-24-15,0 25 16,0-26-16,0 1 0,0 0 0,0 0 16,0 0-16,0-1 0,0 1 15,0 25-15,0-25 16,0-1-16,0 1 0,0 0 16,0 0-16,0 0 0,25-1 15,-25 1-15,25 25 16,-25-25-1,0 0-15,0-1 16,0 1-16,0 0 16,0 0-1,-25-25-15,25 25 0,-25-25 16,25 24-16,-25-24 0,0 25 16,25 0-16,-24-25 0,-1 25 0,-25 0 15,25-1 1,0 1-16</inkml:trace>
  <inkml:trace contextRef="#ctx0" brushRef="#br0" timeOffset="88823.87">5011 12030 0,'-25'0'0,"50"0"93,-1 0-77,1-25-16,0 25 16,0 0-16,0-24 0,24 24 15,-24 0-15,25 0 16,-26 0-16,1 0 15,0 0-15,0 0 0,0 0 16,-1 0-16,1 0 16,0 0-16</inkml:trace>
  <inkml:trace contextRef="#ctx0" brushRef="#br0" timeOffset="89096.7">4961 12278 0,'25'0'78,"0"0"-78,-1-24 16,1 24-1,25 0-15,-25 0 0,-1 0 16,26-25-16</inkml:trace>
  <inkml:trace contextRef="#ctx0" brushRef="#br0" timeOffset="89844.97">8310 11410 0,'0'-25'16,"0"50"-16,0-74 0,0 24 0,0 0 15,0-25-15,0 1 0,0 24 16,0-50-16,0 51 15,0-1-15,0 0 0,0 0 16,0 0-16,0 1 16,-25 48 46,25 1-46,0 0-16,-25 0 15,25 0-15,0-1 0,0 1 16,-25 50 0,25-50-16,0 24 0,0 1 0,0-1 15,0-24-15,0 25 0,0-1 16</inkml:trace>
  <inkml:trace contextRef="#ctx0" brushRef="#br0" timeOffset="90640.63">8458 9674 0,'0'0'15,"-24"0"1,-1 0-16,-50 25 16,51-25-1,-1 24-15,-25-24 0,25 25 16,-24 0-16,-1 0 0,-24 0 0,-1-1 15,-123 26 1,99 0-16,-25-26 0,0 26 0,-25-25 16,0 25-16,0-26 0,0 26 15,-148 24-15,173-49 16,0 25-16,0-25 16,24-1-16,1 1 0,25 0 0,-50 25 15,99-26-15,0-24 16</inkml:trace>
  <inkml:trace contextRef="#ctx0" brushRef="#br0" timeOffset="91606.63">13667 8731 0,'0'0'16,"25"-25"-16,0 25 15,-25-24-15,-25 24 47,0 0-31,1 24-16,-26-24 0,0 25 16,-74 0-16,50-25 15,0 25-15,-100-25 16,75 25-16,-25-25 0,24 0 0,-24 24 15,-124-24-15,124 0 16,0 25-16,0-25 0,0 0 16,0 25-16,25-25 0,0 0 15,24 25-15,-73 0 16,98-1-16,25 1 0</inkml:trace>
  <inkml:trace contextRef="#ctx0" brushRef="#br0" timeOffset="93463.66">6028 12005 0,'24'0'125,"1"0"-109,0 0-1,0 0 1,0 0-16,24 0 16,-24 0-16,25 0 15,-26 0-15,1 0 0,0 0 16,25 0-16,-26 0 15,51 0-15,-50 0 0,-1 0 0,26 0 16,-25 0-16,0 0 0,24 0 16,-24 0-16,49 0 15,-24 0-15,-25 0 0,25 0 16,-1 0-16,-24 0 0,49 0 16,-24 0-16,0 0 0,74 0 15,-75 0-15,1 0 16,-1 0-16,1 0 0,0 0 0,-1 0 15,1 0-15,-1 0 16,51 0-16,-51 25 0,1-25 16,-1 0-16,1 0 0,0 0 15,-1 0-15,1 0 16,49 0-16,-49 0 0,-1 0 16,26 0-16,-26 0 0,1 0 15,0-25-15,-1 25 0,1 0 16,49 0-16,-49 0 15,-1 0-15,-24 0 0,25 0 16,-1 0-16,-24 0 0,25 0 16,-1 0-16,51 0 0,-26 0 15,-24 0-15,-1 0 0,1 0 16,24 0-16,-24 0 0,-1 0 16,75 0-16,-74 0 15,24 0-15,-24 0 0,0 0 16,-1 0-16,1 0 0,0 0 15,24 0-15,-24 0 0,74 0 16,-50 0-16,-24 0 16,24 0-16,-24 0 0,24 25 15,-24-25-15,-1 0 0,26 0 16,49 0-16,-75 0 0,26 0 16,-26 0-16,1 0 0,24 0 15,-24 0-15,0 0 16,-26 0-16,26 0 0,24 0 15,-49 0-15,0 0 0,0 0 16,0 0-16,-1 0 16,1 0-16,0 0 15</inkml:trace>
  <inkml:trace contextRef="#ctx0" brushRef="#br0" timeOffset="95222.54">6400 12998 0,'0'-25'15,"0"0"17,-25 25 14,0 0-30,0 25 0,0-25-1,1 25-15,-26-1 16,25-24-16,25 25 0,-25-25 16,25 25-16,-24 0 15,24 0-15,24-1 16,1 1-1,0-25-15,0 0 0,0 25 16,-1-25-16,1 0 0,25 25 16,-25-25-16,-1 25 0,1-25 15,0 0-15,-25 25 16,25-25-16,-25 24 16,0 1-16,0 0 15,-25-25-15,25 25 0,-25-25 16,0 0-16,1 25 0,-1-1 15,-25-24-15,25 0 16,-24 0-16,24 25 16,0-25-16,0 0 0,1 0 15,-1-25-15</inkml:trace>
  <inkml:trace contextRef="#ctx0" brushRef="#br0" timeOffset="95760.59">6821 12551 0,'25'0'16,"-50"0"-16,50-25 0,0 25 15,0 0 1,0 25 15,-25 0-15,0 0-1,-25 0-15,25-1 0,-25 1 16,25 0-16,-25-25 16,25 25-16,-25-25 15,0 25-15,1-1 0,-1-24 16,50 0 31,-1 0-32,1 0-15,0 0 16,25 0-16,-25 0 16,24 0-16,-24 0 0,0-24 15,0 24-15,24 0 0</inkml:trace>
  <inkml:trace contextRef="#ctx0" brushRef="#br0" timeOffset="96624.64">7441 12948 0,'0'-25'16,"0"0"0,0 1-1,0-1 17,0 50 14,0-1-46,0 1 16,0 0-16,0 0 16,0 24-16,0-24 15,0 0-15,0 0 0,0 0 16,0 24-16,-24 1 16,24-25-16,0 0 0,-25 24 15</inkml:trace>
  <inkml:trace contextRef="#ctx0" brushRef="#br0" timeOffset="97462.07">7441 12973 0,'0'-50'31,"0"25"0,0 50 1,25-25-17,-25 25-15,0 0 16,0 0 0,-25-1-16,1 26 15,24-25 1,0 0-16,0-1 0,-25 1 15,25 0-15,0 25 0,0-1 16,0-24 0,0 0-16,0 0 0,0 0 15,25-25 17,-1 0-32,1 0 15,0 0-15,0 0 16,0 0-16,-1 0 15,1 0-15,0 0 0,0 0 16,0 0-16,-1 0 16,1 0-16,0 0 15,0 0-15</inkml:trace>
  <inkml:trace contextRef="#ctx0" brushRef="#br0" timeOffset="98075.7">8310 12998 0,'0'0'0,"0"-25"0,0 0 15,0 0 1,0 0 0,-25 25-16,25-24 0,-25-1 15,0 25 1,0 0-16,1 0 16,-1 0-16,0 0 15,-25 25-15,1-1 16,24 1-16,0-25 15,-25 75-15,26-51 0,-1 1 16,25 0-16,-25 0 0,25 0 16,0-1-16,0 1 0,0 0 15,25 0-15,0 25 16,-1-26-16,1 1 0,0-25 16,25 25-16,-25-25 0,-1 0 0,26 0 15,-25 0-15,49 0 16,-49 0-16,0 0 15,0 0-15,-1 0 0,1 0 16,0 0-16,0-25 0,0 25 16,24 0-16</inkml:trace>
  <inkml:trace contextRef="#ctx0" brushRef="#br0" timeOffset="98343.93">8682 13122 0,'0'-25'16,"24"25"30,1 25-46,25-25 16,-25 0-16,-1 0 0,1 0 16,50 0-16,-51-25 0,1 25 15,0 0-15,0 0 16,0 0-16</inkml:trace>
  <inkml:trace contextRef="#ctx0" brushRef="#br0" timeOffset="98596.97">8905 12973 0,'0'-25'31,"0"0"-15,0 50-1,0 0 1,0 0-16,0-1 0,0 1 0,0 25 16,0-25-16,0 49 15,0-24-15,0-1 0,0-24 16</inkml:trace>
  <inkml:trace contextRef="#ctx0" brushRef="#br0" timeOffset="98921.55">9525 12824 0,'0'-25'0,"0"50"0,0-75 16,0 26-16,0-1 16,0 50-1,0-1 1,0 1-16,0 0 16,-25 49-16,25-49 15,0 74-15,0-74 0,0 0 16,0 25-16,0-26 15,0 1-15,-25 0 0,25 0 0,0 0 16</inkml:trace>
  <inkml:trace contextRef="#ctx0" brushRef="#br0" timeOffset="99420.1">9451 12874 0,'0'-50'0,"0"100"0,0-125 16,0 50-16,0 1 15,0-1-15,24 0 0,1 0 16,0 25-16,25-25 16,-1 25-16,-24 0 15,49 0-15,-49 0 0,0 0 16,0 0-16,-25 25 0,25-25 15,-25 25-15,0 0 0,0 0 16,-25 24 0,25-24-16,-25 0 0,0 0 15,-223 49 79,273-74-94,49 0 31,-49 0-31,25 25 16,-50 0-16,25-1 16,-1-24-16,1 25 0,0 0 15,-25 0-15,25 0 0,0-1 16,-1 1-16,26 25 0,-50-25 15,25-25-15,0 25 16</inkml:trace>
  <inkml:trace contextRef="#ctx0" brushRef="#br0" timeOffset="99874.76">10393 12824 0,'25'0'0,"-50"0"0,50-25 0,-25 0 15,0 1-15,0-1 16,0 0-1,-25 25-15,25-25 16,-25 25-16,1 0 16,-1 0-16,0 25 0,-25 0 15,50 0-15,-24-25 16,-1 49-16,0-24 0,25 0 16,-25 0-16,25 49 15,-25-49-15,25 49 16,0-49-16,25 0 0,0 0 15,-25-1-15,25 1 0,0-25 0,24 25 16,-24-25-16,49 0 16,-24 0-16,-25 0 0,24 0 15,-24 0-15,25-25 0,-25 25 16,-1 0-16,1-25 16,0 25-16</inkml:trace>
  <inkml:trace contextRef="#ctx0" brushRef="#br0" timeOffset="100401.83">11112 12799 0,'0'-25'31,"-24"25"16,-1 0-32,0 25-15,0-25 16,25 25-16,-25-25 16,25 25-16,-24-25 0,24 25 15,0-1-15,0 1 0,0 0 16,24 0 0,1 0-16,0-25 15,0 24 1,0 1-16,-1-25 0,-24 25 15,25-25-15,-25 25 0,25 0 16,-25-1 0,0 1-16,0 0 15,-25-25-15,25 25 16,-25-25-16,25 25 0,-24-25 0,-1 0 16,0 0-16,-25 0 15,26 0-15,-1 0 0,0 0 16,0 0-16</inkml:trace>
  <inkml:trace contextRef="#ctx0" brushRef="#br0" timeOffset="100761.88">11509 12948 0,'0'0'16,"-24"0"-16,48 0 78,1 0-78,0 0 15,0 0-15,0 0 16,24 0-16,1 0 16,-25 0-16,-1 0 0,1 0 15,0 0-15,0 0 0</inkml:trace>
  <inkml:trace contextRef="#ctx0" brushRef="#br0" timeOffset="101036.65">11633 12849 0,'0'0'0,"0"-25"15,0 50 32,0 0-31,0-1-16,0 26 16,0-25-16,0 24 0,-24-24 15,24 25-15,-25 24 0,25-49 16,0 25-16,0-25 15</inkml:trace>
  <inkml:trace contextRef="#ctx0" brushRef="#br0" timeOffset="101336.75">12080 12725 0,'0'0'0,"25"0"32,-25 25-32,0-1 15,0 1-15,0 0 16,-25 25-16,25-26 15,-25 51-15,25-1 16,-25-24-16,25-25 16,-25 49-16,25-49 0,0 0 15,-24 0-15</inkml:trace>
  <inkml:trace contextRef="#ctx0" brushRef="#br0" timeOffset="102359.27">11584 11956 0,'-25'0'15,"25"25"1,-25-25-16,0 0 16,25 24-16,25 1 140,0-25-124,0 0 0,0 0-16,49 0 15,-24 0-15,-26 0 16,26 0-16,0 0 0,-1 0 15,1 0-15,-1 0 0,51 0 16,-76 0-16,26 0 0,0 0 16,-25 0-16,-1 0 0,26 0 15,-25 0-15,0 25 0,-1-25 16,26 0-16,-25 0 16,0 25-16,-1-25 0,1 0 0,0 0 15,0 0-15,0 0 16,-1 0-16,1 0 0,50 0 15,-51 25-15,1-25 16,0 0-16,0 0 16,0 0-16</inkml:trace>
  <inkml:trace contextRef="#ctx0" brushRef="#br0" timeOffset="104599.48">5779 13097 0,'0'-50'15,"0"25"-15,25 1 16,-25-1 0,-25 25 15,1 0-15,24 25-16,-25-25 15,25 24-15,-25-24 0,25 25 16,-25 0-16,0 0 0,1 0 15,-26 24-15,0 26 16,1 24 0,24-74-16,0 24 0,0 1 0,25 0 15,-24-1-15,-1 26 16,25-26-16,0-24 0,0 25 16,0-26-16,0 1 0,0 25 15,25-25-15,-25-1 0,49 51 16,-24-50-16,0-1 15,-25 1-15,25 0 16,-1-25-16,-24 25 16,25-25-16</inkml:trace>
  <inkml:trace contextRef="#ctx0" brushRef="#br0" timeOffset="104932.8">5135 13891 0,'0'0'0,"-25"0"16,25-25-1,25 25 17,-1 0-17,1 25-15,0-25 0,0 24 16,0-24-16,-1 25 0,1 0 16,25 25-16,-1-50 15,-24 24-15,0 1 16,0 0-16,24 0 0,-24 0 0,0-1 15,0-24-15,0 25 16,24 0-16,-24-25 0</inkml:trace>
  <inkml:trace contextRef="#ctx0" brushRef="#br0" timeOffset="105218.07">5854 13791 0,'0'-24'15,"0"-1"-15,-25 50 32,0-25-17,25 24-15,-25 1 0,25 0 16,-24 0-16,-1 0 0,25-1 15,-25 1-15,0 25 0,0-1 16,1 1-16,24-25 0,-25 0 16,25-1-16,-25 1 0,25 0 15,0 0-15</inkml:trace>
  <inkml:trace contextRef="#ctx0" brushRef="#br0" timeOffset="107253.02">7169 14908 0,'0'-25'0,"24"25"0,-24-25 15,0 0 1,25 0-16,-25 1 15,0-1-15,0 0 16,0 0-16,0 0 0,0 1 0,0-1 31,0-25-31,0 25 0,0 1 16,0-1-16,0 0 16,0 50 15,-25 0-31,25-1 15,0 1-15,0 0 0,0 25 16,0-26-16,0 51 16,0-50-16,0-1 0,0 1 15,0 0-15,0 0 0,0 0 0,0-1 16,25 1-16,-25 0 0,0 0 16,0 0-1</inkml:trace>
  <inkml:trace contextRef="#ctx0" brushRef="#br0" timeOffset="107620.79">7913 14263 0,'0'-50'15,"0"100"-15,0-125 0,24 50 0,-24 1 16,0 48 0,0 1-1,0 0-15,-24 0 0,-1 24 16,25 26-16,-25-25 15,-25 24-15,26 0 0,-150 274 16,100-200 0,49-73-16,-25-1 15,1-24-15,24 24 0,0-24 16,-49 49-16,49-74 0,25 0 16,-25 0-16,25-1 0</inkml:trace>
  <inkml:trace contextRef="#ctx0" brushRef="#br0" timeOffset="108084.03">8210 14585 0,'0'-25'0,"0"50"0,25-50 0,-25 1 15,25 24 1,-25 24 15,0 1-31,-25 0 16,0 25-16,25-26 15,0 26-15,-24-25 0,24 0 16,0 24-16,-25-24 0,25 0 16,0 24-16,0-24 0,0 25 15,25-25-15,-25-1 16,24-24-16,1 25 0,0-25 16,0 0-16,0 0 0,24 0 15,75 0-15,-74 0 16,-1-25-16,1 25 0,0 0 0,-1 0 15,1-24-15,-25 24 0,-1 0 16,1 0-16,0 0 16,-25 24-1</inkml:trace>
  <inkml:trace contextRef="#ctx0" brushRef="#br0" timeOffset="108527.89">9525 14610 0,'0'0'0,"0"-25"16,0 0-16,0 1 16,0-1-16,0 0 15,-25 25 1,0 0-16,1 0 16,-1 25-16,0-25 0,0 25 15,0-1-15,1 1 0,-1 0 16,0 0-16,0 24 0,-24 26 15,49-26-15,0-24 16,0 25-16,0-25 0,0 24 16,24-24-16,-24 0 0,25 0 15,25-1-15,-1 26 16,1-50-16,0 0 0,-1 0 16,1 0-16,-25 0 0,24-25 15,1 25-15,-25-25 0,-1 25 16,26-24-16</inkml:trace>
  <inkml:trace contextRef="#ctx0" brushRef="#br0" timeOffset="109832.9">5283 15553 0,'25'0'109,"25"-25"-93,-25 25-16,-1 0 0,1 0 15,0 0-15,25 0 0,-26 0 16,26 0-16,-25 0 0,24 0 15,26 0-15,-26 25 16,-24-25-16,25 0 0,0 0 16,-1 0-16,-24 0 0,25 0 0,-1 0 15,26 0-15,-51 0 16,26 0-16,0 0 0,-26-25 16,26 25-16,0 0 0,-26 0 15,26-25-15,0 25 0,24-25 16,-24 25-16,-1 0 15,-24 0-15,25-25 0,-1 25 16,1 0-16,-25 0 0,24 0 16,-24 0-16,74 0 15,-74 0-15,25 0 0,-1 0 0,-24 0 16,25 0-16,-1 0 0,-24 0 16,25 0-16,-1 0 15,51 25-15,-51-25 0,-24 0 16,25 0-16,-1 0 0,-24 0 15,25 0-15,-1 0 0,-24 0 16,74-25-16,-74 25 16,25 0-16,-25 0 0,24 0 15,-24 0-15,25-24 0,-1 24 16,1 0-16,-25 0 0,74-25 16,-50 25-16,1 0 0,0 0 15,-26 0-15,26 0 0,0-25 16,-1 25-16,-24 0 0,25 0 15,24 0-15,-24 0 16,-1 0-16,1 0 0,0 0 16,-1 0-16,1 0 0,-1-25 15,1 25-15,0 0 0,74 0 16,-75-25-16,1 25 0,24 0 16,-24-25-16,24 25 15,1 0-15,-26 0 0,26-24 16,-1 24-16,50 0 0,-74 0 15,-1 0-15,1 0 0,0 0 16,-1 0-16,1 0 0,-1 0 16,26 0-16,24 0 15,-49 0-15,24 0 0,-24 0 16,-1-25-16,1 25 0,-1 0 16,26 0-16,-26-25 0,1 25 15,49 0-15,-49 0 16,0 0-16,-1 0 0,1 0 15,-1 0-15,-24 0 0,25 0 16,-25 0-16,24 0 0,1 0 16,-25 0-16,-1-25 0,1 25 15</inkml:trace>
  <inkml:trace contextRef="#ctx0" brushRef="#br0" timeOffset="112024.69">6251 16346 0,'25'0'0,"-25"-25"16,-25 25 0,0 0-16,0 25 15,0-25 1,25 25-16,-24-25 0,-1 25 16,0 0-1,0 0-15,0-25 16,25 24-16,0 1 15,0 0 1,25-25 0,0 0-16,-25 25 15,25-25-15,0 0 0,-1 25 16,26-1 0,-25-24-16,0 25 0,-1-25 15,-24 25-15,25-25 0,-25 25 16,0 0-1,-25-1 1,1-24 0,24 25-16,-25-25 0,0 25 15,0-25-15,-24 25 16,24-25-16,0 0 0,0 0 16,0 0-16,1 0 0,-1 0 15,0 0-15,0-25 0,0 0 16</inkml:trace>
  <inkml:trace contextRef="#ctx0" brushRef="#br0" timeOffset="112624.93">6747 16098 0,'0'0'0,"25"0"0,-25-25 16,0 1 0,24 24-1,1 0 17,-25 24-17,0 1 1,25 0-16,-25 0 15,0 0-15,0-1 16,-25 1-16,0 0 16,1 0-16,-1 0 15,0-25-15,0 24 16,0-24-16,1 25 16,-1-25-16,0 0 15,25 25-15,25-25 31,0 0-31,-1 0 16,1 0-16,0 0 16,0 0-16,0-25 15,-1 25-15,51 0 0,-50 0 16,0 0-16,-1 0 0,1-25 16,0 25-16,0 0 0,0 0 15</inkml:trace>
  <inkml:trace contextRef="#ctx0" brushRef="#br0" timeOffset="113240.18">7268 16570 0,'-25'0'31,"0"0"-31,0 0 32,50 0 15,0 0-32,0 0 1,0-25-16,-1 25 15,1 0-15,0 0 0,0 0 16,49-25-16,-49 25 16,0 0-16,0 0 0,24 0 15,-24 0-15,0 0 16,0 0-16,-1 0 0,26 0 16</inkml:trace>
  <inkml:trace contextRef="#ctx0" brushRef="#br0" timeOffset="113568.58">7541 16321 0,'0'-24'0,"-25"24"31,25 24-31,0 1 16,0 0-16,0 0 15,0 0-15,0 24 0,0-24 16,0 0-16,0 49 15,0-49-15,25 25 0,-25-25 16,0-1-16,24 1 0,-24 0 16,0 0-16</inkml:trace>
  <inkml:trace contextRef="#ctx0" brushRef="#br0" timeOffset="114263.71">8310 16049 0,'0'-25'16,"0"0"0,0 0-1,0 0-15,0 1 16,0 48 46,0 1-62,24 0 16,-24 49-16,0-49 0,25 25 16,-25-25-16,0 24 0,0-24 15,0 0-15,0 0 16</inkml:trace>
  <inkml:trace contextRef="#ctx0" brushRef="#br0" timeOffset="114768.35">8409 16049 0,'0'-25'15,"0"50"-15,0-75 0,0 25 0,0-24 16,0 24-16,25 25 16,-25-25-16,24 0 15,1 25-15,-25-25 16,50 25-16,-25 0 16,-1 0-16,1 0 15,-25 25-15,25-25 0,-25 25 16,0 25-1,0-26-15,-25 1 16,0 0-16,25 0 0,-49-25 16,24 25-16,0-1 15,-24-24-15,-26 50 16,50-50-16,1 0 0,-1 25 16,0-25-16,0 0 0,50 0 46,0 0-30,0 0-16,-1 0 16,1 25-1,0-1-15,0-24 0,0 25 16,-1 0-16,1-25 0,0 25 16,0-25-16,24 49 15,-24-49-15,0 0 16,0 25-16</inkml:trace>
  <inkml:trace contextRef="#ctx0" brushRef="#br0" timeOffset="115057.97">8979 15677 0,'0'-25'16,"0"50"-16,-25-25 31,25 24-31,-24 1 16,24 25-16,-25-25 0,25 24 16,-25-24-16,25 25 15,-25 49-15,25-50 0,-25 1 16,25 0-16,0-1 0,-24 1 15,24-25-15,-25 24 0,25-24 0,-25 50 16</inkml:trace>
  <inkml:trace contextRef="#ctx0" brushRef="#br0" timeOffset="115500.63">9103 15949 0,'25'-24'0,"-25"48"31,-25-24-15,1 50-16,24-25 16,0 0-16,-25-1 0,25 51 15,-25-50-15,25 24 0,0-24 16,-25 49-16,25-49 16,0 0-16,0 0 0,0 0 0,0 0 15,0-1 1,25-24-1,0 0 1,0 0-16,-1 0 0,1 0 0,0 0 16,0 0-16,0 0 0,24 0 15,1 0-15,-25 0 16,-1 0-16,1 0 0,0 0 16,0 0-1</inkml:trace>
  <inkml:trace contextRef="#ctx0" brushRef="#br0" timeOffset="116200.28">8930 16222 0,'24'0'16,"-24"-25"15,-24 25 0,-1 25-15,25 0-1,-25-25-15,0 50 16,25-26-16,-25-24 16,25 50-16,-24-25 15,24 0-15,-25 0 0,25-1 16,-25 1-16,25 0 16,-25 0-16,25 0 0,-25-1 15,1 1-15,24 25 0,-25-25 16,0 24-16,25-24 15,-25-25-15,25 25 0,0 0 16,-25-25-16,50 0 16</inkml:trace>
  <inkml:trace contextRef="#ctx0" brushRef="#br0" timeOffset="117764.57">9847 15925 0,'0'-25'47,"-24"25"-47,-1 0 16,0 25-1,25-1 1,-25-24-16,0 25 16,1-25-1,24 25-15,-25-25 16,0 25-16,0-25 0,25 25 16,0-1-1,25 1 1,0-25-16,-25 25 15,25-25-15,-1 25 0,1-25 16,0 25-16,25-1 16,-50 1-16,24-25 15,-24 25-15,25-25 16,-25 25-16,25-25 0,-25 25 16,0-1-1,0 1-15,0 0 16,-25-25-1,0 25-15,1-25 16,-1 25-16,0-25 16,0 0-16,0 0 0,1 0 15,-1 0-15,0 0 0,0 0 16,0-25-16,1 0 0,-1 25 16,0-25-16,0 25 31</inkml:trace>
  <inkml:trace contextRef="#ctx0" brushRef="#br0" timeOffset="118319.28">10220 16272 0,'24'0'47,"1"0"-31,0-25-16,0 25 16,0 0-16,-1 0 0,1 0 15,0-25-15,25 25 0,-26 0 16,1 0-16,0 0 0,49-25 15,-49 25-15,0 0 16,25 0-16,-26 0 0,1 0 16</inkml:trace>
  <inkml:trace contextRef="#ctx0" brushRef="#br0" timeOffset="118596.56">10542 16024 0,'-25'-25'15,"25"50"16,0 0-31,-25-1 0,25 1 16,0 0-16,0 25 16,0-26-16,-24 26 0,24 0 15,0 24-15,0-24 16,0-25-16</inkml:trace>
  <inkml:trace contextRef="#ctx0" brushRef="#br0" timeOffset="119024.76">11212 15900 0,'0'0'0,"25"-25"16,-25 0-16,0 50 47,0 0-47,0 0 15,0-1-15,0 26 16,-25 24-16,25-49 16,0 0-16,0 25 0,0-26 15,0 1-15,0 0 0,0 0 16,0 0-16,0-1 0</inkml:trace>
  <inkml:trace contextRef="#ctx0" brushRef="#br0" timeOffset="119399.95">11733 15677 0,'0'0'16,"0"24"15,-25-24-15,25 25-16,-25 0 0,-25 74 15,26-49-15,-26-1 16,25 26-16,0-26 0,-24 26 0,24-1 16,0 1-16,0-1 0,-49 75 15,49-75-15,0-24 16,1 24-16,-26-24 0,25 0 16,0 24-16,0-24 0,1-26 0,24 26 15,-25 0 1,25-26-16</inkml:trace>
  <inkml:trace contextRef="#ctx0" brushRef="#br0" timeOffset="120264.77">11683 16346 0,'0'-25'15,"25"25"1,-25-24-16,0-1 16,25 25 15,-25 25 16,-25-1-32,0 26-15,25-25 0,-25 0 16,25 0-16,0-1 0,-25 26 16,25-25-16,0 0 0,0 24 15,0-24 1,0 0-16,0 0 16,25-25 30,0 0-30,0 0-16,49 0 16,-49 0-16,25 0 15,-26 0-15,1 0 0,25-25 16,-25 25-16,-1 0 0,1 0 16,0-25-16,0 25 15,0 0 1</inkml:trace>
  <inkml:trace contextRef="#ctx0" brushRef="#br0" timeOffset="120679.89">12452 16321 0,'0'0'0,"0"-24"15,0-1 1,-25 0 0,0 25-16,1 0 15,-1 25-15,0-25 16,0 25-16,0-1 15,1-24-15,-26 50 16,50-25-16,-25 0 0,0 0 16,25-1-16,0 1 0,-25 0 15,25 0-15,0 0 0,25-1 16,-25 1-16,25 0 16,0 0-16,0-25 0,0 0 15,-1 0-15,26 0 0,-25 0 16,24 0-16,26 0 15,-50-25-15,-1 25 0,-24-25 0,25 25 16</inkml:trace>
  <inkml:trace contextRef="#ctx0" brushRef="#br0" timeOffset="121638.14">12626 15056 0,'-25'0'0,"0"0"15,0 0-15,25 25 0,-25-25 16,1 0-16,-1 0 0,0 0 15,25 25 1,-25-25-16,50 0 63,0 0-48,0 0 1,49-25-16,-49 25 0,49 0 15,-24 0-15,24 0 0,-24-25 16,24 25-16,1 0 0,-1 0 16,50 25-16,-74-25 15,-1 25-15,1-25 0,-25 0 16,0 25-16,-1-25 0,1 0 16,0 25-16,0-25 15</inkml:trace>
  <inkml:trace contextRef="#ctx0" brushRef="#br0" timeOffset="122015.72">13345 14957 0,'0'0'0,"0"-25"16,-25 25-16,25-24 16,-25 24-16,25-25 0,25 25 47,-25 25-47,25-25 15,0 24-15,0 1 16,-1 0-16,1-25 15,0 25-15,-25 0 0,25 24 16,0-24-16,-1 25 16,1-26-16,-25 1 0,0 0 15,0 0-15,-25 0 0,1-25 16,-1 24-16,0-24 16,-49 25-16,49 0 0,-25-25 15,25 0-15,1 25 0</inkml:trace>
  <inkml:trace contextRef="#ctx0" brushRef="#br0" timeOffset="122464.54">14188 14536 0,'0'0'0,"0"-25"16,-25 25 15,25 25-15,-24-25-16,24 24 15,-25 26-15,0-25 0,25 0 16,-25-1-16,25 1 0,0 0 16,-25 0-16,25 0 0,0 24 15,0 1-15,25-25 16,-25-1-16,25 1 0,-25 0 0,25 0 15,0-25-15,-1 25 16,1-25-16,0 0 0,74 0 16,-49 0-16,0-25 0,-1 25 15,26-25-15,-26 25 0</inkml:trace>
  <inkml:trace contextRef="#ctx0" brushRef="#br0" timeOffset="122709.85">14213 14486 0,'0'0'16,"50"-74"-1,-26 49-15,1 25 16,0-25-16,74 0 16,-74 0-16,25 25 0,-25 0 0,24 0 15</inkml:trace>
  <inkml:trace contextRef="#ctx0" brushRef="#br0" timeOffset="122891.76">14139 14684 0,'0'25'15,"24"-25"-15,1 0 16,0-25 0,0 25-16,0 0 0,-1 0 15,1 0-15,50 0 0</inkml:trace>
  <inkml:trace contextRef="#ctx0" brushRef="#br0" timeOffset="123348.85">14932 14808 0,'25'-24'0,"-50"48"0,75-73 16,-25 49-16,-25-25 15,25 0-15,-25 0 16,-25 1 0,0 24-1,-25-25 1,26 25-16,-1 0 0,-25 0 0,1 25 16,24-25-16,-25 24 0,25-24 15,-24 25-15,24 0 16,0 0-16,0 0 0,25-1 15,0 1-15,25 0 16,0-25 0,49 0-16,-49 0 0,0-25 15,25 25-15,-26-25 0,1 25 16,0-24-16,0 24 16,-25-25-16,25 25 0,-1-25 15,-24 50 1,0 0-16,-24-1 15,24 26-15,-25-25 0,25 24 16,-25 75-16,25-49 16,-25-26-16,25 26 0,0-26 15,0 1-15,0 25 0,0-26 16,0-24-16</inkml:trace>
  <inkml:trace contextRef="#ctx0" brushRef="#br0" timeOffset="123542.98">14486 15354 0,'0'0'0,"0"-25"15,174-24 16,-125 49-31</inkml:trace>
  <inkml:trace contextRef="#ctx0" brushRef="#br0" timeOffset="123771.84">15280 15106 0,'0'-50'31</inkml:trace>
  <inkml:trace contextRef="#ctx0" brushRef="#br0" timeOffset="124477.59">15751 14734 0,'25'-25'0,"0"25"16,-1-25-16,1 25 16,0 0-1,-25-24-15,25 24 0,-25-25 31,0 50 16,0-1-15,-25-24-32,0 0 15,0 0-15,1 0 16,-1 0-16,0 0 0,0 0 15,0 0-15,1 0 0,24-24 16,-25 24-16,25-25 0,0 0 16,25 0-16,-1 25 0,-24-25 15,25 1-15,0 24 16,49-25-16,-49 25 0,0 25 16,0-25-16,0 24 15,-25 1-15,0 0 0,0 25 16,0-26-16,0 51 15,-25-26-15,0-24 0,0 25 16,0-25-16,1-1 0,-1 1 16,-25 0-16,1 0 0,-26 0 15,50-25-15,-24 24 16,24-24-16,0 0 0,0 0 16,25-24-16,0-1 0,25-25 15,0 50 1,0-25-16,0 25 0,-1-24 15,1 24-15,0 0 0,0 0 16,0 0-16,-1 24 0,26 1 16,-25 0-16,0 0 15,-1 0-15,1-1 0,0 1 16,0 0-16,0 0 0</inkml:trace>
  <inkml:trace contextRef="#ctx0" brushRef="#br0" timeOffset="124643.28">16197 15032 0,'0'0'0,"0"-25"0,25 25 0,-25-25 16</inkml:trace>
  <inkml:trace contextRef="#ctx0" brushRef="#br0" timeOffset="125074.8">16669 14660 0,'0'-25'15,"-75"-25"1,51 50-16,-1 0 16,0 0-16,0 0 0,0 25 15,1-25-15,-26 50 16,50-26-16,-25 26 16,0-25-16,25 0 0,-25-1 0,25 26 15,0-25-15,0 0 16,0 24-16,25 1 0,0-1 0,0-24 15,0 0-15,0 0 16,-1-25-16,1 25 0,0-25 16,25 0-16,-26 0 15,51-25-15,-26 25 0,-24-25 16,0 0-16,0 0 0,0 1 0,-1-1 16,-24 0-16,0 0 0,-24 0 15,-1 1-15,0 24 16,-25 0-16,26 0 0,-1 0 15,-25 24-15,25-24 0,-24 25 16,24 0-16,-25 25 16,50-26-16,0 1 0</inkml:trace>
  <inkml:trace contextRef="#ctx0" brushRef="#br0" timeOffset="125499.81">17289 14610 0,'-99'-25'32,"74"50"-17,-50 0-15,1 24 16,49-24-16,-24 50 15,49-26-15,-25-24 16,0 25-16,25-26 16,0 51-16,0-26 0,25-24 15,-25 0-15,25 0 0,-1 0 16,1-1-16,25 1 0,-25-25 16,24 0-16,26 0 0,-26 0 15,-24-25-15,0 1 0,24-1 0,-24 25 16,0-25-16,-25-25 15,25 26-15,-25-1 0,-25-25 16,0 50-16,0-25 16,1 25-16,-1 0 0,0 0 15,-25 0-15,26 25 0,-26 0 16,25 0-16,-49 24 0,49 1 16,25-25-16,-25 0 0,25 24 15</inkml:trace>
  <inkml:trace contextRef="#ctx0" brushRef="#br0" timeOffset="125627.79">17314 15255 0,'0'0'0</inkml:trace>
  <inkml:trace contextRef="#ctx0" brushRef="#br0" timeOffset="128775.9">5507 12576 0,'0'-25'32,"0"0"-17,0 1 1,-25 24 31,25 24-47,-50 1 15,25-25-15,1 25 0,-1 0 16,0 0-16,0-1 0,-24 1 16,-1 0-16,25 25 0,-24-26 15,-26 76-15,26-51 16,24 1-16,-25-1 0,25 26 16,1-1-16,-1 1 0,0-1 15,25 1-15,-25 98 16,25-98-16,0-1 0,0-24 0,0 24 15,0-24-15,0-1 0,25 1 16,-25-1-16,25 1 0,0 24 16,-1-49-16,1 0 15,0 0-15,-25 0 0,25-25 16,0 24-16,-1-24 16,-24-24 15,0-1-31</inkml:trace>
  <inkml:trace contextRef="#ctx0" brushRef="#br0" timeOffset="129162.9">4539 13940 0,'0'0'16,"0"-25"-16,0 1 15,0-1 1,25 25-16,0 0 15,0 25 1,-1-25-16,-24 24 0,25 1 16,0 0-16,-25 0 0,25 0 15,0-1-15,-1 1 0,26 50 16,-25-51-16,-25 1 16,25 0-16,0 0 0,-1 0 15,-24-1-15,25 1 0,0-25 0,-25 25 16,25-25-16</inkml:trace>
  <inkml:trace contextRef="#ctx0" brushRef="#br0" timeOffset="129409.8">5085 13816 0,'0'-25'0,"-25"25"32,25 25-32,-25-25 0,25 25 15,0 0-15,-24 0 16,24 24-16,-25 1 0,25-25 16,0-1-16,0 26 0,-25-25 15,25 24-15,0-24 0,0 25 16,-25-25-16,25 24 15,0 1-15</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4T04:13:28.415"/>
    </inkml:context>
    <inkml:brush xml:id="br0">
      <inkml:brushProperty name="width" value="0.05292" units="cm"/>
      <inkml:brushProperty name="height" value="0.05292" units="cm"/>
      <inkml:brushProperty name="color" value="#0070C0"/>
    </inkml:brush>
  </inkml:definitions>
  <inkml:trace contextRef="#ctx0" brushRef="#br0">18554 1290 0,'0'25'47,"0"-1"-31,0 1-1,0 0 1,0 0 0,0 0-16,0-1 15,0 1-15,0 0 16,0 0-16,0 0 15,0-1 1,0 1 0,0 0-16,0 0 15,0 0-15,-25 0 0,25-1 16,0 1-16,0 0 16,0 0-16,0 0 0,0-1 15,0 1-15,0 0 0,0 0 16,0 0-16,0-1 0,0 1 15,0 0-15,0 0 0,0 0 16,0-1-16,0 1 0,0 0 16,0 25-16,0-26 15,0 1-15,-25 0 0,25 0 16,0 0-16,0-1 0,0 1 0,0 0 16,0 49-16,-25-49 15,25 0-15,0 25 0,0-26 16,0 26-16,-24 0 0,24-25 15,0 74-15,0-50 16,0 1-16,0 0 0,0-1 16,0 1-16,24-1 0,-24 1 15,0 0-15,0-1 16,25 50-16,-25-74 0,0 25 0,0-1 16,0 1-16,0 0 0,25-1 15,-25 26-15,0-26 16,0 75-16,0-74 15,25 0-15,-25-1 0,0 26 0,0-26 16,0 1-16,0-1 0,0 26 16,0-26-16,-25 75 15,25-49-15,0-26 0,0 26 16,0-26-16,0 1 0,0 25 16,0-26-16,0 1 0,0 24 15,0 25-15,0-24 16,0-26-16,0 1 0,0 24 15,0-24-15,0 24 0,0 1 0,0-26 16,0 100 0,0-74-16,0-26 0,0 26 15,0-26-15,0 26 0,0-1 0,-25-24 16,25 24-16,-25 1 0,25 49 16,-24-50-16,24 0 15,0 1-15,-25-26 0,25 26 16,0-1-16,0-24 0,0 24 15,0-24-15,0 99 16,0-100-16,0 26 0,0-1 0,-25 1 16,25-1-16,0 0 0,0-24 15,0 24-15,0 1 16,-25 49-16,25-50 0,0 1 16,-25-26-16,25 26 0,0-1 15,-24 1-15,24-1 0,0 0 16,-25 100-16,25-100 15,0 1-15,-25-1 0,25 1 16,-25-1-16,25 1 0,0-1 16,-25 25-16,25-24 0,-24 98 15,-1-98-15,25-1 16,-25 25-16,25-24 0,-25-1 0,25 1 16,-25 24-16,25-25 0,0 25 15,-24 75-15,-1-75 16,25 0-16,-25-24 0,25 24 15,-25 0-15,25 0 0,-25 1 16,25-1-16,-24 25 16,-1 99-16,25-124 0,-25 25 15,0-24-15,25 24 0,-25 0 16,25-25-16,-24 25 0,-1 124 16,25-124-16,-25 0 15,25 0-15,-25 0 0,25-25 0,-25 25 16,25 0-16,-24-24 0,24 98 15,-25-99 1,25 0-16,-25-24 0,0 24 16,25-25-16,-25 1 0</inkml:trace>
  <inkml:trace contextRef="#ctx0" brushRef="#br0" timeOffset="4695.68">19596 4564 0,'0'-25'15,"-25"0"17,50 25 15,-25 25-32,0 0 1,25-25-16,-25 25 0,49 49 15,-49-49-15,25 0 16,-25 0-16,25-1 0,-25 1 16,25 0-16,-1 0 0,1 25 15,-25-26-15,25 1 16,-25 0-16,25 0 16,-25 0-16,25-25 15,-25-25 16,0-25-15,0 25 0,0-24-16,24-1 15,-24 25-15,25-24 0,-25-1 0,0 25 16,0 0-16,25-24 0,-25-1 16,0 25-16,0 1 15</inkml:trace>
  <inkml:trace contextRef="#ctx0" brushRef="#br0" timeOffset="5109.28">20290 4911 0,'0'-24'32,"0"-1"-32,0 0 15,-25 25 1,1 0-1,-1 0 1,0 0-16,0 25 0,0 0 16,1 24-1,-1-49-15,25 25 16,0 0-16,-25 0 0,25-1 16,0 1-16,50 0 15,-50 0-15,24-25 16,1 0-16,0 0 0,25 0 15,-26 0-15,26 0 0,24-25 16</inkml:trace>
  <inkml:trace contextRef="#ctx0" brushRef="#br0" timeOffset="5402.46">20737 4514 0,'0'0'0,"25"-49"32,-25 24-32,0 0 0,-25 25 31,0 0-31,0 25 16,0 25-1,0-26-15,25 1 0,-24 0 16,24 25-16,0-26 0,0 26 15,0-25-15,0 24 0,0 1 16,24 0-16,-24-25 16,25-1-16,-25 1 0,25 25 15,0-50-15,0 25 0,0-1 16</inkml:trace>
  <inkml:trace contextRef="#ctx0" brushRef="#br0" timeOffset="5772.25">21034 4638 0,'0'0'0,"0"-24"0,-74-51 31,74 50-31,-25 25 31,25 25-15,-25 0-16,25 0 15,0 0-15,0-1 0,0 1 16,0 0-16,0 0 16,0 0-16,0-1 0,0 1 15,25-25-15,-25 25 0,25 0 0,-25 0 16,25 0 0,-25-1-16,25 1 15,-25 0 1,24 0-16,-24 0 15,-24-25 1,-1 24-16,0-24 16,0 0-16,0 0 15,1 0-15,-1 0 0</inkml:trace>
  <inkml:trace contextRef="#ctx0" brushRef="#br0" timeOffset="6063.74">21059 4316 0,'25'-25'32,"-25"0"-32,25 25 31,0 25-31,-1-25 0,1 25 15,0 0-15,0 0 16,0-1-16,-25 26 0,24-25 16,1 24-16,0 1 0,25 24 15,-50-24-15,24-25 16,-24 24-16,0 1 0,0-25 0,0 0 16,0 24-16,-24-24 0,-26 25 15</inkml:trace>
  <inkml:trace contextRef="#ctx0" brushRef="#br0" timeOffset="6667.05">19745 5507 0,'-25'0'0,"50"0"78,-1 0-62,1 0-16,0 0 16,25 0-16,24-25 0,0 25 15,-24-25-15,24 25 16,75-25-16,-50 0 15,50 25-15,25-24 16,-100-1-16,1 25 0,-1 0 16,1-25-16,-26 25 0,26 0 0,-51 0 15,26 0-15,-25 0 16,24 0-16,-49-25 16</inkml:trace>
  <inkml:trace contextRef="#ctx0" brushRef="#br0" timeOffset="7298.81">19720 6028 0,'-25'0'0,"50"0"0,-75 0 0,50-25 16,0 0 15,0 50 0,25-25-31,-25 25 16,25 24-16,0-24 0,-25 0 0,24 0 16,-24-1-16,25 1 0,0 0 15,0 0-15,0 0 16,-25 24-16,49-24 0,-24 0 16,0 0-16,0-25 0,-25 24 15,24-24-15,1 0 0,0 0 16,0-49-1,-25 24-15,0 0 0,25 0 16,-25-24-16,0-1 0,24 25 16,-24-24-16,25-1 0,-25 1 15,0-26-15,25 26 0,-25 24 16,0 0-16</inkml:trace>
  <inkml:trace contextRef="#ctx0" brushRef="#br0" timeOffset="7640.63">20489 5804 0,'0'-25'16,"0"50"-16,0-74 0,0 24 16,0 0-1,-25 25 1,25 25-16,-25 0 16,25-1-16,0 1 15,-25 0-15,0 50 0,25-51 16,-24 51-16,24-26 15,0 26-15,0-50 0,24 24 16,1 26-16,0-51 16,0 1-16,0 25 15,24-25-15,-24-25 0</inkml:trace>
  <inkml:trace contextRef="#ctx0" brushRef="#br0" timeOffset="8011.69">20985 5953 0,'0'0'15,"-75"-74"17,51 74-32,-1 0 15,25 25-15,-25-25 16,25 24-16,-25 1 15,25 0-15,0 0 16,0 0-16,0-1 0,0 1 16,0 0-16,25-25 15,0 25-15,-25 0 0,25-25 16,-1 24-16,1 1 0,0-25 16,-25 25-16,50 25 0,-26-26 15,-24 1-15,0 0 16,0 0-1,-24-25-15,-1 0 16,0 25-16,0-25 0,-24 0 16,24-25-16,0 25 0,0-25 15</inkml:trace>
  <inkml:trace contextRef="#ctx0" brushRef="#br0" timeOffset="8271.62">21059 5606 0,'25'0'31,"0"0"-31,-25 25 16,0-1-16,25 1 0,-1 25 15,1-1-15,0 1 16,0 0-16,0-1 0,-1 1 15,-24 0-15,25-1 0,0 26 16,-25-26-16,0 50 16,0-49-16,0-25 0,-25 24 0,0-24 15,1 25-15,-1-25 0</inkml:trace>
  <inkml:trace contextRef="#ctx0" brushRef="#br0" timeOffset="8671.79">22076 5159 0,'0'0'16,"0"-24"-16,-25 24 15,50 0 48,25 0-48,-25 0-15,-1 0 16,26 0-16,-25 0 0,0 0 16,24 0-16</inkml:trace>
  <inkml:trace contextRef="#ctx0" brushRef="#br0" timeOffset="8870.86">22101 5308 0,'0'50'16,"25"-50"15,0 0-31,-1 0 15,1-25-15,0 25 16,25 0-16,-26 0 16,26-25-16,0 25 0</inkml:trace>
  <inkml:trace contextRef="#ctx0" brushRef="#br0" timeOffset="9415.6">24606 4539 0,'0'0'0,"0"-25"0,0-24 16,-25 24-16,25-25 16,0 26-16,0-1 0,-24 0 15,24 0-15,0 0 0,-25 1 16,25 48 31,0 1-47,0 0 0,0 49 15,0-24-15,0 0 16,0-1-16,0 1 0,0-1 0,0 1 16</inkml:trace>
  <inkml:trace contextRef="#ctx0" brushRef="#br0" timeOffset="10278.76">22721 5358 0,'0'0'0,"-25"0"16,0 0-1,50 0 1,0 0-1,0 0 1,0 0-16,0 0 0,-1 0 16,1 0-16,50 0 0,-51 0 15,26 0-15,0 0 0,-1-25 16,1 25-16,-1 0 0,1 0 16,74 0-16,-50-25 15,-24 25-15,24 0 0,-24 0 16,24 0-16,1-25 0,-26 25 15,1 0-15,74-24 16,-49 24-16,-26 0 0,1 0 16,-1 0-16,26-25 0,-26 25 0,1 0 15,24 0 1,26 0-16,-26 0 0,-24-25 0,-1 25 16,1 0-16,-1 0 0,1 0 15,0 0-15,24 0 0,25 0 16,-49-25-16,0 25 15,-1 0-15,26 0 0,-26 0 16,1 0-16,24-25 0,-24 25 16,24 0-16,50-24 0,-74 24 15,-1 0-15,26-25 0,-25 25 16,-1 0-16,1-25 0,-1 25 16,26 0-16,-26 0 0,51 0 15,-26 0-15,-24 0 16,-26-25-16,26 25 0,0 0 15,-1 0-15,-24 0 0,25 0 16,-26 0-16,51 0 16,-50 0-16,24 0 0,-24 0 15,25 0-15,-26 0 0,1 0 16,0 0-16</inkml:trace>
  <inkml:trace contextRef="#ctx0" brushRef="#br0" timeOffset="11254.7">22920 6102 0,'0'0'0,"0"-50"31,-25 26-31,25-1 16,-25 25-16,25-25 15,-25 25-15,0-25 16,1 25-1,-1 25-15,0 0 16,0 0-16,25-1 0,-25 1 16,-24 25-16,49-25 15,-25-1-15,0 1 16,25 0-16,0 0 0,-25 0 0,25-1 16,0 1-16,25 25 15,0-25-15,0-25 0,-1 24 16,1 1-16,0-25 0,0 25 15,25-25-15,-26 0 0,26 0 16,24 0-16,-24-25 16,-25 25-16,24-25 0,-24 25 0</inkml:trace>
  <inkml:trace contextRef="#ctx0" brushRef="#br0" timeOffset="11782.84">23440 6052 0,'0'0'0,"0"-24"0,-24 24 31,-1 0-15,0 0-1,0 24 1,25 1 0,-25-25-16,25 25 0,0 0 15,0 0 1,0-1-16,25-24 15,0 0-15,-25 25 16,25-25-16,0 25 16,-1-25-16,1 25 0,0 0 15,0-25-15,-25 24 0,25 1 16,-25 0-16,0 0 16,0 0-1,-25-25-15,0 0 16,25 24-16,-25-24 0,0 0 15,-24 0-15,24 0 0,0 0 16,-24 0-16,-1-24 16,25 24-16,0 0 0,1-25 0,-1 25 15,25-25-15</inkml:trace>
  <inkml:trace contextRef="#ctx0" brushRef="#br0" timeOffset="12750.93">24110 5606 0,'0'0'0,"25"-25"16,-25 0-16,-25 25 31,0 25-15,25 0-1,-24 0-15,-1 24 16,0 1-16,0-25 15,0 24-15,25-24 0,-24 25 16,-1-1-16,0 1 0,-25 49 16,50-49-16,-25-1 15,25 1-15,-24 0 0,24-1 0,0 1 16,0-1-16,24-24 0,1 25 16,0 49-16,25-74 15,-25 24-15,-1-24 16,1 0-16,0 0 0,0 0 15,0-1-15,-1 1 0,1-25 16,25 25-16,-50 0 0,25-25 16</inkml:trace>
  <inkml:trace contextRef="#ctx0" brushRef="#br0" timeOffset="13225.58">24259 5904 0,'0'0'0,"0"-25"0,0 0 31,0 50-15,0 0-1,0 49 1,0-49-16,0 0 16,0-1-16,0 1 0,0 0 0,0 25 15,0-26-15,0 26 16,0-25-16,0 0 15,0-1-15,0 1 16,25 0 0,0-25-16,-1 25 15,1-25-15,0 0 0,0 0 16,24 0-16,-24 0 0,25 0 16,-25 0-16,49-25 15,-24 25-15,-26 0 16,1-25-16,0 25 0,0 0 15,-25-25-15</inkml:trace>
  <inkml:trace contextRef="#ctx0" brushRef="#br0" timeOffset="13741">25003 5928 0,'0'-24'15,"0"-1"1,-25 25 15,25 25-31,-24-25 16,24 24-16,-25 1 15,0 25 1,0-50-16,25 25 0,0-1 16,0 1-1,50 0 1,-50 0-16,25-25 15,-1 25-15,1-25 0,0 24 16,0 1-16,0 0 16,-1 0-16,1 0 15,-25-1-15,0 1 16,-25-25-16,1 25 16,-1-25-16,-25 25 15,25-25-15,1 0 16,-1 0-16,0 0 0,0-25 15,0 25-15,25-25 16</inkml:trace>
  <inkml:trace contextRef="#ctx0" brushRef="#br0" timeOffset="14125.05">25400 6102 0,'0'25'16,"25"-25"31,0 0-32,-1 0-15,1 0 16,0 0-16,49-25 15,-49 25-15,0 0 0,0 0 16,0 0-16,-1 0 0,1-25 0,0 25 16</inkml:trace>
  <inkml:trace contextRef="#ctx0" brushRef="#br0" timeOffset="14345.88">25574 5953 0,'0'25'47,"0"0"-32,0 0-15,0-1 16,0 1-16,0 25 15,24-25-15,-24 24 0</inkml:trace>
  <inkml:trace contextRef="#ctx0" brushRef="#br0" timeOffset="15003.24">26020 5953 0,'-25'0'0,"25"-25"15,0 1-15,0 48 32,0 1-17,0 0-15,25 25 16,-25-26-16,0 26 15,0-25-15,25 0 0,-25-1 16,0 1-16,0 0 0,0 0 16,0 0-1,-25-50 17,25 0-32,0 0 15,0-24-15,0 24 16,0-25-16,0 25 0,0-24 15,0-1-15,0 25 0,0-24 16,0-1-16,25 25 0,0-49 16,-25 49-16,25 0 15,-1 0-15,1 25 0,0 0 16,0 0-16,-25 25 16,25 25-16,-25-1 15,0-24-15,0 25 0,-25-25 16,25 24-16,-25-24 0,0 25 15,0-25-15,1-1 16,-1 1-16,0 0 0,0-25 16,0 0-16,25-25 15,25 25 1,0 0 0,0 0-16,0 0 15,-1 0 1,1 25-16,25 0 15,-25 0-15,-25-1 0,24-24 16,26 25-16,-25-25 16,0 25-16,-1-25 0,26 25 0</inkml:trace>
  <inkml:trace contextRef="#ctx0" brushRef="#br0" timeOffset="15229.42">26591 6003 0,'24'0'47,"1"0"-47,0 0 16,0 0-16,0 0 0,24 0 15,-24 0-15,0 0 16</inkml:trace>
  <inkml:trace contextRef="#ctx0" brushRef="#br0" timeOffset="15463.07">26715 5779 0,'0'0'0,"0"25"31,0 0-15,0 0-16,0 0 0,0 0 16,0 24-16,0-24 0,0 0 15,0 0-15,0 24 0,0-24 16,0 25-1</inkml:trace>
  <inkml:trace contextRef="#ctx0" brushRef="#br0" timeOffset="15809.9">27211 5680 0,'0'0'0,"0"-25"16,0 1-1,-25-1-15,0 50 47,25-1-31,0 1-16,0 0 0,0 0 15,0 24-15,0 1 16,0-25-16,0 0 0,-25 0 0,25-1 16,0 1-16,0 0 15</inkml:trace>
  <inkml:trace contextRef="#ctx0" brushRef="#br0" timeOffset="16134.58">27558 5407 0,'0'25'16,"-25"0"-1,25 0-15,-25 0 16,25 24-16,-24 1 0,-1-1 16,0 1-16,25 24 0,-25 1 15,-24 49-15,-1-50 0,25 1 16,0-26-16,1 26 0,-1-26 15,0 1-15,25 0 0,-25-1 16,0 1-16,1 24 16,-1-24-16,25-25 0</inkml:trace>
  <inkml:trace contextRef="#ctx0" brushRef="#br0" timeOffset="16493.7">27756 5953 0,'0'0'0,"0"-25"0,25 25 0,-25-24 16,0-1-1,-25 25 1,25-25-16,-24 25 15,-1 0-15,0 0 32,0 0-32,0 0 0,1 0 15,-1 25-15,0 0 0,0-25 16,0 24-16,25 1 0,-24 0 16,24 25-16,0-26 0,0 1 15,0 0-15,0 25 0,24-26 16,1 1-16,0 0 0,0-25 15,0 25-15,49 0 16,-24-25-16,-1 0 0,-24 0 16</inkml:trace>
  <inkml:trace contextRef="#ctx0" brushRef="#br0" timeOffset="16860.52">28203 5854 0,'-25'0'31,"0"0"-31,1 0 16,-1 0-1,0 25 1,25 0-16,-25-1 15,25 1-15,0 25 16,0-25-16,0-1 16,25 1-16,0-25 0,-25 25 15,25 0-15,-1-25 0,1 25 16,25-1-16,-25-24 16,-1 25-16,1 0 0,-25 0 15,-25 0 1,1-25-1,-1 0-15,0 0 0,0 0 16,0 0-16</inkml:trace>
  <inkml:trace contextRef="#ctx0" brushRef="#br0" timeOffset="17278.78">28377 4490 0,'-25'0'16,"0"0"15,0 0 63</inkml:trace>
  <inkml:trace contextRef="#ctx0" brushRef="#br0" timeOffset="17930.62">28302 5407 0,'0'-49'31,"0"24"-15,25 50 15,-25 0-15,25-25-16,-25 24 16,25 1-16,-1 0 0,-24 0 15,25 24-15,25 1 16,-50 0-16,49 49 15,-49-50-15,0 1 0,0 0 0,0 24 16,0-24-16,-24-1 0,-1 1 16,25 24-16,-75 26 15,51-76-15,-1 26 0,0-25 16,0 0-16,0-1 0,1 1 16,-1 0-16,25 0 0,-25-25 15</inkml:trace>
  <inkml:trace contextRef="#ctx0" brushRef="#br0" timeOffset="18643.8">27087 5085 0,'-25'0'31,"0"0"1,0-25-17,50 25 63,0 0-78,49 0 16,-24 0-16,24 0 16,1 0-16,-1 0 0,25 0 15,25-25-15,-24 25 0,48 0 16,-24 0-16,149-24 15,-149 24-15,0 0 0,-24 0 0,-1 0 16,0 0-16,-25 0 0,-24 0 16,-25 24-16,0-24 0,-1 0 15</inkml:trace>
  <inkml:trace contextRef="#ctx0" brushRef="#br0" timeOffset="19651.46">21431 7789 0,'25'0'16,"0"0"-16,0 0 15,-1 0 1,1 0-16,0 0 0,0 0 15,0 0-15,-1 0 0,1 0 16,0 0-16,0 0 16,0 0-16,49 0 15,-49 0-15,0 0 0,0 0 0,-1 0 16</inkml:trace>
  <inkml:trace contextRef="#ctx0" brushRef="#br0" timeOffset="19851.8">21555 7962 0,'-25'25'0,"50"-50"0,-25 50 47,50-25-47,-25 0 16,24 0-16,1 0 15,0 0-15,24 0 16</inkml:trace>
  <inkml:trace contextRef="#ctx0" brushRef="#br0" timeOffset="20463.04">24854 7392 0,'0'-50'16,"0"100"-16,0-125 0,0 51 0,0-26 15,0 25-15,0-24 16,0-1-16,0 25 16,0 0-16,0 1 0,0 48 31,0 1-31,0 0 16,-25 25-16,25-1 0,-24-24 15,24 25-15,0-1 0,0-24 16,0 25-16,0-26 0,0 26 15</inkml:trace>
  <inkml:trace contextRef="#ctx0" brushRef="#br0" timeOffset="21243.1">23143 7863 0,'0'0'0,"-50"0"0,1 0 16,24 0-1,0 0-15,50 0 47,0 0-31,-1 0-16,1 0 16,50 0-16,-26 0 0,1 0 15,-1 0-15,26 0 0,-1 0 16,-24 0-16,49 0 0,-25 0 15,26 0-15,98 0 0,-74 0 16,-25 0-16,25 0 16,0 0-16,0 0 0,0 0 0,0 0 15,100-25-15,-100 25 16,-25 0-16,25 0 0,-25 0 16,0 0-16,-24 0 0,24 0 15,-25 25-15,-24-25 0,74 0 16,-49 0-16,-26 0 15,1 0-15,-1 0 0,-24 0 16,25 0-16,-1 0 0,1 0 16,0 0-16,74 0 0,-75 0 15,1 0-15,-1 0 16,1 0-16,24 0 0,-24 0 16,0 0-16,-1 0 0,51 0 15,-51 0-15,1 0 0,-1 0 16,1 0-16,-25 0 0,24 0 15,-24 0-15,25 0 0,-25 0 16,24 0-16,-24 0 16</inkml:trace>
  <inkml:trace contextRef="#ctx0" brushRef="#br0" timeOffset="23670.85">23242 8458 0,'25'0'171,"-25"-24"126,0-1-250,25 25-47,-25-25 16,0 0-1,-25 25 17,0 0-17,0 0-15,0 0 16,25 25-16,-24-25 0,-1 0 0,0 25 16,0 0-16,0 24 15,25-24 1,0 0-16,0 0 15,25-25 1,-25 24-16,25-24 0,0 25 0,24 0 16,-24 0-16,0 0 15,0-25-15,-25 24 16,25 1-16,-1 0 16,-24 0-16,25 0 15,-25-1-15,0 1 16,0 0-16,-25-25 15,25 25-15,-49-25 16,24 25-16,0-25 0,0 0 16,1 0-16,-1 0 0,0 0 15,-25 0-15,26 0 0,-1-25 16,0 0-16,25 0 0,0 0 16</inkml:trace>
  <inkml:trace contextRef="#ctx0" brushRef="#br0" timeOffset="24178.22">23763 8136 0,'0'0'0,"0"-25"32,25 25-17,-25 25 1,0 0-1,24-25-15,-24 25 16,0-1-16,0 26 16,-24-50-16,24 25 15,-25-25-15,0 25 16,0-25-16,25 24 16,-49-24-16,24 0 15,25 25-15,-25-25 0,50 0 47,0 0-47,-1 0 16,1 0-16,0 0 15,25-25-15,-26 25 0,1 0 16,25-24-16,-25 24 16,0 0-16,-1-25 0</inkml:trace>
  <inkml:trace contextRef="#ctx0" brushRef="#br0" timeOffset="24779.58">24135 8508 0,'0'-25'0,"25"-49"31,-25 49-31,0 0 16,0 0-16,0 1 15,0-1-15,-25 50 47,25-1-47,0 1 16,-25 25-1,25-25-15,0-1 0,-25 1 0,25 0 16,0 25-16,0-26 16,0 1-16,-24 0 0,24 0 0,0 24 15,0-24-15,0 0 16,0 0-16,0 0 15,0-1-15,0 1 16,0 0 0,24-25-1,1 25 1,0-25 0,0 0-16,0 0 15,-1 0-15,1 0 0,25 0 16,-25-25-16,-1 25 0,1 0 0,0 0 15,25 0-15,-26 0 16,1 0-16,0 0 0,0 0 16,0 0-1</inkml:trace>
  <inkml:trace contextRef="#ctx0" brushRef="#br0" timeOffset="25459.04">24978 8483 0,'0'-25'16,"0"1"-16,0-1 15,0 0 1,0 0 0,-24 25-1,-1 0-15,0 0 16,0 0-16,0 0 16,25 25-16,-25-25 0,1 25 15,-1 0-15,0 49 0,0-49 16,25 0-16,-25 24 0,25-24 15,0 0-15,0 24 16,25-24-16,0 25 0,25-1 16,-26-24-16,1-25 15,0 0-15,0 25 0,25-25 16,-26 0-16,1 0 0,0-25 16,0 25-16,49-25 15,-74 1-15,25 24 0,0-25 16</inkml:trace>
  <inkml:trace contextRef="#ctx0" brushRef="#br0" timeOffset="25881.02">25450 8657 0,'-25'0'15,"50"0"64,-1 0-79,1 0 15,0 0-15,0 0 0,0 0 16,24 0-16,1 0 15,-1 0-15,1 0 16,-25 0-16,0 0 0,-1 0 16,1 0-16</inkml:trace>
  <inkml:trace contextRef="#ctx0" brushRef="#br0" timeOffset="26154.71">25673 8483 0,'0'-25'0,"0"50"47,0 0-32,0 0-15,0 0 0,0-1 16,0 1-16,-25 0 16,25 25-16,0-1 0,0-24 15,0 0-15,0 0 16,0-1-16,0 1 0</inkml:trace>
  <inkml:trace contextRef="#ctx0" brushRef="#br0" timeOffset="26846.35">26095 8483 0,'0'-25'15,"0"50"17,0 25-17,0-25 1,0-1-16,0 1 0,0 0 16,0 0-16,0 24 0,0 1 15,0 0-15,0-26 16,0 1-16,0 0 0,0 0 15,0 0-15</inkml:trace>
  <inkml:trace contextRef="#ctx0" brushRef="#br0" timeOffset="27327.6">26095 8657 0,'0'0'0,"0"-25"16,0 0-16,24-24 0,-24 24 0,0 0 16,0 0-16,25 0 0,-25 1 15,50-26-15,-25 50 16,-25-25-16,24 25 0,1 0 16,0 0-16,0 0 0,-25 25 15,25 0-15,-25 24 0,0 1 16,0 0-16,0-26 0,-25 26 15,25-25-15,-25 0 0,0-1 16,0 1-16,1 0 0,-1-25 16,-25 25-16,25-25 15,1 0-15,-1 0 16,0-25-16,25 0 16,0 0-16,25 25 31,0 0-31,-1 0 15,1 25 1,0 0-16,0-25 0,-25 25 16,25 0-16,-1-25 0,1 24 15,0-24-15,0 25 0,0-25 16,-1 25-16,1-25 16,0 25-16,0-25 0,0 0 15,-1 0-15,1 25 0,0-25 16</inkml:trace>
  <inkml:trace contextRef="#ctx0" brushRef="#br0" timeOffset="27664.04">26913 8607 0,'0'-25'0,"0"50"0,0-74 0,0 24 16,-25-25 0,0 25-16,1 1 15,-1 24-15,0 0 16,-25 0 0,26 24-16,-1 1 15,25 0-15,-25 0 0,0 0 0,0-1 16,25 1-16,-24 25 0,24-1 15,0 1-15,0-25 16,0 0-16,24-1 0,1 1 16,0 0-16,0-25 0,0 25 15,24-25-15,26 0 16,-26 0-16,1 0 0,-1-25 0</inkml:trace>
  <inkml:trace contextRef="#ctx0" brushRef="#br0" timeOffset="28046.79">27360 8434 0,'0'0'0,"-25"0"47,0 0-47,0 24 15,0-24-15,-24 25 16,24 25-16,0-50 16,25 25-16,-25-25 0,25 24 15,0 1-15,0 0 16,25 0-16,0 0 16,0-1-16,0-24 0,-1 25 15,1 0-15,0 0 16,25 24-16,-50-24 15,0 0-15,0 0 16,-25-25 0,0 0-16,-25 0 15,26 0-15,-1 0 16,0 0-16,0-25 0,0 25 16,25-25-16</inkml:trace>
  <inkml:trace contextRef="#ctx0" brushRef="#br0" timeOffset="28299.6">27732 8657 0,'-25'0'0,"0"0"0,0 0 31,50 0-15,0 0 0,24 0-16,-24 0 0,25 0 0,-25 0 15,49 0-15,-24 0 16,-1-25-16,-24 25 16,0 0-16</inkml:trace>
  <inkml:trace contextRef="#ctx0" brushRef="#br0" timeOffset="28525.24">27905 8458 0,'-25'0'15,"25"25"1,0 0-16,0 0 15,-24 49 1,24-24-16,0-1 16,0-24-16,24 25 0,-24-1 0,0-24 0,25 0 15,-25 49 1</inkml:trace>
  <inkml:trace contextRef="#ctx0" brushRef="#br0" timeOffset="28781.02">28401 8334 0,'0'0'16,"-24"-24"-1,24 48 1,0 1-16,0 0 0,0 0 15,0 49-15,0-24 16,0-1-16,0 1 0,0 0 16,0-26-16,0 26 0,0 0 15,0-26-15,0 26 0,0 0 16</inkml:trace>
  <inkml:trace contextRef="#ctx0" brushRef="#br0" timeOffset="29923.14">21530 10145 0,'-24'0'16,"48"0"15,1 0-31,0 0 16,49 0-1,-49 0-15,0 0 0,25 0 16,-25 0-16,-1 0 0,26 0 16,0 0-16</inkml:trace>
  <inkml:trace contextRef="#ctx0" brushRef="#br0" timeOffset="30149.01">21679 10344 0,'0'0'0,"-25"0"31,25-25 0,25 25-31,0 0 16,25 0-16,-25 0 15,24 0-15,1 0 0,-1 0 16</inkml:trace>
  <inkml:trace contextRef="#ctx0" brushRef="#br0" timeOffset="31335.55">24829 9624 0,'0'-25'16,"-24"1"-1,24-1 1,0 0 0,0 0 77,0 50-46,-25-25-47,25 25 16,0 0-16,0-1 0,0 1 16,-25 25-16,25-25 15,0 49-15,0-49 0,0 0 16,0-1-16,0 1 0,0 0 15</inkml:trace>
  <inkml:trace contextRef="#ctx0" brushRef="#br0" timeOffset="31656.62">25226 9426 0,'0'0'16,"0"-25"-16,25 25 0,-25-50 31,-25 50-15,25 25-1,-24-25-15,-1 75 0,0-51 16,0 26-16,0 0 0,1-1 15,-26 1-15,25 24 0,0-24 16,1 24-16,-26 50 16,25-74-16,0 24 0,0-24 15,1 0-15,24-1 0,-25 1 0,25-25 16</inkml:trace>
  <inkml:trace contextRef="#ctx0" brushRef="#br0" timeOffset="32049.96">25375 9798 0,'75'-75'31,"-75"51"-15,0 48 15,-25 1-31,25 25 16,-25-25-16,25-1 15,-25 1-15,25 50 16,0-51-16,0 1 0,-25 0 16,25 0-16,0 0 15,25 0-15,0-25 16,0 0-1,0 0-15,-1 0 0,1 0 16,50 0-16,-26-25 16,1 25-16,-25 0 0,-1 0 15,26 0-15,-25-25 0,0 25 16,24 0 0,-24 0-16</inkml:trace>
  <inkml:trace contextRef="#ctx0" brushRef="#br0" timeOffset="32379.18">26268 9847 0,'0'0'15,"25"-24"-15,-25-1 16,-25 25-16,25-25 15,-25 25-15,1 0 16,-1 0 0,0 0-16,0 25 15,0-25-15,25 25 0,-24-1 16,-1-24-16,25 25 0,-25 25 16,0-25-16,25-1 15,0 1-15,0 0 0,0 0 16,25 0-16,-25 0 0,25-1 15,24-24-15,26 25 16,-50-25-16,24 25 0,1-25 16,-1 0-16,1 0 0,-25-25 0</inkml:trace>
  <inkml:trace contextRef="#ctx0" brushRef="#br0" timeOffset="33179.44">23242 10443 0,'-25'0'32,"50"0"46,0 0-78,0 0 15,-1 0-15,26 0 16,0 0-16,24-25 0,-24 25 16,-1 0-16,1 0 0,-1 0 15,1 0-15,24 0 0,51-25 16,-51 25-16,-24 0 16,24 0-16,25 0 0,-24 0 15,-1-25-15,0 25 0,1 0 16,24 0-16,50 0 15,-75 0-15,1 0 0,24 0 0,-25-24 16,26 24-16,-26 0 16,25 0-16,0 0 0,-24 0 15,123 24-15,-123-24 0,24 25 16,-25-25-16,1 0 0,24 0 16,-25 25-16,1-25 0,24 0 15,50 25-15,-75-25 16,1 0-16,-1 0 0,0 0 15,1 0-15,-26 0 0,26 0 16,-25 0-16,24 0 0,50-25 16,-50 25-16,-24 0 0,24 0 15,1 0-15,-26 0 0,1 0 16,0 0-16,-1 25 0,1-25 16,24 0-16</inkml:trace>
  <inkml:trace contextRef="#ctx0" brushRef="#br0" timeOffset="34427.57">23391 11038 0,'0'-50'32,"0"26"-17,-25-1 1,0 25 0,0 0-1,1 0 1,-1 0-16,0 0 15,25 25-15,-25-25 16,25 24-16,-25 1 16,25 0-16,0 0 15,25 0-15,0-1 16,0-24-16,0 25 0,-1 0 16,-24 0-16,50 25 15,-25-26-15,0 1 0,-25 0 16,0 0-16,24 0 0,-24-1 15,0 1-15,0 0 16,0 0-16,-24 0 16,-1-25-16,0 0 15,0 0-15,0 0 0,1 0 16,-26 0-16,25 0 0,-24-25 16,24 0-16,25 0 0</inkml:trace>
  <inkml:trace contextRef="#ctx0" brushRef="#br0" timeOffset="34823.75">23788 10716 0,'24'-25'0,"-48"50"15,73-50-15,-24 50 32,0-25-32,-25 24 15,0 1-15,25 0 16,-25 0 0,0 0-16,0-1 0,0 1 15,-25-25-15,0 25 16,0-25-16,0 25 15,1-25-15,-1 0 16,0 0-16,50 25 31,24-25-15,-24 0 0,50 0-16,-50-25 0,24 25 15,1-25-15,-1 25 16,1 0-16</inkml:trace>
  <inkml:trace contextRef="#ctx0" brushRef="#br0" timeOffset="35099.58">24185 11212 0,'0'0'0,"0"-25"31,24 25-15,1 0-16,0 0 16,0-25-16,0 25 0,24 0 15,-24 0-15,49 0 0,-24 0 16,-25 0-16,49 0 15,-49 0-15</inkml:trace>
  <inkml:trace contextRef="#ctx0" brushRef="#br0" timeOffset="35299.67">24482 11013 0,'0'0'0,"-25"0"31,25 25-31,0 0 16,0 0-16,0-1 15,0 1-15,0 25 0,0-25 16,0 24-16,0 26 16,0-26-16,0-24 0</inkml:trace>
  <inkml:trace contextRef="#ctx0" brushRef="#br0" timeOffset="35831.83">24978 10964 0,'0'0'0,"0"-25"15,0 0 1,0 50 15,0 0-15,0-1-16,0 1 15,0 25-15,0-25 16,0-1-16,0 26 16,0 0-16,25-25 0,-25-1 0,0 1 15,0 0-15,0 0 0,0 0 16</inkml:trace>
  <inkml:trace contextRef="#ctx0" brushRef="#br0" timeOffset="36440.28">25003 11038 0,'0'-25'16,"0"50"-16,0-75 0,0 26 15,0-1-15,0 0 16,0 0-1,0 0-15,25 25 16,0-24-16,0-1 16,-1 25-1,1-25-15,0 25 16,0 0-16,0 0 16,-1 0-16,1 25 0,0 0 15,0-25-15,-25 24 16,25 1-16,-25 0 15,0 0-15,0 0 16,0-1-16,-25 1 0,0-25 16,0 25-16,0-25 0,1 25 0,-1-25 15,0 25-15,-25-25 16,50 24-16,-24-24 0,-1 0 16,50 0 46,-1 0-15,1 25-31,0 0-1,0-25-15,24 50 16,-24-25-16,0-1 0,0-24 15,0 25-15,-1 0 16,1-25-16,0 0 0,0 25 16,0-25-16,-1 0 15,1 0-15,-25-25 16,0 0 0</inkml:trace>
  <inkml:trace contextRef="#ctx0" brushRef="#br0" timeOffset="37330.08">25797 10988 0,'0'-24'16,"0"-26"-16,0 25 0,0-24 31,25 24-31,-25 0 16,0 0 46,0 50-31,0 0-31,-25 0 16,25-1-16,-25 1 0,25 25 16,-25-1-16,25 1 0,-25 0 15,1 74-15,-1-75 0,25 1 16,0 0-16,-25-1 0,25 1 16,0-1-16,-25 1 0,25-25 15,0 24-15,-25 26 16,25-50-16</inkml:trace>
  <inkml:trace contextRef="#ctx0" brushRef="#br0" timeOffset="37771.94">26045 11088 0,'0'0'0,"25"0"0,-25 24 47,-25-24-47,25 25 0,0 0 15,-25 25-15,25-25 16,-25-1-16,25 26 0,0-25 0,-24 0 15,24-1-15,0 1 0,0 0 16,0 0-16,0 0 16,24-25 15,1 0-15,0 0-16,0 0 15,0 0-15,-1 0 16,1 0-16,0 0 0,25 0 15,-26 0 1,1 0-16,0 0 16,0 0-1,0 0-15</inkml:trace>
  <inkml:trace contextRef="#ctx0" brushRef="#br0" timeOffset="38361.78">26938 10914 0,'0'-25'15,"-25"25"16,-25 25-15,26-25 0,24 25-16,-25-25 15,0 25-15,0-1 16,25 1-16,-25 0 16,25 0-1,25 0-15,0-1 16,0-24-1,0 25-15,-1 0 16,1 0-16,0 0 16,0 0-16,-25 24 15,0-24-15,0 0 16,-25 0-16,0-1 16,0-24-16,-24 0 15,-1 0-15,1 0 16,24 0-16,0 0 0,0-24 15,0 24-15,1-25 0</inkml:trace>
  <inkml:trace contextRef="#ctx0" brushRef="#br0" timeOffset="39387.06">26095 10988 0,'0'0'0,"-25"0"0,25-24 15,0 48 48,0 1-63,0 0 15,0 25 1,0-26-16,0 1 16,0 0-16,0 0 0,0 0 15,0 0-15,0-1 16,0 1-16,-25-25 31,25-25-15,-25 1-16,25-1 15,0 0-15,0 0 0,0 0 16,0 0-16,0 1 0,0-1 16,0 0-16,0 0 0,0 0 31,0 50-15,0 0-1,0 0-15,0 0 16,0-1-16,0 1 0,0 0 15,0 0-15,-25 25 16,25-26-16,0 1 0,0 0 16,0 0-16,-24 0 0,24-1 15,0 1-15,0 0 16,-25 0-16,25 0 0,0-1 16,0 1-1,0 0 1,25 0 15,-1-25-15,1 0-1,0 0-15,0-25 16,0 25 0,-1 0-16,1 0 15,0-25-15,0 25 0</inkml:trace>
  <inkml:trace contextRef="#ctx0" brushRef="#br0" timeOffset="40181.01">27211 11137 0,'-25'0'0,"0"0"32,50 0 14,25 0-30,-26 0 0,1-25-16,25 25 0,-25 0 15,24-24-15,26 24 16,-51-25-16,26 25 0,0 0 16,-26 0-16</inkml:trace>
  <inkml:trace contextRef="#ctx0" brushRef="#br0" timeOffset="40415.65">27434 10939 0,'-25'0'31,"25"25"-15,0-1-16,0 1 16,0 0-16,0 0 0,0 0 15,0 24-15,0-24 0,0 0 16,0 49-16,25-49 16</inkml:trace>
  <inkml:trace contextRef="#ctx0" brushRef="#br0" timeOffset="40703.67">27905 10864 0,'0'-24'0,"0"48"47,0 1-47,0 0 15,0 0-15,0 0 16,0 49-16,0-49 16,0 0-16,0-1 0,-25 1 15,25 0-15,0 0 0,0 0 0,0 0 16</inkml:trace>
  <inkml:trace contextRef="#ctx0" brushRef="#br0" timeOffset="41011.8">28203 10815 0,'0'0'0,"0"-25"0,0 0 16,-25 50 0,25 0-1,-25 0-15,25-1 16,-49 51-16,24-26 0,0 1 16,0 0-16,0-1 0,1 26 15,-1-1-15,0-24 0,0 24 0,0 75 16,1-75-1,-1-24-15,0 24 0,25-24 0,-25 0 16,25-26-16,-25 26 16,25-25-16,-24 0 0,24-1 15</inkml:trace>
  <inkml:trace contextRef="#ctx0" brushRef="#br0" timeOffset="41399.83">28253 11212 0,'0'0'16,"0"-25"15,0 50-31,-25-25 0,25 25 16,-25 24-16,25-24 15,-25 25-15,25-26 16,-25 1-16,25 25 0,0-25 0,-24-1 16,24 26-16,0 0 15,0-26-15,0 1 16,24-25-16,-24 25 0,25-25 16,0 0-16,0 0 15,24 0-15,-24 0 16,25 0-16,-25 0 0,-1-25 15,1 25-15,0 0 0,0 0 16,0 0 0</inkml:trace>
  <inkml:trace contextRef="#ctx0" brushRef="#br0" timeOffset="41764.68">28922 11361 0,'0'-25'0,"0"50"0,0-75 0,-25 0 15,25 26 1,-24 24-16,-1 0 31,0 0-15,0 24-16,0-24 15,1 25-15,-1 0 0,0 0 0,0 0 16,0-1-16,1 1 0,24 25 16,0-1-16,0-24 15,0 0-15,49 0 0,-24 0 16,0-1-16,24 1 0,1-25 15,0 0-15,-1 0 16,75 0-16,-74 0 0,0 0 16,24-25-16,-24 25 0,-26-24 15</inkml:trace>
  <inkml:trace contextRef="#ctx0" brushRef="#br0" timeOffset="43129.93">30535 10344 0,'49'0'15,"-98"0"-15,98-25 16,-49 0-1,0 0 17,-25 25-17,1 0-15,-1 0 16,0 0-16,-25 0 0,1 0 16,-1 0-16,-74 0 0,25 0 15,-100 0 1,100 0-16,0 0 0,0 0 0,0 0 15,-1 0-15,26 0 0,24 0 16,1 0-16,-1 0 0,1-25 16</inkml:trace>
  <inkml:trace contextRef="#ctx0" brushRef="#br0" timeOffset="43446.65">29443 10096 0,'0'-50'16,"-25"50"15,1 0-31,-1 25 16,0-25-16,0 25 15,-24-1-15,24 1 16,-25-25-16,25 25 0,1 0 16,-1 0-16,0-1 0,25 1 15,0 0-15,0 0 16,0 0-16,25-1 0,0 1 16,24 0-16,50 25 15,-24-50-15,-1 24 0,25-24 16</inkml:trace>
  <inkml:trace contextRef="#ctx0" brushRef="#br0" timeOffset="43935.63">30361 9649 0,'0'-50'16,"-25"50"-16,0-49 15,1 24 1,-1 25 0,25 25-16,-25-25 15,25 25-15,0 24 0,-25-24 16,0 49-16,25-49 0,-25 25 15,25-1-15,0-24 16,-24 0-16,24 0 0,0 0 0,0-1 16,24-24-16,1 25 15,0 0-15,0-25 0,0 0 16,0 0-16,24 0 0,1 0 16,-1 0-16,1 0 0,74-25 15</inkml:trace>
  <inkml:trace contextRef="#ctx0" brushRef="#br0" timeOffset="44162.81">30212 9550 0,'-25'-25'0,"50"50"0,-75-50 0,50 0 16,25 25-16,0-25 16,0 25-16,49-24 15,-49-1-15,74 0 16,-49 25-16,0 0 0</inkml:trace>
  <inkml:trace contextRef="#ctx0" brushRef="#br0" timeOffset="44339.68">30212 9748 0,'-25'0'16,"25"25"-16,50-50 31,-25 25-31,0 0 16,-1-25-16,1 25 0,50 0 15</inkml:trace>
  <inkml:trace contextRef="#ctx0" brushRef="#br0" timeOffset="44783.18">30783 9947 0,'24'0'0,"-48"0"0,73 0 16,-24-25-1,0 25-15,-25-25 0,25 0 16,-1 0-16,1 1 16,-25-1-16,0 0 15,0 0-15,0 0 16,-25 25 0,1-24-16,-1 24 0,0 0 15,0 0-15,0 24 0,-24 1 16,24-25-16,-25 25 0,26 0 15,-26 0-15,50-1 0,-25 1 16,25 0-16,25-25 16,0 0-16,24 0 15,-24 0-15,50 0 16,-51-25-16,26 25 16,-25 0-16,0-25 0,-1 25 0,1 0 15,0 0-15,-25 25 31,0 0-31,0 0 16,0 24-16,-25-24 0,25 0 16,0 0-16,0 49 15,0-24-15,-25-25 0,25 0 0,0 24 16,0-24-16</inkml:trace>
  <inkml:trace contextRef="#ctx0" brushRef="#br0" timeOffset="44977.83">30733 10145 0,'25'-49'31,"0"49"-31,-1 0 0,1 0 16,25 0-16,-1 0 15,-24-25-15,25 25 0,-1 0 0</inkml:trace>
  <inkml:trace contextRef="#ctx0" brushRef="#br0" timeOffset="45112.18">31378 9996 0,'0'25'16</inkml:trace>
  <inkml:trace contextRef="#ctx0" brushRef="#br0" timeOffset="45495.96">31800 9823 0,'0'0'0,"49"0"0,-49-25 15,25 25-15,0 0 0,-25-25 16,25 25 0,-50 0-1,25 25 1,-25 0-16,25-1 16,-25 1-16,25 0 15,-25 0-15,25 0 0,-24-25 16,24 24-16,-25 1 0,0-25 15,25 25-15,-25-25 0,0 25 16,1-25 0,-1 0-16,25 25 15,-25-25-15,50 0 47,0 0-47,-1 0 0,1 0 16,0 0-16,0 0 0,24 0 15,1 0-15,-25 0 0,24 0 16,1-25-16,0 25 0,-26 0 16</inkml:trace>
  <inkml:trace contextRef="#ctx0" brushRef="#br0" timeOffset="45678.1">32321 10046 0,'0'-25'31,"-25"25"-31,25-25 16</inkml:trace>
  <inkml:trace contextRef="#ctx0" brushRef="#br0" timeOffset="46077.55">32965 9773 0,'0'0'0,"-24"0"15,-175-25 1,150 50-1,24 0-15,-25-25 0,25 25 16,-24-1-16,24 1 0,0 0 16,0 0-16,1 0 0,24-1 15,-25 1-15,25 0 0,0 0 0,0 0 16,0 0-16,25-1 16,-1 1-16,1-25 0,0 25 15,25-25-15,-26 0 0,26 0 16,0 0-16,-26 0 0,26 0 15,-25 0-15,24 0 0,-24-25 16,0 25-16,0-25 0,-25 1 16,0-1-16,-25 25 15,-25-25-15,26 25 0,-1 0 16,-25 0-16,25 0 0,-24 0 16,24 0-16,0 25 15,-24-25-15,24 25 0,0-25 0,25 24 16</inkml:trace>
  <inkml:trace contextRef="#ctx0" brushRef="#br0" timeOffset="46425.92">33313 9897 0,'24'-25'0,"-48"50"0,24-75 31,-50 50-31,25 25 0,0-25 16,1 25-16,-1 0 0,-25 0 15,25 24-15,-24-24 16,24 0-16,25 0 0,0 0 16,0-1-16,0 1 15,25 0-15,0 0 16,-1 0-16,51-25 15,-50 0-15,24 0 16,1 0-16,-25-25 16,-25 0-16,0 0 15,-25 0-15,0 25 0,0 0 16,0-24-16,-24 24 0,24 0 16,-25 0-16</inkml:trace>
  <inkml:trace contextRef="#ctx0" brushRef="#br0" timeOffset="46966.63">31552 9699 0,'24'24'32,"1"-24"-17,0 0-15,0 0 16,-25 25-1,25-25-15</inkml:trace>
  <inkml:trace contextRef="#ctx0" brushRef="#br0" timeOffset="47198.01">31725 9773 0,'-49'0'32,"24"0"-32,0-25 15,0 25-15,0 0 16,25-25 15,25 25-15,0 0-16,0 0 0,-25-24 15,25 24-15,-1 0 0,1 0 16,0-25-16,0 25 16,0 0-16,-1 0 0,1 0 15,0 25-15,0-25 16</inkml:trace>
  <inkml:trace contextRef="#ctx0" brushRef="#br0" timeOffset="47451.7">31576 9723 0,'25'0'15,"0"0"1,0 0-16,0 0 16,-1 0-16,1 0 0,0 0 15,25 0-15,-26 25 0,1-25 16,0 0-16</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4T04:18:00.584"/>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0070C0"/>
    </inkml:brush>
  </inkml:definitions>
  <inkml:trace contextRef="#ctx0" brushRef="#br0">2456 4539 0,'-25'0'15,"25"-25"-15,0 1 31,0-1 16,0 50 0,0-1-31,0 1-16,0 0 15,0 49-15,0-49 16,0 25-16,0-25 0,0 24 16,0 1-16,0 0 0,0-26 15,0 1-15,0 50 16,0-26-16,0-24 0,0 0 16</inkml:trace>
  <inkml:trace contextRef="#ctx0" brushRef="#br0" timeOffset="557.41">2456 4887 0,'0'-25'16,"0"50"-16,0-75 0,0 25 0,-25 0 15,25 0-15,0-24 16,-25 24-1,25 0-15,0-24 16,25 24-16,-25 0 0,25 0 0,-25 0 16,24 25-16,1-24 0,0-1 15,0 0-15,0 0 16,24 25-16,-49-25 0,25 25 16,0 0-16,0 25 0,-25 0 15,25 0-15,-25 0 16,0 49-16,-25-49 0,25 0 15,-25-1-15,0 26 0,0-25 16,0 0-16,1-1 0,-1 1 16,-25 25-1,25-50-15,25 25 16,-24-25-16,48 0 47,1 0-32,0 0 1,0 0-16,0 0 16,-1 0-16,1 0 0,0 0 15,0 25-15,0-25 0,0 24 16,-1-24-16,1 0 0,0 25 16,25 0-16,-26-25 15,1 0-15,0 25 0,0-25 16,0 0-16,-25 25 15,24-25-15</inkml:trace>
  <inkml:trace contextRef="#ctx0" brushRef="#br0" timeOffset="1068.57">3225 4911 0,'0'-24'16,"0"48"31,0 1-31,0 0-16,0 0 15,0 0-15,0-1 0,24 1 16,-24 0-16,0 0 0,0 0 15,25-1-15,-25 26 16,0-25-16,25 0 0</inkml:trace>
  <inkml:trace contextRef="#ctx0" brushRef="#br0" timeOffset="1355.15">3497 4911 0,'-24'0'16,"24"-24"-1,24 24 1,1 0-1,0-25-15,0 25 16,0-25-16,-1 25 0,1 0 16,0-25-16,25 25 0,-25-25 15,24 25-15,-24 0 16</inkml:trace>
  <inkml:trace contextRef="#ctx0" brushRef="#br0" timeOffset="1602.15">3671 4638 0,'0'0'0,"-25"-24"15,25 48 1,0 26-1,0-25-15,0 0 16,0 24-16,0-24 0,0 0 16,0 25-16,0-26 0,0 26 0,0-25 15,0 49-15</inkml:trace>
  <inkml:trace contextRef="#ctx0" brushRef="#br0" timeOffset="2282.67">4167 4490 0,'0'0'16,"0"-50"-16,-25 50 16,25-25-16,0 0 0,0 1 31,0-1-31,0 50 31,0-1-31,0 1 16,0 0-16,0 25 15,0-26-15,0 76 16,0-51-16,0 1 0,0 49 16,0-74-16,25 25 0,-25-26 15,0 1-15,0 0 16,0 0-16,0 0 0,25-25 15,-25 24-15,25-24 32,0 0-32,-1-24 15,1 24-15,0 0 0,0-25 16,0 25-16,-1 0 0,1-25 16,0 25-16,25-25 15,-26 25-15,1 0 0,0-25 16</inkml:trace>
  <inkml:trace contextRef="#ctx0" brushRef="#br0" timeOffset="2734.17">4762 4589 0,'0'0'0,"0"-25"0,0 0 16,0 0-16,-24 25 15,24-24-15,-25 24 16,0 0 0,25 24-16,0 1 15,-25 0-15,25 0 16,0 0-16,0-1 15,0 1-15,0 0 0,0 0 16,0 0-16,25-1 0,0-24 16,-25 25-1,25-25-15,-25 25 0,24 0 16,1 0 0,0-25-16,-25 25 0,25-1 31,-25 1-31,0 0 31,-25-25-31,0 0 0,25 25 16,-25-25-16,1 0 0,24 25 15,-25-25-15,0 0 0,0 0 16</inkml:trace>
  <inkml:trace contextRef="#ctx0" brushRef="#br0" timeOffset="5798.54">2729 6350 0,'0'-25'62,"24"25"-46,1 0-1,-25-25-15,25 25 0,0 0 16,0-24-16,24 24 16,-24 0-16,25 0 15,-1-25-15,-24 25 0,0 0 16,0 0-16,-1 0 0,1 0 0,0 0 16,0 0-1,0 0-15</inkml:trace>
  <inkml:trace contextRef="#ctx0" brushRef="#br0" timeOffset="6471.14">3473 6028 0,'0'0'0,"0"-25"0,-25 0 15,25 0-15,0-24 16,0 24-1,0 0-15,0 0 16,0 50 15,0 0-31,0 0 0,0-1 0,0 1 16,0 25-16,0-25 0,0-1 16,0 26-16,0-25 15,25 49-15,-25-49 0,0 0 16,0 0-16,0-1 0,0 1 15,0 0-15,0 0 16,0 0-16,0-1 31,24-24 1,1 0-32,0-24 0,0 24 15,0-25-15,-1 25 16,1 0-16,0 0 0,0-25 15,25 25-15,-26-25 16,1 25-16,0 0 0,0 0 16,0 0-16,-1 0 15,1 0-15</inkml:trace>
  <inkml:trace contextRef="#ctx0" brushRef="#br0" timeOffset="6913.08">4217 5978 0,'0'-25'0,"-25"25"31,0 0-31,0 0 16,25 25-16,-24 0 16,-1 0-16,25-1 15,0 1-15,0 0 16,0 0-16,25-25 16,-25 25-16,24-25 0,26 24 15,-25 1 1,0-25-16,-1 0 15,1 0-15,-25 25 0,25-25 16,0 0-16,-25 25 0,25-25 16,-25 25-16,0-1 31,-25 1-31,-25-25 16,25 25-1,1-25-15,-1 0 16,0 0-16</inkml:trace>
  <inkml:trace contextRef="#ctx0" brushRef="#br0" timeOffset="8522.12">6921 4812 0,'0'-25'16,"0"0"15,-25 25-31,0 0 31,25 25-15,-25-25-1,50 0 32,0 0-31,0 0-1,-1 0-15,1 0 16,0 0-16,25 0 0,-26 0 16,1-25-16,0 25 15,0 0-15,0 0 16,-1 0 0</inkml:trace>
  <inkml:trace contextRef="#ctx0" brushRef="#br0" timeOffset="9080.98">7590 4564 0,'0'0'16,"25"0"-16,-25-25 31,-25 50 0,0-25-31,25 25 0,-24-25 16,-1 25-16,0-25 16,25 24-1,-25 1-15,25 0 16,0 0-16,25 0 16,0-25-1,-25 24-15,25-24 16,-1 0-16,1 25 0,0-25 15,0 25-15,0 0 16,-1 0-16,-24 0 16,0-1-16,0 1 15,0 0 1,-24-25 0,-1 25-16,0-25 0,0 0 15,0 0-15,1 0 16,-1 0-16,0 0 15,0 0-15,0 0 16,1 0-16,-1 0 16</inkml:trace>
  <inkml:trace contextRef="#ctx0" brushRef="#br0" timeOffset="9586.76">7913 4539 0,'0'0'15,"0"-25"-15,0 1 0,0-1 31,0 0-31,0 0 0,0 50 47,24 25-31,-24-26-16,0 1 0,0 25 16,0-1-16,0-24 15,0 0-15,0 25 0,0-26 16,0 26-16,0-25 0,-24 0 15,24 0-15,0-1 16,0 1-16,0 0 16,0 0-16,24 0 15,1-25-15,0 0 16,0 0-16,0 0 16,0 0-16,-1-25 15,26 25-15,-25-25 0,0 25 16,24 0-16,-49-25 0,25 25 15,0 0-15,0 0 0,-1 0 16,-24-25-16,25 25 16</inkml:trace>
  <inkml:trace contextRef="#ctx0" brushRef="#br0" timeOffset="11667.38">6573 5904 0,'0'0'16,"0"-50"15,0 25-31,0 50 94,0 25-79,0-26-15,0 1 16,0 0-16,0 0 0,-25 49 15,25-49-15,0 0 16,0 24-16,0-24 0,0 0 16,0 0-16,0 0 15,0-1-15,0 1 16,25 0-16,-25 0 16,0 0-1,0-1 1,25-24-1,0 0 1,0 0-16,-1 0 16,1 0-16,0-24 15,0 24-15,24 0 16,-24-25-16,0 25 0,0 0 0,0 0 16,0 0-16,-1 0 15,1 0-15,0 0 16</inkml:trace>
  <inkml:trace contextRef="#ctx0" brushRef="#br0" timeOffset="12162.73">7268 6003 0,'-50'-25'31,"25"50"-15,25 0-16,-24-25 15,24 24-15,-25 1 16,25 0-16,0 25 16,0-26-16,0 1 15,25-25 1,24 25 0,-24-25-16,0 0 15,0 0-15,-1 0 0,-24 25 0,25-25 16,0 25-1,-25-1 1,-25-24 0,25 25-16,-25-25 15,1 25-15,-26 0 16,25-25-16,-24 25 16,-1-1-1,25-24-15,0 0 0,1 0 16</inkml:trace>
  <inkml:trace contextRef="#ctx0" brushRef="#br0" timeOffset="12574.25">7615 6152 0,'25'-25'47,"0"25"-32,-1 0-15,26 0 16,-25 0-16,0 0 0,24 0 15,-24 0 1,0 0-16</inkml:trace>
  <inkml:trace contextRef="#ctx0" brushRef="#br0" timeOffset="12816.1">7813 6028 0,'0'-25'0,"-24"50"32,24-1-17,0 1-15,0 0 16,0 0-16,0 0 0,0 24 15,0-24-15,24 0 16,-24 0-16</inkml:trace>
  <inkml:trace contextRef="#ctx0" brushRef="#br0" timeOffset="13519.29">8210 5978 0,'0'-25'0,"0"50"31,0 0-31,0 24 15,0-24-15,25 0 16,-25 0-16,0 24 0,0-24 16,0 0-16,25 0 0,-25 0 15,0 24-15,0-24 16,0 0-16,-25-25 31,0 0-31,25-25 16,0 0-16,-24 0 0,24 1 15,0-1-15,0 0 0,0 0 16,0 0-16,0-24 0,0-1 16,24 25-16,-24-24 15,0 24-15,25 0 0,-25 0 16,25 1-16,0-1 0,0 0 16,-1 25-1,1 0-15,0 25 16,-25 0-16,25-1 15,-25 1-15,0 25 16,0-25-16,0-1 0,-25 1 16,0 0-16,25 0 0,-25-25 0,25 25 15,-24-1-15,-1-24 0,-25 25 16,25-25 0,1 0-16,-1 0 15,0 0-15,25-25 16,25 25-1,0 0-15,-1 0 0,26 0 16,-25 0-16,0 0 16,-1 0-16,1 0 0,0 25 15,25 0-15,-26-25 16,1 25-16,-25 0 0,25-25 16,0 24-16,-25 1 15,25-25-15</inkml:trace>
  <inkml:trace contextRef="#ctx0" brushRef="#br0" timeOffset="13971.19">8806 6077 0,'24'0'31,"1"25"0,-25 0-15,25 0-1,-25-1-15,0 1 16,0 0 0,-25-25-1,25 25-15,-25-25 16,1 25-16,-1-1 15,0-24 1,0 25-16,0-25 16,25 25-16,-24-25 15,24 25 1,24-25 15,26 0-31,-25 0 0,0 0 16,-1 0-16,1 0 0,0 0 15,0 0-15,0 0 16,-1-25-16,1 25 16</inkml:trace>
  <inkml:trace contextRef="#ctx0" brushRef="#br0" timeOffset="14227.7">9128 6176 0,'25'0'47,"0"0"-47,0 0 15,-1 0 1,1 0-16,0 0 0,0 0 16,0 0-16,-1 0 15</inkml:trace>
  <inkml:trace contextRef="#ctx0" brushRef="#br0" timeOffset="14462.06">9227 6052 0,'0'25'47,"0"0"-47,0 0 15,0 0-15,0 24 16,0-24-16,0 0 16,0 24-16,0-24 0</inkml:trace>
  <inkml:trace contextRef="#ctx0" brushRef="#br0" timeOffset="14771.41">9550 5904 0,'0'0'0,"0"-25"31,0 50-15,0-1-16,0 1 15,0 0-15,0 0 0,0 0 16,0 24-16,0-24 0,0 25 16,0-1-16,0-24 15,0 0-15,0 0 0</inkml:trace>
  <inkml:trace contextRef="#ctx0" brushRef="#br0" timeOffset="15090.18">9947 5655 0,'0'-24'0,"0"48"0,0-73 0,24 24 16,-24 50-1,0 0 1,-24-1-16,24 26 0,-25 74 16,0-49-16,0-26 15,0 50-15,1-24 0,24-1 16,-50 75-16,25-75 15,0 1-15,1 74 16,24-75-16,-25-24 0,25-1 16,0 1-16,0 0 0,-25-26 15</inkml:trace>
  <inkml:trace contextRef="#ctx0" brushRef="#br0" timeOffset="15473.96">10170 6028 0,'0'0'0,"25"-25"0,-25 0 16,0 0-1,-25 25 1,0 0 0,0 0-1,1 25 1,-1 25-16,0-26 16,0 1-16,0 25 0,25-1 15,-25-24-15,25 0 16,0 0-16,0 24 0,0 1 15,25-25-15,0 0 0,0-25 16,0 24-16,0 1 0,24-25 16,-24 0-16,25 0 0,-26 0 15,51 0-15</inkml:trace>
  <inkml:trace contextRef="#ctx0" brushRef="#br0" timeOffset="15832.14">10691 6077 0,'0'-25'16,"-25"25"-1,0 0 1,25 25-1,-25 0-15,1 0 0,24 0 16,0-1-16,0 1 16,0 0-16,24 25 15,1-26 1,0 1-16,0-25 0,-25 25 16,25 0-16,-1-25 0,-24 25 15,25-25-15,0 49 0,-25-24 16,-25 0-1,0-25-15,1 25 0,-1-25 16,0 0-16,0 0 0,-49 0 16</inkml:trace>
  <inkml:trace contextRef="#ctx0" brushRef="#br0" timeOffset="17473.64">2530 3646 0,'-25'0'15,"0"0"-15,1 25 0,-1-25 16,0 0-16,0 0 16,25 25-1,-25-25-15,1 0 0,-1 25 16,0 0-16,0-25 16,0 24-16,1-24 15,-1 50-15,0-50 16,0 25-16,25 0 15,-25-25-15,25 24 0,0 1 16,-24 0-16,24 0 0,0 0 16,0-1-16,0 1 0,0 25 15,-25-25-15,25-1 0,0 1 16,0 25-16,0-25 16,0 24-16,0-24 0,0 25 0,0-26 15,25 26-15,-25 0 0,0-1 16,0 1-16,0-1 0,0 1 15,24 0-15,-24-1 0,0 1 16,0 0-16,0-1 0,25 26 16,-25-26-16,25 1 15,0 49-15,-25-49 0,25-1 16,-25 26-16,24-26 0,-24 1 16,0-1-16,25 26 0,-25-26 15,25 26-15,-25 24 16,25-24-16,-25-26 0,25 1 15,-25-1-15,24 1 0,-24 0 16,0 24-16,0-24 0,25-1 16,-25 50-16,0-24 0,0-26 15,0 1-15,0 0 0,0-1 16,25 1-16,-25-1 0,0-24 16,0 25-1,25 0-15,-25-26 0,25 1 0,-25 0 16,24-25-16,1 25 15,0-25 1,0 0-16,0 0 16,-1 0-16,1 0 15,25-25-15</inkml:trace>
  <inkml:trace contextRef="#ctx0" brushRef="#br0" timeOffset="18905.09">10616 4018 0,'0'0'0,"-24"0"16,24-24-16,0-1 15,24 25 17,1 0-17,0 0-15,0 0 0,0 0 16,-1 0-16,1 0 0,0 0 16,0 0-16,0 0 0,24 25 15,-24-25-15,0 24 16,0-24-16,-1 25 15,-24 0-15,25-25 16,-25 50-16,0-26 16,0 1-16,25 0 0,-25 0 15,0 0-15,0-1 0,0 1 16,0 0-16,0 25 16,0-26-16,0 1 0,0 25 15,0-25-15,0 24 0,0-24 16,0 25-16,0-1 0,-25 26 15,25-26-15,0 1 16,0-25-16,0 24 0,0-24 16,0 25-16,0-25 0,0 24 15,0-24-15,0 49 16,0-24-16,0-25 0,0 24 16,0-24-16,25 25 0,-25-25 0,0 24 15,0 1-15,0-25 0,0 74 16,0-50-16,25 1 15,-25 0-15,0-1 0,25-24 16,-25 25-16,0-1 0,0-24 16,0 25-16,0-1 15,0-24-15,0 0 0,0 0 16,0 0-16,0-1 0,0 1 16,0 0-16,0 0 0,-25 0 15,25-1-15,0 1 16,0 0-16,-25-25 0,25 25 15,0 0-15,0-1 16,-25 1-16,25 0 16,0 0-16,-25 0 15,25-1-15,-24-24 16,24 25-16,-25 0 0,0 0 16,0 0-1,0-1-15,1 1 16</inkml:trace>
  <inkml:trace contextRef="#ctx0" brushRef="#br0" timeOffset="20382.39">11609 3969 0,'0'0'0,"-25"0"15,-25-25 1,25 25 0,1 0-16,-1 0 31,0 0-15,25 25-1,-25-25-15,0 25 16,1-1-16,-1 1 15,0 0 1,25 0-16,-25-25 0,25 25 0,0-1 16,-25 26-16,25-25 0,-24 24 15,24 1-15,0-25 16,0 0-16,0 24 0,0-24 16,0 25-16,-25-26 0,25 26 15,0 0-15,0 24 0,0-24 16,0-1-16,0-24 15,0 25-15,25-1 0,-25-24 16,0 25-16,0-25 0,0 24 16,0 26-16,0-51 0,0 26 15,0-25-15,-25 24 0,25-24 16,0 25-16,0-25 0,0 24 16,0 1-16,-25 24 15,25-49-15,0 25 0,0-1 16,0-24-16,0 25 0,0-26 15,0 26-15,0-25 0,0 49 16,0-24-16,0-25 0,25 0 16,-25-1-16,0 1 15,25 0-15,-25 0 0,0 0 16,0-1-16,24 1 16,-24 0-16,0 0 0,0 0 0,0-1 15,0 1-15,25 0 16,-25 0-16,0 0 15,0-1 1,25-24-16,-25 25 16,25-25-16,0 0 0,-1 0 15,1 0-15,0 0 16,25 0-16,-26 0 0,1-25 16,25 25-16</inkml:trace>
  <inkml:trace contextRef="#ctx0" brushRef="#br0" timeOffset="20956.3">12105 4043 0,'0'-25'15,"0"1"1,0 48 31,0 1-31,0 0-16,0 0 0,-25 0 15,25 49-15,0-49 0,0 24 16,0-24-16,0 0 15,0 25-15,0-26 0,0 1 0,0 0 16,0 0-16,25 0 16,-25-1-16</inkml:trace>
  <inkml:trace contextRef="#ctx0" brushRef="#br0" timeOffset="21197.51">11881 4043 0,'-24'0'16,"48"0"-16,-48-25 0,-1 25 16,25-24-16,25 24 15,-1 0 1,1-25-16,0 25 15,25 0-15,-26 0 0,26-25 16,24 25-16,-24 0 16</inkml:trace>
  <inkml:trace contextRef="#ctx0" brushRef="#br0" timeOffset="21414.99">11832 4440 0,'0'0'16,"25"0"-16,-1 50 31,1-50-31,-25 24 16,25-24-16,0 0 0,49 0 15,-49 0-15,0 0 16,0 0-16,24 0 0</inkml:trace>
  <inkml:trace contextRef="#ctx0" brushRef="#br0" timeOffset="21649.53">12328 4440 0,'0'25'47,"0"0"-32,0-1-15,0 1 16,0 0-16,0 0 0,25 0 16,-25-1-16,0 1 0,25 50 15,-25-51-15</inkml:trace>
  <inkml:trace contextRef="#ctx0" brushRef="#br0" timeOffset="21942.67">12650 3944 0,'0'0'0,"0"-25"16,0 0-16,-24 50 31,-1 0-31,25 0 0,-25 24 16,25 1-16,0-25 16,-25 24-16,25 1 0,0 49 15,0-49-15,0 49 16,0-49-16,0-1 0,0 1 15,0-25-15,25 24 0,0 1 16,0-25-16</inkml:trace>
  <inkml:trace contextRef="#ctx0" brushRef="#br0" timeOffset="22303.1">12948 4192 0,'0'-25'16,"0"50"-16,0-75 0,-25 50 15,0 0 1,1 0 0,24 25-1,-25 0-15,25 0 16,0 0-16,0-1 0,0 1 15,0 0-15,25 25 16,-1-26-16,1 1 16,0 0-16,-25 0 0,25 0 0,0-1 15,-1-24-15,1 25 0,0 0 16,-25 0-16,25 0 16,-50-25-1,25 24-15,-25-24 16,0 0-16,-24-24 15,-1 24-15,25-25 0</inkml:trace>
  <inkml:trace contextRef="#ctx0" brushRef="#br0" timeOffset="22570.87">13196 3894 0,'0'0'16,"25"-24"-16,-25-1 0,25 25 16,0 25-1,-25-1-15,24 1 16,1 50-16,0-26 16,0 1-16,-25-1 15,25 26-15,-1-26 0,-24 1 0,0 24 16,0-24-16,0 0 0,0 49 15,-24-50-15,-1-24 16,25 0-16</inkml:trace>
  <inkml:trace contextRef="#ctx0" brushRef="#br0" timeOffset="23270.41">12030 5457 0,'0'-25'16,"0"0"-16,0 1 15,-25 24 1,25 24-1,0 26 1,0-25-16,0 0 16,0 24-16,0-24 0,25 25 15,-25-26-15,0 26 0,25-25 16,-25 24-16,25 26 16,-25-50-16,0 0 0,0-1 15,0 1-15</inkml:trace>
  <inkml:trace contextRef="#ctx0" brushRef="#br0" timeOffset="23522.1">11832 5482 0,'0'0'0,"-25"-25"15,0 0-15,0 0 16,25 1 0,25 24-16,0 0 15,0-25-15,0 25 16,-1 0-16,51-25 16,-26 25-16,1 0 0,-25 0 15,24-25-15,-24 25 0</inkml:trace>
  <inkml:trace contextRef="#ctx0" brushRef="#br0" timeOffset="23726.68">11857 5829 0,'0'25'15,"0"-50"-15,24 75 16,1-50-16,0 25 0,0-25 15,0 0-15,-1 0 16,1 0 0,25 0-16,-25 0 0,-1 0 15,1 0-15,0 0 0</inkml:trace>
  <inkml:trace contextRef="#ctx0" brushRef="#br0" timeOffset="24087.39">12353 5854 0,'25'0'0,"-25"-25"0,24 25 15,1-25 1,0 25-16,0 0 16,0 0-16,-1 25 15,1-25-15,-25 25 16,25 0-16,-25 0 0,0-1 0,0 1 15,0 0-15,0 0 16,0 0-16,-25-25 0,25 24 16,-49 1-16,24-25 15,0 0-15,0 25 16,0-25-16,1 0 16,48 0 15,1 0-31,0 0 15,0 0-15,24-25 16,26 25-16,-50 0 16,24-25-16,-24 25 0,0-24 0</inkml:trace>
  <inkml:trace contextRef="#ctx0" brushRef="#br0" timeOffset="24406.01">13022 5507 0,'25'-25'0,"-50"50"0,50-75 0,-25 25 0,0 0 16,25 1-16,-25-26 15,0 25 1,-25 25-16,0 25 15,25 0-15,-24-25 16,-1 74-16,0-24 16,0-25-16,25 24 0,-25 1 15,25-1-15,-24 51 0,-1-51 16,25 1-16,0 24 16,25-24-16,-25-25 15,24 0-15,1-25 0,0 24 16,25-24-16</inkml:trace>
  <inkml:trace contextRef="#ctx0" brushRef="#br0" timeOffset="24738.25">13221 5556 0,'0'0'15,"-25"0"1,0 25-16,25 0 16,-25 0-16,25-1 15,0 1 1,0 0-16,0 0 0,25 0 16,-25-1-16,25 1 0,0 0 15,-25 0-15,25-25 0,0 25 16,-1 0-16,1-25 15,-25 24-15,25 1 16,0-25-16,-25 25 16,-25-25-1,0 0-15,-24 0 16,24 0-16</inkml:trace>
  <inkml:trace contextRef="#ctx0" brushRef="#br0" timeOffset="24991.1">13444 5283 0,'25'0'0,"0"0"16,0 0-1,-1 0-15,1 50 0,0-25 16,-25 0-16,25-1 0,0 26 15,-1-25-15,-24 24 0,25 51 16,0-51-16,-25 1 16,0-1-16,0 1 0,-25-25 15,25 25-15,-25-26 0,1 1 16,-1 0-16</inkml:trace>
  <inkml:trace contextRef="#ctx0" brushRef="#br0" timeOffset="25621.29">13816 3969 0,'25'-50'32,"0"25"-17,0 1-15,24 24 16,-24 0-16,25-25 16,-26 25-16,26 0 0,-50 25 15,25-1-15,-25 1 0,25 0 16,-25 0-16,0 0 0,0 24 15,0-24-15,0 74 16,0-49-16,0-1 0,0 26 16,0-26-16,-25 26 0,25-1 15,0 1-15,0-1 0,0 25 0,0 50 16,0-74-16,0-1 16,0 0-16,0 1 0,0-1 15,25 25-15,-25-24 0,0-1 16,24 75-1,-24-75-15,0-24 0,0 25 0,0-26 16,0 1-16,0-1 0,0-24 16,-24 25-16,-1-25 0,0 24 15,0-24-15,25 0 16,-25-25-16,1 0 0</inkml:trace>
  <inkml:trace contextRef="#ctx0" brushRef="#br0" timeOffset="25954.27">14734 5184 0,'0'25'32,"25"-25"-32,0 0 15,-1 0 1,1 0-16,0 0 0,0 0 15,24 0-15,-24 0 0,0 0 16,0 0-16,24 0 16,-24 0-16</inkml:trace>
  <inkml:trace contextRef="#ctx0" brushRef="#br0" timeOffset="26110.27">14808 5358 0,'0'0'0,"0"25"0,25-25 16,-25 24 0,25-24-16,0 0 0,24 0 15,1 0-15,-25 0 16,24 0-16</inkml:trace>
  <inkml:trace contextRef="#ctx0" brushRef="#br0" timeOffset="26770.06">15801 3870 0,'0'0'0,"-50"-25"16,-24 25 15,74 25-31,-25-25 16,0 24-16,25 1 0,-25 0 15,0 0-15,1 0 16,-1 24-16,25 1 16,-25-1-16,25-24 0,0 25 15,-25-1-15,25 1 0,0 0 0,0 24 16,0-24-16,0 74 0,0-50 15,0 0-15,0-24 16,-25 25-16,25-26 0,0 1 16,0-1-16,0 1 0,0 49 15,0-49-15,0-1 16,0-24-16,0 25 0,0-1 0,0 1 16,0 0-16,0-1 15,0 1-15,0 49 0,0-49 16,0-1-16,0 1 0,0 0 15,0-26-15,0 26 0,0-25 16,0 24-16,0-24 0,25 25 16,0-25-16,-25-1 15,25-24-15,0 25 0,-1-25 16,-24 25-16,25-25 0,25 0 16,-25 0-16,49-25 15,-24 25-15,-1-25 0</inkml:trace>
  <inkml:trace contextRef="#ctx0" brushRef="#br0" timeOffset="27295.16">16371 4068 0,'0'0'16,"0"-50"15,0 75-15,0 0-1,0 25-15,0-26 16,0 26-16,0 24 16,0-49-16,0 25 15,0-25-15,25 24 0,-25-24 16,25 49-16,0-49 0,-25 0 15,24 0-15,1-50 32,-25 0-32,25-24 15,0 24-15,-25-25 0,25 1 16,24-51-16,-24 51 16,-25-1-16,25 1 0,24-26 15,-49 50-15,0 1 0,25 24 16</inkml:trace>
  <inkml:trace contextRef="#ctx0" brushRef="#br0" timeOffset="27623.06">16942 3919 0,'0'-25'15,"0"50"-15,0-74 0,0 24 16,-25 74 15,0-24-31,25 0 0,-25 0 16,0 24-16,1 1 0,-1 0 15,0-1-15,0 26 0,25-26 16,-25 75-16,1-74 16,24-1-16,0 1 0,0 0 0,24-1 15,1 1-15,-25-25 0,25-1 16,25 1-16,-26 0 16</inkml:trace>
  <inkml:trace contextRef="#ctx0" brushRef="#br0" timeOffset="27958.43">17190 4167 0,'0'0'0,"-25"-25"31,0 50-31,25 0 15,-25 0-15,25 24 16,0-24-16,0 0 16,25 0-16,-25 0 15,25-1-15,-25 26 16,25 0-16,-1-26 16,-24 1-16,0 0 0,25 0 15,-25 0-15,0-1 16,0 1-16,-25-25 15,1 0-15,-1 0 16,0 0-16,0 0 16,-24-25-16</inkml:trace>
  <inkml:trace contextRef="#ctx0" brushRef="#br0" timeOffset="28217.04">17413 3919 0,'0'0'15,"0"-25"-15,25 25 16,-1 0-16,1 25 16,0 0-16,0 25 15,0-26-15,0 1 16,-1 25-16,-24-1 0,25 75 15,0-49-15,-25-1 16,0 1-16,0-1 0,-25 0 16,0-24-16,1 24 0,-1-24 15</inkml:trace>
  <inkml:trace contextRef="#ctx0" brushRef="#br0" timeOffset="28822.16">16718 5407 0,'-24'0'31,"-1"0"-31,25 25 16,0 0 0,0 0-16,0 0 0,0-1 15,0 1-15,0 25 0,0-25 16,0-1-16,25 1 0,-1 25 15,1-25-15,0-1 16,25 1-16,-26-25 0,26 0 16,-25 0-16,24 0 0,1 0 15,-25-25-15,49-24 0,-49 24 16,0-25-16,-25 26 0,0-26 16,0 25-16,0-24 0,-25-1 15,0 0-15,0 26 0,-49-26 16,24 25-16,26 0 15,-26 25-15,25 0 0,0 0 16,1 25-16,-1-25 0,0 25 0</inkml:trace>
  <inkml:trace contextRef="#ctx0" brushRef="#br0" timeOffset="29494.02">18107 3845 0,'0'-25'15,"25"0"-15,0-24 16,0 49-16,-25-25 16,49 25-16,-24 0 15,0 0-15,25 0 0,-26 0 16,1 0-16,0 0 0,-25 25 16,25-25-16,0 24 0,-25 1 15,0 0-15,24 25 16,-24-1-16,0 1 0,-24-1 15,24 1-15,-25 0 0,0 24 16,25 0-16,-25 1 0,0-1 16,-24 75-16,24-50 15,25-24-15,-25 24 0,0-25 16,25 1-16,-24-1 0,24 1 16,0-1-16,-25 75 0,25-75 15,0 1-15,0-26 0,0 26 16,-25-1-16,25 0 0,0-24 15,-25 25-15,25-26 0,-49 50 16,24-74-16,0 0 16,25 25-16,-25-26 0,0-24 0,1 25 15,-26-25-15,25 25 0,0-25 16,-24 0-16</inkml:trace>
  <inkml:trace contextRef="#ctx0" brushRef="#br0" timeOffset="31966.6">2952 8458 0,'25'0'0,"-25"-24"32,-25 24-32,25 24 78,0 1-63,0 0 1,0 25-16,0-1 16,0-24-16,0 0 15,25 24-15,-25 1 0,0-25 16,24 24-16,-24 1 0,0 24 15,25-24-15,-25-25 0,0 25 16,0-26-16,25 1 0,-25 0 16,0 0-16,25 0 0,-25-1 15</inkml:trace>
  <inkml:trace contextRef="#ctx0" brushRef="#br0" timeOffset="32248.02">2828 8682 0,'0'-25'16,"0"50"-16,-25-50 0,0 0 16,0 25-16,25-25 15,-24 25-15,-1 0 16,25-25-16,25 25 31,-1-24-15,1 24-16,0 0 0,0-25 15,24 25-15,26-25 16,-1 0-16,-49 25 0,25 0 16</inkml:trace>
  <inkml:trace contextRef="#ctx0" brushRef="#br0" timeOffset="32496.26">2803 9203 0,'0'0'0,"0"24"15,0 1-15,0 0 0,25-25 31,0 0-15,-1-25-16,51 25 16,-50 0-16,-1-25 15,26 25-15,0 0 16,-1 0-16,-24-24 0,0 24 0</inkml:trace>
  <inkml:trace contextRef="#ctx0" brushRef="#br0" timeOffset="32875.39">3448 9103 0,'0'0'0,"0"-24"0,25 24 0,-25-25 16,24 25-16,-24-25 16,25 0-16,0 25 31,-25 25-31,25 0 0,0 0 15,-1-1 1,-24 1-16,0 0 0,0 0 16,0 0-1,0-1-15,-24 1 0,-1-25 0,25 25 16,-50 25-16,25-26 16,1-24-16,-1 25 0,-25 0 15,50 0-15,-25-25 16,25 25-16,25-25 31,0 0-31,0 0 16,0-25-16,24 25 15,26-50-15,-1 25 16,-49 1-16,25 24 0,-26-25 16,1 25-16</inkml:trace>
  <inkml:trace contextRef="#ctx0" brushRef="#br0" timeOffset="33258.91">4192 8483 0,'0'0'0,"0"-25"16,25 1-16,-25-1 0,0 0 31,-25 50-31,25 0 0,-50 24 16,26-24-16,24 25 0,-25-1 15,0 1-15,25-1 0,-25 1 16,0 49-16,25-49 16,0 49-16,0-49 0,25-1 15,-25 1-15,25 0 0,0-1 16,0-24-16,-1 0 0,1 0 16,50 24-16</inkml:trace>
  <inkml:trace contextRef="#ctx0" brushRef="#br0" timeOffset="33623.43">4514 8880 0,'0'0'16,"-24"0"-16,24-25 0,0 0 0,0 1 15,-25 24-15,25-25 16,-25 25-16,0 0 15,25 25 1,-25-1-16,25 26 16,0-25-16,0 0 15,0-1-15,0 1 16,25-25-16,0 25 16,-25 0-16,50 0 15,-26-25-15,1 25 0,0-1 16,0-24-16,-25 25 0,25-25 15,-25 25-15,0 0 16,0 0-16,-25-25 16,0 24-16,0-24 15,0 0-15,1 0 0,-1 0 16,-25 0-16,1-24 16</inkml:trace>
  <inkml:trace contextRef="#ctx0" brushRef="#br0" timeOffset="33936.22">4688 8409 0,'0'-50'31,"25"50"-16,0 25-15,-1 0 16,26 24-16,-25-24 16,0 25-16,0-1 15,-25 1-15,24 0 0,1-1 16,-25 26-16,25-26 0,-25 26 16,0 49-16,0-75 0,-25 1 15,0 0-15,25-1 0,-24-24 16,-1 25-16,25-26 0,-25 1 15,0 0-15,0 25 16</inkml:trace>
  <inkml:trace contextRef="#ctx0" brushRef="#br0" timeOffset="34302.94">5432 8979 0,'25'0'47,"0"0"-31,24 0-16,1 0 15,-25 0-15,24-25 0,51 25 16,-51 0-16,-24 0 15,25 0-15,-25 0 0</inkml:trace>
  <inkml:trace contextRef="#ctx0" brushRef="#br0" timeOffset="34523.47">5531 9153 0,'0'0'0,"0"25"0,25-25 32,0 0-17,0 0-15,24 25 16,1-25-16,-25 0 16,49 0-16,-49 0 0,25-25 15,-1 25-15</inkml:trace>
  <inkml:trace contextRef="#ctx0" brushRef="#br0" timeOffset="38073.42">7268 7516 0,'0'-25'32,"0"0"-17,0 0 1,0 1-1,0-1 17,0 0-17,0 50 63,0 0-62,-25-25-16,25 24 16,0 1-16,0 0 15,0 0-15,0 49 0,0-49 16,0 0-16,0 0 0,0-1 0,0 1 16,0 25-16,0-25 15,0-1-15,0 1 0,25 25 16,-25-25-16,0-1 0,0 1 15,0 0-15,0 0 0,0 0 16,0 0-16,25-1 0,-25 1 16,0 25-16,0-25 15,0-1-15,0 1 16,0 0-16,0 0 0,0 0 16,0-1-16,0 1 0,0 0 15,0 0-15,0 0 16,0-1-16,0 1 0,0 0 0,24 0 15,-24 0-15,0-1 0,25 1 16,-25 0-16,0 0 16,0 0-16,25-1 0,-25 1 15,0 0-15,25 0 16,-25 24 0,0-24-16,25 0 15,-25 0-15,0 0 16,0-1-16,0 26 15,0-25 1,0 0-16,0 0 0,0-1 16,0 1-16,0 0 15,0 0 1,0 0-16,0-1 0,24 1 16,-24 0-1,25 0 1,-25 0-1,25-25-15,-25 24 16</inkml:trace>
  <inkml:trace contextRef="#ctx0" brushRef="#br0" timeOffset="39370.25">7987 7541 0,'-25'-25'0,"25"0"15,0 0 1,0 0-16,0 1 16,-25-1-1,25 0 1,0 50 15,0 0-15,0-1-16,0 1 15,0 0-15,0 25 0,0-1 16,25 1-16,-25-25 16,0-1-16,0 1 0,25 25 15,-25-25-15,0-1 0,0 1 16,0 0-16,25 25 16</inkml:trace>
  <inkml:trace contextRef="#ctx0" brushRef="#br0" timeOffset="39927.01">7962 7541 0,'-25'-50'15,"50"100"-15,-50-125 16,1 75-16,24-25 0,0 1 15,0-1-15,24 0 16,1 0 0,-25 0-16,25 25 0,0 0 15,0-24-15,0 24 0,-1 0 16,1 0-16,0 0 16,0 0-16,0 24 0,-1 1 15,-24 0-15,0 0 16,0 0-16,0-1 0,0 1 15,-24 25-15,-1-25 16,0-1-16,0 1 0,0-25 16,1 25-16,-1 0 0,0-25 15,25 25-15,-25-25 0,0 0 16,50 0 46,0 0-46,0 0-16,-25 24 16,25-24-16,-1 25 0,1 0 15,0-25-15,0 25 16,0 0-16,-1-25 0,1 24 16,0 1-16,0-25 0,0 25 15,24 0-15,-24-25 16,0 0-16,0 25 0,-1-25 15</inkml:trace>
  <inkml:trace contextRef="#ctx0" brushRef="#br0" timeOffset="40190.28">8508 7714 0,'0'25'0,"0"0"31,0 0-15,0-1-16,0 26 15,0-25-15,0 0 16,0-1-16,0 1 0,0 0 15,25 0-15,-25 0 0,0 0 16,0-1-16</inkml:trace>
  <inkml:trace contextRef="#ctx0" brushRef="#br0" timeOffset="40565.94">8830 7789 0,'25'0'63,"0"0"-48,0 0-15,0-25 0,-1 25 16,1 0-16,25 0 15,-25 0-15,0 0 0,-1-25 16,1 25-16</inkml:trace>
  <inkml:trace contextRef="#ctx0" brushRef="#br0" timeOffset="40821.54">8954 7590 0,'0'0'0,"-24"25"47,24 0-47,0 0 15,0-1-15,0 1 0,0 0 16,0 25-16,24-1 15,-24-24-15,25 25 0,-25-26 16,0 1-16,0 0 0</inkml:trace>
  <inkml:trace contextRef="#ctx0" brushRef="#br0" timeOffset="41842.14">9376 7491 0,'0'-25'0,"0"50"0,0-75 16,-25 26-16,25-26 16,0 25-1,25 50 32,-25 0-47,25 0 0,-25-1 16,0-48 31,-25 24-32,25-25-15,0 0 16,0 0-1,0 0-15,0 1 32,0-1-32,0 0 15,0 0 126,0 0-110,0 50 0,0 0-31,0 0 16,0 0-16,0 24 16,0-24-16,0 0 0,0 24 15,0-24-15,0 50 0,0-51 16,0 1-16,0 25 0,0-25 16,0-1-16,0 1 0,0 0 15,0 0-15,0 0 16,0-1-16,0 1 15,0 0-15,0 0 16,0 0 0,25-25-16,-25 24 15,25-24-15,0 0 16,-1 0-16,1 25 16,0-25-16,0 0 15,0 0-15,-1 0 0,1 0 0,25 0 16,-25 0-16,-1 0 0,1 0 15,0 0-15,0 0 0,24 0 16,-24 0-16,0 0 16</inkml:trace>
  <inkml:trace contextRef="#ctx0" brushRef="#br0" timeOffset="42347.13">10120 7541 0,'0'0'0,"0"-25"0,0 0 16,-24 25 15,-1 0 0,25 25-31,-25 0 16,0-1-16,25 1 16,0 0-16,-25-25 15,25 25-15,0 0 0,0-1 16,0 1-16,25 0 15,0-25-15,-25 25 16,25-25-16,0 0 0,-25 25 16,24-25-16,1 0 0,0 24 15,0-24-15,0 25 16,-1-25-16,1 0 0,-25 25 16,25-25-16,-25 25 0,0 0 15,-25-1 1,0-24-16,25 25 15,-24-25-15,-1 0 0,0 0 16,0 25-16,0-25 16,1 0-16,-1 0 15</inkml:trace>
  <inkml:trace contextRef="#ctx0" brushRef="#br0" timeOffset="43550.66">8260 9054 0,'-25'0'0,"25"-25"15,25 25 32,0 0-31,0 0-1,24 0-15,-24 0 0,25 0 16,-26 0-16,1 0 0,25 0 16,-25 0-16,-1 0 0,26 0 0,0 0 15,-26 0 1,1 0-16,0 0 15</inkml:trace>
  <inkml:trace contextRef="#ctx0" brushRef="#br0" timeOffset="44222.27">9277 8756 0,'25'0'16,"-50"0"15,0 0 0,0 0-15,25 25-16,-24-25 16,-1 25-16,0-1 15,25 1-15,-25 0 16,25 0 0,0 0-1,25-25-15,0 24 16,0-24-1,-25 25-15,24-25 0,1 25 0,0-25 16,0 25-16,24 0 16,-24 0-1,0-1 1,0-24-16,-25 25 16,0 0-1,-25-25-15,25 25 16,-25-25-16,25 25 0,-25-25 15,1 0-15,-1 0 0,0 0 16,-25 0-16,26 0 16,-1 0-16,0-25 0,0 0 15</inkml:trace>
  <inkml:trace contextRef="#ctx0" brushRef="#br0" timeOffset="44783.47">9649 8806 0,'0'-25'16,"0"50"-16,25-75 0,-25 25 0,0 0 15,0 1-15,0-1 16,0 0-16,25 25 16,-25-25-1,0 50 1,0 0 0,0 0-16,0-1 15,0 1-15,0 25 0,0-25 16,0 49-16,0-49 15,0 49-15,0-49 0,0 0 16,0 25-16,0-26 0,0 1 16,0 0-16,0 0 15,24 0 1,-24-1-16,25-24 16,0 0-1,25 0 1,-26 0-1,26 0-15,-25-24 16,0 24-16,-1 0 0,1 0 16,0 0-16,25 0 0,-1-25 15,-24 25-15,0 0 16,0 0-16,0 0 16,-1 0-1</inkml:trace>
  <inkml:trace contextRef="#ctx0" brushRef="#br0" timeOffset="46432.13">12179 7293 0,'0'-25'0,"-25"0"15,25 0-15,-25 0 16,25 1-16,0-1 16,0 0 15,0 50-16,0 0-15,25-1 16,-25 26-16,25-25 16,-25 0-16,25 49 15,0-49-15,0 24 16,-1 1-16,1 49 16,0-74-16,-25 0 15,25 24 1,0-24-16,-25-50 31,24 1-31,-24-1 16,0 0-16,0 0 0,25 0 15,-25-24-15,25-26 0,-25 51 16,0-26-16,25 25 16,-25 0-16,25-24 0,-25 24 15,0 0-15,24 25 16,-24-25-16</inkml:trace>
  <inkml:trace contextRef="#ctx0" brushRef="#br0" timeOffset="46783.45">12774 7169 0,'25'-25'0,"-50"50"0,50-75 16,-25 25-16,0 0 15,0 50 16,0 0-15,0 25-16,-25-26 16,1 51-16,24-50 15,0 24-15,-25-24 0,25 25 16,0-26-16,-25 26 0,25-25 0,0 49 16,25 1-1,-25-51-15,25 1 0,-1 0 16,1 0-16</inkml:trace>
  <inkml:trace contextRef="#ctx0" brushRef="#br0" timeOffset="47159.41">13097 7268 0,'0'0'15,"-25"-25"1,0 25 0,0 0-1,25 25-15,-24-25 0,24 25 16,-25-1-16,25 1 16,0 0-16,0 0 15,0 0-15,25-1 16,-1 1-16,1 0 15,0-25-15,0 25 16,0 0-16,-1-1 0,1 1 16,0-25-16,-25 25 0,25-25 15,-25 25-15,0 0 16,-50-25 0,25 0-16,1 0 15,-1 0-15,0 0 16,0 0-16</inkml:trace>
  <inkml:trace contextRef="#ctx0" brushRef="#br0" timeOffset="47439.16">13295 7069 0,'0'0'0,"50"-24"32,-50 48-32,25-24 15,-25 25-15,49 25 16,-24-1-16,0-24 0,0 25 16,0-1-16,-1 75 0,1-74 15,-25 0-15,0 24 16,0-24-16,0-26 0,-25 26 0,1-25 15,-1 24-15,-25-24 16,25 0-16</inkml:trace>
  <inkml:trace contextRef="#ctx0" brushRef="#br0" timeOffset="48404.31">12874 8880 0,'24'-25'16,"-24"0"0,0 1-1,-24 24 1,-1 49-1,0-49 1,25 25-16,-25 0 0,0 0 16,25-1-16,0 1 0,0 0 15,0 0-15,0 0 16,25 0-16,-25-1 0,25-24 16,0 25-16,0-25 0,-1 25 15,1-25-15,0 0 0,25 0 16,-1-25-16,-24 25 0,0-25 15,0 25-15,-1-24 0,-24-1 16,25 0-16,-25-25 0,0 25 16,0-49-16,-25 49 15,1 0-15,-1 1 0,0-1 16,0 25-16,-24-25 16,24 25-16,-25 0 0,25 25 0,-24 0 15,24-1-15,25 1 16</inkml:trace>
  <inkml:trace contextRef="#ctx0" brushRef="#br0" timeOffset="49342.13">14114 7119 0,'0'0'16,"-25"25"15,25 0 31,0-1-46,-25 1 0,25 0-16,0 25 15,0-26-15,-25 51 16,25-26-16,0 1 0,-24 0 15,24-26-15,0 26 0,0 0 16,-25-1-16,25 1 0,0-1 16,0 26-16,0-26 15,0-24-15,0 25 0,0-25 0,0 24 16,0-24-16,0 25 0,0-25 16,0 24-16,0 26 15,0-26-15,-25 26 16,25-51-16,0 26 0,0-25 15,0 24-15,0-24 16,0 50-16,0-26 0,0-24 16,0 0-16,0 24 0,0-24 15,0 25-15,0-25 0,0 24 16,0-24-16,0 50 16,0-26-16,0-24 0,0 0 15,0 24-15,0-24 0,0 0 0,0 0 16,0 0-16,0-1 0,0 1 15,0 0-15,0 0 16,0 0 0</inkml:trace>
  <inkml:trace contextRef="#ctx0" brushRef="#br0" timeOffset="51679.04">6970 9550 0,'25'0'0,"0"0"32,0 0-17,-1 0 1,1 0-1,0 0 1,0 0 0,0 0-16,-1 25 15,1-25 1,0 0-16,0 0 16,0 0-16,-1 0 0,1 0 15,25 0-15,-25 0 16,24 0-16,-24 0 0,0 0 15,0 0-15,-1 0 0,1 0 16,25 0-16,-1 0 0,-24 0 16,0 0-16,0 0 0,0 0 15,-1 0-15,1 0 16,0 0-16,25 0 16,-26 0-16,26 0 0,-25 0 0,0 0 15,0 0-15,-1 0 0,1 0 16,25 0-16,-1 0 0,-24 0 15,0 0-15,0 0 16,0 0-16,24 0 0,-24-25 16,25 25-16,24 0 15,-49 0-15,24-25 0,1 25 16,-25 0-16,24 0 0,-24 0 0,25-25 16,-25 25-16,49 0 15,-49 0-15,0 0 0,-1 0 16,1 0-16,0 0 0,0 0 15,0 0-15,24 0 16,1 0-16,-25 0 16,24 0-16,-24 0 0,0 0 15,0 0-15,0 0 0,49 0 16,-49 0-16,24 0 16,-24 0-16,0 0 0,25 0 15,-26-25-15,26 25 0,-25 0 16,49 0-16,-24 0 0,-25 0 15,-1 0-15,1 0 0,0 0 16,0 0-16,0 0 0,24 0 16,26 0-1,-50 0-15,-1 0 0,1 0 16,0 0-16,25 0 0,-26 0 16,1 0-16,25 0 0,-25 0 15,49 0-15,-49 0 16,0 0-16,24 0 0,-24 0 15,0 0-15,24 25 0,-24-25 16,25 0-16,-25 0 0,49 0 16,-24 0-16,-26 0 15,26 0-15,-25 0 0,0 0 0,24 0 16,-24 0-16,0 0 0,49 0 16,-49 0-16,0 0 15,0 0-15,24 0 0,-24 0 16,0 0-16,0 0 0,0 0 15,-1 0-15,51 0 16,-50 0-16,-1 0 0,1 0 16,50 0-16,-51 0 15,1 0-15,0 0 0,25 0 16,-1 0-16,-24 0 0,0 0 16,0 0-16,24 0 0,-24 0 15,0 0-15,0 0 16,-1 0-16,26 0 15,-25 0-15,0 0 0,-1 25 16,1-25-16,0 0 0,0 0 0,0 0 16,0 0-1,24 0-15,-24 0 16,0 0-16,0 0 0,-1 0 16,1 0-16,0 0 15,25 0-15,-26 0 0,26 0 16,0 0-16,-26 0 0,1 0 15,25 25-15,-25-25 0,-1 0 16,26 0-16,-25 0 0,49 0 16,-49 0-16,0 0 15,24 0-15,-24 0 0,0 25 0,25-25 16,-26 0-16,1 0 0,25 0 16,0 0-16,-26 0 15,26 0-15,-25 0 0,0 0 16,-1 24-16,26-24 15,-25 0-15,0 0 0,24 0 0,26 0 16,-51 0-16,26 0 16,-25 0-16,24 0 0,-24 0 15,25 0-15,-25 0 0,24 0 16,-24 0-16,49 25 16,-49-25-16,0 0 0,0 0 15,0 0-15,-1 0 0,1 0 0,0 0 16,0 0-16,0 0 15,-1 0-15</inkml:trace>
  <inkml:trace contextRef="#ctx0" brushRef="#br0" timeOffset="54094.2">10145 10096 0,'0'24'47,"0"1"-31,-25 0 0,25 0-16,-24 0 15,24-1-15,-25 26 16,25-25-16,0 0 0,-25-1 15,25 1-15,-25 0 0,25 0 16,0 0-16,-25-1 0,0 26 16,25-25-16,0 0 15,-24-1-15,24 1 16,0-50 46,0-24-46,0 24-16,0 0 0,0 0 16,24 1-16,-24-26 0,25 25 15,0-24-15,-25 24 0,25-25 16,0-24-16,-25 49 16,25 0-16,-25 0 0,24 1 15,-24-1-15,0 0 31,25 25-15,-25 25 0,0 0-1,25-1-15,-25 1 16,25 0-16,-25 0 0,25-25 16,-25 25-16,24-1 0,1 1 15,-25 0-15,25 25 16,0-26-16,-25 1 0,25 0 15,-1 0-15,1 0 0,-25-1 16,25-24-16,-25 25 16,25-25-16,-25 25 15,25-25-15,-25 25 94,24-25-78,-24 25-1,-24-25 48,-1 0-48,0 24-15,0-24 16,0 0-16,1 25 0,-1-25 16,0 0-16,0 0 0,0 0 15,1 0-15,-26 25 16,25-25-16,0 0 0,1 0 16,-1 0-16,0 0 0,0 0 0,0 0 15,0 0 1,1 0-16,-1 0 15,0 0 17</inkml:trace>
  <inkml:trace contextRef="#ctx0" brushRef="#br0" timeOffset="56569.9">14833 9376 0,'25'0'94,"0"0"-94,0 0 15,-1 0-15,1-25 0,0 25 16,25 0 0,-1-24-16,-24 24 0,25-25 15,-26 25-15,1 0 0,0 0 0,0-25 16,0 25-16,-1 0 0,26 0 15,-25 0 1</inkml:trace>
  <inkml:trace contextRef="#ctx0" brushRef="#br0" timeOffset="56885.9">14982 9599 0,'0'0'0,"0"25"0,-25-25 31,50 0 0,0 0-31,0 0 0,-1 0 16,-24-25-16,25 25 15,0 0-15,25-24 0,-26 24 16,1 0-16,0 0 16,-25-25-16,25 25 0</inkml:trace>
  <inkml:trace contextRef="#ctx0" brushRef="#br0" timeOffset="63458.45">16024 8285 0,'0'-25'0,"0"0"0,0 0 16,-25 1 0,25-1-1,0 0 1,0 50 15,0 0-15,25-1-16,-25 1 15,25 0-15,-1 49 16,-24-24-16,50 24 0,-25-24 16,-25-25-16,25 0 0,-1-1 15,1 1-15,-25 0 0,25 0 16,-25 0-16,25-25 0,-25 24 15,25-24-15,-25-24 32,0-26-1,24 25-31,-24 0 0,0 1 0,0-1 16,25 0-16,-25-25 0,25 26 15,-25-26-15,0 25 16,25-49-16,-25 49 0,25-25 15,-25 26-15,0-1 0,0 0 16,0 0 0</inkml:trace>
  <inkml:trace contextRef="#ctx0" brushRef="#br0" timeOffset="63811.3">16644 8086 0,'0'0'0,"25"-24"0,-25-1 15,0 0 1,0 0-16,0 50 47,-25 0-47,25 0 0,0 24 15,-25-24-15,25 25 0,-25-26 16,1 26-16,24 0 0,-25-1 16,25 1-16,-25 49 15,25-49-15,0-26 0,0 26 16,0-25-16,0 24 0,0-24 0,0 0 15,25 0-15,24 0 16</inkml:trace>
  <inkml:trace contextRef="#ctx0" brushRef="#br0" timeOffset="64207.71">16917 8235 0,'-25'0'0,"-25"0"32,26 25-17,24 0-15,-25 0 0,25-1 16,0 1-16,0 0 15,0 25 1,25-26-16,-25 1 0,24-25 16,-24 25-16,25 0 0,-25 0 15,25-25-15,0 24 16,0 1-16,-1-25 0,-24 25 16,0 0-16,-24 0 31,-1-25-31,0 0 15,0 0-15,0 24 0,1-24 0,-1 0 16,0 0-16,-25-24 16</inkml:trace>
  <inkml:trace contextRef="#ctx0" brushRef="#br0" timeOffset="64571.08">17066 8012 0,'49'-50'32,"-24"50"-17,0 0 1,-25 25-16,25-25 15,-1 25-15,-24 0 0,25 0 0,0 24 16,0-24-16,-25 25 0,25-26 16,-1 76-16,1-51 15,-25-24-15,0 25 0,0-1 16,0-24-16,0 25 0,0-26 16,-25 26-16,25-25 15,-24 49-15,-1-49 0,0 0 16,25 0-16,-25-1 0,0-24 15,1 25-15,24 0 0,-25-25 16,25 25-16</inkml:trace>
  <inkml:trace contextRef="#ctx0" brushRef="#br0" timeOffset="65055.11">17835 8334 0,'0'-24'15,"-25"24"16,0 0-15,0 24 0,0 1-1,1 0-15,-1 0 16,25 0 0,-25-1-16,25 26 15,25-25-15,0 0 16,-1 24-16,1-49 15,0 25-15,0 0 0,0 0 16,-1-25-16,-24 24 16,25-24-16,-25 25 15,0 0-15,-25 0 16,1-25 0,-26 0-16,25 0 15,-24 0-15,-1 0 0,25 0 16,0 0-16,1 0 15,-1-25-15,0 25 0</inkml:trace>
  <inkml:trace contextRef="#ctx0" brushRef="#br0" timeOffset="65526.57">18256 8186 0,'0'0'0,"25"-25"0,-25 0 32,25 50-1,-25 0-31,0-1 15,0 1-15,0 0 0,0 25 16,0-1-16,-25-24 0,0 74 16,25-49-16,-25-25 15,25 24-15,-24 26 16,24-51-16,0 1 0,0 0 16,-25 0-16,25 24 15,0-24-15,25-25 16,-1 25-16,1-25 15,0 0-15,0 0 0,49 0 16,-24-25-16,-25 25 16,24-25-16,1 25 0,-25 0 15,24 0-15,-24 0 0,25 0 16,-25-24-16,24 24 16,-24 0-16,0 0 0</inkml:trace>
  <inkml:trace contextRef="#ctx0" brushRef="#br0" timeOffset="66226.22">16247 9128 0,'-25'0'0,"25"-25"15,-25 25 1,1 0 62,24 25-47,49-25 1,-24 0-17,0 25-15,24-25 0,1 0 0,0 0 16,49 0-16,-25 0 0,50 0 16,100 0-16,-76 0 15,-24 0-15,25 0 0,-25 25 16,25-25-16,-25 0 0,-25 25 15,25-25-15,75 0 16,-125 24-16,1-24 0,-26 0 16,1 0-16,-1 0 0,-24 0 15,0 0-15,0 0 0</inkml:trace>
  <inkml:trace contextRef="#ctx0" brushRef="#br0" timeOffset="67143.43">17363 9649 0,'0'0'0,"0"-25"0,0 0 15,-25 25 1,25 25-1,-24 0-15,24 0 16,-25 0-16,25-1 0,-25 1 16,25 0-16,0 0 0,-25 0 0,25-1 15,-25 1-15,25 25 16,-24-25-16,24-1 16,24-48 15,-24-1-16,25 0-15,-25 0 0,25-24 16,0 24-16,-25-25 0,25 25 0,-1-24 16,-24 24-16,25-49 15,0 49-15,-25 0 0,25 25 16,-25-25-16,25 25 16,-25 50-1,24-25 1,-24-1-16,0 1 15,0 0-15,25 25 0,-25-26 16,0 1-16,25 0 16,-25 25-16,25-26 0,-25 1 0,25 0 15,-25 0-15,0 0 0,25-1 16,-1 1-16,1-25 16,0 25-1,0-25 1,-50 0 15,0 0-15,0 0-16,1 0 15,-26 0-15,25 0 0,-25 0 16,-24 0-16,24 0 16,1 0-16,-1 0 0,25 0 0,1 0 15</inkml:trace>
  <inkml:trace contextRef="#ctx0" brushRef="#br0" timeOffset="86625.84">2629 12129 0,'0'-24'0,"25"24"16,-25-25-16,25-25 31,0 25-31,-25 1 16,0-1-1,0 50 1,-25-1 0,25 1-16,0 0 15,-25-25-15,25 25 0,-25 0 16,25 24-16,-25-24 0,25 25 16,-24-1-16,24-24 15,-25 0-15,25 0 0,-25 0 16,25-1-16,-25 1 15,25 0-15,0 0 16,0-50 31,0 0-47,25 25 0,-25-25 16,0 1-16,25-1 0,-25 0 15,0-25-15,25 26 0,-25-26 16,24 0-16,1 1 0,-25 24 15,0 0-15,25 0 0,-25 0 16,25 25-16,-25-24 16,25 24-1,-25 24 1,0 1 0,0 0-16,25 0 0,-25 0 15,24 24-15,-24-24 16,25 0-16,-25 0 0,25 49 15,0-49-15,0 0 16,-25 0-16,49 24 0,-24-24 16,-25 0-16,25 0 15,-25-1 1,0 1 0,-25-25-1,0 0-15,25 25 16,-25-25-16,1 0 0,-1 0 15,0 0-15,-25 0 16,1 0-16,24 0 0,0 0 16,0 25-16,0-25 0,1 0 15,-1 0-15,0 0 16,0 0-16,25-25 0</inkml:trace>
  <inkml:trace contextRef="#ctx0" brushRef="#br0" timeOffset="87142.19">3597 12402 0,'-25'0'15,"0"0"17,50 0-1,0 0-16,-1 0 1,1 0-16,0 0 16,0 0-16,0 0 0,0-24 15,-1 24-15,1 0 0,0 0 0,25 0 16,-26 0 0,1 0-16,0 0 15</inkml:trace>
  <inkml:trace contextRef="#ctx0" brushRef="#br0" timeOffset="87427.06">3746 12551 0,'-25'25'16,"50"-50"-16,-75 50 15,75-25 32,0 0-31,24 0 0,-24 0-16,0-25 15,0 25-15,-1 0 0,1 0 16,25 0-16,-25 0 0,-1 0 15,1 0-15</inkml:trace>
  <inkml:trace contextRef="#ctx0" brushRef="#br0" timeOffset="88488.05">5358 12278 0,'0'-24'0,"0"-26"31,0 25-31,-25 25 16,25-25-16,0 50 62,0 0-62,0 25 16,0-26-16,-25 51 15,25-50-15,0-1 16,0 26-16,-25-25 0,25 0 16,0 24-16,0 1 0,0-25 15,0-1-15,0 1 0,25 0 16</inkml:trace>
  <inkml:trace contextRef="#ctx0" brushRef="#br0" timeOffset="89042.05">5358 12402 0,'0'0'0,"0"-49"0,0 24 16,0 0-16,0 0 0,0 1 15,0-1-15,0 0 0,0 0 16,49-49-1,-49 49-15,25 0 0,0 0 16,-25 0-16,25 25 16,0-24-16,-1 24 15,26 0-15,-25 0 0,0 0 16,-25 24-16,24-24 0,-24 25 16,25 0-16,-25 25 15,0-26-15,0 1 16,-25-25-16,25 25 0,-24 0 15,-1-25-15,0 25 0,0-25 16,0 0-16,-49 25 0,49-25 16,0 24-16,1-24 15,-1 0-15,0 0 16,50 0 0,0 0-1,-1 25 1,1 0-16,0-25 15,0 25-15,0 0 16,-1-1-16,1 1 0,25 25 16,-25-50-16,-25 25 15,24-1-15,1 1 0,0-25 16,0 25-16,0-25 0,-1 0 16,1 0-16,0 0 15,0 0-15,0-25 31</inkml:trace>
  <inkml:trace contextRef="#ctx0" brushRef="#br0" timeOffset="89275.15">5978 12427 0,'0'0'0,"0"25"47,0 0-47,0 0 15,0-1-15,0 1 16,0 25-16,0-25 16,0-1-16,-25 1 0,25 0 15,0 0-15,0 0 0</inkml:trace>
  <inkml:trace contextRef="#ctx0" brushRef="#br0" timeOffset="89855.27">6251 12402 0,'0'0'0,"25"0"47,-1 0-31,1-24-1,0 24-15,49 0 16,-49 0-16,0 0 15,0 0-15,24 0 0,-24 0 16,25 0-16,-25 0 16,-1 0-16,1 0 0,25 0 15,-25 0-15</inkml:trace>
  <inkml:trace contextRef="#ctx0" brushRef="#br0" timeOffset="90139.27">6598 12229 0,'0'-25'0,"0"50"47,0 0-47,0-1 16,0 1-16,0 50 15,0-51-15,0 26 0,0-25 16,0 24-16,0-24 0,0 25 0,0-25 16,0-1-16,0 1 15</inkml:trace>
  <inkml:trace contextRef="#ctx0" brushRef="#br0" timeOffset="91101.6">7119 12154 0,'25'-49'16,"-25"24"0,0 0-16,25 0 0,-25 0 0,0 1 15,0-26 1,0 25-16,0 0 16,0 1-1,0 48 48,0 1-63,-25-25 15,25 25-15,-25 0 0,25 0 16,0 24-16,0-24 0,-25 0 16,25 24-16,0 26 15,-25-25-15,25-26 0,0 26 16,0-25-16,0 0 0,0 24 15,0-24-15,0 0 0,0 0 16,0-1-16,25 1 47,0-25-47,0 0 16,0 0-16,-1 0 0,26 0 15,-25 0-15,0 0 16,24 0-16,-24 0 0,25 0 15,-1 0-15,-24 0 16,0 0-16,0 0 16,-1 0-1,-24 25-15</inkml:trace>
  <inkml:trace contextRef="#ctx0" brushRef="#br0" timeOffset="91499.52">7863 12154 0,'0'0'0,"0"-25"0,25 1 16,-50 24 15,0 24-16,0 1 1,25 0-16,-24-25 0,24 25 16,0 0-16,-25-25 0,25 25 15,0-1-15,0 1 16,0 0-16,25 0 16,-1 0-16,-24-1 15,25-24-15,-25 25 0,25-25 16,0 25-16,-25 0 0,25-25 15,-25 25-15,0-1 16,-25-24 0,25 25-16,-25 0 15,0-25-15,0 0 0,1 25 16,-1-25-16,0 0 0,0 0 16</inkml:trace>
  <inkml:trace contextRef="#ctx0" brushRef="#br0" timeOffset="92219.26">5135 11609 0,'24'-25'15,"-48"50"-15,48-75 0,1 50 16,-25-25 0,25 0-16,-50 50 46,25 0-46,-49 0 16,24 0-16,0 24 0,0-24 0,0 25 16,1-26-16,-1 26 0,0-25 15,0 24-15,0 1 16,-24 49-16,24-49 0,25 24 16,-25-24-16,25 24 0,0-24 15,0 0-15,25 24 0,-25-24 16,25-1-16,49 50 0,-49-49 15,0 0-15,24-26 16,1 1-16,-25 0 0,24 0 16,-24-25-16,25 25 0,-25-25 15</inkml:trace>
  <inkml:trace contextRef="#ctx0" brushRef="#br0" timeOffset="93049.74">8136 11881 0,'-25'-24'31,"25"-1"-31,0 0 16,-25 25-1,25-25-15,0 0 16,0 1-1,-24 24-15,24-25 16,24 25 15,1 0-15,-25 25-16,25-25 0,-25 24 16,25 1-16,0-25 0,-25 25 0,24 0 15,1 24-15,-25-24 0,50 50 16,-50-26-16,25 1 15,-25-1-15,0 1 16,24 0-16,-24-1 0,0 1 0,0 0 16,0-1-16,-24 50 15,24-49-15,-25 0 0,0-26 16,0 26-16,0-25 0,1 24 0,-1-24 16,0 0-16,0 0 15,0 0-15</inkml:trace>
  <inkml:trace contextRef="#ctx0" brushRef="#br0" timeOffset="93518.42">8880 11633 0,'-25'25'78,"0"0"-78,25 0 16,-24 0-16,-1-1 0,0 1 15,25 25-15,-25-1 0,0 1 16,1 0-16,-1 49 0,25-50 16,-25 26-16,25-25 0,0-1 15,0 26-15,0-26 0,0 1 16,25-1-16,0 1 15,-1 24-15,1-24 0,0-25 16,0 0-16,24-1 0,-24 1 16,0 0-16,0-25 15,0 25-15,-25-50 47</inkml:trace>
  <inkml:trace contextRef="#ctx0" brushRef="#br0" timeOffset="94422.01">9252 12179 0,'0'-25'0,"0"0"16,0 1-1,0-1 1,0 0-16,0 0 0,0 0 16,0 1-1,0-1 1,0 50 15,-25-25-31,25 24 16,-24-24-16,-1 25 15,0 0-15,0 0 0,25 0 16,-25-25 0,25 24-16,25-24 15,0 25-15,0 0 16,0 0-16,-1-25 16,1 25-16,0 0 0,0-1 15,0 1-15,24 25 0,-24-25 16,0-1-16,-25 1 15,0 0-15,0 0 16,-25 0-16,0-1 16,0-24-16,1 25 15,-1-25-15,0 0 0,0 25 16,0-25-16,1 0 0,-1 0 16,-25 0-16,25 0 15,1 0-15,-1 0 16,25-25-1</inkml:trace>
  <inkml:trace contextRef="#ctx0" brushRef="#br0" timeOffset="94922.63">9773 11906 0,'0'-25'16,"0"50"-16,0-74 0,0 24 15,0 50 32,0-1-31,0 1-16,0 0 15,0 25-15,0-26 0,-25 26 16,25 49-16,-25-49 16,25-25-16,0 24 0,-24 1 0,24 24 15,0-49-15,0 0 16,0 0-16,0 24 15,0-24-15,24-25 16,1 25-16,0-25 0,0 0 16,0 0-16,-1 0 15,26 0-15,24-25 0,-24 0 16,0 25-16,-25 0 0,24-24 16,-24 24-16,0 0 0,0 0 15,-1 0 1</inkml:trace>
  <inkml:trace contextRef="#ctx0" brushRef="#br0" timeOffset="95717.57">10542 12353 0,'-25'0'47,"0"0"0,1 0-31,-1 0 15,50 0 47,-1 0-62,1 0-16,0 0 0,25 0 15,-1 0-15,1 0 0,99-25 16,-100 25-16,1 0 15,-1 0-15,-24 0 0,0 0 16,0 0-16,0 0 0,-1 0 16</inkml:trace>
  <inkml:trace contextRef="#ctx0" brushRef="#br0" timeOffset="95946.27">10889 12129 0,'-25'0'0,"50"0"0,-74-24 16,24 24 15,25 24-15,0 1-1,0 25-15,0-25 16,25 49-16,-25-49 0,0 25 15,0-26-15,0 26 16,0 0-16,0-26 0,0 1 0</inkml:trace>
  <inkml:trace contextRef="#ctx0" brushRef="#br0" timeOffset="96421.05">11509 12129 0,'0'0'0,"0"-24"0,0-1 16,0 0-16,-24 0 16,24 0-1,-25 25 1,25 25 31,0 0-32,0 0-15,0 0 16,0 24-16,0-24 16,0 25-16,0-25 0,-25 24 0,25-24 15,0 25-15,0-26 0,-25 1 16,25 25-16,0-1 15</inkml:trace>
  <inkml:trace contextRef="#ctx0" brushRef="#br0" timeOffset="96990.09">11385 12254 0,'0'-25'0,"0"50"0,0-75 16,0 0-16,0 25 15,-24 25-15,24-24 0,0-1 0,-25-25 16,25 25 0,0 1-16,0-1 0,0-25 15,25 25-15,-25 1 0,24-1 16,1 0-16,0 0 16,0 0-16,0 25 0,-1-24 15,26 24-15,-25-25 0,0 25 16,24 0-16,-24 0 0,25 0 15,-26 25-15,-24-1 16,25-24-16,-25 25 0,0 0 16,0 0-16,0 24 0,0-24 0,0 0 15,-49 25-15,24-26 16,0 1-16,0 0 0,0-25 16,1 25-16,-1 0 0,0-25 15,0 0-15,0 24 0,1-24 16,-1 0-1,50 0 48,-25 25-47,24-25-16,-24 25 15,50 0-15,0 0 16,-26 0-16,26 49 15,-25-49-15,0 0 16,24-1-16,1 26 16,-50-25-16,25-25 15,-1 0-15,26 25 16,-25-25-16</inkml:trace>
  <inkml:trace contextRef="#ctx0" brushRef="#br0" timeOffset="97358.08">12055 12229 0,'0'0'15,"0"-25"1,25 25-16,0 0 16,-25-25-16,24 25 15,1 0 1,-25 25-16,0 0 15,25-25-15,-25 25 0,0-1 16,0 1-16,0 25 16,-25-25-16,25-1 15,-25 1-15,1-25 0,-1 25 16,0-25-16,0 25 0,-24-25 16,24 0-16,0 25 15,0-25-15,50 0 16,-25 24-16,25-24 15,24 0-15,-24 0 16,74 0-16,-49 0 16,0 0-16,-1 0 0,1 0 15,-25 0-15,24 0 0,-24 0 16,25 0-16</inkml:trace>
  <inkml:trace contextRef="#ctx0" brushRef="#br0" timeOffset="97737.29">12601 12204 0,'0'-25'15,"0"0"17,25 25-1,24 0-16,1 0-15,-25 0 16,-1 0-16,26 0 0,-25 0 0,24 0 16,-24 0-16,25 0 0,-1 0 15,-24 0 1</inkml:trace>
  <inkml:trace contextRef="#ctx0" brushRef="#br0" timeOffset="97984.01">12874 11981 0,'0'-25'16,"0"50"-16,-25-50 0,25 0 16,0 50 15,0 24-16,0-24-15,0 0 16,0 0-16,0 24 0,0-24 16,0 75-16,0-76 15,0 26-15,0 24 0,0-49 16</inkml:trace>
  <inkml:trace contextRef="#ctx0" brushRef="#br0" timeOffset="98852.54">13469 11683 0,'0'-25'15,"0"50"-15,0-25 47,0 25-47,0 0 16,0-1-1,0 1-15,0 25 0,0-25 16,0 49-16,-25-49 0,25 0 16,0 24-16,0-24 15,0 0-15,0 0 0</inkml:trace>
  <inkml:trace contextRef="#ctx0" brushRef="#br0" timeOffset="99147.35">13965 11410 0,'0'0'16,"25"-25"-16,-25 1 0,25 24 15,-25-50-15,0 75 16,-25 0-1,25 24-15,-25-24 16,-25 99-16,26-74 0,-26 24 16,25 0-16,0 1 0,1 24 15,-26-25-15,25 1 0,0 24 16,1-24-16,-26 73 16,25-98-16,25 0 0,-25-1 15,1 1-15,24-1 0</inkml:trace>
  <inkml:trace contextRef="#ctx0" brushRef="#br0" timeOffset="99542.13">14188 11881 0,'25'-24'0,"-25"-1"31,0 0-31,-25 25 16,0 0-1,1 0-15,-1 0 16,25 25-16,-25-25 0,-25 49 15,26-24-15,-1 0 16,0 0-16,25 0 0,-25-1 16,25 26-16,0-25 0,0 24 15,0-24-15,50 50 16,-25-50-16,-1-1 0,1 1 16,25 0-16,-25-25 0,24 25 15,1-25-15,-25 0 0,24-25 16,26 0-16,-26 0 15</inkml:trace>
  <inkml:trace contextRef="#ctx0" brushRef="#br0" timeOffset="99926.83">14660 11956 0,'0'-25'0,"24"25"15,-24-25 17,-24 25-32,24-25 0,-25 25 0,0 0 15,0 25 1,0 0-16,1 0 16,24 0-1,-25-25-15,25 24 16,25 1-16,-1 0 15,1 0-15,0-25 16,0 25-16,0-1 0,-1 1 16,1-25-16,25 25 15,-50 0-15,25-25 16,-25 25-16,-25-25 16,25 25-1,-25-25-15,-25 0 0,26 0 16,-1 0-16,-25 0 0,25 0 15</inkml:trace>
  <inkml:trace contextRef="#ctx0" brushRef="#br0" timeOffset="100317.15">15007 11534 0,'0'-25'0,"0"50"15,0-99-15,0 49 16,25 50 15,-25 0-15,0-1-1,24 1-15,-24 0 0,25 0 16,-25 24-16,25 1 0,-25 49 16,0-49-16,25 24 0,-25-24 15,0 24-15,0 1 0,0-26 16,-25 26-16,0-26 0,25 26 16,-49 24-16,49-49 15,-25-1-15,0 1 0,0-25 16,0-1-16,1 26 0,-1-50 15,0 25-15,25 0 0,-25-25 16</inkml:trace>
  <inkml:trace contextRef="#ctx0" brushRef="#br0" timeOffset="101107.02">15528 12229 0,'-25'0'110,"0"0"-95,0 0 1,1 0 15,-1 0 0,50 0 16,-1 0-31,51 0 0,-50 0-16,-1 0 15,26 0-15,49-25 0,-49 25 16,-25 0-16,24 0 0,-24 0 15,25 0-15,-26 0 16,1 0 0</inkml:trace>
  <inkml:trace contextRef="#ctx0" brushRef="#br0" timeOffset="101689.76">16470 11807 0,'-24'0'47,"-1"0"-16,0 0-15,-25 25-1,25 0-15,1-1 16,-1 1-16,25 0 31,0 0-31,0 0 0,25-1 16,-1 1-1,1 0-15,0-25 16,25 50-16,-1-26 16,-49 1-16,25 0 0,0 0 15,-25 0 1,0 0-16,0-1 16,-25-24-1,0 25-15,1-25 16,-1 0-16,0 0 0,-25 25 15,25-25-15,1 0 16,-1 0-16</inkml:trace>
  <inkml:trace contextRef="#ctx0" brushRef="#br0" timeOffset="102142.03">16793 11534 0,'0'-25'15,"0"50"-15,25-74 31,-1 49-31,-24 24 16,25 1-16,-25 0 16,25-25-16,-25 50 15,0-26-15,0 1 16,0 0-16,0 0 16,0 0-16,-25-25 0,0 24 15,1-24-15,-1 0 16,0 0-1,0 0 1,50 0 0,0 0-1,0 0-15,-1 0 16,1 0-16,25 0 16,-1 0-16,1 0 0,-25 0 15,24 0-15</inkml:trace>
  <inkml:trace contextRef="#ctx0" brushRef="#br0" timeOffset="102614.53">17487 11534 0,'25'-25'0,"-25"-24"31,0 74-15,0-1-1,0 1-15,0 0 16,-25 0-16,25 24 0,0-24 15,-25 25-15,25 24 16,-24-49-16,24 25 0,0-26 0,0 26 16,-25-25-16,25 0 0,0-1 15,0 26-15,0-25 0,0 24 16,0-24-16,0 0 16,0 0-16,25-25 15,-25 25-15,24-25 0,1 0 16,0 0-16,25 0 15,-1 0-15,-24 0 0,25 0 16,-1-25-16,1 25 0,-25 0 16,24 0-16,1 0 0,24 0 15,-49-25-15,0 25 16,0 0-16</inkml:trace>
  <inkml:trace contextRef="#ctx0" brushRef="#br0" timeOffset="103041.8">18083 11385 0,'0'-24'0,"0"48"0,0-73 0,0 24 16,24 25-16,-24-25 0,25 25 16,0 0-1,0 0-15,0 25 32,-25 0-32,0 24 15,-25-24-15,0 0 16,25 0-16,-25 0 0,0-1 0,1 1 15,-1 0-15,0-25 16,25 25-16,-50 0 0,26-25 16,24 24 15,24-24-31,1 0 0,25 0 16,-25 0-16,-1 25 15,26-25-15,0 0 0,-1 0 16,-24 0-16,25 25 0,-1-25 0</inkml:trace>
  <inkml:trace contextRef="#ctx0" brushRef="#br0" timeOffset="114538.99">3621 13940 0,'-24'0'16,"-1"-25"-1,50 25 48,-1 0-63,1 0 15,25 0-15,-25 0 16,49-24-16,-49 24 16,25 0-16,-26-25 0,26 25 15,-25 0-15,49 0 0,-49 25 16</inkml:trace>
  <inkml:trace contextRef="#ctx0" brushRef="#br0" timeOffset="114735.23">3721 14114 0,'0'0'0,"0"-25"31,25 25-15,-1 0-16,1-25 16,50 25-16,-26 0 15,1-25-15,-1 25 0,51 0 16</inkml:trace>
  <inkml:trace contextRef="#ctx0" brushRef="#br0" timeOffset="115149.08">4638 13643 0,'0'0'15,"0"-25"-15,0 0 16,0 0-16,0 75 47,0-25-47,0 49 15,0-49-15,0 49 16,0-24-16,25-1 16,-25 26-16,0-50 15,0 24-15,0-24 0</inkml:trace>
  <inkml:trace contextRef="#ctx0" brushRef="#br0" timeOffset="115631.37">4663 13866 0,'0'-50'0,"0"100"0,0-125 16,-25 26-16,25-1 0,0 25 15,0 1-15,0-51 0,0 50 16,25 1-16,-25-1 0,50-25 16,-25 25-16,-1 1 15,1 24-15,0 0 16,0 0-16,25 0 0,-26 0 16,1 0-16,0 24 0,0 1 15,-25 0-15,25 25 0,-25-26 16,0 1-16,0 0 0,-25 25 15,0-26-15,0 1 0,0 0 16,-24 25-16,24-26 16,0-24-16,0 25 0,0-25 0,1 0 15,-1 0-15,25 25 0,-25-25 16,25-25 0,25 25-1,0 0 1,-1 0-1,1 25-15,0-25 16,0 25-16,0 0 16,0-1-16,-1 1 15,1-25-15,0 25 0,25 25 16,-26-50-16,1 24 0,0 1 16,0-25-16,0 0 0</inkml:trace>
  <inkml:trace contextRef="#ctx0" brushRef="#br0" timeOffset="115854.87">5308 13866 0,'25'-25'16,"-25"50"15,-25 0-16,25-1-15,0 1 0,0 25 16,0-1-16,0 26 16,0-50-16,0 24 15,0-24-15,0 25 0,0-26 16</inkml:trace>
  <inkml:trace contextRef="#ctx0" brushRef="#br0" timeOffset="116883.04">6052 13767 0,'0'0'0,"0"-25"15,0 0 1,0 0 15,-24 25-15,24 25-1,-50 0-15,25-25 16,0 25-16,-24-1 0,24 1 16,0 0-1,0 25 1,0-50-16,25 24 0,0 1 15,25-25-15,0 25 16,25 0-16,-25-25 16,-1 25-16,1-25 15,0 0-15,0 24 0,0-24 16,-1 25-16,1 0 16,0 0-16,-25 0 15,25-1-15,-25 1 0,0 0 16,-25-25-16,0 25 15,-24-25 1,24 25-16,0-25 16,-25 0-16,26 0 0,-1-25 0,-25 25 15,25-25-15,0 25 0,1 0 16,-1-25-16,0 0 16</inkml:trace>
  <inkml:trace contextRef="#ctx0" brushRef="#br0" timeOffset="117446.08">6524 13543 0,'0'0'0,"0"-99"32,0 74-32,-25 25 62,25 25-62,0 0 0,-25 25 16,25-26-1,0 26-15,0-25 0,0 24 16,0-24-16,0 25 0,0-25 16,0 24-16,0-24 0,0 49 15,0-49-15,0 0 0,0 0 16,0 0-16,0-1 0,25 1 15,-25 0 1,25-25-16,-1 25 16,1-25-16,0 0 0,25 0 15,-26-25-15,1 25 16,0-25-16,0 25 16,49-25-16,-49 25 0,0 0 15,0 0-15,0 0 0,-1 0 16,1 0-16,0 0 15,0 0 1</inkml:trace>
  <inkml:trace contextRef="#ctx0" brushRef="#br0" timeOffset="117905.99">7392 13866 0,'-25'0'15,"0"0"16,50 0 1,0 0-32,0-25 15,-1 25-15,26 0 0,-25 0 16,0 0-16,24-25 0,-24 25 16,49 0-16,-49 0 15,0 0-15,0 0 0,0 0 16,-25-25-16</inkml:trace>
  <inkml:trace contextRef="#ctx0" brushRef="#br0" timeOffset="118162.93">7640 13667 0,'-25'-24'16,"25"48"15,0 1-15,0 0-16,0 0 16,0 0-16,0 49 0,0-49 15,0 24-15,0-24 0,0 0 16,0 25-16,25-26 0</inkml:trace>
  <inkml:trace contextRef="#ctx0" brushRef="#br0" timeOffset="118458.17">8012 13643 0,'0'-25'0,"0"50"0,0-75 16,0 75 31,0 0-47,0-1 15,0 26-15,0 0 0,25-26 0,-25 26 16,0-25-16,0 0 0,0 24 15,0-24-15,0 0 0,-25 49 16,25-49 0,0 0-16</inkml:trace>
  <inkml:trace contextRef="#ctx0" brushRef="#br0" timeOffset="118954.01">7962 13767 0,'0'-50'0,"0"100"0,0-125 16,0 50-16,0-24 15,0 24-15,0-25 16,25 50-16,-25-24 0,25-1 16,0 25-16,-25-25 0,25 0 15,24 0-15,-24 25 0,0 0 16,0 0-16,-1 0 0,1 25 15,0-25-15,-25 25 0,25-25 16,0 50 0,-25-26-16,0 1 0,0 0 15,-25-25-15,25 25 0,-25 0 0,0-1 16,0-24-16,1 25 0,-26 0 16,25-25-1,0 25-15,1-25 16,48 0 31,-24 25-47,25-25 15,-25 24-15,25-24 16,25 25-16,-26 0 16,1 0-16,0-25 0,0 25 15,0-1-15,-25 1 0,24-25 16,1 25-16,25 25 15,-25-50-15,-1 24 0,1 1 16,0-25-16</inkml:trace>
  <inkml:trace contextRef="#ctx0" brushRef="#br0" timeOffset="119142.21">8632 13891 0,'0'0'0,"50"-50"31,-75 75 16,25 0-32,0-1-15,0 1 0,-25 0 16,25 0-16,0 24 16,0-24-16,0 0 0,0 0 0,0 0 15</inkml:trace>
  <inkml:trace contextRef="#ctx0" brushRef="#br0" timeOffset="119554.13">8979 13717 0,'0'0'0,"0"-25"0,0 0 15,0 1 1,0-1-1,0 50 32,0-1-47,0 1 16,0 0-16,-25 0 16,25 0-16,0-1 0,0 1 15,-24 25-15,24-1 16,0-24-16,0 25 0,0-25 15,0-1-15,0 1 0</inkml:trace>
  <inkml:trace contextRef="#ctx0" brushRef="#br0" timeOffset="120030.84">8954 13742 0,'0'0'0,"0"-25"16,25-25-16,-25 1 0,0 24 16,25 0-16,-25 0 15,75-49 1,-51 49-16,1 25 0,0 0 16,0 0-16,-25 25 15,25-25-15,-25 25 0,24 0 16,-24 24-16,0 1 15,-24-50-15,-1 25 16,25-1-16,-25 1 0,0 0 0,0-25 16,1 25-16,-1 0 15,0-25-15,0 0 16,0 0 0,50 0 46,0 24-46,0-24-16,0 25 15,-1 0-15,1 0 16,0 0-16,0-1 16,0 1-16,-1 0 15,1-25-15,-25 25 0,25-25 0,0 25 16</inkml:trace>
  <inkml:trace contextRef="#ctx0" brushRef="#br0" timeOffset="120474.18">9575 13891 0,'24'-25'0,"1"25"31,0 0-31,-25 25 31,0-1-31,0 1 16,-25 0-16,25 0 15,-25 24-15,1-24 16,-1 0 0,0-25-1,25 25-15,50-25 78,-26 0-78,1 0 0,0 0 16,49 0-16,-49 0 16,0 0-16,0 0 0,0 0 15,-1 0-15</inkml:trace>
  <inkml:trace contextRef="#ctx0" brushRef="#br0" timeOffset="121562.87">10220 13915 0,'24'0'172,"1"0"-157,0 0-15,0 0 16,24 0-16,-24 0 0,0 0 16,25-24-16,24 24 0,-49 0 15,0 0-15,-1 0 0,1 0 16,0 0-16,0 0 0,0 0 15,-1 0-15,1 0 16</inkml:trace>
  <inkml:trace contextRef="#ctx0" brushRef="#br0" timeOffset="121819.14">10592 13791 0,'0'50'62,"0"-25"-62,0 0 16,0-1-16,0 26 0,0-25 15,0 24-15,24-24 0,-24 50 16,25-26-16</inkml:trace>
  <inkml:trace contextRef="#ctx0" brushRef="#br0" timeOffset="122154.35">11336 13519 0,'0'-25'0,"0"50"0,0-75 0,0 75 63,0 0-63,0-1 15,0 1-15,-25 25 0,25-25 16,0 49-16,0-49 16,-25 0-16,25 24 0,0-24 15,0 0-15,0 0 0,0-1 16</inkml:trace>
  <inkml:trace contextRef="#ctx0" brushRef="#br0" timeOffset="122652.19">11261 13568 0,'0'-25'0,"0"50"0,0-74 16,0 24-16,0 0 15,0 0-15,0 0 0,0 1 0,25-1 16,-25 0-16,50 0 16,-25 25-16,-1 0 0,1 0 15,0 0-15,0 0 0,0 0 16,-1 25-16,1-25 0,-25 25 16,0 0-16,0-1 0,0 1 15,0 0-15,-25 0 16,1-25-16,24 25 0,-25-25 15,-25 24-15,25 1 16,1-25-16,-1 25 16,0-25-16,0 0 15,25 25-15,25-25 32,0 0-17,0 25-15,-1-25 16,1 24-1,0-24-15,0 0 0,0 25 0,-1-25 16,1 25-16,0 0 16,0 0-1,0-25-15,-1 24 0,1 1 16,0-25-16,0 25 16,0-25-16,24 0 15</inkml:trace>
  <inkml:trace contextRef="#ctx0" brushRef="#br0" timeOffset="122883.25">11931 13643 0,'0'-25'16,"0"50"15,-25-25-15,25 24-16,0 1 15,0 0-15,0 0 16,0 0-16,0-1 0,0 1 16,0 0-16,0 0 0,0 0 0</inkml:trace>
  <inkml:trace contextRef="#ctx0" brushRef="#br0" timeOffset="123268.03">10914 14139 0,'-25'0'16,"50"0"15,0 0-16,49 0-15,-24 0 16,-1 0-16,1 0 0,99 0 16,-50 0-16,-24 0 0,24 0 15,-25 0-15,1 0 0,-1 0 16,0 24-16,-24-24 0,24 0 16,1 0-16,-50 0 15</inkml:trace>
  <inkml:trace contextRef="#ctx0" brushRef="#br0" timeOffset="123694.12">11485 14486 0,'0'0'0,"0"-25"16,0 0-1,-25 1 1,0 24-1,0 0 1,0-25-16,1 25 0,-1 0 16,0 0-16,0 0 0,0 25 15,1-25-15,-1 24 0,0 1 16,0 0-16,25 0 0,0 0 16,0-1-16,0 1 0,0 0 15,0 0-15,0 0 0,25-1 16,0 1-1,24-25-15,-24 25 0,0-25 16,25 0-16,-1 0 0,1 0 0</inkml:trace>
  <inkml:trace contextRef="#ctx0" brushRef="#br0" timeOffset="124092.64">11906 14486 0,'0'0'0,"25"0"31,-50 0-15,0 0 0,1 0-1,-1 0-15,0 25 16,0 0-1,25-1-15,0 1 16,0 0-16,0 0 16,25-25-16,-25 25 15,50-1-15,-26 1 0,1 0 16,0-25-16,0 25 16,0-25-16,-1 25 15,-48-25 16,-1 0-15,0 0-16,0 0 0,-24 0 16,-1-25-16,25 25 15</inkml:trace>
  <inkml:trace contextRef="#ctx0" brushRef="#br0" timeOffset="125456.14">12551 13965 0,'-25'0'32,"50"0"61,0 0-77,0 0-16,0 0 16,-1 0-16,1 0 0,0-25 15,49 25-15,1 0 16,-50 0-16,-1 0 0,51 0 15,-26 0 1,-24 0-16,0 0 0,0 0 16</inkml:trace>
  <inkml:trace contextRef="#ctx0" brushRef="#br0" timeOffset="125703.21">12948 13767 0,'0'-25'32,"0"50"-32,-25-1 15,25 1-15,0 25 16,-25-25-16,25 24 0,0-24 15,0 25-15,0-26 0,25 26 16,-25-25-16,0 0 0,25-1 16</inkml:trace>
  <inkml:trace contextRef="#ctx0" brushRef="#br0" timeOffset="126206.28">13767 13643 0,'0'0'0,"0"-25"15,0-25 1,-25 50 46,25 25-62,-25-25 0,0 25 0,0 0 16,1-25-16,-1 24 0,0 1 16,25 0-1,0 0-15,25 0 16,0-1-1,-1-24-15,1 25 16,0 0-16,0 0 0,0-25 16,-1 25-16,1-25 0,-25 24 15,25-24-15,0 25 16,-25 0 0,-25-25-1,25 25-15,-25-25 16,0 25-16,1-25 0,-26 24 15,0-24 1,26 0-16,-1 0 0,0 0 16,0-24-16,25-1 0</inkml:trace>
  <inkml:trace contextRef="#ctx0" brushRef="#br0" timeOffset="126669.25">14114 13221 0,'25'-25'15,"-1"0"1,1 25-1,0 0 1,-25 25-16,25 0 16,-25 0-16,0 0 15,0 24-15,0-24 0,0 0 16,0 0-16,-25-25 16,25 24-16,-25-24 15,0 25-15,1-25 16,-1 25-16,0-25 15,0 0-15,25 25 0,-25-25 16,50 0 15,0 0-15,0 0-16,0 0 0,24 0 16,-24-25-16,49 25 0,-49-25 15,25 25-15,-25 0 16,0-25-16,-1 25 0</inkml:trace>
  <inkml:trace contextRef="#ctx0" brushRef="#br0" timeOffset="127303.92">14858 13469 0,'-25'-25'15,"50"50"-15,-50-75 16,0 26-16,25-1 0,0 74 47,0-24-47,0 0 15,0 0-15,0 24 0,0-24 16,0 25-16,0-25 0,0 24 16,0-24-16,-24 49 0,24-49 15,0 0-15,-25 0 0,25 0 16,0-1-16,-25 1 15,25 0 1,25-25 0,0 0-1,-1 0-15,26 0 16,-25 0-16,49 0 16,-24 0-16,-1 0 0,1 0 15,-25 0-15,24 0 0,-24-25 16,25 25-16,-25 0 0,24 0 15,-24 0-15</inkml:trace>
  <inkml:trace contextRef="#ctx0" brushRef="#br0" timeOffset="127990.78">15478 13072 0,'25'0'63,"-25"25"-32,25-25-15,-25 25-1,25-25-15,-1 24 16,-24 1-16,25 0 16,-25 0-16,0 0 15,0 0-15,0 24 16,-25-24-16,1 0 15,-1-25 1,0 25-16,0-25 0,0 24 16,1-24-16,-26 25 15,25-25-15,0 0 0,0 25 0,1-25 16,48 0 15,1 0-31,0 0 16,0 0-16,0 0 0,0 0 15,24 0-15,1-25 0,-1 25 16,1 0-16,24-25 0,-24 25 16,0 0-16,-26-24 0,1 24 15,0 0-15</inkml:trace>
  <inkml:trace contextRef="#ctx0" brushRef="#br0" timeOffset="128441.93">15974 13667 0,'0'0'0,"-25"0"16,1 0-16,-1 25 15,0-25 1,0 0-1,0 0 1,50 0 15,0 0-31,0 0 16,0 0-16,-1 0 16,26 0-16,0 0 0,-26 0 15,76-25-15,-26 25 16,-24 0-16,-26 0 0,1 0 15,0 0-15,0 0 0,0 0 16</inkml:trace>
  <inkml:trace contextRef="#ctx0" brushRef="#br0" timeOffset="128685.14">16222 13543 0,'-25'-49'16,"1"49"0,24 25-1,-25-1 1,25 1 0,0 0-16,0 25 0,0-26 0,-25 26 15,25-25-15,0 24 0,0 26 16,0-26-16,-25 1 15,25-25-15,0 24 0,0-24 0</inkml:trace>
  <inkml:trace contextRef="#ctx0" brushRef="#br0" timeOffset="129186.5">17066 13519 0,'0'0'0,"0"-25"16,-25 25 15,0 25-15,0-25-16,0 24 15,1 1-15,-1 0 16,0-25-16,25 25 0,-25 0 16,25-1-16,0 1 15,0 0-15,25-25 16,0 25-16,0-25 15,-1 25 1,26-1-16,-25-24 0,-25 25 16,25-25-16,-25 25 0,24 0 0,-24 0 15,0-1 1,-24 1-16,-1-25 16,0 0-16,0 0 0,0 25 15,1-25-15,-26 0 0,25 0 16,-24 0-16,-26-25 0,50 25 15,1 0-15,-1-25 16</inkml:trace>
  <inkml:trace contextRef="#ctx0" brushRef="#br0" timeOffset="129803.34">17438 13419 0,'0'0'0,"24"-74"15,-24 49 1,0 0-16,0 1 0,0-1 31,0 50-15,0-1-16,-24-24 15,24 25-15,-25 0 16,25 0-16,-25 49 0,25-49 16,0 0-16,0 24 0,-25-24 15,25 0-15,0 0 0,0 0 16,0 24-16,-25-24 16,25 0-16,0 0 0,0-1 15,0 1-15,0 0 16,-24-25-16,24 25 0,0 0 15,24-25 1,1 0 0,-25 24-16,25-24 0,0 0 15,0 0-15,-1 0 0,26 0 16,0 0-16,-25 0 0,-1 0 16,26-24-16,-25 24 0,0 0 15,-1 0-15,1 0 0,0 0 16,25 0-16,-26-25 15</inkml:trace>
  <inkml:trace contextRef="#ctx0" brushRef="#br0" timeOffset="130299.97">18157 13395 0,'0'0'0,"0"-25"0,0 0 0,0 0 15,0 0 1,0 50 0,-25-25-1,25 25-15,-25 0 0,1 24 16,24-24-16,0 25 0,-25-25 16,25 24-16,0-24 0,-25 25 15,25-26-15,0 1 0,0 25 16,-25-1-16,25-24 15,0 0-15</inkml:trace>
  <inkml:trace contextRef="#ctx0" brushRef="#br0" timeOffset="130801.93">18107 13419 0,'0'-24'0,"0"48"0,0-73 0,25 24 16,-25 0-16,25 0 0,-25 1 15,50-1-15,-1 25 16,-24 0-16,0 0 0,0 0 16,-1 0-16,1 0 0,0 25 15,0-25-15,0 24 16,-25 1-16,0 0 0,0 0 15,0 0-15,-25-1 0,25 1 16,-25-25-16,0 25 0,-24 0 16,24-25-16,-25 25 0,-24-1 15,49-24-15,-25 0 16,26 25-16,-1-25 0,0 0 16,0 0-16,0 0 0,25 25 15,25-25 1,0 0-1,0 0-15,0 0 0,-1 25 16,1-25-16,0 0 16,25 25-16,-50-1 0,24 1 15,1-25-15,0 25 0,0 0 16,0 0-16,-25-1 0,24-24 16,26 50-16,-25-25 15,0-25-15,-1 25 16,1-25-16,0 0 15,0 0-15,0 0 0</inkml:trace>
  <inkml:trace contextRef="#ctx0" brushRef="#br0" timeOffset="132558.84">18827 13791 0,'0'-24'31,"25"24"63,-1 0-78,1 0-16,0 0 15,0 24 1,0 1 0,-25 0-16,0 0 15,0 0-15,0-1 0,-25 1 16,0 0-16,0 0 0,-24 24 16,24-24-16,0 0 15,0-25-15,25 25 0,-25-25 16,25 25-16,-24-25 0,24 24 15,-25-24-15,50 0 47,-1 0-31,1 0 0,0 0-16,25 0 15,-26-24-15,1 24 0,25 0 16,-25 0-16,99 0 15,-100-25-15,1 25 16</inkml:trace>
  <inkml:trace contextRef="#ctx0" brushRef="#br0" timeOffset="132858.81">19273 13841 0,'25'0'31,"0"0"-15,0-25-1,-1 25 1,1 0-16,25 0 0,-25 0 16,-1 0-16,26 0 0,0 0 15,-1-25-15,-24 25 16,0 0-16</inkml:trace>
  <inkml:trace contextRef="#ctx0" brushRef="#br0" timeOffset="133099.84">19521 13618 0,'-25'0'31,"25"25"0,0-1-31,-24 1 0,24 0 16,0 0-16,0 0 0,0 24 16,-25-24-16,25 25 0,0-26 15,0 51-15</inkml:trace>
  <inkml:trace contextRef="#ctx0" brushRef="#br0" timeOffset="133743">20315 13146 0,'0'-24'16,"0"48"-16,0-73 0,0 24 31,-25 25-31,0 25 31,25 0-31,-49-1 16,24 1-16,0 0 16,25 0-16,-25-25 15,25 25-15,0 0 0,0-1 0,0 1 16,25 0-1,-25 0-15,25-25 0,0 25 0,0-1 16,-1 1-16,1-25 0,0 25 16,0 0-16,0 0 0,24-1 15,-24 1-15,0 0 16,-25 0-16,0 0 16,0-1-16,-25-24 15,0 25-15,0-25 16,1 0-16,-26 0 0,25 0 15,0 0-15,-24 0 16,24 0-16,-25 0 0,1-25 16,24 25-16,0 0 15,0-24-15,25-1 16,25 25-16</inkml:trace>
  <inkml:trace contextRef="#ctx0" brushRef="#br0" timeOffset="134326.29">20687 13171 0,'0'0'16,"0"-25"-16,0 1 31,0-1-31,25 25 16,-25-25-16,0 50 62,-25 0-46,25-1-16,0 26 16,0-25-16,-25 0 15,25 24-15,0-24 0,-25 25 16,25 24-16,-24-49 15,24 25-15,0-26 0,0 1 0,-25 0 16,25 0-16,0 0 16,0-1-16,25 1 15,-1-25-15,1 0 0,0 25 16,0-25-16,0 0 0,0 0 16,24 0-16,1-25 0,-25 25 15,74-25-15,-50 25 16,1 0-16,-25-24 0,0 24 15,-1 0-15,1 0 0</inkml:trace>
  <inkml:trace contextRef="#ctx0" brushRef="#br0" timeOffset="135367.44">19968 13866 0,'-25'25'16,"0"-25"-1,50 0 267,0 0-251,0 0-15,-1 0-1,1 0-15,0 0 16,0 0-16,24 0 15,-24 0-15,25 0 0,-25 0 16,24 0-16,1 0 0,-1 0 16,1 0-16,0 0 0,24 0 15,50 0-15,-74 0 16,24 0-16,1 0 0,-1 0 16,-24 0-16,24 0 0,-24 0 15,24 0-15,-24 0 0,24 0 16,-49 0-16,0 0 0,-1 0 15,1 0-15,0 0 16,0 0 0,0 0-1</inkml:trace>
  <inkml:trace contextRef="#ctx0" brushRef="#br0" timeOffset="136197.22">20365 14287 0,'0'0'0,"0"-24"0,0-1 46,-25 0-14,0 25-17,0-25-15,0 25 16,1 0 0,-1 0-16,0 25 15,0-25-15,0 50 16,1-26-16,-1 1 0,0 0 15,0 0-15,25 25 0,-25 24 16,25-24 0,25 24-16,0-49 15,-25 0-15,25-25 0,0 24 16,24-24-16,-24 25 0,0-25 0,24 0 16,1 0-16,49 0 15,-49-25-15,-1 25 16,-24 0-16,25-24 0,-25 24 0,24-25 15,-24 25-15,0 0 16,-25-25-16</inkml:trace>
  <inkml:trace contextRef="#ctx0" brushRef="#br0" timeOffset="136655.16">20935 14387 0,'0'-25'15,"0"50"-15,25-75 16,-25 25 0,-25 25 15,0 25-16,1-25 1,-1 25-16,0-25 0,25 25 16,-25-25-16,25 25 0,0-1 15,0 1-15,0 0 16,25 0 0,0 0-16,0-1 0,-1-24 15,1 25-15,0 0 16,0-25-1,0 25-15,-1-25 0,-24 25 16,0-1 0,-24-24-16,-1 0 15,0 25-15,0-25 16,0 0-16,1 0 16,-1 0-16,0 0 0,0 0 15,0 0-15,1 0 16</inkml:trace>
  <inkml:trace contextRef="#ctx0" brushRef="#br0" timeOffset="137918.17">21803 13940 0,'25'0'125,"0"0"-109,0 0-16,0 0 15,-1 0-15,1 0 0,0 0 16,0-25-16,0 25 16,-1 0-16,1 0 15,0 0-15,0 0 0,0 0 16,-1 0-16,1 0 16,0 0-1,-25 25 1,25-25-16</inkml:trace>
  <inkml:trace contextRef="#ctx0" brushRef="#br0" timeOffset="138494.9">22895 13568 0,'0'0'0,"25"-25"0,-25 1 16,24 24-1,-24-25 1,-24 25 15,-1 0-31,0 25 16,0-25 0,0 24-16,1-24 0,-1 0 15,25 25-15,-25-25 0,0 25 16,0 0-1,25 0-15,0-1 16,25 1-16,0 0 16,0 0-16,0-25 15,24 49-15,-24-49 16,25 25-16,-26 0 0,1 0 16,0 0-16,0-25 15,-25 24-15,25 1 0,-25 0 16,-25-25-1,0 25-15,0-25 16,0 0-16,-49 0 16,49 0-16,0 0 0,-24 0 15,24 0-15,0 0 0,0 0 16,0 0-16</inkml:trace>
  <inkml:trace contextRef="#ctx0" brushRef="#br0" timeOffset="138962.94">23242 13171 0,'0'0'0,"25"0"16,0 0-16,-1 0 15,-24-25 1,25 25-16,-25 25 16,25-25-1,-25 25-15,0 0 16,0 0-16,0 0 0,-25-1 15,0-24-15,25 25 16,-24-25-16,24 25 0,-25-25 16,0 25-1,0-25-15,0 0 16,25 25-16,25-25 31,0 0-15,25 0-16,-26 0 15,26-25-15,-25 25 0,24 0 16,-24 0-16,25 0 0,-25-25 0,-1 25 16,51 0-16</inkml:trace>
  <inkml:trace contextRef="#ctx0" brushRef="#br0" timeOffset="139487.07">23837 13320 0,'0'0'0,"0"-25"15,0 1-15,0-1 16,0 50 31,0-1-47,0 1 16,0 0-16,0 0 0,0 49 15,-25-49-15,25 25 0,0-26 16,0 26-16,0 0 15,0-26-15,0 26 0,0-25 0,0 0 16,0 49 0,0-49-16,0 0 0,0-1 15,0 1-15,25-25 16,0 0 0,0 0-1,0 0-15,0 0 0,24 0 16,-24 0-16,25 0 15,49 0-15,-50 0 0,1 0 16,0 0-16,-1 0 0,-24 0 16,25 0-16,-26 0 0,1 0 15,0 0-15,0-25 16</inkml:trace>
  <inkml:trace contextRef="#ctx0" brushRef="#br0" timeOffset="140069.13">24433 13047 0,'24'-25'16,"-48"50"-16,73-50 31,-49 50 0,0 0 1,0 0-32,0 24 15,0-24-15,0 0 16,-25 0 0,25 0-1,-24-25-15,-1 0 16,0 25-1,25-1 32,25-24-47,0 0 16,-1 0-16,1 0 16,25 0-16,-25 0 0,24 0 0,1 0 15,-1 0-15,1 0 0,0 0 16,24-24-16,-49 24 15</inkml:trace>
  <inkml:trace contextRef="#ctx0" brushRef="#br0" timeOffset="143823.01">15553 12824 0,'-25'0'94,"0"25"-79,0 0-15,0-1 0,1 26 16,-76 74 0,51-50-16,-26 1 0,1 24 0,-1-24 0,1 24 15,0 0-15,-1-25 16,-74 100-16,75-100 15,0 1-15,-1-1 0,26 1 0,-26-26 16,25 1-16,26 24 0</inkml:trace>
  <inkml:trace contextRef="#ctx0" brushRef="#br0" timeOffset="145375.23">24557 12477 0,'0'-25'0,"-25"25"47,25 25-47,-25-25 0,25 25 16,-25-1-16,-24 1 0,24 25 15,-50-1-15,-49 100 16,25-50-16,0 25 0,0 0 15,-25 1-15,0-1 0,0 0 16,-124 99-16,124-124 16,24 0-16,1-24 0,25 24 15,-1-25-15,1 1 0,24-26 16,-49 75-16,74-74 16,0 0-16</inkml:trace>
  <inkml:trace contextRef="#ctx0" brushRef="#br0" timeOffset="147258.1">3770 15776 0,'0'-25'15,"25"25"17,-25-25-17,25 25-15,0 0 16,-25-25-16,25 25 15,24 0 1,-24 0-16,0 0 16,0 0-16,-1 0 0,1 0 15,0 0-15,0 0 0,0 0 16,24 0-16,-24 0 16,0 0-16,0 0 0</inkml:trace>
  <inkml:trace contextRef="#ctx0" brushRef="#br0" timeOffset="147520.96">3894 15949 0,'-24'0'0,"48"0"0,-73 0 16,24 0-1,50 0 17,0 0-32,-1 0 15,1 0-15,0 0 0,0 0 16,24 0-16,-24 0 16,0-24-16,0 24 0,24 0 0,-24 0 15</inkml:trace>
  <inkml:trace contextRef="#ctx0" brushRef="#br0" timeOffset="148046.87">5135 15478 0,'0'0'0,"0"-25"15,-50-24 1,50 24-16,-25 0 0,25 0 15,-25 25-15,25 25 47,0 0-47,0 0 16,25 24-16,0-24 0,-25 0 16,0 25-16,0-26 0,25 26 15,-25-25-15,0 24 0,0-24 16,25 50-16,-25-51 15</inkml:trace>
  <inkml:trace contextRef="#ctx0" brushRef="#br0" timeOffset="148568.79">5060 15602 0,'0'0'0,"0"-25"0,0-123 32,0 123-32,0 0 15,25 0-15,-25 0 0,25 0 16,0 1-16,24-26 0,-24 50 16,25-25-16,-26 25 0,1-25 15,25 25-15,-25 0 0,-1 0 16,1 25-16,25 25 15,-50-25-15,0-1 16,0 1-16,-25 0 0,25 0 0,-25 0 16,0 0-16,1-1 0,-26 1 15,-24 25-15,24-25 16,25-25-16,-24 24 0,-1-24 16,25 25-16,0-25 15,1 0-15,-1 25 0,50-50 31,-1 25-31,1 0 16,0 0-16,0 0 0,0 0 16,49 25-16,-49 0 15,0-25-15,-1 25 0,1-1 16,0-24-16,0 25 0,0 0 16,-1-25-16,51 25 15,-50 0-15,-1-25 0,1 0 16,0 24-16,0-24 15,0 0-15,-1 0 0,1 0 16,0 0-16</inkml:trace>
  <inkml:trace contextRef="#ctx0" brushRef="#br0" timeOffset="148781.81">5829 15602 0,'25'0'16,"-25"25"15,0 0-31,-25 0 16,25-1-16,0 1 0,0 0 16,0 0-16,0 24 0,0 1 15,0-25-15,0 24 16</inkml:trace>
  <inkml:trace contextRef="#ctx0" brushRef="#br0" timeOffset="149302.99">6276 15478 0,'0'-25'0,"0"50"0,24-50 16,-24 1-1,-24 24 16,-1 0-15,0 24-16,0 1 16,0 0-16,1 0 15,24 0 1,-25-1-16,25 1 16,25-25-16,-25 25 15,24-25-15,-24 25 0,25-25 16,-25 25-16,25-25 15,0 24-15,0 1 16,-1 0-16,1 0 16,-25 0-1,0-1 1,-25-24-16,1 0 16,-1 25-16,0-25 15,0 0 1,-24 0-16,24 0 0,0 0 15,0-25-15,0 25 0</inkml:trace>
  <inkml:trace contextRef="#ctx0" brushRef="#br0" timeOffset="149825.07">6648 15354 0,'0'0'0,"0"-25"0,0 0 15,0 1-15,0-1 0,0 0 16,0 0-16,0 0 31,0 50 0,0 0-31,0 0 16,0 0-16,0-1 0,-25 1 16,25 50-16,0-50 0,0 24 15,0-24-15,-25 25 16,25-26-16,0 1 0,0 25 15,0-25-15,0-1 0,0 26 16,25-25-16,-25 0 16,25-25-16,-1 0 15,1 0 1,25 0-16,-25 0 16,-1 0-16,26-25 15,0 25-15,-25 0 0,24 0 0,1 0 16,-25-25-16,-1 25 0,26 0 15,-25 0-15,0 0 0,-1 0 16</inkml:trace>
  <inkml:trace contextRef="#ctx0" brushRef="#br0" timeOffset="151013.96">7714 15701 0,'-25'0'15,"1"0"17,-1 0-32,0 0 15,0 0 1,0 0 0,1 0-16,48 0 46,1 0-46,0 0 0,25 0 16,-26 0-16,1-24 16,25 24-16,-1 0 0,-24-25 15,25 25-15,24 0 16,-24 0-16,-25 0 0,0 0 16,-1 0-16,1 0 0</inkml:trace>
  <inkml:trace contextRef="#ctx0" brushRef="#br0" timeOffset="151258.16">7962 15453 0,'-25'-24'0,"1"-1"31,24 50-31,0-1 16,0 1-16,0 0 15,0 0-15,0 24 16,0 26-16,0-26 0,0-24 16,0 25-16,24-25 0,-24 24 0</inkml:trace>
  <inkml:trace contextRef="#ctx0" brushRef="#br0" timeOffset="151526.93">8409 15304 0,'0'-24'0,"0"-1"31,0 50-15,0-1-16,0 1 15,0 0-15,0 25 0,0-25 16,0 74-16,0-50 16,0-24-16,0 25 0,0-1 15,0-24-15,0 0 0,0 0 16</inkml:trace>
  <inkml:trace contextRef="#ctx0" brushRef="#br0" timeOffset="152003.18">8458 15453 0,'0'0'16,"0"-24"-16,0-26 0,0 0 15,0 25-15,0-24 0,0 24 16,0-25-16,0 26 16,25 24-16,-25-25 0,25 0 15,0 25-15,0 0 0,-1-25 16,1 25-16,0 0 0,25 50 16,-26-50-16,1 25 0,-25-1 15,0 26-15,0-25 0,0 0 16,0-1-16,0 26 0,-25-25 15,1 25-15,-1-26 16,0 1-16,-25-25 0,26 25 16,-1-25-16,0 0 0,25 25 15,-25-25-15,0 0 0,50 0 47,0 0-31,0 0-16,0 0 15,-1 0-15,1 25 16,0-25-16,0 24 0,-25 1 16,25-25-16,24 50 15,-24-50-15,0 25 0,0-1 16,-1-24-16,1 25 0,0-25 16</inkml:trace>
  <inkml:trace contextRef="#ctx0" brushRef="#br0" timeOffset="152185.97">9004 15627 0,'0'0'0,"0"-25"0,0-24 31,0 73 16,0 1-47,0 0 16,0 0-16,0 0 0,0 24 15,0 1-15,0-25 0,0-1 16</inkml:trace>
  <inkml:trace contextRef="#ctx0" brushRef="#br0" timeOffset="152535.97">9401 15453 0,'0'0'0,"-25"-74"31,25 49-31,0 50 47,0 25-47,0-26 0,0 26 16,0-25-16,0 24 0,0-24 16,0 25-16,0-1 0,0-24 15,0 50-15,0-26 16,0-24-16</inkml:trace>
  <inkml:trace contextRef="#ctx0" brushRef="#br0" timeOffset="153031.01">9351 15503 0,'0'-50'0,"0"100"15,0-149-15,25 74 16,0-25-16,0 25 16,0 1-16,-1 24 15,1 0-15,0-25 0,0 25 16,0 0-16,-1 0 0,-24 25 16,25-25-16,-25 24 0,25 1 15,-25 0-15,0 0 16,0 0-16,-25 0 15,25-1-15,-25 1 0,1 0 0,-1-25 16,25 25-16,-25-25 0,0 25 16,0-25-1,1 0-15,-1 0 0,50 0 78,-1 0-62,-24 24-16,50-24 16,-25 25-16,0 0 15,-1-25-15,26 25 16,-25 0-16,0-1 16,24-24-16,-49 25 0,25-25 15,0 0-15,0 0 16</inkml:trace>
  <inkml:trace contextRef="#ctx0" brushRef="#br0" timeOffset="153594.41">9996 15553 0,'25'0'32,"-25"-25"-17,25 25 16,0 0-15,-25 25 0,25-1-1,-25 1 1,0 0-16,24-25 0,-24 25 16,0 0-16,0-1 15,-24-24-15,24 25 16,-25-25-16,25 25 0,-25-25 15,25 25-15,-25-25 0,0 0 16,25 25-16,-49-25 16,49 24-16,-25-24 0,0 0 15,50 0 17,0 0-17,-1 0-15,1 0 16,0 0-16,0-24 0,0 24 15,0 0-15,24 0 16,-24-25-16,0 25 0,0 0 16,-1 0-16,1 0 15</inkml:trace>
  <inkml:trace contextRef="#ctx0" brushRef="#br0" timeOffset="153998.13">10616 15627 0,'0'0'16,"-24"0"-16,-1 0 31,50 0 0,-1 0-31,1 0 16,0 0-16,0 0 0,0 0 16,24 0-16,-24 0 15,0-25-15,0 25 16,-1 0-16,1 0 0,0 0 16</inkml:trace>
  <inkml:trace contextRef="#ctx0" brushRef="#br0" timeOffset="154274.7">10716 15478 0,'0'0'0,"0"25"63,0 0-48,0 0-15,0-1 0,0 1 16,0 0-16,0 0 16,0 0-16,0 24 0,0 1 15,0-25-15,0-1 0</inkml:trace>
  <inkml:trace contextRef="#ctx0" brushRef="#br0" timeOffset="155206.03">11361 15180 0,'0'-24'16,"0"48"-16,0-73 0,0 24 16,0 50 15,0 0-31,0 24 16,0-24-16,0 0 15,0 24-15,0-24 16,24 0-16,-24 25 0,0-25 15,0-1-15,0 26 0,0-25 16,0 0-16,0-1 0,0 26 16</inkml:trace>
  <inkml:trace contextRef="#ctx0" brushRef="#br0" timeOffset="155678.79">11410 15404 0,'0'-25'0,"0"50"0,0-75 16,0 25-16,0 0 0,0 1 15,0-1-15,0-25 16,0 25-16,0 1 0,0-1 16,25 0-16,0 25 0,0-25 15,-1 0-15,1 25 0,0-24 16,25 24-16,-26 0 0,1 0 15,0 0-15,-25 24 0,25-24 16,-25 25-16,25 0 0,-25 0 16,0 24-16,0-24 15,-25 0-15,0 0 0,25 0 16,-25-25-16,0 24 0,1 1 16,-1-25-16,0 0 0,0 25 15,0-25-15,1 0 16,48 0 31,1 0-32,0 0-15,0 25 0,0-25 16,-1 25-16,26-25 16,0 25-16,-26-25 15,1 24-15,0 1 0,0-25 16,0 0-16,-1 25 0,1-25 0,25 25 15</inkml:trace>
  <inkml:trace contextRef="#ctx0" brushRef="#br0" timeOffset="155873.94">12129 15255 0,'0'0'0,"0"-25"16,0 0-16,0 50 31,0 0-31,0 0 16,-24 49-16,24-49 0,0 0 15,0 24-15,0-24 16,0 0-16,0 25 0,0-26 0,0 1 16</inkml:trace>
  <inkml:trace contextRef="#ctx0" brushRef="#br0" timeOffset="156390.99">11261 15726 0,'-24'0'15,"48"0"-15,-73 0 0,24 0 16,50 0 31,0 0-47,-1 0 0,1 0 15,25 0-15,-1 0 0,1 0 16,24-25-16,1 25 0,-1 0 16,75 0-16,-75 0 15,1 0-15,-1 0 0,1 0 16,-26 0-16,1 0 0,0 0 16,-26 0-16,1 0 0,25 0 15</inkml:trace>
  <inkml:trace contextRef="#ctx0" brushRef="#br0" timeOffset="156847.34">11881 15925 0,'0'0'0,"0"-25"15,-24 25 1,24-25-1,-25 25-15,0 0 16,0 0-16,0 0 16,1 0-16,-1 0 0,0 0 15,0 25-15,0-25 0,-49 25 16,49-1-16,25 1 16,-25 0-16,1 0 0,24 0 15,0-1-15,0 26 0,0-25 16,0 0-16,24-1 15,1 1-15,0 0 0,25-25 0,-26 0 16,26 25-16,-25-25 0,24 0 16,1 0-16,-25 0 15,74-25-15</inkml:trace>
  <inkml:trace contextRef="#ctx0" brushRef="#br0" timeOffset="157262.29">12254 15974 0,'0'-25'0,"-25"25"47,0 25-32,0 0 1,0 0 0,25 0-16,0-1 15,0 1 1,0 0-16,25-25 16,-25 25-16,25-25 15,0 25-15,24-25 0,-49 24 16,25-24-16,0 0 15,0 25-15,-25 0 32,-25-25-32,0 0 15,0 0-15,1 0 16,-1 25-16,0-25 0,0 0 16,-25 0-1</inkml:trace>
  <inkml:trace contextRef="#ctx0" brushRef="#br0" timeOffset="159474.37">13047 15528 0,'0'0'0,"-25"0"16,1 0-16,-1 0 31,50 0 63,-1 0-94,1 0 15,25 0-15,-25 0 16,24 0-16,-24 0 0,25 0 16,24 0-16,-24 0 15,24 0-15</inkml:trace>
  <inkml:trace contextRef="#ctx0" brushRef="#br0" timeOffset="159754.09">13196 15280 0,'0'-25'16,"-25"25"-16,25-25 15,0 50 1,0 0 0,0-1-16,0 1 0,0 50 15,0-50-15,0 24 0,0 1 16,0-25-16,0 24 0,25-24 16,-25 25-16</inkml:trace>
  <inkml:trace contextRef="#ctx0" brushRef="#br0" timeOffset="160362.1">14114 15032 0,'0'-25'16,"-25"25"31,25 25-47,-25-25 15,0 24-15,1-24 16,-51 50-16,50-25 16,1-25-16,-1 25 0,25-1 15,-25 1-15,0 0 0,50 0 31,-25 0-31,25-25 0,0 0 16,-1 24-16,1-24 16,25 50-16,-25-50 15,49 25-15,-49 0 0,0 0 16,-1-1-16,1 1 16,-25 0-1,0 0 1,-25-25-1,1 0-15,-1 25 0,0-25 16,0 0-16,-24 0 0,-1 0 16,0 0-1,26 0-15,-1 0 0,0 0 0,0-25 16,0 25-16</inkml:trace>
  <inkml:trace contextRef="#ctx0" brushRef="#br0" timeOffset="160837.81">14511 14932 0,'25'-49'0,"-50"98"0,50-123 16,-25 49 0,0 50-1,0 0 1,0 0-16,0-1 16,0 1-16,0 50 0,0-26 15,0 1-15,0-1 16,-25-24-16,25 25 0,-25 24 15,0-24-15,25-25 16,-25 24-16,1-24 0,24 0 16,0 0-1,24-25 1,1 0 0,0 0-16,0 0 0,0 0 15,24 0-15,-24 0 0,25 0 16,24 0-16,-24 0 0,-1 0 15,50 0-15,-49 0 0,-25 0 16,0 0-16,-1-25 0,1 25 16</inkml:trace>
  <inkml:trace contextRef="#ctx0" brushRef="#br0" timeOffset="161170.97">15354 15106 0,'0'0'0,"-74"-74"31,74 49-31,-25 25 16,25 25-1,0-1 1,0 1-16,0 0 0,0 25 0,0-26 16,25 26-16,-25-25 15,0 24-15,0-24 0,0 50 16,0-26-16,0-24 0,0 0 15</inkml:trace>
  <inkml:trace contextRef="#ctx0" brushRef="#br0" timeOffset="161610.16">15255 15205 0,'0'0'0,"0"-25"0,25-123 31,-25 123-31,24 0 16,-24 0-16,25 25 0,0-25 15,0 25-15,0-24 0,0 24 16,24 0-16,-24 24 0,0-24 16,0 25-16,-25 0 0,0 0 15,24 0-15,-24-1 0,0 1 16,0 0-16,-49 49 15,24-49-15,0 0 0,0 0 16,-24-25-16,24 25 0,-25-25 16,25 24-16,1-24 0,-26 0 15,25 0-15,25 25 0,25-25 47,0 0-47,0 0 16,-1 0-16,1 0 15,0 25-15,0-25 0,0 25 16,0 0-16,24 0 16,-24-1-16,0 1 15,0 0-15,-1-25 0,1 25 0,0 0 16</inkml:trace>
  <inkml:trace contextRef="#ctx0" brushRef="#br0" timeOffset="161968.79">15900 15404 0,'25'0'16,"-50"0"-16,50-25 0,-1 25 16,-24 25 15,0 0-31,0-1 15,0 1-15,0 0 16,-24 0-16,24 0 0,-25-25 16,-25 24-1,25 1-15,1-25 0,-1 25 16,0-25-16,0 0 0,0 0 16,50 0 15,0 0-16,0 0-15,0 0 0,24 0 16,-24 0-16,49 0 0,-24 0 16,0-25-16,-26 25 0,26 0 15</inkml:trace>
  <inkml:trace contextRef="#ctx0" brushRef="#br0" timeOffset="162533.26">16272 15379 0,'-25'0'16,"0"0"-1,50 0 48,0 0-63,0 0 15,-1 0-15,1 0 0,0 0 16,0 0-16,49 25 16,-49-25-16,25 0 0,-25 0 15,-1 0-15,1 0 16</inkml:trace>
  <inkml:trace contextRef="#ctx0" brushRef="#br0" timeOffset="162779.19">16446 15230 0,'-25'-50'32,"25"75"-17,0 0-15,-25-25 0,25 25 16,0 24-16,0-24 0,0 25 16,0 0-16,0-26 0,0 26 15,0 0-15,0-26 16</inkml:trace>
  <inkml:trace contextRef="#ctx0" brushRef="#br0" timeOffset="163307.49">17264 14932 0,'0'0'15,"0"-24"-15,-25 24 16,0 0 15,1 0-31,24 24 16,-25-24-16,25 25 0,-25 0 15,0 0 1,0 0-16,25-1 0,0 1 16,0 0-16,0 0 15,25 0-15,0-1 16,0 1-16,0 0 0,-25 0 0,24 0 15,1-25-15,0 24 0,0 1 16,-25 0 0,25-25-1,-25 25-15,-25-25 16,25 25-16,-25-25 0,0 0 16,0 0-16,1 25 15,-26-25-15,25 0 0,0 0 16,1 0-16,-1 0 0,0-25 15,0 25-15,0-25 0</inkml:trace>
  <inkml:trace contextRef="#ctx0" brushRef="#br0" timeOffset="163713.09">17512 14858 0,'0'0'0,"25"-25"0,-25-24 31,0 73 0,0 1-31,0 0 16,0 0-16,0 0 0,0-1 15,0 26-15,0-25 0,0 24 16,0-24-16,0 74 16,0-74-16,-25 0 0,25 25 0,0-26 15,0 1-15,0 0 16,25-25 0,0 0-1,0 0-15,-1 0 0,1-25 0,25 25 16,-25 0-16,24 0 0,50-25 15,-74 25 1,0-24-16,25 24 0,-26 0 16,1 0-16</inkml:trace>
  <inkml:trace contextRef="#ctx0" brushRef="#br0" timeOffset="164073.22">16917 15503 0,'-50'0'15,"100"0"-15,-125 25 0,51-25 0,-26 0 16,25 0-16,50 25 31,0-25-31,24 0 16,-24 0-16,25 0 0,-1 0 15,1 0-15,99 24 16,-100-24-16,100 0 16,-74 0-16,-1 0 0,-24 0 15,24 0-15,-24 25 0,49-25 16,-49 0-16,-1 0 0,-24 25 15,25-25-15,-26 0 0,1 0 16,0 0-16,0 0 0</inkml:trace>
  <inkml:trace contextRef="#ctx0" brushRef="#br0" timeOffset="164584.13">17289 15999 0,'0'-25'0,"0"0"15,0 1-15,0-1 16,0 0-16,0 0 16,0 0-16,-25 25 0,25-24 15,-25 24-15,0-25 16,1 25-16,-1 0 15,0 0-15,-49 49 16,49-49-16,0 25 0,0 0 16,0 0-16,1 0 0,-1-1 0,0 51 15,25-50 1,-25 49-16,25-24 0,0-26 16,0 1-16,25 0 15,0 0-15,0 0 0,-1-25 16,1 24-16,0-24 0,49 0 15,-24 0-15,24 0 16,-24 0-16,0 0 16,-26-24-16,26-1 0</inkml:trace>
  <inkml:trace contextRef="#ctx0" brushRef="#br0" timeOffset="165014.97">17611 15949 0,'0'-24'32,"-24"24"14,-1 24-46,0-24 16,25 25-16,-25-25 16,25 25-16,-25-25 0,25 25 15,-25-25-15,25 49 0,0-24 16,0 0-16,25 0 16,0 0-16,-25-1 15,25-24-15,25 25 16,-50 0-16,24-25 0,-24 25 15,25-25-15,-25 25 16,-25-1 0,1-24-1,-1 25 1,0-25-16,0 0 0,0 0 16,0 0-1</inkml:trace>
  <inkml:trace contextRef="#ctx0" brushRef="#br0" timeOffset="166388.18">3969 17264 0,'-25'0'0,"50"0"78,0 0-62,-1 0-1,1 0 1,0 0-1,0 0-15,0 0 16,-1 0-16,1 0 16,0 0-16,25 0 0,-26 0 15,1 0-15,25 0 16,-25 0-16,49 0 0,-24 0 16,-26 0-16,1 0 0,0 0 15</inkml:trace>
  <inkml:trace contextRef="#ctx0" brushRef="#br0" timeOffset="166645.88">4217 17462 0,'0'0'0,"-25"0"0,0 0 31,50 0-15,0 0-1,0 0-15,-1 0 16,1 0-16,0 0 16,0 0-16,24 0 0,-24 0 0,0 0 15,0 0-15,24 0 0</inkml:trace>
  <inkml:trace contextRef="#ctx0" brushRef="#br0" timeOffset="167123.09">5383 16867 0,'0'-49'0,"0"98"0,0-148 15,0 74-15,-25-49 0,0 49 16,25 0-16,0-24 16,0 24-16,0 0 15,0 50 1,0 0-1,0-1-15,0 26 16,0-25-16,25 0 0,-25 24 16,0-24-16,0 0 0,25 24 15,-25-24-15,0 25 0,0-25 16,24 24-16,-24 1 16</inkml:trace>
  <inkml:trace contextRef="#ctx0" brushRef="#br0" timeOffset="167474.29">4911 17239 0,'0'0'16,"-24"25"-16,-1-25 0,0 0 0,-25 0 31,75 0-15,0 0-16,-25-25 16,25 25-16,0 0 0,24 0 0,-24-25 15,25 25-15,-1 0 0,1-24 16,24 24-16,-24 0 0,24 0 15,1 0-15,-26 0 0,26 0 16,-1 0-16,-24 0 0,24 0 16,25 0-16,-49 0 15,0 0-15,-1 0 0</inkml:trace>
  <inkml:trace contextRef="#ctx0" brushRef="#br0" timeOffset="168058.07">5407 17661 0,'0'-25'16,"0"0"0,-24 25-16,-1-24 15,0-1 1,0 25-16,0 0 16,1 0-16,-1 0 15,0 0-15,0 25 16,0-25-16,1 24 0,-1-24 15,0 25-15,0 0 0,0-25 16,1 25-16,24 0 0,-25-1 16,25 1-16,0 0 0,0 25 0,0-26 15,0 1-15,25 0 0,-1 0 16,1 0-16,0-25 0,0 24 16,0 1-16,24-25 0,-24 0 15,25 25-15,-1-25 0,1 0 16,-25 0-16,24-25 0,1 0 15,-1 25-15,-24-24 0</inkml:trace>
  <inkml:trace contextRef="#ctx0" brushRef="#br0" timeOffset="168501.98">5730 17661 0,'0'-25'0,"0"0"31,-25 25 0,25 25-31,-25-25 16,25 25-16,-25-25 0,25 25 15,-24-25-15,24 25 16,0-1 0,24 1-1,1-25-15,0 25 16,0-25-16,0 25 0,-1-25 16,1 25-16,0-25 15,0 24-15,0-24 16,0 25-1,-50 0 1,0-25 0,0 0-16,0 0 15,0 25-15,1-25 0,-1 0 16,0 0-16,0 0 16</inkml:trace>
  <inkml:trace contextRef="#ctx0" brushRef="#br0" timeOffset="170474.83">6796 16346 0,'0'0'0,"0"-25"0,0 1 32,-24 24-32,-1 0 31,0 0-15,0 0-16,0 0 15,1 0 1,-1 24-16,0-24 15,0 25-15,0-25 16,1 25 0,-1-25-16,25 25 0,-25-25 15,25 25-15,-25-25 0,25 25 16,-25-25-16,25 24 0,-24 1 16,24 0-16,-25 0 15,25 0-15,0-1 16,0 1-1,0 0-15,0 0 0,0 0 16,0-1-16,0 1 0,0 0 16,0 0-16,0 0 15,0-1-15,0 1 0,0 25 16,0-1-16,0-24 16,0 0-16,0 0 0,-25 0 0,25-1 15,0 1-15,0 0 0,0 0 16,0 0-16,0-1 15,0 1-15,0 0 0,-25 0 16,25 0-16,0-1 0,0 1 0,0 0 16,0 0-16,0 0 0,0-1 15,0 1-15,0 0 0,0 0 16,0 0-16,0 0 0,0-1 16,0 1-16,0 0 15,0 0-15,0 0 0,0-1 16,0 1-16,0 0 15,0 0-15,0 0 16,0-1-16,0 1 0,-25 0 0,25 0 16,0 0-1,0-1-15,0 1 0,0 0 16,0 0-16,0 0 0,0-1 16,0 26-1,0-25-15,25-25 16,-25 25-16,0-1 15,25-24-15,0 25 16,-25 0-16,25-25 16,-1 0-16,-24 25 0,25-25 15,25 0 1,-25 25-16,-1-25 0,1 0 16,0 0-16,0 0 15,0 0-15,-1 0 0,26-25 16,0 25-16,-26 0 0,1-25 15,0 25-15,0 0 0,25 0 16,-26-25 0,1 25-16</inkml:trace>
  <inkml:trace contextRef="#ctx0" brushRef="#br0" timeOffset="171354.17">7020 17041 0,'0'-25'15,"-25"0"1,25 0 0,0 1-1,-25 24 1,25-25-16,0 0 31,0 0 16,0 50-16,0 0-15,0 24-16,0 1 15,0-25-15,0 24 0,0-24 16,0 25-16,0-25 0,0 24 0,0-24 16,0 25-16,0-26 0,0 26 15,0-25-15,0 0 16</inkml:trace>
  <inkml:trace contextRef="#ctx0" brushRef="#br0" timeOffset="171889.22">6970 17115 0,'0'-25'0,"0"50"0,0-74 0,-25 24 16,25 0-16,0 0 15,0-24-15,-24 24 0,24 0 0,0 0 16,24 0-16,1 1 15,0 24-15,0-25 0,0 25 16,-1 0-16,1 0 16,0 0-16,0 0 15,0 25-15,-1-1 16,-24 1-16,0 0 0,0 0 16,0 24-16,0-24 15,-24 25-15,-1-25 0,0-1 16,0-24-16,0 25 0,1 0 15,-1-25-15,0 25 16,-25-25-16,26 25 0,-1-25 16,50 0 31,-1 0-47,1 0 15,0 0-15,0 0 16,0 24-16,-1-24 15,1 0-15,0 25 0,0-25 16,0 25-16,-1 0 0,1-25 16,0 25-16,0-25 15,24 24-15,-24-24 0,0 25 16,0-25-16,0 0 0,-1 0 0,1 0 16,0 0-16,0 0 0</inkml:trace>
  <inkml:trace contextRef="#ctx0" brushRef="#br0" timeOffset="172212.84">7590 17239 0,'0'-25'31,"0"50"32,0 0-48,0 0-15,0 0 0,0-1 16,0 1-1,0 25-15,0-25 0,0-1 16,0 1-16,0 0 0,0 0 0,0 0 16,0 0-16,0-1 0</inkml:trace>
  <inkml:trace contextRef="#ctx0" brushRef="#br0" timeOffset="173432.16">8062 16991 0,'0'-25'15,"0"1"-15,0-1 16,0 0 0,0 0-1,0 0 1,-25 25-16,25-24 47,0 48 46,0 1-77,0 0-16,-25-25 16,25 25-16,0 0 0,0-1 15,0 1-15,0 0 0,0 0 0,-25 0 16,25-1-16,0 1 0,0 0 16,0 0-16,0 0 0,0-1 15,0 1-15,0 0 0,0 0 16,0 0-16,0-1 15,0 1 1,0 0 0,0 0 31,25-25-32,0 0 1,24 0-1,-24 0 1,0 0-16,0 0 0,24 0 16,-24 0-16,0 0 0,0 0 0,0 0 15,-1 0-15,26 0 0,-25 0 16,0 0-16,-1 0 16,1 0-16,0 0 15,-50 0 16</inkml:trace>
  <inkml:trace contextRef="#ctx0" brushRef="#br0" timeOffset="174082.21">8855 16942 0,'0'0'0,"0"-25"16,-25 25 15,1 0-15,24 25-16,-25-25 15,0 0-15,25 24 0,-25-24 16,0 25-16,-24 0 16,49 0-16,-25 0 15,25-1-15,0 1 16,0 0-16,0 0 16,25-25-16,0 0 15,-25 25-15,24-25 0,1 24 16,0 1-16,0-25 0,-25 25 15,25-25-15,-25 25 0,24-25 16,1 25-16,-25-1 16,25-24-1,-25 25-15,0 0 16,-25-25-16,0 25 16,1-25-16,-1 25 15,0-25 1,0 0-16,0 0 0,1 0 15,-1 0-15,0 0 16,0 0-16,0 0 16,25-25-16</inkml:trace>
  <inkml:trace contextRef="#ctx0" brushRef="#br0" timeOffset="174754.43">9103 16619 0,'0'-25'31,"25"25"-15,0 0 15,-25 25-31,0 0 16,0 0 0,0 0-16,0-1 31,0 1-31,0 0 15,-25-25-15,25 25 0,-25-25 16,25 25-16,-49-1 16,24 1-1,0-25-15,50 0 47,0 0-47,0 0 16,-1 0-16,1 0 0,0-25 15,0 25-15,0 0 0,-1 0 16,1 0-16,25-24 16,-25 24-1,-1 0-15</inkml:trace>
  <inkml:trace contextRef="#ctx0" brushRef="#br0" timeOffset="175919.42">9872 17016 0,'0'-25'16,"0"0"15,-25 1-15,1 24 0,-1-25-1,0 25-15,0 0 16,0 0-16,1 0 15,-1 25-15,-25-1 16,25 1-16,1-25 16,-1 25-16,0 0 0,0 24 15,0-24-15,1 0 0,-1 0 16,25 0-16,-25-1 0,25 1 16,0 25-16,0-25 15,0-1-15,0 1 0,25 0 16,-25 0-16,25-25 0,-1 25 0,1-1 15,0-24-15,25 25 16,-26-25-16,26 0 0,-25 0 16,24 0-16,-24 0 15,25 0-15,-25 0 0,-1 0 0,1 0 16,0 0-16,0-25 0,0 25 16,-1 0-16,-24-24 46</inkml:trace>
  <inkml:trace contextRef="#ctx0" brushRef="#br0" timeOffset="176922.21">10195 17289 0,'-25'0'32,"0"0"-32,50 0 62,0 0-62,0 0 16,-1 0-16,1 0 15,0 0-15,25 0 0,-26 0 16,26-25-16,-25 25 0,24 0 16,-24 0-16,25 0 0,-25 0 15,-1 0-15,1 0 0,0 0 16,0 0-16,0 0 15</inkml:trace>
  <inkml:trace contextRef="#ctx0" brushRef="#br0" timeOffset="177213.46">10443 17140 0,'0'-25'0,"0"50"0,0-75 15,0 75 17,0 0-17,0 0 1,0 0-16,0-1 0,0 1 0,0 0 15,0 0-15,0 0 0,0 24 16,0-24-16,0 0 0,0 0 16,0-1-16,0 1 0,0 0 15</inkml:trace>
  <inkml:trace contextRef="#ctx0" brushRef="#br0" timeOffset="178257.31">11237 16818 0,'0'-25'16,"-25"0"15,25 50 16,0 0-47,0 49 15,0-49-15,0 0 0,0 24 16,0-24-16,0 0 0,0 24 16,0-24-16,0 0 15,0 0-15,0 24 0,0-24 0,0 0 16,25 0-16,-25 0 0,0-1 16,24-24-16,-24 25 0</inkml:trace>
  <inkml:trace contextRef="#ctx0" brushRef="#br0" timeOffset="178804.1">11212 17066 0,'-25'-50'0,"50"100"15,-50-125-15,25 26 16,0-1-16,0 25 0,25 25 16,-25-25-16,25 25 0,-1-24 15,26-1 1,-25 25-16,0 0 0,-1 0 16,1 0-16,0 25 15,0-25-15,-25 24 0,25 1 16,-25 0-1,0 0-15,0 0 16,-25-1-16,25 1 16,-25-25-16,0 25 0,-24 0 15,24-25-15,0 25 0,0-25 16,25 24-16,-25-24 16,50 0 15,0 0 0,0 0-31,-25 25 16,25-25-16,-25 25 15,24-25-15,1 0 0,-25 25 0,25 0 16,0-25-16,0 24 0,-1 1 16,26 0-16,-25 0 0,0-25 15,-1 25-15,26-1 16,-25 1-16,0-25 0,-1 0 0,1 25 15,0-25-15,0 0 0</inkml:trace>
  <inkml:trace contextRef="#ctx0" brushRef="#br0" timeOffset="179126.89">11931 17264 0,'0'-25'31,"0"0"-31,0 50 78,0 0-62,0 0-16,0 24 15,0 26 1,0-50-16,0-1 16</inkml:trace>
  <inkml:trace contextRef="#ctx0" brushRef="#br0" timeOffset="179443.34">12179 17066 0,'0'0'15,"0"-25"-15,0 0 0,0 0 16,0-24 0,0 73 31,0 1-47,0 0 0,0 0 15,0 0-15,0-1 0,0 1 16,25 25-16,-25-25 0,0-1 15,25 26-15,-25-25 0,0 0 16,25-1-16,-25 1 0</inkml:trace>
  <inkml:trace contextRef="#ctx0" brushRef="#br0" timeOffset="179996.33">12204 17066 0,'0'0'0,"0"-25"0,25 0 15,-25 0-15,25-74 16,-25 74 0,0 0-16,24 25 0,-24-24 0,25 24 15,0-25-15,0 25 16,24 0-1,-49 25-15,25-25 0,-25 24 16,25-24-16,-25 25 16,25 0-16,-25 0 15,0 0-15,-25-1 16,0 1 0,0-25-16,1 25 0,-1 0 15,0-25-15,-25 25 16,26-25-16,-1 24 0,0-24 31,50 0 16,-25 25-47,25-25 16,-25 25-16,24-25 15,1 25-15,0 0 16,0-1-1,0-24-15,-1 25 0,1 0 16,0-25-16,0 25 0,0 0 16,-1-1-16,1-24 15,0 25-15,0-25 16,0 0 0</inkml:trace>
  <inkml:trace contextRef="#ctx0" brushRef="#br0" timeOffset="180398.43">12774 17239 0,'0'0'0,"25"0"16,-25-25-1,25 25 1,0 0-1,0 0 1,-25 25-16,24-25 16,-24 25-16,0 0 15,0 0-15,-24-25 16,-1 24-16,0-24 0,25 25 16,-25 0-16,0-25 0,1 0 15,-1 25-15,0-25 0,0 0 16,50 0 15,0 0-15,0 0-16,-1 0 15,1 0-15,0 0 0,0 0 0,0 0 16,24 0-16,-24 0 0,25-25 16,-26 25-16,1 0 0,0 0 15,0 0-15,0 0 0</inkml:trace>
  <inkml:trace contextRef="#ctx0" brushRef="#br0" timeOffset="180822.87">13494 16942 0,'0'-100'31,"0"76"-31,-50 24 62,25 0-62,1 24 0,-1-24 16,-50 25-16,51 0 16,-1 0-16,0 0 0,0 24 15,0 1-15,0-1 16,25 26-16,0-50 16,25 24-16,-25-24 0,25 0 0,0 0 15,25-1-15,-26-24 0,26 25 16,0-25-16,24 0 0,-24 0 15,-1 0-15,1 0 0,-1-25 16,1 25-16,0-24 0</inkml:trace>
  <inkml:trace contextRef="#ctx0" brushRef="#br0" timeOffset="181257.87">13990 16942 0,'0'-25'15,"0"50"-15,0-75 16,25 50-16,-50 0 47,0 25-32,0 0-15,0-1 16,1 1 0,-1 0-16,25 0 15,0 0-15,25-1 16,-1 1-16,1-25 16,0 25-16,0-25 0,0 25 15,-1-25-15,26 25 0,-25-25 16,-25 24-16,25-24 0,-1 25 15,1-25-15,-25 25 0,0 0 16,0 0 0,-25-25-1,25 24-15,-24-24 0,-1 25 16,0-25-16,0 0 0,0 0 16,1 25-16,-1-25 0,0 0 0</inkml:trace>
  <inkml:trace contextRef="#ctx0" brushRef="#br0" timeOffset="182093.43">14461 17190 0,'-25'0'15,"1"0"17,-1 0-17,50 0 95,-1 0-110,1 0 15,0 0-15,0 0 16,0 0-16,24 0 0,-24 0 15,25 0-15,24 0 0,-24 0 16,-26 0-16,26 0 16,-25 0-16,0 0 0,24 0 15</inkml:trace>
  <inkml:trace contextRef="#ctx0" brushRef="#br0" timeOffset="182370.34">14660 17066 0,'0'0'0,"0"-25"0,0 0 15,0 50 16,0 0-15,0-1-16,0 1 0,0 0 0,0 0 16,0 0-16,0 24 0,0-24 15,0 0-15,0 24 16,0-24-16,-25 0 0,25 0 16</inkml:trace>
  <inkml:trace contextRef="#ctx0" brushRef="#br0" timeOffset="182698.93">15205 16917 0,'0'0'0,"0"-25"31,0 50-15,0 0 0,0-1-16,0 1 0,0 0 15,0 0-15,0 0 0,0 24 0,0-24 16,0 0-16,0 24 0,0-24 15,0 0-15,-25 0 0,25 0 16,0-1-16</inkml:trace>
  <inkml:trace contextRef="#ctx0" brushRef="#br0" timeOffset="183207.19">15180 16991 0,'0'0'0,"0"-25"0,0-49 31,0 49-31,0 0 0,25 1 16,0-1-16,0 0 0,24 0 16,-24 25-16,0-25 15,25 25-15,-25 0 0,24 0 16,26 0-16,-51 0 15,1 0-15,0 25 16,-25 0-16,0 0 16,0 0-16,-25-25 0,0 74 15,1-49-15,-26-25 0,25 25 16,0-1-16,-24 1 0,24 0 16,-25-25-16,25 25 0,1-25 15,-26 0 1,50 25-16,-25-25 0,50 0 47,0 0-47,0 0 0,-1 0 15,1 0-15,0 0 16,0 0-16,0 24 0,0-24 16,-1 25-16,1-25 0,0 25 0,0 0 15,0-25-15,-1 25 0,1-1 16,0-24-16,0 25 0,0 0 15,24-25-15,-24 25 0,0-25 16,0 0-16,-1 0 0,1 0 16</inkml:trace>
  <inkml:trace contextRef="#ctx0" brushRef="#br0" timeOffset="183570.39">16073 17140 0,'25'0'31,"-25"25"1,0 0-32,0-1 15,-25 1-15,25 25 16,-24-25-16,24-1 0,0 1 15,0 0-15,-25 25 16,25-26-16</inkml:trace>
  <inkml:trace contextRef="#ctx0" brushRef="#br0" timeOffset="185026.02">16718 17165 0,'25'0'219,"0"-25"-204,0 25-15,0 0 16,-1 0-16,1 0 16,25 0-16,-25 0 15,-1 0-15,1 0 0,25 0 16,-25 0-16,24 0 0,-24 0 0,25 0 16,-26 0-16,1 0 0,0 0 0,25 0 15,-26 0-15</inkml:trace>
  <inkml:trace contextRef="#ctx0" brushRef="#br0" timeOffset="185336.05">17115 16917 0,'0'-25'0,"-25"25"16,25 25 0,0 0-1,-24-1-15,24 26 16,0-25-16,0 0 15,0 24-15,0-24 16,0 25-16,0-26 0,0 26 0,0-25 16,0 0-16,24 24 0</inkml:trace>
  <inkml:trace contextRef="#ctx0" brushRef="#br0" timeOffset="186205.91">17587 16867 0,'24'0'15,"-48"0"-15,48-25 0,1 1 32,-25-1-17,-25 25 32,25 25-47,-24-25 16,-1 24-1,0-24-15,0 25 0,0 0 16,0 0-16,25 0 16,-24 24-1,24-24-15,0 0 16,24-25-16,1 25 0,-25-1 15,25-24-15,25 25 0,-25-25 16,-1 25-16,1 0 0,0-25 16,0 25-16,0-25 0,-1 24 15,1-24-15,-25 25 0,25-25 16,-25 25-16,0 0 16,-25-25-1,0 25-15,1-25 16,-1 24-16,0-24 0,0 25 15,0-25-15,-24 0 0,24 0 16,25 25-16,-25-25 0,0 0 16,0 0-16</inkml:trace>
  <inkml:trace contextRef="#ctx0" brushRef="#br0" timeOffset="186745.91">18008 16545 0,'25'-25'32,"0"0"-17,0 25 1,-25 25 0,0 0-1,0 0 1,24-25-16,-24 24 0,0 1 15,0 0-15,-24-25 16,-1 25-16,0-25 16,25 25-16,-25-25 0,0 0 15,-24 24-15,24-24 0,0 0 16,-24 0 0,49 25-16,-25-25 0,50 0 31,-1 0-31,1 0 0,25 0 15,-25 0-15,-1 0 16,26 0-16,0 0 0,-26 0 16,1 0-16,25 0 0,-25 0 15,-1 0-15,1 0 16</inkml:trace>
  <inkml:trace contextRef="#ctx0" brushRef="#br0" timeOffset="187886.84">18430 16867 0,'0'-25'62,"0"1"-46,0-1-1,0 0 17,0 0 30,0 0-31,0 1 32,0 48-1,-25 1-62,25 0 16,0 0-16,-25 0 16,25-1-16,-25 51 15,25-50-15,0-1 0,0 26 16,-24-25-16,24 0 0,0 24 15,0-24-15,0 0 0,0 0 16,-25-1-16,25 1 0,0 0 16,0 0-1,0 0 1,25-25 0,-1 24-1,1-24-15,0 0 0,0 0 0,24 0 16,1 0-16,-25 0 0,49 0 15,-24-24-15,0 24 0,-1 0 16,26-25-16,-26 25 0,-24 0 16,0 0-16,0 0 0,-1 0 15,-24-25 1,-24 25-16,-1 0 16,0 0-16,0 0 0,0 0 15</inkml:trace>
  <inkml:trace contextRef="#ctx0" brushRef="#br0" timeOffset="188278.23">19025 16743 0,'0'25'46,"0"0"-46,0 0 16,-25 24-16,25-24 16,0 0-16,0 0 0,0-1 15,0 26-15,0-25 0,0 0 16,0 24-16,0-24 0,0 0 16,0 0-16,-24-1 0,24 1 0,0 0 15,0 0 1</inkml:trace>
  <inkml:trace contextRef="#ctx0" brushRef="#br0" timeOffset="188751.08">18976 16867 0,'0'0'0,"24"-124"31,26 75-15,-25 49-16,0 0 0,24-25 15,-24 25-15,0 0 0,0 0 16,24 0-16,-24 25 0,0-1 16,-25 1-1,0 0-15,0 0 0,-25 0 16,0-1-16,0 1 15,-24-25-15,24 25 16,-49 0-16,49 0 0,0-25 16,0 0-16,0 0 0,1 0 15,-1 0-15,50 0 32,-25 24-32,24-24 0,-24 25 15,25-25-15,0 0 0,25 25 16,-26 0-1,1 0-15,25-1 16,-25 1-16,-1-25 0,-24 25 16,25 0-16,0-25 15,0 25-15,-25-1 0,25-24 16,-1 25-16,1 0 16</inkml:trace>
  <inkml:trace contextRef="#ctx0" brushRef="#br0" timeOffset="189166.99">19596 16991 0,'0'0'0,"49"-25"31,-24 25-31,-25 25 16,25 0-16,-25 0 15,25 0 1,-25-1-16,0 1 16,0 0-16,-25 0 15,25 0 1,-25-25-16,25 24 0,-25-24 16,1 25-16,-1 0 0,0-25 15,0 25-15,0-25 16,0 25-1,50-25 1,0 0 0,0 0-1,0 0-15,0 0 0,-1 0 16,1 0-16,0 0 0,0 0 16,0 0-16,-1 0 0,1 0 15,0 0-15,0 0 16</inkml:trace>
  <inkml:trace contextRef="#ctx0" brushRef="#br0" timeOffset="189646.95">20513 16793 0,'25'0'0,"-50"0"0,50-25 0,-25 0 16,-25 25-1,1-25 1,-1 25-16,0 0 16,0 0-16,0 0 15,-24 0-15,24 0 0,-25 50 16,1-25-16,24 0 16,0-1-16,0 26 0,25-25 15,-24 24-15,24 1 0,0-25 16,0 24-16,0 1 0,0-25 15,0 0-15,24-1 0,-24 1 0,25-25 16,0 25-16,0-25 0,0 0 16,-1 0-16,26 0 0,0 0 15,-26 0-15,26 0 0,0-25 16,-26 25-16,1 0 0,0-25 16,0 25-16,0-24 15</inkml:trace>
  <inkml:trace contextRef="#ctx0" brushRef="#br0" timeOffset="190047.02">20935 17041 0,'-25'0'31,"50"0"16,0 0-31,0 0-16,0 0 16,-1 0-16,1 0 0,25 0 15,-25 0-15,-1 0 0,1 0 16,0 0-16,25 0 0</inkml:trace>
  <inkml:trace contextRef="#ctx0" brushRef="#br0" timeOffset="190341.37">21059 16892 0,'0'25'47,"0"0"-31,0-1-1,0 1-15,-25 25 16,25-1-16,0-24 15,0 0-15,0 0 0,-24 0 16,24-1-16,0 1 0,0 0 16,0 0-16,0 0 0</inkml:trace>
  <inkml:trace contextRef="#ctx0" brushRef="#br0" timeOffset="191029.84">21853 16842 0,'0'-24'16,"0"-1"15,-25 25 0,0 0-15,25 25-16,-24-25 16,-1 0-16,0 24 0,0-24 15,0 0-15,25 25 0,-25-25 16,1 25-16,24 0 15,0 0-15,0-1 16,0 1-16,24 0 16,1 0-1,0 0-15,0-25 16,25 24-16,-50 1 16,24-25-16,1 25 15,-25 0 1,0 0-16,0-1 15,0 1 1,-25-25-16,1 0 16,-1 25-16,0-25 15,0 0-15,0 0 16,0 25-16,1-25 0,-1 0 0,-25 0 16,25 0-16,1 0 0,24-25 15,-25 25-15,0-25 0</inkml:trace>
  <inkml:trace contextRef="#ctx0" brushRef="#br0" timeOffset="191522.96">22225 16644 0,'0'0'0,"0"-25"15,0 50 32,0 0-31,-25 24-1,25-24-15,0 0 0,-25 0 16,25 0-16,0-1 0,0 1 16,-24 0-16,24 25 0,0-26 15,0 51-15,-25-50 16,25-1-16,0 1 0,0 0 16,0 0-16,0 0 15,25-1-15,-1-24 16,1 0-1,0 0-15,0 0 0,0 0 16,24 0-16,-24 0 0,25 0 0,-1-24 16,-24 24-16,25 0 0,-26 0 15,1 0-15,0 0 0,0 0 16,-25-25 0</inkml:trace>
  <inkml:trace contextRef="#ctx0" brushRef="#br0" timeOffset="192406.99">22721 16297 0,'0'0'0,"-25"0"0,50-25 32,0 25-17,0 0-15,0 0 0,-1 0 16,1 0-16,0 0 16,0 0-16,24 0 15,-24 0 1,0 25-16,-25-1 15,0 1 1,0 0-16,0 25 0,-25-25 16,25-1-16,0 26 0,-25-25 15,25 0-15,0-1 0,0 1 16,0 25-16,-24-25 16,24 24-16,0-24 0,0 0 15,0 0-15,0-1 0,0 1 0,0 0 16,0 0-1,0 0-15,0-1 16,0 1-16,0 0 16,0 0-1,0 0-15,0-1 16,0 1-16,0 0 16,0 0-16,0 0 15,0-1-15,0 1 16,0 0-16,0 0 15,0 0-15,0-1 16,0 1-16,0 0 16,0 0-1,0 0 1,0-1 0,0 1-16,0 0 15,0 0 1,0 0 15,0 0-15,-25-1-1,0-24 1,25 25 0,-25-25-16,0 0 15,1 25-15,-1-25 0,-25 0 16,25 25-16</inkml:trace>
  <inkml:trace contextRef="#ctx0" brushRef="#br0" timeOffset="199387.43">21332 3274 0,'-50'-74'0,"-74"-100"16,75 100-16,-75-75 15</inkml:trace>
  <inkml:trace contextRef="#ctx0" brushRef="#br0" timeOffset="202075.13">19422 471 0,'0'-25'31,"25"25"32,0 0-16,-25 25-47,0 0 15,0 0 1,0 0-16,0 0 0,24-1 15,-24 1-15,0 25 0,0 24 16,25 1-16,-25-26 16,0-24-16,0 25 0,0-1 15,0 1-15,0-1 0,0-24 16,25 25-16,-25-1 0,0 1 0,0 0 16,0-1-16,25 1 15,-25-25-15,0 24 0,0 1 16,0-1-16,0 1 0,0 25 15,0-26-15,0 1 0,0-1 16,0 1-16,0 24 0,0-24 0,25 0 16,-25-1-16,0 1 0,0-1 15,0 1-15,0 0 0,0 24 16,25 25-16,-25-49 16,0-1-16,0-24 0,0 25 15,0 0-15,0-1 0,0 1 16,0-1-16,0 1 0,0 24 15,0-24-15,0 0 0,0-26 16,0 26-16,0-25 0,0 24 16,0-24-16,0 25 15,0-25-15,0 74 0,0-50 16,0-24-16,0 25 0,0-1 16,0 1-16,0-25 0,0 25 15,0-1-15,0 1 16,0 24-16,0-24 0,0-1 15,0-24-15,0 25 0,0-1 16,0-24-16,0 25 0,0-25 16,0 24-16,0 26 0,0-26 15,0 1-15,0-1 16,0-24-16,0 25 0,0-1 16,0 1-16,0 0 0,0 49 15,0-49-15,0-1 0,0-24 16,0 25-16,0-26 0,0 26 15,0-25-15,0 24 0,0 1 16,0 24-16,0-24 16,0 0-16,0-26 0,0 26 15,0 0-15,0-1 0,0 1 16,-25-1-16,25 1 0,0 49 16,0-49-16,0 0 0,0-1 15,0 1-15,0-25 0,0 24 16,0 1-16,0-25 0,0 24 15,0 26-15,0-26 16,0-24-16,0 25 0,0-1 16,0 1-16,0-25 0,0 24 15,0 1-15,0-1 16,0 26-16,0-26 0,0-24 16,0 25-16,0-25 0,0 24 15,0 1-15,0-25 0,0 24 0,0 51 16,0-76-16,0 26 15,0 0-15,0-26 0,0 26 16,-25 0-16,25-26 0,0 26 16,0 0-16,0 24 15,0-24-15,0-1 0,0-24 16,0 25-16,0-26 0,0 26 16,-25-25-16,25 24 0,0-24 15,0 50-15,0-50 16,0 24-16,0-24 0,0 0 15,0 0-15,0 24 0,0-24 16,0 0-16,0 24 0,0 26 16,0-50-16,0-1 0,0 26 15,0-25-15,0 0 0,0 24 16,0-24-16,0 0 0,0 49 16,0-49-16,0 0 15,0 24-15,0-24 0,0 0 16,0 0-16,0 0 0,0-1 15,0 26-15,0 0 16,0-25-16,0-1 0,0 26 16,0-25-16,0 0 0,0-1 15,0 26-15,0-25 0,0 24 0,0 26 16,0-50-16,0 24 16,0-24-16,0 0 0,0 24 15,0-24-15,0 25 0,0-25 16,0-1-16,0 51 15,0-50-15,0-1 0,0 1 16,0 0-16,0 25 0,0-26 16,0 1-16,0 0 0,0 0 15,0 25-15,0-26 16,0 26-16,0-25 0,0 0 16,0-1-16,0 1 0,0 25 15,0-25-15,0 24 0,0-24 16,0 0-16,0 0 0,0-1 15,0 26-15,0-25 0,0 0 16,0-1-16,0 1 0,0 25 16,0-1-16,0-24 15,0 0-15,0 0 0,0 0 16,0-1-16,0 1 0,0 0 16,0 25-16,0-1 15,0-24-15,0 0 0,0 0 16,0 24-16,0-24 0,0 0 15,0 0-15,0 24 0,0-24 16,0 50-16,0-51 0,0 26 16,0-25-16,0 0 0,0 24 15,0-24-15,-25 0 16,25 24-16,0-24 0,0 25 16,0-25-16,0-1 0,0 1 15,0 0-15,0 0 0,0 0 16,0-1-16,0 1 0,0 0 15,0 0-15,0 0 16,0-1-16,0 1 16,0 0-16,0 0 15,0 0-15,0-1 16,0 1 0,0 0-1,0 0 1,0 0-1,0-50 17</inkml:trace>
  <inkml:trace contextRef="#ctx0" brushRef="#br0" timeOffset="208878.13">20042 992 0,'-25'0'63,"1"0"-17,48 0 33,1 0-64,0 0 1,0-25-16,0 25 15,-1 0-15,26 0 16,-25 0 0,0 0-16,-1 0 0,1 0 15,0 0 1</inkml:trace>
  <inkml:trace contextRef="#ctx0" brushRef="#br0" timeOffset="209190.09">19968 1191 0,'25'0'31,"-1"0"-15,1 0-1,0 0-15,0 0 16,0 0-16,-1 0 0,1 0 16,0 0-16,0 0 15,0 0-15,-1 0 0,1 0 16,0 0-1,0 0 1</inkml:trace>
  <inkml:trace contextRef="#ctx0" brushRef="#br0" timeOffset="209762.1">21307 546 0,'0'-100'31,"0"76"-31,0-1 0,0 0 16,0 0-16,0 0 15,-25 25-15,25-24 16,0 48 15,0 1-15,0 0-1,0 25-15,0-1 16,0 1-16,-24-25 16,24 0-16,0-1 0,0 1 15,0 50-15,0-26 16,0-24-16,0 0 16,0 0-16,0-1 0</inkml:trace>
  <inkml:trace contextRef="#ctx0" brushRef="#br0" timeOffset="210194.89">20662 1042 0,'-25'0'15,"50"0"-15,-74 0 16,73 0 15,1 0-31,0 0 16,0 0-16,0 0 0,24-25 15,1 25-15,24 0 0,-24-25 16,24 25-16,1-25 0,-1 25 16,75-24-16,74-1 15,-173 25-15,-1 0 16,1 0-16,0 0 0,-1 0 0,26 0 16,-1 0-16,-49-25 15,0 25-15,0 0 0,-1 0 16,26 0-16,-25-25 15,0 25 1</inkml:trace>
  <inkml:trace contextRef="#ctx0" brushRef="#br0" timeOffset="210729.01">21258 1488 0,'0'-49'31,"0"24"-15,-25 25-16,0 0 15,0-25-15,0 25 16,1 0-16,-1 0 15,-25 25-15,25 0 0,1-25 16,-1 24-16,-25-24 0,25 25 16,1 0-16,-26 0 0,25 24 15,25-24-15,-25 0 0,1 25 0,24-1 16,-25-24-16,25 0 0,0 25 16,25-26-16,-1 1 0,1 0 15,0 0-15,0 0 0,24-1 16,1-24-16,-25 0 0,24 0 15,1 0-15,0 0 0,-1 0 16,50-24-16,-74-1 0,25 25 16,-25-25-16,-1 25 15,1-25-15,0 25 0</inkml:trace>
  <inkml:trace contextRef="#ctx0" brushRef="#br0" timeOffset="211157.84">21754 1513 0,'25'-25'32,"-25"0"-32,-25 25 31,0 0-31,25 25 15,-25-25-15,0 25 16,25 0-16,-25-25 16,25 25-16,0-1 0,0 1 15,0 0 1,25 0-16,0 0 16,0 0-16,0-1 15,0 1-15,-1-25 16,1 25-16,0 0 15,0-25-15,-25 25 16,25-1-16,-25 1 16,0 0-16,-25-25 15,25 25-15,-25-25 16,0 0-16,0 0 0,1 0 16,-1 0-16,0 0 15,0 0-15,0 0 16</inkml:trace>
  <inkml:trace contextRef="#ctx0" brushRef="#br0" timeOffset="213421.81">22895 248 0,'0'-25'47,"-25"25"-16,25-25-15,-25 25-1,0 0 16,1 0-31,-1 0 16,25 25 0,-25-25-1,0 0-15,0 25 16,0-25 0,1 25-1,24 0-15,-25-25 16,0 0 15,25 24-31,0 1 47,0 0-47,0 0 16,0 0-1,0-1 1,0 1-16,0 0 15,0 0-15,0 0 0,0 0 0,0 24 16,0-24 0,0 0-16,0 0 15,0-1-15,0 26 16,0-25-16,0 24 16,0-24-16,0 0 0,0 0 15,0 0-15,0-1 0,25-24 16,-25 25-16,0 0 0,0 0 15,0 0-15,0-1 0,0 1 16,0 0-16,0 0 0,0 0 16,0-1-16,0 1 0,0 0 0,0 0 15,0 0-15,0-1 0,0 1 16,0 0-16,0 0 16,0 0-16,0-1 0,0 1 15,0 0-15,0 0 0,0 0 16,0-1-16,0 1 15,0 25-15,0-25 0,0 0 16,0-1-16,0 26 0,0-25 16,0 0-16,0 24 0,0-24 15,0 0-15,0 0 0,0-1 16,0 1-16,0 0 0,0 0 16,0 0-16,0-1 0,0 1 0,0 0 15,0 0-15,0 0 0,0-1 16,0 1-16,0 0 0,0 0 15,0 0-15,0-1 16,0 1-16,0 0 16,0 0-16,0 0 0,25-1 15,-25 26 1,24-25-16,-24 0 16,0-1-16,25 1 15,-25 0 1,25-25-16,0 25 15,0-25-15,0 0 16,-1 0-16,1 0 16,25-25-1,-25 25-15,-1 0 0,-24-25 16,25 25-16,0 0 16,-25-25-16,25 25 0,-25-24 31</inkml:trace>
  <inkml:trace contextRef="#ctx0" brushRef="#br0" timeOffset="214221.73">22920 645 0,'0'-25'31,"0"0"-15,0 50 62,-25 0-78,25 25 16,-25-26-1,25 1-15,0 25 0,-25-1 16,0-24-16,25 25 15,0-25-15,0 24 0,-24 26 16,24 24-16,0-74 16,0 24-16,0 1 0,24-25 15,-24 24-15,25-24 0,-25 0 0,25 24 16,0-24-16,-25 0 0,25 25 16,-1-26-16,-24 1 0,25 0 15,0 0-15,0 0 0,0 0 16,-1-1-1,1-24 1,-25-24 15,25 24-31</inkml:trace>
  <inkml:trace contextRef="#ctx0" brushRef="#br0" timeOffset="214575.33">23168 1017 0,'0'0'0,"-25"-74"15,25 49 1,-25 25 31,25 25-32,0-1-15,0 1 16,0 0-16,-25 0 16,25 0-16,0-1 15,0 1-15,0 25 0,0-25 0,0-1 16,0 1-16,0 0 0,0 25 15,0-26-15,25 1 16,-25 0-16,0 0 16</inkml:trace>
  <inkml:trace contextRef="#ctx0" brushRef="#br0" timeOffset="-214373.68">23068 1215 0,'0'-24'0,"0"48"0,0-73 16,0-1-16,0 1 15,0 24-15,0 0 0,0 0 16,0 0-16,0 1 0,25-1 16,-25 0-16,25 25 0,-25-25 0,25 0 15,-25 1-15,49-1 0,-24 0 16,0 0-16,0 25 15,0 0-15,-1 0 0,1 0 16,0 25 0,0 25-16,-25-26 0,0 1 15,0 0-15,0 25 0,0-26 16,-25 1-16,25 0 0,-25 0 16,25 0-16,-25-1 0,-24 1 15,49 0-15,-25-25 16,0 25-16,0-25 0,1 0 0,-1 0 15,25 25-15,-25-25 16,50 0 31,0 0-47,-1 0 16,1 0-16,-25 24 15,25-24-15,0 25 16,0 0-1,24 0-15,-24 0 16,0-1-16,0-24 16,-25 25-16,24-25 0,1 0 15,0 0-15,0 25 0,0-25 16,-1 0-16</inkml:trace>
  <inkml:trace contextRef="#ctx0" brushRef="#br0" timeOffset="-214135.94">23664 1166 0,'0'-25'0,"0"50"0,0-25 47,0 25-32,-25-1-15,25 1 16,0 0-16,0 0 0,0 0 16,0-1-16,0 1 15,0 0-15,0 0 0,0 0 16</inkml:trace>
  <inkml:trace contextRef="#ctx0" brushRef="#br0" timeOffset="-213685.79">23788 1166 0,'0'0'0,"0"-25"16,24 25 93,1 0-78,0 0-15,0 0-16,0 0 16,0 0-16,-1 0 15,1 0-15,0 0 0,0 0 16,0 0-16,-1 0 16,1 0-16,0 0 15,0 0 1,-25-25 15</inkml:trace>
  <inkml:trace contextRef="#ctx0" brushRef="#br0" timeOffset="-213414.95">24036 943 0,'-25'0'0,"50"0"0,-50-25 16,25 50 15,0-1-15,0 1-16,0 0 15,0 0-15,25 0 0,-25 24 16,0-24-16,0 25 15,25-26-15,-25 1 0,0 0 0,0 0 16,0 0-16,0-1 0,24-24 16,-24 25-16</inkml:trace>
  <inkml:trace contextRef="#ctx0" brushRef="#br0" timeOffset="-212659.48">24433 794 0,'-25'-25'15,"0"25"17,25 25-17,0 0-15,0 24 16,0-24 0,0 0-16,0 24 0,0 26 15,0-1-15,0-49 16,0 25-16,0-26 0,0 1 15,0 0-15,25 25 0,-25-26 16,0 1-16,0 0 16,25 0-16</inkml:trace>
  <inkml:trace contextRef="#ctx0" brushRef="#br0" timeOffset="-212157.7">24383 1042 0,'0'0'15,"0"-25"-15,0 0 0,0 0 0,0 1 16,0-1-16,0 0 16,0-25-16,25 26 15,0-1-15,-1 0 16,1 25-16,0 0 0,0 0 15,24 0-15,1 0 16,-50 25-16,25 0 0,-25-1 16,0 1-16,0 0 0,0 0 15,0 0-15,0-1 0,-25 26 16,0-25-16,25 0 0,-25 24 0,-24-24 16,24-25-16,0 25 0,0 0 15,1-25-15,-1 24 0,-25-24 16,25 0-1,1 0-15,48 0 32,1 0-17,0 0-15,0 25 16,0 0 0,-1-25-16,-24 25 0,25-25 15,-25 25-15,25-25 0,0 24 16,0 1-16,-1-25 15,-24 25-15,25 0 0,0-25 16,0 25-16,0-1 0,-1-24 16,1 0-16</inkml:trace>
  <inkml:trace contextRef="#ctx0" brushRef="#br0" timeOffset="-211730.43">24829 1215 0,'25'-24'31,"0"24"-15,0 0-1,-25 24-15,0 1 16,25 0-1,-25 0-15,0 0 16,0-1-16,-25-24 0,0 25 16,25 0-16,-25-25 0,25 25 15,-25-25-15,1 25 0,-1-25 0,25 24 16,-25-24-16,0 0 0,25 25 16,-25-25-16,1 0 15,24 25-15,24-25 16,1 0-1,0 0-15,0 0 0,0 0 16,-1 0-16,1 0 0,0-25 16,25 25-16,-25 0 0,-1-25 15,26 25-15,-25 0 0,0 0 16,-1 0-16,-24-24 31</inkml:trace>
  <inkml:trace contextRef="#ctx0" brushRef="#br0" timeOffset="-211197.29">25028 695 0,'-25'-25'15,"25"0"1,0 50 15,25 0-31,-25-1 16,25-24-16,-25 25 0,25 0 16,-25 0-16,24 49 15,1-24-15,0-1 0,-25-24 16,25 50-16,-25-26 15,25 1-15,-25-25 0,0 24 16,0 1-16,0-1 0,0-24 0,0 25 16,-25-1-16,25-24 15,-25 25-15,25-25 0,0 24 16,-25-24-16,25 0 0,-25 0 16,1 0-16,24-1 0,-25 1 0,25 0 15,-25-25-15,25 25 16,-25-25-16,25-25 15</inkml:trace>
  <inkml:trace contextRef="#ctx0" brushRef="#br0" timeOffset="-209253.85">25474 1017 0,'0'0'16,"0"-25"-16,0 0 31,0 1-31,0-1 15,0 0-15,0 0 32,0 0-32,0 50 93,0 0-93,0 0 16,-24 0-16,24-1 16,0 1-16,0 0 0,0 0 15,0 24-15,-25-24 0,25 0 16,0 0-16,0 0 0,0-1 0,0 1 16,0 0-16,0 0 0,0 0 15,0-1-15,25 1 0,-25 0 16,0 0-16,0 0 15,0-1-15,0 1 16,0 0 0,24-25 15,1 0-15,0 0-16,0 0 0,0-25 0,-1 25 15,1 0-15,25-25 16,-1 25-16,-24-24 0,0 24 15,0 0-15,0 0 0,-1 0 16,-24-25 0,25 25-16</inkml:trace>
  <inkml:trace contextRef="#ctx0" brushRef="#br0" timeOffset="-208766.7">26119 868 0,'0'-25'15,"0"50"-15,0-74 0,0 24 16,-24 25 15,-1 25-15,-25 24-1,1-24-15,24 0 0,25 0 16,-25-1-16,-25 76 16,25-76-16,25 26 15,0-25-15,0 24 0,0-24 16,0 0-16,25 25 0,0-26 16,0 1-16,0 0 0,0 0 15,-1-25-15,1 25 0,25-25 0,-25 0 16,-1 0-16,26 0 15,-25 0-15,24 0 0,-24-25 0,0 25 16,0-25-16,0 25 0,-25-25 16,24 25-16,-24-25 0</inkml:trace>
  <inkml:trace contextRef="#ctx0" brushRef="#br0" timeOffset="-208270.8">26566 967 0,'0'0'0,"0"-24"16,-25 48 15,0-24-15,0 25-16,1 0 16,-1 0-16,25 0 15,0-1-15,-25-24 16,25 25-16,0 0 0,0 0 15,25-25-15,-25 25 16,25-25-16,-25 24 0,24-24 16,1 25-16,0 0 15,0-25-15,0 25 0,-1 0 16,-24-1-16,25-24 0,-25 25 0,0 0 16,25-25-16,-25 25 0,0 0 15,0-1 1,-25-24-16,0 25 15,1-25-15,-1 0 16,0 0-16,0 0 0,0 0 16,1 0-16,-1 0 0,0 0 15,0-25-15</inkml:trace>
  <inkml:trace contextRef="#ctx0" brushRef="#br0" timeOffset="-207705.85">26764 521 0,'0'0'16,"25"-25"-16,-25 0 0,25 0 15,0 1 1,-25 48 15,24-24-31,-24 25 16,0 0-16,0 0 15,0 0-15,0 0 16,0-1-16,0 1 16,-24 0-1,-1-25-15,25 25 0,-25-25 16,0 25 0,0-25-1,1 0-15,-1 24 0,50-24 47,-1 0-47,1 0 16,0 0-16,0 0 0,24 0 15,1-24 1,0 24-16,-26 0 0,1 0 16,-50 0 15</inkml:trace>
  <inkml:trace contextRef="#ctx0" brushRef="#br0" timeOffset="-205253.78">26913 1215 0,'-25'25'16,"0"-25"31,1 0-32,-1 25 17,50-25 61,-1 0-77,1 0 0,0-25-16,0 25 0,0 0 15,-1 0-15,1 0 0,0 0 16,0 0-16,0 0 15,0 0-15,-1 0 0,1 0 16,0 0-16,0 0 31,-25-25-15</inkml:trace>
  <inkml:trace contextRef="#ctx0" brushRef="#br0" timeOffset="-204905.7">26987 1116 0,'0'-25'32,"0"50"-1,0 0-15,0 0-16,0 0 15,0-1-15,0 1 16,0 0-16,0 0 0,0 24 15,0-24-15,0 0 0,0 0 16,0 0-16,25-1 16,-25 1-16</inkml:trace>
  <inkml:trace contextRef="#ctx0" brushRef="#br0" timeOffset="-204414.9">27508 719 0,'0'-24'0,"-24"24"47,24 24-32,-25-24-15,25 25 0,-25 0 16,0 0-16,0 0 15,1 49-15,-1-24 16,0-1-16,0-24 0,25 25 0,-25-26 16,25 26-16,-24-25 0,24 24 15,0-24-15,-25 0 16,25 25-16,0-26 0,0 26 0,0-25 16,25 0-16,-25-1 0,0 1 15,24 0-15,1 0 0,-25 0 16,25-25-16,0 24 0,0-24 15,-25 25-15,24-25 16</inkml:trace>
  <inkml:trace contextRef="#ctx0" brushRef="#br0" timeOffset="-202570.68">27608 1042 0,'0'0'0,"-25"0"15,25-25-15,0-25 32,0 75 30,0 0-62,-25-25 16,25 25-1,0 0-15,0-1 16,0 1-16,0 0 0,0 0 16,0 24-16,0-24 15,0 0-15,0 25 0,0-26 0,0 1 16,25-25-16,-25 25 0,0 0 15</inkml:trace>
  <inkml:trace contextRef="#ctx0" brushRef="#br0" timeOffset="-201985.51">27558 1141 0,'0'-25'15,"0"50"-15,-25-75 0,25 26 16,0-26-16,0 25 0,25-24 16,0-1-16,-25 25 15,25 25-15,-1-25 0,-24 1 0,25 24 16,0 0-16,0 0 15,0 24-15,-1-24 16,-24 25-16,25 0 0,-25 0 16,0 0-16,0-1 0,25 1 15,-25 0-15,0 0 0,0 0 16,0-1-16,0 1 0,-25-25 0,0 25 16,1 0-16,-1-25 15,0 25-15,0-25 0,0 0 16,1 0-16,-1 24 15,0-24-15,50 0 63,0 0-47,-1 0-1,1 0 1,-25 25-16,25-25 15,0 0 1,0 25-16,-1-25 0,1 25 16,0-25-16,0 0 15,-25 25-15,25-25 0,-1 0 16,-24 24-16,25-24 16,0 0-16,0 25 0</inkml:trace>
  <inkml:trace contextRef="#ctx0" brushRef="#br0" timeOffset="-201697.52">28054 1191 0,'0'24'47,"0"1"-32,0 0 1,0 0-16,-25 24 16,25-24-16,0 0 15,0 0-15,0 0 0,0-1 16,0 1-16,25 0 15</inkml:trace>
  <inkml:trace contextRef="#ctx0" brushRef="#br0" timeOffset="-201345.86">28203 1017 0,'0'-25'32,"0"50"14,0 0-30,0 0 0,0-1-16,0 1 15,0 0-15,0 0 0,0 0 16,0-1-16,0 1 0,0 0 0,0 0 16,0 0-16,0-1 0,0 1 15,25 0-15,-25 0 0</inkml:trace>
  <inkml:trace contextRef="#ctx0" brushRef="#br0" timeOffset="-200722.84">28178 1091 0,'0'0'0,"0"-24"0,0-1 16,0 0-16,0 0 0,0 0 15,0 1-15,25-1 16,0 0-16,0 0 16,-1 0-16,1 25 15,0 0-15,0 0 16,-25 25-16,25-25 0,-25 50 15,24-25 1,-24-1-16,0 1 0,0 0 16,0 0-16,0 0 0,0-1 15,-24 1 1,-1 0 0,0-25-16,0 25 0,0-25 15,1 0-15,-1 0 0,0 25 16,0-25-16,0 0 15,25 24-15,25-24 47,0 0-31,0-24-16,0 24 16,-1 0-1,1 0-15,0 0 16,-25 24-1,25-24-15,-25 25 0,25-25 16,-1 0-16,-24 25 0,25-25 16,0 25-16,0 0 15,0-25-15,-1 0 0,-24 24 16,25-24-16,0 0 0,-25 25 16,25-25-16,0 0 15</inkml:trace>
  <inkml:trace contextRef="#ctx0" brushRef="#br0" timeOffset="-200246.72">28749 1215 0,'0'0'0,"24"-24"32,1 24-32,0 0 15,0 0 1,-25 24-16,0 1 16,25-25-16,-25 25 15,0 0-15,0 0 0,0-1 16,-25-24-16,25 25 15,-25-25-15,25 25 0,-25-25 16,0 0-16,25 25 0,-24-25 16,-1 0-16,0 0 0,25 25 15,-25-25-15,0 0 0,25 24 16,25-24 15,0 0-15,0 0-1,0 0-15,-1-24 16,1 24-16,0 0 0,-25-25 0,25 25 16,0 0-16,-1 0 15,1 0 1,0 0 0</inkml:trace>
  <inkml:trace contextRef="#ctx0" brushRef="#br0" timeOffset="-199396.75">29270 918 0,'0'-25'16,"0"0"31,0 0-16,-25 1 0,0-1-31,0 25 16,0 0 0,1 0-1,-26 25-15,25-25 16,0 49-16,0-24 15,25 0-15,-24 0 16,24 24-16,0-24 0,-25 25 16,25-1-16,0-24 15,0 0-15,25 0 0,-25-1 0,24 1 16,-24 0-16,25-25 0,0 25 16,0-25-16,25 25 0,-1-25 15,-24 0-15,0 0 0,24 0 16,-24 0-16,0 0 15,0-25-15,0 25 0,-1 0 16,-24-25-16,25 25 0,-25-25 16,-25 25-1</inkml:trace>
  <inkml:trace contextRef="#ctx0" brushRef="#br0" timeOffset="-197350.63">29493 1091 0,'-25'-24'31,"50"24"0,0 0-15,-1 0-1,1 0-15,0 0 16,0 0 0,24 0-16,-24 0 0,0 0 15,25 0-15,-26 0 0,26 0 16,-25 24-16,0-24 0,-1 0 16,1 0-1</inkml:trace>
  <inkml:trace contextRef="#ctx0" brushRef="#br0" timeOffset="-197070.51">29642 943 0,'0'0'16,"0"-25"15,0 50-31,0-1 16,0 1 0,0 0-16,0 0 0,0 0 15,0-1-15,0 1 0,0 0 16,0 0-16,0 0 0,0-1 15,0 1-15,0 0 0</inkml:trace>
  <inkml:trace contextRef="#ctx0" brushRef="#br0" timeOffset="-196558.17">30014 794 0,'0'25'47,"0"-1"-47,0 1 15,-25 25-15,25-25 16,0-1-16,0 1 0,0 0 0,0 0 16,-25 0-16,25 24 15,0-24-15,0 0 0,0 0 16,0-1-16,0 1 0,0 0 16,0 0-16,0 0 15,0-1-15,0 1 16,25-25-16,0 0 15,-1 0 1,1 0 0,0 0-1,0 0-15,0 0 0,-1 0 16,1 0-16,0-25 0,25 25 16,-25 0-16,-1 0 0,1 0 15,0 0-15,0 0 16</inkml:trace>
  <inkml:trace contextRef="#ctx0" brushRef="#br0" timeOffset="-196014.69">30411 695 0,'0'-25'16,"0"50"-16,0-75 16,0 25-16,0 0 31,0 50 0,24 0-15,-24 0-16,25-25 15,-25 25-15,0-1 16,25 26-16,0 0 0,-25-1 16,0 1-16,25-25 0,-25 24 15,0 1-15,0-1 0,0 1 16,0-25-16,0 24 0,0 1 0,0 0 16,-25-1-16,25-24 15,-25 25-15,0-26 0,25 26 16,-25-25-16,1 0 0,-1-1 15,0 1-15,0 0 0,0-25 16,25 25-16,-24-25 0,24 25 16</inkml:trace>
  <inkml:trace contextRef="#ctx0" brushRef="#br0" timeOffset="-195122.69">30956 967 0,'0'-24'16,"25"24"0,0 0 15,-50 0 47,0 0-62,0 0-16,1 0 15,24 24 1,-25-24-16,0 25 16,0 0-16,0 0 15,25 0-15,0-1 16,25 1-16,0 0 15,0-25 1,0 25-16,-1-25 16,1 25-16,0-25 15,0 24-15,-25 1 16,25-25-16,-25 25 0,0 0 16,0 0-1,0-1-15,0 1 16,-25 0-1,0-25-15,0 0 16,0 0-16,1 0 16,-1 0-16,-25 0 0,25 0 15,1 0-15,-1 0 0,0-25 16,0 25-16,0-25 16</inkml:trace>
  <inkml:trace contextRef="#ctx0" brushRef="#br0" timeOffset="-194750.98">31254 1240 0,'0'-25'15,"25"25"32,0 0-31,-1 0-16,1 0 15,0 0-15,0 0 0,0 0 16,-1 0-16,1 0 16,25 0-16,-25 0 0,24 0 15,-24 0-15,0 0 0,24 0 16,-24 0-16</inkml:trace>
  <inkml:trace contextRef="#ctx0" brushRef="#br0" timeOffset="-194482.6">31527 1042 0,'-25'-25'31,"25"50"0,-25-25-31,25 25 0,0-1 16,0 1-16,0 0 0,0 0 15,0 0-15,0-1 0,0 26 16,0-25-16,0 24 0,0-24 16,0 0-16,0 25 0,25-26 15,-25 1-15</inkml:trace>
  <inkml:trace contextRef="#ctx0" brushRef="#br0" timeOffset="-194162.84">32097 967 0,'25'-24'0,"-25"73"47,-25-24-31,25 25-16,0-26 0,-25 1 15,25 0-15,0 49 16,-24 1-16,24-26 15,0-24-15,0 0 0,0 0 16,0 0-16,0-1 16</inkml:trace>
  <inkml:trace contextRef="#ctx0" brushRef="#br0" timeOffset="-193649.94">31973 1215 0,'0'0'0,"-25"-24"0,50-100 31,0 74-31,0-24 0,-25 49 16,25-25-16,-1 1 16,1 24-16,0 25 0,0-25 15,0 0-15,-1 25 0,1 0 16,-25-25-16,25 25 0,0 0 15,0 0-15,24 25 16,-24 0-16,0-25 0,-25 25 16,25 0-16,-25 24 15,0 1-15,-25-25 0,0-1 16,0 26-16,-24 24 16,-1-49-16,25 0 0,0 0 15,1-25-15,-1 25 0,0-25 16,0 0-16,0 24 0,1-24 15,-1 0-15,50 0 47,-1 0-31,1 25 0,0-25-16,0 0 0,24 25 15,-49 0-15,25-25 16,0 25-16,0-25 0,25 49 15,-26-24-15,26 0 16,-25-25-16,0 25 16,-1-25-16,-24 24 0,25-24 15,0 0-15,0 0 0</inkml:trace>
  <inkml:trace contextRef="#ctx0" brushRef="#br0" timeOffset="-193373.87">32717 1240 0,'0'-25'16,"0"50"15,-24 0-16,24 0-15,0 0 16,0-1-16,0 1 0,-25 25 16,25-25-16,0 24 15,0-24-15,-25 0 16,25 0-16,0-1 0</inkml:trace>
  <inkml:trace contextRef="#ctx0" brushRef="#br0" timeOffset="-192218.66">32866 372 0,'0'0'0,"25"0"62,0 0-46,0 0-1,24 25-15,-24-25 16,0 0-16,-25 25 0,25-25 16,-1 0-16,1 0 0,0 0 15,0 0-15,0 24 16,-1-24 0,-24 25 15,25-25-31,-25 25 0,0 0 15,25 0 1,-25 24-16,0-24 16,0 0-16,0 0 15,25 24-15,-25-24 0,0 25 16,0-25-16,0-1 0,0 26 16,0 0-16,0 24 15,-25-49-15,25 49 16,0-24-16,0-25 0,0-1 15,0 26-15,0 0 0,-25-26 16,25 26-16,0-25 16,0 0-16,0-1 15,0 1-15,0 0 0,0 0 16,0 24-16,-25 1 16,25-25-16,0 0 0,0 0 15,0-1-15,-24 1 0,24 0 0,0 0 16,0 0-16,0-1 15,0 1-15,0 0 16,-25 0-16,25 0 16,0 24-16,0-24 0,0 0 15,0 0-15,0-1 0,0 1 16,0 0-16,0 0 16,0 0-16,0-1 15,0 1-15,0 0 16,0 0-16,0 0 15,0-1-15,-25 1 16,25 0 0,-25-25-16,0 25 15,1-25 1,-1 0-16,0 0 16,0 0-16,0 25 0,-49-25 15,24 0-15,1 0 0,24 0 16</inkml:trace>
  <inkml:trace contextRef="#ctx0" brushRef="#br0" timeOffset="-179155.72">20166 3820 0,'0'0'0,"0"-25"15,0 0-15,0 1 16,0-1 0,0 0-1,0 0-15,0 50 78,0 0-62,0 0-16,0-1 0,0 26 16,0 0-16,0-1 0,-25 1 15,25-1-15,0 1 0,0 24 16,-24 26-16,24-51 15,0-24-15,0 25 0,0-1 16,0-24-16,0 25 0,0-26 16,0 1-16,24 0 15</inkml:trace>
  <inkml:trace contextRef="#ctx0" brushRef="#br0" timeOffset="-178771.5">19794 3795 0,'0'-25'16,"0"50"-16,-25-50 0,25 1 15,0-1-15,0 0 16,0 0 0,25 25-1,0 0-15,0 0 16,0 0-16,-1 0 0,26-25 15,-25 25-15,24 0 0,1 0 16,49-25-16,-49 25 0,-1 0 16,-24-24-16,0 24 0,0 0 15,0 0-15</inkml:trace>
  <inkml:trace contextRef="#ctx0" brushRef="#br0" timeOffset="-178461.72">19794 4415 0,'0'25'16,"0"-50"-16,0 75 0,0-25 15,25-25 1,-25 24-16,25-24 0,0 0 16,-1 0-1,51 0-15,-50 0 16,24 0-16,26 0 16,-26 0-16,-24 0 0,25-24 0,-26 24 15,1 0-15,25 0 0,-25 0 16,-25-25-16</inkml:trace>
  <inkml:trace contextRef="#ctx0" brushRef="#br0" timeOffset="-177981.75">20613 4266 0,'0'-24'16,"24"24"-1,1 0 1,0 0-16,-25 24 16,25-24-16,-25 25 15,25-25-15,-25 25 0,0 0 16,0 0-16,0-1 15,0 1-15,0 0 16,-25-25-16,25 25 0,-25 0 16,0-1-16,0-24 15,1 25-15,-1 0 16,0 0-16,0 0 16,0-25-16,25 24 15,0 1 1,25-25-1,0 0-15,0 0 16,0 0-16,-1-25 0,51 1 16,-50 24-16,0 0 15,-1-25-15,26 25 16,-25-25-16,0 25 0,-1 0 0,1 0 16,0-25-16,0 25 15</inkml:trace>
  <inkml:trace contextRef="#ctx0" brushRef="#br0" timeOffset="-177609.57">21282 3671 0,'0'-25'15,"0"50"-15,0-75 0,0 26 0,0-1 16,-24 25 0,-1 49-1,0-24-15,25 0 0,-25 0 0,0 25 16,1-1-16,24 1 15,-25-1-15,0 26 0,0-26 16,25 75-16,-25-74 16,25 0-16,0-1 0,0 1 0,0-1 15,25 1-15,-25 0 0,25-1 16,0 1-16,24 24 16,-24-49-16,25 0 0,-25 0 15</inkml:trace>
  <inkml:trace contextRef="#ctx0" brushRef="#br0" timeOffset="-177217.92">21630 4043 0,'0'-25'16,"0"50"-16,0-74 0,-25 49 31,25 24-31,-25 1 16,0-25-16,25 25 0,-25 0 0,1 0 15,24-1-15,0 1 16,0 0-16,0 25 16,0-26-16,24 1 15,1 0 1,-25 0-16,25-25 0,0 25 15,-25-1-15,49 1 0,-49 0 16,25 0-16,-25 0 16,25-25-16,-25 24 15,-25 1 1,0-25-16,1 0 16,-1 0-16,0 0 0,0 0 15,0 0-15,1-25 0,-1 25 16</inkml:trace>
  <inkml:trace contextRef="#ctx0" brushRef="#br0" timeOffset="-176766.7">21803 3547 0,'0'-50'16,"0"100"-16,25-124 0,-25 49 15,25 25 1,-25-25-16,25 25 16,-25 25-1,25 0-15,-25 24 31,24-49-31,-24 25 0,25 0 16,-25 24-16,25-24 0,-25 0 16,25 25-16,-25-25 0,25 24 15,-1 26-15,1-26 0,-25 1 16,0-1-16,25 1 0,-25 0 16,0-1-16,0 1 0,0 24 15,-25 25-15,0-49 16,1 0-16,-1-26 0,0 26 15,0 0-15,0-26 16,1 26-16,-26 0 0,25-26 16,0 1-16</inkml:trace>
  <inkml:trace contextRef="#ctx0" brushRef="#br0" timeOffset="-176330.86">22771 4366 0,'-25'-25'31,"0"25"-31,50 0 110,0 0-110,0 0 15,24 0 1,1 0-16,-25 0 0,-1 0 16,1 0-16,25 0 0,-25 0 15,-1 0-15,1 0 16,0 0-16</inkml:trace>
  <inkml:trace contextRef="#ctx0" brushRef="#br0" timeOffset="-176049.99">22746 4539 0,'0'0'15,"25"25"1,0-25 0,-1 0-16,26 0 15,-25 0-15,0 0 16,49-25-16,-49 25 16,24 0-16,-24 0 0,25 0 0,-25 0 15,-1 0-15,26 0 0,-25 0 16,24 0-1,-49 25 1</inkml:trace>
  <inkml:trace contextRef="#ctx0" brushRef="#br1" timeOffset="-165066.62">2604 10195 0,'0'-25'16,"25"25"78,0 0-63,0 0-16,0 0 1,0 0-16,-1 0 16,1 0-16,0 0 15,25 0-15,-26 0 0,1-25 16,25 25-16,-25 0 0,24 0 16,1 0-16,-1-25 0,1 25 15,24 0-15,50-24 16,-74 24-16,24-25 0,1 25 15,-1-25-15,1 25 0,-1-25 16,1 0-16,24 0 0,-25 25 16,50-24-16,-74 24 15,-1-25-15,1 25 0,-25 0 16,0 0-16,-1 0 0,1 0 0,-25 25 16,25-25-1,0 0-15,-25 24 16,25-24-16,-1 0 15</inkml:trace>
  <inkml:trace contextRef="#ctx0" brushRef="#br1" timeOffset="-164550.83">2902 10567 0,'0'0'0,"-49"0"16,24 0 0,50-25 15,-1 25-15,1 0-16,0 0 15,0-25-15,49 25 16,-24-25-16,-1 25 15,26-24-15,74-26 16,-75 25-16,25 0 16,0-24-16,1 24 0,73-25 0,-73 26 15,-26 24-15,0-25 16,1 25-16,-1 0 0,-24 0 16,-25 0-16,-1 0 0,1 0 15,0 0-15,-50 0 31,0 0-15</inkml:trace>
  <inkml:trace contextRef="#ctx0" brushRef="#br1" timeOffset="-163053.9">15999 10418 0,'25'0'16,"0"0"-1,24 0 1,-24 0 0,0 0-16,0 0 0,-1 0 15,1 0-15,0 0 0,25 0 16,-1 0-16,-24 0 15,25 25-15,24-25 0,1 0 16,-1 0-16,0 25 0,1-25 16,24 0-16,99 24 15,-98-24-15,-26 25 0,25-25 0,-49 0 16,24 25-16,-24-25 0,0 0 0,-26 25 16,26-25-16,0 0 15,-26 0-15,1 0 16,0 0-16,0 0 15</inkml:trace>
  <inkml:trace contextRef="#ctx0" brushRef="#br1" timeOffset="-162673.83">16346 10542 0,'-25'25'16,"50"-50"-16,-74 50 0,24-25 15,0 0 1,50 0-1,0 0-15,-1 0 16,26 25-16,0-25 0,-1 24 16,1-24-16,0 0 15,24 0-15,0 25 0,1-25 16,-1 0-16,100 25 16,-100-25-16,1 0 0,-1 25 15,-24-25-15,-1 0 0,-24 25 0,25-25 16,-26 0-16,26 0 15,-50 24 1</inkml:trace>
  <inkml:trace contextRef="#ctx0" brushRef="#br1" timeOffset="-159418.75">19819 4911 0,'-25'0'31,"25"25"47,25-25-62,0 0-16,0 0 15,24 25 1,-24-25-16,0 0 15,0 0-15,-1 0 0,26 0 16,49 0-16,-74 0 16,25 0-16,-26 0 0,26 0 15,-25 0-15,0 0 0,24 0 16,-24 0-16,25 0 16,-1 0-16,-24 0 0,0 0 15,0 0-15,-1 0 0,1 0 16,25 0-16,-25 0 0,0 0 15,49 0-15,-49 0 0,24 0 16,-24 0-16,25-25 16,-25 25-16,24 0 0,-24 0 15,25 0-15,-26 0 0,51 0 16,-50 0-16,-1 0 0,26 0 16,-25-25-16,0 25 0,-1 0 15,1 0-15,0 0 0,25 0 16,-26-24-16,1 24 15,0 0-15,0 0 0,0-25 16,-1 25-16,1 0 0,0 0 0,0 0 16,25-25-16,-26 25 15,1 0-15,0 0 16,0 0-16,0 0 0,-1 0 16,1 0-16,0 0 15,0 0-15,0 0 16,-1 0 15</inkml:trace>
  <inkml:trace contextRef="#ctx0" brushRef="#br1" timeOffset="-158497.84">20117 5507 0,'0'-25'16,"-25"0"-1,25 0 1,0 50 15,25-25-31,-25 25 16,0 0-16,24 24 15,1 1-15,-25-25 0,25 24 16,0 1-16,-25-25 0,25 24 16,-1-24-16,-24 25 0,25-25 15,25 49-15,-25-49 0,-25 0 16,24-1-16,1 1 15,0 25-15,0-25 16,-25-1-16,25-24 0,-25 25 16,24-25-16,-24 25 0,25-25 15,0-25 17,0 0-32,-25 1 15,25-1-15,-1 0 0,-24 0 16,25-24-16,0 24 0,-25-25 15,25 1-15,-25-1 0,25-25 16,-25 26-16,0 24 0,0-25 16,0 26-16,0-1 15,-25 25 1</inkml:trace>
  <inkml:trace contextRef="#ctx0" brushRef="#br1" timeOffset="-158101.87">21034 5457 0,'0'-25'0,"0"50"0,0-75 16,0 26-16,0-1 15,-24 25 17,24 25-32,-25-25 0,25 24 15,0 1-15,-25 0 16,25 0-16,-25 24 0,0 1 15,25 0-15,-24-26 0,24 26 16,0 0-16,-25-1 0,25-24 16,0 25-16,0 24 0,0-49 15,0 25-15,0-26 0,25 1 16,-25 0-16,24-25 16,1 25-16,0 0 0,25-25 15,-1 24-15</inkml:trace>
  <inkml:trace contextRef="#ctx0" brushRef="#br1" timeOffset="-157648.75">21357 5507 0,'0'0'0,"0"-25"0,-25 25 47,0 25-47,25-1 16,-25-24-16,25 25 16,0 0-16,-24 0 15,24 24-15,0-24 16,0 0-16,24-25 0,1 25 15,-25 0-15,25-25 16,0 24-16,24 1 0,-24 0 16,0 0-16,0 0 15,0-25-15,-25 25 16,24-25-16,-24 24 0,25-24 16,-25 25-16,25-25 15,-25 25-15,-25-25 16,0 25-1,1-25-15,-1 0 16,0 0-16,0 0 0,0 0 16,1 0-16,-1-25 15</inkml:trace>
  <inkml:trace contextRef="#ctx0" brushRef="#br1" timeOffset="-157214.45">21779 5135 0,'0'-25'0,"24"25"32,-24 25-17,25-1 1,-25 1-16,25 0 0,0 25 16,0-26-16,-25 26 15,24-25-15,-24 24 0,25-24 16,0 50-16,-25-26 0,0-24 15,0 25-15,0-26 0,0 26 16,0-25-16,0 24 16,0-24-16,0 25 0,0 24 15,-25-49-15,25 25 0,-25-25 16,1-1-16,24 26 0,-25-25 16,25 0-16,0-1 0,-25-24 15,25 25-15</inkml:trace>
  <inkml:trace contextRef="#ctx0" brushRef="#br1" timeOffset="-156057.06">25053 3349 0,'-25'0'47,"0"0"0,25 24-47,-25-24 16,25 25-1,-24-25-15,-1 25 16,0 0-16,25 0 15,-25-25-15,25 24 0,-25 1 16,50 0 0,-25 0-1,25-25-15,0 0 0,0 25 16,-1-25-16,1 0 0,0 0 16,0 24-16,0-24 0,24 50 15,-24-50-15,0 25 16,-25 0-16,25 0 0,-1-1 15,-24 1-15,0 0 0,0 25 32,-24-50-32,24 24 0,-25-24 15,0 25-15,0-25 0,0 0 16,1 0-16,-1 25 0,-50-25 16,26 0-16,24-25 0,0 25 15,-25-25-15,26 25 0,-1-24 16,0 24-16,0-25 15,0 25-15,25-25 16</inkml:trace>
  <inkml:trace contextRef="#ctx0" brushRef="#br1" timeOffset="-155422.92">25574 3299 0,'0'-50'16,"0"100"-16,0-124 0,0 49 16,0-25-16,0 25 15,0 50 16,0 0-15,0 25-16,0-1 16,0 1-16,0-1 15,-25-24-15,25 25 0,0-1 0,0-24 16,0 25-16,0-25 0,0 24 16,0 26-16,0-50 15,-25 24-15,25-24 0,0 0 16,0 0-16,0-1 0,0 1 15,0 0-15,25-25 16,0 25-16,-1-25 0,1 0 16,0 0-16,0 0 0,0 0 15,24-25-15,-24 25 0,25-25 16,49 25 0,-49-25-16,-26 25 0,26 0 0,-25 0 15,0 0-15,-1 0 16,-48 0 15,24-24-31</inkml:trace>
  <inkml:trace contextRef="#ctx0" brushRef="#br1" timeOffset="-154854.68">24507 4291 0,'-25'25'16,"50"-50"-16,-75 50 0,75-25 62,-25 25-46,25-25-16,0 0 16,0 0-16,24 0 15,-24 25-15,25-25 0,-1 0 16,26 0-16,-1 0 0,1 0 16,98-25-16,-98 0 0,24 25 15,0 0-15,-25-25 0,26 25 16,-26 0-16,-24 0 0,24 0 15,-24 0-15,49-25 16,-74 25-16,24 0 0,-24 0 16,0 0-16,0-24 0,0 24 31</inkml:trace>
  <inkml:trace contextRef="#ctx0" brushRef="#br1" timeOffset="-153718.68">25053 4738 0,'-25'0'31,"25"24"-16,-25 26 1,0 0-16,25-25 16,-24 24-16,24-24 15,-25 0-15,25 0 0,0-1 0,-25 26 16,25-25-16,-25 0 16,25-1-16,-25 1 15,25 0-15,-25 0 16,25-50 46,25 25-46,-25-25-16,25 0 0,-25 1 16,25-1-16,-25 0 15,25 0-15,-25 0 0,25-49 16,-1 49-16,-24-24 15,25 24-15,-25 0 0,0-25 0,25 25 16,-25 1-16,0-1 0,0 0 16,25 25-1,0 25 17,-1 0-17,-24-1-15,25 1 0,-25 0 16,25 25-16,-25-25 0,25-1 15,0 1 1,-1 25-16,1-25 0,-25-1 16,25-24-16,0 25 0,0 0 15,-1 0-15,1-25 16,0 25-16,0-1 0,0-24 16,-1 25-16,1-25 15,-25 25-15,25-25 16,-25 25-1,25-25 1,-25 25 15,-25-25-31,0 0 16,0 0-16,25 24 16,-24-24-16,-1 0 0,0 0 15,0 0-15,-24 0 0,-26 25 16,50-25-16,-24 0 15,-1 0-15,25 0 0,1 0 16,-26 0-16,25 0 0,0 0 0,1 25 16,-1-25-1,0 0-15,0 0 16,25-25 15</inkml:trace>
  <inkml:trace contextRef="#ctx0" brushRef="#br1" timeOffset="-151302.65">19571 843 0,'0'0'16,"25"-24"-16,0-1 31,-25 0-31,0 0 16,0 0-1,0 1 1,0-1-1,0 50 32,0-1-47,-25 1 0,25 0 0,-25 0 16,25 0-16,0-1 0,-25 1 16,25 0-16,-25 25 0,0-26 15,25 1-15,-24 25 0,24-25 16,-25 24-16,0-24 0,25 0 15,-25 0-15,25-1 0,-25 1 16,25 0-16,-24 0 0,24 0 0,-25-25 16,25 24-16,0-48 62,0-1-62,0 0 16,0 0-16,0 0 0,25 1 15,-25-26-15,0 25 0,24 0 16,-24-24-16,0 24 0,25-25 16,-25 26-16,0-1 0,25 0 15,-25 0-15,25 0 0,-25-24 16,25 24-16,-1 25 0,-24-25 16,25 25-16,0 0 15,-25-25 1,25 25-16,0 0 15,-25 25 32,25 0-31,-25 0 0,24 24-16,-24-24 0,25 0 15,-25 0-15,0 0 16,25-1-16,0 1 0,-25 0 15,25 0-15,-1 0 16,-24-1-16,25-24 0,-25 25 16,25 0-16,-25 0 15,25 0-15,-25-1 16,25 1 0,-25 0-16,0 0 15,24-25-15,-24 25 16,0-1-1,0 1 17,-24-25-17,-1 0 17,0 0-32,0 0 15,0 0-15,1 0 16,-1 0-1,-25 0-15,25 0 0,1 0 16,-1 0-16,0 0 0,0 0 16,-25 0-16,26 25 0,-1-25 15,0 0-15,0 0 16,0 0-16,1 0 0,-1 0 16,25-25 30,25 25-30,-1-25-16</inkml:trace>
  <inkml:trace contextRef="#ctx0" brushRef="#br1" timeOffset="-150678.91">19596 819 0,'0'-25'0,"0"0"47,-25 50-15,25 0-17,-25-25 1,25 24-16,0 1 0,-25 0 15,0 49-15,1 1 16,-1-26-16,25-24 16,-25 0-16,0 25 0,25-26 0,0 1 15,-25 0-15,25 0 0,-24 0 16,-1-1-16,25 1 16,-25-25-1,25 25-15,0-50 47,0 0-47,25 1 16,-25-1-1,0 0-15,25 0 16,-25 0-16,24 1 0,-24-1 0,25 0 16,-25 0-16,25 0 0,-25 1 15,0-1-15,25 0 0,-25 0 16,25 0-16,-25 1 0,24 24 15,-24-25-15,0 0 16,25 25-16,-25-25 0</inkml:trace>
  <inkml:trace contextRef="#ctx0" brushRef="#br1" timeOffset="-148724.35">22671 7045 0,'0'-25'47,"25"25"-32,0 0 1,0 0-16,0 0 15,0 0-15,-1 0 16,26 0-16,24 0 0,-24 0 16,-25 0-16,24 0 0,-24 0 15,25 0-15,-1 0 0,-24 0 16,50 0-16,-51 0 16,1 0-16</inkml:trace>
  <inkml:trace contextRef="#ctx0" brushRef="#br1" timeOffset="-147282.39">22671 7243 0,'0'25'15,"-24"-25"-15,24 25 110,-25-25 280,0 0-265,25 24 47,25-24 109,0 0-281,24 0 16,-24 0-16,0 0 16,49 0-16,-49 0 0,25 0 15,-1 0-15,-24 0 0,25 0 16,24 0-16,-49 0 16,0 0-16,0 0 0,-1 0 15,1 0-15,0 0 16,0 0-16,0 0 15,-1 0-15,1 0 16,0 0 0</inkml:trace>
  <inkml:trace contextRef="#ctx0" brushRef="#br1" timeOffset="-146068.71">25301 6251 0,'0'0'15,"0"-25"16,25 25-31,-25-25 16,0 50 78,-25-25-94,0 0 15,0 25 1,0 0-16,1-25 0,-1 24 16,0-24-16,25 25 0,-25-25 15,0 25-15,25 0 0,-24-25 16,24 25-16,0-1 16,24 1 15,1-25-31,0 0 15,0 25-15,0-25 0,-1 0 16,1 25-16,0-25 16,0 25-16,0-25 0,-1 24 15,26 1-15,-25 0 0,-25 0 16,25 0-16,-1-25 0,-24 24 16,0 1-16,25-25 0,-25 25 15,25 0-15,-25 0 16,0-1-16,-25 1 15,0-25-15,1 25 16,-1-25-16,-25 0 16,25 25-16,1-25 15,-26 0-15,25 0 0,0 0 16,-24 0-16,24-25 0,0 25 0,0 0 16,-24-25-1,24 0-15,0 25 0,25-24 16,-25 24-16,25-25 0,-24 25 15</inkml:trace>
  <inkml:trace contextRef="#ctx0" brushRef="#br1" timeOffset="-145462.81">25623 6003 0,'0'0'15,"25"-25"-15,-25 0 16,0 0-16,25 25 16,0 0-1,-1 0-15,1 0 16,0 0-1,-25 25-15,0 0 16,0 0-16,0 0 16,0 24-1,-25-24-15,0-25 0,25 25 16,-24-25-16,24 25 0,-25-25 16,0 24-16,0-24 0,0 25 15,1-25-15,-1 0 16,50 0 31,-1 0-47,1 0 15,0 0-15,49-25 16,-24 25-16,-25-24 0,74 24 16,-49-25-16,-25 25 15,-1 0-15,1 0 0,0 0 16</inkml:trace>
  <inkml:trace contextRef="#ctx0" brushRef="#br1" timeOffset="-144834.66">26442 6028 0,'0'0'16,"0"-25"-16,0 0 0,0 0 16,0 0 15,0 50-31,0 0 16,0 0-1,0 0-15,0 49 16,0-49-16,0 0 0,0 24 15,0-24-15,0 25 0,0-26 16,0 26-16,0-25 0,0 0 16,-25 49-16,25-49 0,-25 24 15,25-24-15,0 0 0,0 0 16,-25 0-16,25-1 16,0 1-16,0 0 15,25-25-15,-25 25 16,25-25-16,0 0 15,0 0-15,24 0 0,1 0 16,-1 0-16,1-25 16,0 25-16,-1 0 0,1-25 15,-25 25-15,24 0 0,1-25 16,-25 25-16,24 0 0,-24 0 16,0 0-16</inkml:trace>
  <inkml:trace contextRef="#ctx0" brushRef="#br1" timeOffset="-144305.52">27608 6052 0,'0'0'0,"-25"-49"32,25 24-32,-25 25 15,0 0-15,0 0 16,1 0-16,-1 0 0,0 0 16,-25 25-16,26 0 15,-26-1-15,25 1 16,0 0-16,-24 49 15,24-49-15,0 25 0,25-25 16,0 24-16,0 1 16,25 24-16,0-24 0,0-25 15,-1 24-15,1-24 0,25 0 0,-1-25 16,1 25-16,0-25 0,74 0 16,-75-25-16,26 25 15,-26-25-15,1 0 16,-1 25-16,-24-25 0,0 1 0,0 24 15,0-25-15,-25 0 16</inkml:trace>
  <inkml:trace contextRef="#ctx0" brushRef="#br1" timeOffset="-142289.96">23713 7218 0,'25'0'16,"0"0"-1,0 0 1,-1 0-1,1 0 1,0 0-16,0 0 16,0 0-1,0 0-15,-1 0 16,1 0-16,0 0 16,0 0-16,24 0 15,-24 0-15,0 0 16,0 0-16,24 0 15,-24 0-15,0-25 16,0 25-16,49 0 0,-49 0 16,0 0-16,24 0 0,-24 0 15,25 0-15,-25 0 0,24 0 16,-24-24-16,49 24 16,-49 0-16,25 0 0,-25 0 15,24 0-15,-24 0 0,25 0 16,-1 0-16,-24-25 0,25 25 15,24 0-15,-24 0 0,-1 0 16,1 0-16,-25 0 0,24-25 16,1 25-16,0 0 15,-26 0-15,26 0 0,24 0 16,-24 0-16,-25 0 0,24 0 16,-24 0-16,25 0 0,-25 0 15,-1 0-15,26-25 0,-25 25 16,49 0-1,-24 0-15,0 0 0,-26 0 0,26 0 16,0 0-16,-1-25 0,1 25 16,-1 0-16,51 0 0,-51 0 15,1 0-15,-25 0 16,24 0-16,1 0 0,-25 0 16,24-24-16,1 24 0,-25 0 15,74 0-15,-50 0 0,-24 0 16,25 0-16,0-25 0,-1 25 15,1 0-15,-25 0 0,24 0 16,1 0-16,49 0 16,-74 0-16,24 0 0,-24-25 15,25 25-15,-25 0 0,24 0 16,-24 0-16,25 0 0,-1 0 16,26 0-16,-26 0 0,-24 0 15,25 0-15,-1 0 0,1 0 16,-25 0-16,24-25 15,1 25-15,-25 0 16,74 0-16,-74 0 0,24 0 0,-24 0 16,0 0-16,25 0 0,-26 0 15,26 0-15,-25 0 0,49 0 16,-24 0-16,-1 0 16,-24 0-16,25 0 0,-25 0 15,24 0-15,1 0 0,-25 0 16,24 0-16,51 25 0,-51-25 15,1 0-15,-25 0 0,24 0 16,1 0-16,-25 0 0,-1 0 16,26 0-16,-25 0 15,49 0-15,-24 0 0,-25 0 16,24 0-16,1 0 0,-25 25 16,24-25-16,1 0 15,-1 0-15,1 0 0,49 0 16,-74 0-16,25 0 0,-1 0 15,-24 0-15,25 25 0,-1-25 16,1 0-16,-25 0 0,24 0 16,51 0-16,-51 0 15,1 0-15,-25 24 0,24-24 16,1 0-16,-1 0 0,-24 0 16,25 0-16,24 0 15,-24 25-15,-25-25 0,24 0 0,-24 0 16,0 0-16,0 0 0,-1 0 15,26 0-15,-25 0 0,49 0 16,-49 0-16,25 0 16,-1 0-16,1 0 0,-25 0 15,24 0-15,1 0 0,0 25 16,-1-25-16,1 0 0,-1 0 16,1 0-16,-25 0 0,24 0 0,-24 0 15,25 25-15,-25-25 16,-1 0-16,1 0 0,0 0 0,0 0 15,0 0-15,-1 0 0,1 0 16,0 0-16,25 0 0,-25 0 16,24 25-16,1-25 0,-25 0 15,24 0-15,1 0 0,-1 24 16,-24-24-16,25 0 0,-25 0 16,-1 25-16,1-25 0,0 0 15,0 0-15,-25-25 47</inkml:trace>
  <inkml:trace contextRef="#ctx0" brushRef="#br1" timeOffset="-131465.72">23341 2208 0,'174'0'16,"99"0"15,-224 0-31,75 0 16,-74 0-16,24 0 16,-24 0-16,24 0 15,1 24-15,49-24 0,-50 0 16,75 0-16,-75 0 15,-24 0-15,24 0 0,1 0 0,-1 25 16,1-25-16,-1 0 16,75 0-16,-50 0 15,-24 25-15,-1-25 0,0 0 16,1 0-16,-1 25 0,1-25 0,-1 0 16,75 0-16,-99 25 15,24-25-15,0 0 0,1 0 16,-1 0-16,1 0 0,24 24 15,-25-24-15,100 0 16,-100 0-16,1 0 0,-1 0 0,25 0 16,-24 0-16,-1 0 15,1 0-15,73 0 16,-73 0-16,-1 0 0,-24 0 0,24 0 16,-24 0-16,24 0 15,-24 0-15,-1 0 0,76 0 16,-76 0-16,26 0 0,-26 0 15,1 0-15,-1 0 0,26 0 16,-26 0-16,1 0 0,74 0 16,-74 0-16,-1 0 15,1 0-15,-25 0 0,24 0 16,1 0-16,-25 0 0,24 0 16,1 0-16,-25 0 0,0 0 15,-1 0 1</inkml:trace>
  <inkml:trace contextRef="#ctx0" brushRef="#br1" timeOffset="-128779.53">22572 7739 0,'0'-25'15,"0"50"-15,0-75 0,25 50 16,-25-24-16,0 48 94,-25-24-79,25 25 1,-25-25-16,25 25 0,-49 0 15,49 0-15,-50 49 16,50-49-16,-49 49 16,49-24-16,-25 0 15,0 49-15,25-50 0,-25 1 16,25 0-16,0-26 0,0 26 16,0 0-16,25-26 0,-25 26 15,25-25-15,24 49 16,-49-49-16,25 0 0,0 0 15,0-1-15,0 1 0,-1 0 16</inkml:trace>
  <inkml:trace contextRef="#ctx0" brushRef="#br1" timeOffset="-128429.61">22771 8111 0,'0'-25'15,"0"1"-15,0-1 0,25 0 16,-25 50 31,0 24-31,0-24-16,0 0 15,0 0-15,0 0 0,0-1 16,0 1-16,0 25 0,0-1 15,0-24-15,0 0 16,0 0-16,0 0 0</inkml:trace>
  <inkml:trace contextRef="#ctx0" brushRef="#br1" timeOffset="-127903.33">22771 8210 0,'0'-24'16,"0"48"-16,25-98 0,-25 49 16,0 0-16,0-24 0,0 24 15,24 0-15,-24 0 0,0 0 16,25 1-16,-25-1 0,25-25 16,0 50-16,-25-25 15,25 25-15,-1 0 0,1 0 16,0 0-16,0 0 15,0 25-15,-1 0 16,-24 0-16,25 0 16,-25-1-16,0 1 15,-49 0 1,49 0-16,-25-25 0,0 25 16,-25 0-16,26-1 15,-1-24-15,0 25 16,0 0-16,0-25 0,25 25 15,0 0 1,-24-25-16,24 24 31,24-24-31,1 0 16,0 0-16,-25 25 16,25-25-16,0 0 15,-1 25-15,1-25 16,0 25-16,0-25 0,0 25 15,-1-25-15,1 24 16,0-24-16,25 25 0,-26-25 16,1 25-16,0-25 15</inkml:trace>
  <inkml:trace contextRef="#ctx0" brushRef="#br1" timeOffset="-127657.99">23440 8210 0,'0'0'0,"0"-24"32,0 48-17,0 1 1,0 0-16,0 0 0,0 0 15,0-1-15,0 26 16,0 0-16,0-26 16,0 1-16,0 0 0,0 0 0</inkml:trace>
  <inkml:trace contextRef="#ctx0" brushRef="#br1" timeOffset="-127355.78">23664 8235 0,'24'0'47,"1"0"-31,0 0-16,0 0 15,0 0-15,-1-25 0,51 25 16,-50 0-16,0 0 16,24-24-16,-24 24 0,0 0 15,0 0-15</inkml:trace>
  <inkml:trace contextRef="#ctx0" brushRef="#br1" timeOffset="-127078.25">23862 8062 0,'0'-25'15,"0"74"32,0-24-31,0 0 0,0 0-16,25 24 0,-25 1 15,25-25-15,-25 24 16,0-24-16,25 0 0,-25 0 15</inkml:trace>
  <inkml:trace contextRef="#ctx0" brushRef="#br1" timeOffset="-126729.02">24333 7962 0,'0'0'0,"0"-25"16,0 1 0,0 48 15,-24 1-31,24 0 15,0 0-15,0 0 16,0 24-16,0-24 16,0 25-16,0-25 0,0-1 15,0 26-15,0-25 0,0 0 16,24-1-16,-24 51 16,0-50-16,0-1 15,0 1-15</inkml:trace>
  <inkml:trace contextRef="#ctx0" brushRef="#br1" timeOffset="-126254.7">24259 8111 0,'25'-124'31,"0"99"-31,-25 0 15,24 1-15,-24-1 16,50 0-16,-25 0 16,0 25-16,-1-25 0,1 25 15,0 0-15,0 0 16,0 25-16,-1 0 16,-24 0-16,0 0 15,0-1-15,0 1 16,-24 25-16,-1-25 15,-50 24 1,51-49-16,-1 25 0,-25 0 16,25-25-16,1 25 15,-1-25 1,0 0-16,25 25 16,25-25-1,0 24-15,-1-24 16,1 0-16,0 25 15,0-25-15,0 25 16,-1-25-16,1 25 0,0-25 16,0 25-16,0-1 15,-1-24-15,1 0 0,0 25 16,0-25-16</inkml:trace>
  <inkml:trace contextRef="#ctx0" brushRef="#br1" timeOffset="-125827.05">24879 8210 0,'25'0'0,"-50"0"0,75 0 15,-25 0 16,-25 25-15,0 0 0,0 0-16,0 0 15,-25-1 1,25 1-16,-25 0 16,25 0-16,-25 0 15,0-25-15,25 24 0,-25-24 16,25 25-16,-24-25 15,24 25 1,24-25 0,1 0-1,0 0 1,25 0-16,-1 0 0,-24 0 16,0 0-16,25 0 0,-26-25 15,1 25-15,0 0 0,0 0 16,24 0-16,-49-25 15</inkml:trace>
  <inkml:trace contextRef="#ctx0" brushRef="#br1" timeOffset="-124837.79">25202 7714 0,'24'0'250,"1"25"-235,0-25 1,25 25 0,-50 0-16,24-25 15,1 24-15,0 1 16,-25 0-16,25 0 0,0 24 16,-1 1-16,1-25 0,-25 25 15,25-26-15,0 1 0,-25 25 16,25-25-16,-25 24 15,24 26-15,-24-26 0,0-24 16,0 25-16,0-1 0,0-24 16,-24 0-16,-1 24 0,0 1 15,0-25-15,0 0 0,1-1 16,-26 26-16,25-25 16,25 0-1,-25-25-15,1 24 0</inkml:trace>
  <inkml:trace contextRef="#ctx0" brushRef="#br1" timeOffset="-123750.3">25921 7888 0,'0'-25'15,"0"50"-15,0-75 32,0 75 46,0 0-78,0 24 15,0-24 1,0 0-16,0 25 16,25-25-16,-25-1 0,0 1 15,0 50-15,0-26 16,0 1-16,0-25 15,0-1-15,0 1 0,0 0 16,0 0-16,0 0 0,0-1 16,0 1-16,0 0 15,25-25 17,-1 0-17,1 0-15,0 0 16,0 0-16,0 0 15,-1 0-15,26 0 0,24-25 16,-49 25-16,0 0 16,25 0-16,-26 0 0,1 0 15,0-25-15,0 25 16</inkml:trace>
  <inkml:trace contextRef="#ctx0" brushRef="#br1" timeOffset="-123278.68">26640 7987 0,'0'0'0,"25"0"0,-25-25 16,25 0-16,-25 1 15,25 24-15,-25-25 0,0 0 16,0 0 0,-25 25-16,25-25 15,-25 25-15,-25 0 16,26 0-1,-1 25-15,0-25 0,0 25 0,0-25 16,1 25-16,-1-25 0,25 25 16,-50 24-16,50 1 15,0-25-15,0 0 0,0-1 16,0 26-16,0-25 0,0 0 16,25-1-16,0 26 0,24 0 15,-24-26-15,0-24 16,0 25-16,0-25 0,24 0 15,-24 0-15,0 0 0,24 0 0,-24 0 16,50-25-16,-51 25 16,1-24-16,0-1 0,0 25 15</inkml:trace>
  <inkml:trace contextRef="#ctx0" brushRef="#br1" timeOffset="-122804.58">27087 7962 0,'0'0'0,"0"-25"31,-25 25-31,0 0 16,25 25-16,-25 0 15,25 0-15,-25 25 16,25-26 0,0 1-16,25 0 15,0 0 1,0-25-16,-25 25 15,25-25-15,-25 24 0,25-24 16,-1 0-16,-24 25 0,25-25 16,-25 25-16,25 0 15,-25 0-15,0-1 16,0 1 0,0 0-16,-25-25 15,0 25 1,1-25-16,-1 0 15,0 0-15,0 0 16,0 0-16,0 0 0</inkml:trace>
  <inkml:trace contextRef="#ctx0" brushRef="#br1" timeOffset="-122253.42">27434 7615 0,'0'0'16,"0"-25"15,25 25-15,-25 25-1,0 0 1,25-25 0,-25 25-16,0-1 15,0 1-15,0 0 16,0 0-1,-25-25-15,25 25 0,-25-25 16,0 0-16,25 24 16,-25-24-16,1 25 15,-1-25-15,0 0 16,0 0-16,25 25 16,25-25-1,0 0 1,0 0-16,-1 0 15,1 0-15,0-25 0,0 25 16,0 0-16,49-25 16,-49 25-16,0 0 0,-1 0 15,1 0-15,0 0 16</inkml:trace>
  <inkml:trace contextRef="#ctx0" brushRef="#br1" timeOffset="-121449.95">27682 8285 0,'-25'0'16,"50"0"15,0 0-15,0 0-16,-1 0 15,1 0-15,0 0 16,49 0-16,-49 0 0,0 0 16,0 0-16,24 0 0,-24 0 15,0 0-15,0 0 0,0 0 16,0 0-1</inkml:trace>
  <inkml:trace contextRef="#ctx0" brushRef="#br1" timeOffset="-121167.63">27955 8111 0,'0'-25'31,"0"50"-15,0 0-1,0 0 1,0 0-16,0-1 15,0 26-15,0-25 0,0 0 16,0 24-16,25-24 0,-25 0 16,24 49-16</inkml:trace>
  <inkml:trace contextRef="#ctx0" brushRef="#br1" timeOffset="-120334.83">28724 7739 0,'0'-25'16,"0"0"15,25 25-31,-25-24 16,-25 24 46,25 24-46,-25-24-16,25 25 16,0 0-16,-25 0 15,0 0-15,25-1 16,-24 1-16,24 0 0,-25 0 15,0 0-15,25-1 0,-25 1 16,0 50-16,25-50 0,-24 24 16,24-24-16,-25 0 0,25 24 15,0 1-15,0-25 0,0 24 16,0-24-16,0 50 16,0-26-16,0-24 0,25 25 15,-1-26-15,-24 1 0,25 0 16,0 0-16,0 0 0</inkml:trace>
  <inkml:trace contextRef="#ctx0" brushRef="#br1" timeOffset="-119962.09">28798 8111 0,'0'-25'16,"0"50"-16,0-74 16,0 24-1,0 50 16,0-1-15,0 1-16,0 0 0,0 0 16,0 0-16,0-1 15,0 1-15,0 25 16,0-25-16,0-1 16,0 1-16,0 0 0,0 0 15,0 0-15,0-1 16</inkml:trace>
  <inkml:trace contextRef="#ctx0" brushRef="#br1" timeOffset="-119445.7">28773 8235 0,'0'-25'0,"0"50"0,0-74 0,0-1 15,0 25-15,0-24 16,0 24-16,0 0 16,25-25-16,0 25 15,0 1 1,24 24-16,-24 0 16,0 0-16,0 0 0,0 0 15,-25 24-15,24-24 0,-24 25 16,25 0-16,-25 0 15,0 0-15,0 0 0,-25-1 16,25 1-16,-24-25 16,24 25-16,-50 0 15,25-25-15,0 0 16,1 25-16,-1-25 0,0 24 16,0-24-1,25 25 1,25-25-1,0 0-15,0 0 16,-1 0 0,1 25-16,0-25 15,0 0-15,-25 25 0,25-25 16,-25 25-16,24-25 16,1 24-16,25 1 15,-50 0-15,25-25 0,0 25 16,-1-25-16,1 25 0,0-25 15,25 0-15,-26 24 0</inkml:trace>
  <inkml:trace contextRef="#ctx0" brushRef="#br1" timeOffset="-119178.58">29418 8285 0,'0'49'47,"-24"-24"-32,24 0 1,0 0-16,0 0 0,0 24 0,0-24 15,0 0-15,0 24 0,0-24 16,0 0-16</inkml:trace>
  <inkml:trace contextRef="#ctx0" brushRef="#br1" timeOffset="-118539.93">29617 7987 0,'0'0'16,"0"-25"-16,0 50 31,0 0-15,0 0-16,0 0 16,0-1-16,0 1 15,0 0-15,0 25 16,0-1-16,0-24 0,0 0 15,0 24-15,0 1 16,0-25-16,0 0 0,0 24 16</inkml:trace>
  <inkml:trace contextRef="#ctx0" brushRef="#br1" timeOffset="-118029.95">29617 8161 0,'0'-50'15,"0"100"-15,0-149 0,0 74 0,0-25 16,0 25-16,25 0 16,-25 1-16,24 24 15,1-25 1,0 25-16,0 0 0,0 0 15,-1 0-15,1 0 16,0 25-16,0-25 0,0 24 16,-1 1-16,1 0 15,-25 0-15,0 0 0,0 0 16,0-1-16,-25 1 16,1-25-1,-26 25-15,25-25 0,0 0 16,1 0-16,-1 25 0,-25-25 15,25 0-15,25 25 16,0-1 15,25-24-31,-25 25 16,25-25 0,0 25-16,0-25 15,-1 25-15,1-25 0,0 25 16,0-25-16,0 24 0,-1-24 15,26 25-15,-50 0 0,25-25 16,0 25-16,-1-25 0,-24 25 16,25-25-16</inkml:trace>
  <inkml:trace contextRef="#ctx0" brushRef="#br1" timeOffset="-117355.27">30237 8285 0,'25'-25'32,"0"25"-17,-25 25 1,24-25 15,-24 25-31,0-1 31,25-24-31,0 25 32,0 0-17,-25 0 1,0 0 0,0-1-16,-25 1 15,25 0 1,-25-25-16,25 25 0,-49 0 15,24-25-15,0 0 0,25 24 16,-25-24-16,0 0 0,0 25 16,1-25-16,-1 25 15,0-25-15,25 25 47,25-25-47,24 0 16,-24 0-16,0 0 15,0-25-15,0 25 0,0 0 16,24 0-16,-24 0 0,0 0 16,49 0-16,-49 0 0,0 0 15,0 0-15,-1 0 16,-48 0 15</inkml:trace>
  <inkml:trace contextRef="#ctx0" brushRef="#br1" timeOffset="-116388.83">31130 8012 0,'0'-25'16,"-25"25"31,25-25-47,-25 25 15,25-25 1,-25 25 0,1 0-16,-1-24 15,0 24-15,0 0 0,0 0 16,1 24-16,-26-24 15,50 25-15,-25 0 16,0-25-16,1 25 0,24 0 16,-25 0-16,0-1 15,25 1-15,0 0 0,0 49 16,0-49-16,0 0 0,0 0 16,25 0-16,-25-1 0,25 1 15,-1 0-15,1 0 0,0 0 16,25-1-16,-26-24 15,1 0-15,25 0 0,-25 0 0,-1 0 16,1 0-16,0-24 0,25-1 16,-50 0-1,0 0 1</inkml:trace>
  <inkml:trace contextRef="#ctx0" brushRef="#br1" timeOffset="-114687.72">31304 8161 0,'-25'25'156,"50"-25"-78,-1 0-62,26 0 0,-25 0-1,24 0 1,-24 0-16,0 0 0,0 0 16,0 0-16,-1 0 15,26 0-15,0 0 0,-26 0 16</inkml:trace>
  <inkml:trace contextRef="#ctx0" brushRef="#br1" timeOffset="-114360.55">31452 8012 0,'0'0'16,"0"-25"-16,0 50 47,0 0-32,0 24 1,0-24-16,0 0 16,0 0-16,0 24 0,0-24 15,0 0-15,0 0 0,0 24 16,0 1-16,0-25 0,0 0 16,0-1-16</inkml:trace>
  <inkml:trace contextRef="#ctx0" brushRef="#br1" timeOffset="-113853.92">31849 8012 0,'0'0'0,"0"-25"16,25 25-16,-25-25 15,25 25 1,-25 25 15,0 0-15,0 0-16,-25-25 0,25 25 15,0-1-15,-25 1 16,25 0-16,-25 0 0,25 24 0,-24-24 16,24 0-16,0 0 0,0 0 15,-25-1-15,25 1 0,0 0 16,0 0-16,0 0 0,-25-1 16,25 1-16,0 0 15,25-25-15,0 0 16,-1 0-1,1 0-15,0 0 0,0 0 16,0 0-16,-1 0 0,1 0 16,25 0-16,-25-25 0,-1 25 0,1 0 15,0 0-15,0 0 0,0 0 16,-25-25 0,-25 25-1</inkml:trace>
  <inkml:trace contextRef="#ctx0" brushRef="#br1" timeOffset="-113339.64">32122 7739 0,'25'-25'0,"-50"50"0,50-75 16,0 50 15,-25 25-15,0 0-16,24 0 15,-24 0-15,0-1 16,25 1-16,-25 0 0,0 0 16,25 24-16,-25-24 0,25 25 15,-25-25-15,0 24 0,25-24 16,-25 25-16,0-1 0,0 1 15,0-25-15,0 24 0,0 1 16,0 0-16,-25-1 0,0-24 16,0 25-16,0-1 0,1-24 0,-1 25 15,0-26-15,0 1 0,25 0 16,-25 0-16,1 0 0,-1-25 16,0 24-16,0-24 15,25 25-15</inkml:trace>
  <inkml:trace contextRef="#ctx0" brushRef="#br1" timeOffset="-112761.5">32569 8012 0,'24'-25'15,"1"25"-15,0-25 16,-50 25 15,0 0-15,25 25-16,-24-25 15,-1 25-15,0 0 16,0 0 0,0-1-16,25 1 15,0 0-15,0 0 16,0 0-1,25-25-15,-25 24 0,25-24 16,-25 25-16,25-25 0,0 0 0,-1 25 16,1-25-16,0 25 0,0-25 15,0 25-15,-1-1 16,-24 1-16,-24 0 16,-1 0-1,0-25-15,0 25 0,0-25 16,1 24-16,-1-24 15,0 0-15,0 0 0,0 0 16,1 0-16,-1 0 0,25-24 16,-25 24-16,0 0 15,25-25-15,-25 25 0,25-25 16</inkml:trace>
  <inkml:trace contextRef="#ctx0" brushRef="#br1" timeOffset="-112198.88">32742 8186 0,'-25'0'31,"50"0"0,0 0-31,0 0 16,0 0-1,-1 0-15,26 0 16,-25 0-16,0 0 16,-1 0-16,26 0 0,-25 0 15,24 0-15,1 0 16</inkml:trace>
  <inkml:trace contextRef="#ctx0" brushRef="#br1" timeOffset="-111907.65">32990 7987 0,'0'0'16,"0"-25"-1,0 50 1,-25-25 0,25 25-16,0 0 0,0 0 15,0 24-15,-24 1 16,24-25-16,0-1 0,0 1 15,0 0-15,0 0 0,24 0 16,-24 24-16,25 1 16,-25-25-16</inkml:trace>
  <inkml:trace contextRef="#ctx0" brushRef="#br1" timeOffset="-111534.92">33288 7962 0,'0'-25'15,"0"50"48,0 0-63,0 0 16,0 0-16,-25 0 0,25-1 15,0 1-15,0 25 16,-25-1-16,25 1 15,-25-25-15,25 0 0,0-1 16,0 1-16,0 0 16,-24 0-16</inkml:trace>
  <inkml:trace contextRef="#ctx0" brushRef="#br1" timeOffset="-110870.93">33189 8037 0,'0'-25'0,"0"50"0,0-75 16,0 25-16,0 0 15,0-24 1,24 24-16,-24 0 0,25 0 15,-25 1 1,25 24-16,0-25 16,24 25-16,1-25 15,-25 25-15,25 0 16,-26 0 0,1 25-16,0-25 0,-25 25 15,0-1-15,0 1 16,0 0-16,-50 25 0,1-1 15,24-49-15,0 25 0,0 0 16,0 0-16,-24 0 16,-1-1-16,1 1 15,49 0 1,-25-25-16,50 0 94,-1 0-79,1 25 1,-25 0-16,25-1 16,25 1-1,-26 0-15,1 25 16,0-26-16,0 1 0,0 0 15,-25 0-15,25-25 0,-25 25 16,24-1-16,-24-48 47,0-1-31</inkml:trace>
  <inkml:trace contextRef="#ctx0" brushRef="#br1" timeOffset="-109842.11">33561 8260 0,'0'-25'16,"0"50"140,0 0-141,0 24 1,-25-24 0,25 0-16,0 0 15,-25 24-15,25 1 16,-25 0-16,25-1 16,0 1-16,-24-25 15,24-1-15,0 1 16,0 0-16,0 0 0,0 0 15,0-50 95</inkml:trace>
  <inkml:trace contextRef="#ctx0" brushRef="#br1" timeOffset="-102373.1">22448 5755 0,'0'-25'16,"0"0"15,0 0-15,-25 25 30,25 25-30,-24-25-16,24 25 16,-25-25-16,25 49 15,-25-24-15,25 0 0,-25 0 0,25 0 16,-25 24-16,25-24 0,-24 25 16,-1 24-1,0-24-15,0-1 0,0 1 16,25 0-16,-24 24 0,-1-24 15,0-1-15,0 26 0,0 49 16,1-50-16,-1-24 0,0 24 16,25 1-16,-25-1 0,0-24 15,1 24-15,24 0 0,-50 75 16,25-74-16,0-1 16,25 0-16,-24 26 0,-1-26 15,0 25-15,0-24 0,0-1 16,0 100-16,1-75 15,-1-25-15,25 1 0,-25-1 16,0 1-16,25-1 0,-25-24 16,25 24-16,0-24 0,-24 49 15,24-74-15,0 24 0,0-24 16,-25 0-16,25 0 0</inkml:trace>
  <inkml:trace contextRef="#ctx0" brushRef="#br1" timeOffset="-99556.85">22547 5631 0,'0'24'47,"25"-24"0,0 0-32,0 0-15,0-24 16,24 24-16,-24 0 16,-25-25-16,25 25 15,0 0-15,24 0 0,-24-25 0,0 25 16,0 0-16,49 0 15,-49 0-15,25 0 0,-26 0 16,26-25-16,-25 25 0,24 0 16,1 0-16,49-25 15,-49 25-15,-1 0 0,1 0 16,0-24-16,-1 24 0,26 0 0,-26 0 16,1-25-16,49 25 15,-24 0-15,-26-25 16,1 25-16,-25 0 0,24 0 15,1 0-15,-1 0 0,1-25 16,24 25-16,-49 0 0,25 0 16,-25 0-16,24 0 0,1-25 15,-25 25-15,24 0 0,1 0 16,24 0-16,-24 0 16,-25-24-16,24 24 0,-24 0 15,25 0-15,-25 0 0,24 0 16,-24 0-16,49 0 0,-49 0 15,25 0-15,-25 24 0,-1-24 16,1 0-16,0 0 0,0 0 16,0 0-16,-1 0 15,26 0-15,-25 0 0,0 0 16,-1 0-16,1 0 0,0 0 16,0 0-16,24 0 0,-24 0 15,0 0-15,49 0 16,-49 0-16,25 0 0,-25 0 15,-1 0-15,26 0 0,-25 0 16,0 0-16,24 0 0,-24 0 16,25 0-16,-1 25 0,-24-25 15,0 0-15,0 0 0,0 0 16,-1 0-16,26 0 0,-25 0 16,49 0-16,-24 0 15,-25 0-15,24 0 0,1 0 16,-25 0-16,24 0 0,1 0 15,-25 0-15,24 0 0,26 0 16,-51 0-16,26 0 16,-25 0-16,24 0 0,-24 0 15,0 0-15,25 0 0,-25 0 16,-1 0-16,51 0 0,-50 0 16,24 0-16,1 0 0,-25 0 15,24 0-15,1 0 0,-1 0 16,1 0-16,0 0 15,74 0-15,-75 0 0,1 0 16,-1 0-16,1 0 0,-25 0 16,24 0-16,1 0 0,-25 25 15,74-25-15,-74 0 16,25 0-16,-1 0 0,-24 0 16,25 0-16,-1 25 0,1-25 15,-1 0-15,1 0 0,49 0 16,-49 0-16,-1 0 15,1 0-15,0 0 0,-1 0 0,26 0 16,-26 0-16,1 0 0,24 25 16,26-25-16,-51 0 15,1 0-15,24 0 0,-24 0 16,-25 0-16,24 0 0,1 24 16,-1-24-16,26 0 15,24 0-15,-49 0 0,-1 25 16,1-25-16,-1 0 0,-24 0 15,25 0-15,-1 25 0,-24-25 0,25 0 16,24 0-16,-49 0 16,25 0-16,-25 0 0,-1 0 15,1 0-15,0 0 0,25 25 16,-26-25-16,26 0 16,-25 0-16,0 0 0,24 0 15,-24 25-15,25-25 0,-26 0 16,26 24-16,-25-24 0,24 0 15,26 25-15,-50-25 16,24 0-16,-24 0 0,0 0 16,24 25-16,-24-25 0,0 0 15,0 0-15,25 0 0,-1 25 16,-24-25-16,0 0 0,0 0 16,-1 0-16,1 25 0,25-25 15,-25 0-15,-1 0 0,1 24 16,50-24-16,-51 0 15,1 0-15,25 25 0,-25-25 16,-1 0-16,1 0 0,25 0 16,-25 0-16,-1 25 0,1-25 15,25 0-15,-25 0 0,-1 25 16,1-25-16,0 0 0,25 0 16,-26 25-16,1-25 0,0 0 0,0 25 15,0-25-15,0 0 0,-1 24 16,1-24-16,0 0 0,0 0 15,0 25-15,-1-25 0,1 0 16,0 0-16,0 0 16,0 0-16,-1 25 0,1-25 15,0 0-15,0 0 0,0 25 16,-1-25-16,1 0 16,0 0-16,0 0 0,0 25 15,24-25-15,-24 0 16,0 0-16,-25 24 15,25-24-15,-1 0 16,1 25 0,0-25 15,0 0-31,0 0 16,-1 0-1,-24 25-15,25-25 0,0 0 16,0 0-16,0 0 15,-1 0 1,1 0-16,0 25 0,0-25 16,0 0-16,-1 0 15,1 0 1,0 0-16,0 25 16,0-25-1,0 0-15,-1 0 16,1 24-16,0-24 15,0 0 1,0 25 0,-1-25-1,1 25 17,-25 0-1,0 0-16,0-1 1,0 1 0,0 0-1,0 0 1,0 0 0,-25-1-16,25 1 15,0 0-15,-24 0 16,24 0-1,0-1-15,0 1 16,-25-25-16,25 25 16,0 0-16,0 0 15,-25-1-15,25 1 16,0 0-16,0 0 16,0 0-1,0-1 1,0 1-16,0 0 15,-25 0 1</inkml:trace>
  <inkml:trace contextRef="#ctx0" brushRef="#br1" timeOffset="-96029.99">21654 9004 0,'0'-25'0,"0"0"31,-24 25 0,24-24-31,-25-1 32,25 0-17,-25 25 1,25-25-16,0 0 16,0 1 15,0 48 47,0 1-62,0 0-16,0 0 15,0 0-15,-25-1 16,25 1-16,0 0 15,0 0-15,-25 0 0,25 0 16,0-1-16,0 1 0,0 0 16,0 25-16,-24-50 15,24 24-15,0 1 0,0 0 16,0 0 0,0 0-16,-25-1 0,25 26 15,0-25 1,0 0-16,0-1 15,0 1-15,0 0 16,0 0 0,25-25-16,-25 25 0,0-1 31,24-24-31,1 0 31,0 0-31,0 0 16,0 0-16,-1 0 15,26 0 1,-25-24-16,0 24 0,0 0 0,-1 0 16,1 0-16,0 0 0,0-25 15,0 25-15,-1 0 16,51 0-16,-50 0 0,-1 0 16,1 0-16,0 0 0,0 0 15,0 0-15,-1 0 0,1 0 16,25-25-16,-1 25 0,-24 0 15,0-25-15,0 25 16,24 0-16,-24-25 0,25 25 16,-25-24-16,24 24 0,1-25 15,-1 25-15,-24-25 0,0 25 16,0 0-16,0-25 0,0 25 16,24 0-16,1 0 15,24 0-15,-24 0 16,-25 0-16,24 0 0,-24 0 15,25 0-15,-1 25 0,-24-25 16,25 0-16,-1 0 0,26 25 16,-26-25-16,1 0 15,-1 0-15,-24 0 0,25 0 16,-1 0-16,1 0 0,-25 0 16,24 0-16,51 0 0,-51 0 15,-24 0-15,25 0 0,-1 0 16,51 0-16,-76 0 15,26 0-15,49 25 16,-74-25-16,25 0 0,-26 0 16,26 0-16,-25 24 0,24-24 15,-24 0-15,25 0 0,-25 0 16,49 0-16,-49 0 0,0 0 16,-1 0-16,1 0 0,0 0 15,0 0-15,0 0 16,24 0-16,-24 0 0,25 0 15,-25 0-15,24 0 0,-24 0 16,0 0-16,24 0 0,-24 0 16,0 0-16,25 0 0,-26 0 15,76 0-15,-76 25 16,26-25-16,-25 0 0,24 0 16,-24 0-16,25 0 0,-25 0 15,24 0-15,1 0 0,-1 0 16,-24 0-16,25 0 0,-25 0 15,24 0-15,-24 0 0,25 0 16,-1 0-16,1 0 0,24 0 16,-24 0-16,0 0 15,-26 0-15,26 0 0,0 0 16,-26 0-16,26 0 0,0 0 16,-26 0-16,51 0 15,-26 0-15,-24 0 0,25 0 16,-25 0-16,24 0 0,-24 25 15,25-25-15,-26 0 0,1 0 16,75 0-16,-76 0 0,26 0 16,-25 0-16,24 0 15,-24 0-15,25 0 0,-1 0 16,-24 25-16,25-25 0,24 0 16,-24 0-16,-25 0 0,24 0 15,1 25-15,-25-25 0,24 0 16,1 0-16,-25 0 0,24 24 15,50-24-15,-74 0 16,25 25-16,0-25 0,-26 25 16,26-25-16,0 0 0,-26 25 15,26-25-15,49 25 0,-49-25 16,-1 0-16,1 24 16,0-24-16,-26 0 0,26 0 0,0 25 15,-1-25-15,-24 0 0,74 25 16,-74-25-16,25 0 15,-26 0-15,26 25 0,-25-25 16,0 0-16,0 0 0,-1 0 16,1 0-16,25 0 15,-25 0-15,-1 0 0,1 0 16,0 0-16,0 0 16,0 0-16,-1 0 15,26 0-15,-25 0 0,0 0 16,-25-25-16,24 25 0,1 0 15,0 0-15,0 0 16,24 0 0,-24-25-16,0 25 0,0 0 15,0 0-15,-1 0 0,1 0 16,0 0-16,0 0 0,24 0 16,-24 0-16,25 0 15,-25 0-15,-1 0 0,1 0 16,0 0-16,0-25 0,0 25 15,-1 0-15,26 0 0,0 0 16,-25 0-16,-1 0 0,1 0 16,0 0-16,0 0 0,0 0 15,-1 0-15,1 0 0,50 0 16,-51 0-16,26 0 16,-25 0-16,24 0 0,-24 0 15,25 0-15,-25 0 0,-1 0 16,26 0-16,0 0 15,-1-24-15,-24 24 0,0 0 16,0 0-16,-1 0 0,1 0 16,0-25-16,0 25 0,49 0 15,-49 0-15,0 0 0,0 0 16,0 0-16,-1 0 0,1 0 16,0-25-16,0 25 15,0 0 1,-1 0-16,1-25 0,0 25 0,0 0 15,0 0-15,-1 0 0,1 0 16,0 0-16,0 0 0,24 0 16,-24 0-16,0 0 15,0 0-15,0 0 0,-1 0 16,26 0-16,-25-25 0,0 25 0,24 0 16,-24 0-16,0 0 0,24 0 15,-24 0-15,25 0 0,-25 0 16,24 0-16,-24 0 0,25 0 15,-25 0-15,-1 0 0,1 0 16,25 0-16,-25 0 0,-1 0 16,1 0-16,0 0 0,0-24 15,0 24-15,-1 0 0,1 0 16,0-25-16,0 25 0,24 0 16,-24 0-16,0 0 0,25 0 15,-1 0-15,1 0 16,-25 0-16,-1 0 15,1 0-15,0 0 0,0 0 16,24 0-16,1 25 16,-25-25-16,0 0 0,-1 0 15,26 24 1,0-24-16,-26 0 16,1 0-1,-25-24-15,25-1 16,0 25-1,-25-25-15,25 25 0,0 0 16,-1 0-16,26 0 0,24-25 16,1 25-16,-50 0 15</inkml:trace>
  <inkml:trace contextRef="#ctx0" brushRef="#br1" timeOffset="-92426.66">33759 6474 0,'-25'0'63,"1"0"-63,24 25 16,-25-25-16,25 25 31,0-1 0,0 1 16,0 0-31,0 0-1,-25-25 1,25 25-1,0-1 1,-25-24 0,25 25-16,0 0 15,0 0-15,0 0 16,0-1 0,-25 1-1,25 0 1,0 0-1,0 0-15,0 0 16,0-1 0,0 1-1,0 0-15,-24 0 16,24 0 0,0-1-1,0 1-15,0 0 16,0 0-1,0 0 1,0-1 0,0 1-1,0 0 1,0 0 0,0 0-1,0-1 32,0 1-16,0 0-15,0 0 15,0 0 0,24-25-31,-24 24 16,0 1 0,25-25-1,-25 25 1,0 0 31,0 0-32,0-1 17,25 1-17,-25 0 1,0 0 15,0 0 0,0-1-15,0 1 0,0 0-1,0 0 17,0 0-17,0-1 1,0 1-1,0 0 17,0 0-17,0 0 1,0-1 0,25-24-1,-25 25 1,0 0 15,0 0 0,0 0 16,0 0-31,0-1 31,0 1-32,0 0 32,0 0-16,0 0-15,0-1 0,0 1-1,0 0 17,0 0-17,0 0 1,0-1 15,0 1-15,0 0-1,-25-25 1,25 25-16,0 0 16,0-1 15,0 1-16,0 0 1,0 0 0,0 0-1,-25-25 1,25 24-16,-25 1 16,25 0-1,0 0 1,0 0-1,0-1 17,-24-24-17,24 25-15,0 0 16,0 0 15,0 0-15,-25-25-1,25 24 1,0 1 0,0 0-1,0 0 17,0 0-17,0-1 16,0 1-15,0 0 0,0 0-16,0 0 15,0 0 1,0-1 0,0 1 15,0 0-31,-25-25 15,25 25-15,0 0 32,0-1-1,0 1-15,0 0 15,0 0-31,0 0 31,-25-25-15,25 24-16,0 1 0,0 0 47,0 0-47,0 0 15,0-1 1,0 1-1,0 0 48,0 0-32,0 0 0,0-1 48</inkml:trace>
  <inkml:trace contextRef="#ctx0" brushRef="#br1" timeOffset="-89387.94">20191 7789 0,'0'-25'16,"0"0"15,25 25-31,0 0 94,24 0-79,-24 25 1,0-25-16,24 0 16,1 0-16,0 0 0,-1 0 15,1 0-15,-1 0 0,76 0 16,-76 0-16,1 0 15,24 0-15,-24 0 0,-1 0 16,1 0-16,0 0 0,-26 25 16,26-25-16,49 24 15,-74-24-15,25 0 0,-26 0 0,26 0 16,0 25-16,-26-25 16,26 0-16,-25 0 0,24 0 15,26 0-15,-50 0 0,0 0 16,-1 0-16,1-25 0,0 25 15,0 0-15,0 0 16,-1 0 0,1 0-16,0 0 15,-25-24 1</inkml:trace>
  <inkml:trace contextRef="#ctx0" brushRef="#br1" timeOffset="-88709.92">21382 7417 0,'0'24'62,"24"-24"-46,1 25-16,0-25 16,-25 25-16,25-25 15,0 25-15,-1 0 16,1-25 0,0 24-16,0 1 0,0 0 15,-1 0 1,1-25-16,0 25 0,0-1 15,0 1-15,-25 0 16,25 0 0,-25 0-16,0-1 15,0 1 17,-25-25-32,25 25 15,-25-25 1,0 0-16,25 25 15,-50 0-15,26-1 16,-1-24-16,0 25 0,0 0 16,0 0-16,1-25 15,-1 25-15,-25-25 0,25 25 16,-24-1-16,-1 1 16,25-25-16,1 0 0,-1 25 15,0-25-15,0 0 16</inkml:trace>
  <inkml:trace contextRef="#ctx0" brushRef="#br1" timeOffset="-87822.95">19745 6995 0,'0'-25'0,"0"-49"31,0 49 1,0 50-17,0 0 1,24-25-16,-24 24 15,0 1-15,25 0 16,0 0-16,-25 0 0,25-1 0,-25 1 16,25 0-16,-25 0 0,24 0 15,-24-1-15,25 1 0,0 25 16,-25-25-16,25-1 16,-25 1-16,25 0 15,-25 0 1,0-50 15,24 25-15,1-25-16,-25 0 15,25-24-15,0 24 0,0 0 16,-1 0-16,-24 1 0,25-26 16,-25 25-16,25 0 0,-25 1 15,25-1-15,-25 0 16,0 0-16</inkml:trace>
  <inkml:trace contextRef="#ctx0" brushRef="#br1" timeOffset="-87434.08">20439 6871 0,'0'0'0,"25"0"0,-25-25 0,0 0 16,25 25-16,-1-25 15,-24 1-15,0 48 31,-24 1-15,-1 25-16,0-25 16,25 0-16,-25-1 0,0 1 15,25 0-15,-24 0 0,24 24 16,-25-24-16,0 25 16,25-1-16,0-24 0,-25 0 15,25 0-15,0 0 0,0 24 16,0-24-16,25 0 0,-25 0 15,50 24-15,-26-24 16,1 0-16</inkml:trace>
  <inkml:trace contextRef="#ctx0" brushRef="#br1" timeOffset="-87005.06">20737 6995 0,'0'0'0,"0"-25"16,0 0-16,0 50 47,-25-25-47,25 25 15,-25 0-15,0 0 16,25-1-1,0 1-15,0 0 0,-25-25 16,25 25-16,0 0 0,0-1 16,25-24-16,-25 25 15,25 0-15,0 0 0,0 0 16,0-1 0,-1 1-16,-24 0 15,25 0 1,-25 0-1,-25-25 1,1 0-16,-26 24 16,25-24-1,0 0-15,0 0 0,1 0 16,-1 0-16,25-24 0</inkml:trace>
  <inkml:trace contextRef="#ctx0" brushRef="#br1" timeOffset="-86655.41">20985 6821 0,'0'0'16,"0"-25"-16,0 1 15,0-1 1,25 25-16,-1 0 15,1 0-15,-25 25 16,25-1 0,0 1-16,-25 0 0,25 50 15,-25-51-15,24 26 16,-24 0-16,0-1 0,0 1 0,0-25 16,0 24-16,0 1 0,0-1 15,-24 26-15,24-50 16,-25-1-16,25 26 0,-25-25 15,25 0-15,-25-25 0,0 24 16,1 1-16,-1 0 0,0 0 16,0-25-1</inkml:trace>
  <inkml:trace contextRef="#ctx0" brushRef="#br1" timeOffset="-83629.88">33586 9054 0,'-25'0'93,"50"0"1,-1 0-94,1 0 16,0 0-1,0 0-15,-25 25 0,49-25 16,-24 0 0,0 0-16,-25 24 0,25-24 15,0 0 1,-25 25-1,0 0-15,-25 0 32,0 0-17,25-1-15,-25 1 0,25 25 32,-25-25-32,25-1 15,0 1-15,-24 0 16,24 0-16,0 0 15,-25 24-15,25 1 16,-25-25-16,25-1 16,-25 1-16,25 0 0,-49 25 15,24-1-15,0 1 16,0-25-16,25-1 0,-25 26 16,1-25-16,24 0 0,-25-1 15,0 26-15,0 25 16,25-51-16,-25 1 0,25 0 15,-25 0-15,25 24 16,-24 1-16,-1 0 16,25-26-16,0 1 0,-25 0 0,25 0 15,0 0-15,-25-1 0,25 26 16,-25-25-16,25 0 16,-24-1-16,24 1 15,-25 0-15,0 0 16,25 0-16,-25-1 15,0 1-15,25 0 16,-24 0-16,-1 0 16,0-1-16,0 1 15,0 0-15,25 0 0,-24-25 16,-26 49-16,0 1 16,1 0-16,49-26 15,-25 1-15,0 0 0,-24 25 16,49-25-16,-25-25 0,25 24 15,-25-24-15,25 25 0,0-50 32,25 25-17,0-24-15,-1-1 16</inkml:trace>
  <inkml:trace contextRef="#ctx0" brushRef="#br1" timeOffset="-83014.36">32742 10765 0,'0'-25'15,"0"1"17,0 48-1,0 1-31,0 0 15,-25 0-15,25 0 16,-24-1-16,24 1 0,0 0 16,-25 0-16,25 0 0,-25-1 15,25 1-15,0 0 16,-25 0-16,25 0 0,0-1 16,-25 1-16,25 0 15,0 0 1,0 0-1,25-25 1,-25 25 0,25-1-1,0-24 1,0 0 0,-1-24-16,26 24 15,-25 0-15,24-25 0,1 0 16,-25 25-16,24-25 0,51 0 15,-26 0 1,-24 25-16,-26-24 0,1 24 16,0 0-16,-25-25 15</inkml:trace>
  <inkml:trace contextRef="#ctx0" brushRef="#br1" timeOffset="-82294.08">30708 11708 0,'0'-25'15,"0"50"-15,25-100 0,-25 51 0,25-1 16,-25 0-16,0 0 15,25 25-15,-25 25 32,-25 0-17,25 0-15,-25-1 0,25 1 16,-25 25-16,25-25 0,-25 49 16,1-49-16,24 0 15,0 24-15,-25-24 0,25 0 0,0 0 16,-25-1-16,25 1 0,0 0 15,-25 25-15,25-26 16,0 1-16,0 0 16</inkml:trace>
  <inkml:trace contextRef="#ctx0" brushRef="#br1" timeOffset="-81969.2">30510 11485 0,'-25'0'0,"50"0"15,-50-25-15,25 0 16,25 0 15,0 25-31,-1-25 16,1 25-16,25 0 0,-1 0 15,1-24-15,0 24 0,49 0 16,-50 0-16,-24 0 16,25 24-16,-25-24 0,-1 25 15,1 0-15</inkml:trace>
  <inkml:trace contextRef="#ctx0" brushRef="#br1" timeOffset="-81719.08">30386 11981 0,'0'0'0,"-25"24"0,0 1 15,0 0 1,25 0-16,0 0 16,25-25-1,0 0-15,0 0 0,0 0 16,49 0-16,-24 0 16,-1 0-16,-24 0 0,25 24 15,-26-24-15,1 0 0</inkml:trace>
  <inkml:trace contextRef="#ctx0" brushRef="#br1" timeOffset="-81226.78">31006 12179 0,'74'-25'32,"-49"25"-32,0 0 15,0 0 1,-1 25 0,-24 0-1,0 0 1,0 0-16,0 24 15,0-24 1,0 0-16,-24-25 0,24 25 16,-25-25-16,0 24 0,0-24 15,-24 25-15,24-25 16,-25 25-16,25-25 16,1 0-16,-1 0 0,0 0 0,0 0 15,0 0 1,25 25-16,25-25 31,0 0-31,25 0 16,-1 0-16,1 0 15,-1-25-15,-24 25 0,25 0 16,-1 0-16,1 0 0,-25 0 16,25 0-16,-26 0 0,26 0 15,-25 0-15</inkml:trace>
  <inkml:trace contextRef="#ctx0" brushRef="#br1" timeOffset="-80821.36">32072 11633 0,'0'0'0,"0"-24"31,-24 24-15,-1 0-16,0 24 15,25 1-15,-50 0 0,1 25 16,-1-26-16,-24 51 16,49-50-16,-49 49 15,49-24-15,0-1 16,-25 26-16,50-1 16,0-24-16,0-25 15,0 24-15,0 1 0,25-25 16,0-1-16,0 1 15,24 0-15</inkml:trace>
  <inkml:trace contextRef="#ctx0" brushRef="#br1" timeOffset="-80385.58">32196 11906 0,'0'0'0,"-24"-25"31,-1 25-15,25 25-16,-25-25 16,0 25-16,0-25 15,25 25-15,-24-25 0,24 25 16,-25-25-16,0 24 15,25 1-15,0 0 0,0 0 16,25 0-16,-25-1 16,25-24-16,-25 25 0,24 0 15,1 0 1,0 0-16,-25 0 0,25-25 0,-25 24 16,0 1-16,0 0 0,25-25 15,-25 25-15,0 0 0,-25-1 16,0-24-1,0 0 1,0 0-16,1 0 0,-1 0 16,-25 0-16,25-24 0,1-1 15,-1 25-15,0-25 0,0 0 0,25 0 16</inkml:trace>
  <inkml:trace contextRef="#ctx0" brushRef="#br1" timeOffset="-79955.58">32494 11658 0,'25'-25'15,"-50"50"-15,50-74 0,0 24 16,-25 0-16,25 25 16,-25-25-16,24 25 31,-24 25-31,0 0 16,0 0-16,0-1 15,0 1-15,0 0 0,0 25 16,0-1-16,0-24 0,-24 25 0,24-1 15,0 1-15,0-25 0,0 24 16,-25 1-16,25-25 0,0 24 16,-25 1-16,25 0 0,-25-26 15,0 26-15,1 0 0,-1-1 16,0-24-16,-25 25 0,26-26 16,-26 26-16,0-25 0,25 0 15,1-1-15,-26 1 0,25-25 16,25 25-16,-25-25 0</inkml:trace>
  <inkml:trace contextRef="#ctx0" brushRef="#br1" timeOffset="-75762.88">30237 12824 0,'-25'0'47,"0"0"-16,50 0 32,0 25-48,0-25-15,0 25 16,-1-25-16,1 0 0,25 24 16,-25-24-16,-1 0 0,26 25 15,-25-25-15,24 0 0,-24 0 16,25 25-16,-1-25 0,1 0 15,24 25 1,-24-25-16,0 25 0,-1-25 16,1 0-16,-1 24 0,-24-24 0,25 0 15,-1 25-15,1-25 16,25 25-16,-26-25 0,-24 0 16,25 25-16,-26-25 0,1 0 15,25 25-15,-25-25 0,-1 0 16,26 24-16,-25 1 0,0-25 15,-1 25-15,1-25 16,-25 25-16,25-25 0,-25 25 31</inkml:trace>
  <inkml:trace contextRef="#ctx0" brushRef="#br1" timeOffset="-75135.09">30187 13022 0,'25'0'47,"0"0"-32,-25 25 1,25-25-16,0 0 16,-25 25-16,24-25 15,1 0-15,0 25 0,0-25 16,0 0-16,-1 0 0,1 25 16,0-25-16,25 0 0,-1 24 15,26-24-15,-26 25 0,1-25 16,24 0-16,-24 25 0,-1-25 15,1 25-15,-25-25 16,24 25-16,1-25 0,24 25 16,-24-1-16,-25-24 15,25 25-15,-26-25 0,1 25 0,25-25 16,-25 0-16,-1 0 0,1 25 16,0-25-16,0 0 15,0 25-15,-1-25 16,1 0-1,0 0 1,-25 24-16,25-24 16</inkml:trace>
  <inkml:trace contextRef="#ctx0" brushRef="#br1" timeOffset="-73310.77">28550 4911 0,'0'-24'0,"0"48"0,0-73 16,0 24 0,0 50 93,0 0-93,0-1-1,0 1-15,0 0 16,0 0-16,0 0 15,0-1-15,0 1 16,0 0-16,0 0 16,0 0-16,0-1 15,25-24 1,0 0 15,0 0-15,-1 0-16,1 0 15,0-24-15,0 24 0,24 0 16,-24-25-16,25 0 0,-1 25 16,51-50-16,-51 26 15,1-1-15,0 0 0,-1 0 0,1 25 16,24-25-16,-24 1 0,-25-1 16,74 0-16,-74 25 15,-1 0-15,1-25 0,-50 25 31</inkml:trace>
  <inkml:trace contextRef="#ctx0" brushRef="#br1" timeOffset="-72589.71">28997 4539 0,'0'25'94,"0"0"-78,0 0-16,0-1 15,0 1-15,0 0 0,0 0 0,0 0 16,0-1 0,0 26-16,24-25 15,-24 0-15,0 0 16,25-25-16,-25 24 15,25-24 1,-25-24 0,25-1-16,0 0 15,49-50 1,-49 51-16,25-1 0,49-50 16,-50 26-16,26-1 15,-1 25-15,1-24 0,-1 24 16,50-25-16,-50 26 0,-24-1 15,-25 25-15,0 0 0,-1-25 16,1 25-16,-50 0 47,1 25-31,-1-25-16,0 0 15</inkml:trace>
  <inkml:trace contextRef="#ctx0" brushRef="#br1" timeOffset="-66920.92">31576 13519 0,'25'0'16,"-50"0"-16,75 24 0,-25-24 0,24 0 15,-24 0-15,0 0 16,0 0-16,24 0 15,26 0-15,-50 0 16,-1 0-16,1 0 0,25 0 16,-25-24-16,24 24 0,-24 0 15,0 0-15,24 0 0,-24-25 16,0 25-16,25 0 0,-25-25 0,-1 25 16,26-25-16,-25 25 15,0-25-15,24 25 0,-24-24 16,25-1-16,-26 0 0,26 0 15,0 0-15,-26-24 0,26 24 16,0 0-16,-1-25 0,-24 26 0,25-26 16,-26 25-16,26 0 0,-25-24 15,24 24-15,1-49 0,0 24 16,-26 25-16,1-24 16,0 24-16,0 0 0,0-49 15,-1-26-15,1 26 16,0 24-16,-25 1 15,0-1-15,0 1 0,0-1 0,-25 0 16,-24-74-16,-1 25 16,25 49-16,-24 1 15,24-1-15,0 1 0,-49-51 16,24 26-16,0-25 16,26 74-16,24-25 0,-25 26 15,0-26-15,0 25 0,0-24 16,-24 24-16,24 0 0,0 0 15,-24 0-15,24-24 0,-25 24 16,1 0-16,-1 25 0,25-25 0,-24 0 16,-1 1-16,25-1 0,-24 25 15,24-25-15,-25 25 0,25-25 16,-24 25-16,24-25 0,-25 25 16,-24-24-1,-1 24-15,26 0 0,24 0 0,-25 0 16,1 0-16,-1-25 0,25 25 15,-24 0-15,-1 0 0,1 0 16,-26 0-16,26 0 16,-1 0-16,25 0 0,-24 0 15,24 0-15,-25 0 0,0 0 16,26 25-16,-26-25 0,-49 24 16,49 1-16,1 0 15,-1 0-15,0-25 0,-24 25 0,24-1 16,1 1-16,-1 0 15,1 0-15,-51 24 0,51-24 16,24 0-16,-25 0 0,26 0 16,-26 0-16,25-1 0,0 26 15,0-25-15,-49 24 16,49-24-16,0-25 0,1 25 16,24 0-16,-25 0 0,0-1 15,0 1-15,0 0 0,25 0 0,-49 49 16,49-49-16,-25 0 15,0 24-15,25-24 0,-25 0 16,25 0-16,-24 0 16,24 24-16,0-24 0,-25 25 15,25-26-15,0 1 0,-25 0 16,25 0-16,0 0 0,0-1 16,0 1-16,0 0 0,0 0 15,0 25-15,0-1 16,0-24-16,25 0 0,-25 0 15,25-1-15,-25 1 0,24 0 16,1 0-16,0 24 0,0-24 16,0 0-16,-1 0 0,-24 0 15,25-1-15,0-24 16,0 25-16,0 0 0,-1-25 0,26 50 16,0-26-16,-26-24 15,1 25-15,25-25 0,-25 25 16,24 0-16,-24-25 0,25 25 15,-1-25-15,51 24 16,-51-24-16,1 25 0,-1-25 16,1 25-16,0-25 0,-1 0 15,1 25-15,24-25 0,-24 25 0,49-25 16,-49 24-16,-1-24 16,1 0-16,0 0 15,-1 0-15,1 25 0,24-25 16,1 0-16,-26 0 0,26 0 15,-26 0-15,26 0 0,-26 0 0,1 0 16,-1 0-16,1-25 0,-25 25 16</inkml:trace>
  <inkml:trace contextRef="#ctx0" brushRef="#br1" timeOffset="-56717.97">28649 6300 0,'0'-24'16,"0"48"-16,-24-73 16,24 24-16,0 0 15,0 50 79,0 0-78,0 0-16,24 24 15,-24-24 1,25 0-16,-25 0 16,25-1-1,0 1 1,0-25-16,-1 0 15,1 0 1,0-25 0,0 25-16,49-24 15,-24-1-15,24 0 0,-24 0 16,24 0-16,26-24 0,-26 24 16,25 0-16,-24 0 0,24 1 15,25-1-15,-75 25 0,1-25 16</inkml:trace>
  <inkml:trace contextRef="#ctx0" brushRef="#br1" timeOffset="-56203.04">28823 5953 0,'-25'-74'31,"25"49"-15,0 50 31,0 0-32,0-1-15,25 1 16,-25 0-16,25 0 15,-25 0 1,0-1-16,25-24 0,-25 25 16,24-25-16,1 0 15,-25 25-15,25-25 0,0 0 0,0 0 16,24-25-16,1 0 16,-25 25-16,49-24 0,-24-1 15,99-25-15,-100 25 0,26-24 16,-1 24-16,0 0 0,-24 0 15</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4T04:25:52.195"/>
    </inkml:context>
    <inkml:brush xml:id="br0">
      <inkml:brushProperty name="width" value="0.05292" units="cm"/>
      <inkml:brushProperty name="height" value="0.05292" units="cm"/>
      <inkml:brushProperty name="color" value="#FF0000"/>
    </inkml:brush>
  </inkml:definitions>
  <inkml:trace contextRef="#ctx0" brushRef="#br0">25995 10269 0,'25'-74'16,"-50"148"-16,50-173 0,-25 74 0,25 0 0,-25 1 16,0-1-16,0 0 0,25 25 15,-25-25-15,25-25 16,-25 26-1,0-1-15,0 0 16,0 0 0,0 50 31,0 0-32,0 0-15,0 24 16,0 1-16,0-25 0,0 24 15,0 51-15,0-51 0,0 1 16,24 49-16,-24-74 16,0 24-16,25 1 0,-25 0 15,0-26-15,0 26 0,0-25 16,0 24-16</inkml:trace>
  <inkml:trace contextRef="#ctx0" brushRef="#br0" timeOffset="291.1">25871 10468 0,'0'0'0,"-124"-100"16,124 76 0,-25 24-16,25-25 15,25 50 1,0-1-16,0 1 15,0 0-15,-1 25 16,26-1-16,-25 1 16,0-25-16,0-1 0,-1 26 15,1-25-15,0 0 0,0-1 16,0 1-16,-1 0 0,1 0 16,0-25-16,0 25 0,0-25 15,-1 0 1</inkml:trace>
  <inkml:trace contextRef="#ctx0" brushRef="#br0" timeOffset="494.71">26343 10468 0,'0'-25'16,"0"50"-16,24-75 0,-24 25 16,25 25-16,0 0 31,-25 25-31,0 0 0,0 0 15,0 24-15,-25-24 16,25 25-16,-49 24 16,49-49-16,-25 24 0,-25 51 15,25-76 1</inkml:trace>
  <inkml:trace contextRef="#ctx0" brushRef="#br0" timeOffset="2287.46">23912 11361 0,'0'-25'15,"0"0"-15,0 0 16,0 0-16,-25 25 0,25-24 15,0-1 1,0 50 31,0-1-47,-25 1 16,25 0-16,0 0 0,-25 0 15,25-1-15,-25 26 0,25-25 0,0 24 16,-24 26-16,24-50 15,0 24-15,0-24 0,0 25 16,0-26-16,0 26 0,0-25 16,24 0-16,-24-1 0,50 26 15,-25-25-15,0 0 0,0-25 16,24 0-16,-24 0 0,25 0 16,24 0-16,-24-25 15,-1 0-15,50-25 0</inkml:trace>
  <inkml:trace contextRef="#ctx0" brushRef="#br0" timeOffset="2506.37">23837 11435 0,'0'0'15,"0"-50"-15,0 26 0,0-1 16,25 0-16,0 0 0,0 0 16,0 1-16,-1-1 0,26 0 15,0 0-15,24 25 16</inkml:trace>
  <inkml:trace contextRef="#ctx0" brushRef="#br0" timeOffset="2671.73">23788 11683 0,'0'0'0,"0"25"15,24-25 1,1 0-16,25 0 16,-25 0-16,0-25 0,24 25 15,-24-25-15,25 25 0,-1-25 16,1 25-16</inkml:trace>
  <inkml:trace contextRef="#ctx0" brushRef="#br0" timeOffset="3106.18">24581 11683 0,'0'0'0,"25"-25"15,25 0-15,-25 25 16,-1-24-16,1-1 15,0-25-15,-25 25 16,0 1-16,0-1 16,-25 25-1,0 0-15,1 0 16,-26 25-16,25-1 0,-49 1 16,24 0-16,-24 25 15,49-26-15,0-24 16,0 25-16,25 0 0,0 0 15,0 0-15,0-1 0,25 1 16,0-25-16,0 0 0,0 0 16,24 0-16,-24-25 0,25 25 15,-26-24-15,26 24 16,0-25-16,-26 0 0,1 25 16,0 0-1,-25 25-15,0 24 16,0-24-16,0 25 15,0-25-15,0 24 16,0-24-16,0 25 0,0-1 16,0-24-16,0 25 0,25 24 15</inkml:trace>
  <inkml:trace contextRef="#ctx0" brushRef="#br0" timeOffset="3288.24">24532 12080 0,'0'0'0,"-50"0"15,75-25 1,0 25 0,0-25-16,-1 25 0,26-25 15,0 25-15,-1-24 0</inkml:trace>
  <inkml:trace contextRef="#ctx0" brushRef="#br0" timeOffset="3439.41">25177 11857 0,'0'24'0,"0"-48"0</inkml:trace>
  <inkml:trace contextRef="#ctx0" brushRef="#br0" timeOffset="3978.96">25921 11435 0,'0'0'0,"-25"-25"16,25 0-16,0 1 15,25-1 1,0 25 0,0 25 15,-1 24-15,1 1-16,-25-25 15,25 24-15,-25-24 0,0 0 16,0 24-16,-25 1 15,0 24-15,1-49 16,-1 0-16,-50 0 16,50 0-16,-24-1 15,-1-24-15,1 25 16,73-25 15,1 0-15,25 0-16,24-25 0,-49 25 15,25-24-15,-1 24 0,1-25 16,0 0-16,-1 25 0,1-25 16,-1 0-16,-24 25 15</inkml:trace>
  <inkml:trace contextRef="#ctx0" brushRef="#br0" timeOffset="4170.56">26665 11633 0,'0'0'0,"0"-24"16,-25-1 15</inkml:trace>
  <inkml:trace contextRef="#ctx0" brushRef="#br0" timeOffset="4739.68">27161 11584 0,'0'0'0,"25"-25"32,-25 0-32,0 0 15,25 25-15,-25-24 0,25 24 16,-25-25-16,24 25 16,1-50-16,-25 25 0,25 1 15,-25-1-15,0 0 16,0 0-16,0 0 0,-25 1 15,0-26-15,1 25 16,-1 25-16,0-25 0,0 25 16,0 0-16,-24 0 0,24 25 15,0-25-15,-25 50 0,26-25 16,-1 24-16,0-24 0,25 0 16,0 24-16,0-24 0,0 0 15,25 0-15,-25 24 0,49 1 16,-24-25-1,0 0-15,0-1 0,25 26 16,-26-25-16,1 0 0,0-1 16,0 1-16,0 0 15,-25 0 1,-25 0 0,0-25-16,0 0 15,-24 0-15,-1 0 0,25 0 16,0 0-16,0-25 0,1 0 15,24 0-15,-25 0 0,25 1 16,0-26-16,49-24 16,1 24-16,-25 25 0,25-24 15,-1 24-15,1 0 0</inkml:trace>
  <inkml:trace contextRef="#ctx0" brushRef="#br0" timeOffset="5317.63">28029 11385 0,'0'0'16,"25"0"-16,-50 0 31,25 25-31,-25-25 0,1 25 16,-1 0-1,0 0-15,0-25 16,0 24-16,1-24 16,-1 0-16,0-24 0,0-1 15,25 0-15,0 0 16,25 0-16,0 1 0,0-26 16,-1 25-16,26-24 15,-25 24-15,0 25 16,24 0-16,-49 25 0,25-1 15,0 1-15,-25 0 0,0 0 16,0 74-16,0-74 16,0 24-16,0-24 0,0 25 15,-25-25-15,25-1 0,-25 26 16,0-25-16,-24 24 16,24-24-16,0 0 0,-24-25 0,24 25 15,-25 0-15,1-25 0,-1 0 16,25 0-16,-24 0 0,-1-25 15,25 0 1,25 0-16,0 0 0,25 1 16,0-1-16,0 25 0,-1-25 15,1 25-15,50 0 0,-51 0 16,1 0-16,0 25 0,0-25 16,24 25-16,-24-1 15,0 1-15,0 0 0,0-25 16,-1 50-16,1-26 0,0-24 15,0 25-15</inkml:trace>
  <inkml:trace contextRef="#ctx0" brushRef="#br0" timeOffset="5450.6">28501 11832 0,'0'0'15,"49"-25"-15,1 25 16,-25 0-16,-25-25 15</inkml:trace>
  <inkml:trace contextRef="#ctx0" brushRef="#br0" timeOffset="6588.22">23168 10790 0,'0'0'0,"24"-25"0,1 0 31,0 25-31,-25-24 16,25 24-16,-50 0 31,25 24-15,-25 1-1,0 0-15,1 25 0,-1-26 16,-50 76-16,51-51 16,-26 26-16,25-26 0,0 26 15,-24-1-15,49 1 0,-25-1 16,25 0-16,0 1 0,25 49 16,0-75-16,-1 1 15,26 0-15,0-26 0,-1 26 0,1-25 16,-1 0-16,26-1 0,-26 1 15,75 0-15,-74 0 16,-25-25-16,24 25 16</inkml:trace>
  <inkml:trace contextRef="#ctx0" brushRef="#br0" timeOffset="7344.76">28724 10864 0,'0'0'0,"-50"-24"0,25-1 16,1 25-16,-1-25 15,0 0-15,0 25 0,25-25 16,0 1 0,25 24 15,0 0-31,-25 24 15,49 26-15,-24-25 0,0 24 16,0 1-16,24 49 16,-24-24-16,0 49 15,0-75-15,0 75 16,-25 0-16,0-49 16,0-26-16,-25 1 0,0 0 15,0-1-15,-49 75 16,-1-49-16,26-26 15,24 1-15,-25-25 0,1 49 16,24-49-16,0-25 16,25 25-16</inkml:trace>
  <inkml:trace contextRef="#ctx0" brushRef="#br0" timeOffset="7476.39">29046 11807 0,'25'0'16,"-50"0"-16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1T06:27:47.717"/>
    </inkml:context>
    <inkml:brush xml:id="br0">
      <inkml:brushProperty name="width" value="0.05292" units="cm"/>
      <inkml:brushProperty name="height" value="0.05292" units="cm"/>
      <inkml:brushProperty name="color" value="#FF0000"/>
    </inkml:brush>
  </inkml:definitions>
  <inkml:trace contextRef="#ctx0" brushRef="#br0">1761 3795 0,'0'-25'16,"0"1"-16,0-1 15,-25 25-15,25 25 32,0-1-17,0 1-15,0 0 16,0 0-16,0 0 0,0-1 16,0 1-16,-24 0 0,24 0 0,0 24 15,0-24-15,0 0 0,-25 0 0,25 0 16,0-1-16,0 1 0,0 0 0,0 0 15,25 0-15,-25-1 0,24 1 0,-24 0 16,25 0-16,0 0 0,0-1 0,0 1 16,-1-25-16,1 25 0,0 0 0,0-25 15,24 25-15,1-25 0,-25 0 0,24 0 16,-24 0-16,25 0 0,-1 0 16,-24-25-16,0 25 0,0-25 0</inkml:trace>
  <inkml:trace contextRef="#ctx0" brushRef="#br0" timeOffset="243.67">1935 3721 0,'-25'-25'16,"50"50"-16,-75-50 0,25 0 0,1 0 15,-1 25-15,0-25 16,25 1-16,25 24 16,-25-25-16,25 25 15,-1 0-15,1-25 0,0 25 0,0-25 16,24 25-16,-24-25 0,25 25 16,-25 0-16,-1-24 0</inkml:trace>
  <inkml:trace contextRef="#ctx0" brushRef="#br0" timeOffset="426.97">1836 3944 0,'0'0'0,"-25"74"32,50-74-32,-25 25 0,24-25 0,1 0 15,0-25-15,0 1 16,0 24-16,-1-25 0,26 25 15,-25-25-15,0 25 0,-1-25 0,26 25 16</inkml:trace>
  <inkml:trace contextRef="#ctx0" brushRef="#br0" timeOffset="724.51">2456 3969 0,'0'-25'16,"24"25"31,1 25-47,-25 0 0,25-25 0,0 24 15,0 1-15,-1 0 0,1-25 16,0 25-16,0 0 0,0-1 0,0 1 0,-1 0 16,1-25-16,0 25 0,0 0 15,0-25-15,-25 24 0,24-24 0,-24 25 16,25-25-16</inkml:trace>
  <inkml:trace contextRef="#ctx0" brushRef="#br0" timeOffset="932.83">2853 3969 0,'-25'-50'16,"25"25"-16,-25 1 15,0 24-15,25 24 16,-25-24-16,25 25 0,0 0 16,-24 0-16,24 0 0,-25-1 0,25 1 15,-25 0-15,25 25 0,-25-26 0,25 1 16,0 25-16,-25-25 0,25-1 0,0 1 15,-25 0-15,25 0 0,0 0 0,0-1 16</inkml:trace>
  <inkml:trace contextRef="#ctx0" brushRef="#br0" timeOffset="1886.29">3398 4118 0,'0'0'0,"0"-50"16,0 25 0,-25 0-1,1 25 1,-1 0-16,0 0 16,0 0-1,25 25-15,-25-25 0,25 25 0,-24-25 16,24 25-16,-25 0 0,25-1 0,-25 1 15,25 0-15,-25 0 0,25 0 16,0-1-16,0 1 0,0 0 16,0 0-16,25-25 15,0 0 1,-25-25-16,25 0 16,-1 0-16,1 1 0,-25-1 15,25 0-15,-25 0 0,25 0 16,-25 1-16,25 24 15,-25 24 1,0 1 0,24 0-16,-24 0 15,0 0-15,25-25 0,-25 24 0,25 1 16,0 0-16,0-25 16,-1 0-16,1 0 15,-25-25-15,25 25 0,-25-25 16,25 1-16,0-1 0,-25-25 15,24 25-15,-24 1 0,25-1 0,-25 0 16,0 0-16,25 25 0,-25-25 0,0 1 16,0 48 15,25 1-31,-25 0 16,0 0-16,25 0 0,-25-1 15,25 1-15,-25 0 16,24-25-16,-24 25 15,25-25-15,-25-25 16,25 0 0,-25 0-16,25 1 15,-25-1-15,25 0 0,-25 0 16,24 25-16,-24-25 0,0 1 16,25 24-16,-25 24 31,25-24-31,-25 25 15,0 0-15,25-25 0,-25 25 16,25-25-16,-25 25 0,24-25 16,1 24-16,0-24 15,-25-24 1,25-1-16,0 0 0,-25 0 16,24 25-16,-24-25 0,25 1 0,0-1 15,-25 0-15,25 0 0,0 0 16,-25 50-1,0 0 1,24 0-16,-24 0 16,25-1-16,0 1 15,-25 0-15,25-25 0,0 25 16,-1-25-16,1 0 16,0 0-16,0 0 15,-25-25-15</inkml:trace>
  <inkml:trace contextRef="#ctx0" brushRef="#br0" timeOffset="2127.83">4589 3820 0,'0'0'0,"0"-25"16,25 50 31,-25 0-47,0 0 15,0-1-15,0 26 0,0-25 0,0 24 16,0 1-16,0 0 0,0-1 0,0 1 16,0-1-16,0 1 0,0 24 0,24-24 15,-24 24-15,0-24 0,25 24 0,-25-24 16,25 0-16,-25-1 0,25 26 0,-25-50 16,0 24-16,25-24 0,-25 25 0</inkml:trace>
  <inkml:trace contextRef="#ctx0" brushRef="#br0" timeOffset="2432.94">4539 4167 0,'0'0'15,"0"-25"-15,0 1 0,0-1 0,0 0 0,0 0 16,25 0-16,-25 1 15,25 24-15,-25-25 16,25 25 0,-1 0-16,-24 25 15,25-1-15,0 1 16,0 0-16,-25 0 0,25 0 16,-25-1-16,0 1 0,24-25 15,-24 25-15,0 0 0,0 0 16,0-1-16,0 1 0,-24 0 15,-1-25 1</inkml:trace>
  <inkml:trace contextRef="#ctx0" brushRef="#br0" timeOffset="3011.43">5011 4316 0,'24'0'0,"-48"0"0,48-25 16,-24 0-16,0 1 16,0-1-1,0 0-15,25 0 0,-25 0 16,0 1-16,0-1 0,0 0 0,0-25 16,0 26-16,0-26 0,0 25 15,0-24-15,0-1 0,0 25 0,0 0 16,0-24-16,-25 24 0,25 0 0,-24 0 15,24 0-15,-25 25 16,25 25 0,-25-25-16,25 25 0,-25 0 0,25 0 15,0 0-15,-25 24 0,25-24 0,0 25 16,0-1-16,0-24 0,0 25 0,0-1 16,25-24-16,-25 0 0,25 24 15,0-24-15,0 0 0,-25 0 0,24-25 16,1 25-16,0-25 0,0 24 0,0-24 15,-1 0-15,1 0 0,25-24 0,-25 24 16,-1-25-16,1 0 0,0 0 0,0 0 16,-25 1-16,25-1 0,-1 0 0,-24 0 15,0 0-15,25 1 0,-25-1 0,0 0 16,0 0-16,0 0 16,-25 25-16,1 0 15,-1 0 1,25 25-16,-25-25 0,25 25 15,0 0-15,0 0 0,0-1 0,0 1 16,25 0-16,-25 0 0,0 0 0,25-1 16,-1 1-16,-24 0 0,25 0 0,-25 0 15,25-1-15,0-24 0,0 25 16,-1-25-16,1 0 0,0 0 16,0 0-16,-25-25 0,25 1 15,-1 24-15,-24-25 0</inkml:trace>
  <inkml:trace contextRef="#ctx0" brushRef="#br0" timeOffset="3263.55">6003 3994 0,'0'24'0,"25"-24"47,-1 0-47,1 0 0,0 0 15,0 0-15,-25-24 0</inkml:trace>
  <inkml:trace contextRef="#ctx0" brushRef="#br0" timeOffset="3780.09">6623 3746 0,'-25'-25'16,"0"0"-16,25 0 15,25 25 32,0 0-47,0 0 16,-1 0-16,1 0 15,0 0-15,-25 25 0,25-25 16,0 25-16,-1 0 16,-24-1-16,0 1 0,0 0 0,0 0 15,0 0-15,0-1 0,-24 1 0,-1 0 16,0 0-16,25 0 0,-25-1 0,-24 1 16,24 0-16,0-25 0,0 25 15,0 0-15,1-25 0,-1 0 0,0 24 16,0-24-16,25 25 0,-25-25 15,50 0 1,0 0 0,0 0-16,0 0 15,-1-25-15,1 25 0,0 0 0,0-24 16,0 24-16,-1 0 0,1 0 16,0-25-16,0 25 0,0 0 0,-1 0 0,26 0 15,-25-25-15,0 25 0,0 0 0,-1 0 16,1 0-16,0 0 0</inkml:trace>
  <inkml:trace contextRef="#ctx0" brushRef="#br0" timeOffset="4003.83">7094 3795 0,'0'25'16,"25"-25"31</inkml:trace>
  <inkml:trace contextRef="#ctx0" brushRef="#br0" timeOffset="4634.92">7392 3671 0,'0'0'0,"0"-25"31,0 0-15,25 1 0,-1 24 15,1 0-31,0 0 15,0 0-15,0 0 0,-1 0 16,1 0-16,0 0 0,0 0 16,0 0-16,-1 0 0,-24 24 15,0 1-15,0 0 16,0 0-16,0 0 0,-24-25 0,-1 25 16,0-25-16,25 24 0,-25 1 0,0-25 15,1 0-15,-1 25 0,0-25 0,0 0 16,0 0-16,1 0 0,48 0 31,1 0-31,0 0 16,0 0-16,0 0 0,-1 0 0,1 25 15,0-25-15,0 0 0,0 25 0,-1-25 16,-24 24-16,25-24 0,-25 25 16,25 0-16,-25 0 0,0 0 15,0-1-15,0 1 0,0 0 16,-25-25-16,25 25 0,-25-25 15,25 25-15,-24-25 0,24 24 0,-25-24 16,0 0-16,0 0 0,0 25 0,-24-25 16,24 0-16,0 0 0,0 0 15,1-25-15,-1 25 0,0 0 0,0 0 16,0 0-16,25-24 0,-24 24 0,-1 0 16,25-25-1</inkml:trace>
  <inkml:trace contextRef="#ctx0" brushRef="#br0" timeOffset="5787.75">1811 5011 0,'-25'-25'31,"25"0"-31,0 0 16,25 25 0,-25-25-16,25 25 62,-1 0-46,1 0-16,0 0 15,0 0-15,0-24 0,-1 24 0,1 0 16,0 0-16,0-25 0,24 25 0,-24 0 16,25 0-16,-25 0 0,24-25 0,-24 25 15,25 0-15,-1 0 0,-24-25 0,25 25 16,-26 0-16,26-25 0,0 25 0,-26 0 15,26-25-15,0 25 0,-25 0 0,24-24 16,1 24-16,-1 0 0,1-25 0,-25 25 16,24 0-16,1-25 0,0 25 0,-1 0 15,-24 0-15,25 0 0,-1-25 16,1 25-16,-1 0 0,-24 0 0,25-25 16,-1 25-16,1 0 0,-25 0 0,24-24 15,1 24-15,0 0 0,-1 0 0,-24 0 16,25-25-16,-1 25 0,1 0 0,0 0 15,-1 0-15,1 0 0,-1 0 0,1-25 16,0 25-16,-1 0 0,1 0 0,-1 0 16,1-25-16,-25 25 0,24 0 0,1-25 15,0 25-15,-1 0 0,-24 0 0,25-24 16,-1 24-16,-24 0 0,25-25 0,-1 25 16,-24 0-16,0 0 0,25 0 0,-26-25 15,1 25-15,25 0 0,-25 0 16,-1 0-16,26 0 0,-25 0 0,0 0 15,24 0-15,-24-25 0,25 25 0,-26 0 16,26 0-16,0-25 0,-26 25 0,26 0 16,0 0-16,-26 0 0,26-24 0,-25 24 15,24 0-15,-24 0 0,0 0 0,0 0 16,0 0-16,0 0 0,-1 0 0,1 0 16,0 0-16,0 0 0,0 0 15,-1 0-15,-24-25 0,25 25 0,0 0 16,0 0-16,0 0 15,-1 0-15</inkml:trace>
  <inkml:trace contextRef="#ctx0" brushRef="#br0" timeOffset="5917.4">6499 4316 0,'0'0'0,"49"25"16,-24-25-16,0 0 0,0 0 16,-25 25-1,-25-25 1</inkml:trace>
  <inkml:trace contextRef="#ctx0" brushRef="#br0" timeOffset="8987.08">9599 4490 0,'0'-25'0,"-24"25"0,-1-25 16,0 25-16,0-25 0,0 25 15,-24-25-15,24 25 0,0 0 16,-24 25-16,24-25 16,25 25-16,-25-25 0,25 25 0,-25-25 15,25 25-15,-25-1 0,1 1 16,24 0-16,-25 0 0,25 0 15,0-1-15,-25 1 0,25 0 16,0 0-16,0 0 0,0-1 0,0 1 16,25 0-16,0 0 15,-1-25-15,1 0 16,0 0-16,0 0 0,0 0 16,-1 0-16,1 0 0,-25-25 0,25 25 15,0-25-15,0 0 0,-1 25 16,-24-24-16,25-1 0,0 0 0,-25 0 15,25 0-15,-25 1 0,0-1 0,0-25 16,25 25-16,-25-24 0,0 24 0,0-25 16,-25 26-16,25-1 0,-25-25 0,25 25 15,0 1-15,0-1 0,-25 0 0,25 0 16,-25 25-16,25-25 0,0 50 31,0 0-31,0 0 16,0 0-16,0-1 0,0 1 0,25 25 15,-25-25-15,0-1 0,25 26 0,-25-25 16,0 24-16,0-24 0,25 0 0,-25 25 16,25-26-16,-25 1 0,24 0 0,-24 0 15,25-25-15,0 25 0,0-1 16,0-24-16,-1 0 16</inkml:trace>
  <inkml:trace contextRef="#ctx0" brushRef="#br0" timeOffset="9380.08">9798 4043 0,'0'-25'0,"0"50"0,0-74 15,0 24-15,0 0 16,25 0-16,-1 25 15,1-25-15,0 25 16,0 25 0,-25 0-16,25-25 0,-25 25 15,0 0-15,0-1 16,24-24-16,-24 50 0,0-25 16,0 0-16,-24-25 0,24 24 0,-25-24 15,0 25-15,0-25 16,0 25-16,1-25 0,-1 0 15,0 0-15,0 0 16,50 0 0,0 0-1,0 0-15,-1 0 0,1 0 16,0 0-16,0 0 0,0 0 0,-1 0 16,1-25-16,0 25 0,0 0 0,0-25 15</inkml:trace>
  <inkml:trace contextRef="#ctx0" brushRef="#br0" timeOffset="10038.04">10096 4440 0,'0'-25'15,"0"0"1,0 1 0,0 48 30,0 1-46,0 0 16,0 0-16,0 0 0,0-1 16,0 1-16,0 0 15,24-25-15,1 0 16,0 0-16,0-25 16,0 0-16,-1 1 15,-24-1-15,25 25 0,-25-25 0,25 0 16,-25 0-1,0 1-15,25-1 0,-25 0 16,0 50 15,0 0-15,0-1-16,0 1 0,0 0 0,0 25 16,0-26-16,0 26 0,0-25 0,25 24 15,-25 1-15,0 0 0,0-1 0,24-24 16,-24 25-16,0-1 0,0-24 0,0 25 15,0-25-15,0 24 0,0-24 0,0 0 16,0 24-16,0-24 0,0 0 0,0 0 16,-24-25-16,24 25 0,-25-1 0,0-24 15,25 25-15,-25-25 0,0 0 16,1-25-16,-1 25 0,25-24 16,-25-1-16,25 0 0,-25 0 0,25 0 15,0 1-15,0-26 0,0 0 0,0 26 16,25-26-16,-25 0 0,25 26 0,0-26 15,-1 0-15</inkml:trace>
  <inkml:trace contextRef="#ctx0" brushRef="#br0" timeOffset="10567.63">9029 5159 0,'-25'0'0,"25"25"0,-25-25 32,50 0-17,0 0 1,0 0-16,0 0 15,-1 0-15,1 0 0,0 0 16,0-25-16,24 25 0,26-24 16,-26 24-16,1 0 0,74-25 15,-50 0-15,-24 25 0,24 0 0,-24-25 16,24 25-16,-24-25 0,49 25 16,-49 0-16,0-24 0,-1 24 15,-24 0-15,0 0 0,24 0 0,-24 0 0,0 0 16,0-25-16,0 25 15,-50 0 17</inkml:trace>
  <inkml:trace contextRef="#ctx0" brushRef="#br0" timeOffset="12071.65">9674 5730 0,'25'0'31,"-25"-25"-31,24 0 47,-24 0-31,0 1-1,0-1 1,-24 25-16,-1 0 16,25-25-16,-25 25 0,0 0 15,25-25-15,-25 25 0,1 0 16,-1 0-16,0 0 0,0 0 15,0 0-15,1 0 0,-1 0 16,25 25-16,-25-25 0,0 0 0,25 25 16,-25-25-16,25 25 0,-24-1 0,-1 1 15,25 0-15,0 0 16,0 0-16,0-1 0,0 1 16,0 0-16,0 0 15,25-25-15,-1 0 0,-24 25 16,25-25-16,0 0 0,0-25 15,0 25-15,-1-25 0,1 25 0,0-25 16,0 0-16,0 1 0,-1-1 16,1 0-16,0 0 0,-25-24 0,25 24 15,-25 0-15,25-25 0,-25 26 16,24-1-16,-24 0 0,0-25 0,0 26 0,0-1 16,0 0-16,0 0 15,0 0-15,-24 25 16,-1 0-1,25 25-15,0 0 16,-25-25-16,25 25 0,0 0 16,0-1-16,0 26 0,0-25 0,0 0 15,0-1-15,25 1 0,-25 25 16,0-25-16,25-1 0,-25 1 0,24 0 0,-24 0 16,25-25-16,0 25 0,0-1 15,0-24-15,-1 0 16,1 0-16,-25-24 15,25 24-15,-25-25 0,25 0 0,-25 0 16,0 0-16,25 1 0,-25-1 16,0-50-16,0 51 0,0-1 15,0-50-15,24 51 0,-24-1 16,0 0-16,0 0 0,0 0 16,25 25-16,-25-24 0,0-1 15,25 25 16,-25 25-31,0-1 16,0 1-16,-25 0 16,25 0-16,0 0 0,0-1 0,0 1 15,-25-25-15,25 25 0,0 0 16,0 0-16,0-1 0,0 1 0,0 0 16,0 0-16,0 0 0,0-1 0,75 51 31,-75-50-31,25-1 15,0-24-15,-1 0 16,1 0-16,0 0 16,-25-24-16</inkml:trace>
  <inkml:trace contextRef="#ctx0" brushRef="#br0" timeOffset="12255.84">9971 5556 0,'0'0'0,"-74"25"32,99-25-17,0 0 1,-1 0-16,1 0 16,0 0-16,0-25 0,0 25 15</inkml:trace>
  <inkml:trace contextRef="#ctx0" brushRef="#br0" timeOffset="12679.13">10269 5333 0,'0'0'0,"25"0"16,0 0-16,0 0 16,-1 0-1,-24 25-15,25-25 16,-25 25-16,25-25 16,-25 24-16,0 1 15,0 0 1,-25-25-16,0 25 15,1-25-15,-1 0 16,25 25 0,-25-25-16,50 24 31,0-24-15,-1 0-16,1 0 15,0-24-15,0 24 16,0-25-16,-1 25 0,1-25 15,0 25-15,0-25 16</inkml:trace>
  <inkml:trace contextRef="#ctx0" brushRef="#br0" timeOffset="13511.12">10666 4961 0,'-25'0'16,"25"25"-1,25-25 79,0 0-78,0 0-16,-1 0 15,1 0-15,0 0 0,0-25 16,0 25-16,-1 0 0,1 0 16,0 0-16,0 0 0,0 0 0,-1 0 0,1-25 15,0 25-15,0 0 16,0 0-16</inkml:trace>
  <inkml:trace contextRef="#ctx0" brushRef="#br0" timeOffset="13784.62">10914 4812 0,'0'25'62,"0"0"-46,0 0-16,0-1 16,0 1-16,0 0 0,0 0 0,0 0 15,0 24-15,0-24 0,0 0 0,0 0 16,0-1-16,0 1 0,25 0 0</inkml:trace>
  <inkml:trace contextRef="#ctx0" brushRef="#br0" timeOffset="14635.23">11757 4589 0,'0'-25'15,"0"0"16,-24 25-31,24 25 32,0 0-32,0 0 0,0-1 15,0 1-15,0 0 0,0 0 0,0 0 16,0 24-16,0-24 0,0 0 0,0 25 16,0-26-16,0 1 0,24 25 0,-24-25 15,0-1-15</inkml:trace>
  <inkml:trace contextRef="#ctx0" brushRef="#br0" timeOffset="15084.96">12030 4738 0,'0'0'15,"0"-25"-15,0-50 16,0 51-16,0-1 0,0 0 15,25 25 1,0 0 0,0 0-1,-1 0-15,-24 25 0,25-25 16,-25 25-16,25-1 0,0 1 16,-25 0-16,0 0 0,25 0 15,-25-1-15,0 1 0,0 0 0,0 0 16,0 0-16,0 0 0,0-1 0,0 1 15,-25 0-15,-50 49 16,51-74 0,-1 25-16,0 0 0,0-25 15,25 25 1,-25-25-16,50 0 16,0 0-1,0 0-15,0 0 16,-1 0-16,26 0 0,-25-25 15,0 25-15,0 0 0,24-25 0,-24 25 16,25-25-16,-26 25 0,26 0 0,-25-24 16,0 24-16,24 0 0,-24 0 0,0 0 15</inkml:trace>
  <inkml:trace contextRef="#ctx0" brushRef="#br0" timeOffset="16271.19">13444 4316 0,'0'-25'16,"-25"0"-16,1 25 15,24-24-15,-25 24 0,25-25 16,-25 25-16,0 0 0,0-25 15,1 25-15,-1 0 0,0 25 16,0-25-16,0 25 0,0-25 16,25 24-16,-24-24 0,-1 25 0,0 0 15,0-25-15,0 25 0,25 0 16,-24-1-16,24 1 0,0 0 0,0 0 16,0 0-16,0-1 15,24-24-15,1 25 0,0-25 16,-25 25-16,25-25 0,0 0 0,-1 0 15,1-25-15,0 0 0,0 25 16,0-24-16,0-1 0,-25 0 0,24 0 16,1 0-16,0 1 0,-25-1 0,0 0 15,25 0-15,-25 0 0,0-24 0,25 24 16,-25 0-16,0-24 0,0 24 0,0 0 16,0 0-16,0-24 0,-25 24 0,25 0 15,-25 25-15,25-25 0,0 0 0,-25 25 16,25 25 15,-25 0-31,25 0 0,0 24 16,0-24-16,0 0 0,0 25 0,0-26 15,0 26-15,0-25 0,0 24 0,25-24 16,-25 0-16,25 0 0,-25 0 0,25-1 16,0 1-16,-1 0 0,1-25 15,0 0-15,0 0 16,0 0-16,-25-25 0,24 25 0,1-25 15,0 1-15,0-1 0,-25 0 16,25 0-16,-25 0 0,0 1 16,0-1-16,0 0 0,0 0 15,0 0-15,0 1 16,-25 24 0,25 24-1,0 1 1,25 0-16,-1 0 0,-24 0 15,25-25-15,-25 24 0,25 1 0,0 0 16,0-25-16,-25 25 16,24-25-16,1 0 15,0-25-15,-25 0 16,25 0-16,0 1 16,-25-1-16,0 0 0,24 0 0,-24 0 15,0 1-15,0-1 16,0 0-16,0 50 31,0 0-31,0-1 0,0 1 16,0 0-16,0 25 0,25-26 0,-25 1 15,0 25-15,25-25 0,-25 24 0,0 1 16,25-25-16,-25 24 0,0 1 0,0-1 16,0-24-16,0 25 0,0-25 0,0 24 15,0-24-15,-25 25 0,25-25 0,-25-1 16,0 1-16,1 0 15,-1-25-15,0 0 0,0 0 0,0 0 16,1 0-16,-1-25 0,0 0 0,0 1 16,25-1-16,-25-25 0,25 25 0,-24-24 15,24 24-15,0-25 0,24 1 0,1-1 16,-25 25-16,25-24 0,0 24 0,24-25 16,-24 25-16,0 1 0,-25-1 15,25 0-15,0 25 0,-1-25 0,-24 0 16</inkml:trace>
  <inkml:trace contextRef="#ctx0" brushRef="#br0" timeOffset="16559.84">13022 4837 0,'0'0'0,"-74"25"16,49-25 0,50 0-1,0 0 1,0 0-16,-1 0 0,1-25 0,0 25 16,25 0-16,-1-25 0,1 25 0,0 0 15,-1 0-15,1-25 0,24 25 0,1 0 16,-26-25-16,26 25 0,-26 0 0,26 0 15,-26 0-15,1 0 0,-1 0 0,1 0 16,0 0-16,-26 0 0</inkml:trace>
  <inkml:trace contextRef="#ctx0" brushRef="#br0" timeOffset="17471.87">13295 5432 0,'25'0'31,"-25"-25"-15,0 1 0,0-1-16,0 0 15,-25 25-15,25-25 16,-24 25-16,-1-25 0,0 25 15,0 0-15,0 0 16,0 0-16,1 0 0,24 25 16,-25-25-16,25 25 0,-25-25 15,25 25-15,-25 0 0,25-1 0,0 1 16,-25 99 0,50-99-16,-25 0 15,25 0-15,-25-1 0,25-24 16,0 0-16,-1 0 15,1 0-15,-25-24 0,25-1 0,0 0 16,0 0-16,-25 0 0,25 1 0,-1-1 16,1 0-16,-25-25 0,25 26 0,-25-26 15,25 25-15,-25-24 0,0 24 0,25 0 16,-25-25-16,0 26 0,0-1 0,0 0 16,0 0-16,-25 25 0,25-25 0,-25 25 15,0 0 1,25 25-16,0 0 15,0 0-15,0 0 0,-25-1 0,25 1 16,0 0-16,0 0 0,0 24 0,0-24 16,0 0-16,25 0 0,-25 0 0,0-1 15,25 1-15,-25 0 0,25-25 0,-25 25 16,25-25-16,-25 25 0,24-25 0,1 0 16,0 0-16,0-25 15,0 25-15,-25-25 0,24 0 0,1 25 0,0-25 16,0 1-16,-25-1 0,25-25 0,-25 25 15,0-24-15,0 24 0,24 0 16,-24-24-16,0 24 0,0-25 0,0 25 16,0 1-16,-24 24 0,24-25 15,-25 25-15,25 25 16,0-1-16,-25 1 16,25 0-16,0 0 0,0 0 15,0-1-15,0 1 0,0 50 0,0-51 16,0 1-16,0 0 0,25 0 15,-25 0-15,0-1 0,25 1 0,-25 0 16,24 0-16,1 0 0,0-1 16,0-24-16,0 0 15,-1 0-15,1 0 16</inkml:trace>
  <inkml:trace contextRef="#ctx0" brushRef="#br0" timeOffset="17640.25">13618 5283 0,'-25'0'0,"50"0"0,-50 25 0,0-25 15,0 0-15,1 0 16,24 25-16,24-25 16,1 0-16,0 0 0,25 0 15,-26 0-15,1-25 0</inkml:trace>
  <inkml:trace contextRef="#ctx0" brushRef="#br0" timeOffset="18636.66">14263 4663 0,'24'0'46,"1"0"-30,0 0-16,0 0 0,0 0 16,0 0-16,-1 0 0,1 0 15,0 0-15,0 0 0,-25-25 0,25 25 16,-1 0-16,1 0 0,0 0 16,-25-24-16,25 24 15,0 0-15</inkml:trace>
  <inkml:trace contextRef="#ctx0" brushRef="#br0" timeOffset="18871.62">14486 4490 0,'0'-25'31,"0"50"0,0-1-31,0 1 16,0 0-16,0 25 0,0-26 0,0 1 15,0 25-15,0-25 0,0 24 0,0-24 16,0 0-16,0 25 0,0-26 0,0 1 16,0 0-16,0 0 0</inkml:trace>
  <inkml:trace contextRef="#ctx0" brushRef="#br0" timeOffset="19939.49">15156 4490 0,'0'0'0,"0"-25"31,0 0-15,24 25-16,1 0 16,0-25-16,0 25 0,0 0 15,-1 0-15,1 0 0,0 0 0,0 0 16,0 0-16,0 0 16,-25 25-16,24-25 0,-24 25 15,0 0-15,0-1 16,0 1-16,-24-25 0,24 25 15,-25-25-15,25 25 0,-25-25 0,0 25 16,0-25-16,25 24 0,-25-24 0,1 0 16,-1 25-16,50-25 31,-1 0-15,1 0-16,0 0 15,0 0-15,0 0 16,-25 25-16,25-25 0,-25 25 15,24-25-15,-24 25 0,25-25 0,-25 24 16,0 1-16,0 0 0,25 0 16,-25 0-16,0 0 0,-25-1 15,0-24-15,25 25 0,-24-25 0,-1 25 16,0 0-16,0-25 0,0 0 16,0 25-16,1-25 0,-1 0 0,0 0 15,0 0-15,0 0 0,1 0 0,-1 0 16,25-25-16,-25 25 0,0 0 0,25-25 15,-25 25-15,25-25 16</inkml:trace>
  <inkml:trace contextRef="#ctx0" brushRef="#br0" timeOffset="20449.02">15602 4589 0,'0'-25'16,"0"50"-16,25-75 0,-25 25 15,25 25-15,0 0 16,-1-24-1,1 24-15,0 0 16,0 0-16,-25 24 0,25-24 16,-25 25-16,24-25 0,1 25 15,-25 0-15,0 0 0,25-25 16,-25 24-16,0 1 0,0 0 16,0 0-16,0 0 0,0-1 0,0 1 15,-25-25-15,25 25 0,-25 0 0,1 0 16,-1-25-16,0 25 15,0-25-15,0 0 0,25 24 16,-24-24-16,-1 0 0,0 25 16,0-25-16,25 25 15,25 0 1,0-25-16,0 0 16,-1 0-16,1 0 0,0 0 0,0-25 15,24 25-15,-24 0 0,25-25 0,-25 25 16,24 0-16,-24-25 0,25 25 0,-26 0 15,1 0-15,0 0 0,0 0 0,0-24 16,-1 24-16,1 0 16</inkml:trace>
  <inkml:trace contextRef="#ctx0" brushRef="#br0" timeOffset="21036.57">16272 4663 0,'0'0'0,"0"-25"32,0 1-32,0 48 31,0 1-31,0 0 15,0 0-15,0 0 16,0-1-16,0 1 16,25-25-16,-1 0 15,1 0-15,0 0 16,0-25-16,0 25 16,-25-24-16,25-1 0,-1 0 15,1 0-15,-25 0 0,25 1 16,-25-1-16,25 0 0,-25 0 15,0 0 1,0 50 0,0 0-16,0 0 0,0 0 15,0-1-15,0 1 0,0 25 16,0-25-16,0 74 0,0-49 0,0-1 16,25 1-16,-25-1 0,0-24 0,0 25 15,0-1-15,0 1 0,0 0 0,0-1 16,0-24-16,0 25 0,0-1 15,0-24-15,-25 0 0,0 49 16,25-49-16,-25 0 0,0 0 16,1-25-16,-1 0 0,0 0 0,0 0 15,25-25-15,-25 0 0,25 0 16,-25 0-16,25 1 0,-24-26 0,24 0 16,0 1-16,0-1 0,0 1 0,24-1 15,1-24-15,-25 24 0,25 0 0,50-98 16,-51 98-16,1 25 15</inkml:trace>
  <inkml:trace contextRef="#ctx0" brushRef="#br0" timeOffset="21763.67">16991 4713 0,'-25'0'16,"1"0"-16,24 25 31,-25-25-31,50 0 62,-1 0-62,1 0 16,0 0-16,0 0 16,0 0-16,-1 0 0,26-25 0,-25 25 15,0 0-15,-1 0 0,1-25 0,0 25 16,0 0-16,0 0 0,-1 0 0,1 0 16,0 0-1</inkml:trace>
  <inkml:trace contextRef="#ctx0" brushRef="#br0" timeOffset="21983.89">16892 4862 0,'0'0'0,"-50"49"15,75-49 1,0 0-1,0 0-15,0 25 0,-1-25 16,1 0-16,0 0 0,25 0 16,-26 0-16,1 0 0,0 0 0,0 0 15,0 0-15,-1 0 16,1 0-16,0 0 0</inkml:trace>
  <inkml:trace contextRef="#ctx0" brushRef="#br0" timeOffset="22723.75">17711 4465 0,'24'0'78,"1"0"-62,0-25 0,0 25-16,0 0 0,-1-25 15,1 25-15,0 0 0,0 0 0,0 0 16,-1 0-16,1 0 0,0 0 0,-25 25 15,25-25-15,-25 25 0,0 0 16,0-1-16,-25-24 0,25 25 0,-25 0 16,0 0-16,1-25 0,-26 25 0,25-1 15,0-24-15,1 25 0,-1-25 16,0 0-16,0 25 0,0-25 0,1 0 16,-1 0-16,50 0 15,-1 0 1,26-25-1,-25 25-15,0 0 0,-1 0 0,1 0 16,0 0-16,0 0 0,0 25 16,-1-25-16,-24 25 0,25 0 0,0-1 15,-25 1-15,25 0 16,-25 0-16,0 0 0,0 0 16,0-1-16,-25-24 0,25 25 15,-25-25-15,0 25 0,1-25 16,-1 25-16,0-25 0,0 0 15,0 0-15,1 0 0,-1 25 0,0-25 16,0 0-16,0 0 0,1 0 0,-1 0 16,0 0-16,0 0 0</inkml:trace>
  <inkml:trace contextRef="#ctx0" brushRef="#br0" timeOffset="23195.02">18281 4539 0,'25'0'15,"0"-25"1,-1 25-16,1 0 15,0 0 1,0 0-16,-25 25 0,25 0 16,-1 0-16,1 0 15,-25-1-15,0 1 0,0 0 0,25 0 16,-25 0-16,0-1 0,-25 1 16,0 0-16,25 0 15,-24-25-15,-1 25 0,0 0 16,0-25-16,25 24 0,-25-24 15,1 25-15,-1-25 0,25 25 16,-25-25-16,0 25 0,0 0 16,50-1 15,0-24-31,0 0 16,0 0-16,-1 0 0,1 0 15,25 0-15,-25 0 0,-1-24 16,26 24-16,-25 0 0,0-25 0,24 25 15,-24 0-15,0 0 0,0 0 0,0 0 16,-1 0-16,1 0 0,0 0 16</inkml:trace>
  <inkml:trace contextRef="#ctx0" brushRef="#br0" timeOffset="23795.07">19149 4663 0,'0'0'0,"0"-25"15,0 1-15,-25 24 16,25 24 0,0 1-16,-24 0 15,24 0-15,0 0 0,0-1 0,0 1 16,0 0-16,0 0 0,0 0 16,0 0-16,0-1 0,0 1 0,0 0 15,24 0-15,1 0 16,0-25-16,0 0 15,0 0-15,-1 0 16,1-25-16,0 0 16,0 25-16,-25-25 0,0 0 0,25 1 15,-25-1-15,24 0 0,-24 0 16,0 0-16,25 0 0,-25 1 0,0-1 16,0 0-16,0 0 0,0 0 15,0 1-15,25 24 16,-25 24-1,25 1 1,-25 0-16,0 0 16,0 0-16,0-1 0,0 1 15,0 0-15,0 0 0,0 0 16,0 0-16,0-1 0,0 1 16,0 0-16,25-25 15,-1 0 1,1 0-16,-25-25 0,25 25 15,-25-25-15,25 25 0</inkml:trace>
  <inkml:trace contextRef="#ctx0" brushRef="#br0" timeOffset="24078.5">19645 4564 0,'0'0'0,"0"-25"0,25-74 16,-25 74-16,0 0 15,0 1 1,0-1-1,0 50 17,0-1-17,-25-24-15,25 25 16,0 0-16,-24 0 0,24 0 0,0-1 16,-25 1-16,25 25 0,0-25 0,0 24 15,0-24-15,-25 25 0,25-26 0,0 26 16,0-25-16,0 0 0,0 0 0,0-1 15,0 1-15,0 0 0,25 0 0,-25 0 16,25-1-16,-25 1 16,24-25-16,1 0 0</inkml:trace>
  <inkml:trace contextRef="#ctx0" brushRef="#br0" timeOffset="24371.62">19968 4415 0,'25'-25'15,"-25"1"-15,0 48 32,0 1-32,-25-25 15,25 25-15,0 0 0,-25 0 16,25-1-16,0 1 0,-25 0 0,25 0 15,0 0-15,0 24 0,-25-24 0,25 0 16,0 0-16,0-1 0,0 1 0,0 25 16,0-25-16,0 0 0,0-1 0,0 1 15,25 0-15,-25 0 16,25-25-16,-25 25 0,25-25 0,0 0 16,-1 0-16</inkml:trace>
  <inkml:trace contextRef="#ctx0" brushRef="#br0" timeOffset="24559.06">19720 4713 0,'-25'0'0,"50"0"0,-25 0 31,25 0-31,-1 0 0,1 0 15,0 0-15,0 0 0,0 0 0,24 0 16,-24 0-16,25 0 0</inkml:trace>
  <inkml:trace contextRef="#ctx0" brushRef="#br0" timeOffset="24965.73">20414 4366 0,'0'0'15,"0"-25"-15,0 0 0,25 25 47,-25 25-31,25-25-16,-25 25 15,25-1-15,-25 1 16,24 0-16,-24 0 0,0 0 16,25-1-16,-25 1 0,0 0 15,0 0-15,0 0 0,0-1 16,0 1-16,0 0 0,0 0 0,0 0 16,0-1-16,0 1 0,-25 0 0,25 0 15,-24 0-15,24 0 0,-25-1 0,25 26 16,-25-25-16,0 0 0,0-1 15,25 1-15,-24 0 0,-1 0 0,25 0 16,-25-25-16,0 24 0,0 1 16,1-25-16</inkml:trace>
  <inkml:trace contextRef="#ctx0" brushRef="#br0" timeOffset="30206.86">22721 4887 0,'-25'0'0,"0"-25"16,1 0-16,24 0 16,-25 25-16,25-25 0,0-24 15,0 24-15,0 0 0,0-25 0,0 26 16,0-26-16,0 25 0,0 0 15,0 1-15,25-26 0,-25 25 0,0 0 16,24 1-16,-24-1 0,0 0 0,0 0 16,25 25-16,-25-25 0,25 1 15,0 24 1,0 24 0,0 1-1,-25 0-15,0 0 0,24 0 16,-24 24-16,0-24 0,25 124 15,-25-100-15,0-24 0,0 25 16,0-1-16,0-24 0,-25 25 0,25-25 16,-24 0-16,24-1 0,-25 1 0,25 0 15,-25-25-15,0 25 0,0-25 0,0 25 16,1-25-16,-1 0 0,0 0 16,-25 0-16,26-25 0,-1 25 0,0-25 15,0 25-15,0-25 0,1 0 0,-1 1 16,0-1-16,25 0 0,-25 0 15,25 0-15,0 0 16</inkml:trace>
  <inkml:trace contextRef="#ctx0" brushRef="#br0" timeOffset="30718.96">23044 4688 0,'0'0'0,"24"0"16,-24-25-16,25 25 15,-25 25 1,25 0 0,-25 0-1,25-25-15,-25 24 0,0 1 16,25-25-16,-25 25 16,0 0-16,0 0 15,-25 0-15,25-1 16,-25-24-16,25 25 15,0-50 17,25 25-32,-25-24 15,25 24-15,-25-25 0,49-25 16,-24 25-16,-25 0 0,25 1 0,0-1 16,-1 0-16,1 0 0,0 25 15,-25-25-15,25 25 0,0 0 16,-25 25-16,24 0 15,-24 0-15,0 0 16,25-1-16,-25 1 0,25 0 16,-25 0-16,0 0 0,25-25 0,-25 25 15,0-1-15,25-24 0</inkml:trace>
  <inkml:trace contextRef="#ctx0" brushRef="#br0" timeOffset="30923.54">23664 4762 0,'0'0'0,"0"-24"16,0-1-16,24 0 16,-24 0-16,0 50 31,0 0-15,0 0-16,0-1 15,0 1-15,25 0 16,-25 0-16,0 0 0,0 0 15,25-25-15,-25 24 0</inkml:trace>
  <inkml:trace contextRef="#ctx0" brushRef="#br0" timeOffset="31058.28">23788 4564 0,'0'0'0,"-25"-74"16,25 49-1,0 50 1</inkml:trace>
  <inkml:trace contextRef="#ctx0" brushRef="#br0" timeOffset="32169.04">23986 4986 0,'0'0'0,"0"-25"32,0 0-32,0 0 15,25 1-15,-25-1 16,25 0-16,0 0 16,-25-25-16,0 26 0,24-1 0,-24 0 15,0-25-15,25 26 0,-25-1 0,0-25 16,0 25-16,0 1 0,0-1 0,0 0 15,0 0-15,0 0 16,-25 25-16,25 25 16,-24-25-16,24 25 0,0 0 15,-25 0-15,25-1 0,0 1 0,-25 0 16,25 25-16,0-26 0,0 26 0,0-25 16,0 0-16,0-1 0,0 26 0,25-25 15,-25 0-15,25 0 0,-25-1 16,24-24-16,1 25 0,0-25 15,0 0-15,0 0 0,-1 0 16,1-25-16,0 1 0,0-1 16,0 25-16,-25-25 0,24-25 0,-24 25 15,25 1-15,-25-1 0,0 0 16,25 0-16,-25 0 0,0 1 16,0-1-16,0 50 31,0-1-31,25 1 15,-25 0-15,0 0 0,25 0 16,-1-1-16,-24 1 0,25-25 16,-25 25-16,25 0 0,0-25 0,0 0 15,-1 25-15,1-25 0,0 0 0,0 0 16,0 0-16,-1 0 0,1 0 0,0 0 16,0-25-16,0 25 0,-1-25 15,1 25-15,-25-25 0,25 25 16,-25-25-16,0 1 0,0-1 0,25 25 15,-25-25-15,0 0 0,-25 0 16,0 25-16,0-24 16,1 24-16,-1 0 0,0 0 15,0 24-15,0 1 0,25 0 16,-24-25-16,24 25 0,-25-25 0,25 25 16,0-1-16,0 1 0,0 0 15,25-25-15,-1 25 16,1-25-1,0 0 1,-25-25-16,25 0 16,-25 0-1,25 25-15,-1 0 47,-24 25-47,25-25 0,0 25 16,0-25-16,0 0 15,0 0-15,-1 0 0,1 0 16,0 0-16,0 0 0,0 0 16,-1 0-16,1-25 0,0 0 15,0 25-15,0-24 0,-1 24 0,1-25 16,-25 0-16,25 0 0,0 0 0,-25-24 16,25 24-16,-25 0 0,0-24 0,0 24 15,24 0-15,-24-25 0,0 26 0,0-1 16,0 0-16,-24 0 0,24 0 0,-25 1 15,0 24-15,0 0 16,0 0-16,25 24 16,-24 1-16,24 0 0,-25 0 15,25 24-15,0-24 0,0 0 0,0 0 16,0 24-16,0-24 0,0 25 16,0-25-16,25-1 0,-25 26 0,0-25 15,24 0-15,-24-1 0,0 1 0,0 0 16,25 0-16,-25 0 0</inkml:trace>
  <inkml:trace contextRef="#ctx0" brushRef="#br0" timeOffset="32352.54">24705 4390 0,'0'0'0,"-24"0"16,-1 0-16,25 25 15</inkml:trace>
  <inkml:trace contextRef="#ctx0" brushRef="#br0" timeOffset="32518.58">24036 4614 0,'0'0'16,"-25"24"-16,-25 1 15,75-25 1,0 0-16,0 0 16,0 0-16,-1-25 0,26 25 0,0 0 15,-1-24-15,26 24 0,-26 0 0,1-25 16</inkml:trace>
  <inkml:trace contextRef="#ctx0" brushRef="#br0" timeOffset="33960.67">26417 4564 0,'25'-25'0,"-50"50"0,50-75 15,-25 26-15,25 24 16,-25-25-16,0 0 16,0 0-1,-25 25 1,0 0-1,0 0 1,0 0-16,1 0 16,-1 0-16,0 25 0,0 0 15,0 0-15,25-1 16,-24 1-16,24 0 0,0 0 16,0 24-16,0-24 0,0 0 15,0 0-15,0 24 0,0-24 0,24 0 0,1 0 16,0 0-16,0 0 0,0-25 0,-1 24 15,26-24-15,-25 25 0,24-25 0,1 0 16,0-25-16,-1 25 0,1-24 0,-1-1 16,-24 25-16,25-25 0,-1-25 0,-24 25 15,0 1-15,0-1 0,0 0 16,-1 0-16,-24 0 0,25-24 0,-25 24 16,0 0-16,0 0 0,0 1 15,-25 24 1,1 0-16,24 24 15,-25-24-15,25 25 16,-25 0-16,25 0 0,-25 0 16,25-1-16,0 1 0,0 0 15,-25 0-15,25 0 0,0-1 16,0 1-16,0 0 16,0 0-16,25-25 15,0 0-15,-25-25 16,25 25-16,-25-25 0,25 25 15,-25-25-15,24 1 0,-24-1 0,0 0 16,25 0-16,-25 0 0,25 25 0,-25-24 16,25-1-16,0 25 0,0 0 15,-1 0-15,1 0 16,0 25-16,0-1 0,-25 1 16,25 0-16,-25 0 0,0 0 0,24-1 15,-24 1-15,0 0 0,0 0 0,0 0 16,0 0-16,0-1 0,0 1 15,0-50 17,0 1-17,0-1-15,0 0 0,25 0 0,-25 0 16,25 0-16,-25-24 0,25 24 0,-25 0 16,25 0-16,-1 1 0,1 24 15,0 24 1,-25 1-16,25 0 15,-25 0-15,0 0 0,25-25 16,-25 24-16,24 1 0,1 0 16,-25 0-16,25-25 0,0 25 15,0-25-15</inkml:trace>
  <inkml:trace contextRef="#ctx0" brushRef="#br0" timeOffset="34595.57">27905 4762 0,'25'0'0,"-50"0"0,50-24 0,0 24 15,-25-25-15,0 0 0,25 25 16,-25-25-16,0 0 0,0 1 16,0-1-16,-25 25 15,25-25-15,-25 25 16,0-25-16,0 25 16,1 0-16,-1 0 0,0 0 15,0 25-15,0-25 0,1 25 16,-1 0-16,0-1 0,0 1 0,0 0 15,1 0-15,-1 0 0,25-1 0,-25 1 16,25 0-16,0 0 0,0 0 0,0 0 16,0-1-16,25-24 0,-25 25 0,25-25 15,-1 0-15,-24 25 0,25-25 0,0 0 16,0 0-16,0-25 0,-1 0 0,1 25 16,0-24-16,0-1 0,0 0 0,-1-25 15,1 25-15,0 1 0,0-26 0,-25 0 16,25 26-16,-25-26 0,0 0 0,24-123 31,-24 148-31,0 0 0,0 0 0,0 1 16,0-1-16,-24 25 0,-1 0 15,25 25-15,0-1 16,-25 1-16,25 25 0,0-25 16,0 24-16,0-24 0,0 25 0,0-1 15,0 1-15,0-25 0,25 24 0,-25-24 16,25 25-16,-25-26 0,24 1 0,-24 0 15,25 0-15,0 0 0,0 0 16,0-25-16,0 0 0,-1 0 16,-24-25-16,25 25 0,0-25 15,-25 0-15,25 0 0,0 0 0,-25 1 16,0-1-16,24 0 0,-24-25 0,0 26 16,0-1-16,0 0 0,0 0 0,0 0 15,0 1-15,0-1 0,0 50 31,0-1-31,0 1 16,0 0-16,0 25 0,0-26 0,0 1 16,0 0-16,0 0 0,0 0 0,25-1 15,-25 1-15,25 0 0</inkml:trace>
  <inkml:trace contextRef="#ctx0" brushRef="#br0" timeOffset="34739.21">28327 4316 0,'-25'0'16,"25"25"-16</inkml:trace>
  <inkml:trace contextRef="#ctx0" brushRef="#br0" timeOffset="35790.56">28525 4812 0,'0'0'16,"0"25"-16,0 0 0,0-50 31,25 0-15,-25 0-16,25 25 0,-25-25 15,25 1-15,-25-1 0,25-25 16,-25 25-16,0 1 0,24-1 0,-24-25 16,0 25-16,0 1 0,0-26 0,0 25 15,0-24-15,0 24 0,0-25 16,0 25-16,0 1 0,0-1 16,-24 25-16,-1 25 15,25-1 1,-25 1-16,25 0 0,0 0 0,-25 0 15,25 24-15,0-24 0,0 25 0,0-26 16,0 26-16,0-25 0,0 24 0,0-24 16,25 0-16,-25 0 0,25 0 0,-25-1 15,25 1-15,-1 0 0,1-25 0,0 25 16,0-25-16,0 0 0,-1 0 16,1-25-16,0 25 0,-25-25 15,25 0-15,0 1 0,-25-1 16,24 0-16,-24 0 0,0 0 0,25 1 15,-25-1-15,0-25 0,0 25 0,0 1 16,0-1-16,0 50 31,0-1-31,0 1 16,0 0-16,0 0 0,0 0 0,25-1 16,-25 1-16,25 0 0,-25 0 0,25 0 15,-1-25-15,-24 24 0,25-24 16,0 25-16,0-25 0,25 0 15,-1 0-15,-24 0 0,0 0 0,0 0 16,-1 0-16,-24-25 0,25 25 0,0-24 16,-25-1-16,25 0 0,0 0 15,-25 0-15,0 1 0,0-1 0,0 0 16,-25 25-16,25-25 0,-25 25 16,0 0-16,0 0 0,1 0 15,-1 0-15,25 25 0,-25 0 0,0-25 16,25 25-16,-25-1 0,25 1 0,-24 0 15,24 0-15,0 0 0,0-1 16,0 1-16,0 0 0,0 0 16,24-25-16,-24 25 15,25-25-15,0 0 16,-25-25-16,25 0 0,0 0 16,-1 0-16,1 25 15,0 0 1,-25 25-1,0 0 1,0 0 0,25-25-16,0 0 0,-25 25 15,24-25-15,1 0 0,0 0 16,0-25-16,0 25 0,-1-25 0,1 0 16,0 25-16,-25-25 0,25 1 15,0-1-15,-25 0 0,24 0 16,1 0-16,-25 1 0,25 24 0,-25-25 15,25 25-15,-25 25 16,25-1-16,-25 1 16,0 0-16,0 0 0,24-25 0,-24 25 15,0-1-15,25 1 0,0 0 16,-25 0-16,25-25 16,0 0-16,-1 0 15,-24-25 1,0 0-1</inkml:trace>
  <inkml:trace contextRef="#ctx0" brushRef="#br0" timeOffset="36219.68">30038 4589 0,'0'0'0,"25"-25"0,-25-25 31,25 50-31,-25-24 0,0-1 16,0 0-16,0 50 47,-25-25-32,25 25-15,0-1 16,0 1-16,0 0 16,0 0-16,0 0 15,25-1-15,-25 1 16,0 0-16,25-25 0,-25 25 16,25-25-16,-25 25 15,24-1-15,-24 1 16,0 0-16,0 0 15,0 0-15,-24-25 16,24 25-16,-25-25 0,0 0 16,0 0-16,0 0 0,-24 0 15,24 0-15,0 0 0,0 0 0</inkml:trace>
  <inkml:trace contextRef="#ctx0" brushRef="#br0" timeOffset="36420">29121 4366 0,'0'0'0,"-25"-25"0,0 0 15</inkml:trace>
  <inkml:trace contextRef="#ctx0" brushRef="#br0" timeOffset="36602.64">28674 4564 0,'0'0'15,"-25"25"-15,1-50 16,48 25-16,1 0 16,0-25-16,0 25 0,0 0 0,24-25 15,1 25-15,-25 0 0,24 0 0,1 0 16,-25 0-16</inkml:trace>
  <inkml:trace contextRef="#ctx0" brushRef="#br0" timeOffset="37774.83">25053 5705 0,'0'-25'16,"0"0"-1,0 1-15,0-1 16,0 0-16,0 0 16,-25 0-16,25 1 15,-25 24-15,0-25 0,1 25 16,-1-25-16,0 25 16,0 0-16,0 0 0,0 25 0,1-25 15,24 25-15,-25-1 0,0-24 16,0 25-16,25 0 0,-25 0 0,25 0 15,-24-1-15,24 26 0,0-25 16,0 0-16,0-1 0,24 1 16,-24 0-16,25-25 0,-25 25 0,25-25 15,0 0-15,0 0 0,-1 0 16,1 0-16,0-25 0,0 25 16,-25-25-16,25 0 0,0 1 0,-1-1 15,-24 0-15,25 0 0,-25 0 0,25 1 16,-25-1-16,25 0 0,-25 0 0,0 0 15,25 25-15,-25-24 0,0 48 32,0 1-32,0 0 0,24-25 15,-24 25-15,0 0 0,25-1 16,-25 1-16,0 0 0,25 0 0,0 0 16,0-1-16,-1-24 15,1 0-15,0-24 16,0-1-16,-25 0 15,25 25-15,-1-25 0,1 0 0,-25 1 16,25-1-16,0 0 0,0 0 0,-1 0 16,1 1-16,0 24 0,0 0 0,-25-25 15,25 25-15,-1 0 0,1 0 0,0 25 16,-25-1-16,25-24 0,-25 25 0,25 0 16,-25 0-16,24 0 0,-24-1 0,0 1 15,0 0-15,25 0 0,-25 0 16,0-1-16,0 1 0,0 0 15,-25-25 1,25-25 0,0 0-16,0 1 15,0-1-15,0 0 0,0 0 0,0 0 16,0 1-16,0-1 0,25 0 16,-25 0-16,0 0 0,25 25 0,-25-24 0,0-1 15,25 25-15,-25-25 0,25 25 16</inkml:trace>
  <inkml:trace contextRef="#ctx0" brushRef="#br0" timeOffset="38107.96">25995 5655 0,'0'25'16,"25"-25"-1,-25-25 1,25 25-16,-25-24 15,25 24-15,-25-25 0,25 25 16,-25-25-16,24 25 0,-24-25 16,25 0-16,-25 1 0,0-1 15,0 0-15,0 0 0,0 0 16,-25 1-16,1 24 16,-1 0-16,0 0 15,0 0-15,25 24 0,-25-24 16,25 25-16,-24 0 0,24 0 0,-25 0 15,25-1-15,0 1 0,0 25 0,0-25 16,0-1-16,0 1 0,0 0 0,25 0 16,-1 0-16,1-1 0,0-24 0,0 25 15,0-25-15,24 0 0,-24 0 0,25 0 16,-1 0-16,1-25 0</inkml:trace>
  <inkml:trace contextRef="#ctx0" brushRef="#br0" timeOffset="39640.8">27781 5432 0,'0'0'0,"25"-74"15,0 49 1,0 0-16,-1 0 16,1 25-16,0 0 0,0 0 0,0 0 15,-1 0-15,1 0 0,0 0 16,0 25-16,0-25 0,-25 25 16,25-25-16,-25 25 0,0 0 15,0-1-15,0 1 16,-25-25-16,0 25 0,25 0 15,-25-25-15,0 25 0,0-1 16,1-24-16,-1 25 0,0 0 16,0-25-16,25 25 0,-25-25 0,25 25 15,-24-1-15,-1 1 0,25 0 16,-25-25-16,25 25 16,0-50 15,25 0-16,0 0-15,-25 1 0,24-1 16,1 25-16,-25-25 0,25 25 0,0 0 16,0 0-1,-1 0-15,-24 25 16,25-25-16,-25 25 0,25-25 0,-25 24 16,25-24-16,-25 25 0,25 0 15,0-25-15,-1 25 16,1-25-16,0 0 0,0 0 15,0 0-15,-1 0 16,-24-25-16,25 25 16,-25-25-16,25 25 0,-25-25 15,25 25-15,-25-24 0,25 24 16,-25-25-16,24 25 16,1-25-16,0 25 15,-25-25-15,25 25 0,-25-25 0,25 25 16,-1-24-16,1-1 0,-25 0 15,0 0-15,25 25 16,-25-25-16,0 1 0,0-1 16,0 0-16,-25 25 0,25-25 15,-25 25-15,1 0 0,-1 0 16,25 25-16,-25-25 0,25 25 16,-25 0-16,0-25 0,25 24 0,0 1 15,-24 0-15,24 0 0,0 0 0,0-1 16,0 1-16,0 0 0,0 0 0,0 0 15,24-1-15,1-24 0,0 25 16,0-25-16,0 0 0,-1 0 16,1-25-16,0 25 0,-25-24 15,25-1-15,0 25 0,-1-25 16,1 0-16,0 0 0,0 1 0,0-1 16,-25 0-16,24 0 0,1 0 0,0 1 15,-25-1-15,25 0 0,-25 0 16,25 0-16,-25 1 15,-25 24 1,25 24 0,-25-24-16,25 25 0,0 0 15,0 0-15,0 0 16,0-1-16,0 1 16,0 0-16,0 0 0,25-25 0,-25 25 15,25-25-15,-1 24 16,1 1-16,0-25 15,-25 25-15,0 0 16,0 0 0,0-1-1,0 1 1,0 0 0,0 0-1,25-25-15,-25 25 16,25-25 31,-1-25-47,1 0 15,0 0-15,0 0 16,0 1-16,-25-1 0,25 0 0,-1 0 16,-24 0-16,25 1 0,0-1 0,-25 0 15,0 0-15,25 25 0,-25-25 0,0 1 16,-25 24 15,25 24-15,-25 1-16,25 0 15,0 0-15,-25 0 16,25-1-16,0 1 0,0 0 16,0 0-16,25 0 0,0-1 15,0-24-15,0 0 16,-1 0-16,1 0 15,0 0-15,-25-24 0,25 24 0,0-25 16,-1 0-16,1 25 0,-25-25 0,25 0 16,-25 1-16,25-1 0,-25 0 15,0 0-15,-25 0 0,25 1 16,-25 24-16,25-25 0,-25 25 0,1 0 16,-1-25-16,0 25 15,0 0-15,0 25 0</inkml:trace>
  <inkml:trace contextRef="#ctx0" brushRef="#br0" timeOffset="39764.04">29518 5631 0,'0'0'0,"24"0"0,1 0 0,-25 24 16,0-48-16,0-1 15</inkml:trace>
  <inkml:trace contextRef="#ctx0" brushRef="#br0" timeOffset="41812.25">8954 6896 0,'0'0'0,"0"-50"16,-24 50 62,24 25-78,-25-25 15,25 25-15,-25-25 16,25 25-16,-25-1 16,0 1-1,25 0-15,-24 0 16,24 0-1,0-1-15,24 1 16,1-25 0,0 25-16,0-25 15,0 0-15,-1 25 16,1-25-16,0 0 16,-25 25-16,25-25 0,0 24 15,0 1-15,-1-25 16,-24 25-16,0 0 15,0 0-15,-24-1 16,-1-24 0,25 25-16,-25-25 0,0 0 15,0 0-15,0 0 0,1 0 16,-1 0-16,0 0 0,0 0 16,0 0-16,1-25 0,-1 25 0,0 0 15,25-24-15,0-1 16,25 25 15</inkml:trace>
  <inkml:trace contextRef="#ctx0" brushRef="#br0" timeOffset="42402.47">9153 6623 0,'25'-25'0,"0"0"16,-1 25 0,1-25-16,0 25 15,0 0 17,-25 25-17,0 0 1,25-25-1,-25 25 1,0 0-16,-25-25 16,25 24-16,-25 1 15,0-25-15,25 25 16,-25-25-16,25 25 0,-24-25 16,24 25-16,-25-25 0,25 24 15,-25-24-15,50 0 31,0 0-15,-25-24-16,24 24 0,1 0 16,0-25-16,0 25 0,0 0 0,-1-25 15,1 25-15,0 0 0,0 0 16,0 0-16,-1-25 0,1 25 16,0 0-16,0 0 15,0-25 1</inkml:trace>
  <inkml:trace contextRef="#ctx0" brushRef="#br0" timeOffset="43386.44">9996 6623 0,'-25'-25'16,"25"0"0,25 25 15,0 25-16,0-25-15,-25 25 0,25-25 16,-25 25-16,25-1 0,-1 1 16,1-25-16,-25 25 0,25 0 0,0-25 15,-25 25-15,25-1 0,-1-24 0,-24 25 16,25 0-16,0-25 0,-25 25 16,25-25-16,-25 25 0,25-25 0,-1 25 15</inkml:trace>
  <inkml:trace contextRef="#ctx0" brushRef="#br0" timeOffset="43659.15">10418 6598 0,'0'-25'16,"0"50"-16,0-75 0,0 26 15,0-1 1,0 50 15,0-1-15,-25 1-16,25 0 0,0 0 15,-25 0-15,25-1 0,0 1 0,-24 25 16,24-25-16,0-1 0,0 26 0,-25-25 16,25 25-16,0-26 0,-25 1 0,25 0 15,0 25-15,0-26 0,-25 1 16,25 0-16,0 0 0,-25 0 0,25-1 15</inkml:trace>
  <inkml:trace contextRef="#ctx0" brushRef="#br0" timeOffset="44019.17">10740 6449 0,'-24'0'16,"-1"0"15,0 0-16,25 25-15,0 0 0,-25 0 16,25-1-16,0 1 0,-25 0 0,25 0 16,-24 24-16,24-24 0,0 25 0,0-25 15,0 24-15,-25-24 0,25 25 0,0-25 16,0 24-16,0-24 0,0 0 0,0 0 16,25-1-16,-25 1 0,24 0 0,-24 0 15,25 0-15,0-25 0,0 24 0</inkml:trace>
  <inkml:trace contextRef="#ctx0" brushRef="#br0" timeOffset="44468">10964 6598 0,'0'-25'16,"-25"25"0,25 25-1,-25 0-15,25 0 16,-25-25-16,25 24 0,-25 1 16,25 0-16,-24 0 15,24 0 1,24-1-16,1 1 15,0 0-15,0-25 16,-25 25-16,25-25 0,-25 25 0,24-25 16,1 0-16,-25 25 0,25-25 0,-25 24 15,25-24-15,-25 25 0,25-25 0,-25 25 16,24 0-16,-24 0 16,0-1-16,-24-24 15,-1 0-15,25 25 0,-25-25 0,0 0 16,0 0-16,1 0 0,-1 0 15,0 0-15,0 0 0,0 0 0,1 0 16,-1 0-16,0 0 0,0 0 16,0-25-16,25 1 15</inkml:trace>
  <inkml:trace contextRef="#ctx0" brushRef="#br0" timeOffset="45127.8">11088 6424 0,'0'0'0,"0"-24"15,-25 24 1,25-25-16,25 25 78,-25 25-62,24-25-1,-24 24-15,25-24 16,-25 25-16,25-25 0,-25 25 0,25-25 16,-25 25-16,25-25 0,-25 25 0,25-25 15,-25 24-15,24 1 0,-24 0 16,25 0-16,0 0 0,-25-1 0,25 1 16,-25 0-16,25 0 0,-25 0 0,0-1 15,0 26-15,24-25 0,-24 0 0,0 0 16,0-1-16,0 1 0,0 0 0,-24 0 15,24 0-15,-25-1 0,0 1 0,25 0 16,-25 0-16,25 0 0,-25-1 0,1 1 16,24 0-16,-25-25 0,25 25 15,0 0 1,25-50 0,-1 0-16</inkml:trace>
  <inkml:trace contextRef="#ctx0" brushRef="#br0" timeOffset="59259.49">11658 7045 0,'-25'0'79,"1"0"-64,-1 0 1,25 24 15,25-24 16,-1 0-31,-24-24-16,25 24 15,0 0-15,0 0 0,0-25 16,-1 25-16,1 0 0,0 0 0,0 0 15,0 0-15,-25-25 0,24 25 0,1 0 16,0 0-16,0 0 0,0 0 16,-1 0-16,1 0 0,25 0 31,-25 0-15</inkml:trace>
  <inkml:trace contextRef="#ctx0" brushRef="#br0" timeOffset="60022.99">12799 6573 0,'0'-25'0,"0"50"0,0-74 15,0 24 1,25 25 15,-50 25 16,0-25-47,1 24 0,-1 1 16,0 0-16,0 0 15,25 0-15,-25-25 16,25 24-16,-24 1 0,24 0 16,0 0-1,24-25 1,1 25-16,0-25 15,0 0-15,0 24 0,-1-24 16,1 25 0,0-25-16,0 0 0,-25 25 15,25-25-15,-1 0 0,-24 25 16,25-25-16,-25 25 0,25-25 16,-25 25-16,0-1 15,0 1-15,0 0 16,-25-25-16,25 25 0,-25-25 15,1 0-15,24 25 0,-25-25 0,0 0 16,0 0-16,0 0 0,25 24 0,-24-24 16,-1 0-16,0 0 0,0 0 15,0 0-15,1 0 0,-1 0 16,0 0-16,0 0 16,25-24-16</inkml:trace>
  <inkml:trace contextRef="#ctx0" brushRef="#br0" timeOffset="61123.65">13171 6722 0,'25'-25'0,"-25"0"15,25 25 1,-25-24-16,0-1 16,0 0-16,0 0 15,0 0 1,0 50 15,0 0-15,0 0-16,0 0 15,0-1-15,0 1 0,0 0 16,25 0-16,0 0 16,-1-1-1,1-24 1,0-24-1,0-1-15,-25 0 16,25 25-16,-25-25 0,24 0 16,-24 1-16,25 24 0,-25-25 0,25 0 15,-25 0-15,25 25 16,-25 25 15,0 0-15,0 0-16,0 24 0,0-24 15,0 0-15,0 0 0,0 24 16,0 1-16,0-25 0,0 24 0,0-24 16,0 25-16,0-1 0,0 26 15,0-50-15,25 24 0,-25-24 0,0 25 16,0-26-16,0 26 0,0-25 0,0 0 16,0 24-16,0-24 0,0 0 0,0 0 15,0-1-15,-25 1 0,0 0 16,0-25-1,0 0-15,25-25 0,-24 0 16,-1 1-16,25-26 0,-25 25 16,25-24-16,-25-1 0,0-24 15,25 24-15,0 0 0,0 1 16,0-1-16,0 25 0,25-24 0,-25 24 16,25 0-16,0-24 0,-25 24 0</inkml:trace>
  <inkml:trace contextRef="#ctx0" brushRef="#br0" timeOffset="61486.92">13791 6400 0,'-24'-25'31,"24"0"-31,0 0 32,0 50-1,-25-25-31,25 25 0,-25 0 0,0-1 16,25 26-16,-25-25 0,25 24 15,-24-24-15,24 25 0,-25-1 0,25-24 16,0 25-16,0-1 0,0 1 0,0-25 15,0 25-15,25-26 0,-25 26 0,24-25 16,1 0-16,0-1 0,0 1 16,-25 0-16,49 0 0,-24 0 0,0-25 0,0 24 15,0-24-15,-1 0 16,1 0-16,0 0 0,0 0 0</inkml:trace>
  <inkml:trace contextRef="#ctx0" brushRef="#br0" timeOffset="61852.88">14039 6772 0,'0'0'0,"0"-25"0,0-25 16,-24 50-1,24-25-15,-25 25 16,25 25 0,-25-25-16,25 25 15,0 0-15,-25-25 0,25 25 16,0-1-16,0 1 0,0 0 0,0 0 15,0 0-15,0 0 0,0-1 16,0 1-16,25 0 0,-25 0 16,25-25-16,0 25 0,-1-25 15,1 24-15,0-24 0,0 0 16,0 0-16,-1-24 0,1-1 16,0 25-16,-25-25 0,25 25 0,0-50 15,-25 26-15,0-1 0,0 0 16,0 0-16,-25 0 0,25 0 15,-25 1-15,0 24 0,0-25 16,1 0-16,-1 25 0,0 0 16,0 0-16,0 0 0,1 0 0,-1 0 15,0 25-15</inkml:trace>
  <inkml:trace contextRef="#ctx0" brushRef="#br0" timeOffset="62202.67">14263 6350 0,'0'0'0,"0"-25"16,24 25-1,-24 25 1,25-25-16,-25 25 0,25-25 15,-25 25-15,25-1 0,-25 1 0,25 0 16,0 0-16,-25 0 0,24-1 0,-24 1 16,25 0-16,0 0 0,-25 24 0,25-24 15,-25 0-15,25 25 0,-25-26 0,0 1 16,0 25-16,0-25 0,24 0 0,-24 24 16,0-24-16,0 0 0,-24 0 15,24-1-15,-25 1 0,25 25 0,-25-25 16,0-25-16,25 24 0,-25 1 0,25 0 15,-24 0-15,-1 0 0,25-1 16,-25-24-16,50-24 16</inkml:trace>
  <inkml:trace contextRef="#ctx0" brushRef="#br0" timeOffset="62604.09">14982 6896 0,'0'25'47,"25"-25"16,0 0-63,-1 0 15,1 0-15,0 0 0,0-25 16,0 25-16,-1 0 0,1 0 0,0-25 15,0 25-15,0 0 0,-1 0 0,1 0 16,0 0-16,0 0 0,0 0 16,-25-25 15</inkml:trace>
  <inkml:trace contextRef="#ctx0" brushRef="#br0" timeOffset="63475.95">15726 6648 0,'0'-25'0,"0"0"16,0 0-16,25 25 15,-25-25-15,0 50 47,0 0-31,0 0-16,0 0 15,0-1-15,0 1 0,25-25 16,-25 25-16,25 0 0,-1-25 16,-24 25-16,25-25 15,0 0-15,0 0 0,0-25 16,-1 0-16,1 0 15,0 25-15,-25-25 0,25 1 0,0-1 16,-25 0-16,24 0 0,-24 0 0,0 1 16,0-1-16,0 0 0,0 0 15,0 50 17,-24-25-32,24 25 0,0 24 0,0-24 15,0 25-15,0-1 0,0-24 16,0 25-16,0-1 0,0 1 0,0 0 0,0-1 15,0 1-15,24-25 0,-24 24 16,0 1-16,0-25 0,0 24 0,0-24 16,0 25-16,0-25 0,0 24 0,0-24 15,0 25-15,0-26 0,0 1 0,0 25 16,-24-25-16,24-1 0,-25 1 0,25 0 16,-25-25-16,0 25 0,0-25 0,25 25 15,-24-25-15,-1 0 0,0 0 0,0 0 16,0-25-16,25 0 0,-24 0 15,-1 0-15,25 1 0,0-26 0,-25 0 16,25 1-16,0-1 0,0 1 0,0-1 16,25 0-16,-25 1 0,25-1 15,-25 1-15,24-1 0,-24 25 0,25-24 16,-25 24-16</inkml:trace>
  <inkml:trace contextRef="#ctx0" brushRef="#br0" timeOffset="63691.4">15974 6350 0,'-25'0'31,"25"25"-15</inkml:trace>
  <inkml:trace contextRef="#ctx0" brushRef="#br0" timeOffset="64199.04">16594 6325 0,'0'0'0,"0"-25"16,-24 25-1,24-24 1,-25 24-16,25 24 31,0 1-15,-25 0-1,0 0-15,25 0 0,0-1 16,-25 1-16,25 0 0,0 0 0,-24 24 16,24-24-16,-25 0 0,25 25 0,0-26 15,-25 26-15,25-25 0,0 24 16,0 1-16,0-25 0,0 0 0,0 24 15,0-24-15,25 0 0,-25 0 0,25 0 16,-1-1-16,-24 1 0,25-25 0,0 25 16,0-25-16,0 0 0</inkml:trace>
  <inkml:trace contextRef="#ctx0" brushRef="#br0" timeOffset="64575.66">16694 6548 0,'-25'0'15,"25"25"1,0 0 0,0 0-16,0 0 15,-25-25-15,25 24 0,0 1 0,0 0 16,0 0-16,0 0 0,0-1 0,25 1 15,-25 0-15,0 0 0,25-25 0,-25 25 16,0 0-16,24-25 0,1 0 16,-25 24-16,25-24 0,0 0 0,0 0 0,-1 0 15,1-24-15,0 24 16,0-25-16,0 0 0,-1 0 0,-24 0 16,25 0-16,-25 1 0,0-1 0,0 0 15,0-25-15,0 26 0,-25-1 0,1-25 16,24 25-16,-25 1 0,0-1 0,0 25 15,0-25-15,1 25 0,-1 0 16,0 0-16,0 0 0,0 0 0,1 0 16,-1 0-16</inkml:trace>
  <inkml:trace contextRef="#ctx0" brushRef="#br0" timeOffset="64931.65">17066 6226 0,'0'0'16,"24"-25"-1,1 25 1,0 25-1,-25 0 1,25-25-16,-25 25 0,25-1 0,-25 1 16,24 0-16,-24 0 0,0 24 0,25-24 15,-25 25-15,0-25 0,0 24 0,25 1 16,-25-25-16,0 24 0,0 1 0,0-1 16,0-24-16,0 25 0,0-25 0,-25 0 15,25 24-15,-25-24 0,25 0 0,-24 0 16,24-1-16,-25 1 0,0 0 15,25 0-15,-25-25 0</inkml:trace>
  <inkml:trace contextRef="#ctx0" brushRef="#br0" timeOffset="66655.69">8458 6176 0,'25'0'16,"-25"-24"0,25 24-16,0 0 0,0 0 15,-25-25-15,24 25 0,1 0 16,0 0-16,0 0 0,0 0 16,-1 0-16,1 0 15,0 0-15,0 0 16,0 0-1,-25-25 17,-25 25-1,0 25-31,0-25 16,0 25-16,1-25 15,24 24-15,-25-24 0,0 0 16,25 25-16,-25-25 0,0 0 15,25 25-15,-24-25 0,-1 0 16,25 25-16,-25-25 0,0 0 16,0 0-1,25 25-15,-24-25 0,-1 0 16,25 24-16,0 1 31,-25-25-31,25 25 0,0 49 47,0-49-47,25 0 16,-25 0-1,0 0-15,0-1 0,25 1 16,-25 0-16,0 0 0,0 0 0,0-1 16,24 1-16,-24 0 0,0 0 0,0 0 15,0-1-15,25 1 0,-25 0 0,0 0 16,25 0-16,-25 0 0,0 24 0,25-24 15,-25 0-15,0 0 0,0-1 0,0 1 16,0 0-16,25 0 0,-25 0 0,0-1 16,0 1-16,24 0 0,-24 0 0,0 0 15,25-1-15,-25 1 16,0 0-16,25 0 0,-25 0 16,0-1-16,0 1 0,25-25 15,-25 25-15,0 0 0,0 0 16,25-25-16,-25 24 15,0 1-15,24-25 16,-24 25-16,25-25 16,-25 25-16,25-25 0,0 25 15,0-25-15,-1 24 0,1-24 16,0 0-16,0 0 0,0 0 16,-1-24-16,1 24 0,0-25 15,0 25-15,0-25 0,0 25 0,-1-25 16,1 25-16,-25-25 0,25 25 0</inkml:trace>
  <inkml:trace contextRef="#ctx0" brushRef="#br0" timeOffset="68507.75">17041 5829 0,'0'-25'16,"25"25"-1,-1-25 1,1 25 0,0 0-16,0 0 15,0 0 1,-1 0-16,1 0 16,0 0-16,0 25 15,0-25-15,-1 0 16,1 0-16,0 0 0,-25 25 15,25-25-15,0 0 16,-1 0 0,1 0-16,-25 25 47,0 0-32,0 0 1,0-1-16,0 1 15,0 0-15,-25 0 16,25 0-16,0-1 0,-24 1 16,24 0-16,-25 0 0,25 0 15,0-1-15,0 1 0,0 0 16,-25 0-16,25 0 0,0-1 0,0 1 16,0 0-16,0 0 0,0 0 15,0-1-15,0 1 0,0 0 16,0 0-16,0 0 0,0-1 0,0 1 15,0 0-15,0 0 0,0 0 16,0-1-16,0 1 0,0 0 0,0 0 16,0 0-16,0-1 0,0 1 15,0 0-15,0 50 16,0-51-16,0 1 0,0 0 16,0 0-16,0 0 15,0-1-15,0 1 16,0 0-16,0 0 15,0 0-15,0-1 16,0 1 0,0 0-16,0 0 15,0 0-15,0-1 16,-25-24-16,25 25 0,0 0 16,-25-25-16,25 25 15,-24-25-15,24 25 16,-25-25-16,0 0 0,25 24 0,-25-24 15,0 0-15,25 25 0,-24-25 0,-1 0 16,0 25-16,0-25 0,0 0 0,1 25 16,-1-25-16,0 0 0,0 25 15,0-25-15,1 0 16,-1 24-16,0-24 16</inkml:trace>
  <inkml:trace contextRef="#ctx0" brushRef="#br0" timeOffset="71355">17711 6747 0,'0'-25'63,"24"25"-63,1 0 16,0 0-1,0 0-15,0 0 16,-1 0-16,1 0 0,0 0 15,0-25-15,24 25 0,-24 0 0,0 0 16,0 0-16,24 0 0,-24 0 0,0-25 16,0 25-16,0 0 0,-1 0 0,1 0 15,0 0-15,0-24 0,0 24 16</inkml:trace>
  <inkml:trace contextRef="#ctx0" brushRef="#br0" timeOffset="71711.63">17934 6499 0,'0'0'0,"0"-25"0,0 50 47,0 0-31,0-1-16,0 1 0,0 0 15,25 0-15,-25 24 0,0-24 0,24 0 16,-24 25-16,0-26 0,0 1 16,0 25-16,0 0 0,25-26 15,-25 26-15</inkml:trace>
  <inkml:trace contextRef="#ctx0" brushRef="#br0" timeOffset="72262.39">18951 6499 0,'0'-25'15,"0"0"-15,0 0 16,0 1-16,-25-1 16,25 0-16,-25 25 15,0 0 1,25 25 15,0 0-31,0-1 16,25 1-16,-25 25 0,0-25 0,0-1 15,0 1-15,25 25 0,-25-25 0,0-1 16,0 1-16,25 0 0,-25 25 0,0-26 16,0 1-16,0 0 15,0 0-15,0 0 0</inkml:trace>
  <inkml:trace contextRef="#ctx0" brushRef="#br0" timeOffset="72747.42">19248 6499 0,'0'0'0,"0"-25"0,25-49 16,0 49-1,0 25 1,-25-25-16,25 25 16,-25 25-1,24-25-15,-24 25 0,25-25 16,-25 24-16,25 1 0,-25 0 16,0 0-16,25 0 0,-25-1 15,0 1-15,0 0 0,0 0 0,0 0 16,0-1-16,0 1 0,-25 0 15,0 0-15,25 0 0,-25-1 16,1-24-16,-1 25 0,0 0 16,0 0-16,0-25 0,1 25 15,24 0-15,-25-25 0,25 24 32,25-24-32,-1 0 15,1 0-15,0 0 16,0 0-16,0-24 0,49-1 15,-49 25-15,0 0 0,-1-25 16,1 25-16,25 0 0,-25-25 0,0 25 16,-1 0-16,1 0 0,0 0 15,0 0-15,0 0 16,-1 0 0</inkml:trace>
  <inkml:trace contextRef="#ctx0" brushRef="#br0" timeOffset="74035.55">20290 6449 0,'25'-25'0,"0"1"15,-25-1 1,25 25 0,-50 0 62,0 25-63,0-1 1,0-24 0,25 25-16,-24 0 0,-1-25 15,25 25-15,-25-25 0,25 25 16,-25-25-16,25 24 16,0 1-1,25-25-15,-25 25 16,25-25-16,0 0 0,-25 25 15,24-25-15,1 0 16,-25 25-16,25-25 0,0 0 0,0 0 16,-25 24-16,24-24 0,1 0 15,-25 25-15,25-25 0,-25 25 16,25-25-16,-25 25 16,25-25-16,-25 25 0,0-1 15,-25-24 1,25 25-16,-25-25 0,25 25 15,-25-25-15,0 0 0,25 25 16,-24-25-16,-1 0 0,0 0 0,-25 0 16,26 0-16,-1 0 15,25-25-15,-25 25 0,0 0 16,0-25-16,1 0 0,-1 25 16,25-24-16,-25 24 15</inkml:trace>
  <inkml:trace contextRef="#ctx0" brushRef="#br0" timeOffset="74778.45">20737 6375 0,'-25'0'0,"25"-25"16,0 0-1,0 0 1,25 25 15,0 0-15,-1 0-1,-24 25 1,25-25-16,-25 25 0,25-25 16,-25 25-16,25-25 0,-25 25 15,25-25-15,-1 0 0,-24 24 0,25-24 16,0 25-16,0-25 0,0 0 16,-1 25-16,1-25 0,0 0 15,0 25-15,0-25 0,-1 0 16,1 0-16,-25-25 15,25 25-15,-25-25 0,0 0 16,0 1-16,0-1 16,0 0-16,0 0 15,0 0-15,0 1 0,0-1 16,0 0-16,0 0 16,0 50 30,-25-25-30,25 25-16,-25-25 0,25 25 0,0-1 16,-24 1-16,24 0 0,0 0 0,-25 0 15,25-1-15,0 26 0,-25-25 0,25 0 16,0 24-16,0 1 0,-25-25 0,25-1 16,0 26-16,0-25 0,0 0 0,0 24 15,0-24-15,0 0 0,0 0 16,0 0-16</inkml:trace>
  <inkml:trace contextRef="#ctx0" brushRef="#br0" timeOffset="75099.88">21506 6226 0,'0'0'0,"0"-25"16,-25 25 31,25 25-47,0 0 16,-25-25-16,25 25 0,-25-1 15,25 1-15,0 25 0,-25-25 0,25-1 16,0 26-16,0-25 0,0 24 15,-24 26-15,24-50 0,0 24 0,0-24 16,0 0-16,0 0 0,0-1 0,24 1 16,-24 0-16,0 0 0,25 0 15,0-25-15</inkml:trace>
  <inkml:trace contextRef="#ctx0" brushRef="#br0" timeOffset="75515">21729 6350 0,'25'0'0,"-50"0"0,50-25 0,-25 0 16,-25 25 0,0 0-1,25 25 1,-25-25-16,25 25 15,-25 0-15,25 0 16,0-1-16,0 1 16,0 0-16,0 0 15,25 0 1,0-1-16,-25 1 16,25-25-16,0 25 0,-25 0 15,25-25-15,-25 25 0,24-1 16,-24 1-16,25-25 15,-25 25-15,0 0 0,0 0 16,0-1 0,-25-24-16,1 25 0,-1-25 15,0 0-15,0 25 16,0-25-16,0 0 16,1 0-16,-1-25 0,25 0 15</inkml:trace>
  <inkml:trace contextRef="#ctx0" brushRef="#br0" timeOffset="75923.98">21977 6226 0,'0'-25'15,"0"0"-15,0 1 16,25-1 0,0 25-1,-1 0 1,-24 25 0,25-25-16,0 24 0,-25 1 15,25-25-15,-25 25 16,25 0-16,-25 0 0,24-1 15,-24 1-15,0 0 0,0 0 0,25 0 16,-25 49-16,0-49 0,0 24 16,0-24-16,0 0 0,0 25 0,0-26 15,0 1-15,-25 0 0,25 25 0,0-26 16,-24 1-16,24 0 0,-25 0 0,25 0 16,-25 0-16,25-1 0,-25-24 0,0 25 15,25 0-15,-24-25 0,-1 25 16,25 0-16,-25-25 0,25 24 15</inkml:trace>
  <inkml:trace contextRef="#ctx0" brushRef="#br0" timeOffset="77443.63">19918 6003 0,'0'0'16,"0"-25"-16,-25 25 16,25-25-1,-24 25-15,-1 0 16,0 0-1,25-25 1,25 25 15,0 0-15,-1 0-16,1 0 16,0 0-16,0-24 0,0 24 15,-1 0-15,1 0 0,0 0 16,0 0-16,0 0 15,-50 0 48,0 0-63,0 0 16,0 0-16,1 0 15,-1 24-15,0-24 0,0 0 0,0 25 16,1-25-16,-1 0 0,0 25 15,0-25-15,0 25 16,1-25-16,-1 25 16,25-1-1,-25-24 1,25 25 0,0 0-1,0 0 1,-25 0-1,25-1-15,0 1 16,0 0-16,0 0 16,0 0-16,0-1 0,0 1 15,0 0-15,0 0 0,0 0 16,0-1-16,0 1 0,0 50 16,0-51-16,0 26 0,0 0 15,0-26-15,0 26 0,0-25 16,25 0-16,-25-1 0,0 1 0,0 0 15,0 0-15,0 0 0,0 24 16,0-24-16,0 0 0,0 0 0,0 0 16,0-1-16,0 1 0,-25 0 15,25 0-15,0 0 0,0-1 16,0 1-16,0 0 16,0 0-16,0 0 15,25-1-15,-25 1 16,0 0-16,25-25 15,-25 25-15,25 0 16,-25-1-16,24-24 0,1 25 16,0-25-1,0 0-15,0 0 0,-1 0 16,1 0-16,0 0 0,0 0 0,0 0 16,-1 0-16,1 0 0,0-25 0,25 25 15,-26 0-15,1 0 0,0 0 0,0-24 16,0 24-16,-1 0 0,1 0 15,-25-25-15,25 25 0,0 0 16</inkml:trace>
  <inkml:trace contextRef="#ctx0" brushRef="#br0" timeOffset="78191.58">22374 6747 0,'-25'0'47,"50"0"31,0 0-63,-1 0-15,1 0 0,0 0 16,25 0-16,-26 0 0,1 0 16,0 0-16,0 0 0,0 0 15,-1 0-15,1 25 0,0-25 0,0 0 16,0 0-16,0 0 0,-1 24 15,1-24 1</inkml:trace>
  <inkml:trace contextRef="#ctx0" brushRef="#br0" timeOffset="80054.7">23168 6524 0,'24'0'15,"-24"24"141,0 1-140,0 0 0,0 0-1,0 0-15,0-1 16,0 1-16,25 0 16,0 0-1,-25 0-15,25-25 0,0 0 16,-25 24-16,24-24 15,1 0-15,0 0 16,0-24-16,0-1 0,-1 0 16,1 0-16,-25 0 15,25 1-15,-25-1 16,0 0-16,0 0 0,0 0 16,0 1-16,0-1 15,0 50 16,0-1-31,0 1 16,0 0-16,-25 0 16,25 0-16,0-1 0,0 26 0,0-25 15,0 0-15,0 24 0,0-24 0,0 25 16,0-1-16,0-24 0,0 25 0,0-1 16,0 1-16,0 0 0,0-26 0,0 26 15,0 0-15,0-1 0,0-24 0,0 25 16,0-1-16,0-24 0,0 0 0,0 24 15,-25-24-15,25 0 0,-24 0 0,24 0 16,-25-25-16,0 24 0,0-24 16,0 25-16,1-25 0,-1 0 0,0-25 15,0 1-15,0-1 16,1 0-16,-1 0 0,25 0 0,-25-24 16,25-1-16,0 25 0,0-24 0,0-1 15,0 1-15,0-1 0,25 0 0,0 1 16,-1-1-16,1 1 0,0 24 0,0-25 15,24 1-15,1 24 0,-25 0 16,0 0-16</inkml:trace>
  <inkml:trace contextRef="#ctx0" brushRef="#br0" timeOffset="80554.98">23738 6276 0,'0'0'0,"-25"0"47,25 24-31,0 1-16,-25-25 0,25 25 15,0 0-15,-24 0 0,24-1 0,-25 51 16,25-50-16,0 24 0,-25 1 16,25-25-16,0 24 0,0-24 0,0 25 15,0-26-15,0 26 0,0-25 16,25 25-16,0-26 0,-25 1 0,24 0 15,-24 0-15,50 24 0,-25-49 16</inkml:trace>
  <inkml:trace contextRef="#ctx0" brushRef="#br0" timeOffset="80985.45">24036 6499 0,'0'0'0,"-25"0"0,0 0 16,0 0 0,25 25-16,-24-25 15,24 24-15,0 1 0,-25 0 16,25 0-16,0 0 0,0-1 0,-25-24 15,25 25-15,0 0 0,0 0 16,0 0-16,0-1 0,25 1 0,-25 0 16,25-25-16,-25 25 0,24 0 0,1 0 15,0-25-15,0 0 0,0 24 16,-1-24-16,26 0 0,-25 0 16,0 0-16,-1-24 0,1 24 0,-25-25 15,25 25-15,0-25 0,-25 0 0,25 0 16,-25 0-16,0 1 0,0-26 15,-25 25-15,25 0 0,-25 1 0,0 24 16,0-25-16,1 0 0,-1 0 0,0 25 16,0-25-16,0 25 0,1 0 15,-1 0-15,0 0 16,0 25-16</inkml:trace>
  <inkml:trace contextRef="#ctx0" brushRef="#br0" timeOffset="81511.78">24457 6251 0,'0'-25'16,"0"50"-16,0-75 16,25 50 46,-25 25-46,25-25-1,-25 25-15,25-25 16,-25 25-16,25-25 16,-25 24-16,24-24 15,-24 25-15,25-25 0,-25 25 16,25-25-16,-25 25 0,25-25 0,-25 25 16,0-1-16,25 1 0,-25 0 0,24 0 15,-24 24-15,0-24 0,25 0 0,-25 25 16,0-1-16,0-24 0,0 25 0,0-1 15,-25-24-15,25 25 0,-24-25 0,24-1 16,-25 26-16,0 0 16,0-26-16,0 1 0,1-25 0,-1 25 15,25 0-15,-25-25 0,0 25 0,0-1 16,1-24-16,24 25 0,-25-25 16,50 0-1</inkml:trace>
  <inkml:trace contextRef="#ctx0" brushRef="#br0" timeOffset="83790.86">24904 6077 0,'-25'0'15,"50"0"126,-25-25-125,25 25-16,0 0 15,-1 0 1,1 0-1,0 0-15,0 0 16,0 0-16,-1 0 16,1 0-1,0 0-15,0 0 16,0 0 0,-1 0-16,-24 25 109,0 0-93,-24 0-16,24 0 15,0-1-15,-25-24 16,25 25-16,0 0 15,0 0-15,-25-25 0,25 25 16,0-1-16,0 1 0,0 0 16,0 0-16,0 0 0,0-1 15,0 1-15,0 0 0,0 0 16,0 0-16,0-1 0,0 1 0,0 0 16,0 0-16,0 0 0,0-1 0,0 1 15,0 0-15,0 0 0,0 0 0,0-1 16,0 1-16,0 0 0,0 0 0,0 0 15,0 0-15,0-1 0,25 51 32,-25-50-32,0-1 0,0 1 15,0 0-15,0 0 16,0 0-16,-25-1 16,25 1-16,0 0 0,0 0 15,0 0 1,0-1-16,0 1 15,0 0-15,0 0 16,0 0-16,0-1 16,0 1-1,0 0 1,0 0 0,0 0-1,0-1 1,0 1-16,-25-25 15,0 25-15,1 0 16,-1-25 0,0 25-16,0-25 15,0 0-15,1 0 16,-1 24-16,0-24 0,0 0 16,0 0-16,0 0 0,1 0 15,-1 0-15,25-24 31</inkml:trace>
  <inkml:trace contextRef="#ctx0" brushRef="#br0" timeOffset="85338.29">25524 6921 0,'-25'0'15,"0"0"1,50 0 31,0 0-31,0 0-16,0 0 0,-1 0 0,1 0 15,-25-25-15,25 25 0,0 0 0,0 0 16,-1 0-16,1-25 0,0 25 0,0 0 15,0 0-15,-1 0 0,1 0 16,0 0-16,0 0 0,0 0 16,0 0-16</inkml:trace>
  <inkml:trace contextRef="#ctx0" brushRef="#br0" timeOffset="85607.9">25772 6722 0,'-25'0'0,"50"0"0,-50-25 16,25 50 30,0 0-30,0 0-16,0-1 0,0 1 0,-25 0 16,25 0-16,0 0 0,0 24 0,0-24 15,0 0-15,0 0 0,0 0 16,0-1-16,0 26 0</inkml:trace>
  <inkml:trace contextRef="#ctx0" brushRef="#br0" timeOffset="86253.04">26243 6573 0,'0'0'0,"0"-25"16,25 25 0,-25-24-1,25 24-15,0 0 16,0-25-16,-1 25 0,1 0 15,0 0-15,0 0 0,0 0 16,-1 0-16,1 0 16,-25 25-16,25-25 0,0 24 15,-25 1-15,0 0 16,0 0-16,-25-25 16,25 25-16,-25-25 0,0 24 15,1-24-15,-1 0 0,25 25 0,-25-25 16,0 0-16,0 0 0,50 0 47,0 0-47,0 0 0,0 0 15,-1 25-15,1-25 0,-25 25 16,25-25-16,0 25 0,0-1 16,-25 1-16,24 0 0,-24 0 15,25 0-15,-25 0 0,0-1 0,0 1 16,0 0-16,-25 0 15,1 0 1,-1-25-16,0 0 0,0 24 16,0-24-16,1 0 0,-1 0 0,0 0 15,-25 0-15,26 0 0,-1-24 0,0 24 16,0 0-16,0-25 0,1 25 16,24-25-16,-25 25 0</inkml:trace>
  <inkml:trace contextRef="#ctx0" brushRef="#br0" timeOffset="86731.03">26814 6573 0,'0'0'0,"49"-49"15,-49 24 1,25 25-16,0 0 16,0 0-16,0 0 0,-1 25 15,1-1 1,0 1-16,-25 0 0,0 0 16,0 0-16,25-1 0,-25 1 0,0 0 15,0 0-15,0 0 0,-25-1 0,25 1 16,-25 0-16,25 0 0,-25 0 15,1-25-15,24 25 0,-25-25 0,0 24 16,0-24-16,0 25 0,1-25 16,24 25-16,-25-25 0,0 25 15,50-25 17,0 0-17,-1 0-15,1 0 16,0 0-16,0 0 0,0 0 15,-1 0-15,1 0 0,0-25 0,74 25 16,-74 0 0,0 0-16,0 0 0,-25-25 0,25 25 15,-1 0-15,1 0 0,0 0 16,0 0-16</inkml:trace>
  <inkml:trace contextRef="#ctx0" brushRef="#br0" timeOffset="87124.75">27508 6623 0,'-24'-25'0,"48"50"0,-48-75 16,-1 50-16,25-25 0,0 1 15,25 24 17,-25-25-32,24 25 15,-24 25 1,25-25-16,-25 24 0,25-24 15,-25 25-15,25-25 0,-25 25 16,25 0-16,-1 0 0,1-25 16,0 24-16,-25 1 0,25-25 0,0 25 15,-1 0-15,1-25 16,0 0-16,0 0 16</inkml:trace>
  <inkml:trace contextRef="#ctx0" brushRef="#br0" timeOffset="87363.13">27955 6449 0,'0'0'0,"0"-25"0,25 1 15,-50 48 17,25 1-17,-25 0-15,0 0 16,25 0-16,0-1 0,-25 1 15,25 0-15,-24 25 0,24-26 0,-25 1 16,25 25-16,-25-25 0,25 24 16,-25-24-16,25 0 0,0 25 0,-25-26 15,25 26-15,-24-25 0,24 0 0,0-1 16,-25 1-16,25 0 0,0 0 16</inkml:trace>
  <inkml:trace contextRef="#ctx0" brushRef="#br0" timeOffset="87647.62">28253 6325 0,'0'-25'0,"-50"75"31,25-50-31,0 50 16,25-26-16,-24 51 16,-1-50-16,0 49 0,25-24 0,0-1 15,-25-24-15,25 25 0,0-26 16,0 26-16,0 0 0,0-1 16,0-24-16,25 0 0,-25 0 15,25 0-15,0-1 0,-1-24 16</inkml:trace>
  <inkml:trace contextRef="#ctx0" brushRef="#br0" timeOffset="88035.86">28501 6524 0,'0'0'0,"0"-25"16,-25 25-16,0 0 15,0 0-15,0 25 16,1-1 0,24 1-16,-25-25 15,25 25-15,0 0 0,0 0 16,0-1-16,0 1 16,0 0-16,25-25 0,-25 25 15,24-25-15,-24 25 0,25-25 0,-25 24 16,25-24-16,-25 25 0,25-25 15,0 25-15,-25 0 0,24-25 16,-24 25-16,25 0 0,-25-1 16,0 1-16,-25-25 15,25 25 1,-24-25-16,-1 0 0,0 0 16,0 25-16,0-25 0,1 0 15,-1 0-15,0 0 0,0-25 0,0 25 16,1-25-16</inkml:trace>
  <inkml:trace contextRef="#ctx0" brushRef="#br0" timeOffset="88486.87">28848 6226 0,'0'-25'16,"25"25"0,-1 0 15,1 0-16,-25 25-15,0 0 16,25 0-16,-25-1 16,0 1-16,25 0 0,-25 0 15,0 0-15,25-1 0,-25 1 16,0 0-16,0 25 0,24-26 0,-24 1 16,0 25-16,0-25 0,0-1 0,0 26 15,0-25-15,0 0 0,0-1 0,0 1 16,0 25-16,-24-25 0,-1 0 15,25-1-15,-25 1 0,0 0 0,0 0 16,1-25-16,24 25 0,-25-25 16,25 24-16,-25-24 0,0 25 15</inkml:trace>
  <inkml:trace contextRef="#ctx0" brushRef="#br0" timeOffset="88870.63">29418 6672 0,'0'0'0,"-24"0"0,-26 0 32,25 0-32,50 0 78,0 0-63,0 0 1,-1 25-16,1-25 0,0 0 0,0 0 16,0 0-16,-1 0 0,1 0 0,0 0 15,0 0-15,0 0 16</inkml:trace>
  <inkml:trace contextRef="#ctx0" brushRef="#br0" timeOffset="89054.74">29344 6821 0,'0'0'16,"-25"0"-16,25 25 15,25-25 17,0 0-32,0 0 15,-1 0-15,1 0 16,0 0-16,0 0 0,0 0 15,-1 0-15,1 0 0,-25 25 16,25-25-16</inkml:trace>
  <inkml:trace contextRef="#ctx0" brushRef="#br0" timeOffset="90239.11">30138 6325 0,'0'0'0,"-25"0"16,25-25 0,0 1 30,25 24-30,-1 0 0,1 0 15,0 0 16,0 0-32,0 0 1,0 0 0,-1 0 15,1 0 0,-25 24-31,25-24 16,-25 25-1,25-25 1,-25 25 0,0 0-1,-25-25-15,0 0 16,25 25-16,-25-25 0,1 0 16,-1 0-16,25 24 0,-25-24 0,0 0 15,0 0-15,0 0 0,1 25 16,-1-25-16,0 0 15,50 0 64,0 0-64,-1 0-15,1 0 0,-25 25 16,25-25-16,0 0 0,0 25 0,24 0 15,-24-1 1,0 1-16,-25 0 16,0 0-16,25 0 0,-25-1 15,0 1-15,-25 0 16,0 0-16,0-25 16,25 25-16,-24-25 15,-1 0-15,0 24 0,0-24 16,0 0-16,0 0 0,1 0 15,-1 0-15,0 0 0,0 0 0,0 0 16,1 0-16,-1 0 0,25-24 16,-25 24-16,0 0 15,25-25 1,-25 25-16</inkml:trace>
  <inkml:trace contextRef="#ctx0" brushRef="#br0" timeOffset="92239.36">30634 6325 0,'0'-25'31,"25"25"32,-1 0-48,1 0 1,0 0-16,0 0 15,0 25 1,-25 0 0,0 0-16,0 0 15,0-1-15,-25-24 0,25 25 0,0 0 16,-25 0-16,25 0 0,-25-1 16,25 1-16,-25 0 15,1 0-15,-1 0 16,0-25-16,0 24 15,0-24-15,1 0 16,-1 25-16,0-25 16,0 0-16,25 25 47,25-25 62,0 0-93,0 0-16,-1 0 15,1 0-15,0 0 0,0 0 16,0 0-16,-1 0 0,1 0 0,0 0 15,0 0-15,0 0 0,24 0 0,-24 25 16,0-25-16,0 0 0,-1 0 16,1 0-16,-25 25 15,-25-25 17</inkml:trace>
  <inkml:trace contextRef="#ctx0" brushRef="#br0" timeOffset="92727.4">31279 6722 0,'-25'0'47,"25"25"-32,-25-25 1,25 25-16,0-1 16,25-24 15,-25 25-31,25-25 16,0 0-1,-25-25-15,24 25 0,-24-24 16,0-1-1,-24 0-15,-1 25 16,0 0 0,0 0-16,0 0 15</inkml:trace>
  <inkml:trace contextRef="#ctx0" brushRef="#br0" timeOffset="93283.96">32172 6127 0,'0'-25'15,"0"50"-15,0-75 0,0 25 16,-25 25 46,25 25-62,0 0 16,0 0-16,-25-25 0,25 49 16,0-24-16,-25 0 15,25 0-15,0 0 0,0-1 0,0 1 0,0 0 16,-25 0-16,25 0 0,0-1 16,0 1-16,0 0 0,0 0 15,0 0-15,-24-25 0,24 24 0,0 1 16</inkml:trace>
  <inkml:trace contextRef="#ctx0" brushRef="#br0" timeOffset="93670.95">31477 6598 0,'0'0'0,"-49"25"16,73-25 15,1 0-16,0 0-15,0 0 0,0 0 16,-1 0-16,1 0 0,25 0 0,-25 0 16,24 0-16,1 0 0,-25 0 0,24 0 15,1 0-15,24 0 0,-24 0 0,-1 0 16,1 0-16,0-25 0,-1 25 0,-24 0 16,25 0-16,-1 0 0,-24 0 0,0 0 15,0 0-15,0 0 0,-1 25 0,1-25 16</inkml:trace>
  <inkml:trace contextRef="#ctx0" brushRef="#br0" timeOffset="94319.9">32097 6846 0,'0'0'0,"0"-25"31,-25 25-15,1 0-16,-1 0 15,0 0-15,0 25 16,0 0-16,1-25 15,-1 25-15,25 0 16,-25-25-16,25 24 0,-25-24 16,25 25-16,0 0 15,0 0 1,25-25-16,0 0 0,-25 25 0,25-25 16,-1 24-16,1-24 0,-25 25 15,25-25-15,-25 25 16,25-25-16,-25 25 0,0 0 15,0-1-15,0 1 16,0 0-16,-25-25 16,0 25-16,0-25 15,25 25-15,-24-25 0,-1 0 16,0 0-16,0 0 16,0 0-16,1 0 0,-1 0 0,0 0 0,0-25 15,0 25-15,1 0 0,-1-25 0,0 25 16,0-25-16,0 25 0,1-25 15,48 25 17,-24-24-32</inkml:trace>
  <inkml:trace contextRef="#ctx0" brushRef="#br0" timeOffset="100832.07">14734 6077 0,'-25'0'0,"0"0"15,1 0 1,24 25-1,-25-25 1,25 25-16,-25-25 0,25 25 0,-25-1 16,0 1-16,1 0 0,24 25 0,-25-1 15,0 1-15,0 24 0,-24-24 0,24 24 16,0 1-16,-25-1 0,25 0 0,-24 1 16,24-1-16,-25 1 0,26-1 0,-1-24 15,-25 24-15,25-24 0,-24-1 0,-1 75 16,1-74-16,24-25 0,0 24 15,-25 1-15,26-25 0,-1 0 16,0-1-16,0 1 0,0 0 0,25 0 16,0 0-16,-24-25 0,24 24 15</inkml:trace>
  <inkml:trace contextRef="#ctx0" brushRef="#br0" timeOffset="101839.39">14784 6052 0,'-25'0'31,"0"0"-15,0 0-1,0 0 17,1 25-17,-1-25 1,0 0 0,25 25-16,-25-25 0,0 0 15,1 25-15,-1-25 0,0 0 16,25 25-16,-25-25 0,0 24 0,1-24 15,24 25-15,-25-25 0,0 25 16,0-25-16,25 25 0,-25-25 0,25 25 16,-25-25-16,50 0 31,-25-25-15,25 25-16,0-25 15,0 0-15,0 0 16,-1 1-16,1 24 0,-25-25 15,25 25-15,0-25 0,0 25 16,-1-25-16,1 25 16,0 0-1,-25 25 1,0 0 0,25-25-16,-25 25 15,0-1-15,0 1 16,0 0-16,0 0 0,0 0 15,-25-1-15,25 1 16,0 0-16,0 0 0,0 0 16,0-1-16,0 1 15,0 0-15</inkml:trace>
  <inkml:trace contextRef="#ctx0" brushRef="#br0" timeOffset="102530.51">14511 5531 0,'-25'0'47,"25"25"-32,-25 0-15,25 0 16,-25 0-16,25-1 0,0 1 16,0 0-16,0 0 15,0 0-15,0-1 0,0 1 16,0 0-16,0 0 15,25-25-15,0 25 0,0-25 16,0 0 0,-1 0-16,1 0 0,0 0 15,0-25-15,0 25 16,-1-25-16,1 25 0,0-25 16,0 25-16,-25-25 0,0 1 15,25 24-15,-25-25 16,0 0-16,0 0 15,0 0-15,0 1 16,-25-1-16,25 0 0,-25 25 0,25-25 16,-25 25-16,25-25 0,-25 25 0,1-24 15,-1 24 1,0 0-16,0 0 0,25 24 16,-25-24-16,1 0 0,-1 25 0,0-25 15,0 0-15,25 25 0,-25-25 0,1 0 16,24 25-16,-25-25 0</inkml:trace>
  <inkml:trace contextRef="#ctx0" brushRef="#br0" timeOffset="107868.05">16421 6127 0,'0'-25'46,"0"50"-14,-25-25-17,25 25-15,-25-25 0,25 24 0,-25 26 16,0-25-16,25 0 16,-74 99-16,49-75 15,-24 50-15,24-24 16,0-26-16,-49 75 0,49-49 0,-25-25 15,25 24-15,-24-24 0,24-1 0,0 1 16,-24-1-16,24 1 0,0 0 0,-25-1 16,26-24-16,-1 25 0,0-1 0,0-24 15,0 49-15,1-49 0,24 0 16,-25 0-16,25 0 16</inkml:trace>
  <inkml:trace contextRef="#ctx0" brushRef="#br0" timeOffset="108720.46">16495 6127 0,'-25'0'31,"1"0"16,-1 0-31,0 0-1,25 25 1,-25-25-16,0 24 0,0 1 16,1-25-1,24 25-15,-25-25 16,25 25-16,-25-25 0,0 0 31,25 25-31,25-50 31,-25 0-31,25 25 0,0-25 16,-1 0-16,1 1 16,0-1-16,0 25 15,-25-25-15,25 25 0,0-25 16,-1 25-16,1 0 16,0 0-1,-25 25 1,0 0-1,0 0-15,0-1 16,0 1-16,0 0 0,0 0 16,0 0-16,0-1 0,0 1 15,0 0-15</inkml:trace>
  <inkml:trace contextRef="#ctx0" brushRef="#br0" timeOffset="109326.93">15701 5829 0,'-24'0'31,"24"-25"-31,-25 25 31,25 25-31,0 0 16,-25 0-16,25 0 15,0-1-15,0 1 0,0 0 16,0 0-16,0 0 16,25-1-16,0 1 15,-1-25-15,1 25 16,0-25-16,0 0 0,0 0 15,-1 0-15,1 0 0,0 0 0,0-25 16,0 25-16,-1-25 0,1 25 16,0-24-16,-25-1 0,25 25 0,-25-25 15,0 0-15,0 0 0,0 1 0,0-1 16,0 0-16,0 0 0,0 0 0,-25 0 16,25 1-16,0-1 0,-25 25 0,25-25 15,-25 25-15,1 0 0,-1 0 16,0 0-16,0 0 0,0 25 15,1 0-15,-1-25 0,0 24 0,0-24 16,0 25-16,25 0 0,-24 0 0,-1-25 16,25 25-16,0 0 0</inkml:trace>
  <inkml:trace contextRef="#ctx0" brushRef="#br0" timeOffset="110683.67">24259 6152 0,'0'-25'0,"-25"25"15,0 0 1,1 0-16,24 25 15,-25-25-15,25 24 0,-25-24 0,0 25 16,0 25-16,1-25 0,-1 24 0,-25 1 16,25-1-16,-24 26 0,24-1 0,-25-24 15,1 24-15,-1 1 0,0-1 0,1 1 16,24-1-16,-25 0 0,1 1 0,-1-26 16,-49 75-16,49-49 0,1-26 15,24 1-15,-25 0 0,26-1 16,-26-24-16,25 25 0,0-1 0,1-24 15,-1 0-15,0 0 0,0-1 0,25 1 16,-25 0-16</inkml:trace>
  <inkml:trace contextRef="#ctx0" brushRef="#br0" timeOffset="111632.16">24185 6201 0,'0'-25'15,"-25"25"16,0 0 1,0 0-32,25 25 15,-25-25-15,1 25 0,-1-25 16,0 0-16,0 25 0,0-25 16,1 25-16,-1-25 15,0 24-15,0-24 0,25 25 16,-25-25-16,0 0 15,50 0 1,-25-25 0,25 25-16,0-24 0,0-1 15,0 25-15,-25-25 16,24 25-16,1-25 0,0 25 0,-25-25 16,25 25-16,0 0 0,-25-24 0,24 24 15,1 0-15,0 0 0,0 0 16,0 0-16,-25 24 15,0 1-15,0 0 16,0 0-16,0 0 16,-25-25-16,25 24 15,0 1-15,0 0 16,0 0-16,0 0 16,-25-1-16,25 1 15</inkml:trace>
  <inkml:trace contextRef="#ctx0" brushRef="#br0" timeOffset="112379.33">23143 5631 0,'-25'0'16,"0"24"-1,25 1 1,0 0-1,-25-25-15,25 25 0,0 0 16,0-1-16,0 1 16,0 0-16,25-25 0,-25 25 0,25 0 15,0 0-15,0-25 16,-1 0-16,-24 24 0,25-24 16,0 0-16,0 0 0,0 0 15,-1 0-15,1-24 16,0 24-16,0 0 0,-25-25 15,25 25-15,-1 0 0,-24-25 0,25 0 16,0 25-16,-25-25 16,0 0-16,0 1 15,25-1-15,-25 0 16,0 0-16,0 0 16,-25 1-16,0-1 15,0 25-15,25-25 16,-24 25-16,-1 0 0,0 0 15,0 0-15,0 0 16,1 0-16,-1 0 0,0 0 0,0 25 16,0-25-16,1 25 0,-1-25 15,0 24-15,0-24 0,0 25 0,1 0 16,24 0-16,-25-25 0,25 25 16,0-1-16,0 1 0,25-25 15</inkml:trace>
  <inkml:trace contextRef="#ctx0" brushRef="#br0" timeOffset="114906.96">7665 8582 0,'0'-24'16,"24"-1"-1,-24 0-15,0 0 32,0 50-1,-24-25-31,-1 25 16,0 0-16,0-25 15,25 24-15,-25-24 0,25 25 16,-24-25-16,-1 25 0,0 0 15,25 0-15,-25-25 0,25 24 16,0 1-16,0 0 16,25-25-16,0 0 0,0 25 15,-1-25-15,1 25 16,0-25-16,0 0 0,-25 24 16,25-24-16,-1 0 0,-24 25 0,25-25 15,0 0-15,-25 25 0,25-25 0,0 25 16,-25 0-16,24-25 15,-24 24-15,0 1 16,0 0 0,-24-25-16,-1 25 0,0-25 15,25 25-15,-25-25 0,0 0 16,1 0-16,24 25 0,-25-25 0,0 0 16,0 0-16,0 0 0,1 0 15,24-25-15,-25 0 0,25 0 16</inkml:trace>
  <inkml:trace contextRef="#ctx0" brushRef="#br0" timeOffset="115498.98">8062 8161 0,'0'-25'16,"0"50"-16,24-50 0,1 25 63,0 25-48,-25 0-15,0-1 16,0 1-16,0 0 15,0 0-15,-25 0 16,25-1-16,-25 1 16,1-25-16,-1 25 15,0-25-15,25 25 16,-25-25-16,0 0 16,25 25-16,25-25 31,0 0-31,0 0 15,0-25-15,-1 25 0,1 0 16,0 0-16,0 0 0,0 0 16,-1-25-16,1 25 0,0 0 15,0 0-15,0 0 0,-1 0 16,1-25-16</inkml:trace>
  <inkml:trace contextRef="#ctx0" brushRef="#br0" timeOffset="116011.57">8582 8483 0,'-24'-49'31,"24"24"-15,24 25 15,1 0-16,-25 25-15,25-25 16,-25 24-16,25-24 0,0 25 16,-1 0-16,1 0 15,-25 0-15,25-25 0,0 24 0,0 1 16,-1-25-16,1 25 16,0 0-16,0-25 15</inkml:trace>
  <inkml:trace contextRef="#ctx0" brushRef="#br0" timeOffset="116274.89">9029 8310 0,'0'0'0,"0"-25"0,0 50 31,0-1-16,-25 1-15,25 0 16,-25 0-16,25 0 0,0-1 0,0 1 16,-25 0-16,25 0 0,0 0 0,-24 24 15,24-24-15,0 0 0,-25 0 0,25-1 16,0 1-16,0 0 0,-25 0 0,25 0 16,0-1-16,0 1 0,-25 0 0,25 0 15,0 0-15,0-1 0,0 1 16</inkml:trace>
  <inkml:trace contextRef="#ctx0" brushRef="#br0" timeOffset="116626.81">9376 8260 0,'25'0'0,"-50"0"15,50-25-15,-50 25 32,25 25-17,-25-25-15,25 25 16,-24-25-16,24 25 0,0-1 15,0 1-15,-25 0 0,0 25 16,25-1-16,-25 1 0,25-1 16,0 1-16,0 24 0,0-49 15,0 0-15,0 0 0,0 0 16,0-1-16,25-24 0,-25 50 16,25-50-16,0 25 0,-25 0 0</inkml:trace>
  <inkml:trace contextRef="#ctx0" brushRef="#br0" timeOffset="117038.78">9674 8409 0,'0'0'16,"-25"0"15,25 25-15,-25-1-16,25 1 15,-25-25-15,25 25 16,0 0-16,0 0 16,0-1-16,0 1 15,25-25-15,0 25 16,0-25-16,-25 25 15,25-25-15,-1 25 0,1-1 16,-25 1-16,25-25 16,-25 25-16,0 0 15,0 0-15,-25-1 16,0-24 0,25 25-16,-24-25 0,-1 0 15,0 0-15,0 0 0,0 0 16,1 0-16,-1 0 0,25-25 0,-25 25 15</inkml:trace>
  <inkml:trace contextRef="#ctx0" brushRef="#br0" timeOffset="117431.48">9947 8136 0,'0'0'0,"24"0"32,1 25-17,0 0 1,0-1-16,-25 1 15,25-25-15,-25 25 0,25 0 0,-25 0 16,0-1-16,24 1 0,-24 25 16,0-25-16,0-1 0,0 1 0,0 25 15,0-25-15,0-1 0,0 26 0,0-25 16,0 0-16,0 123 16,-24-123-1,24 0-15,-25 0 0,25 0 0,-25-25 16,25 24-16,-25 1 0,0 0 15</inkml:trace>
  <inkml:trace contextRef="#ctx0" brushRef="#br0" timeOffset="118039.39">10567 8706 0,'-25'0'31,"0"0"-15,50 0 46,0 0-46,0 0-16,-1 0 0,1 0 15,0 0-15,25 0 0,-26-24 16,1 24-16,0 0 0,25 0 0,-26 0 16,1 0-16,0-25 0,0 25 0,0 0 15,-1 0-15,1 0 0,0 0 16</inkml:trace>
  <inkml:trace contextRef="#ctx0" brushRef="#br0" timeOffset="118299.9">10790 8483 0,'0'-25'16,"0"50"31,0 0-47,0 0 16,0 0-16,0-1 0,0 26 0,0-25 15,25 0-15,-25 24 0,0-24 0,0 0 16,0 0-16,0 24 0,0-24 15,0 0-15,0 0 0,0-1 0,25 1 0</inkml:trace>
  <inkml:trace contextRef="#ctx0" brushRef="#br0" timeOffset="119188.46">11584 8310 0,'0'-25'16,"0"0"-1,0 50 48,0 0-63,0-1 16,0 1-16,0 0 0,0 0 0,0 0 15,0 24-15,0-24 0,0 25 0,0-26 16,0 1-16,0 25 0,0-25 15,0-1-15,0 1 0,0 0 0,0 0 16,0 0-16,0-1 0,0 1 0</inkml:trace>
  <inkml:trace contextRef="#ctx0" brushRef="#br0" timeOffset="119707.52">11931 8409 0,'0'0'0,"0"-25"0,0 0 16,25 25-16,-25-25 15,25 25-15,-1 0 16,-24-24-16,25 24 15,0 0-15,0 0 0,-25 24 16,25-24-16,-25 25 0,24-25 0,-24 25 16,0 0-16,25 0 0,-25-1 0,0 1 15,0 0-15,0 0 0,0 0 16,0-1-16,-25 1 0,25 0 0,0 0 16,-24 0-16,-1-1 0,0 1 15,0 0-15,0 0 0,1-25 16,-1 0-16,25 25 0,-25-25 0,0 0 15,0 24 1,50 1 15,0-25-15,0 0-16,0 0 16,-1 0-1,1 0-15,0 0 0,25 0 16,-26 0-16,1 0 0,0-25 0,0 25 15,25 0-15,-26 0 0,1 0 0,0 0 16,25 0-16,-26 0 0,1 0 0,0 0 16,0 0-16,0 0 15</inkml:trace>
  <inkml:trace contextRef="#ctx0" brushRef="#br0" timeOffset="120221">12898 8483 0,'0'-25'31,"-24"25"-15,-1 0 15,25 25-31,-25-25 0,25 25 16,-25-25-16,25 25 0,-25 0 15,25-1 1,0 1-16,0 0 15,25-25 1,-25 25-16,25-25 0,0 25 16,0-25-16,-1 24 0,1-24 15,-25 25-15,25-25 0,0 25 0,0 0 16,-25 0-16,0-1 16,0 1-1,-25-25 1,0 25-16,0-25 15,0 0-15,1 0 0,-1 0 16,0 0-16,0 0 0,0 0 0,1 0 16,-1 0-16,0-25 0,0 25 0,0 0 15,25-25-15,-24 25 0</inkml:trace>
  <inkml:trace contextRef="#ctx0" brushRef="#br0" timeOffset="120588.06">13320 8334 0,'0'0'0,"0"-24"31,25 24-31,0 0 16,0 0 0,-25 24-16,24-24 15,-24 25-15,25 0 0,0-25 16,0 25-16,0 0 0,-1-1 15,1 1-15,0 0 16,0-25-16,49 50 0,-49-26 16,0-24-16,0 0 15,-25 25-15</inkml:trace>
  <inkml:trace contextRef="#ctx0" brushRef="#br0" timeOffset="120847.88">13965 8210 0,'0'25'31,"-25"-25"-31,25 25 16,0 0-16,-25 0 0,25-1 0,-24 1 15,24 25-15,-25-25 0,25 24 0,-25-24 16,25 25-16,-25-26 0,25 26 0,-25-25 15,25 0-15,-24 24 0,24-24 0,0 0 16,-25 0-16,25-1 0,0 1 16,0 0-16,-25 0 0,25 0 0,0-1 15,0 1-15</inkml:trace>
  <inkml:trace contextRef="#ctx0" brushRef="#br0" timeOffset="121131.49">14287 8210 0,'25'0'16,"-50"0"-1,1 25 1,-1 0-16,25 0 0,-25 0 15,25-1-15,0 1 0,-25 0 0,25 25 16,-25-26-16,25 1 0,0 25 0,-24-25 16,24 24-16,0-24 0,-25 25 0,25-26 15,0 26-15,0-25 0,0 0 0,0-1 16,0 1-16,0 0 0,0 0 0,0 0 16,0-1-16,25 1 0,-25 0 15</inkml:trace>
  <inkml:trace contextRef="#ctx0" brushRef="#br0" timeOffset="121547.43">14486 8409 0,'0'0'0,"0"25"47,-25-25-47,25 24 16,0 1-16,-25 0 16,25 0-16,0 0 0,0-1 15,-24 1-15,24 0 16,0 0-16,0 0 15,24-25-15,-24 24 0,25-24 16,-25 25-16,25-25 0,-25 25 16,25-25-16,0 25 0,-1 0 15,-24-1 1,25-24-16,-25 25 0,0 0 16,0 0-1,-25-25-15,1 0 0,-1 25 16,0-25-16,0 0 15,0-25-15,1 25 0</inkml:trace>
  <inkml:trace contextRef="#ctx0" brushRef="#br0" timeOffset="121962.99">14833 8086 0,'25'0'16,"0"25"-1,0-25 1,-1 25-1,1-25-15,-25 25 0,25 0 16,0-1-16,-25 1 16,25 0-16,-25 0 15,0 0-15,0-1 0,24 51 0,-24-50 16,0-1-16,0 26 0,0-25 0,0 0 16,0 24-16,0-24 0,0 25 0,-24-26 15,24 26-15,-25-25 0,25 0 16,-25 24-16,25-24 0,-25 0 0,25 0 15,-25-1-15,25 1 0,-24 0 0,-1 0 16,0 0-16,0-25 16,25 25-16,-25-25 0</inkml:trace>
  <inkml:trace contextRef="#ctx0" brushRef="#br0" timeOffset="122768.58">15577 8756 0,'0'0'0,"0"-25"16,25 25 30,0 0-30,0 0-16,0 0 16,-1 0-16,1 0 0,0 0 15,0 0-15,0 0 0,-1 0 0,26 0 16,-25 0-16,0 0 0,-1 0 0,26 0 16,-25 0-16,0 0 0,-1-25 0,1 25 15,0 0-15,0 0 0</inkml:trace>
  <inkml:trace contextRef="#ctx0" brushRef="#br0" timeOffset="123023.27">15949 8533 0,'0'0'0,"0"-25"15,0 0 1,-24 25 15,24 25-31,0 0 0,0 0 16,0-1-16,0 1 0,0 0 0,-25 0 16,25 0-16,0 24 0,0-24 0,0 0 15,0 24-15,0-24 0,0 0 0,0 0 16,0 0-16</inkml:trace>
  <inkml:trace contextRef="#ctx0" brushRef="#br0" timeOffset="123638.19">16545 8384 0,'0'0'16,"0"-25"-1,25 25 1,-1 0-1,1 0 1,0 0 0,0 0-16,0 0 0,-1 0 15,1 0-15,0 0 0,0 0 16,0 25-16,-25 0 16,24-25-16,-24 25 0,-24-1 15,-1 1-15,0-25 16,0 25-16,0-25 0,1 25 0,-1-25 15,0 0-15,25 25 0,-25-25 0,0 0 16,50 0 15,0 0-31,0 0 0,0 0 16,-1 0-16,1 24 16,0-24-16,0 0 0,0 25 0,-1 0 15,1-25-15,0 25 0,-25 0 0,25-1 16,0 1-16,-25 0 0,0 0 15,0 0-15,0-1 0,-25 1 16,0 0-16,0 0 16,0-25-16,1 0 0,-1 0 15,0 25-15,0-25 0,0 0 0,1 0 16,-1 0-16,0 0 0,0 0 16,0 0-16,1 0 0,-1-25 0,0 25 15</inkml:trace>
  <inkml:trace contextRef="#ctx0" brushRef="#br0" timeOffset="124091.29">17239 8483 0,'0'0'0,"25"-25"16,-25 1-16,25 24 0,0 0 16,-1 0-1,1 24-15,-25 1 16,25 0-16,-25 0 0,0 0 16,25-1-16,-25 1 0,0 0 0,0 0 15,0 0-15,0-1 0,0 1 16,-25 0-16,0 0 0,0 0 15,-24-1-15,24-24 16,0 25-16,0-25 0,1 0 16,-1 0-16,0 25 0,0-25 15,25 25 1,-25-25-16,50 0 16,-25 25-16,25-25 15,0 0-15,0 0 0,-1 0 16,1 0-16,0 0 0,0-25 0,24 25 15,-24 0-15,0-25 0,25 25 0,-26 0 16,1 0-16,0-25 0,0 25 0,0 0 16,0 0-16,-1 0 0,1 0 0,0 0 15</inkml:trace>
  <inkml:trace contextRef="#ctx0" brushRef="#br0" timeOffset="124411.43">17859 8384 0,'0'0'0,"25"0"32,0 0-32,0 25 15,0 0-15,-1-25 16,1 24-16,0 1 0,0 0 0,0-25 16,-1 25-16,1 0 0,0-1 0,0 1 15,0 0-15,-1-25 0,-24 25 0,25-25 16,0 25-16,0-25 15</inkml:trace>
  <inkml:trace contextRef="#ctx0" brushRef="#br0" timeOffset="124627.24">18380 8334 0,'0'0'0,"0"-24"0,0-1 15,0 50 16,0-1-31,0 1 16,-25 0-16,25 0 0,0 0 0,-24 24 16,24-24-16,-25 25 0,25-26 0,0 26 15,-25-25-15,25 0 0,0 24 0,0-24 16,-25 0-16,25 0 0,0-1 0,0 1 16,0 0-16,-25-25 0,25 25 0</inkml:trace>
  <inkml:trace contextRef="#ctx0" brushRef="#br0" timeOffset="124914.69">18604 8235 0,'0'0'0,"0"-25"16,0 50 15,0 0-31,-25-25 0,25 25 0,0 0 16,-25-1-16,25 51 0,0-50 15,-25 24-15,25 26 0,-25-26 16,25 1-16,0 24 16,-25-49-16,25 49 0,0-24 15,0-25-15,0 24 0,0 1 16,0-25-16,0 0 0,25 0 0,-25-1 0,25 1 15</inkml:trace>
  <inkml:trace contextRef="#ctx0" brushRef="#br0" timeOffset="125311">18901 8508 0,'0'0'16,"0"-25"-16,0 0 16,-25 25-1,25 25 1,-24 0 0,24 0-16,-25 0 15,25-1-15,0 1 16,0 0-16,0 0 0,0 0 15,0-1-15,0 1 16,25 0-16,-1 0 16,1-25-16,0 25 0,0-1 15,0-24-15,-1 25 0,1 0 16,0 0-16,-25 0 16,0-1-16,0 1 15,-25-25-15,0 0 0,1 0 16,-1 0-16,0 0 0,0 0 0,0 0 15,1 0-15,-1 0 0,0-25 16,0 25-16,0 0 0,1-24 0</inkml:trace>
  <inkml:trace contextRef="#ctx0" brushRef="#br0" timeOffset="125646.97">19224 8210 0,'24'0'16,"1"25"-16,-25 0 15,25-25-15,0 25 0,-25 0 16,0-1-16,25 1 0,-25 0 0,24 0 15,-24 24-15,0-24 0,0 25 0,25-1 16,-25-24-16,0 25 0,0-1 0,0-24 16,-25 25-16,25-25 0,-24 24 0,24-24 15,-25 25-15,0-26 0,25 1 0,-25 0 16,0 0-16,25 0 0,-24 0 0,-1-25 16,25 24-16,-25-24 0,0 25 0,0-25 15</inkml:trace>
  <inkml:trace contextRef="#ctx0" brushRef="#br0" timeOffset="125988.83">19794 8830 0,'0'-24'16,"25"24"46,0 0-62,0 0 0,-1 0 16,1 0-16,0 0 0,0 0 15,0 0-15,-1 0 0,1 0 16,0 0-16,0 0 0,0 0 0</inkml:trace>
  <inkml:trace contextRef="#ctx0" brushRef="#br0" timeOffset="126186.99">19769 8979 0,'0'0'0,"0"25"16,25-25-1,0 0-15,0 0 16,0 0-16,-1 0 15,1 0-15,0 0 0,0 0 0,0 0 16,-1 0-16,1 0 0</inkml:trace>
  <inkml:trace contextRef="#ctx0" brushRef="#br0" timeOffset="127168.42">20985 8186 0,'0'-25'16,"25"25"0,-1 0-16,1-25 15,0 25-15,0 0 0,0 0 16,-1 0-16,1 0 0,0 0 16,0 0-16,0 0 0,-1 25 15,-24 0-15,25-25 16,-25 24-16,-25 1 0,1 0 15,-1-25-15,0 25 0,0 0 16,0-25-16,1 24 0,-1-24 16,0 0-16,0 0 0,25 25 15,-25-25-15,50 0 32,0 0-32,0 0 0,0 0 15,-1 0-15,1 0 0,0 0 0,0 0 16,0 0-16,-1 0 0,1 25 15,0 0-15,0 0 0,-25-1 16,25-24-16,-25 25 0,0 0 0,24 0 16,-24 0-16,0-1 0,-24 1 15,24 0-15,-25-25 0,25 25 16,-25-25-16,0 25 0,0-25 0,1 0 16,-1 0-16,0 24 0,0-24 0,0 0 15,1 0-15,-1 0 0,0 0 16,-25 0-16,26 0 0,-1-24 0,0 24 15,0-25-15</inkml:trace>
  <inkml:trace contextRef="#ctx0" brushRef="#br0" timeOffset="127637.74">21679 8186 0,'25'-25'31,"0"25"-31,0 0 0,0 0 16,-1 0-16,1 0 15,0 25-15,0-1 0,0 1 16,-25 0-16,24 0 15,-24 0-15,0-1 0,0 1 16,0 0-16,0 0 0,-24-25 0,24 25 16,-25-1-16,0 1 0,0 0 0,0-25 15,1 25-15,-1-25 0,0 25 16,0-25-16,0 0 0,0 0 0,1 24 16,-1-24-16,0 0 0,0 25 15,0-25-15,25 25 16,25-25-1,0 25-15,0-25 16,0 0-16,-1 0 0,1 0 0,0 0 16,0-25-16,25 25 0,-26 0 0,26-25 15,-25 25-15,24 0 0,-24-25 0,25 25 16,-25 0-16,-1 0 0,26-24 0,-25 24 16,0 0-16,-1 0 15</inkml:trace>
  <inkml:trace contextRef="#ctx0" brushRef="#br0" timeOffset="127962.93">20836 8830 0,'0'0'0,"-74"0"15,98 0 1,1 0 0,0 0-16,25 25 0,-26-25 15,26 0-15,0 0 0,24 0 0,-24 0 16,24 0-16,0 0 0,26 0 0,-26 0 15,0 0-15,1 0 0,-1 0 0,1 0 16,-26 0-16,26 0 0,-26 25 0,1-25 16,0 0-16,-26 0 0,26 0 0,-25 0 15</inkml:trace>
  <inkml:trace contextRef="#ctx0" brushRef="#br0" timeOffset="128498.98">21530 9054 0,'-24'0'63,"-1"25"-63,0-25 16,0 24-16,0-24 0,1 0 0,-1 0 15,0 25-15,0-25 0,0 25 16,1-25-16,-1 25 15,25 0-15,25-25 16,-1 24-16,1-24 16,0 25-16,0-25 0,0 25 0,-25 0 15,24-25-15,1 25 0,0-1 0,0-24 16,-25 25-16,25 0 0,-25 0 0,24-25 16,-24 25-16,0-1 0,0 1 15,0 0-15,-24-25 16,-1 0-16,0 25 15,0-25-15,0 0 0,1 0 0,-1 0 16,0 0-16,0 0 0,-99-25 31,99 25-31,25-25 32</inkml:trace>
  <inkml:trace contextRef="#ctx0" brushRef="#br0" timeOffset="135658.99">10145 10120 0,'0'-24'16,"25"24"46,0 0-62,-25 24 16,25-24-16,-25 25 0,24-25 0,1 25 15,0 0-15,0 0 16,0-25-16,-1 24 0,1-24 0,-25 25 16,25 0-16,0-25 0,0 25 15,-1 0-15,1-25 0,-25 24 0,25-24 16,0 25-16,0 0 0</inkml:trace>
  <inkml:trace contextRef="#ctx0" brushRef="#br0" timeOffset="135938.18">10740 10046 0,'0'0'16,"0"-25"-16,25-25 15,-25 75 32,0 0-47,0 0 16,-25 0-16,25 0 0,-24-1 0,24 1 16,-25 25-16,25-25 0,-25 24 0,0-24 15,25 0-15,-25 24 0,25-24 0,-24 0 16,24 0-16,0 24 0,-25-24 0,25 0 15,0 0-15,0 0 0,-25-1 0,25 1 16,-25 0-16</inkml:trace>
  <inkml:trace contextRef="#ctx0" brushRef="#br0" timeOffset="136278.84">11038 9872 0,'0'-25'15,"-25"25"1,25 25-1,-25 0-15,25 0 16,-24 24-16,-1 26 16,25-50-16,0 24 0,-25-24 0,25 25 0,0-25 15,0 24-15,0-24 0,0 25 16,0-26-16,0 26 0,0-25 0,0 0 0,25 24 16,-25-24-16,25 0 0,-25 0 15,24-1-15,-24 1 0,25 0 0,-25 0 16,25 0-16,0-25 0,-25 24 0</inkml:trace>
  <inkml:trace contextRef="#ctx0" brushRef="#br0" timeOffset="136678.91">11336 10096 0,'0'0'0,"-25"0"16,0 0-16,0 0 16,25 24-1,-24-24-15,24 25 0,0 0 16,-25 0-16,25 0 16,0-1-16,0 1 15,0 0-15,25 0 16,-1 0-16,1-1 15,0 1-15,0-25 0,0 25 16,-1-25-16,1 25 0,0 0 16,0-25-16,-25 24 0,25-24 15,-25 25-15,0 0 0,0 0 16,-25 0 0,0-25-16,0 24 15,0-24-15,1 0 0,-1 0 0,0 0 16,0 0-16,0 0 0,1 0 0,-1-24 15,0 24-15,25-25 16</inkml:trace>
  <inkml:trace contextRef="#ctx0" brushRef="#br0" timeOffset="137083.49">11633 9971 0,'0'-24'15,"0"48"-15,0-73 0,25 49 63,0 0-48,-25 25-15,25-25 16,0 24-16,-1 1 16,-24 0-16,25-25 0,0 25 0,-25 0 0,25 0 15,-25-1-15,25 1 0,-1 0 16,-24 0-16,25 0 0,-25 24 0,0-24 16,25 0-16,-25 24 0,0-24 0,0 0 15,0 0-15,0 0 0,0 24 0,0-24 16,-25 0-16,25 0 0,-25-1 0,25 1 15,-24 0-15,-1 0 0,0 0 16,0-1-16,0 1 0,1-25 16,24 25-16,-25-25 0</inkml:trace>
  <inkml:trace contextRef="#ctx0" brushRef="#br0" timeOffset="137641.93">12849 10443 0,'25'0'78,"-1"0"-62,1 0-16,0 0 0,0 0 15,0 0-15,-1 0 0,1 0 0,0 0 16,0 0-16,0-25 0,-1 25 16,1 0-16,0 0 0,0 0 0,0 0 15,0 0-15</inkml:trace>
  <inkml:trace contextRef="#ctx0" brushRef="#br0" timeOffset="137889.04">12923 10616 0,'0'0'0,"25"0"47,0 0-31,0 0-16,-1 0 15,1 0-15,0 0 16,0 0-16,0 0 0,-1 0 16,1 0-16,0 0 0,0 0 15,0 0-15</inkml:trace>
  <inkml:trace contextRef="#ctx0" brushRef="#br0" timeOffset="139027.57">15429 9773 0,'0'-50'15,"0"26"1,0-1 31,24 25-32,1 0-15,0 0 16,0 0-16,0 0 16,-1 0-16,1 0 0,0 0 15,0 0-15,0 0 0,-1 25 16,1-1-16,-25 1 16,-25-25-1,25 25-15,-24-25 0,24 25 16,-25-25-16,0 25 0,0-25 15,0 24 1,50-24 15,0 0-15,0 0-16,-25 25 0,25-25 16,-1 0-16,-24 25 15,25-25-15,0 25 0,0 0 16,-25-1-16,0 1 15,0 0-15,0 0 16,-25-25-16,0 25 0,0-25 16,1 0-16,-1 25 0,0-25 15,0 24-15,0-24 0,1 0 16,-1 0-16,0 0 0,25 25 0,-25-25 16,0 0-16,1 0 15,24-25-15</inkml:trace>
  <inkml:trace contextRef="#ctx0" brushRef="#br0" timeOffset="140162.47">16123 9674 0,'25'0'203,"0"0"-187,-1-25-16,1 25 15,0 0-15,0 0 16,0-25-16,-1 25 0,1 0 16,0 0-16,-25 25 0,25-25 15,-25 25-15,25 0 0,-25-1 0,0 1 16,25-25-16,-25 25 0,0 0 0,0 0 16,0-1-16,-25 1 0,0 0 15,25 0-15,-25 0 0,0-1 16,0 1-16,1-25 15,24 25-15,-25-25 0,0 0 0,0 25 16,0-25-16,1 25 16,-1-25-16,0 0 15,25 25-15,-25-25 78,0 24-62,1-24 0,24 25-16,-25-25 0,0 0 15,25 25-15,-25-25 16,25 25-16,-25-25 16,50 0 109,0 0-110,0 0-15,0-25 16,-1 25-16,1 0 15,50-25-15,-51 25 16,1 0-16,25 0 0,-1-25 0,-24 25 16,0 0-16,0 0 0,0 0 0,0 0 15,-1 0-15,1 0 0,0 0 16,0 0-16,0 0 16,-1 0-16</inkml:trace>
  <inkml:trace contextRef="#ctx0" brushRef="#br0" timeOffset="141342.78">14412 10567 0,'-25'0'15,"50"0"79,-1 0-78,1 0-16,0 0 0,0 0 15,0 0-15,-1-25 0,1 25 0,25 0 16,-25-25-16,24 25 0,1 0 0,-25 0 15,24 0-15,1-25 0,-25 25 0,24 0 16,-24 0-16,25 0 0,-26 0 0,1 0 16,25 0-16,-25-24 0,-1 24 15,26 0-15,-25 0 0,24 0 0,-24 0 16,0 0-16,25 0 0,-25 0 0,24-25 16,1 25-16,-25 0 0,24 0 0,1 0 15,-25 0-15,24-25 0,1 25 0,-25 0 16,24 0-16,1 0 0,-1 0 0,-24 0 15,25 0-15,-25 0 0,24 0 0,1-25 16,-25 25-16,24 0 0,-24 0 0,25 0 16,-26-25-16,26 25 0,-25 0 0,0 0 15,124 0 1,-125 0-16,1-24 0,0 24 0,25 0 16,-26 0-16,1 0 0,25 0 0,-25 0 15,24 0-15,-24 0 0,25-25 16,-26 25-16,26 0 0,0 0 0,-26 0 15,1 0-15,25 0 0,-25 0 0,-1 0 16,1 0-16,0 0 0,0 0 0,0 0 16,-1 0-16,1 0 0,0 0 0,0 0 15,0 0-15,-1 0 0,1 0 16,0 0-16,0 0 0,0 0 0,0 0 16,-1 0-16,26-25 0,-25 25 0,0 0 15,-1 0-15,1 0 0,0 0 0,0 0 16,0 0-16,-1 0 0,1 0 15,0 0-15,0 0 0,0 0 16,-1 0-16,1 0 16,0 25-16,0-25 0,0 0 15,-1 0-15</inkml:trace>
  <inkml:trace contextRef="#ctx0" brushRef="#br0" timeOffset="142743.18">14660 10964 0,'24'0'16,"-48"0"78,-1 0-79,0 24 1,0-24-16,0 25 0,1-25 16,24 25-16,-25-25 0,0 25 15,0-25 1,25 25-16,-25-25 16,50 24-1,0-24 1,0 25-16,0-25 0,-1 0 15,1 0-15,-25 25 0,25-25 0,0 0 16,0 25-16,-1-25 0,1 25 16,0-25-16,0 25 0,0-1 15,-25 1 1,0 0-16,-25-25 16,25 25-16,-25-25 0,0 25 15,0-25-15,1 24 0,-1-24 16,0 0-16,0 25 15,0-25-15,1 0 0,-1 0 16,0 0-16,0 0 0,0-25 16,1 1-16,24-1 15</inkml:trace>
  <inkml:trace contextRef="#ctx0" brushRef="#br0" timeOffset="144137.25">15255 10740 0,'25'0'15,"-25"-24"-15,0-1 16,24 25-16,-24-25 16,0 50 30,-24 0-30,24-1-16,-25-24 16,25 25-16,-25-25 0,25 25 15,-25 0-15,0 0 16,25-1-16,-24-24 0,24 25 0,-25 0 16,25 0-16,-25 0 0,25-1 0,-25 1 15,25 0-15,-25 0 0,25 0 0,0 148 31,0-148-31,25 0 0,-25 0 16,0 24-16,25-24 0,0 0 0,0 0 16,-1 0-16,-24-1 0,25 1 15,0 0-15,0-25 16,-25 25-16,25-25 16</inkml:trace>
  <inkml:trace contextRef="#ctx0" brushRef="#br0" timeOffset="144656.21">15602 10914 0,'0'-25'15,"25"0"1,-50 50 15,0 0-15,1 0-16,-1 0 15,0-1-15,0-24 16,25 25-16,-25-25 16,25 25-16,25-25 31,0 0-15,0 0-16,0 0 15,-1 25-15,1-25 0,0 25 16,0-25-16,0 0 0,-25 24 0,24-24 15,1 25-15,0 0 16,-25 0-16,0 0 16,-25 0-1,0-25-15,1 24 16,-1-24-16,0 0 16,0 25-16,0-25 0,1 0 0,-1 0 15,0 0-15,0 0 0,0 0 16</inkml:trace>
  <inkml:trace contextRef="#ctx0" brushRef="#br0" timeOffset="145140.01">15949 10691 0,'0'0'0,"25"-25"16,0 25 0,0 0-1,0 0 1,-25 25-1,0 0-15,24-25 16,-24 24-16,0 1 16,0 0-1,-24-25-15,24 25 16,-25-25-16,0 25 0,0-25 16,0 24-16,1-24 15,48 0 48,1 0-63,0 0 15,0 0-15,0 0 0,-1 0 16,1 0-16,0 0 0,0 0 16,0 0-16,-1 0 15,1 0-15</inkml:trace>
  <inkml:trace contextRef="#ctx0" brushRef="#br0" timeOffset="145591.07">16197 11112 0,'25'0'63,"0"0"-48,0 0-15,0 0 0,-1-24 16,1 24-16,0 0 0,0 0 0,0 0 15,0-25-15,-1 25 0,1 0 16,0 0-16,0 0 0,0 0 16,-1 0-16</inkml:trace>
  <inkml:trace contextRef="#ctx0" brushRef="#br0" timeOffset="145836.64">16396 10939 0,'0'-25'32,"0"50"-1,0 0-31,0-1 15,0 1-15,0 0 0,0 0 16,0 0-16,0 24 0,0-24 16,0 0-16,0 0 0,0 0 15,0-1-15</inkml:trace>
  <inkml:trace contextRef="#ctx0" brushRef="#br0" timeOffset="146174.6">16793 10815 0,'0'0'0,"25"-25"0,-1 0 31,-24 50 0,0 0-15,0 0-16,0-1 0,0 1 16,0 0-16,0 0 0,0 0 0,0-1 15,0 1-15,0 0 0,0 0 16,0 0-16,0-1 0,0 1 0,0 0 15,0 0-15,0 0 0,25-25 0,-25 25 16</inkml:trace>
  <inkml:trace contextRef="#ctx0" brushRef="#br0" timeOffset="146711.1">17115 10815 0,'25'0'0,"-50"0"0,50-25 0,0 25 15,0 0 1,-1 0-16,1 0 16,0 0-16,0 0 0,0 0 15,-25 25-15,24 0 16,-24-1-16,0 1 15,25 0-15,-25 0 0,0 0 16,-25-1-16,25 1 0,-24-25 16,24 25-16,-25-25 0,25 25 0,-25-25 15,0 25-15,0-1 0,1-24 16,-1 25-16,0-25 16,25 25-16,-25-25 0,25 25 15,-25-25-15,25 25 31,25-25-15,0 0-16,0 0 16,0 0-1,-1 0-15,1 0 0,0 0 16,-25-25-16,25 25 0,0 0 16,-1 0-16,1 0 0,0 0 15,0-25-15,0 25 16,-1 0-16,1 0 15,0 0 1,0 0-16,0 0 16,0 0-1</inkml:trace>
  <inkml:trace contextRef="#ctx0" brushRef="#br0" timeOffset="147300.67">17884 10790 0,'25'0'0,"-25"-25"15,-25 25 17,25 25-32,-25-25 0,1 25 15,-1 0-15,0-1 16,0-24-16,25 25 0,-25-25 15,25 25-15,-24-25 0,24 25 16,24 0 15,1-25-31,-25 24 16,25-24-16,0 25 16,0-25-16,-1 25 0,1-25 15,-25 25-15,25 0 16,-25-1-1,25-24-15,-25 25 0,0 0 16,-25-25 0,25 25-16,-25-25 0,0 25 15,1-25-15,-1 0 16,0 0-16,25 25 0,-25-25 0,0 0 16,1 0-16,-1 0 0,0 0 0,0 0 15,0 0-15,25-25 16,-24 25-16,24-25 15,0 0-15</inkml:trace>
  <inkml:trace contextRef="#ctx0" brushRef="#br0" timeOffset="147811.47">18157 11112 0,'-25'0'0,"50"0"0,-75 0 0,50-24 16,-24 24-16,48 0 31,1 0-15,0 0-16,0 0 16,0 0-16,-1 0 0,1 0 0,0 0 15,0-25-15,0 25 0,-1 0 0,1 0 16,0 0-16,0 0 0,0-25 15,-1 25-15,1 0 0,0 0 16</inkml:trace>
  <inkml:trace contextRef="#ctx0" brushRef="#br0" timeOffset="148063.93">18281 10840 0,'0'0'0,"-25"-25"31,25 50-15,0-1-16,0 1 15,0 0-15,0 0 0,0 0 16,0-1-16,0 1 0,0 25 0,0-25 15,0-1-15,0 1 0,0 25 0,25-25 16,-25 0-16,0-1 0,0 1 0</inkml:trace>
  <inkml:trace contextRef="#ctx0" brushRef="#br0" timeOffset="149075.46">18703 10765 0,'0'-25'31,"25"25"16,-1 0-31,1 0-16,0 0 0,0 0 15,0 0-15,-1 0 16,1 0-16,0 25 16,-25 0-16,25-25 0,-25 25 15,0 0 1,-25-25-16,25 24 0,-25-24 15,0 25-15,1-25 0,-1 25 16,0-25-16,0 0 0,25 25 0,-25-25 16,50 0 31,0 0-47,0 0 15,0 0-15,-1 0 16,1 0-16,0 0 15,0 25-15,0-1 16,-25 1-16,0 0 16,0 0-16,-25 0 15,0-1-15,0 1 16,0-25-16,1 0 0,24 25 16,-25-25-16,0 0 0,0 25 0,0-25 15,1 0-15,-1 0 0,0 0 16,0 0-16,0 0 0,1 0 15,24-25 1,-25 25 0,25-25-16</inkml:trace>
  <inkml:trace contextRef="#ctx0" brushRef="#br0" timeOffset="151870.87">19298 10840 0,'25'-25'171,"0"0"-155,-1 25 0,1 0-16,0 0 15,0 0-15,0 0 16,-1 0-16,-24 25 0,0 0 16,0-1-16,0 1 15,0 0-15,0 0 0,0 0 16,-24-1-16,24 1 0,-25-25 0,0 25 15,0 0-15,0 0 0,1-1 16,-1-24-16,0 0 0,0 25 0,0-25 16,1 25-16,-1-25 0,0 0 15,0 25-15,0-25 16,1 0-16,48 0 1906,1 0-1890,0 0-16,0 0 15,0 0-15,-1 0 16,1-25-16,0 25 0,0 0 16,0 0-16,-1 0 0,1 0 0,0 0 15,0 0-15,0 0 0,-1 0 16,1 0-16,0 0 16,0 0 46,0 0-46,0 0-1,-1 0 1</inkml:trace>
  <inkml:trace contextRef="#ctx0" brushRef="#br0" timeOffset="152759.31">19794 10592 0,'0'0'15,"0"-25"-15,-25 25 0,1 0 0,-1 0 16,0 0 0,25-25-1,25 25 32,0 0 16,-25 25-63,24 0 15,1-1-15,-25 1 0,25 0 16,-25 0-16,25 49 16,0-49-16,-25 49 15,0-49-15,0 25 0,0-25 0,24-1 16,-24 1-16,0 25 0,0-1 15,-24-24-15,24 0 0,-25 0 0,25 0 16,-25 0-16,25-1 0,-25 1 0,0 0 16,25 0-16,-24 0 0,-1-1 0,0-24 15,0 25-15,25 0 0,-25-25 0,1 25 16,-1-25-16,25 25 0,-25-25 16</inkml:trace>
  <inkml:trace contextRef="#ctx0" brushRef="#br0" timeOffset="154134.54">17959 10344 0,'24'0'15,"1"0"1,0 0 0,0 0-1,0 0 1,-1 0-16,1 0 15,0 0 1,0 0-16,0 0 16,-1 0-16,1 0 15,0 0-15,0 0 0,0 0 16,-1 0-16,1 0 16,0 0-16,0 0 15,0 0-15,-1 0 16,1 0-16,0 0 15,0 0-15,0 0 0,0 0 16,-1 0-16,1 0 0,0 0 16,0 0-16,0 0 0,-1 0 15,1 0-15,0 0 0,0 0 16,0 0-16,-1 0 0,1 0 16,0 0-16,0 0 15,0 0-15,-1 0 16,1 0-16,0 24 15,0-24 1,0 0-16,-1 0 16,1 0-16,0 0 15,0 0-15,0 0 16,-1 0-16,1 0 0,0 0 16,0 0-16,0 0 15,-1 0-15,1 0 0,0 0 16,0 0-16,0 0 15,-1 0-15,-24 25 0,25-25 16,0 0-16,0 0 0,0 0 16,0 0-16,-1 0 15,1 0-15,0 0 16,0 0-16,0-25 16,-1 25-16,1 0 0,0 0 0,0 0 15,0 0-15,-1 0 0,1 0 16,0 0-16,0 0 15,0 0 1,-1 0 0,1-24-1,0 24 1,-25-25 0</inkml:trace>
  <inkml:trace contextRef="#ctx0" brushRef="#br0" timeOffset="172099.33">20315 10319 0,'-25'0'16,"25"25"30,0-1 1,25-24 0,0 0-31,0 0-16,-1 0 15,1 0-15,0 0 0,0 0 16,0 0-16,-1 0 0,1 0 16,0 0-16,-25-24 0,25 24 0,0 0 15,-1 0-15</inkml:trace>
  <inkml:trace contextRef="#ctx0" brushRef="#br0" timeOffset="172489.08">20117 10616 0,'0'25'16,"-25"-25"-16,25 25 15,25-25 32,-1 0-47,1 0 16,0 0-16,0 0 15,0 0-15,-1 0 16,1 0-16,0 0 16,0 0-16,0-25 0,24 25 15,-24 0-15,0 0 16</inkml:trace>
  <inkml:trace contextRef="#ctx0" brushRef="#br0" timeOffset="173967.55">22572 9401 0,'0'0'0,"25"-50"31,0 50-31,0 0 0,-1 0 16,1 0-16,0-24 0,0 24 15,0 0-15,0 0 0,-1 0 0,1 0 16,0 0-16,0 24 0,0 1 15,-1-25-15,-24 25 16,0 0-16,0 0 0,0-1 16,-24 1-16,-1 0 15,25 0-15,-25-25 0,0 25 0,0-1 16,1-24-16,24 25 0,-25-25 16,0 0-16,25 25 15,25-25 1,0 0-1,-1 0-15,1 0 0,0 0 16,0 0-16,0 0 16,-1 0-16,-24 25 0,25-25 0,-25 25 15,25-25-15,-25 24 0,25 1 0,-25 0 16,0 0-16,0 0 0,0-1 16,0 1-16,0 0 0,-25-25 15,25 25-15,-25-25 0,0 25 0,1-25 16,-1 24-16,0-24 0,0 0 15,25 25-15,-25-25 0,1 0 0,-26 0 16,25 0-16,0 0 0,0 0 0,1 0 16,-1-25-16,0 25 15,25-24-15</inkml:trace>
  <inkml:trace contextRef="#ctx0" brushRef="#br0" timeOffset="174506.39">23391 9376 0,'25'-25'0,"-50"50"0,50-74 0,-1 49 15,1-25-15,0 25 16,0-25-16,0 25 16,-1 0-16,1 0 0,0 0 15,0 0-15,0 0 0,-1 25 16,1 0-16,0-1 16,-25 1-16,0 0 0,0 0 15,0 0-15,0-1 0,-25 1 0,25 0 16,-25 0-16,25 0 0,-24-1 0,-1 1 15,25 0-15,-25 0 0,0-25 0,0 25 16,1-1-16,-1 1 16,0-25-16,0 25 0,0 0 15,1-25-15,24 25 0,-25-25 0,0 24 16,50-24 15,0 0-31,-1 0 0,1 0 16,0 0-16,0 0 0,24 0 15,-24-24-15,25 24 0,-25-25 16,24 25-16,1-25 0,-25 25 0,24-25 16,-24 25-16,25 0 0,-25 0 0,24 0 15,-24 0-15,0 0 16</inkml:trace>
  <inkml:trace contextRef="#ctx0" brushRef="#br0" timeOffset="175405.76">21630 10294 0,'0'0'0,"-25"0"0,50 0 47,-1 0-32,1 0 1,0 0-16,0 0 0,0 0 15,0 0-15,-1 0 0,1 0 16,25 0-16,-25 0 0,-1 0 0,26-25 16,-25 25-16,24 0 0,-24 0 0,25 0 15,-25 0-15,24 0 0,-24 0 0,25 0 16,-1 0-16,1 0 0,-25 0 0,24-25 16,1 25-16,-1 0 0,1 0 0,0 0 15,-1 0-15,1 0 0,0 0 16,24 0-16,-24 0 0,-1 0 0,1-24 15,24 24-15,-24 0 0,-1 0 0,26 0 16,-26 0-16,1 0 0,0 0 0,-1 0 16,26 0-16,-26 0 0,1 0 0,-25 0 15,24 24-15,1-24 0,-1 0 0,1 0 16,0 0-16,-1 0 0,1 0 0,0 0 16,24 0-16,-24 0 0,24-24 0,-24 24 15,24 0-15,-24 0 0,24 0 0,0 0 16,-24-25-16,0 25 0,-1 0 0,1 0 15,-1 0-15,-24 0 0,25 0 0,-25 0 16,24 0-16,-24 0 0,25 0 16,-25 0-16,24 0 0,-24 0 0,25 0 15,-26 0-15,26 0 0,0 0 0,-26 0 16,26 0-16,-25 0 0,24 0 0,-24 0 16,0-25-16,0 25 0,0 0 0,-1 0 15,1 0-15,0 0 0,-25-25 16</inkml:trace>
  <inkml:trace contextRef="#ctx0" brushRef="#br0" timeOffset="176720.86">21927 10889 0,'25'0'15,"-25"-25"1,25 25 15,-50 0 63,0 25-63,1 0-15,-1 0-16,0-25 15,0 25-15,0-1 16,1-24-16,24 25 0,-25-25 16,25 25-16,-25 0 15,25 0 1,25-25-16,0 0 16,-1 0-16,1 0 15,0 0-15,0 0 0,-25 24 0,25-24 16,-1 0-16,1 0 0,0 0 15,0 0-15,-25 25 0,25-25 0,-1 0 16,-24 25-16,25-25 0,0 25 16,-25 0-16,25-25 0,-25 25 15,0-1-15,0 1 16,0 0 0,-25-25-16,0 25 15,0-25-15,1 25 16,-1-25-16,0 0 0,0 0 15,0 0-15,1 0 0,-1 0 16,25-25-16,-25 25 0,0-25 16,0 25-16,1-25 15</inkml:trace>
  <inkml:trace contextRef="#ctx0" brushRef="#br0" timeOffset="178660.52">22622 10691 0,'25'-25'15,"-25"0"1,0 0-16,0 1 16,0-1-1,-25 50 32,25-1-31,-25-24-16,25 25 0,-25-25 0,25 25 15,-25 0-15,25 0 0,-24-1 0,-1 1 16,25 0-16,-25 0 0,25 0 0,-25-1 16,25 1-16,0 0 0,-25 25 0,25-26 15,-24 1-15,24 25 0,0-25 16,0 24-16,0-24 0,0 25 0,0-1 0,0-24 16,24 25-16,-24-25 0,25 24 0,-25-24 15,25 0-15,0 0 0,-25-1 16,25 1-16,-1 0 0,1-25 0,0 25 15</inkml:trace>
  <inkml:trace contextRef="#ctx0" brushRef="#br0" timeOffset="179152.84">22920 10840 0,'0'-25'16,"-25"25"15,25 25-31,-25-25 16,25 24-16,-25-24 0,25 25 15,-25-25-15,25 25 0,-24 0 16,24 0 0,0-1-16,24-24 15,1 25 1,0-25-16,0 0 16,0 25-16,-1-25 0,1 0 15,0 25-15,0 0 16,0-25-16,-25 24 0,24-24 15,-24 25-15,0 0 16,0 0-16,0 0 16,-24-25-16,-26 25 15,50-1-15,-25-24 0,0 0 0,1 0 16,-1 0-16,0 0 0,0 0 16,0 0-16,1 0 0,24-24 0,-25 24 15,25-25-15,-25 25 0,25-25 16,0 0-16</inkml:trace>
  <inkml:trace contextRef="#ctx0" brushRef="#br0" timeOffset="179434.63">23242 11112 0,'0'-24'0,"0"48"0,25-48 16,0 24-1,-25-25-15,24 25 16,1-25-16,0 25 16,0 0-16,0 0 0,-1 0 15,1 0-15,0-25 0,0 25 0,0 0 16,-1 0-16,1 0 0,0 0 0,0 0 15,-25-25-15,25 25 0,-1 0 0</inkml:trace>
  <inkml:trace contextRef="#ctx0" brushRef="#br0" timeOffset="179662.37">23465 10914 0,'0'25'31,"0"0"-15,0-1-16,0 1 16,0 0-16,0 0 0,0 0 15,0-1-15,0 1 0,0 0 16,0 0-16,0 0 0,0 0 15</inkml:trace>
  <inkml:trace contextRef="#ctx0" brushRef="#br0" timeOffset="180038.62">23812 10790 0,'25'0'16,"0"0"-16,-50 25 31,25 0-15,-25-25-16,25 24 0,0 1 0,-24 0 16,24 0-16,-25 0 15,25-1-15,0 1 0,-25 0 16,25 0-16,-25-25 15,25 25-15,0-1 16,0 1 0,25-25-16,0 0 0,0 0 15,-1 0 1,1 0-16,0-25 0,0 25 0,0 0 16,0-24-16,-1 24 0,1-25 0,0 25 15,0 0-15,0-25 0,-1 25 16,1 0-16</inkml:trace>
  <inkml:trace contextRef="#ctx0" brushRef="#br0" timeOffset="180278.1">24061 10939 0,'0'0'0,"0"-25"0,-25 50 62,25 0-62,0-1 16,-25 1-16,25 0 0,0 0 16,0 0-16,0-1 0,0 1 15,0 0-15,0 0 0,0 0 16,0 0-16,0-1 0</inkml:trace>
  <inkml:trace contextRef="#ctx0" brushRef="#br0" timeOffset="180595.64">24209 10740 0,'0'0'0,"0"-24"0,0-1 16,25 25 15,0 0-15,0 25-16,0-1 16,-1 1-16,-24 0 15,25 0-15,-25 24 0,25-24 0,-25 0 16,25 0-16,-25 0 0,0 24 0,25-24 15,-25 0-15,0 24 0,0-24 0,0 0 16,0 0-16,-25 25 0,25-26 0,-25 1 16,25 0-16,-25 0 0,25 0 0,-25-1 15,25 1-15,-24 0 0,-1 0 0</inkml:trace>
  <inkml:trace contextRef="#ctx0" brushRef="#br0" timeOffset="180924.44">24755 10666 0,'0'-25'0,"-25"0"31,25 50-15,-25 0-16,25 0 16,0 0-16,-24-1 0,24 1 15,0 0-15,0 0 0,-25 0 16,25 24-16,0-24 0,0 0 0,0 0 16,0 24-16,0-24 0,0 0 0,0 0 0,0 24 15,0-24-15,0 0 0,25 0 16,-25 0-16,24-1 0,-24 1 0,25 0 0,0 0 15,0-25-15,0 25 16</inkml:trace>
  <inkml:trace contextRef="#ctx0" brushRef="#br0" timeOffset="181375.6">25053 10790 0,'0'0'15,"0"-25"-15,-25 25 47,25 25-47,0 0 16,-25-25-16,25 25 15,-25-1-15,25 1 16,-24 0-16,24 0 16,0 0-16,24-25 15,1 24-15,0-24 16,0 25-16,0-25 0,-25 25 16,24-25-16,1 25 0,0 0 15,0-1 1,0 1-16,-25 0 31,-25-25-31,25 25 16,-25-25-16,0 0 0,25 25 15,-25-25-15,1 0 0,-1 0 0,0 0 16,0 0-16,0 0 0,25-25 16,-24 25-16,-1-25 0</inkml:trace>
  <inkml:trace contextRef="#ctx0" brushRef="#br0" timeOffset="181719.34">25450 11013 0,'0'-25'31,"24"25"1,1 0-17,0 0-15,0 0 0,0 0 16,-1 0-16,1-24 0,0 24 15,0 0-15,0 0 0,-1 0 16,1 0-16,0 0 0,0 0 16,0 0-16</inkml:trace>
  <inkml:trace contextRef="#ctx0" brushRef="#br0" timeOffset="181957.54">25648 10864 0,'0'-24'15,"0"48"32,0 1-47,0 0 16,0 0-16,0 0 15,0-1-15,0 1 0,0 0 16,0 0-16,0 0 0,0-1 0,0 1 16,0 0-16,0 0 0,0 0 15</inkml:trace>
  <inkml:trace contextRef="#ctx0" brushRef="#br0" timeOffset="182490.44">26219 10939 0,'0'0'0,"24"-25"0,26-25 16,-50 26-16,25-1 0,-25 0 15,0 0-15,0 0 16,0 1-16,0-1 15,0 0-15,-25 25 0,0 0 16,25-25-16,-25 25 0,1 0 16,-1 0-16,0 0 15,0 0-15,25 25 0,-25-25 0,1 25 16,-1 0-16,25-1 16,0 1-16,0 0 15,0 0-15,0 0 0,25-25 16,-25 24-16,24 1 0,1 0 15,0-25-15,-25 25 0,25-25 0,0 25 16,-1-25-16,-24 24 16,25-24-16,-25 25 0,25-25 0,-25 25 15,0 0-15,0 0 16,0-1-16,-25 1 16,0-25-1,25 25-15,-24-25 0,-1 0 16,25 25-16,-25-25 0,0 0 15,0 0-15,25-25 0,-24 25 16,-1-25-16,25 0 0,-25 1 16,25-1-16,0 0 0,0 0 0,25-24 15,-25 24-15,25 0 0,-1 0 16,1 0-16,0 1 0,0-1 0,0 0 16</inkml:trace>
  <inkml:trace contextRef="#ctx0" brushRef="#br0" timeOffset="182866.51">26516 10492 0,'0'0'0,"25"-24"15,0 24-15,0 0 32,-1 24-17,1 1-15,-25 0 16,25 0-16,-25 0 16,0-1-16,25 1 0,-25 0 0,0 0 15,0 0-15,25-1 0,-25 26 0,0-25 16,0 0-16,0-1 0,0 1 0,0 25 15,0-25-15,0-1 0,0 26 0,-25-25 16,25 0-16,-25-1 0,25 26 16,-25-25-16,25 0 0,-25 0 0,25-1 15,-24 1-15,24 0 0,-25 0 0,0 0 16,25-1-16,-25-24 0,0 25 16</inkml:trace>
  <inkml:trace contextRef="#ctx0" brushRef="#br0" timeOffset="183904.87">25499 10120 0,'-25'0'31,"25"25"16,25-25-16,0 0-15,0 25-16,0-25 16,-1 0-16,1 0 15,0 0-15,0 0 16,0 0-16,-1 0 0,1 0 0,0 0 15,0 0-15,0 0 0,-1 0 0,26 0 16,-25 0-16,0 0 0,24 0 0,1 0 16,-25 0-16,24 0 0,-24 0 0,25-25 15,-1 25-15,-24 0 0,25 0 0,-1 0 16,-24 0-16,25 0 0,-25 0 0,-1 0 16,1 0-16,25 0 0,-25 0 0,-1 0 15,1 0-15,0 0 0,0 0 0,0 0 16,-1 0-16,1 0 0,0 0 0,0 0 15,0 0-15,-1 0 16,1 0-16,0 0 16,0 0-16,0 0 15,-1 0-15,1 0 16,0 0 0,-25-25-16</inkml:trace>
  <inkml:trace contextRef="#ctx0" brushRef="#br0" timeOffset="192851.59">22101 10964 0,'-25'0'141,"0"0"-79,1 0-30,-1 0-17,0 0 1,0 0 15,0 0 0,25 24-15,-24-24-16</inkml:trace>
  <inkml:trace contextRef="#ctx0" brushRef="#br0" timeOffset="193433.89">22175 10914 0,'0'-25'32,"0"0"46,-24 25-78,-1 0 15,0 0 1,0 0 0,0 0-1,25 25-15,-24-25 0,-1 25 16,0-25-1,0 25-15,0-25 16,25 25-16</inkml:trace>
  <inkml:trace contextRef="#ctx0" brushRef="#br0" timeOffset="206462.96">27335 9996 0,'25'0'125,"-1"0"-125,1 0 16,0 0-16,0 0 15,0 0-15,-1 0 0,1-25 16,0 25-16,0 0 0,0 0 0,-1 0 15,1 0-15,0 0 0,0 0 16,24 0 0</inkml:trace>
  <inkml:trace contextRef="#ctx0" brushRef="#br0" timeOffset="206803.42">27335 10170 0,'0'0'16,"-25"0"-1,50 0 79,0 0-94,-1 0 16,26 0-16,-25-25 15,24 25-15,-24 0 0,0 0 16,0 0-16,49 0 0,-49 0 15,25 0-15,-26 0 16</inkml:trace>
  <inkml:trace contextRef="#ctx0" brushRef="#br0" timeOffset="207691.17">28302 9252 0,'0'-25'16,"0"50"-16,0-74 0,0 24 16,25 25-16,-25-25 0,0 0 15,0 0 1,0 50 31,0 0-32,0 0-15,0 0 16,0-1-16,0 1 0,0 25 16,0-25-16,0-1 0,0 1 0,0 0 0,-25 25 15,25-26-15,0 1 0,0 0 16,0 0-16,0 0 0,0-1 0,-25 1 15,25 0-15,0 0 0,0 0 0,0-1 16,0 1-16,0 0 16</inkml:trace>
  <inkml:trace contextRef="#ctx0" brushRef="#br0" timeOffset="208379.78">28724 9128 0,'0'0'0,"-25"0"63,0 0-48,0 25 1,1-25-16,-1 0 16,25 25-16,-25-25 0,0 25 15,0-25-15,1 24 16,-1 1-16,0 0 15,0 0-15,0-25 0,25 25 0,-24-1 16,-1 1-16,0 0 0,0 0 16,25 0-16,-25-1 0,1-24 0,24 25 15,-25 0-15,25 0 0,-25-25 0,25 25 16,-25-25-16,25 24 0,-25-24 16,25-24 15,0-1-16,25 25-15,-25-25 0,25 25 16,-25-25-16,25 25 0,-25-25 0,25 1 16,-1 24-1,-24-25-15,25 25 16,0 25 0,-25-1-16,25-24 0,-25 25 15,0 0-15,25 0 0,-1 0 16,1-1-16,-25 1 0,25 0 0,0 0 15,0 0-15,-1-25 0,1 24 16,0 1-16,0-25 0,0 25 0,-1-25 16,26 0-16,-25 25 0,0-25 0,-1 0 15,1 0-15,0 0 0,0-25 0,0 25 16,-1-25-16,1 25 0,-25-25 16,0 1-16,0-1 15</inkml:trace>
  <inkml:trace contextRef="#ctx0" brushRef="#br0" timeOffset="208750.78">29071 9500 0,'0'0'0,"0"25"62,0 0-46,0 0-16,0-1 0,0 1 16,-25 0-16,25 0 0,0 0 15,0-1-15,0 1 0,0 0 0,0 0 16,-25-25-16,25 25 0,0-1 16,0 1-16,0 0 0</inkml:trace>
  <inkml:trace contextRef="#ctx0" brushRef="#br0" timeOffset="209466.84">28029 9996 0,'-25'0'16,"1"0"-1,24 25 32,24-25-31,1 0-1,0 0 1,0 0-16,0 0 16,0 25-16,-1-25 0,26 0 0,-25 0 15,24 0-15,-24 0 0,25 0 0,-1 0 16,1 0-16,24 0 0,-24 0 0,0 0 15,-1 0-15,1 0 0,-1 0 16,1 0-16,0 0 0,-1 25 0,1-25 16,-1 0-16,1 0 0,0 0 0,-25 0 15,24 0-15,1 0 0,-25 0 0,24 25 16,-24-25-16,25 0 0,-1 0 0,-24 0 16,25 0-16,-1 0 0,1 0 0,-1 0 15,1 0-15,-25 0 0,24 0 0,1 0 16,0 0-16,-26 0 0,1 0 0,25 0 15,-25 0-15,-1 0 0,1 0 0,0 0 16,0 0-16,0 0 0,-1 0 16,1 0-16,0 0 15</inkml:trace>
  <inkml:trace contextRef="#ctx0" brushRef="#br0" timeOffset="210211.37">28823 10393 0,'0'0'16,"-25"0"46,0 0-62,1 25 0,-1-25 16,0 0-16,0 0 0,25 25 15,-25-25-15,1 0 0,24 25 0,-25-25 16,25 24-16,-25-24 16,25 25-16,25-25 15,0 25-15,-1-25 16,1 25-16,0-25 0,25 25 0,-26-25 15,1 24-15,0-24 0,0 0 16,0 25-16,-1-25 0,1 25 0,-25 0 16,25-25-16,-25 25 0,25-1 15,-25 1-15,0 0 16,0 0-16,-25 0 16,0-25-16,0 24 15,1-24-15,-1 0 16,0 0-16,0 0 0,-24 0 0,24 0 15,0 0-15,0-24 0,0 24 0,1 0 16,-51-50 0,50 50-16,25-25 0</inkml:trace>
  <inkml:trace contextRef="#ctx0" brushRef="#br0" timeOffset="210906.44">30435 10071 0,'0'-25'16,"-24"25"0,24 25 30,24-25-46,1 0 0,0 0 16,0 0-16,0 25 16,-1-25-16,1 0 0,0 0 0,25 0 15,-26 0-15,26 0 0,-25 0 0,24 0 16,-24 0-16,25 0 0,-25 0 0,-1 0 16,26 0-16,-25 0 0,0 0 15,-50 0 1,0 0-16</inkml:trace>
  <inkml:trace contextRef="#ctx0" brushRef="#br0" timeOffset="211190.65">30683 9897 0,'0'0'0,"0"-50"31,0 75-15,0 0 0,0 0-16,0 0 15,0-1-15,0 1 16,0 25-16,0-25 0,0 0 0,0-1 15,0 1-15,0 25 0,0-25 0,0-1 16,0 1-16,0 0 0,0 0 0</inkml:trace>
  <inkml:trace contextRef="#ctx0" brushRef="#br0" timeOffset="211618.51">31229 9500 0,'0'-25'0,"0"50"0,0-74 15,0 24-15,25 0 0,-25 0 16,0 0-16,0 1 16,0-1-16,25 25 0,-25-25 15,0 50 32,0 0-47,0-1 16,0 1-16,0 0 0,0 0 0,0 24 15,0-24-15,0 25 0,0-25 0,0 24 16,0-24-16,0 25 0,0-26 0,25 1 16,-25 25-16,0-25 0,0-1 0,0 1 15,0 0-15,0 0 0,0 0 16,0-1 0</inkml:trace>
  <inkml:trace contextRef="#ctx0" brushRef="#br0" timeOffset="212075.29">31601 9426 0,'0'0'0,"25"-25"0,25-49 16,-26 49-16,-24 0 15,-24 50 16,-1 0-15,0-1-16,0 1 0,0-25 16,25 25-16,-24 25 0,-1-26 0,0 1 15,25 0-15,-25 0 0,0 0 0,25-1 16,-24-24-16,24 25 0,-25 0 0,0 0 16,0-25-1,25 25-15,0-50 31,0 0-31,25 0 16,0 25 0,-25-25-16,25 25 0,-1 0 15,1 0 1,0 0-16,0 0 16,-25 25-16,25-25 0,-1 25 0,1 0 15,-25 0-15,25-25 0,-25 24 16,25 1-16,0 0 0,-25 0 15,24-25-15,-24 25 0,25-25 0,-25 24 16,25-24-16,-25 25 0,25-25 0,0 25 16</inkml:trace>
  <inkml:trace contextRef="#ctx0" brushRef="#br0" timeOffset="212531.23">32048 9674 0,'24'-50'16,"1"50"-16,0 0 15,0 0 1,0 0-16,-25 25 15,0 0-15,0 0 16,0-1-16,0 1 16,0 0-16,-25-25 0,25 25 15,-25-25-15,25 25 0,-25-1 0,0-24 16,25 25-16,-24-25 0,24 25 0,-25-25 16,0 25-16,0-25 0,0 25 15,1-25 1,48 0 31,1 0-32,0 0-15,0 0 0,0 0 0,-1 0 16,1 0-16,0 0 0,0 0 0,0 0 16,-1 0-16,1 0 0,0 0 0,0 0 15,0 0-15,0 0 0,-1 0 16</inkml:trace>
  <inkml:trace contextRef="#ctx0" brushRef="#br0" timeOffset="213003.81">31155 10021 0,'0'0'16,"-25"0"-16,25 25 15,-25-25-15,50 0 31,0 0-15,-1 0-16,1 0 0,0 25 16,0-25-16,0 0 0,24 0 0,1 0 15,0 0-15,-1 0 0,1 0 0,24 0 16,-24 0-16,24 0 0,1 25 0,-1-25 16,-24 0-16,24 0 0,0 0 0,-24 0 15,0 0-15,-1 0 0,1 24 0,-25-24 16,24 0-16,-24 0 0,25 0 0,-25 0 15,-1 0-15,1 0 0,0 0 0,0 0 16,0 0-16,-1 0 0,1 0 16,0 0-16,0 0 0,0 0 0,-1 0 15,1 0-15,0 0 16,0 0-16</inkml:trace>
  <inkml:trace contextRef="#ctx0" brushRef="#br0" timeOffset="213695.18">31452 10269 0,'25'0'32,"-50"0"-17,1 0 1,-1 0-16,0 25 15,0-25-15,0 0 16,1 25-16,-1 0 0,0-25 16,0 24-16,25 1 0,-25-25 15,25 25-15,0 0 16,25-25 0,-25 25-16,25-25 0,0 24 15,0-24-15,-1 0 0,-24 25 0,25-25 16,0 0-16,-25 25 0,25-25 0,0 0 15,-25 25-15,24-25 0,1 25 16,-25-1-16,0 1 16,0 0-16,0 0 15,-25-25 1,25 25-16,-24-25 0,-1 0 16,25 24-16,-25-24 0,0 0 15,0 0-15,1 0 0,-1 0 16,0 0-16,0-24 0,0 24 15,0-25-15,1 25 0,24-25 16,-25 25-16,25-25 0,0 0 16</inkml:trace>
  <inkml:trace contextRef="#ctx0" brushRef="#br0" timeOffset="213993.69">31676 10592 0,'0'0'16,"24"-25"0,1 25-16,0-25 15,0 25 1,0 0-1,-1 0 1,1 0-16,0 25 0,0-25 0,0 0 16,-1 0-16,1 0 0,0 0 0,49 0 15,-49 0-15,0 0 0,0 0 16,0 0-16</inkml:trace>
  <inkml:trace contextRef="#ctx0" brushRef="#br0" timeOffset="214234.84">31924 10393 0,'0'-25'31,"0"50"-16,0 0-15,-25-25 16,25 25-16,0 0 0,0-1 0,0 1 16,0 0-16,-25 0 0,25 0 0,0-1 15,0 1-15,0 0 0,0 0 0,0 0 16,0-1-16</inkml:trace>
  <inkml:trace contextRef="#ctx0" brushRef="#br0" timeOffset="214642.15">32370 10294 0,'0'0'15,"25"-25"-15,-25 0 16,-25 50-1,25 0 1,-25-25-16,25 25 0,-24-25 16,24 25-16,0-1 0,-25-24 15,25 25-15,-25 0 0,25 0 0,-25-25 16,25 25-16,-25-1 0,25 1 0,-25-25 16,25 25-16,0 0 0,-24-25 0,24 25 15,0-1-15,-25-24 0,25 25 16,25 0-1,-1-25-15,1 0 16,0 25-16,0-25 0,0 0 16,0 0-16,-1 0 0,26 0 15,-25 0-15,0 0 0,-1 0 0,1-25 16,0 25-16,0 0 0,0 0 16,-1 0-1</inkml:trace>
  <inkml:trace contextRef="#ctx0" brushRef="#br0" timeOffset="-214605.33">32569 10443 0,'24'0'0,"-48"0"0,48-25 0,-24 50 47,-24 0-47,24-1 16,0 1-16,-25 0 0,25 0 0,-25 0 15,25-1-15,0 1 0,0 0 0,-25 0 16,25 0-16,0-1 0,-25 1 0,25 0 16,0 0-16,0 0 0,-24-1 15,24 1-15,0 0 0</inkml:trace>
  <inkml:trace contextRef="#ctx0" brushRef="#br0" timeOffset="-213777.3">30460 11683 0,'-25'0'0,"50"0"0,-25 0 47,25 0-31,0 0-16,0 0 15,-1 0-15,1 0 0,0 0 16,25 0-16,-26 0 0,26 0 0,-25 0 15,24 0-15,-24 0 0,25 0 0,-25 0 16,-1 0-16,1 0 0,0 0 16,25 0-16,-26 0 0</inkml:trace>
  <inkml:trace contextRef="#ctx0" brushRef="#br0" timeOffset="-213533.58">30832 11485 0,'0'-25'0,"0"50"47,-25-1-47,25 26 15,0-25-15,0 0 16,0 24-16,0 1 16,0-1-16,0-24 0,0 0 15,0 0-15</inkml:trace>
  <inkml:trace contextRef="#ctx0" brushRef="#br0" timeOffset="-212913.92">31874 11212 0,'0'0'0,"0"-25"0,0 0 15,0 0-15,0 0 0,0 1 16,0-1-16,0 0 15,0 50 48,0 0-63,0-1 16,-25 1-16,25 0 0,0 0 15,0 0-15,0 0 0,0-1 16,0 1-16,0 0 0,0 0 0,0 0 15,0-1-15,0 1 0,0 0 0,0 0 16,0 0-16,0-1 0,0 1 0,0 0 16,-25 0-16</inkml:trace>
  <inkml:trace contextRef="#ctx0" brushRef="#br0" timeOffset="-212397.33">32221 11112 0,'0'0'0,"0"-24"16,25 24-16,-50 0 31,25 24-31,-25-24 0,25 25 15,-24 0-15,-1-25 16,25 25-16,-25 0 16,0 0-16,0-25 0,25 24 15,-24-24-15,24 25 0,-25-25 0,0 25 16,0 0-16,0-25 16,1 25-16,-1-25 15,25 24-15,-25-24 0,0 0 16,50 0 31,0-24-47,0 24 15,-1-25-15,1 25 0,0 0 16,0 0 0,0 0-16,-1 0 15,-24 25-15,25-25 16,-25 24-16,25 1 0,-25 0 15,25 0-15,0 0 0,-25-1 16,24-24-16,-24 25 0,25 0 0,0 0 16,0 0-16,0-25 15,0 0-15,-1 0 16</inkml:trace>
  <inkml:trace contextRef="#ctx0" brushRef="#br0" timeOffset="-211849.16">32494 11361 0,'25'-25'16,"0"25"-16,0 0 16,-1 0-16,1 0 15,0 0-15,0 0 16,0 0-16,-25 25 16,24-25-16,-24 24 15,0 1-15,-24-25 16,-1 0-16,25 25 0,-25-25 15,0 0-15,25 25 0,-25-25 0,1 0 16,-1 0-16,0 25 16,50-25 15,0 0-31,-1 0 16,1 0-16,0 0 0,0 0 15,0 0-15,-1 0 16,-24 24-16,0 1 15,0 0 1,0 0-16,-24 0 16,-1-25-16,25 24 0,-25-24 15,0 0-15,25 25 0,-25-25 16,1 0-16,-1 0 16,0 0-16,0 0 15,25-25-15,-25 25 16</inkml:trace>
  <inkml:trace contextRef="#ctx0" brushRef="#br0" timeOffset="-211469.49">31874 11683 0,'-50'0'0,"26"0"32,48 0-17,1 25 1,0-25-16,49 25 15,-49-25-15,0 0 0,25 0 16,-1 0-16,1 0 0,-1 24 0,1-24 16,0 0-16,24 0 0,-24 0 0,24 0 15,-24 0-15,-1 0 0,26 0 0,-26 25 16,1-25-16,0 0 0,-26 0 0,26 0 16,-25 0-16,0 0 0,-1 0 15,-24 25-15,25-25 0</inkml:trace>
  <inkml:trace contextRef="#ctx0" brushRef="#br0" timeOffset="-210889.45">31899 11931 0,'0'-25'16,"-25"25"0,0 0-1,0 0-15,1 0 0,-1 0 16,0 0-16,0 0 0,0 25 0,1-25 16,-1 0-16,25 25 0,-25-25 15,25 25-15,0-1 16,25 1-1,0-25-15,-1 0 0,1 25 16,0-25-16,0 25 0,0-25 16,-25 25-16,24-25 0,1 0 15,-25 24-15,25-24 0,-25 25 0,25-25 16,-25 25-16,25 0 0,-25 0 16,0 0-16,0-1 15,-25-24-15,25 25 0,-25-25 16,0 0-16,0 25 0,1-25 15,-1 0-15,0 0 0,0 0 16,0 0-16,1 0 0,-1 0 0,0 0 16,0-25-16,0 25 0,1 0 0,-1-25 15,0 25-15,25-24 0,-25 24 16,25-25-16</inkml:trace>
  <inkml:trace contextRef="#ctx0" brushRef="#br0" timeOffset="-210518.27">32196 12254 0,'0'0'0,"0"-25"31,25 25 16,0 0-31,0 0-16,0 0 15,0 0-15,-1 0 0,1 0 0,0 0 16,0 0-16,0 0 16,-1 0-16,1 0 0</inkml:trace>
  <inkml:trace contextRef="#ctx0" brushRef="#br0" timeOffset="-210273.34">32370 12055 0,'0'25'47,"0"0"-32,-25-25-15,25 24 0,0 1 16,0 0-16,0 0 0,-24 0 16,24 0-16,0-1 0,-25 1 15,25 0-15,0 0 0,0 0 0</inkml:trace>
  <inkml:trace contextRef="#ctx0" brushRef="#br0" timeOffset="-209538.9">32742 12328 0,'0'0'15,"25"-25"-15,25 25 16,-26 0-16,1 0 0,0 0 16,0-25-16,0 25 15,-25-24-15,24 24 0,1-25 16,0 0-16,-25 0 16,0 0-16,25 0 0,-25 1 15,0-1-15,0 0 0,0 0 16,0 0-16,0 1 15,-25 24 1,25-25-16,-25 25 0,0 0 16,1 0-1,-1 0-15,0 0 16,0 25-16,0-25 16,25 24-16,-24 1 15,24 0-15,0 0 16,0 0-16,0-1 15,0 1-15,24-25 16,-24 25-16,25-25 0,-25 25 16,0 0-16,25-25 0,-25 25 15,25-1-15,0 1 16,-25 0 0,0 0-16,24-25 0,-24 25 15,0-1 1,-24 1-16,-1 0 15,0 0-15,0 0 16,0-25 0,1 0-1,-1 0-15,0 0 16,0 0-16,0 0 16,25-25-16,-24 25 0,24-25 15,-25 25-15,25-25 0,0 0 0,-25 25 16,25-24-16,0-1 0,0 0 15,0 0-15,0 0 0,25 1 16,49-76 0,-49 100-16,0-25 0,0 25 0</inkml:trace>
  <inkml:trace contextRef="#ctx0" brushRef="#br0" timeOffset="-182144.91">6449 12675 0,'25'0'109,"0"0"-93,0-25-16,-1 25 31,1-24-15,0 24-16,0 0 16,0 0-16,-1 0 0,1 0 15,0 0-15,0 0 16,0 24-16,-1 1 15,-24 0-15,0 0 16,-24 0-16,24-1 0,-25-24 16,25 25-16,-25-25 0,25 25 0,-25-25 15,25 25-15,-25-25 0,1 25 16,-1-25-16,25 24 0,-25-24 16,50 0 15,0-24-31,-1 24 15,1-25-15,0 25 0,0 0 0,0-25 16,-1 25-16,1 0 0,0 0 16,0 0-16,-25 25 0,25-25 0,0 25 15,-25-1-15,24 1 0,-24 0 16,0 0-16,0 0 0,0-1 16,0 1-16,0 0 0,-24-25 15,24 25-15,-25-25 0,0 25 0,0-1 16,0-24-16,0 25 0,-49-25 15,49 0-15,0 0 16,1 0-16,-1 0 0,0 0 16,0 0-16,0-25 15,25 1 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1T07:05:06.618"/>
    </inkml:context>
    <inkml:brush xml:id="br0">
      <inkml:brushProperty name="width" value="0.05292" units="cm"/>
      <inkml:brushProperty name="height" value="0.05292" units="cm"/>
      <inkml:brushProperty name="color" value="#FF0000"/>
    </inkml:brush>
  </inkml:definitions>
  <inkml:trace contextRef="#ctx0" brushRef="#br0">6623 12824 0,'0'-25'156,"49"50"-140,-24 0-1,25 0-15,-25 49 16,-1-74 0,1 99 15,0-99-15,0 25-1,0 0 1,-25-75 171,0 25-171,0-49-16,-25 0 31,0 24-15,25 25-16,0 50 219,25 25-219,-25-1 15,0 50 1,25-24-1,-25-26 1,-25-73 93,0-51-109,0-49 16,-99-49 0,99 73 15,25 76-15,0-1-16,-24 0 31,24 50 47,0 24-78,0 75 16,0 50-16,0-75 15,0-74 1,24 74-1,-24-124 95,0-74-95,0 50 1,-24-51 0,24 51-1,-50-1-15,50 25 16,0 1 0,0 73 62,0 50-63,0-49-15,25 24 16,0-49 0,-25 0-16,0 25 31,0-100 31,0 0-62,0-74 16,0 25 0,0 74-1,49-24 1,-24 49 62,0 0-78,49 0 16,-24 74-16,-25-24 31,-25-25 109,0-1-140,0 1 79,0 25-79,0-25 0,0-1 31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1T06:32:09.885"/>
    </inkml:context>
    <inkml:brush xml:id="br0">
      <inkml:brushProperty name="width" value="0.05292" units="cm"/>
      <inkml:brushProperty name="height" value="0.05292" units="cm"/>
      <inkml:brushProperty name="color" value="#FF0000"/>
    </inkml:brush>
  </inkml:definitions>
  <inkml:trace contextRef="#ctx0" brushRef="#br0">5432 1538 0,'0'-25'16,"25"25"46,0 0-46,0 0 0,-1-25-16,1 25 0,0 0 0,0 0 15,0 0-15,-1 0 0,1 0 0,0 0 16,0 0-16,0 0 16,-25 25-16,24-25 0,-24 25 0,0 0 15,0-1-15,-24-24 16,24 25-16,-25 0 0,0-25 0,0 25 15,0-25-15,1 25 0,-1 0 16,0-25-16,0 0 0,25 24 0,-25-24 16,50 0 15,0 0-15,0 0-16,0 0 15,-1 0-15,1 0 0,-25 25 0,25-25 16,0 25-16,-25 0 0,25-25 0,-25 25 15,24-1-15,-24 1 0,0 0 16,0 0-16,0 0 0,0-1 16,-24 1-16,24 0 0,-25-25 15,0 25-15,0 0 16,0-25-16,1 24 0,-1-24 16,0 0-16,0 0 0,0 0 0,1 0 15,-1 0-15,0 0 16,0 0-16,25-24 15,-25 24-15</inkml:trace>
  <inkml:trace contextRef="#ctx0" brushRef="#br0" timeOffset="556.39">6077 1538 0,'25'-25'0,"0"25"15,0-25-15,-1 25 16,1 0-16,0 0 15,0 0-15,0-25 0,-1 25 16,1 0-16,0 0 0,0 25 16,0-25-16,-25 25 15,24-25-15,-24 25 0,0 0 16,0-1-16,0 1 0,0 0 16,0 0-16,0 0 0,0 0 0,-24-25 15,24 24-15,-25 1 0,25 0 0,-25 0 16,0 0-16,0-1 0,25 1 15,-24 0-15,-1 0 0,0 0 16,0-1-16,0 1 16,1-25-16,24 25 15,24-25 32,1 0-31,0 0-16,0 0 0,0-25 15,24 25-15,1-25 0,-1 25 0,-24-24 16,25 24-16,-1-25 0,1 25 16,24-25-16,-24 25 0,-25 0 15,0 0-15,-1 0 0</inkml:trace>
  <inkml:trace contextRef="#ctx0" brushRef="#br0" timeOffset="1155.83">4589 2654 0,'0'0'0,"-25"0"16,50 0 31,0 0-47,-1 0 15,1 0-15,0 0 0,25 0 16,-26 0-16,26 0 0,0 0 0,24 0 15,1-25-15,-1 25 0,0 0 0,26-25 16,-1 25-16,124-24 0,-99 24 16,-25 0-16,25-25 0,0 25 0,0 0 15,0 0-15,0-25 0,0 25 0,-24 0 16,24 0-16,-25 0 0,0 0 0,0-25 16,-24 25-16,24 0 0,-25 0 15,1 0-15,-1 0 0,-24-25 0,-1 25 0,26 0 16,-26 0-16,-24 0 0,25 0 0,-25-24 15,-1 24-15,1 0 16,-50 0 0</inkml:trace>
  <inkml:trace contextRef="#ctx0" brushRef="#br0" timeOffset="3651.39">4986 3125 0,'0'-24'0,"0"-1"16,0 0-1,-25 50 48,0 0-48,0-25-15,1 24 16,-1 1-16,0 0 16,0-25-16,25 25 0,-25-25 15,25 25-15,-25-25 0,25 24 16,25-24 0,0 0-16,0 25 15,0-25-15,0 0 16,-1 0-16,1 0 0,0 0 0,25 0 15,-26 0-15,1 25 0,0-25 16,0 25-16,0-25 0,-1 25 16,1-25-16,-25 24 0,25 1 15,-25 0 1,-25 0-16,0-25 0,25 25 16,-24-25-16,-1 24 0,0-24 0,0 25 15,-24-25-15,24 0 0,0 25 0,-25-25 16,26 0-16,-101 0 15,101 0-15,-1-25 16,25 0-16,0 1 16</inkml:trace>
  <inkml:trace contextRef="#ctx0" brushRef="#br0" timeOffset="4014.8">5407 2828 0,'0'0'0,"-24"-25"31,-1 50 0,25 0-15,-25-1-16,25 1 15,-25 25-15,25-25 0,-25 49 16,25 0-16,0 1 16,0-26-16,0 1 15,0-25-15,0 0 0,25 24 0,0 1 16,0-25-16,0 24 15,-1-24-15,1 0 0,0 0 0,0-1 0,24 1 16,-24 0-16</inkml:trace>
  <inkml:trace contextRef="#ctx0" brushRef="#br0" timeOffset="4459.76">5829 3026 0,'0'0'0,"-25"-25"32,0 25-17,1 25-15,-1-25 16,25 25-16,-25-25 0,25 25 15,-25-25-15,25 25 0,-25-25 16,25 24-16,-24-24 0,24 25 16,0 0-1,24-25-15,1 0 0,-25 25 16,25-25-16,0 0 16,0 25-16,-1-25 0,1 24 15,0-24-15,0 25 0,0 0 16,0 0-16,-25 0 15,0-1 1,0 1-16,-25-25 16,0 0-16,25 25 0,-25-25 0,0 0 15,0 0-15,1 25 0,-1-25 0,0 0 16,0 0-16,0 0 0,1 0 16,-1 0-16,0 0 0</inkml:trace>
  <inkml:trace contextRef="#ctx0" brushRef="#br0" timeOffset="4724.34">6052 3225 0,'0'-25'32,"25"25"-17,0 0-15,0-25 16,0 25-16,-1 0 0,1 0 16,0 0-16,0-25 0,24 25 0,1 0 15,-25 0-15</inkml:trace>
  <inkml:trace contextRef="#ctx0" brushRef="#br0" timeOffset="4960.38">6251 3026 0,'-25'0'15,"25"25"1,-25-25-16,25 25 0,0 0 16,0-1-16,0 1 0,0 0 15,0 0-15,0 0 0,0-1 16,0 1-16,0 0 0,0 0 16,0 0-16,25-1 0,-25 1 0</inkml:trace>
  <inkml:trace contextRef="#ctx0" brushRef="#br0" timeOffset="5322.38">6648 2902 0,'0'0'0,"0"-25"15,0 50 1,0 0 0,0 0-16,-25-25 0,25 25 15,0-1-15,-25-24 0,25 25 0,0 0 16,0 0-16,-25-25 0,25 25 16,0-1-16,0 1 15,-25-25-15,25 25 0,0 0 16,0 0-1,0-1-15,25-24 16,0 0-16,0 0 16,0 0-16,-1 0 0,1 0 15,0 0-15,0 0 0,0-24 16,-1 24-16,1 0 0,-25-25 0,25 25 16</inkml:trace>
  <inkml:trace contextRef="#ctx0" brushRef="#br0" timeOffset="5563.22">6821 3076 0,'0'-25'0,"0"0"15,0 50 16,0 0-31,0 0 16,0-1-16,0 1 0,0 0 16,0 0-16,0 0 0,0-1 0,25 1 15,-25 0-15,0 0 0,0 0 0,0-1 16,0 1-16</inkml:trace>
  <inkml:trace contextRef="#ctx0" brushRef="#br0" timeOffset="5922.83">7069 2902 0,'0'0'0,"-24"-25"16,24-24-1,24 49 17,1 0-32,0 25 15,0-1-15,0 1 0,-1 0 16,1 0-16,-25 24 16,25-24-16,-25 0 0,25 0 0,-25 0 15,25-1-15,-25 26 0,0-25 0,0 0 16,24-1-16,-24 1 0,0 0 0,0 0 15,0 0-15,-24 24 0,24-24 0,-25-25 16,25 25-16,-25 0 0,25-1 0,-25 1 16,25 0-16,-25-25 0,25 25 0,-24 0 15</inkml:trace>
  <inkml:trace contextRef="#ctx0" brushRef="#br0" timeOffset="6231.38">7590 2778 0,'0'0'0,"0"-25"15,-25 25-15,25 25 16,0 0-1,0 0-15,0 0 0,-24-1 16,24 1-16,0 0 0,0 0 16,-25 24-16,25-24 0,0 0 0,0 25 15,0-26-15,0 1 0,0 25 0,0-25 16,0-1-16,0 1 0,0 0 0,25 25 16,-25-26-16,24 1 0,-24 0 0,25-25 15,0 25-15,-25 0 0,25-1 0,0-24 16,-1 0-16</inkml:trace>
  <inkml:trace contextRef="#ctx0" brushRef="#br0" timeOffset="6657.31">7937 2902 0,'0'0'0,"0"-25"0,-24 25 16,-1 0 0,25 25-1,-25-25-15,25 25 16,-25 0-16,25 0 0,-25-25 16,25 24-16,0 1 0,-24 0 15,24 0-15,0 0 0,0-1 16,24 1-1,1-25-15,-25 25 16,25-25-16,-25 25 0,25-25 0,0 0 16,-25 25-16,24-25 0,-24 24 0,25-24 15,-25 25-15,25-25 0,-25 25 0,25-25 16,-25 25-16,0 0 0,0-1 16,0 1-1,-25-25-15,0 0 0,0 25 16,1-25-16,-1 0 0,0 0 15,0 0-15,0 0 0,1 0 16,-1 0-16,25-25 0,-25 25 0,0 0 16,0-25-16</inkml:trace>
  <inkml:trace contextRef="#ctx0" brushRef="#br0" timeOffset="6889.84">8210 3150 0,'-24'0'0,"48"0"32,1 0-17,0-25-15,0 25 0,0 0 0,-1 0 16,26 0-16,-25 0 0,0 0 0,24-24 15,-24 24-15,0 0 0,0 0 0,-1 0 16</inkml:trace>
  <inkml:trace contextRef="#ctx0" brushRef="#br0" timeOffset="7099.52">8409 2927 0,'0'-25'32,"-25"50"-32,25 0 15,0 0-15,0-1 0,0 1 16,0 0-16,0 0 0,0 0 0,0-1 16,25 1-16,-25 0 0,25 0 0,-25 24 15,0-24-15,0 0 0,24 0 0</inkml:trace>
  <inkml:trace contextRef="#ctx0" brushRef="#br0" timeOffset="7558.94">8880 3175 0,'0'-25'0,"0"50"0,25-50 16,0 0-16,-1 1 0,-24-1 15,25 25-15,-25-25 0,0 0 0,25 25 16,-25-25-16,0 1 0,0-1 16,0 0-16,0 0 0,0 0 15,-25 1-15,0 24 0,1-25 16,-1 0-16,0 25 0,0 0 16,0 0-16,1 0 15,24 25-15,-25-25 0,25 25 0,0-1 16,-25 1-16,25 0 0,0 0 15,0 0-15,0-1 0,25 1 0,-25 0 16,0 0-16,25 0 0,-25-1 16,24-24-16,-24 25 0,50 25 15,-25-25-15,0-1 0,-25 1 16,24-25-16,-24 25 0,25 0 16,-25 0-16,0-1 15,0 1-15,-25 0 16,1-25-1,-1 0-15,0 0 0,0 0 16,0 0-16,1-25 16,-1 25-16,25-25 0,-25 1 15,25-1-15,0 0 0,0 0 0,0 0 16,25-24-16</inkml:trace>
  <inkml:trace contextRef="#ctx0" brushRef="#br0" timeOffset="7848.66">9227 2629 0,'25'-25'16,"-25"50"15,25-25-31,-25 25 0,25 0 16,-25 0-16,25 0 0,-25-1 0,24 26 15,-24-25-15,25 24 0,0-24 0,-25 25 16,25-1-16,-25-24 0,25 25 0,-25-1 16,24-24-16,-24 25 0,0-25 0,0 24 15,0-24-15,0 0 0,0 0 16,0-1-16,0 26 0,-24-25 0,24 0 16,-25-1-16,0 1 0,0 0 0,0 0 15,1 0-15,-1-25 0</inkml:trace>
  <inkml:trace contextRef="#ctx0" brushRef="#br0" timeOffset="8236.39">9971 2381 0,'-24'0'15,"48"0"32,1 0-31,0 0-16,0 0 16,0 0-16,0 0 0,-1 0 0,1 0 15,0 0-15,0 0 0,0 0 0,-1 0 16,1 0-16,0 0 0</inkml:trace>
  <inkml:trace contextRef="#ctx0" brushRef="#br0" timeOffset="8427.34">9971 2530 0,'0'0'0,"0"25"0,-24 24 31,48-24-16,1-25-15,0 0 16,0 0-16,0 0 0,0 0 16,-1-25-16,1 25 0,0 0 0,0 0 15,0 0-15,-1 0 0</inkml:trace>
  <inkml:trace contextRef="#ctx0" brushRef="#br0" timeOffset="9336.83">12129 1290 0,'0'0'0,"-24"-50"31,24 25-31,-25 25 0,25-24 16,0 48-1,0 1 1,0 0-1,0 0-15,0 0 0,0-1 16,0 1-16,0 0 0,0 25 16,25-26-16,-25 51 0,24-26 15,-24-24-15,25 50 16,-25-50-16,0-1 0,0 1 16,0 0-16,0 0 0,0 0 15</inkml:trace>
  <inkml:trace contextRef="#ctx0" brushRef="#br0" timeOffset="9783.62">12402 1265 0,'0'0'0,"0"-25"0,25-24 15,-25 73 16,-25 1-31,1 0 16,-1 0-16,25 0 0,-25-1 16,0 1-16,0 0 0,1 0 0,-1 0 15,25-1-15,-25 1 0,0 0 0,0 0 16,25 0-16,-25-1 0,25 1 16,-24 0-16,24 0 15,-25-25 1,25-25 15,25 25-31,-25-25 16,24 0-16,1 1 15,0 24 1,0 0-16,0 0 16,0 24-16,-1 1 15,1-25-15,-25 25 0,25-25 0,0 25 16,0 0-16,-1 0 0,1-1 15,0-24-15,0 25 0,0-25 0,-1 25 16,26-25-16,-25 0 0,0 25 0,-1-25 16,1 0-16,0 0 0</inkml:trace>
  <inkml:trace contextRef="#ctx0" brushRef="#br0" timeOffset="10012.6">12849 1563 0,'0'-25'0,"0"50"0,25-50 0,-25 0 16,0 0-16,24 25 16,-24-25-16,25 25 15,-25 25 17,0 0-32,0 0 0,0 0 15,-25 24-15,25-24 0,0 50 16,0-51-16,0 26 0,0-25 15,0 0-15,0 24 0,25 1 16,-25-25-16</inkml:trace>
  <inkml:trace contextRef="#ctx0" brushRef="#br0" timeOffset="10511.42">11609 2307 0,'-25'0'15,"50"0"-15,-75 0 0,25 0 16,50 0 31,0 0-47,0 0 0,-1 0 16,1 0-16,0 0 0,0 0 0,0 0 15,24-25-15,-24 25 0,25 0 0,-1 0 16,26-25-16,-26 25 0,26 0 0,-1-25 15,1 25-15,-1 0 0,25-24 16,0 24-16,-24 0 0,49 0 0,-25 0 0,0 0 16,0 0-16,1 0 0,-26 0 15,25 0-15,1-25 0,73 25 0,-98 0 16,-1 0-16,0 0 0,50 0 16,-74-25-16,0 25 0,-1 0 15,1 0-15,-25-25 0,-1 25 0,1 0 16,0 0-16,0-25 15,-50 25 1,0 0-16</inkml:trace>
  <inkml:trace contextRef="#ctx0" brushRef="#br0" timeOffset="11340.33">12204 2778 0,'25'-25'0,"-50"50"0,50-74 16,0 49-16,-25-25 15,24 25 1,-48 0 46,24 25-62,-25-25 16,25 24-16,-25-24 16,0 25-16,25 0 15,-25-25-15,25 25 0,-25 0 16,25-1-16,0 1 15,25-25 1,0 0-16,0 25 16,0-25-16,0 0 0,-1 0 15,1 0-15,0 0 0,0 25 0,0-25 16,24 0-16,-24 25 0,0-25 0,0 0 16,-1 24-16,1 1 0,0-25 0,0 25 15,0-25-15,-25 25 0,24 0 0,-24-1 16,0 1-16,0 0 15,-24-25-15,24 25 0,-25-25 16,25 25-16,-25-25 0,0 0 0,0 24 16,1-24-16,-1 0 0,-25 25 15,25-25-15,1 0 0,-1 0 0,0 0 0,0 0 16,0 0-16,1-25 0,-1 25 16,0-24-16,0-1 0</inkml:trace>
  <inkml:trace contextRef="#ctx0" brushRef="#br0" timeOffset="12251.4">14808 2208 0,'-24'0'16,"-1"0"0,25-25-16,-25 25 0,0 0 15,0 0 1,1 0-1,48 0 17,1 0-17,0 0-15,0 0 16,0 0-16,24 0 0,-24 0 16,0-25-16,24 25 0,-24 0 0,25-25 15,-1 25-15,-24 0 0,25 0 0,-1-25 16,-24 25-16,0 0 0,0 0 0,0 0 15,-1 0-15</inkml:trace>
  <inkml:trace contextRef="#ctx0" brushRef="#br0" timeOffset="12496.37">15007 1984 0,'0'0'15,"0"-49"1,0 24-16,-25 25 0,0 0 31,25 25-15,0 0-16,0-1 16,0 1-16,0 0 0,0 25 0,0-26 15,0 26-15,0-25 0,25 0 16,-25 24-16,0-24 0,25 25 0,-25-26 15,0 1-15</inkml:trace>
  <inkml:trace contextRef="#ctx0" brushRef="#br0" timeOffset="12902.9">16173 1364 0,'0'0'16,"0"-25"-16,0-24 16,0 74 31,0-1-32,0 1-15,0 0 0,0 0 16,0 0-16,0-1 0,0 1 0,0 25 15,0-25-15,24-1 0,-24 1 0,0 0 16,25 25-16,-25-25 0,0-1 0,0 1 16,0 0-16</inkml:trace>
  <inkml:trace contextRef="#ctx0" brushRef="#br0" timeOffset="13334.07">16520 1315 0,'0'0'0,"25"-25"0,0-50 31,-25 51-31,0 48 32,-25-24-32,25 25 15,-25 0-15,0-25 0,25 25 0,-25 0 16,1-1-16,-1 1 0,0 0 0,25 0 15,-25 0-15,0-1 0,25 1 16,-25 0-16,1 0 0,24 0 16,-25-25-16,25 24 0,-25-24 15,25 25-15,0-50 32,25 25-17,-25-24 1,25 24-16,-1 0 31,1 0-31,0 0 16,0 24-16,0 1 0,0-25 15,-1 25-15,1-25 0,0 25 0,0-25 16,0 25-16,-1-25 0,1 25 0,0-25 16,0 24-16,0 1 0</inkml:trace>
  <inkml:trace contextRef="#ctx0" brushRef="#br0" timeOffset="13689.51">16917 1612 0,'0'0'0,"0"-25"15,25 25-15,-25-24 0,24-1 0,1 0 16,0 25-16,-25-25 16,25 25-16,0 0 0,-1 0 15,1 0 1,-25 25-16,25 0 15,-25 0-15,0-1 0,0 1 16,0 0-16,0 0 0,-25 0 16,25 0-16,-25-25 0,1 24 15,-1 1-15,0-25 0,25 25 16,-25-25-16,0 0 0,1 25 0,-1-25 16,0 0-16,25 25 15,25-25 16,0 0-31,-1 0 0,1 0 16,0 0-16,25 0 16,-26-25-16,1 25 0,25 0 0,-25-25 15,-1 25-15,26 0 0,-25 0 0,0 0 16,-1 0-16,1 0 0</inkml:trace>
  <inkml:trace contextRef="#ctx0" brushRef="#br0" timeOffset="14041.03">16024 2133 0,'-25'0'16,"50"0"-16,-100 0 0,51 0 0,-1 0 15,0 0-15,50 0 16,0 0 0,-1 0-16,76 25 15,-76-25-15,26 0 0,24 0 16,-24 0-16,0 0 0,24 0 0,75-25 16,-75 25-16,100-25 15,-75 25-15,100-24 0,-125 24 16,25 0-16,-24 0 0,-1 0 0,-24 0 15,-1 0-15,1 0 0,0-25 0,-26 25 16,1 0-16,0 0 0,-50 0 16,0 0-1</inkml:trace>
  <inkml:trace contextRef="#ctx0" brushRef="#br0" timeOffset="14557.1">16446 2480 0,'0'0'0,"0"-49"31,0 24-31,24 25 0,-48 25 47,-1-25-47,0 0 16,25 25-16,-25-25 0,0 24 0,0-24 16,1 25-16,-1-25 0,0 25 15,0 0-15,25 0 16,0-1-16,25-24 15,0 25-15,0-25 16,-25 25-16,24-25 0,1 0 0,0 25 16,0-25-16,0 25 0,0-25 0,-1 25 15,1-1-15,0-24 0,-25 25 16,25-25-16,-25 25 0,25 0 16,-25 0-16,0-1 15,0 1 1,-25-25-16,0 0 0,0 25 15,0-25-15,1 0 0,-1 0 0,0 0 16,0 0-16,0 0 0,0 0 0,1 0 16,-1 0-16,0-25 0,0 25 15,25-25-15,-25 25 0,25-24 0,0-1 16</inkml:trace>
  <inkml:trace contextRef="#ctx0" brushRef="#br0" timeOffset="14807.94">16818 2654 0,'0'0'0,"24"0"31,1 0-15,0 0-16,0-25 0,0 25 0,-1 0 15,26 0-15,-25 0 0,0 0 0,24 0 16,-24 0-16,0 0 0,0 0 0,-1 0 16,1 0-16,0 0 15,-25-25 1</inkml:trace>
  <inkml:trace contextRef="#ctx0" brushRef="#br0" timeOffset="15015.76">17041 2431 0,'25'0'15,"-25"25"1,-25-25-16,25 24 16,0 1-16,0 0 0,0 0 15,0 0-15,0-1 16,0 1-16,0 0 0,0 0 0,0 0 15,0 0-15,0-1 0,25 1 0,-25 0 16,0 0-16</inkml:trace>
  <inkml:trace contextRef="#ctx0" brushRef="#br0" timeOffset="15399.99">17537 2307 0,'0'0'0,"25"-25"16,0 25-16,-25-25 15,0 50 1,0 0 0,0 0-16,-25-1 15,25 1-15,-25 0 0,0 0 16,25 0-16,-25-1 0,25 1 0,-25 0 15,25 0-15,-24 0 0,24-1 16,0 1-16,0 0 16,-25-25-16,25 25 0,0 0 15,25-25-15,-1 0 16,-24 25-16,25-25 0,0 0 16,0 0-16,0 0 0,0 0 15,24 0-15,-24 0 0,0-25 0,0 25 16,-1 0-16,1-25 0,25 25 0,-25 0 15,-1 0-15,1-25 0,0 25 16</inkml:trace>
  <inkml:trace contextRef="#ctx0" brushRef="#br0" timeOffset="15621.73">17835 2456 0,'0'0'0,"0"-50"31,24 50-31,-24 25 31,0 0-31,0-1 16,0 1-16,0 0 0,0 0 0,0 0 16,0-1-16,0 1 0,0 0 0,0 0 15,0 0-15,0 24 0,0-24 0,0 0 16,0 0-16,0 0 0,0-1 0</inkml:trace>
  <inkml:trace contextRef="#ctx0" brushRef="#br0" timeOffset="15999.38">18529 2108 0,'0'0'0,"25"0"31,0-24-31,0 24 16,-1 0-16,1 0 16,0 0-16,0 0 0,0 0 0,-1 0 0,26 0 15,0-25-15,-26 25 0,26 0 16,-25 0-16,24 0 0,-24 0 0,25-25 15,-25 25-15</inkml:trace>
  <inkml:trace contextRef="#ctx0" brushRef="#br0" timeOffset="16215.33">18802 1860 0,'0'25'47,"-25"-25"-47,25 25 0,0 0 0,0 0 15,-25-1-15,25 1 0,0 0 0,0 0 16,0 24-16,0-24 0,0 0 0,0 25 16,0-26-16,0 1 0,0 0 0,0 0 15,25 24-15</inkml:trace>
  <inkml:trace contextRef="#ctx0" brushRef="#br0" timeOffset="16883.84">20489 1141 0,'0'0'16,"0"-25"-1,0 0 1,0 50 15,0 0-31,0 0 16,0 0-16,0-1 0,0 1 16,0 25-16,0-25 0,0-1 0,0 1 15,24 25-15,-24-25 0,0-1 0,0 1 16,0 25-16,0-25 0,0-1 0,0 1 15,0 0-15,25 0 0,-25 0 16</inkml:trace>
  <inkml:trace contextRef="#ctx0" brushRef="#br0" timeOffset="17307.39">20861 1215 0,'0'0'0,"25"-24"0,-1-1 16,-24 0-16,0 50 31,-24-25-15,24 25-16,-25-25 0,25 24 0,-25 1 16,0 0-16,0 0 0,1 0 0,-1-1 15,0 1-15,0 0 0,25 0 16,-25-25-16,25 25 0,-25-1 0,1 1 15,-1 0 1,0-25 0,25-25 31,25 25-47,0 0 15,-1 0 1,1 0-16,0 0 15,0 25-15,0-25 16,0 25-16,-1-25 0,1 25 0,0-25 16,0 24-16,0-24 0,-1 25 0,1 0 15,0-25-15,-25 25 0,25-25 0,0 25 16</inkml:trace>
  <inkml:trace contextRef="#ctx0" brushRef="#br0" timeOffset="17795.99">21282 1463 0,'0'0'16,"0"-24"-1,25 24-15,0 0 16,0 0-16,0 0 15,-1 0-15,1 0 16,-25 24-16,25-24 16,-25 25-16,0 0 15,-25 0-15,0 0 16,1-25-16,-1 24 16,0-24-16,0 0 0,0 0 15,1 0-15,-1 25 0,50-25 31,-1 0-31,1 0 16,0 0-16,0 0 0,0 0 16,-1 0-16,1 0 0,0 0 15,0 0-15,-25 25 0,25-25 16,-25 25-16,0 0 0,0 0 16,0-1-16,-25-24 0,25 25 15,-25 0-15,0 0 16,0-25-16,1 25 0,-1-25 15,0 0-15,0 24 0,0-24 16,1 0-16,-1 0 0,0 0 0,0 0 16,0-24-16,1 24 0,-1-25 15,0 25-15,0-25 0</inkml:trace>
  <inkml:trace contextRef="#ctx0" brushRef="#br0" timeOffset="18175.05">20241 2059 0,'0'0'0,"-50"0"31,75 0-31,0 0 16,-1 0-16,1 0 15,0 0-15,0 25 0,24-25 0,-24 0 16,25 0-16,-1 0 0,1 0 0,24 0 16,-24 0-16,25 0 0,-1 0 0,0 0 15,26-25-15,-1 25 0,0-25 0,-25 25 16,26 0-16,-1 0 0,-25-25 0,1 25 15,-1 0-15,-24 0 0,24 0 0,-49 0 16,25 0-16,-26 0 0,1 0 0,0 0 16,0 0-16</inkml:trace>
  <inkml:trace contextRef="#ctx0" brushRef="#br0" timeOffset="18707.3">20637 2456 0,'0'-25'0,"0"0"15,-24 25 17,-1 25-32,0-25 15,0 0-15,0 25 16,1-25-16,-1 24 0,0-24 15,0 25-15,25 0 16,0 0-16,25 0 16,0-1-1,0 1-15,-1-25 0,1 0 16,-25 25-16,25-25 0,0 25 0,0-25 16,-25 25-16,24 0 0,1-1 15,-25 1-15,25-25 0,-25 25 0,0 0 16,25-25-16,-25 25 0,0-1 15,-25 1-15,0-25 16,25 25-16,-25-25 0,1 0 16,-1 25-16,0-25 0,0 0 15,0 0-15,1 0 0,-1 0 0,0-25 16,0 25-16,0-25 0,1 25 16,-1 0-16,0-25 0,25 1 0</inkml:trace>
  <inkml:trace contextRef="#ctx0" brushRef="#br0" timeOffset="18927.93">20762 2704 0,'0'0'0,"49"0"31,-24 0-31,0 0 15,0 0-15,-1 0 16,1 0-16,0 0 0,0 0 0,0 0 16,-1 0-16,1 0 0,25 0 0,-25 0 15,-1 0-15,1-25 0</inkml:trace>
  <inkml:trace contextRef="#ctx0" brushRef="#br0" timeOffset="19157.86">21034 2480 0,'0'25'16,"-24"-25"-1,24 25-15,0 0 0,0 0 16,0-1-16,0 1 15,0 0-15,0 0 0,0 0 0,0 0 16,0-1-16,0 26 0,0-25 0,24 0 16,-24-1-16,0 1 0</inkml:trace>
  <inkml:trace contextRef="#ctx0" brushRef="#br0" timeOffset="19625.7">21431 2828 0,'25'-25'0,"-50"50"0,75-75 0,-25 25 0,-1 1 16,-24-1-16,25 25 0,0-25 0,0 0 15,-25 0-15,25 0 0,-1 1 0,1-1 16,-25 0-16,25 0 16,-25 0-16,0 1 0,-25-51 15,0 50 1,1 1-16,-1 24 15,0 0-15,0 0 0,0 0 16,1 0-16,-1 0 0,0 24 16,0 1-16,25 0 15,0 0-15,0 0 16,0-1-16,0 1 0,0 0 0,0 0 16,25-25-16,-25 25 0,0-1 15,25 1-15,-25 0 0,25 0 0,-25 0 16,24 0-16,-24-1 0,0 1 15,0 0-15,25 0 0,-25 0 16,0-1-16,0 1 0,0 0 16,-25 0-16,1-25 15,24 25-15,-25-25 0,0 0 16,0 0-16,0 0 16,25-25-16,-24 25 0,-1-25 0,25 0 15,-25 0-15,25 1 0,-25-1 0,25 0 16,0 0-16,0-24 0,0 24 0,25 0 15,0-25-15</inkml:trace>
  <inkml:trace contextRef="#ctx0" brushRef="#br0" timeOffset="19753.16">21952 2753 0,'0'0'0,"0"50"15</inkml:trace>
  <inkml:trace contextRef="#ctx0" brushRef="#br0" timeOffset="21283.12">22969 2034 0,'-25'0'0,"1"-25"16,-1 25-1,50 0 16,-25 25-31,24-25 16,1 0-16,0 0 0,0 25 0,0-25 16,24 0-16,1 0 0,-1 0 0,1 0 15,24 0-15,1 0 0,-1 0 0,1 0 16,-1 0-16,0 0 0,1 0 0,-1 0 16,1 0-16,-1 0 0,1 0 0,-26 0 15,26 0-15,-51 25 0,26-25 16,0 0-16,-26 0 0,1 0 0,0 0 0,0 0 15,0 0-15,-1 0 16,1 0 0</inkml:trace>
  <inkml:trace contextRef="#ctx0" brushRef="#br0" timeOffset="21571.89">24705 1836 0,'0'0'0,"0"-50"16,0 25-16,0 0 15,0 50 32,0 0-47,0 0 0,0 0 16,0-1-16,0 1 0,0 0 0,0 0 15,0 24-15,0-24 0,0 0 0,0 0 16,25 0-16,-25-1 0,0 1 0</inkml:trace>
  <inkml:trace contextRef="#ctx0" brushRef="#br0" timeOffset="22044.03">24978 1488 0,'-24'-25'0,"48"50"0,-73-50 0,24 1 15,-25-1-15,1 0 0,-1 0 16,0 25-16,-24 0 16,49 0-16,-24 0 0,-1 25 0,25-25 15,-74 50-15,74-26 0,-24 1 16,-26 25-16,50-1 16,-24 26-16,-1 24 0,50-49 15,-25-1-15,25 51 0,0-51 16,0-24-16,0 25 0,25-26 0,-25 26 15,25-25-15,0 0 0,24 24 16,-24-24-16,50 0 16,-51-25-16,26 0 0,49 0 15,-49 0-15,-1 0 0,1-25 0,0 25 0,-1-25 16,1 0-16,24 1 0,-49-1 0,25 0 16,-1-25-16,1 26 0,-25-26 0,0 0 15,-1 26-15,1-26 0,-25 0 16,0 1-16,0-1 0,-25 1 0,-24-51 15,24 75-15,-25 1 0,26-1 16,-26 0-16,0 0 0,-24 25 0,24 0 16,1 0-16,-1 0 0,0 0 0,-24 25 15</inkml:trace>
  <inkml:trace contextRef="#ctx0" brushRef="#br0" timeOffset="23574.42">4316 4564 0,'0'-50'31,"0"26"-15,0-1-16,0 0 15,0 0-15,0 0 0,0 1 16,0 48 46,0 1-62,0 0 16,0 0-16,0 0 0,0 24 0,25-24 16,-25 0-16,0 24 0,25-24 15,-25 0-15,0 25 0,24-26 0,-24 1 0,0 0 16,0 0-16,25 0 0,-25 0 16,0-1-16,25-24 0,-25 25 15,0-50 16,0 1-31,-25-1 0,25 0 16,0-25-16,-25 25 0,25 1 0,0-26 16,0 25-16,-24-24 0,24-1 0,0 25 15,0-24-15,-25 24 0,25 0 0,0 0 16,0 0-16,0 1 0,0-1 0,0 0 16,0 0-1,0 50 1,25-25-1,-25 25-15,24 0 0,1-1 16,0 1-16,-25 0 0,25 0 0,0 0 16,-1-1-16,-24 1 0,25 0 0,0 0 15,0-25-15,0 25 0,-25-1 0,24-24 16,1 25-16,0-25 0,-25 25 0,25-25 16</inkml:trace>
  <inkml:trace contextRef="#ctx0" brushRef="#br0" timeOffset="24007.85">4887 4341 0,'0'0'0,"0"-25"0,0-25 15,-25 75 17,25 0-17,-25 0-15,25 24 16,-25-24-16,25 0 0,-25 25 15,25-26-15,-25 26 16,25-25-16,-24 0 0,24-1 16,0 1-16,0 0 15,0-50 17,24 25-32,-24-25 0,0 1 0,25-1 15,-25 0-15,0 0 0,25 0 0,-25 1 16,0-1-16,25 0 0,-25 0 0,0 0 15,0 1-15,25-1 0,-25 0 0,0 0 16,25 25-16,-25-25 0,0 1 16,24 24-16,1 24 15,-25 1-15,25-25 16,-25 25-16,25 0 0,-25 0 0,0 24 16,25-24-16,-25 0 0,0 24 0,0-24 15,24 0-15,-24 25 0,0-26 16,25 1-16,-25 25 0,0-25 0,0-1 15,25 1-15,-25 0 0,0 0 0,0 0 16</inkml:trace>
  <inkml:trace contextRef="#ctx0" brushRef="#br0" timeOffset="24663.27">5234 4688 0,'0'0'0,"0"-25"0,25-24 16,-25 24-16,0 0 0,24 25 15,-24 25 17,0 0-17,0-1-15,0 1 16,0 0-16,0 0 0,0 0 0,25-25 16,-25 24-16,0 1 0,0 0 0,25-25 15,-25 25-15,25 0 0,-25 0 16,25-25-16,-25 24 15,24-24-15,-24-24 16,25-1-16,-25 0 0,25 0 16,-25 0-16,0 0 0,25 1 0,-25-1 15,0 0-15,0 0 0,0 0 0,0 1 16,25-1-16,-25 0 0,0 0 16,0 0-16,24 25 31,-24 25-31,25-25 0,-25 25 15,0 0-15,25 0 0,0-1 16,0 1-16,-25 0 0,24 0 0,-24 0 16,25-1-16,-25 1 0,25 0 0,0-25 15,-25 25-15,25-25 0,-25 25 0,24-25 16,1 0-16,-25-25 16,0 0-16,25 25 15,-25-25-15,0 0 0,0 1 16,0-1-16,25 0 0,-25 0 0,0-24 15,0 24-15,0-25 0,0 25 0,0-24 16,0 24-16,-25-25 0,25 26 0,0-26 16,0 25-16,-25 0 0,25 1 0,0-1 15,-25 0-15,25 50 32,0 0-32,0-1 0,0 1 15,0 25-15,0-25 0,0 24 0,0-24 16,25 25-16,-25-26 0,25 26 0,-25-25 15,25 24-15,0-24 0,0 25 0,-25-25 16,24-1-16,1 1 0,0-25 16,-25 25-16,25-25 0,0 25 0,-1-25 15</inkml:trace>
  <inkml:trace contextRef="#ctx0" brushRef="#br0" timeOffset="24906.7">6226 4465 0,'0'0'0,"0"-50"0,-25-123 31,25 148-31,0 0 0,-25 25 16,25-25-16,0 50 31,0 0-31,0 0 0,0-1 16,0 1-16,0 0 0,0 25 0,0-26 15,25 1-15,-25 25 0,0-25 0,25 24 16,-25-24-16,25 0 0,0 0 0,-25 24 15,24-24-15,-24 0 0,25 0 0,-25-1 16,25-24-16,-25 25 0,25-25 0,0 25 16,-1-25-16</inkml:trace>
  <inkml:trace contextRef="#ctx0" brushRef="#br0" timeOffset="25083.31">6201 4514 0,'0'0'16,"-25"0"-16,1 0 0,-1 0 0,0 0 0,0 0 16,25 25-16,-25-25 0,50 0 15,0 0 1,0 0-16,0 0 0,-1 0 0,1 0 16,25 0-16,-1 0 0,-24-25 0</inkml:trace>
  <inkml:trace contextRef="#ctx0" brushRef="#br0" timeOffset="25239.39">6648 4440 0,'0'0'16,"0"50"15,0-26-31,0 1 0,0 0 16,0 0-16,24 24 15,-24-24-15,0 0 0,25 25 16,-25-26-16</inkml:trace>
  <inkml:trace contextRef="#ctx0" brushRef="#br0" timeOffset="25380.98">6672 4291 0,'0'0'0,"0"-25"15</inkml:trace>
  <inkml:trace contextRef="#ctx0" brushRef="#br0" timeOffset="25640.99">6896 4490 0,'25'0'31,"-25"24"-31,0 1 16,24 0-16,-24 0 0,0 24 16,25-24-16,-25 25 0,0-1 0,25-24 15,-25 25-15,25 0 0,-25-1 0,0 1 16,25-1-16,-25 1 0,24 0 0,-24-1 15,0 1-15,25-25 0,-25 24 0,0-24 16,0 25-16</inkml:trace>
  <inkml:trace contextRef="#ctx0" brushRef="#br0" timeOffset="25915.98">6995 4564 0,'0'0'0,"-25"-149"31,25 124-31,25 1 16,0 24 0,0 0-16,-25 24 0,24-24 15,1 25-15,0-25 0,0 25 0,0 0 16,-25 0-16,24-1 0,1 26 0,-25-25 15,25 0-15,-25-1 0,0 1 0,0 0 16,0 0-16,0 0 0,0-1 0,-25 1 16,0 0-16,1-25 15</inkml:trace>
  <inkml:trace contextRef="#ctx0" brushRef="#br0" timeOffset="26731.08">7516 4812 0,'0'0'0,"0"-50"15,0 26 1,0-1-16,0 0 0,0 0 16,0 0-16,0 1 0,25-1 15,-25 0-15,24 0 0,-24 0 16,0 1-16,0-26 0,0 25 0,0 0 15,0 1-15,0-26 0,-24 25 0,24 0 16,-25 1-16,0-1 16,25 0-16,-25 25 0,0 0 0,1 0 15,-1 0-15,0 0 0,0 25 16,25 0-16,-25-1 0,25 1 0,-24 0 16,24 25-16,0-26 0,0 1 0,0 25 15,24-25-15,-24 24 0,25-24 0,0 25 16,0-26-16,0 1 0,-1 0 0,1 0 15,0 0-15,0-1 0,0-24 0,-1 0 16,1 0-16,0 0 0,0 0 0,0 0 16,-1-24-16,1-1 15,0 0-15,-25 0 0,0 0 16,25 1-16,-25-1 0,0 0 0,0 0 16,25 0-16,-25 1 0,0-1 15,0 50 16,24-25-31,-24 24 16,25 1-16,-25 0 0,25-25 16,-25 25-16,25-25 0,-25 25 0,25-1 15,-1 1-15,1-25 16,0 0-16,0 0 16,-25-25-16,25 1 15,-25-1-15,25 25 0,-25-25 16,0 0-16,24 0 0,-24 1 0,0-1 15,25 0-15,-25 0 16,25 25-16,-25-25 0,25 50 16,-25 0-1,0 0-15,0 0 0,0-1 16,0 1-16,0 25 0,0-1 0,0-24 0,0 25 16,0-1-16,0 1 0,0 0 0,0-1 15,0 1-15,0 0 0,0-1 0,0 1 16,0-1-16,0 1 0,0-25 0,0 24 15,0-24-15,0 0 0,-25 0 0,25 0 16,-25-25-16,0 0 16,1-25-16,-1 0 15,0 0-15,0 0 0,-25-198 16,50 174 0,0-1-16,25 0 0,-25 1 0,25-1 15,0 25-15,-25-24 0,25-1 16,0 25-16,-1 0 0</inkml:trace>
  <inkml:trace contextRef="#ctx0" brushRef="#br0" timeOffset="27764.15">10220 4539 0,'0'0'0,"-25"0"0,0 0 16,50 0 15,0-25-15,-1 25-16,1-24 15,50-1-15,-51 25 16,1 0-16,0-25 0,0 25 0,0-25 15,-1 25-15,26-49 16,-50 24-16,0 0 16,0 0-16,-25 25 0,0 0 15,1 0-15,-1 0 0,0-25 0,0 25 16,-24 0-16,24 0 0,0 25 0,0-25 16,0 25-16,1-25 0,-1 25 15,0 0-15,25-1 0,-25 1 16,25 0-16,0 0 0,0 0 0,25-25 15,0 24-15,0 1 0,-1 0 0,1 0 16,0-25-16,0 25 0,24-25 0,-24 24 16,25-24-16,-1 0 0,1 0 0,0-24 15,-1 24-15,1-25 0,24 0 0,-24 0 16,-1 25-16,1-25 0,0 1 16,-26-1-16,26 0 0,-25 0 0,0 25 15,-1-25-15,1 1 0,-25-1 16,-25 0-16,1 25 15,-1 0-15,-25 0 0,25 0 16,1 0-16,-26 0 0,25 0 0,0 25 16,-24-25-16,24 0 0,0 25 0,0-25 15,1 24-15,24 1 16,0 0-16,24 0 16,1-25-16,0 0 15,0 0-15,0 0 0,-1 0 16,1 0-16,0 0 0,0 0 0,0 0 15,-25-25-15,24 25 0,1 0 0,-25-25 16,25 25-16,0 0 16,-25 25-1,0 0-15,0 0 16,0-1-16,-25 1 0,25 0 0,0 0 16,0 0-16,0 24 0,0-24 0,0 25 15,0-26-15,0 26 0,0-25 0,25 0 16,-25 24-16,0-24 0,0 25 0,25-25 15,-25-1-15,0 1 0,0 0 16,0 0-16,0 0 0</inkml:trace>
  <inkml:trace contextRef="#ctx0" brushRef="#br0" timeOffset="27974.12">10889 4837 0,'0'0'0,"-25"0"32,50 0-17,0 0-15,0 0 0,0 0 16,-1 0-16,1 0 0,0 0 16,0 0-16,24 0 0,-24-25 0,0 25 15,25-25-15,-25 25 0,-1-25 0</inkml:trace>
  <inkml:trace contextRef="#ctx0" brushRef="#br0" timeOffset="28163.25">11559 4539 0,'25'-25'31,"-50"25"-15,25 25 0</inkml:trace>
  <inkml:trace contextRef="#ctx0" brushRef="#br0" timeOffset="28434.48">12551 4118 0,'0'0'0,"0"-50"15,0 75 16,0 0-31,0-1 0,0 1 16,0 25-16,25-25 0,-25-1 16,0 1-16,0 25 0,0-25 0,25-1 15,-25 26-15,0-25 0,0 0 0,0-1 16,25 1-16</inkml:trace>
  <inkml:trace contextRef="#ctx0" brushRef="#br0" timeOffset="28869.42">12725 3919 0,'-50'-25'15,"100"50"-15,-125-74 0,51 49 0,-26 0 16,0 0-16,26 0 15,-1 0-15,0 24 0,0 1 0,-24-25 16,24 25-16,0 0 0,0 0 0,-24 24 16,24-24-16,0 0 0,0 49 15,0-24-15,0-25 0,25 24 16,0 1-16,0-25 0,0 24 0,25 26 16,-25-26-16,25-24 0,0 25 15,25-26-15,-26 1 0,1 0 0,25 0 0,-1-25 16,1 0-16,0 0 0,-1 0 0,1 0 15,-1-25-15,1 25 0,0-25 0,24 0 16,-49-24-16,24 24 0,1-25 0,-25 26 16,24-26-16,-49 0 0,25 26 0,-25-26 15,0 0-15,0 1 0,0-1 16,0 1-16,-25-1 0,-24 0 0,24 1 16,-25 24-16,1 0 0,24 0 0,-25 1 15,1-1-15,-26 25 0,26 0 0,-1 0 16,25 25-16,-24-1 0,-1-24 0,25 25 15</inkml:trace>
  <inkml:trace contextRef="#ctx0" brushRef="#br0" timeOffset="29544.1">14337 4068 0,'0'0'0,"0"-25"0,-25-148 31,25 148-31,0 0 0,-25 25 0,25 25 31,0 0-31,0-1 0,-24 26 16,24-25-16,0 24 0,0 1 0,0-25 16,0 24-16,0 1 0,0-25 0,24 24 15,-24-24-15,0 25 0,25-25 0,-25-1 16,0 26-16,0-25 0,0 0 16,0-1-16,0-48 31,0-1-31,25 0 15,-25 0-15,25 0 0,-25 1 0,25-1 16,-25 0-16,25 0 0,-1 0 0,1 25 16,0-24-16,0 24 0,0-25 0,-1 25 15,26 0-15,-25 0 0,0 0 0,-1 0 16,1 25-16,0-25 0,0 24 0,0 1 16,-1-25-16,1 25 0,-25 0 0,0 0 15,0-1-15,0 1 16,0 0-16,-25-25 0,1 25 15,-1-25-15,0 25 0,-25-25 0,26 0 16,-26 24-16,25-24 0,-24 0 0,24 0 16,0 0-16,0-24 0,0 24 0,1 0 15</inkml:trace>
  <inkml:trace contextRef="#ctx0" brushRef="#br0" timeOffset="30044.48">15081 4142 0,'0'0'0,"25"-24"0,0 24 16,-25 24 15,-25-24-31,25 25 0,0 0 16,0 0-16,0 0 0,0-1 15,0 1-15,25-25 0,-25 25 16,25-25-16,-1 0 0,1 0 15,0 0-15,0 0 0,0 0 16,-25-25-16,24 0 0,1 25 0,0-24 16,-25-1-16,25 0 0,-25 0 0,25 0 15,-25 1-15,0-1 0,25 25 16,-25-25-16,0 50 31,0 0-31,0-1 0,0 1 16,0 0-16,0 0 0,0 24 0,0 1 15,24-25-15,-24 24 0,0 1 0,25 0 16,-25-1-16,0 26 0,25-26 0,-25 1 16,0-1-16,0 26 0,0-25 0,0-1 15,-25 1-15,25-25 0,-25 24 0,25-24 16,-24 0-16,-1 24 0,0-49 0,0 25 16,-25-25-16,26 0 0,-26 0 0,25 0 15,0 0-15,-24-25 0,24 1 0,-25-1 16,26 0-16,-1 0 0,25-24 15,-25 24-15,25-25 0,0 1 0,0-1 16,25 0-16,0 1 0,-1-1 0,1-24 16,0 24-16,25 0 0,-26 1 0,26-1 15,-25 25-15</inkml:trace>
  <inkml:trace contextRef="#ctx0" brushRef="#br0" timeOffset="30550.6">16917 3919 0,'0'0'0,"25"-25"32,-50 25-17,0 0-15,0 0 16,0 25-16,1-25 16,24 25-16,-25-25 0,25 25 0,-25-25 15,25 25-15,-25-1 0,25 1 16,0 0-16,0 0 15,25-25-15,-25 25 0,25-25 16,0 24-16,-1 1 0,1-25 16,0 25-16,0-25 0,0 25 0,-25 0 15,24-25-15,1 24 0,0-24 0,0 25 16,-25 0-16,25-25 0,-25 25 0,24-25 16,-24 25-16,0-1 0,0 1 15,-24-25-15,-1 25 16,0-25-16,0 0 0,0 0 15,1 0-15,-1 0 0,0 0 0,-25 0 16,26-25-16,-1 25 0,0 0 0,0-25 16,0 25-16,1-24 0,-1 24 0,0-25 15</inkml:trace>
  <inkml:trace contextRef="#ctx0" brushRef="#br0" timeOffset="30684.16">17338 4291 0,'0'0'0,"50"25"16</inkml:trace>
  <inkml:trace contextRef="#ctx0" brushRef="#br0" timeOffset="32168.47">6003 6176 0,'0'-24'0,"-25"24"16,25-25-1,0 0 1,0 0-1,25 25 1,0-25 0,-1 25-16,1-24 0,0 24 15,0 0-15,24 0 0,-24 0 0,0 0 16,0 0-16,0 0 0,-1 0 16,1 0-16,0 0 0,0 0 0,0 0 15,-1 24-15,1-24 0,-25 25 16,25-25-16,-25 25 0,0 0 15,-25 0-15,0-1 16,1 1-16,-1-25 0,0 25 16,0-25-16,0 0 0,25 25 0,-24-25 15,-1 0-15,0 0 0,50 0 47,0 0-31,-1 0-16,1 0 0,0 0 0,0 0 15,0 0-15,-1 25 0,1-25 16,0 24-16,0 1 0,-25 0 16,25-25-16,-25 25 0,24 0 0,-24-1 15,0 1-15,0 0 0,0 0 16,0 0-16,-24-25 0,-1 24 16,0 1-16,0 0 0,0-25 15,1 0-15,-1 25 0,0-25 0,0 0 16,-24 0-16,24 0 0,0 0 0,0 0 15,-24 0-15,-1-25 16,25 25-16,0-25 0,1 25 16,24-25-16,-25 25 0,25-24 15</inkml:trace>
  <inkml:trace contextRef="#ctx0" brushRef="#br0" timeOffset="32841.58">6747 6152 0,'0'0'0,"25"0"16,-25-25-16,0 0 16,24 25-16,-24-25 15,25 0 1,0 25 0,0-24-1,0 24-15,0 0 16,-1 0-16,-24 24 15,25-24-15,-25 25 0,25-25 0,0 25 16,0 0-16,-25 0 16,24-25-16,-24 24 0,25 1 15,-25 0-15,0 0 16,-25 24-16,1-49 16,-1 25-16,0 25 0,0-25 0,0-25 15,1 24-15,-1 1 0,0 0 16,0 0-16,-25 0 0,50-1 15,-24-24-15,24 25 0,-25-25 16,25 25-16,0 0 16,25-25-1,-1 0 1,1 0 0,0 0-1,-25-25 1,25 25-16,0 0 0,-25-25 15,25 25-15,-1-25 0,1 25 16,0 0-16,0-24 0,0 24 0,-1 0 16,1 0-16,0-25 0,25 25 0,-26 0 15,1 0-15,25 0 0,-25 0 0,24 0 16,-24 0-16,0 0 0,0 0 16,-1 0-16,1 0 0,0 0 0,0 0 15</inkml:trace>
  <inkml:trace contextRef="#ctx0" brushRef="#br0" timeOffset="41135.65">5383 6921 0,'0'-25'31,"0"0"-31,0 0 15,-25 25 1,25-25-16,-25 25 16,0 0-1,0 0 1,25 25-16,-24-25 31,48 0 63,1 0-94,0 0 0,0 0 16,0 0-16,24 0 0,1 0 15,-25-25-15,24 25 0,26-25 16,24 25-16,-50-24 15,-24 24-15,75 0 0,-51-25 0,26 25 16,-26 0-16,1 0 0,-1-25 16,1 25-16,0 0 0,-1 0 15,1 0-15,-25-25 0,24 25 0,1 0 16,-1 0-16,1-25 0,0 25 0,-26 0 16,26-24-16,0 24 0,-26 0 0,26-25 15,0 25-15,-25-25 0,24 25 0,-24 0 16,25-25-16,-1 25 0,-24 0 0,25 0 15,-1 0-15,-24-25 0,25 25 0,-1 0 16,-24 0-16,25 0 0,-26-24 0,26 24 16,-25 0-16,24 0 0,-24 0 0,25 0 15,-1-25-15,-24 25 0,25 0 0,-25 0 16,24-25-16,-24 25 0,25 0 16,-26 0-16,1-25 0,25 25 0,-25 0 15,0 0-15,24 0 0,-24 0 0,0 0 16,0 0-16,-1 0 0,1 0 0,0 0 15,0 0-15,0 0 0,-1 0 16,1 0-16,0 0 0,0 0 0,0 0 16,-1 0-16,1 0 0,0 0 0,25 0 15,-1 0-15,-24 0 0,0 0 16,24 0-16,-24 0 0,0 0 0,0 0 16,0 0-16,24 0 0,-24 0 15,0 0-15,0 0 0,-1 0 16,1 0-16</inkml:trace>
  <inkml:trace contextRef="#ctx0" brushRef="#br0" timeOffset="42245.09">5804 7417 0,'0'-25'0,"0"0"0,25 25 15,-25-25-15,0 0 0,-25 25 47,0 0-47,25 25 16,-24-25-16,-1 25 0,0 0 15,0 0-15,0-25 16,25 24-16,-24 1 0,24 0 16,0 0-16,0 0 15,24-1 1,1-24-16,0 25 16,0-25-16,0 25 0,-1-25 0,1 25 15,0-25-15,-25 25 0,25-25 16,0 24-16,0 1 15,-1 0-15,1 0 16,-25 0-16,0-1 0,0 1 16,0 0-16,-25-25 15,1 25-15,-1-25 0,0 25 16,0-25-16,-25 0 16,26 0-16,-1 0 0,0 0 15,0-25-15,0 25 0,1-25 0,-1 0 16,25 0-16,0 1 0,0-1 15</inkml:trace>
  <inkml:trace contextRef="#ctx0" brushRef="#br0" timeOffset="42463.33">6052 7615 0,'0'0'0,"50"-50"32,-25 26-32,0 24 0,-1-25 15,1 25-15,0-25 0,0 25 16,0 0-16,-1-25 0,1 25 0,0 0 0,0 0 16,0-25-16,-1 25 0,1 0 15</inkml:trace>
  <inkml:trace contextRef="#ctx0" brushRef="#br0" timeOffset="42681.25">6226 7268 0,'0'0'0,"0"25"15,0-1 1,0 1-16,0 0 15,0 0-15,0 0 0,0-1 0,25 1 16,-25 0-16,25 0 0,-25 0 16,0-1-16,24 1 0,-24 0 0,25 0 15,-25 0-15,0-1 0,25 1 16</inkml:trace>
  <inkml:trace contextRef="#ctx0" brushRef="#br0" timeOffset="42995.39">6548 7293 0,'0'0'0,"0"-25"15,0 50 17,0-1-32,0 1 15,0 0-15,-24 0 0,24 0 16,0-1-16,-25 1 0,25 0 15,0 0-15,-25 0 0,25-1 16,0 1-16,0 0 16,25-25-1,0 0-15,-1 0 16,1 0-16,0 0 0,0 0 16,0 0-16,-1 0 0,1-25 0,0 25 15,0-25-15,0 25 0,-25-24 16,24 24-16,1-25 15</inkml:trace>
  <inkml:trace contextRef="#ctx0" brushRef="#br0" timeOffset="43211.34">6796 7367 0,'0'0'0,"-24"-25"31,24 50-15,0 0 0,0 0-16,0-1 0,0 1 15,0 0-15,0 0 0,0 0 0,0-1 16,0 26-16,0-25 0,0 0 0,0-1 16,0 1-16,0 0 0,24 0 0</inkml:trace>
  <inkml:trace contextRef="#ctx0" brushRef="#br0" timeOffset="43800.25">5358 7094 0,'-25'-25'15,"50"50"-15,-50-25 63,0 0-63,25 25 0,-25 0 16,1 0-16,24-1 0,-25 26 15,25-25-15,0 0 0,-25 24 0,25-24 16,0 25-16,0-1 0,0 1 0,0-1 15,25-24-15,-25 25 0,25-1 0,-1 1 16,1 0-16,0-26 0,25 26 0,148 74 31,-148-99-31,-26 0 0</inkml:trace>
  <inkml:trace contextRef="#ctx0" brushRef="#br0" timeOffset="44311.39">6796 6945 0,'0'-24'0,"0"48"0,25-24 78,0 25-78,-25 0 16,25 0-16,0 0 0,-25-1 15,49 26-15,-49 0 0,50 24 16,-25 0-16,0-49 15,-1 50-15,-24-26 0,0 26 16,0-26-16,0-24 16,0 25-16,-24-26 0,-1 1 0,25 0 15,-25 0-15,0 0 0,25-1 0,-25-24 16,1 25-16</inkml:trace>
  <inkml:trace contextRef="#ctx0" brushRef="#br0" timeOffset="44646.53">7392 6846 0,'0'0'0,"0"-25"15,-25 25-15,25 25 16,-25-25-16,25 25 0,-25-25 16,25 25-16,-24 0 0,24-1 0,0 1 15,0 0-15,-25 0 0,25 0 0,0-1 16,0 1-16,0 25 0,0-25 0,-25 24 16,25-24-16,0 25 0,0-26 0,0 26 15,0 0-15,0-26 0,25 26 0,-25-25 16,25 24-16,-25-24 0,24 0 0,1 0 15,-25 0-15,25-1 0,0 1 0,0 0 16,-1-25-16,1 0 0,0 25 16</inkml:trace>
  <inkml:trace contextRef="#ctx0" brushRef="#br0" timeOffset="45068.8">7714 7193 0,'0'0'0,"0"-24"16,0-1 0,-25 25-16,1 0 15,24 25-15,-25-25 16,25 24-16,-25-24 15,25 25-15,-25-25 0,25 25 16,0 0-16,0 0 16,25-1-1,0-24-15,-25 25 0,25-25 16,-1 25-16,1-25 16,0 0-16,-25 25 0,25-25 15,-25 25-15,25-25 0,-25 24 0,24 1 16,-24 0-16,0 0 15,0 0-15,0-1 16,-24 1-16,-1-25 16,0 0-16,0 25 0,0-25 15,1 0-15,-1 0 0,0 0 16,0-25-16,0 25 0,1-25 0</inkml:trace>
  <inkml:trace contextRef="#ctx0" brushRef="#br0" timeOffset="45290.93">7937 7293 0,'25'0'15,"0"0"1,0 0-1,0-25-15,0 25 0,-1 0 16,1 0-16,0 0 0,0 0 0,0-25 16,-1 25-1</inkml:trace>
  <inkml:trace contextRef="#ctx0" brushRef="#br0" timeOffset="45487.78">8062 7144 0,'0'74'31,"0"-49"-31,0 0 0,0 0 16,0-1-16,0 1 0,0 0 0,0 49 15,24-49-15,-24 0 0,0 49 16,25-49-16</inkml:trace>
  <inkml:trace contextRef="#ctx0" brushRef="#br0" timeOffset="45940.31">8434 7342 0,'0'0'16,"49"-74"-1,-24 74-15,-25-25 0,25 0 0,0 0 16,-25 1-16,0-1 16,24 0-16,-24 0 0,0 0 15,0 1-15,-24 24 0,24-25 0,-25 0 16,0 25-16,25-25 0,-25 25 16,0 0-16,1 0 0,-1 0 15,0 0-15,0 0 16,0 25-16,1-25 0,24 25 0,-25-25 0,25 25 15,0-1-15,0 1 0,0 0 16,0 0-16,25-25 0,-25 25 0,24-1 16,1 1-16,0-25 0,-25 25 15,25 0-15,0 0 0,-1-25 0,-24 24 0,25 1 16,0 0-16,0 0 16,-25 0-16,25-1 0,-25 1 0,0 0 15,0 0-15,0 0 16,0-1-16,-25 1 15,0-25-15,0 0 16,0 0-16,1-25 16,-1 1-16,0 24 0,0-25 0,25 0 15,-25 0-15,25-24 0,-24 24 0,24 0 16,0-25-16,0 1 0</inkml:trace>
  <inkml:trace contextRef="#ctx0" brushRef="#br0" timeOffset="46195.85">8682 6796 0,'24'0'0,"-48"0"0,48-24 15,1 24 17,-25 24-32,0 1 15,25 0-15,-25 0 0,25 0 16,-25 0-16,25-1 0,-25 1 15,24 25-15,-24-1 0,25 1 16,-25-25-16,0 24 0,0-24 0,0 25 16,0-25-16,0-1 0,0 26 0,0-25 15,0 24-15,-25-24 0,25 0 0,0 0 16,-24 24-16,-1-24 0,25 0 0,-25 0 16</inkml:trace>
  <inkml:trace contextRef="#ctx0" brushRef="#br0" timeOffset="46628.09">9723 6499 0,'25'0'78,"0"0"-62,0 0-16,0 0 0,-1 0 16,1 0-16,0-25 0,0 25 0,0 0 15,-1 0-15,1 0 0,0 0 0,-25-25 16,25 25-16,0 0 15</inkml:trace>
  <inkml:trace contextRef="#ctx0" brushRef="#br0" timeOffset="46814.94">9823 6623 0,'-25'0'15,"50"0"-15,-50 25 0,25-1 31,25-24-31,-1 0 16,1 0 0,0 0-16,0 25 0,0-25 0,-1 0 15,1 0-15,0 0 16,0 0-16,0 0 0</inkml:trace>
  <inkml:trace contextRef="#ctx0" brushRef="#br0" timeOffset="47831.78">11336 6003 0,'0'-25'0,"0"0"15,0 0-15,0 1 0,0-1 16,-25 0-16,25 0 0,0 0 16,-25 25-1,25 25 1,0 0-16,0 0 15,0 0-15,0-1 0,0 1 0,0 0 16,0 0-16,25 24 0,-25-24 0,0 0 16,25 0-16,-25 0 0,0 24 15,0-24-15,25 0 0,-25 0 0,0-1 0,0 1 16,0 0-16,0 25 0,0-26 16,0 1-16,0 0 0</inkml:trace>
  <inkml:trace contextRef="#ctx0" brushRef="#br0" timeOffset="48291.82">11782 5854 0,'0'0'0,"25"0"0,-25-25 16,-25 25 15,25 25-31,-25 0 0,1 0 16,-1-1-16,0 1 0,0 0 0,0 0 15,1 0-15,-1-1 0,0 1 0,0 0 16,-24 25-16,24-26 0,0 1 16,0-25-16,25 25 0,-25-25 15,1 25-15,-1-25 16,0 0-1,25-25 1,0 0 0,25 25-16,0-25 15,-1 25 1,1 0-16,0 0 16,0 0-16,0 25 0,-1-25 15,1 0-15,0 25 0,0-25 0,0 25 16,-1 0-16,1-25 0,0 24 0,0 1 15,0 0-15,-1-25 0,26 25 0,-25 0 16,0-25-16,-25 24 0,24-24 0,1 25 16,0-25-16,0 25 0,0-25 15</inkml:trace>
  <inkml:trace contextRef="#ctx0" brushRef="#br0" timeOffset="48551.35">12204 6251 0,'0'-25'16,"-25"25"-1,25 25 1,-25 0-1,25-1-15,0 1 0,0 0 16,0 0-16,0 0 0,0-1 16,0 1-16,25 0 0,-25 0 0,25 0 15,-25-1-15,25 1 0</inkml:trace>
  <inkml:trace contextRef="#ctx0" brushRef="#br0" timeOffset="58928.37">12849 6350 0,'-25'0'0,"0"0"15,0 0 1,50 0 78,0 0-79,0-25-15,0 25 0,-1 0 0,26-25 16,0 25-16,-26 0 15,26-24-15,-25 24 0,0 0 0,-1 0 16,1 0-16,0 0 0,0 0 0,0 0 16,0 0-16,-1 0 0,1 0 15</inkml:trace>
  <inkml:trace contextRef="#ctx0" brushRef="#br0" timeOffset="59211.49">13122 6127 0,'-25'-75'31,"25"100"0,0 0-15,0 0-16,0 0 0,0-1 15,0 1-15,25 0 0,-25 25 0,0-26 16,0 1-16,0 0 0,24 0 0,-24 24 16,0-24-16,0 0 0,0 0 0,25 0 15</inkml:trace>
  <inkml:trace contextRef="#ctx0" brushRef="#br0" timeOffset="59764.48">13965 6276 0,'0'-25'16,"0"0"-1,0 0-15,0 0 16,0 1-16,25-1 0,-25 0 16,0 0-16,0 0 15,0 1-15,0-1 0,0 0 16,0 0-16,0 0 15,0 1-15,-25-1 16,25 50 31,0-1-47,0 1 0,0 0 16,0 0-16,0 24 0,0-24 15,0 0-15,0 0 0,0 24 0,0-24 16,0 0-16,0 0 0,0 0 0,0-1 15,0 1-15,0 0 0,0 0 0,0 0 16</inkml:trace>
  <inkml:trace contextRef="#ctx0" brushRef="#br0" timeOffset="60187.89">14362 5904 0,'0'0'0,"25"-25"16,-50 25 0,25 25-1,-25-25-15,25 24 0,-25 1 16,0 0-16,25 0 0,-24 0 16,-1-1-16,25 1 0,-25 0 15,25 0-15,-25-25 0,0 25 16,25-1-16,-24-24 0,24 25 0,-25-25 15,0 25-15,0 0 0,0-25 16,1 25-16,24-50 47,24 0-31,1 25-1,0 0-15,0 0 16,0 0-1,-1 0-15,1 0 0,-25 25 16,25-25-16,-25 25 0,50-1 16,-26 1-16,1-25 0,0 25 15,0-25-15,0 25 16,0-25-16,-1 25 0</inkml:trace>
  <inkml:trace contextRef="#ctx0" brushRef="#br0" timeOffset="60556.47">14684 6127 0,'0'0'0,"25"0"0,25-25 16,-25 0 0,-1 25-16,1 0 15,-25 25-15,25-25 16,-25 25-16,0 0 0,0-1 15,0 1-15,0 0 16,0 0-16,-25-25 0,25 25 0,-49-1 16,24 1-16,0-25 15,0 25-15,0-25 0,1 0 16,24 25-16,-25-25 0,0 0 16,25 25-16,25-25 31,0 0-31,-1 0 15,1 0-15,0 0 0,0 0 16,0 0-16,24 0 0,-24 0 0,0-25 16,0 25-16,24 0 0,-24 0 0,0 0 15,0 0-15,-1-25 0,1 25 0,0 0 16</inkml:trace>
  <inkml:trace contextRef="#ctx0" brushRef="#br0" timeOffset="61131.41">15453 5854 0,'-24'0'47,"-1"25"-47,0-25 16,25 25-16,-25-25 15,25 24-15,-25-24 0,25 25 16,0 0 0,0 0-16,25-25 15,-25 25-15,25-25 0,-25 24 16,25-24-16,0 25 0,-1 0 16,1-25-16,-25 25 0,25-25 15,-25 25-15,25-25 0,-25 24 16,25-24-16,-25 25 0,24-25 0,-24 25 15,0 0-15,25-25 0,-25 25 16,-25-1 0,1-24-16,-1 25 15,0-25-15,0 0 0,0 0 16,1 0-16,-1 0 0,0 0 16,-25 0-1,25 0-15,25-25 0,-24 25 16,24-24-16</inkml:trace>
  <inkml:trace contextRef="#ctx0" brushRef="#br0" timeOffset="61895.5">14015 6697 0,'-25'0'0,"50"0"0,-75 0 16,25 0-16,0 0 16,1 0-16,-1 0 15,0 0 1,0 0 0,0 0-1,50 0 32,0 0-31,0 0-1,0 0-15,-1 0 0,1 0 16,25 0-16,-25-25 0,-1 25 0,26 0 16,-25 0-16,24 0 0,1-24 0,0 24 15,-1 0-15,1 0 0,0 0 0,-1-25 16,1 25-16,-1 0 0,26 0 0,-26 0 15,1 0-15,0 0 0,24 0 0,-24 0 16,-1 0-16,1 0 0,-1 0 0,1-25 16,0 25-16,-1 0 0,1 0 0,-1 0 15,-24 0-15,25 0 0,0 0 16,-1 0-16,-24 0 0,25 0 0,-1 0 16,1 0-16,-25 0 0,24 0 0,-24 0 15,0 0-15,24 0 0,-24 0 16,0 0-16,0 0 15,-50 0 1,0 0-16</inkml:trace>
  <inkml:trace contextRef="#ctx0" brushRef="#br0" timeOffset="62568.35">14114 7069 0,'-25'-24'32,"25"-1"-17,0 0 1,25 25-16,-25-25 31,25 25-15,-50 0-1,0 0 1,0 25-16,0-25 16,25 25-16,-24-25 0,-1 25 15,0-25-15,25 24 0,-25-24 16,25 25-16,0 0 15,25 0 1,0-25-16,0 25 16,-1-25-16,1 0 0,0 24 15,0-24-15,0 0 0,-1 25 16,1-25-16,0 0 0,-25 25 0,25-25 16,0 0-16,-1 50 15,-24-26 1,0 1-16,-24-25 15,24 25-15,-25-25 0,0 0 16,0 25-16,0-25 16,1 0-16,-1 0 0,0 0 15,0 0-15,0 0 0,1 0 0,-1 0 16,0 0-16,25-25 0,-25 25 0</inkml:trace>
  <inkml:trace contextRef="#ctx0" brushRef="#br0" timeOffset="62815.9">14436 7169 0,'25'0'31,"0"0"-16,0-25-15,0 25 16,-1 0-16,26 0 0,-25 0 0,0-25 16,24 25-16,-24 0 0,0 0 0,0 0 15,-1 0-15,1 0 0,0 0 0,-25-25 16,25 25-16</inkml:trace>
  <inkml:trace contextRef="#ctx0" brushRef="#br0" timeOffset="63015.24">14660 6945 0,'0'25'32,"0"0"-32,0 0 15,0 0-15,0-1 0,0 1 16,0 0-16,0 0 0,0 0 0,0-1 15,0 1-15,24 0 0,-24 0 16,0 0-16,0-1 0</inkml:trace>
  <inkml:trace contextRef="#ctx0" brushRef="#br0" timeOffset="63399.64">15156 6772 0,'0'24'47,"0"1"-47,0 0 15,-25-25-15,25 25 0,0 0 0,0 0 16,-25-25-16,25 24 0,0 1 0,-25 0 15,25 0-15,0 0 0,-25-1 16,25 1-16,0 0 0,0 0 16,-24-25-16,24 25 0,0-1 15,24-24 1,1 0 0,0 0-16,0 0 0,0 0 15,-1-24-15,1 24 0,0 0 0,0 0 16,0-25-16,-1 25 0,1 0 15,0 0-15,0-25 16,0 25-16</inkml:trace>
  <inkml:trace contextRef="#ctx0" brushRef="#br0" timeOffset="63623.81">15354 6970 0,'0'0'0,"0"-25"16,25 25 15,-25 25-15,0 0-16,0 0 0,0 0 16,0-1-16,0 1 0,0 0 15,0 0-15,0 0 0,0-1 16,0 1-16,0 25 15,0-25-15</inkml:trace>
  <inkml:trace contextRef="#ctx0" brushRef="#br0" timeOffset="64067.21">16272 6449 0,'25'0'31,"-1"0"-31,1 0 15,0 0-15,0 0 0,0 0 16,0 0-16,49-25 0,-49 25 16,24 0-16,1 0 15,-25 0-15,0 0 0,-1 0 16,1 0-16,0 0 0</inkml:trace>
  <inkml:trace contextRef="#ctx0" brushRef="#br0" timeOffset="64304.58">16545 6251 0,'0'25'31,"0"-1"-16,0 1-15,0 0 16,0 0-16,0 0 0,0-1 0,0 1 16,0 25-16,0-25 0,0-1 0,0 1 15,0 25-15,0-25 0,0-1 16</inkml:trace>
  <inkml:trace contextRef="#ctx0" brushRef="#br0" timeOffset="64831.34">17735 5730 0,'-24'-25'16,"48"50"-16,-48-75 0,-1 25 0,25 1 16,0 48 15,0 1-31,0 0 15,0 0-15,0 24 16,0-24-16,0 0 0,0 0 0,0 25 0,0-26 16,0 1-16,0 25 0,0-25 0,0-1 15,0 1-15,0 0 0,0 0 0,0 0 16,0-1-16,0 1 16,0 0-16</inkml:trace>
  <inkml:trace contextRef="#ctx0" brushRef="#br0" timeOffset="65272.68">18132 5730 0,'25'-25'31,"-50"25"-16,0 0-15,25 25 16,-24-25-16,-1 25 0,0-1 0,0-24 16,0 25-16,1 0 0,-1 0 0,0 0 15,25 0-15,-25-25 0,0 24 0,25 1 16,-24 0-16,-1-25 0,25 25 0,-25-25 16,25 25-16,-25-25 0,25 24 15,-25-24-15,1 0 16,24-24-1,0-1 1,24 0 0,1 25-16,-25-25 15,25 25-15,0 0 16,-25 25 0,25-25-16,-1 25 0,1 0 15,0-1-15,0 1 16,0 0-16,-1 0 15,1-25-15,-25 25 0,25-25 16,0 24-16,0-24 0</inkml:trace>
  <inkml:trace contextRef="#ctx0" brushRef="#br0" timeOffset="65840.89">18430 5928 0,'0'0'0,"25"0"31,-1 0-31,1 0 15,0 0-15,0 0 16,-25 25-16,0 0 16,0 0-1,-25 0-15,0-25 16,25 24-16,-25-24 0,1 0 16,-1 0-16,0 0 15,50 0 16,0 0-15,-1 0-16,1 0 16,0 0-16,0 25 15,0-25-15,-25 25 16,25 0 0,-25 0-16,0-1 15,0 1 1,-25-25-16,25 25 15,-25-25-15,25 25 0,-25-25 16,0 0-16,0 25 16,1-25-16,-1 0 15,0 0-15,0 0 16,0 0-16,25-25 16,-24 25-16,24-25 15</inkml:trace>
  <inkml:trace contextRef="#ctx0" brushRef="#br0" timeOffset="66440.78">19596 5730 0,'0'-25'16,"-25"25"31,0 0-32,0 25-15,0 0 16,1-25-16,24 24 0,-25 1 16,0 0-16,0 0 15,25 0-15,-25-25 0,25 25 16,0-1-16,0 1 15,25-25-15,0 25 16,0-25-16,-25 25 0,25-25 16,-25 25-16,24-25 0,1 24 15,0 1-15,-25 0 16,0 0 0,0 0-1,-25-1 1,0-24-16,1 0 0,-1 25 15,0-25-15,0 0 0,0 0 16,1 0-16,-1 0 0,0 0 16,0 0-16,0 0 0,1-25 0,-1 25 15,0-24-15,0 24 16,25-25-16,-25 25 0</inkml:trace>
  <inkml:trace contextRef="#ctx0" brushRef="#br0" timeOffset="67058.34">17611 6474 0,'-24'0'16,"-26"0"-1,50 25 17,25-25-32,0 0 15,-1 0-15,1 0 16,0 0-16,0 0 0,24 0 15,-24 0-15,25 0 0,-1 0 0,1 0 0,0 0 16,24 0-16,-24 0 0,-1 0 0,26 0 16,-26-25-16,26 25 0,-26 0 0,26 0 15,-1 0-15,1 0 0,-26 0 0,26 0 16,-1 0-16,0 0 0,1 0 0,-1 0 16,-24 0-16,24 0 0,-24 0 0,-1 0 15,26 0-15,-26 0 0,1 0 16,-25 0-16,24 0 0,1 0 0,-25 0 15,25 0-15,-26 0 0,1 0 0,0 0 16,0 0-16,0 0 0,-1 0 0,1 0 16,0 0-16,0 0 15</inkml:trace>
  <inkml:trace contextRef="#ctx0" brushRef="#br0" timeOffset="67663.25">17760 6871 0,'0'-25'15,"0"0"-15,-25 25 47,1 0-31,-1 0-16,0 25 15,0-25-15,0 25 16,1 0-16,-1 0 16,0-1-16,25 1 15,0 0 1,25-25-16,-25 25 0,25-25 15,-1 25-15,1-25 0,0 24 16,0-24-16,0 25 0,-1-25 16,1 0-16,0 25 0,0-25 15,0 25-15,-1-25 0,-24 25 16,0-1 0,0 1-16,-24-25 15,-1 0-15,25 25 0,-25-25 16,0 0-16,0 25 15,1-25-15,-1 0 0,0 0 16,0 0-16,0 0 0,1 0 16,-1-25-16,0 25 0</inkml:trace>
  <inkml:trace contextRef="#ctx0" brushRef="#br0" timeOffset="67943.7">18058 7045 0,'0'0'0,"25"0"0,-1 0 32,1 0-17,0 0-15,0 0 16,0 0-16,-1 0 0,1 0 15,0 0-15,0 0 0,0 0 0,-1 0 16,1 0-16,0 0 0,0 0 16,0 0-16,-1 0 0,1 0 15,0-25-15</inkml:trace>
  <inkml:trace contextRef="#ctx0" brushRef="#br0" timeOffset="68229.66">18306 6796 0,'0'-24'0,"0"48"0,0-24 31,0 25-15,0 0-16,0 0 15,0 0-15,0 0 0,0-1 16,0 1-16,0 0 0,0 0 16,0 0-16,-25 24 0,25-24 0,0 0 15,0 0-15,0-1 0,0 1 16</inkml:trace>
  <inkml:trace contextRef="#ctx0" brushRef="#br0" timeOffset="69110.73">18951 7069 0,'25'0'16,"74"-24"15,-99-1-31,25 25 0,-1 0 15,-24-25-15,25 25 16,0-25-16,-25 0 0,0 1 16,0-26-16,0 25 15,-25-25-15,25 26 0,-25-1 16,1 25-16,-1-25 0,25 0 0,-50 0 16,25 1-16,1 24 15,-1 0-15,0 0 0,25 24 16,-25-24-16,0 25 0,1 0 15,24 0-15,0 0 16,0-1-16,0 1 0,0 0 0,0 0 16,0 0-16,0 0 0,24-25 15,-24 24-15,25-24 0,0 25 0,-25 0 16,25-25-16,-25 25 0,25-25 16,-25 25-16,24-1 0,1 1 15,-25 0-15,25 0 0,-25 0 16,0-1-16,0 1 15,0 0 1,0 0-16,-25-25 0,0 0 16,25 25-16,-24-25 0,-1 0 15,0 0-15,0 0 16,0 0-16,1 0 0,24-25 16,-25 25-16,0 0 0,25-25 0,-25 0 15,25 0-15,0 1 0,0-1 16,25 0-16,-25 0 0,25 0 15,0 1-15,-1-1 0,1 0 0,0 25 16,0-25-16,0 25 0,-1-25 0,1 25 16,0 0-16,0 0 0,0 0 15,-1 0-15,1 0 0,0 0 16</inkml:trace>
  <inkml:trace contextRef="#ctx0" brushRef="#br0" timeOffset="72089.39">9525 8235 0,'0'-25'0,"0"1"16,0-1 0,0 0-16,0 50 46,0 0-30,0-1-16,0 1 16,0 0-16,0 0 0,0 0 0,0-1 15,0 1-15,25 0 0,-25 0 0,0 0 16,0 24-16,0-24 0,25 0 0,-25 0 16,0-1-16,0 1 0,0 0 0,0 0 15</inkml:trace>
  <inkml:trace contextRef="#ctx0" brushRef="#br0" timeOffset="72451.75">9575 8285 0,'0'0'0,"0"-75"16,0 51-16,0-1 15,0 0-15,0 0 0,0 0 16,0 1-16,0-1 16,24 25-16,-24-25 0,25 25 15,-25-25-15,25 25 0,0-25 16,0 25-16,-1-25 0,1 25 16,0 0-16,0 0 0,0 0 0,-1 0 15,1 0-15,0 0 0,0 0 0,-25 25 16,25-25-16,-25 25 0,24-25 0,-24 25 15,25 0-15,-25 0 0,0-1 0,0 1 16,0 0-16,0 0 0,-25 0 16,1-1-16,-1 1 0,0-25 0,0 25 15,0-25-15,1 25 0,-1 0 16,0-25-16,0 24 0,0-24 0,1 0 0,24 25 16,-25-25-16</inkml:trace>
  <inkml:trace contextRef="#ctx0" brushRef="#br0" timeOffset="73160.05">9922 8458 0,'0'-24'15,"0"-1"16,0 50 1,0-1-17,0 1-15,0 0 16,0 0-16,25-25 0,-25 25 16,0-1-16,24 1 0,-24 0 15,0 0-15,25-25 16,-25 25-16,25-25 15,0-25-15,0 0 16,-25 0-16,25 25 0,-25-25 16,24 1-16,-24-1 0,25 0 0,-25 0 15,25 0-15,-25 1 16,0 48 31,25-24-47,-25 25 15,25 0-15,-1 0 16,1-25-16,-25 25 0,25-25 0,-25 24 16,25-24-16,0 25 0,-1-25 15,1 0-15,0 0 16,0 0-16,0 0 0,-1-25 16,1 1-16,-25-1 0,25 25 15,-25-25-15,0 0 0,25-24 16,-25 24-16,0 0 0,25-25 0,-25 26 15,0-26-15,0 25 0,24-24 0,-24 24 16,0-25-16,0 25 0,0 1 0,0-1 16,0 0-16,0 0 0,0 50 31,-24 0-15,24 0-16,0-1 0,-25 1 0,25 25 15,0-25-15,0 24 0,0-24 0,0 25 16,0-26-16,0 1 0,25 25 0,-25-25 15,24-1-15,-24 1 0,25 0 0,0 0 16,-25 0-16,25-1 0,0-24 16,-1 25-16,1-25 0,0 0 0</inkml:trace>
  <inkml:trace contextRef="#ctx0" brushRef="#br0" timeOffset="73331.64">10542 8285 0,'-25'0'0,"50"0"0,-75 0 0,26 0 0,-1 0 15,50 0 1,-1 0-16,1 0 0,0 0 16,0 0-16,0 0 0,24-25 0</inkml:trace>
  <inkml:trace contextRef="#ctx0" brushRef="#br0" timeOffset="73843.52">11956 8062 0,'-25'0'16,"0"0"15,25 24-31,-25-24 16,25 25-16,-24 0 0,24 0 15,-25 0-15,25-1 16,0 1 0,0 0-1,25-25-15,-25 25 0,24-25 16,1 25-16,0-25 0,-25 24 16,25-24-16,0 25 0,-1 0 15,1 0-15,0 0 16,-25-1-1,0 1 1,-25-25-16,0 25 16,1-25-16,-1 0 0,0 0 15,0 0-15,0 0 0,1 0 16,-1 0-16,0 0 0,0 0 0,0 0 16,1-25-16,-1 25 0,0-25 15</inkml:trace>
  <inkml:trace contextRef="#ctx0" brushRef="#br0" timeOffset="74087.89">12303 8334 0,'0'0'0,"0"-24"16,25 24-16,0 0 16,0-25-1,-1 25-15,1 0 0,0 0 16,0 0-16,0 0 0,-1 0 0,1-25 16,0 25-16,0 0 0,0 0 0,-1 0 15</inkml:trace>
  <inkml:trace contextRef="#ctx0" brushRef="#br0" timeOffset="74280.42">12378 8409 0,'0'25'31,"24"-25"-31,1 0 15,0 0-15,0 0 0,0-25 16,49 25-16,-49 0 0,0 0 16,-1 0-16</inkml:trace>
  <inkml:trace contextRef="#ctx0" brushRef="#br0" timeOffset="74692.7">13171 8136 0,'-25'0'32,"1"25"-32,24 0 15,0-1 1,0 1-16,0 0 15,0 0-15,0 0 0,24-1 16,-24 1-16,25-25 0,-25 25 16,25-25-16,0 0 0,-25 25 0,25-25 15,0 0-15,-1 0 0,1 0 0,0 0 16,0 0-16,0-25 0,-1 25 0,1-25 16,0 25-16,0-25 0,0 25 0,-1-24 15,-24-1-15,25 0 0,-25 0 16,25-24-16,-25 24 0,0 0 0,-25 0 15,0 0-15,1 1 0,24-1 0,-50 0 16,25 25-16,0-25 0,1 25 16,-1 0-16,0 0 0,0 0 0,-24 0 15,24 25-15,0-25 0,25 25 0,-25 0 16,0-1-16,0 1 0,25 0 0</inkml:trace>
  <inkml:trace contextRef="#ctx0" brushRef="#br0" timeOffset="74839.1">13717 8409 0,'0'0'0,"25"25"0,24-25 32</inkml:trace>
  <inkml:trace contextRef="#ctx0" brushRef="#br0" timeOffset="76863.07">4291 9376 0,'-25'0'94,"50"0"93,-25-25-187,25 25 16,0 0-16,-25-24 16,49 24-16,-24-25 15,0 25-15,0-25 0,0 25 0,-1 0 16,1 0-16,0 0 0,0 0 0,0 0 15,-1 25-15,1-25 16,-25 25-16,0-1 0,0 1 16,0 0-16,0 0 0,0 0 15,-25-1-15,25 1 0,-24-25 0,-1 25 16,25 0-16,-25-25 0,0 25 0,0-25 16,25 24-16,-24-24 15,48-24 16,1 24-31,-25-25 0,25 25 16,0 0-16,0 0 16,-1 0-16,1 0 0,0 0 15,0 0-15,-25 25 0,25-25 0,-1 24 16,1 1-16,0 0 0,-25 0 16,25-25-16,-25 25 0,0-1 0,25-24 15,-25 25-15,0 0 0,0 0 16,-25 0-16,0-1 15,0-24-15,25 25 0,-25-25 0,1 0 16,-1 25-16,0 0 0,-25-25 16,26 0-16,-1 25 0,0-25 0,0 0 15,0 0-15,-24 0 0,24 0 0,0 0 16,0 0-16,1 0 0,-1 0 16,0-25-16,0 25 0,0 0 15</inkml:trace>
  <inkml:trace contextRef="#ctx0" brushRef="#br0" timeOffset="78392.39">5060 9277 0,'0'-25'47,"25"0"-31,0 25-1,-25-24-15,25 24 16,-25-25 0,24 25-16,1 0 15,0 0-15,0 0 16,0 0-16,-1 25 0,1-25 16,-25 24-16,25-24 0,0 25 0,0 0 15,-25 0-15,0 0 16,0-1-16,0 1 0,0 0 0,0 25 0,0-26 15,-25 1-15,25 0 0,-25 25 0,25-26 16,-25 1-16,0 0 0,1 0 16,-1 0-16,0-1 0,0 1 15,0-25-15,1 25 0,-1 0 0,0-25 16,25 25-16,-25-25 0,25 24 16,-25-24-16,50 0 31,-25-24-16,25 24 1,-25-25-16,25 25 16,-25-25-16,25 25 0,-1 0 15,1-25 1,0 25-16,0 0 0,0 0 0,-1-25 16,1 25-16,0 0 0,25 0 0,-26 0 15,1 0-15,0-24 0,0 24 0,24 0 16,-24 0-16,0 0 0,0 0 0,0 0 15,-1 24-15,1-24 0,0 0 16</inkml:trace>
  <inkml:trace contextRef="#ctx0" brushRef="#br0" timeOffset="79272.36">3597 10269 0,'0'0'16,"-50"0"0,75 0 30,0 0-46,-1 0 16,1 0-16,0-25 0,0 25 0,0 0 16,24-24-16,-24 24 0,25 0 0,-25-25 15,24 25-15,1 0 0,24-25 0,-24 25 16,-1 0-16,26-25 0,-26 25 0,26 0 16,-26 0-16,26 0 0,-1-25 0,-24 25 15,24 0-15,75-24 16,-74-1-16,-1 25 0,0-25 0,1 25 15,24 0-15,-25-25 0,1 25 0,-1-25 16,1 25-16,-26 0 0,26 0 0,-26 0 16,1 0-16,-1 0 0,26 0 0,-25 0 15,-1 0-15,1 0 0,-1 0 0,1 0 16,0 0-16,-1-25 0,1 25 0,24 0 16,-24-24-16,-1 24 0,-24 0 0,25-25 15,-1 25-15,-24 0 0,25 0 0,-25-25 16,-1 25-16,1 0 0,0 0 15,0 0-15</inkml:trace>
  <inkml:trace contextRef="#ctx0" brushRef="#br0" timeOffset="80083.35">4341 10492 0,'49'0'31,"-49"-24"-31,25 24 16,-25-25-1,0 50 32,-25-1-47,1 1 16,24 0-1,-25 0-15,25 0 0,-25-25 16,25 24-16,0 1 0,-25-25 0,25 25 16,-25 0-16,1 0 0,24-1 15,-25 1-15,25 0 0,0 0 16,-25 0-16,25-1 16,25-24 30,0 0-46,-1 0 0,1 0 16,25-24-16,-25 24 0,-1 0 0,1-25 16,0 25-16,25 0 0,-26 0 0,1-25 15,0 25-15,25 0 0,-26 0 0,1 0 16,0 0-16,0 0 0,0 0 16,-1 0-16</inkml:trace>
  <inkml:trace contextRef="#ctx0" brushRef="#br0" timeOffset="80378.11">4663 10616 0,'0'0'0,"-25"-24"31,25-1-31,-24 25 0,24 25 32,0-1-17,0 1-15,0 0 16,0 0-16,0 0 0,0-1 16,24 26-16,-24-25 15,0 0-15,0-1 0,25 1 0,-25 0 16,0 0-16,25 0 15,-25-1-15,25-24 0,-25 25 0</inkml:trace>
  <inkml:trace contextRef="#ctx0" brushRef="#br0" timeOffset="80867.36">4986 10319 0,'0'0'0,"0"-50"15,0 25 1,-25 25 15,25 25-15,-25-25-16,25 25 15,-25 0-15,25 0 0,0-1 16,-24 1-16,24 0 0,0 0 0,0 24 16,-25-24-16,25 0 0,0 0 0,0 24 15,0-24-15,25 0 0,-25 0 16,24 0-16,-24-1 0,25 1 0,0 0 16,0 0-16,0 0 0,-1-1 0,26 1 15,-25-25-15,24 25 0,-24-25 0,0 25 16,25-25-16,-26 25 0,1-25 0,0 0 15</inkml:trace>
  <inkml:trace contextRef="#ctx0" brushRef="#br0" timeOffset="81415.42">5581 10616 0,'0'0'0,"0"-24"0,0-1 15,25 25-15,-25-25 0,0 0 16,0 0-16,0 1 16,0-1-1,0 0-15,0 0 0,-25 25 16,25-25-16,-25 25 0,0-24 15,1 24-15,-1 0 16,0 0-16,0 24 16,0-24-16,25 25 15,0 0-15,-24-25 0,24 25 16,0 0-16,24-25 16,-24 24-16,25-24 0,-25 25 0,25-25 15,0 25-15,0-25 0,-1 0 0,-24 25 16,25-25-16,0 25 0,0-25 0,0 24 15,-1-24-15,-24 25 0,25-25 0,0 25 16,0 0-16,0 0 16,-25-1-16,0 1 15,0 0-15,-25 0 16,0-25 0,0 0-16,0 0 0,1 0 15,-1 0-15,0 0 0,0-25 16,0 25-16,25-25 0,-24 25 15,24-25-15,-25 1 0,25-1 0,0 0 16,0 0-16,25 0 0,-25 1 0,24-26 16,1 25-16,0 0 0,0 1 0,-25-1 15</inkml:trace>
  <inkml:trace contextRef="#ctx0" brushRef="#br0" timeOffset="81755.16">5879 10195 0,'0'0'16,"0"-50"0,25 50-16,-1 0 15,1 0 1,0 0-16,-25 25 15,25-25-15,0 25 0,-1 0 16,1-1-16,-25 1 16,25 0-16,-25 0 0,25 0 0,-25 24 15,25-24-15,-25 0 0,0 24 0,24-24 16,-24 25-16,0-25 0,0-1 0,0 26 16,0-25-16,0 0 0,0-1 0,0 1 15,0 0-15,0 0 0,0 0 0,-24-1 16,24 1-16,-25 0 0,0 0 15</inkml:trace>
  <inkml:trace contextRef="#ctx0" brushRef="#br0" timeOffset="82409.25">7218 9897 0,'-25'0'15,"1"0"1,48 0 31,1 0-31,0 0-16,0 0 15,0 0-15,-1 0 0,1 0 16,0-25-16,0 25 0,0 0 0,-1 0 15,26 0-15,-25-25 0,0 25 0,-1 0 16,1 0-16,-25-24 0,25 24 0,0 0 16</inkml:trace>
  <inkml:trace contextRef="#ctx0" brushRef="#br0" timeOffset="82621.39">7342 9971 0,'-25'25'32,"50"-25"-1,0 0-15,0 0-16,0 0 15,-1 0-15,1 0 0,0 0 0,0 0 16,0 0-16,-1 0 0,1 0 15</inkml:trace>
  <inkml:trace contextRef="#ctx0" brushRef="#br0" timeOffset="83529.53">8186 9748 0,'0'-25'0,"-25"25"15,25-24-15,0-1 16,0 0 0,0 0-1,0 0-15,0 1 16,0-1-16,0 0 0,-25 25 15,25-25-15,0 50 63,0 0-63,0 0 16,0-1-16,0 1 0,0 0 15,0 0-15,0 0 0,0-1 0,25 1 16,-25 0-16,0 0 0,0 24 0,25-24 15,-25 0-15,0 0 0,24 0 0,-24-1 16,0 1-16,0 0 0,0 0 16</inkml:trace>
  <inkml:trace contextRef="#ctx0" brushRef="#br0" timeOffset="84014.81">8632 9500 0,'0'0'15,"25"0"-15,-25-25 0,0 50 47,-25-25-47,25 25 16,-25-25-16,0 25 0,25 0 0,-24-1 15,-1-24-15,0 25 0,0 0 0,25 0 16,-25 0-16,1-1 0,-1 1 16,0 0-16,0 0 0,0 0 15,25-1-15,-24-24 0,-1 25 0,0 0 16,0 0-16,25-50 31,0 0-15,25 0-1,0 25 17,0 0-32,-1 0 15,1 25-15,0-25 16,0 25-16,0-25 16,-1 25-16,1-25 0,0 0 0,0 25 15,0-25-15,-1 24 0,1-24 0,0 0 16,0 0-16,0 25 0,-1-25 15,1 0-15,0 0 0,25 0 16</inkml:trace>
  <inkml:trace contextRef="#ctx0" brushRef="#br0" timeOffset="84354.66">8954 9823 0,'0'-25'16,"0"50"30,0-1-30,0 1 0,0 0-16,0 0 0,0 0 15,25-1-15,-25 1 0,0 0 16,0 0-16,0 0 0,0 0 16,0-1-16,25 1 0,-25 0 0,0 0 15,0 0-15,0-1 16</inkml:trace>
  <inkml:trace contextRef="#ctx0" brushRef="#br0" timeOffset="86224.43">9773 9823 0,'-25'0'15,"25"-25"-15,25 25 78,0 0-78,0 0 16,-25-25-16,49 25 16,-24-25-16,0 25 0,0 0 0,-1 0 15,1-25-15,0 25 0,0 0 0,0 0 16,0 0-16,-1-24 0,1 24 0,0 0 16,0 0-16,0 0 15</inkml:trace>
  <inkml:trace contextRef="#ctx0" brushRef="#br0" timeOffset="86479.29">9947 9947 0,'0'0'0,"-50"24"16,50 1-16,-25-25 15,50 0 1,0 0 0,0 0-16,-1 0 15,1-25-15,0 25 0,0-24 16,25 24-16,-26 0 16,1-25-16,0 25 0,0 0 0,0-25 15,-1 25-15,1 0 0,0 0 16,0 0-16</inkml:trace>
  <inkml:trace contextRef="#ctx0" brushRef="#br0" timeOffset="86977.38">10021 9525 0,'0'0'0,"-25"0"0,0 0 32,50 0-1,0 0-16,0 0-15,0 0 16,0 0-16,-1 25 0,1-25 16,0 25-16,0-25 0,0 24 15,-1 1-15,1-25 0,0 25 16,0-25-16,24 25 16,-24 0-16,0-25 0,-25 24 0,25-24 15,0 25-15,-1 0 0,-24 0 16,25-25-16,-25 25 0,0-1 15,-25 1 1,1 0-16,-1 0 16,0-25-16,25 25 0,-25-1 0,0 1 15,1-25-15,-1 25 0,0 0 16,0 0-16,0 0 0,1-1 0,-1 1 16,0-25-16,25 25 15</inkml:trace>
  <inkml:trace contextRef="#ctx0" brushRef="#br0" timeOffset="87563.73">11187 9575 0,'0'0'15,"-25"-25"-15,25 0 0,-25 0 16,25 0-16,0 1 0,0-1 0,-25 0 16,25 0-16,0 0 15,-24 25-15,24-24 0,0 48 47,0 1-31,0 0-16,0 0 0,0 0 15,0-1-15,0 1 0,0 0 0,0 0 16,24 0-16,-24-1 0,25 26 0,-25-25 16,0 0-16,25-1 0,-25 1 0,25 0 15,-25 0-15,0 0 0,25-1 0,-25 1 16</inkml:trace>
  <inkml:trace contextRef="#ctx0" brushRef="#br0" timeOffset="88013.57">11485 9327 0,'24'-25'16,"-24"50"30,-24-1-46,-1 1 16,0 0-16,25 0 0,-25 0 0,0-1 16,1 1-16,24 0 0,-25 0 0,0-25 15,25 25-15,-25-1 0,0 1 0,25 0 16,-24-25-16,24 25 0,-25-25 16,25 25-16,0-1 15,25-24 48,-1 0-48,1 0-15,-25 25 16,25-25-16,0 25 0,0-25 0,-1 25 16,51 0-16,-50-1 0,-1-24 15,51 25-15,-50 0 0,24-25 16,-24 0-16,0 25 0,0-25 15,24 0-15,-24 0 0,0-25 16</inkml:trace>
  <inkml:trace contextRef="#ctx0" brushRef="#br0" timeOffset="88279.31">12055 9748 0,'0'25'62,"0"0"-46,0 0-16,0-1 15,0 1-15,0 0 0,25 0 16,-25 0-16,0-1 0,0 1 16,0 0-16</inkml:trace>
  <inkml:trace contextRef="#ctx0" brushRef="#br0" timeOffset="88593.03">12650 9699 0,'0'-25'16,"25"25"15,0 0-15,0 0-16,0 0 15,-1-25-15,1 25 16,0 0-16,0 0 0,-25-25 0,25 25 16,-1 0-16,1 0 0,0 0 15</inkml:trace>
  <inkml:trace contextRef="#ctx0" brushRef="#br0" timeOffset="88797.07">12725 9823 0,'0'0'0,"25"0"46,-1 0-46,1 0 0,0 0 16,0 0-16,0 0 0,-1 0 16,1-25-16,0 25 15,0 0-15,0 0 0</inkml:trace>
  <inkml:trace contextRef="#ctx0" brushRef="#br0" timeOffset="89147.27">13519 9302 0,'0'0'0,"0"-25"16,-25 25-16,25 25 47,0 0-31,0-1-16,0 1 0,0 0 0,0 0 15,0 0-15,0-1 0,0 1 0,0 0 16,0 25-16,0-26 0,0 1 0,0 0 15,25 0-15,-25 0 0,0 24 0,0-24 16,24 0-16,-24 0 16</inkml:trace>
  <inkml:trace contextRef="#ctx0" brushRef="#br0" timeOffset="89962.43">10691 9252 0,'0'-25'0,"0"50"0,-25-50 0,25 1 15,0-1-15,0 0 16,0 50 31,0 0-47,0-1 16,0 1-16,0 0 0,25 0 0,-25 24 15,0 1-15,25-25 0,-25 24 0,24 1 16,-24 0-16,25 49 0,-25-74 15,25 24-15,-25 1 0,25-1 0,-25-24 16,0 25-16,25-1 0,-25 1 0,0 0 16,24-1-16,-24-24 0,0 25 15,0-1-15,25 1 0,-25 0 0,0-1 16,25 50-16,-25-74 0,0 25 16,0-25-16,25-1 0,-25 1 0,25-25 15</inkml:trace>
  <inkml:trace contextRef="#ctx0" brushRef="#br0" timeOffset="91640.95">10592 9252 0,'24'-49'16,"-24"24"-1,25 25-15,0 0 32,0 0-17,0 0 1,-25-25-16,24 25 16,1 0-16,0 0 0,-25-25 15,25 25-15,0 0 0,-25-25 16,24 25-16,1 0 0,0 0 15,0-24-15,0 24 16,-1 0-16,1 0 0,0 0 16,0 0-16,0 0 0,24 0 0,-24-25 15,0 25-15,25 0 0,-26-25 16,26 25-16,0-25 0,-26 25 0,26-25 16,0 25-16,-1 0 0,-24-25 0,49 25 15,-24 0-15,-25 0 0,0 0 16,24-24-16,-24 24 0,0 0 0,0 0 15,24 0-15,-24 0 0,0 0 0,24-25 16,-24 25-16,0 0 0,25-25 0,-26 25 16,26-25-16,0 25 0,-25-25 0,24 25 15,-24 0-15,25-24 0,-26 24 0,1 0 16,25 0-16,-25 0 0,-1 0 0,26 0 16,-25 0-16,0 0 0,24 0 0,-24 0 15,0 0-15,0 0 0,24 0 0,-24 0 16,0-25-16,0 25 0,24 0 0,-24-25 15,0 25-15,0 0 0,24 0 0,-24-25 16,0 25-16,0 0 0,-1 0 16,1 0-16,0-25 0,0 25 0,74 0 31,-74 0-31,0 0 16,0 0-16,-1 0 0,1 0 15,0 0-15,0 0 0,0 0 0,-1 0 16,1 0-16,0 0 0,25-24 0,-26 24 15,1 0-15,0 0 0,0 0 0,0 0 16,-1 0-16,1 0 0,0 0 16,0 0 15,0 0-15,-1 0-16,1 0 15,-25 24 16,0 1-15,0 0-16,0 0 16,25 0-16,-25-1 15,0 1-15,0 0 16,25 0-16,-25 0 0,0-1 0,0 1 16,25 0-16,-25 0 0,0 0 0,0 0 15,0-1-15,0 26 0,24-25 0,-24 0 16,0 24-16,0-24 0,0 25 15,0-26-15,0 26 0,25-25 0,-25 24 16,0-24-16,0 25 0,0-25 0,0-1 16,0 26-16,0-25 0,0 0 0,0-1 15,25 1-15,-25 25 0,0-25 0,0-1 16,0 1-16,0 0 0,0 0 16,0 0-16,0-1 0,0 1 0,0 0 15,25 0-15,-25 0 0,0 0 16,0-1-16,0 1 15,0 0-15,0 0 32,0 0-1,-25-1-15,0 1-1,0-25-15,1 25 16,-1-25-16,0 0 15,0 25-15,0-25 0,-24 0 0,24 0 16,-25 0-16,26 25 0,-1-25 0,-25 0 16,25 0-16,-24 0 0,24 0 0,-25 24 15,26-24-15,-1 0 0,-25 0 0,25 25 16,1-25-16,-1 0 0,0 0 16,0 25-16,-24-25 0,24 0 0,0 0 15,0 25-15,0-25 0,-24 0 0,24 0 16,0 25-16,-25-25 0,1 0 0,24 0 15,-25 24-15,1-24 0,-1 0 0,1 0 16,-26 25-16,26-25 0,-1 0 0,0 25 16,1-25-16,-1 0 0,1 25 0,-1-25 15,0 0-15,1 0 0,24 25 0,-25-25 16,25 0-16,1 24 0,-1-24 0,-25 0 16,25 25-16,1-25 0,-1 0 0,0 25 15,0-25-15,0 0 0,1 25 0,-1-25 16,0 25-16,0-25 0,0 0 15,-24 0-15,24 24 0,0-24 0,-24 0 16,24 0-16,0 25 0,-25-25 0,26 0 16,-1 0-16,-25 0 0,25 0 0,1 0 15,-1 0-15,0 0 0,0 0 0,0 0 16,1 0-16,-1 0 0,0 0 0,0 0 16,0 0-16,0 0 0,1 0 15,-1 0-15,0 25 16,0-25-1,0 25-15</inkml:trace>
  <inkml:trace contextRef="#ctx0" brushRef="#br0" timeOffset="95331.29">1860 11832 0,'0'-25'0,"0"0"16,0 0-16,0 1 0,0-1 15,0 0-15,-24 25 16,24 25 31,0 0-47,0-1 15,0 1-15,0 0 0,0 0 0,0 0 16,0-1-16,24 26 0,-24-25 0,0 0 16,0 24-16,0-24 0,0 0 0,25 24 15,-25-24-15,0 0 0,0 0 0,0 25 16,0-26-16,0 1 0,0 0 0,0 0 16,0 0-16,0-1 0,0-48 31,0-1-31,0 0 15,0 0-15,0 0 0,0-24 0,0-1 16,0 25-16,0-24 0,0-1 16,-25 0-16,25 1 0,0 24 0,0-25 15,-24 26-15,24-26 0,0 25 0,0 0 16,0 1-16,0-1 0,0 50 47,24-1-47,1-24 0,-25 25 15,25 0-15,0 0 0,0 0 0,-1-1 16,26 1-16,-25 0 0,0 0 0,-1 0 16,1-1-16,0 1 0,0 0 0,0 0 15,-1 0-15,1-1 0,0 1 16,0-25-16,-25 25 0,25-25 16,-1 0-16</inkml:trace>
  <inkml:trace contextRef="#ctx0" brushRef="#br0" timeOffset="95560.98">2406 11609 0,'0'0'0,"0"-50"0,0-24 31,-25 74-15,25 24-16,0 1 15,0 0-15,0 25 0,0-26 16,0 1-16,25 0 0,-25 25 0,25-26 15,-25 1-15,0 25 0,25-25 0,-25-1 16,24 26-16,-24-25 0,0 0 0,25 24 16,-25 1-16,25-25 0,-25-1 15,0 1-15,0 0 0,0 0 0,0 0 16,0 0-16</inkml:trace>
  <inkml:trace contextRef="#ctx0" brushRef="#br0" timeOffset="95995.43">2654 11832 0,'0'25'31,"-25"-25"-31,25 24 0,-25 1 16,25 0-16,0 0 0,-24-25 15,24 25-15,0-1 0,0 1 0,0 0 16,0 0-16,0 0 16,24-1-16,-24 1 0,25 0 15,-25 0-15,25-25 0,0 0 0,-25 25 16,25-25-16,0 0 0,-1 0 0,1 0 15,0 0-15,0 0 0,-25-25 16,25 25-16,-1-25 0,1 0 16,-25 0-16,0 1 0,0-1 15,0 0-15,0 0 0,-25 25 0,25-25 16,-24 1-16,-1-1 0,0 0 0,0 0 16,0 0-16,1 25 0,-1-24 0,0 24 15,0 0-15,0 0 0,0 0 16,25 24-16,-24-24 0,24 25 15</inkml:trace>
  <inkml:trace contextRef="#ctx0" brushRef="#br0" timeOffset="96608.72">2952 11981 0,'0'0'0,"0"-25"16,25 25 15,-25 25-15,0-1 0,0 1-16,24 0 15,-24 0-15,0 0 0,25-25 16,-25 24-16,0 1 0,25 0 0,-25 0 15,25 0-15,0 0 16,-1-1-16,1-24 16,0-24-1,0-1-15,-25 0 0,25 0 16,-25 0-16,24 0 16,-24 1-16,0-1 0,25 0 0,-25 0 15,0 0-15,25 1 0,-25-1 16,0 0-16,25 25 15,-25-25-15,25 25 16,-25 25-16,24-25 16,1 25-16,0 0 15,0-25-15,-25 24 0,25-24 16,-25 25-16,24 0 0,1-25 0,-25 25 0,25-25 16,0 0-16,-25 25 0,25-25 15,-1 0-15,1 0 0,0 0 16,0-25-16,0 0 15,-25 0-15,25 25 0,-25-25 16,0 1-16,0-1 0,0 0 16,0 0-16,0 0 0,-25 25 15,25-24-15,-25-1 0,25 0 16,-25 25-16,25-25 0,-25 25 16,0 0-1,1 25 1</inkml:trace>
  <inkml:trace contextRef="#ctx0" brushRef="#br0" timeOffset="98447.79">4713 11857 0,'0'-25'0,"0"0"31,0 0-15,0 0-1,25 1-15,-1 24 16,-24-25-16,25 25 15,-25-25-15,25 25 16,0 0 0,0 25-16,0 0 15,-1-1 1,-24 1-16,25-25 16,-25 25-16,0 0 15,0 0-15,0-1 16,0 1-1,0 0-15,0 0 16,0 0 0,0-1-1,25-48 17,-25-1-17,25 25-15,-25-25 0,25 0 16,-25 0-16,0 1 15,24-1-15,-24 0 0,25 25 16,-25-25-16,25 25 16,0 25 15,0 0-15,-25 0-16,24-1 15,-24 1-15,25 0 0,-25 0 16,0 0-16,25-25 15,-25 24-15,0 1 16,25-25-16,0 0 16,-25-25-1,24 1-15,-24-1 0,25 0 16,-25 0-16,25 0 16,-25 1-16,0-1 0,25 0 0,-25 0 15,0 0-15,25 25 0,-1 0 31,-24 25-31,0 0 16,0 0-16,0 0 0,25-1 16,-25 1-16,0 0 0,0 0 0,25 0 15,-25-1-15,0 1 0,25 0 16,-25 0-16,0 0 0,25-25 16</inkml:trace>
  <inkml:trace contextRef="#ctx0" brushRef="#br0" timeOffset="99071.1">5606 11906 0,'0'0'0,"25"-74"32,-25 49-32,0 0 0,0 50 31,0 0-15,0 0-16,0-1 15,24-24-15,-24 25 0,25 0 16,-25 0-16,0 0 0,25-25 0,-25 24 0,25 1 15,-25 0-15,25-25 0,-25 25 16,24 0-16,-24-1 16,25-24-16,0-24 15,0-1-15,-25 0 16,0 0-16,0 0 0,0 1 0,0-1 16,0 0-16,25 0 0,-25 0 0,0 1 15,0-1-15,0 0 0,0 0 0,0 0 16,-25 25-16,25-24 0,0 48 31,0 1-31,0 0 16,25 0-16,-25 0 0,0-1 15,25 1-15,-25 0 0,24 0 0,1 0 16,-25-1-16,25 1 0,-25 0 0,25 0 16,0 0-16,-1-1 0,1-24 15,0 0-15,0 0 16,0 0-16,-1-24 0,1-1 15,0 0-15,-25 0 0,25 0 16,-25 1-16,0-1 0,0 0 0,25-25 16,-25 26-16,0-1 0,0-25 0,0 1 15,-25 24-15,25-25 0,-25 25 0,25-24 16,-25 24-16,25-25 0,-25 26 0,25-1 16,-24 0-16,-1 50 31,25 0-31,0-1 0,0 1 0,0 25 15,0-25-15,0 24 0,0 1 0,25-1 16,-25-24-16,24 25 0,1-1 0,-25-24 16,25 25-16,0-25 0,0-1 0,-1 1 15,1 0-15,0 0 0,0 0 0,0-1 16,-1-24-16,1 0 0</inkml:trace>
  <inkml:trace contextRef="#ctx0" brushRef="#br0" timeOffset="99303.34">6573 11609 0,'0'0'0,"0"-174"31,-25 174-15,25 25 0,0 0-16,0-1 0,0 1 0,0 0 15,0 25-15,0-26 0,0 26 0,0-25 16,0 0-16,25 24 0,-25-24 0,25 0 15,-25 0-15,25-1 0,-25 1 0,25 0 16,-25 0-16,24 0 0,-24-1 16,25-24-16,-25 25 0,25-25 0,-25 25 15,25-25-15</inkml:trace>
  <inkml:trace contextRef="#ctx0" brushRef="#br0" timeOffset="99629.39">6499 11881 0,'0'0'0,"-25"0"0,-25 25 0,26-25 0,-1 0 16,0 25-16,0-25 0,25 25 15,25-25 1,0 0-16,0 0 0,-1-25 16,26 25-16,-25-25 0,24 25 15,26-25-15,-50 1 0,-1 24 16,26-25-16,-25 25 0,0 0 0,-1-25 15,1 25-15,0 0 0,0-25 0,0 25 16,0 0 0,-25 25-1,0 0 1,-25-25-16,25 25 0,0-1 16,0 1-16,0 0 15,0 0-15,25 0 0,-25-1 16,24-24-16,-24 25 0,25 0 15</inkml:trace>
  <inkml:trace contextRef="#ctx0" brushRef="#br0" timeOffset="99767.24">6896 11658 0,'0'0'0,"-25"0"16</inkml:trace>
  <inkml:trace contextRef="#ctx0" brushRef="#br0" timeOffset="100068">7144 11782 0,'0'0'0,"25"-25"16,-25 50 15,24-25-31,-24 25 0,25 0 0,-25 0 16,0-1-16,25 1 0,-25 25 15,0-25-15,25 24 0,0-24 0,-25 25 16,24-1-16,-24 1 0,25 0 0,0-26 16,-25 26-16,0 0 0,25-1 0,-25 1 15,0-1-15,0-24 0,0 25 0,25-25 16,-25-1-16,0 1 0,0 0 0</inkml:trace>
  <inkml:trace contextRef="#ctx0" brushRef="#br0" timeOffset="100343.23">7243 11981 0,'0'-25'0,"0"50"0,0-75 0,0 25 16,0 0-16,25 25 15,-25-24-15,25 24 16,-1 0-16,1 0 15,0 0-15,0 0 0,0 0 16,-1 24-16,-24 1 0,25-25 16,0 25-16,-25 0 0,25 0 0,-25-1 15,0 1-15,25 0 0,-25 0 0,0 0 16,0-1-16,0 1 16,-25 0-16,0 0 0,0-25 15,0 25-15</inkml:trace>
  <inkml:trace contextRef="#ctx0" brushRef="#br0" timeOffset="101123.96">7615 12055 0,'0'0'16,"25"-25"-1,0 0 1,-25 1-16,24 24 15,-24-25-15,25 0 16,-25 0-16,0 0 0,0 1 16,0-1-16,0-25 0,0 25 15,-25 1-15,25-1 0,-24 0 0,-1 0 16,0-24-16,0 24 0,0 0 16,1 0-16,-1 25 0,0 0 15,0 0-15,0 25 0,25 0 16,0 0-16,0 24 0,0-24 15,0 0-15,0 0 0,0 24 0,25-24 16,0 0-16,0 24 0,0-24 16,-1 0-16,1 0 0,0 0 0,0-1 15,0 1-15,-1-25 0,-24 25 0,25-25 16,0 0-16,0 0 0,0 0 16,-1-25-16,1 0 15,0 1-15,-25-1 0,25 0 0,-25 0 16,25 0-16,-25 1 0,0-1 0,0 0 15,0 0-15,0 0 16,0 50 15,0 0-31,24-25 16,-24 25-16,25-25 0,-25 25 0,25-1 16,0 1-16,0 0 15,0-25 1,-1 0-16,-24-25 0,25 25 15,0-25-15,0 1 0,-25-1 16,25 0-16,-25 0 16,0 0-16,24 25 0,-24-24 15,0 48 1,0 1 0,0 0-16,25 0 15,-25 0-15,0-1 0,0 26 0,25 0 16,-25-26-16,0 26 0,25 0 0,-25-1 15,0 1-15,25 0 0,-25-1 0,0 1 16,24-1-16,-24 1 0,0 0 0,0-1 16,25 1-16,-25-1 0,0-24 0,0 0 15,-49 25-15,49-26 0,-25-24 16,0 0-16,0 0 0,0 0 0,1-24 16,-26 24-16,25-25 0,0-25 0,1 25 15,-1-24-15,25 24 0,-25-25 0,25 1 16,0-1-16,0-24 0,0 24 0,0-24 15,25 24-15</inkml:trace>
  <inkml:trace contextRef="#ctx0" brushRef="#br0" timeOffset="101564.4">9401 11658 0,'0'0'15,"-25"0"-15,25 25 16,0 0-16,0 0 16,0-1-16,0 1 0,25 0 15,-25 0-15,0 0 0,25-1 0,-25 1 16,25 0-16,-25 0 0</inkml:trace>
  <inkml:trace contextRef="#ctx0" brushRef="#br0" timeOffset="102028.19">9500 11485 0,'0'0'0,"-49"-25"15,24 25-15,0 0 0,0 0 0,0-25 16,1 25-16,-1 0 0,0 0 0,0 0 16,0 0-16,1 25 0,-1 0 15,0-1-15,0 1 0,25 0 16,-25 0-16,25 0 0,-24-1 0,24 26 16,-25-25-16,25 0 0,0 24 0,0-24 15,0 0-15,25 24 0,-25-24 0,24 0 16,1 0-16,-25 0 0,25-1 0,0 1 15,0 0-15,-1 0 0,26 0 0,-25-25 16,0 0-16,49 24 16,-24-24-16,-26-24 0,26 24 0,0-25 0,-1 0 15,-24 0-15,25 0 0,-26 1 0,26-1 16,-25 0-16,-25 0 0,25-24 0,-25 24 16,0-25-16,0 1 0,0 24 0,-25-25 15,0 1-15,0 24 0,0-25 0,1 25 16,-26 1-16,0 24 0,1-25 15,-1 25-15,1 0 0,-1 0 0,0 25 16,26-25-16,-26 24 0,0 1 0,26 0 16,-1 0-16</inkml:trace>
  <inkml:trace contextRef="#ctx0" brushRef="#br0" timeOffset="102815.92">10716 11509 0,'0'0'0,"0"-49"0,-25-75 31,25 99-31,0 50 47,0 0-47,0-1 16,0 1-16,0 0 0,0 25 0,0-26 15,0 1-15,0 0 0,0 0 0,0 0 16,0-1-16,0 1 0,0 0 0,0 0 16,0 0-16,25-25 46,-25-25-30,24 25-16,1-25 16,0 25-16,-25-25 0,25 25 15,0-25-15,-1 25 0,1-24 0,0 24 0,0-25 16,0 25-16,-1 0 16,1 0-16,0 0 0,0 25 0,0-1 15,-25 1-15,24-25 16,-24 50-16,0-25 0,0-1 15,0 1-15,-24 0 0,-1 0 16,0-25-16,0 25 0,0-25 16,1 24-16,-1-24 0,-25 0 0,25 0 15,1 0-15,-26 0 0,25 0 16,0 0-16,1-24 0</inkml:trace>
  <inkml:trace contextRef="#ctx0" brushRef="#br0" timeOffset="103335.82">11286 11609 0,'0'0'0,"0"24"31,0 1-15,0 0-16,0 0 15,0 0-15,0-1 16,0 1-16,25-25 16,-25 25-16,25-25 0,0 0 15,-1 0 1,1 0-16,-25-25 0,25 0 0,0 25 16,-25-24-16,25-1 0,-1 0 0,-24 0 15,25 0-15,-25 1 0,25-1 0,0 0 16,-25 0-16,25 0 0,-25 50 31,0 0-15,0 0-16,0 0 0,0-1 15,0 1-15,0 25 0,0-1 0,0-24 16,24 25-16,-24-1 0,0 1 0,25 0 16,-25-26-16,0 26 0,25 0 0,-25-1 15,0 1-15,0 0 0,0-1 0,0 1 16,0-1-16,0 1 0,-25-25 0,25 0 15,-25 24-15,1-24 0,-1-25 0,0 25 16,0-25-16,0 25 0,-24-25 0,24 0 16,0-25-16,0 25 0,-24-25 0,24 0 15,0 0-15,0 1 0,25-26 0,-24 0 16,24 1-16,0-26 0,0 26 16,0-1-16,0-24 0,24 24 0,1 0 15</inkml:trace>
  <inkml:trace contextRef="#ctx0" brushRef="#br0" timeOffset="104415.9">13246 11361 0,'25'0'47,"-50"0"31,0 0-63,25 24 1,-25-24-16,25 25 0,-25 0 16,0-25-16,25 25 0,-24-25 15,24 25-15,-25-1 0,25 1 16,-25-25-16,25 25 16,25-25 15,0 0-31,-1 0 0,1 0 15,0 0-15,0 0 0,0 0 16,0 0-16,-1 25 0,1-25 0,0 25 16,0-25-16,0 24 0,-1-24 0,1 25 15,-25 0-15,25-25 0,-25 25 0,25-25 16,-25 25-16,0-1 0,0 1 16,-25 0-1,0 0-15,0-25 16,1 0-16,-1 25 0,0-25 0,0 0 15,0 0-15,1 0 0,-1 0 0,-25 0 16,25 0-16,0-25 0,1 25 0,-1 0 16,0-25-16,0 25 0,0-25 15</inkml:trace>
  <inkml:trace contextRef="#ctx0" brushRef="#br0" timeOffset="104671.82">13568 11633 0,'0'0'16,"25"-49"0,0 49-16,-25-25 15,25 25-15,-1 0 0,1 0 16,0 0-16,0-25 0,0 25 0,-1 0 15,26 0-15,-25 0 0,0 0 0,24 0 16,-24 0-16,0-25 0,0 25 16,-1 0-16,1 0 0,0 0 15</inkml:trace>
  <inkml:trace contextRef="#ctx0" brushRef="#br0" timeOffset="104880.43">13866 11361 0,'-25'0'31,"25"24"-31,0 1 16,0 0-16,0 0 0,0 0 15,0-1-15,0 1 0,0 0 0,0 0 16,0 0-16,0-1 0,0 26 0,0-25 15,0 0-15,0-1 0,0 1 0</inkml:trace>
  <inkml:trace contextRef="#ctx0" brushRef="#br0" timeOffset="105260.22">14337 11088 0,'0'0'0,"25"-25"16,-25 50-1,0-1-15,0 1 16,0 0-16,-25 0 0,25 0 16,-25 0-16,25-1 0,0 1 15,-25 0-15,25 0 0,0 0 0,-24-1 16,24 1-16,-25 0 0,25 0 15,-25 0-15,0-1 16,25 1-16,-25 0 16,25 0-16,0 0 15,25-25-15,0 0 16,0 24-16,0-24 0,-1 0 16,1 0-16,0 0 0,0 0 15,0 0-15,0-24 0,-1 24 0,1 0 16,0 0-16,0 0 0,0-25 15,-1 25-15</inkml:trace>
  <inkml:trace contextRef="#ctx0" brushRef="#br0" timeOffset="105544.17">14536 11336 0,'0'-25'16,"0"50"15,0 0-15,0-1-16,0 1 0,0 0 15,0 0-15,0 0 0,0-1 0,0 1 16,0 25-16,0-25 0,0-1 0,0 26 15,0-25-15,0 0 0,0-1 0,24 1 16,-24 0-16,0 0 0,0 0 0,0-1 16,0 1-16</inkml:trace>
  <inkml:trace contextRef="#ctx0" brushRef="#br0" timeOffset="106152.3">12998 10988 0,'0'-24'0,"0"48"0,24-48 0,-24-1 16,0 50 30,-24-1-30,-1 1-16,25 0 16,-25 0-16,-25 24 0,50-24 15,-24 25-15,-1 0 0,0-26 0,0 26 16,-24 49-16,24-49 0,25-1 16,-25 1-16,25 0 0,0-26 0,0 26 15,0-25-15,0 24 0,25-24 0,-25 0 16,25 25-16,-1-26 0,26 1 0,-25 0 15,0 0-15,24 0 0,-24-1 0,25 1 16,-26-25-16,26 25 0,-25 0 16,0-25-16</inkml:trace>
  <inkml:trace contextRef="#ctx0" brushRef="#br0" timeOffset="106816.29">14684 11038 0,'0'-25'0,"0"50"0,-24-50 0,48 25 78,-24 25-78,25-25 16,-25 25-16,25-25 0,-25 25 15,25-1-15,0 1 0,-1 25 16,1-25-16,0 0 0,-25-1 16,50 51-16,-50-26 0,24 26 15,-24-26-15,0 1 0,0-25 16,-24 74-16,-1-74 0,0 24 15,0 26-15,-24-50 0,24-1 0,-25 51 16,25-50-16,1-1 0,-26 1 16,25 0-16,0 0 0,1 0 0,-1-25 15,25 24-15,-25-24 0,0 25 0,0 0 16</inkml:trace>
  <inkml:trace contextRef="#ctx0" brushRef="#br0" timeOffset="108599.15">3919 13022 0,'0'-24'16,"0"-1"-1,25 25 1,-25-25-16,25 25 0,0 0 16,-1 0-16,1 0 15,0-25-15,0 25 16,0 0-16,-1 0 0,1 0 0,0 0 15,0 0-15,0 25 0,-1-25 16,1 0-16,0 0 0,-25 25 0,25-25 16,-25 25-16,-25-1 15,0-24-15,25 25 0,-25-25 0,1 25 16,-26-25-16,25 25 0,0-25 16,1 25-16,-26-25 0,25 24 0,0-24 15,1 0-15,-1 25 0,0-25 0,0 0 16,50 0-1,0 0 1,-25-25-16,25 25 0,-1 0 16,1 0-16,0 0 0,0 0 15,0 0-15,-1 0 0,1 0 0,-25 25 16,25-25-16,0 25 0,0 0 16,-1-25-16,-24 25 0,0 0 15,25-25-15,-25 24 0,0 1 16,0 0-16,-25-25 0,25 25 15,-24-25-15,24 25 0,-25-25 0,0 24 16,0-24-16,0 25 0,1-25 0,-1 0 16,0 25-16,0-25 0,-24 0 0,24 25 15,0-25-15,0 0 0,-24 0 0,24 0 16,0 0-16,0 0 0,0 0 0,1-25 16,-1 25-16,25-25 0,-25 25 15,25-25-15</inkml:trace>
  <inkml:trace contextRef="#ctx0" brushRef="#br0" timeOffset="109228.83">4638 13022 0,'0'0'0,"0"-49"31,25 49-31,-25-25 16,25 25-16,0 0 16,0 0-1,-1 0-15,1 25 16,0-25-16,-25 25 16,0-1-16,25-24 0,-25 25 0,25 0 15,-25 0-15,0 0 16,0-1-16,0 1 0,0 0 15,0 0-15,-25 0 16,0 0-16,0-1 0,0 1 16,1-25-16,-1 25 0,0 0 0,0-25 15,0 25-15,1-1 0,-1-24 0,0 25 16,0-25-16,25 25 0,-25 0 0,25 0 16,-24-25-16,24 24 15,24-24-15,1 0 16,0 0-16,0-24 15,0 24-15,-1 0 0,-24-25 16,25 25-16,0 0 0,0-25 16,0 25-16,-1 0 0,1 0 0,0-25 15,25 25-15,-25 0 0,-1 0 0,1-25 16,0 25-16,0 0 0,0 0 0,-1 0 16,1 0-16,0 0 0,0 0 15,0 25-15,-1-25 0</inkml:trace>
  <inkml:trace contextRef="#ctx0" brushRef="#br0" timeOffset="109851.32">3225 13866 0,'0'0'0,"-100"0"16,76 0-16,-1 0 31,50 0 0,-1 0-31,1 0 16,0 0-16,0 0 16,0 0-16,24 0 0,-24 0 0,25 0 15,-1 0-15,1 0 0,-1 0 0,1-25 16,0 25-16,24 0 0,1-25 0,-1 25 16,0-25-16,1 25 0,-1-24 0,1 24 15,24-25-15,-25 25 0,25-25 0,-24 25 16,-1 0-16,1 0 0,-26-25 0,26 25 15,-26 0-15,26 0 0,-26 0 0,1-25 16,0 25-16,24 0 0,-24 0 0,-1-24 16,1 24-16,-1 0 0,1-25 0,-25 25 15,24 0-15,-24 0 0,0 0 0,0-25 16,0 25-16,-1 0 0,1-25 16,0 25-16,-25-25 31</inkml:trace>
  <inkml:trace contextRef="#ctx0" brushRef="#br0" timeOffset="110756.23">3621 14213 0,'0'0'0,"0"-25"0,0 0 0,0 1 16,0-1 0,0 0-16,-24 25 15,-1 0 1,0 0 0,0 25-16,0 0 15,1-25 1,24 24-16,-25-24 0,25 25 0,-25-25 15,25 25-15,-25 0 16,25 0 0,25-1-16,0-24 15,0 0-15,-1 0 16,1 25-16,0-25 0,0 0 16,0 0-16,-1 25 0,1-25 15,0 25-15,0-25 0,-25 25 0,25-25 16,-25 25-16,25-25 0,-25 24 0,24-24 15,-24 25-15,0 0 16,0 0-16,0 0 16,-24-25-16,-1 24 15,0-24-15,0 0 0,0 25 16,0-25-16,1 0 0,-1 0 16,0 0-16,0-25 0,-24 25 0,24-24 15,0 24-15,0-25 0,0 25 16</inkml:trace>
  <inkml:trace contextRef="#ctx0" brushRef="#br0" timeOffset="111131.25">4118 13965 0,'0'0'0,"0"-25"31,-25 25-31,25 25 15,-25-25-15,25 25 16,-25-25-16,25 25 0,-25-1 16,25 1-16,-24 0 0,24 0 0,0 0 15,0-1-15,-25 1 0,25 0 0,0 25 16,0-26-16,0 1 0,0 0 0,0 25 16,0-25-16,0-1 0,0 1 0,25 25 15,-25-25-15,0-1 0,24 1 0,-24 0 16,25 0-16,0-25 0,0 25 0,-25-1 15,49-24-15,-24 0 0,0 0 0</inkml:trace>
  <inkml:trace contextRef="#ctx0" brushRef="#br0" timeOffset="111588.62">4390 14163 0,'0'0'0,"0"-24"32,-24 24-32,-1 0 15,25 24-15,-25-24 16,0 25-16,0 0 15,25 0-15,-24-25 0,24 25 0,-25-1 16,25 1 0,25 0-16,-1-25 15,1 0-15,-25 25 0,25-25 16,0 0-16,0 25 0,-1-25 16,1 0-16,0 0 0,-25 25 0,25-25 15,0 0-15,-25 24 0,24-24 16,1 25-16,-25 0 15,0 0 1,-25-25-16,1 25 16,-1-25-16,0 0 15,0 0-15,0 0 0,1 0 0,-26 0 16,25 0-16,0 0 0,1 0 0,-1 0 16,0 0-16,0 0 15,25-25-15</inkml:trace>
  <inkml:trace contextRef="#ctx0" brushRef="#br0" timeOffset="111839.76">4614 14337 0,'24'0'0,"-48"0"0,48-25 15,1 25 1,0 0-16,0-25 16,0 25-16,-1 0 0,1 0 15,0 0-15,0 0 0,0-24 0,0 24 16,-1 0-16,1 0 16,0-25-16</inkml:trace>
  <inkml:trace contextRef="#ctx0" brushRef="#br0" timeOffset="112047.32">4762 14139 0,'0'24'47,"0"1"-47,0 0 15,0 0-15,0 0 0,0-1 0,0 1 16,25 0-16,-25 0 0,0 0 0,0 0 16,0-1-16,0 1 0,25 25 0,-25-25 15,0-1-15</inkml:trace>
  <inkml:trace contextRef="#ctx0" brushRef="#br0" timeOffset="112531.42">5159 14387 0,'0'0'0,"0"-25"0,75-99 31,-50 124-31,-25-25 0,24 0 16,-24 0-16,0 1 0,0-1 0,25 0 15,-25 0-15,0 0 0,0 1 16,0-1-16,-25 0 15,1 25-15,-1 0 16,0 0-16,0 0 16,0 0-16,25 25 0,-24-25 15,-1 25-15,25-1 16,-25-24-16,25 25 0,0 0 0,0 0 16,0 0-16,0-1 0,25 1 15,-25 0-15,25 0 0,-1 0 16,1-25-16,0 24 15,0 1-15,0 0 16,-1 0-16,-24 0 16,25-25-16,-25 25 0,0-1 15,0 1-15,0 0 16,0 0 0,-25-25-16,1 0 15,-1 0-15,0 0 16,0 0-16,0 0 0,1 0 15,-1-25-15,0 25 0,25-25 0,-25 0 16,0 1-16,25-1 0,0-25 16,0 25-16,25 0 0</inkml:trace>
  <inkml:trace contextRef="#ctx0" brushRef="#br0" timeOffset="112837.6">5432 13841 0,'0'0'16,"0"-25"-1,25 25 17,0 0-32,-25 25 0,25 0 15,-1 0 1,-24-1-16,25 1 0,0 0 0,-25 0 0,25 0 15,-25-1-15,25 1 0,-25 0 0,0 25 16,24-26-16,-24 26 0,0-25 0,0 24 16,0-24-16,0 25 0,0 0 0,0-26 15,0 26-15,0-25 0,-24 0 0,24 24 16,0-24-16,-25 0 0,0 0 16,25-1-16,-25 1 0,0 0 15</inkml:trace>
  <inkml:trace contextRef="#ctx0" brushRef="#br0" timeOffset="113314.4">6400 13643 0,'-25'0'0,"0"-25"15,50 25 17,0 0-17,-1 0 1,1 0-16,0 0 15,0 0-15,0 0 0,-1 0 16,1 0-16,0 0 0,0-25 0,0 25 16,-1 0-16,26 0 0,-25 0 15,0-25-15,-1 25 0,1 0 16,0 0-16</inkml:trace>
  <inkml:trace contextRef="#ctx0" brushRef="#br0" timeOffset="113547.29">6474 13767 0,'0'0'16,"-25"24"0,0-24-16,50 0 15,0 0 1,0 0-16,0 0 15,-1 0-15,1 0 0,0 0 16,0 0-16,0 0 0,-1 0 16,1 0-16,0 0 0,0 0 15</inkml:trace>
  <inkml:trace contextRef="#ctx0" brushRef="#br0" timeOffset="114294.12">7615 13320 0,'0'0'0,"0"-25"0,0 1 0,0-1 16,0 0-16,0 0 0,0 0 0,0 0 15,0 1-15,0-1 0,0 0 0,-25 0 16,25 0-16,-25 25 16,25-24-16,0 48 47,0 1-32,0 0-15,0 0 0,0 0 0,0-1 16,0 1-16,0 0 0,25 0 0,-25 25 15,0-26-15,25 1 0,-25 25 0,0-25 16,25-1-16,-25 1 0,0 0 0,0 0 16,25 0-16,-25-1 0,0 1 0,0 0 15</inkml:trace>
  <inkml:trace contextRef="#ctx0" brushRef="#br0" timeOffset="114729.25">7937 13122 0,'25'-25'0,"-50"50"0,50-75 16,-25 25-16,25 25 0,-25-25 15,-25 50 32,25 0-31,-25-25-16,25 25 0,-24 0 0,-1-1 15,0 1-15,25 0 0,-25 0 16,0 25-16,1-26 0,-1 1 16,0 25-16,25-25 0,-25-1 0,0-24 15,1 25-15,24 0 0,-25 0 0,0 0 16,25-50 15,25 25-31,-25-25 0,25 25 16,-25-25-16,24 0 0,1 1 15,0 24 1,0 0-16,0 0 16,-1 0-16,1 24 15,0-24-15,0 25 0,0-25 0,-1 25 16,1 0-16,0-25 0,0 25 0,0-25 16,0 24-16,-1-24 0,1 25 0,0-25 15,0 25-15,0-25 0,-1 0 0,-24 25 16</inkml:trace>
  <inkml:trace contextRef="#ctx0" brushRef="#br0" timeOffset="115072.57">8434 13295 0,'0'-24'0,"0"48"0,0-73 16,0 24-1,0 50 1,0 0-16,0-1 16,0 1-16,0 0 0,0 0 15,0 0-15,0-1 0,0 26 16,0-25-16,0 0 0,0-1 0,0 1 16,0 0-16</inkml:trace>
  <inkml:trace contextRef="#ctx0" brushRef="#br0" timeOffset="116115.27">7491 13866 0,'25'0'141,"0"0"-126,-1 0-15,1 0 16,0 0-16,0 0 0,0 0 15,-1 0-15,1 0 0,0 0 0,25 0 16,-26 0-16,26-25 0,0 25 0,-1 0 16,51 0-16,-51 0 0,1 0 15,-1 0-15,1 0 0,0 0 0,-1 25 16,1-25-16,-1 0 0,-24 0 0,25 0 16,-25 25-16,24-25 0,-24 0 0,0 0 15,0 0-15,-1 0 0,1 0 16,0-25-16</inkml:trace>
  <inkml:trace contextRef="#ctx0" brushRef="#br0" timeOffset="116656.98">8186 14139 0,'0'-25'16,"24"25"-16,-24-25 31,-24 25-15,-1 0-1,0 25-15,0-25 16,0 25-16,-24-1 16,24-24-16,25 25 15,-25 0-15,25 0 16,0 0-1,25-25-15,0 0 0,0 24 16,-1-24-16,1 25 0,0-25 16,49 50-1,-49-25-15,25 0 0,-50-1 16,25-24-16,-25 25 0,0 0 16,0 0-1,-25-25-15,25 25 16,-25-25-16,0 0 0,0 0 0,25 24 15,-24-24-15,-1 0 0,0 0 0,0 0 16,0 0-16,1 0 0,-1 0 16,0 0-16</inkml:trace>
  <inkml:trace contextRef="#ctx0" brushRef="#br0" timeOffset="117234.32">9128 13122 0,'0'-25'16,"0"0"0,0 50 15,-25-25-16,25 25-15,-24-1 16,24 1-16,-25 50 16,0-50-16,0 24 0,25 1 0,-25 24 15,25-24-15,-25 24 16,25-24-16,0 24 0,0 1 16,0-26-16,0-24 15,25 25-15,-25-26 0,25 26 0,0-25 0,0 0 16,-25-1-16,25 1 0</inkml:trace>
  <inkml:trace contextRef="#ctx0" brushRef="#br0" timeOffset="117684.31">9376 13444 0,'0'0'15,"-25"-25"1,1 25-16,-1 0 0,25 25 16,-25-25-16,0 25 15,0 0-15,25 0 16,-24-25-16,24 24 0,0 1 0,0 0 15,0 0-15,0 0 16,24-25-16,-24 24 16,25-24-16,0 25 15,0-25-15,0 25 0,-1-25 16,1 0-16,-25 25 0,25-25 0,0 25 16,0-25-16,-25 24 0,24-24 0,-24 25 15,25-25-15,-25 25 0,25 0 16,-25 0-16,-25-25 0,0 0 15,1 24-15,-1-24 16,0 0-16,0 0 0,0 0 16,1 0-16,-1 0 0,0 0 0,0 0 15,0 0-15,1 0 0,-1 0 0,0 0 16</inkml:trace>
  <inkml:trace contextRef="#ctx0" brushRef="#br0" timeOffset="117931.33">9773 13667 0,'0'0'16,"25"0"30,0 0-46,-1 0 0,1 0 16,0 0-16,0-24 0,0 24 0,24 0 16,-24 0-16,0-25 0,0 25 15,0 0-15,-1 0 0</inkml:trace>
  <inkml:trace contextRef="#ctx0" brushRef="#br0" timeOffset="118147.27">9947 13519 0,'0'-25'16,"0"50"0,0-1-1,0 1-15,0 0 16,0 0-16,0 0 0,0-1 15,0 1-15,0 0 0,0 25 0,0-26 16,0 1-16,0 0 0,0 0 16</inkml:trace>
  <inkml:trace contextRef="#ctx0" brushRef="#br0" timeOffset="118507.59">10319 13246 0,'25'-25'0,"-50"50"0,74-75 15,-49 25-15,0 50 16,0 0 0,-24 0-16,24 0 15,0-1-15,0 1 0,-25 0 0,25 0 16,0 0-16,-25-1 0,25 1 0,0 0 15,0 0-15,-25 0 0,25-1 16,0 1-16,-25-25 0,25 25 0,-24-25 16,24 25-16,0 0 15,24-1 1,1-24 0,0 0-16,0 0 0,0 0 15,-1 0-15,1 0 0,0 0 16,0 0-16,0 0 0,-1 0 0,1 0 15,0 0-15,0-24 0</inkml:trace>
  <inkml:trace contextRef="#ctx0" brushRef="#br0" timeOffset="118740.85">10592 13494 0,'0'0'0,"0"-25"0,-25 0 15,25 50 32,0 0-47,0 0 16,0-1-16,0 1 0,25 0 16,-25 0-16,0 0 0,0-1 0,0 1 15,0 0-15,24 0 0,-24 0 0,0-1 16,0 1-16,0 0 0</inkml:trace>
  <inkml:trace contextRef="#ctx0" brushRef="#br0" timeOffset="119079.89">10765 13097 0,'-25'-50'16,"25"25"-16,25 25 31,0 25-15,-25 0-1,25-25-15,-25 25 0,25 24 0,-25-24 16,24 0-16,1 25 0,-25-25 0,25 24 15,0 26-15,-25-26 0,25-24 16,-25 74-16,0-74 0,24 25 16,-24-26-16,0 26 0,0-25 15,0 24-15,-24 1 0,-1 0 16,25-26-16,-25 1 0,-25 25 0,50-25 16,-24-25-16,-1 24 0</inkml:trace>
  <inkml:trace contextRef="#ctx0" brushRef="#br0" timeOffset="119740.85">11336 13519 0,'-25'0'0,"50"0"0,-75 0 16,75 0 62,0 0-63,0 0-15,-25-25 0,24 25 16,26 0-16,-25 0 0,0-25 0,24 25 16,-24 0-16,0 0 0,24 0 0,-24-25 15,0 25-15,0 0 0,0 0 0,-1 0 16,1 0-16,0 0 0</inkml:trace>
  <inkml:trace contextRef="#ctx0" brushRef="#br0" timeOffset="119996.24">11559 13295 0,'0'0'0,"0"-24"0,-25 24 16,25-25-16,0 0 16,0 50-1,0 0 1,0-1-16,-25 1 0,25 0 0,0 0 16,0 24-16,0-24 0,0 0 0,0 25 15,0-1-15,0-24 0,25 0 16,-25 24-16,0-24 0,25 0 0,-25 25 15,25-26-15</inkml:trace>
  <inkml:trace contextRef="#ctx0" brushRef="#br0" timeOffset="120619.39">12477 13196 0,'0'0'16,"0"-25"-16,0 0 0,0 1 0,0-1 16,-25 0-16,25 0 15,0 0-15,0 1 16,0 48 46,0 1-62,0 0 0,0 0 16,0 0-16,0-1 0,0 26 0,0-25 16,0 0-16,0 24 0,0-24 0,0 25 15,0-25-15,0-1 0,0 26 0,0-25 16,0 0-16,0-1 0,0 1 15</inkml:trace>
  <inkml:trace contextRef="#ctx0" brushRef="#br0" timeOffset="121024.6">12799 12998 0,'0'0'15,"25"0"1,-25 24 0,-25-24-16,0 25 0,25 0 15,-24-25-15,24 25 0,-25 0 0,0-1 16,25 1-16,-25 0 0,0 0 0,1-25 16,-1 25-16,0 0 0,0 24 15,0-49-15,1 25 0,-1 0 16,0-25-16,25 25 0,-25-25 15,25 24-15,25-24 32,0 0-1,0 0-15,-1 0-16,1 0 15,0 0 1,0 0-16,0 25 0,-1-25 0,1 0 15,0 25-15,0-25 0,0 25 0,-1-25 16,1 25-16,0-25 0,0 24 0</inkml:trace>
  <inkml:trace contextRef="#ctx0" brushRef="#br0" timeOffset="121387.93">13171 13370 0,'0'0'0,"25"0"31,0 0-31,0 25 32,-25-1-32,0 1 15,25-25-15,-25 25 16,0 0-16,0 0 15,-25-25-15,25 24 0,-25-24 16,0 25-16,0-25 0,0 25 16,1-25-16,-1 0 0,0 25 15,0-25-15,0 25 0,1-25 16,24 24 0,24-24-1,1 0-15,-25 25 0,25-25 16,0 0-16,0 0 0,-1 0 0,1 0 15,0-25-15,0 25 0,25 0 0,-26 0 16,1 0-16</inkml:trace>
  <inkml:trace contextRef="#ctx0" brushRef="#br0" timeOffset="121934.63">13767 13370 0,'0'-25'32,"24"25"-1,1 0-16,0 0 1,0 0-16,24 0 0,-24 0 0,0-25 16,0 25-16,24 0 0,-24 0 0,0 0 15,25 0-15,-26 0 0,1 0 16,0 0-16</inkml:trace>
  <inkml:trace contextRef="#ctx0" brushRef="#br0" timeOffset="122188.11">13915 13146 0,'0'0'0,"0"25"46,0 0-30,0 0-16,0 0 0,0 49 16,0-49-16,0 25 15,25-1-15,-25-24 0,0 25 16,0-26-16,0 1 0,0 0 0</inkml:trace>
  <inkml:trace contextRef="#ctx0" brushRef="#br0" timeOffset="123182.79">14908 12626 0,'0'-25'0,"0"0"15,0 50 32,0 0-47,0-1 0,0 1 16,0 0-16,0 0 0,0 0 0,24-1 15,-24 1-15,0 0 0,0 0 0,0 0 16,0-1-16,25 1 0,-25 0 16,0 0-16,0 0 0,0-1 0,0 1 15,0 0-15,0 0 0,0 0 16</inkml:trace>
  <inkml:trace contextRef="#ctx0" brushRef="#br0" timeOffset="123604.15">15255 12601 0,'0'0'0,"25"-50"32,-25 75-17,0 0-15,0 0 16,-25-1-16,0 1 15,25 0-15,-25 0 0,25 0 0,-25-25 16,1 24-16,24 1 0,-25-25 0,25 25 16,-25-25-16,0 0 0,25 25 0,-25-25 15,25 25-15,-24-25 0,24 24 16,-25-24 0,50 0 30,-1 0-14,1 0-32,0 0 15,0 0-15,0 0 16,-1 25-16,1-25 0,-25 25 0,25-25 16,0 25-16,24 0 0,-24-25 15,0 24-15,0-24 0,25 25 16</inkml:trace>
  <inkml:trace contextRef="#ctx0" brushRef="#br0" timeOffset="124072.24">15652 12824 0,'25'-25'31,"-1"25"-31,1 0 16,0 0-1,0 25 1,0-25 0,-25 25-16,0 0 0,0-1 15,-25-24-15,25 25 16,-25-25-16,25 25 0,-25-25 0,0 0 15,1 0-15,-1 25 0,50-50 47,-1 25-47,1 0 0,0-25 16,0 25-16,0 0 0,-1 0 16,1 0-16,0 0 0,0 0 15,-25 25-15,25-25 0,-1 25 16,-24 0-16,25-1 15,-25 1-15,0 0 0,0 0 16,0 0-16,-25-25 16,25 24-16,-24-24 0,24 25 0,-25-25 15,0 25-15,0-25 0,0 0 0,-24 0 16,24 0-16,0 0 0,-24 0 0,24 0 16</inkml:trace>
  <inkml:trace contextRef="#ctx0" brushRef="#br0" timeOffset="124436.13">14684 13370 0,'-24'0'16,"48"0"-16,-73 0 0,24 0 0,50 0 31,0 0-31,-1 0 0,1 25 16,0-25-16,0 0 0,24 0 16,1 0-16,0 0 0,-1 0 0,1 0 15,24 0-15,-24 0 0,24 0 0,1 0 16,24-25-16,-25 25 0,26 0 0,-26-25 15,25 25-15,-24 0 0,-1-25 0,25 25 16,-24 0-16,-26 0 0,1 0 0,-1 0 16,1 0-16,-25 0 0,24 0 0,-24 0 15,0 0-15</inkml:trace>
  <inkml:trace contextRef="#ctx0" brushRef="#br0" timeOffset="125111.4">14957 13742 0,'0'0'0,"-25"-25"32,25 0-32,-24 25 31,24 25-31,-25-25 0,0 0 16,25 25-16,-25-25 15,0 25-15,1-25 0,-1 24 16,0-24-16,0 25 15,0-25-15,25 25 16,25-25 0,0 25-1,0-25-15,0 25 0,24-25 16,-24 24-16,0-24 16,0 25-16,-1-25 0,1 25 0,0-25 15,0 25-15,0 0 0,-1-25 16,-24 24-16,25-24 0,-25 25 0,25-25 15,-25 25-15,0 0 16,-25-25 0,0 0-16,1 25 0,-1-25 15,0 0-15,0 0 0,0 0 16,-24 0-16,24 0 0,0 0 0,0 0 16,1 0-16,-1-25 0,0 25 0,0 0 15,0-25-15,1 25 0,24-25 16,-25 25-16</inkml:trace>
  <inkml:trace contextRef="#ctx0" brushRef="#br0" timeOffset="125709.43">15304 13891 0,'-24'0'16,"48"0"-16,-48-25 16,48 25 30,1 0-46,0 0 16,0 0-16,0-25 16,0 25-16,-1 0 0,1 0 15,0 0-15,0 0 0,0 0 0,-1-25 16,1 25-16,0 0 0,0 0 0,0 0 16</inkml:trace>
  <inkml:trace contextRef="#ctx0" brushRef="#br0" timeOffset="125947.27">15478 13667 0,'0'0'15,"0"-24"1,0 48-1,0 1 1,0 0-16,0 0 0,0 0 16,0-1-16,0 1 0,0 0 0,0 0 15,0 0-15,0-1 0,0 1 0,0 0 16,0 25-16,-25-26 0,25 1 0,0 0 16</inkml:trace>
  <inkml:trace contextRef="#ctx0" brushRef="#br0" timeOffset="126479.22">16049 13866 0,'0'-25'0,"0"50"0,24-50 0,1 0 16,0 0-16,0 1 15,0-1-15,-25 0 16,0 0-16,0 0 16,0 1-16,0-1 15,0 0-15,-25 0 16,0 25-16,0 0 16,0-25-16,1 25 15,-1 0-15,0 0 0,0 0 16,25 25-16,-25-25 0,25 25 0,-24-25 15,24 25-15,-25-25 0,25 25 16,-25-25-16,25 24 0,0 1 0,0 0 16,25-25-16,-25 25 0,25-25 0,-25 25 15,24-1-15,1-24 0,0 25 16,-25 0-16,25-25 0,0 25 0,-1 0 16,1-1-16,0-24 0,0 25 15,-25 0-15,25-25 0,-25 25 0,24 0 16,-24-1-16,0 1 15,-24-25 1,-1 0 0,0 25-16,0-25 15,0 0-15,1 0 0,-1 0 0,25-25 0,-25 25 16,0-25-16,0 1 0,25-1 16,-24 0-16,24 0 0,0 0 0,0 1 15,24-1-15,-24-25 0,25 25 0,0 1 16</inkml:trace>
  <inkml:trace contextRef="#ctx0" brushRef="#br0" timeOffset="126860.35">16793 12824 0,'0'0'0,"-25"0"31,0 25-16,0 0-15,1-1 16,24 1-16,-25 0 0,25 0 16,-25 0-16,25-1 0,0 26 0,-25-25 15,25 24-15,0 1 0,-25 0 0,25-25 16,0 24-16,0 1 0,0-1 16,0 1-16,25-25 0,-25 24 0,0-24 15,25 25-15,0-25 0,-25 24 0,25-24 16,-25 0-16,24 0 0</inkml:trace>
  <inkml:trace contextRef="#ctx0" brushRef="#br0" timeOffset="127315.84">17165 12998 0,'-25'0'16,"0"0"0,0 0-16,1 24 15,-1 1-15,0 0 16,0 0-16,25 0 15,0-1-15,-25-24 0,25 25 0,0 0 16,25 0 0,0 0-16,-25 0 15,25-25-15,-25 24 0,25-24 0,-1 25 16,1-25-16,-25 25 0,25-25 0,0 0 16,0 25-16,-25 0 0,24-25 0,-24 24 15,25-24-15,-25 25 0,0 0 16,25-25-16,-25 25 0,0 0 15,-25-25-15,0 0 16,1 0-16,-1 24 0,0-24 0,0 0 16,-24 0-16,24 0 0,0 0 15,0 0-15,0 0 0,25-24 0,-24 24 16,-1-25-16,0 25 0</inkml:trace>
  <inkml:trace contextRef="#ctx0" brushRef="#br0" timeOffset="127577.2">17363 13320 0,'0'-25'31,"25"25"-31,0 0 15,0 0 1,-1-24-16,1 24 0,0 0 16,0 0-16,0 0 0,0 0 0,-1-25 15,1 25-15,0 0 0,0 0 16,0 0-16</inkml:trace>
  <inkml:trace contextRef="#ctx0" brushRef="#br0" timeOffset="127804.06">17537 13072 0,'0'0'0,"0"25"15,-25 0 1,25-1-16,0 1 0,0 0 15,0 0-15,0 25 16,0-26-16,0 1 0,0 0 0,0 0 0,0 0 16,0 24-16,0-24 0,0 0 15,0 0-15,0-1 0,0 1 0</inkml:trace>
  <inkml:trace contextRef="#ctx0" brushRef="#br0" timeOffset="128179.81">18132 12948 0,'25'-25'31,"-50"50"0,25 0-31,-25-25 0,25 25 16,-24-1-16,-1 1 0,0 0 16,25 0-16,-25 0 0,25-1 0,-25 1 15,1 0-15,24 0 0,-25-25 0,25 25 16,-25 0-16,25-1 0,0 1 16,0 0-1,25-25-15,0 0 16,-1 0-16,1 0 15,0 25-15,0-25 0,24 0 16,-24 0-16,0 0 0,0-25 16,0 25-16,-1 0 0,1 0 15,0 0-15,0-25 0</inkml:trace>
  <inkml:trace contextRef="#ctx0" brushRef="#br0" timeOffset="128423.99">18256 13171 0,'0'0'0,"0"25"47,0 0-47,0 0 15,0 0-15,0-1 0,0 1 0,0 0 16,-25 0-16,25 0 0,0-1 0,0 1 16,0 0-16,0 0 0,0 0 15,0-1-15,0 1 0</inkml:trace>
  <inkml:trace contextRef="#ctx0" brushRef="#br0" timeOffset="128848.09">18479 12750 0,'0'0'0,"0"-25"0,0 0 15,0 50 32,0 0-31,25-1-16,-25 1 0,0 0 16,25 0-16,-25 24 0,0-24 0,25 0 15,-25 25-15,0-26 0,0 26 0,25-25 16,-25 24-16,0 1 0,0-25 0,0 25 15,0-26-15,0 26 0,0 0 0,0-26 16,0 1-16,-25 25 0,25-25 0,-25-1 16,0 1-16,25 0 0,-25 0 0,1 0 15,24-1-15,-25 1 0,0 0 16,0-25-16,25 25 0,-25-25 16,25 25-16,-24-25 0,-1 24 15,0-24-15</inkml:trace>
  <inkml:trace contextRef="#ctx0" brushRef="#br0" timeOffset="130983.54">4961 15230 0,'0'-25'0,"0"0"16,0 1-16,0-1 16,0 0-16,0 0 0,0 0 15,0 1-15,0-1 16,0 50 15,0-1-15,0 1-1,0 0-15,0 0 0,0 24 0,0-24 0,0 0 16,0 25-16,0-26 0,25 26 16,-25-25-16,25 25 0,-25-26 0,0 26 15,24-25-15,-24 24 0,0-24 0,25 0 16,-25 25-16,0-26 0</inkml:trace>
  <inkml:trace contextRef="#ctx0" brushRef="#br0" timeOffset="131359.29">4986 15106 0,'0'0'0,"0"-25"16,-25-49-16,25 49 15,-25 0-15,25 0 0,0 1 16,0-1 0,25 25-16,0 0 0,0-25 15,-1 25-15,1 0 0,0 0 16,0 0-16,0 0 0,-1 25 0,1-25 15,0 25-15,0-1 0,0 1 0,-25 0 16,24 0-16,1 0 0,-25-1 0,25 26 16,-25-25-16,0 0 0,0-1 0,0 1 15,0 0-15,-25 0 16,0 0-16,1-1 0,-1-24 16,-25 0-16,25 25 0,1-25 0,-1 0 15,0 0-15,0 25 0,0-25 0,1 0 16,-1 0-16</inkml:trace>
  <inkml:trace contextRef="#ctx0" brushRef="#br0" timeOffset="132067.81">5432 15280 0,'0'-75'16,"0"50"0,0 50 15,0 0-31,0 0 16,0 0-16,0-1 0,0 1 15,25 0-15,-25 0 0,0 0 0,25 0 16,-25-1-16,25 1 0,-1 0 15,-24 0-15,25-25 0,0 25 16,0-25 0,0-25-16,-25 0 15,24 0-15,-24 0 0,0 1 16,0-1-16,25 0 0,-25 0 0,0-25 16,0 26-16,0-1 0,0 0 0,0 0 15,0 0-15,0 1 0,0-1 16,0 50 15,25-1-31,-25 1 0,25 0 16,-25 0-16,25 0 0,-1-1 0,-24 1 15,25 0-15,0-25 0,-25 25 0,25 0 16,0 0-16,0-1 16,-1-24-16,1 0 0,0 0 15,0 0-15,0-24 0,-1 24 16,-24-25-16,25 0 0,-25 0 0,25 0 15,-25 0-15,0 1 0,25-26 0,-25 25 16,0-24-16,0-1 0,0 0 0,0 26 16,-25-26-16,25 0 0,-25 26 0,25-26 15,0 25-15,-25 0 0,25 1 0,-24-1 16,24 50 0,0-1-1,0 1-15,0 0 16,0 0-16,0 24 0,0-24 0,24 0 15,-24 25-15,0-1 0,25-24 0,-25 25 16,25-1-16,0 1 0,-25-25 0,25-1 16,-1 26-16,1-25 0,0 0 0,0 0 15,0-25-15,-1 24 0,26-24 0,-25 25 16,0-25-16,-1 0 0,1 0 0</inkml:trace>
  <inkml:trace contextRef="#ctx0" brushRef="#br0" timeOffset="132227.79">6077 15180 0,'0'0'0,"-25"0"0,-74 0 16,74 0-16,50 0 16,0 0-1,0-24-15,0 24 0,24 0 0</inkml:trace>
  <inkml:trace contextRef="#ctx0" brushRef="#br0" timeOffset="132914.97">7541 14883 0,'-25'0'16,"0"0"-1,0 0 48,0 25-48,1-25 1,24 24-16,-25-24 0,0 25 16,0-25-16,0 25 0,1 0 15,24 0 1,0-1 0,24-24-16,1 0 15,-25 25-15,25-25 0,0 0 16,0 0-16,-1 0 0,1 25 15,0-25-15,0 0 0,0 25 16,-1-25-16,1 25 0,0-25 0,25 49 16,-26-24-1,-24 0-15,0 0 16,0-1 0,0 1-16,-24-25 15,-1 0-15,25 25 0,-25-25 0,0 0 16,0 0-16,1 0 0,-26 0 0,25 0 15,0 0-15,1 0 0,-1 0 0,0 0 16,0-25-16,0 25 0,1 0 16,-1-25-16,0 25 0,25-24 0,-25 24 15</inkml:trace>
  <inkml:trace contextRef="#ctx0" brushRef="#br0" timeOffset="133297.72">7937 15131 0,'-24'-25'0,"24"0"31,24 25-15,1 0-1,0 0 1,0 0-16,0 0 15,0 0-15,-1 0 16,1 0-16,0 0 0,0 0 16,0 0-1,-1 0-15</inkml:trace>
  <inkml:trace contextRef="#ctx0" brushRef="#br0" timeOffset="133515.26">7987 15280 0,'0'0'15,"-25"0"-15,25-25 16,25 25-16,0 0 16,0 0-1,0 0-15,-1 0 16,1 0-16,0 0 0,0 0 15,0 0-15,-1 0 16,1 0-16</inkml:trace>
  <inkml:trace contextRef="#ctx0" brushRef="#br0" timeOffset="133915.31">8880 15106 0,'-25'0'15,"50"0"48,0 0-47,0 0-16,-1 0 15,1 0-15,0 0 0,0 0 16,0-25-16,0 25 0,-1 0 15,1 0-15,0 0 0,0 0 0,0 0 16,-25-25-16,24 25 0,1 0 16,-25-24-1</inkml:trace>
  <inkml:trace contextRef="#ctx0" brushRef="#br0" timeOffset="134424.37">9699 14610 0,'24'0'32,"-24"25"-17,-24-25 1,24 25-16,0-1 0,-25-24 0,25 25 16,0 0-16,-25 0 0,25 0 15,-25-1-15,0 1 0,1 0 16,24 0-16,-25 0 15,25-1-15,-25-24 0,25 25 16,25-25 31,0 0-47,-1 0 16,1 0-16,0 0 0,0 0 15,24-25-15,-24 1 16,0 24-16,0 0 0,0 0 0,-1-25 15,1 25-15,0 0 0,0 0 16,0 0-16,-1-25 16,1 25-1</inkml:trace>
  <inkml:trace contextRef="#ctx0" brushRef="#br0" timeOffset="134688.1">9996 14784 0,'0'0'0,"-25"0"0,25-25 15,0 0 1,-24 25 0,24 25 15,0 0-31,0-1 15,0 1-15,0 0 16,0 0-16,0 0 0,0-1 16,0 26-16,0-25 0,0 0 0,0-1 15,0 1-15,0 0 0,0 25 0,0-26 16,0 1-16</inkml:trace>
  <inkml:trace contextRef="#ctx0" brushRef="#br0" timeOffset="135116.62">10393 15007 0,'0'0'16,"25"0"109,0 0-109,0 0-1,-25 25-15,24-25 16,-24 24-16,0 1 16,25-25-16,-25 25 0,0 0 15,-25 0-15,1-25 0,24 24 16,-25 1-16,0-25 0,0 25 0</inkml:trace>
  <inkml:trace contextRef="#ctx0" brushRef="#br0" timeOffset="137163.31">3721 15900 0,'-25'0'0,"25"-25"0,-25 25 16,25-25-1,25 25 1,-25-25-1,25 25-15,0 0 0,-1 0 16,1-24-16,0 24 16,0 0-16,-25-25 15,25 25-15,-1 0 0,1 0 16,0 0-16,0 0 16,-25 25-16,25-25 0,-25 24 15,24-24-15,-24 25 16,0 0-16,-24-25 15,-1 25-15,0-25 16,25 25-16,-25-25 0,0 0 16,25 24-16,-24-24 0,-1 0 15,25 25 17,25-25-17,-1 0-15,1 0 16,0 0-16,0 0 0,0 0 15,-1 0-15,1 25 0,0 0 16,0-25-16,0 25 0,-25-1 0,24-24 16,-24 25-16,25 0 0,-25 0 15,25 0-15,-25-1 0,0 1 16,-25-25-16,25 25 0,-25-25 16,1 0-16,24 25 0,-25-25 0,0 25 15,0-25-15,0 0 0,1 24 0,-1-24 16,0 0-16,0 0 0,0 0 15,1 0-15,-1 0 0,0 0 0,0-24 16,0-1 0,25 0-16</inkml:trace>
  <inkml:trace contextRef="#ctx0" brushRef="#br0" timeOffset="137735.44">4415 15875 0,'25'-25'0,"-25"0"0,25 25 16,24-49 15,-24 49-31,0 0 16,0 0-16,0 0 16,-1 0-1,-24 25-15,25-1 16,-25 1-16,25 0 15,-25 0-15,0 0 0,0-1 16,0 1-16,0 0 0,-25 0 16,25 0-16,-25-1 0,25 1 0,-24-25 15,-1 25-15,25 0 0,-25 0 0,0-25 16,0 24-16,1 1 0,-1-25 0,25 25 16,-25-25-16,0 25 0,0-25 15,25 25-15,-24-25 0,48 0 31,1 0-31,0 0 16,0-25-16,0 25 0,-1-25 16,1 25-16,0-25 0,0 25 0,24-25 15,-24 25-15,0 0 0,0-24 0,24 24 16,-24 0-16,0 0 0,0-25 0,0 25 16,0 0-16,-1 0 0,1 0 15,0 0-15,0 0 16</inkml:trace>
  <inkml:trace contextRef="#ctx0" brushRef="#br0" timeOffset="138263.99">3597 16644 0,'0'0'0,"-25"25"16,-74 0 0,74-25-1,0 0 1,50 0 15,0 0-15,-1 0-16,1 0 0,0 0 0,0 0 15,0 0-15,24-25 0,1 25 0,0 0 16,-1-25-16,1 25 0,-1 0 16,26 0-16,-1-25 0,1 25 0,-1 0 15,0 0-15,26-25 0,-26 25 0,25 0 16,0 0-16,-24-24 0,24 24 0,-24 0 16,24-25-16,-25 25 0,25 0 0,-24 0 15,-1-25-15,-24 25 0,-1 0 0,1 0 16,0 0-16,-26-25 0,1 25 0,0 0 15,0-25-15,-25 1 16</inkml:trace>
  <inkml:trace contextRef="#ctx0" brushRef="#br0" timeOffset="138871.28">3150 17413 0,'-25'0'0,"50"0"62,0-25-62,0 25 16,0 0-16,-1 0 16,1 0-16,0 0 0,0 0 15,0 0-15,-1 0 0,1 0 16,0 0-16,0 0 0,0-25 15,-1 25-15</inkml:trace>
  <inkml:trace contextRef="#ctx0" brushRef="#br0" timeOffset="139343.16">3919 16818 0,'0'0'0,"25"0"0,-25-25 16,0 50 15,-25-1-16,25 1-15,-25-25 16,25 25-16,0 0 0,-24-25 0,24 25 16,0-1-16,0 1 0,-25-25 0,25 25 15,0 0-15,-25-25 0,25 25 0,0-1 16,-25-24-16,25 25 0,-25 0 16,25 0-16,0 0 15,0-1 1,25-24-1,0 0 1,0 0-16,0 0 16,-1 0-16,1 0 0,0 0 15,0 0-15,0-24 16,-1 24-16,1 0 0,0 0 16,0-25-16,0 25 0,-1 0 15,1 0-15</inkml:trace>
  <inkml:trace contextRef="#ctx0" brushRef="#br0" timeOffset="139607.29">4192 16991 0,'0'-25'0,"0"50"0,0-74 0,-25 49 15,25 24 17,0 1-17,0 0-15,0 0 0,0 0 16,0-1-16,0 1 0,0 25 0,0-25 16,0-1-16,0 1 0,0 25 0,0-25 15,25-1-15,-25 1 0,0 0 0,25 0 16,-25 0-16</inkml:trace>
  <inkml:trace contextRef="#ctx0" brushRef="#br0" timeOffset="140051.01">4614 16694 0,'-25'-25'15,"0"25"1,0 0 0,25 25-16,0-1 15,-25-24-15,25 25 0,0 0 16,-24-25-16,24 25 0,0 0 0,-25-1 16,25 1-16,0 0 0,0 0 0,-25 0 15,25 24-15,0-24 0,0 0 0,0 0 16,0 24-16,0-24 0,0 25 0,0-26 15,25 1-15,-25 0 0,25 25 0,-25-26 16,24 1-16,1 0 0,0 0 0,-25 0 16,25-1-16,0 1 0,-1 0 0,1-25 15,0 25-15,0-25 0,0 25 0</inkml:trace>
  <inkml:trace contextRef="#ctx0" brushRef="#br0" timeOffset="141547.78">5060 16842 0,'0'-24'16,"0"-1"-16,0 0 15,0 50 48,-25 0-47,25-1-1,-24-24-15,24 25 0,0 0 16,-25-25-16,25 25 0,0 0 0,-25-25 15,25 24-15,0 1 0,-25-25 0,25 25 16,-25 0-16,25 0 0,-24-1 16,24 1-16,-25 0 15,50-25 17,-1 0-32,1 0 15,0 0-15,0 0 16,0 0-16,-1 0 0,1 0 15,0 0-15,0-25 0,0 25 0,-1 0 16,1 0-16,0 0 0,0 0 0,0 0 16,-1-25-16,1 25 0,0 0 15,0 0-15</inkml:trace>
  <inkml:trace contextRef="#ctx0" brushRef="#br0" timeOffset="141835.99">5283 16966 0,'0'0'0,"0"-24"0,0-1 16,0 0-1,-24 25-15,24 25 31,0 0-15,0-1-16,0 1 16,0 0-16,0 0 0,0 0 15,0-1-15,0 1 0,0 0 16,0 25-16,0-26 0,0 1 0,0 0 16,0 0-16,0 0 0,0-1 15</inkml:trace>
  <inkml:trace contextRef="#ctx0" brushRef="#br0" timeOffset="142205.34">5482 16694 0,'0'0'15,"0"-25"-15,0 0 0,25 50 47,-25 0-47,24-25 0,-24 24 16,25 1-16,-25 0 0,0 0 0,25 0 16,-25-1-16,25 1 0,-25 0 0,25 25 15,-25-26-15,24 1 0,-24 0 0,0 25 16,25-26-16,-25 1 0,0 0 0,0 0 15,0 0-15,0-1 0,0 1 0,0 0 16,0 0-16,0 0 0,-25-1 16,1 1-16,24 25 0,-25-25 0,0-1 15,25 1-15,-25 0 0,0-25 0,25 25 16,-24 0-16,24 0 0</inkml:trace>
  <inkml:trace contextRef="#ctx0" brushRef="#br0" timeOffset="143078.94">6499 16396 0,'0'-25'32,"0"0"-17,25 25 1,-1 0-16,1 0 15,0 0-15,0 0 16,0 0-16,-1 0 0,1 0 16,0 0-16,0 0 0,0 0 15,-1 0-15,1 0 16,0 0-16,0-25 0,0 25 16</inkml:trace>
  <inkml:trace contextRef="#ctx0" brushRef="#br0" timeOffset="143336.97">6623 16545 0,'25'0'62,"-1"0"-62,1 0 16,0 0-16,0 0 15,0 0-15,-1 0 0,1 0 16,-25 25-16,25-25 0,0 0 0,0 0 16,0 0-16,-1 0 0,1 0 15</inkml:trace>
  <inkml:trace contextRef="#ctx0" brushRef="#br0" timeOffset="147131.74">7937 16098 0,'0'-49'0,"0"98"0,0-123 0,0 49 15,-24 0-15,24-24 16,0 24-16,0 0 16,0 0-16,0 0 15,-25 25-15,25-24 0,0 48 47,0 1-31,0 0-16,0 0 0,0 0 15,0-1-15,0 26 0,0-25 0,0 0 16,0 24-16,0-24 0,25 25 0,-25-26 16,0 26-16,0-25 0,0 0 0,24 24 15,-24-24-15,0 0 0,0 0 0,0 0 16,25-1-16,-25 1 0,0 0 15,25 0-15</inkml:trace>
  <inkml:trace contextRef="#ctx0" brushRef="#br0" timeOffset="147584.04">8310 15825 0,'0'0'16,"-25"0"15,25 25-31,-25-25 0,25 25 16,-25-25-16,25 25 0,-25 0 0,1-1 15,24 1-15,-25 0 0,0 25 0,0-26 16,0 1-16,25 0 0,-24 0 0,-1 0 15,25-1-15,-25 1 0,25 0 0,-25 0 16,25 0-16,0-1 16,0-48 15,25-1-31,-25 0 16,25 0-16,-25 0 15,25 25-15,-1 0 16,1 0-1,0 0-15,-25 25 0,25-25 16,-25 25-16,25-25 0,-1 25 0,1 0 16,0-25-16,-25 24 0,25 1 0,0-25 15,-1 25-15,1 0 0,0-25 0,0 25 16,24-25-16,-24 0 0,0 25 0,0-25 16,0 0-16,-1 0 0</inkml:trace>
  <inkml:trace contextRef="#ctx0" brushRef="#br0" timeOffset="148015.68">8880 16197 0,'25'-24'31,"0"24"-15,-1 0-16,1 0 16,0 0-16,0 0 15,-25 24-15,25 1 16,-25 0 0,0 0-16,0 0 15,-25-1-15,25 1 0,-25-25 0,0 25 16,25 0-16,-25-25 0,1 25 0,-1 0 15,0-25-15,0 24 0,0-24 16,1 25-16,-1-25 16,25 25-16,25-25 15,-1 0 1,1 0-16,0 0 16,74-25-1,-74 25-15,0 0 16,0-25-16,0 25 0,-1 0 15,1 0-15,0 0 0,0 0 0,-25-24 16,25 24-16,-1 0 0</inkml:trace>
  <inkml:trace contextRef="#ctx0" brushRef="#br0" timeOffset="148466.99">10046 16197 0,'0'0'0,"-25"0"16,0 0 15,50 0-15,0 0-16,0 0 15,0-24-15,-1 24 16,1 0-16,25-25 0,-25 25 0,-1 0 16,1 0-16,25-25 0,-25 25 15,-1 0-15,1 0 0,0 0 0,0 0 16,0 0-16,-1 0 0,1 0 0,0 0 16,0 0-16,0 0 15</inkml:trace>
  <inkml:trace contextRef="#ctx0" brushRef="#br0" timeOffset="148744.74">10195 16346 0,'-75'0'31,"100"0"0,0 0-31,0 0 16,0 0-16,-1 0 0,26 0 15,-25-25-15,0 25 0,24 0 0,-24-24 16,0 24-16,0 0 0,-1 0 0,1 0 16,0 0-16,0-25 0,0 25 0,-1 0 15,1 0-15,0 0 16,0 0-1</inkml:trace>
  <inkml:trace contextRef="#ctx0" brushRef="#br0" timeOffset="149245.01">10492 15900 0,'0'0'16,"-24"0"-16,48 0 62,-24 25-62,25-25 0,0 24 16,0-24-16,0 25 0,-1-25 15,1 25-15,0-25 16,0 25-16,0-25 0,-1 25 0,26-1 16,-25-24-1,0 25-15,-1-25 0,1 25 0,-25 0 16,25-25-16,-25 25 0,25-25 0,0 24 15,-25 1-15,0 0 16,0 0 0,-25-25-16,0 25 0,0-1 0,0-24 15,1 25-15,-1 0 0,0 0 0,0 0 16,-24 0-16,24-1 0,0 1 0,0-25 16,0 25-16,1 0 0,-1-25 15,25 25-15</inkml:trace>
  <inkml:trace contextRef="#ctx0" brushRef="#br0" timeOffset="151700.6">12278 15875 0,'0'-25'0,"0"50"0,0-75 16,0 26-16,0-1 0,0 0 15,0 0-15,0 50 63,0 0-63,0 0 15,0-1-15,0 1 16,25 0-16,-25 0 0,0 0 16,0-1-16,0 1 0,0 0 0,0 25 15,25-26-15,-25 1 0,0 0 0,0 0 16,0 24-16,0-24 0,0 0 0,0 0 16,0 0-16</inkml:trace>
  <inkml:trace contextRef="#ctx0" brushRef="#br0" timeOffset="152166.15">12799 15677 0,'0'-25'15,"-25"50"-15,1-25 16,24 24-16,-25 1 16,25 0-16,-25-25 0,25 25 0,-25 0 15,25-1-15,-25 1 0,25 0 0,-24-25 16,-1 25-16,25 0 0,-25-1 0,0 1 16,0 0-16,1 0 0,-1 0 15,0-1-15,0 1 0,0 0 16,1 0-16,-1 0 0,0-25 15,50 0 17,0-25-1,-1 25-31,1-25 16,0 25-16,0 0 15,0 0-15,-1 0 0,1 0 16,0 0-16,0 25 0,0-25 15,-1 25-15,1-25 16,0 24-16,0-24 0,-25 25 0,49 0 16,-49 0-16,25 0 0,0-1 15</inkml:trace>
  <inkml:trace contextRef="#ctx0" brushRef="#br0" timeOffset="152583.24">13171 16123 0,'25'-25'16,"0"25"31,-25 25-32,25-25-15,-25 25 16,0 0-16,0-1 16,0 1-16,0 0 15,-25 0-15,0 0 16,0-25-16,0 24 0,25 1 0,-24-25 16,-1 25-16,0-25 0,0 25 15,0-25-15,25 25 0,-24-25 16,48 0 31,1 0-47,0 0 15,0 0-15,0 0 0,-1-25 0,1 25 16,25 0-16,-25 0 0,0 0 0,24 0 16,-24-25-16,0 25 0,0 0 0</inkml:trace>
  <inkml:trace contextRef="#ctx0" brushRef="#br0" timeOffset="152951.9">13915 16073 0,'-24'0'15,"48"0"-15,-24 0 31,25 0-15,0 0 0,0 0-16,0 0 15,-1 0-15,1 0 0,0 0 16,0 0-16,0 0 0,-1 0 16</inkml:trace>
  <inkml:trace contextRef="#ctx0" brushRef="#br0" timeOffset="153179.73">13891 16272 0,'0'0'0,"24"0"31,1 0-16,0 0-15,0 0 16,0 0-16,-1 0 0,1 0 16,25 0-16,-25 0 0,-1 0 15,1 0-15,0 0 0,0-25 16</inkml:trace>
  <inkml:trace contextRef="#ctx0" brushRef="#br0" timeOffset="155987.29">14833 15453 0,'0'-24'15,"25"24"32,0 0-31,-25-25-16,25 25 0,-1 0 15,1-25-15,0 25 16,0 0-16,0 0 16,-1 0-16,1 25 15,0-25-15,-25 25 16,0-1-16,0 1 16,-25 0-16,0 0 15,1-25-15,24 25 0,-25-25 0,0 0 16,0 24-16,0-24 0,1 0 15,-1 25-15,50-25 47,-1 0-47,1 0 16,0 0 0,-25 25-16,25 0 15,0 0-15,-1-1 16,-24 1-16,0 0 15,25-25-15,-25 25 0,0 0 16,-25-25-16,1 24 16,-1-24-16,0 25 15,0-25-15,0 0 0,1 25 16,-1-25-16,0 0 0,0 0 16,0 0-16,1 0 0,-1 0 15,0 0 1</inkml:trace>
  <inkml:trace contextRef="#ctx0" brushRef="#br0" timeOffset="156513.24">15280 15553 0,'0'0'0,"24"-25"31,-24 0-31,25 25 16,0 0-1,0 0 16,0 0-15,-25 25-16,25 0 16,-1-1-16,-24 1 15,0 0 1,0 0-16,0 0 16,-24-1-16,-1 1 15,0-25-15,25 25 0,-25-25 16,0 25-16,0-25 0,1 25 15,-1-25-15,25 24 0,-25-24 0,25 25 16,-25-25-16,50 0 47,0 0-47,0 0 16,-1 0-16,26 0 0,-25 0 0,0 0 15,24-25-15,-24 25 0,0 0 16,25 0-16,-26 0 0,1 0 15</inkml:trace>
  <inkml:trace contextRef="#ctx0" brushRef="#br0" timeOffset="156847.24">14858 16123 0,'0'0'0,"-25"0"0,-49 0 15,49 0-15,0 0 16,50 25 15,0-25-31,0 0 16,24 0-16,-24 0 0,0 0 15,24 0-15,1 0 0,0-25 0,-1 25 16,1 0-16,-1-25 0,1 25 0,0 0 16,-1-25-16,26 25 0,-26 0 0,1-24 15,0 24-15,24 0 0,-49-25 16,24 25-16,1 0 0,-25 0 0,0 0 16,-1 0-16,1 0 0,-50 0 15</inkml:trace>
  <inkml:trace contextRef="#ctx0" brushRef="#br0" timeOffset="157266.84">14709 16545 0,'-25'0'16,"1"0"-16,48 0 63,1 0-48,0 0-15,0 0 0,0 0 16,-1 0-16,26 0 0,-25-25 15,0 25-15,-1 0 0,1 0 0,0 0 0,0 0 16,0 0-16</inkml:trace>
  <inkml:trace contextRef="#ctx0" brushRef="#br0" timeOffset="157551.4">15280 16297 0,'0'0'0,"0"-25"16,0 0 0,0 50-1,0 0 1,0-1-1,0 1-15,0 0 0,0 0 0,0 0 16,0 0-16,0-1 0,0 1 0,0 0 16,0 0-16,0 0 0,0-1 0,0 1 15,-25 0-15,25 0 0</inkml:trace>
  <inkml:trace contextRef="#ctx0" brushRef="#br0" timeOffset="157978.74">15652 16222 0,'0'-25'16,"-25"25"-1,0 0 1,25 25-16,-25-25 0,25 25 0,-24 0 15,24 0-15,-25-1 16,25 1-16,-25 0 0,25 0 16,0 0-16,-25 0 0,25-1 0,0 1 15,0 0-15,0 25 0,0-26 16,0 1-16,25-25 0,-25 25 16,25-25-16,0 25 0,-1 0 15,1-25-15,0 0 16,0 0-16,0 0 0,-1-25 0,1 25 15,0-25-15,0 25 0,0-25 16,-25 0-16,24 25 0,-24-24 16,0-1-16,-24 25 15,-1 0-15,0 0 0,-99 25 32,99-1-32,0-24 0,-24 25 0,24 0 15,0 0-15,0-25 0,25 25 16,-24-1-16</inkml:trace>
  <inkml:trace contextRef="#ctx0" brushRef="#br0" timeOffset="158314.91">16396 16098 0,'25'0'31,"0"0"-15,-1 0-16,1 0 16,0 0-16,0 0 0,0-25 15,-1 25-15,1 0 0,0 0 16</inkml:trace>
  <inkml:trace contextRef="#ctx0" brushRef="#br0" timeOffset="158492.34">16396 16222 0,'0'0'0,"25"0"16,-25 25 0,25-25-16,-1 0 15,1 0-15,0 0 0,0-25 16,0 25-16,-1 0 0,1 0 0,0 0 15</inkml:trace>
  <inkml:trace contextRef="#ctx0" brushRef="#br0" timeOffset="158779.25">17140 15974 0,'25'0'31,"0"0"-31,-1 0 0,1-25 15,0 25-15,0 0 0,0 0 0,-1 0 16,1 0-16,0 0 0,0 0 16,0 0-16</inkml:trace>
  <inkml:trace contextRef="#ctx0" brushRef="#br0" timeOffset="159659.13">17859 15726 0,'25'0'47,"0"0"-32,0 0 1,0 0-16,-1 0 16,1 0-16,0 0 15,0 0-15,-25 25 16,0 0-16,0 0 15,0-1-15,0 1 0,0 0 0,-25-25 0,25 25 16,-25 0-16,25-1 0,-25 1 16,1 0-16,-1-25 0,25 25 0,-25 0 15,0-25-15,0 24 0,25 1 0,-24-25 16,-1 25-16,0 0 0,0-25 16,25 25-16,-25-25 0,1 0 0,24 24 15,-25-24-15,0 0 16,50 0 281,0 0-282,-1 0 1,1 0-16,25 0 16,-25 0-16,24 0 0,-24 0 0,74-24 15,-74 24-15,25 0 0,24 0 16,-49 0-16,0 0 0,-1 0 15,1 0-15,-50 0 32</inkml:trace>
  <inkml:trace contextRef="#ctx0" brushRef="#br0" timeOffset="160561.34">11857 15453 0,'0'0'15,"-25"-49"1,25 74 31,0-1-31,0 1-16,0 0 0,0 0 15,25 24-15,-25 1 0,0 0 0,0-1 16,24 26-16,-24-1 0,0 0 0,0 1 15,25-1-15,-25 1 0,25-1 0,-25 0 16,0 1-16,25-1 0,-25 1 0,25-1 16,-25 1-16,24-1 0,-24-24 0,0 24 15,25-24-15,-25-1 0,25 1 0,-25-1 16,0 1-16</inkml:trace>
  <inkml:trace contextRef="#ctx0" brushRef="#br0" timeOffset="163163.4">11931 15627 0,'0'-25'31,"0"0"-15,25 25-16,0 0 15,-1 0 1,1-24-16,0 24 16,0 0-16,0 0 15,-1-25-15,1 25 0,0 0 16,0 0-16,0-25 0,0 25 15,-1 0-15,1 0 0,0-25 0,25 25 16,-26 0-16,26 0 0,-25 0 0,24 0 16,-24 0-16,25 0 0,-25 0 0,24 0 15,1 0-15,-25 0 0,24 0 0,-24 0 16,25 0-16,-26 0 0,26 0 0,-25 0 16,24 0-16,-24 0 0,0-25 0,25 25 15,-26 0-15,26 0 0,-25 0 0,25 0 16,-26-24-16,26 24 0,-25 0 0,24 0 15,-24 0-15,25-25 0,-25 25 0,24 0 16,-24 0-16,25-25 0,-1 25 16,1 0-16,-25-25 0,24 25 0,1-25 15,-1 25-15,1-25 0,0 25 0,-1 0 16,26-24-16,-26 24 0,1 0 0,-1 0 16,-24 0-16,25-25 0,0 25 0,-1 0 15,1 0-15,-1 0 0,1 0 0,0 0 16,-1 0-16,1 0 0,-1-25 0,26 25 15,-26 0-15,1 0 0,0-25 0,-1 25 16,26 0-16,-26-25 0,26 25 0,-26-24 16,1 24-16,0 0 0,24-25 0,-24 25 15,-1 0-15,1-25 0,-1 25 16,1 0-16,-25 0 0,24 0 0,1 0 16,-25 0-16,24-25 0,-24 25 0,0 0 15,25 0-15,-26 0 0,1 0 0,25 0 16,-25-25-16,-1 25 0,26 0 0,-25 0 15,0 0-15,24 0 0,-24 0 0,0 0 16,0 0-16,0-24 0,-1 24 0,26 0 16,-25 0-16,0 0 0,-1 0 0,1 0 15,25 0-15,-25 0 0,-1 0 0,26 0 16,-25 0-16,24 0 0,-24 0 16,25 0-16,-25 0 0,24 0 0,1 0 0,-1 0 15,1 0-15,0 0 0,-26 0 16,26 0-16,0 0 0,-1 0 0,-24 0 15,25 0-15,-26 0 0,1 0 0,0-25 16,0 25-16,0 0 0,0 0 0,-1 0 16,1 0-16,0 0 15,0 0 17,0 0-32,-1 0 0,1 0 15,0 25-15,0-25 0,0 0 0,24 24 16,-24-24-16,25 0 0,-26 25 0,26-25 15,-25 0-15,24 25 0,-24-25 0,0 25 16,0-25-16,24 0 0,-49 25 16,25-25-16,0 0 0,0 24 15,-25 1 63,0 0-78,0 0 16,0 0-16,0-1 16,0 1-16,0 0 0,0 0 0,0 0 15,0 0-15,-25-1 0,25 1 0,0 25 16,0-25-16,-25-1 0,25 1 16,0 25-16,0-25 0,0-1 0,0 26 15,-25-25-15,25 24 0,0-24 0,0 25 16,0-25-16,0 24 0,0-24 0,0 25 15,0-26-15,0 26 0,0-25 0,0 24 16,0-24-16,0 0 0,0 25 16,0-26-16,0 1 0,0 0 0,-24 25 0,24-25 15,0-1-15,0 1 16,0 0-16,0 0 0,-25-25 0,25 25 16,0-1-16,0 1 15,0 0-15,0 0 16,0 0-1,0-1 1,-25-24 78,0 0-79,0 0 1,1 0-16,-1 25 16,0-25-16,0 0 0,0 0 15,1 0-15,-1 0 0,0 0 0,-25 0 16,26 0-16,-1 0 0,-25 0 0,1 0 16,24 0-16,-25-25 0,1 25 0,-1 0 15,25 0-15,-25 0 0,1 0 0,-1 0 16,1 0-16,-1 0 0,25 0 0,-24 0 15,-1 0-15,0 0 0,26 0 0,-26 0 16,0 0-16,26 0 0,-26 0 0,25 0 16,-24 0-16,24 0 0,0 0 0,-25 0 15,26 25-15,-1-25 0,-25 0 16,25 0-16,1 0 0,-1 25 0,-25-25 16,25 0-16,1 0 0,-1 0 0,0 0 15,0 0-15,0 0 0,0 0 0,1 0 16,-1 25-16,0-25 0,0 0 0,0 0 15,1 0-15,-26 0 0,25 0 0,0 0 16,-24 0-16,24 0 0,-25 0 0,26 0 16,-26 0-16,25 0 0,-24 0 15,-1 0-15,25 0 0,-24 0 0,24 0 16,-25 0-16,25 0 0,1 0 0,-1 25 0,-25-25 16,25 0-16,1 0 0,-1 0 0,0 0 15,0 0-15,0 0 0,0 0 0,-24 0 16,24 24-16,0-24 0,-24 0 15,24 0-15,0 0 0,0 0 0,-24 0 16,24 0-16,0 25 0,-25-25 0,26 0 16,-1 0-16,0 0 0,0 0 0,0 0 15,1 0-15,-1 0 0,0 25 0,0-25 16,0 0-16,1 0 0,-1 0 0,0 0 16,0 0-16,0 0 0,1 25 0,-1-25 15,-25 0-15,25 0 0,1 0 0,-1 0 16,0 0-16,-25 0 0,25 0 0,1 0 15,-1 0-15,0 0 0,0 0 0,0 0 16,-24 0-16,24 0 0,0 0 16,0 0-16,1 0 0,-1 0 0,0 0 15,0 0-15,0 0 0,1 25 0,-1-25 16,0 0-16,0 0 0,-24 0 16,24 0-16,0 0 0,0 24 15,0-24-15,1 0 0,-1 0 0,0 0 16,0 0-16,0 0 0,1 0 15,-1 0-15,0 0 0,0 0 16,0 0-16,1 25 0,-1-25 16,0 0-16,0 0 0,0 0 15,1 0-15,-1 0 0,0 0 16,0 0-16,0 0 0,0 0 16,1 25-16,-1-25 0,0 0 15,0 0-15,0 0 0,1 0 0,-1 0 16,0 0-16,0 0 0,0 0 15,1 0-15,-1 25 0,0-25 0,0 0 16,0 0-16,1 0 16,-1 0-16,0 0 0,0 25 15,0-25-15,1 0 0,-1 0 16,0 24-16,0-24 0,0 0 16,1 0-16,-1 0 0,0 25 0,0-25 15,0 0-15,1 0 16,-1 0-16,0 0 0,0 0 15,0 0-15,1 0 0,-1 0 0,0 0 16,0 0-16,0 0 0,0 0 16,1 0-16,-1 0 0,0 0 15,0 0-15,0 0 16,1 0 46,-1 0-46,0 0-16,25 25 16,-25-25-16</inkml:trace>
  <inkml:trace contextRef="#ctx0" brushRef="#br0" timeOffset="167582.79">20017 4217 0,'0'-25'16,"0"50"-16,-24-75 0,-1 25 15,25 1 1,-25 24-16,25 24 31,0 1-15,0 0-16,0 0 15,0 0-15,0-1 0,0 76 16,0-26-16,25-49 16,-25 74-16,0-49 0,0-1 15,0 1-15,0-1 0,0 1 0,0 0 16,0-1-16,0 1 0,0 0 0,0-1 16,0 1-16,0-1 0,25 1 0,-25 0 15,0-26-15,0 26 0,0 0 0,0-1 16,24 1-16,-24-1 0,0 1 0,0 0 15,0-1-15,0 1 0,0-1 0,0 1 16,0 0-16,0-1 0,0 1 0,0 0 16,0-1-16,0-24 0,0 25 0,0-1 15,0 1-15,0-25 0,0 24 0,25 1 16,-25 24-16,0-24 0,0-1 16,25 1-16,-25 0 0,0-1 0,0 26 15,0-26-15,25 1 0,-25 0 0,0-1 16,0 1-16,0-1 0,0 1 0,0 0 15,0-1-15,0 1 0,0-1 0,0 1 16,0 0-16,-25-26 0,25 26 0,0 0 16,0-1-16,0 1 0,-25-1 0,25-24 15,0 25-15,0-1 0,0 1 0,0 0 16,-25-26-16,25 26 0,0 0 0,0-1 16,0 1-16,-24-25 0,24 24 0,0 1 15,0 0-15,0-1 0,-25 1 16,25-1-16,0 1 0,0 0 0,0-1 15,0 1-15,0-1 0,0 1 0,-25 0 16,25-1-16,0 1 0,0-1 0,0 1 16,0-25-16,0 25 0,-25-1 0,25 1 15,0-25-15,-25 24 0,25 1 0,0-1 16,0 1-16,-24 0 0,24-26 0,0 26 16,-25 0-16,25-1 0,0 1 0,0-1 15,0 1-15,0-25 0,-25 24 0,25 1 16,0 0-16,0-26 0,0 26 0,0 0 15,0-25-15,0 24 0,-25 1 16,25-1-16,0 1 0,0 0 0,0-26 16,0 26-16,0 0 0,0-1 0,0 1 0,0-1 15,0 1-15,0 0 0,25-1 16,-25 1-16,0-25 0,0 24 0,25 1 16,-25-1-16,0 1 0,0 0 0,25-1 15,-25 1-15,0-25 0,0 24 0,24 1 16,-24 0-16,25-1 0,-25 1 0,0-1 15,25 1-15,-25-25 0,25 24 0,-25 1 16,25-25-16,-25 24 0,0 1 0,24-25 16,-24 24-16,25-24 0,-25 25 0,0-25 15,25 24-15,-25 1 0,0-1 0,25-24 16,-25 25-16,0 0 0,0-26 16,25 26-16,-25 0 0,0-1 0,0 1 15,24-25-15,-24 24 0,0 1 0,0-1 16,0 1-16,0-25 0,0 24 0,0 1 15,0-25-15,0 24 0,0 1 0,-24-25 16,24 24-16,0 1 0,0-25 0,0 24 16,-25 1-16,25-25 0,0 25 0,0-1 15,0-24-15,0 25 0,-25-1 0,25 1 16,0-25-16,0 24 0,0 1 16,0-1-16,0 1 0,0-25 0,0 24 15,0 1-15,0 0 0,0-1 0,0-24 16,0 25-16,0-1 0,25-24 0,-25 25 15,0-26-15,0 26 0,0-25 0,0 0 16,0 24-16,0-24 0,0 0 0,0 0 16,0 0-16,0-1 0,0 1 0,0 0 15,0 0-15,0 0 0,0-1 0,0 1 16,0 0-16,0 0 16,0 0-16</inkml:trace>
  <inkml:trace contextRef="#ctx0" brushRef="#br0" timeOffset="170363.22">21059 3795 0,'0'25'31,"0"0"-31,0 0 15,0-1-15,0 1 16,0 0-16,0 0 16,0-50 46,0 0-46,0 0-16,0 1 15,0-1-15,0 0 16,0 50 31,0 0-31,0-1-1,25 1-15,-25 0 0,0 0 16,0 0-16,0-1 0,25 26 0,-25-25 15,0 0-15,25-1 0,-25 1 0,0 25 16,0-25-16,24-1 0,-24 1 16,25 50-16,-25-51 15,0 1-15,0 0 0,0 0 16,0 0-16,0-1 16,0-48-1,0-1 1,0 0-16,0 0 0,0 0 15,-25 1-15,25-1 0,0 0 0,0 0 16,0 0-16,0-24 0,0 24 0,-24 0 16,24-24-16,0 24 0,0 0 0,-25-25 15,25 26-15,0-1 0,0 0 0,-25 25 16,25-25-16,0 0 0,0 1 16,0 48 15,25 1-16,0 0-15,-1 0 0,-24 0 16,25-25-16,-25 24 0,25 1 0,0 0 16,-25 0-16,25-25 0,-1 25 0,1-1 15,0 1-15,0-25 0,0 25 16,-1-25-16,1 0 16,0 0-1,-25-25-15,25 0 16,-25 1-16,0-1 0,0 0 15,0 0-15,25 0 0,-25 1 0,0-1 16,0 0-16,0 0 0,0 0 0,0 1 16,0-1-16,24 25 0,-24-25 0,0 50 31,-24 0-15,24-1-16,0 1 0,-25 0 15,25 0-15,0 0 0,-25-1 0,25 1 16,-25 0-16,25 0 0,0 0 0,-25-25 15,25 24-15,-24 1 0,24 0 0,0 0 16,-25-25-16,25 25 0,0-1 16,-25-24-16,25 25 15,0-50 1,0 1-16,25-1 0,-25 0 16,0 0-16,25 0 0,-25 1 0,24-26 15,-24 25-15,25 0 0,-25-24 0,25 24 16,-25 0-16,0 0 0,25 25 0,-25-24 15,0-1-15,25 25 16,-25 25 0,0-1-16,0 1 0,24 0 15,-24 0-15,0 0 0,25-1 0,0 51 16,-25-26 0,0-24-16,0 0 0,25 25 0,-25-26 15,0 1-15,0 25 0,0-25 0,0-1 16,25 1-16,-25 0 0,0 0 0</inkml:trace>
  <inkml:trace contextRef="#ctx0" brushRef="#br0" timeOffset="171031.34">21729 4217 0,'25'-50'16,"-50"100"-16,50-125 0,-25 51 0,0-1 15,25 25-15,-25-25 0,0 50 31,0 0-15,0-1-16,0 1 0,0 0 16,0 0-16,0 0 0,0-1 0,0 1 15,0 0-15,0 0 0,0 0 16,0-1-16,0 1 0,24 0 16,-24 0-16,25-25 15,-25-25 1,25 25-16,-25-25 15,0 0-15,25 1 0,-25-1 16,25 0-16,-25 0 0,0 0 0,24 1 16,-24-1-16,0 0 0,0 0 0,25 25 15,-25-25-15,0 1 0,0-1 16,0 50 15,0-1-31,25-24 0,-25 25 16,0 0-16,25 0 0,-25 0 0,25-1 15,-25 1-15,24 0 0,-24 0 16,25-25-16,0 25 0,-25-1 0,25-24 16,0 0-16,-1 25 0,1-25 15,0 0-15,0 0 0,0-25 16,-1 1-16,1-1 16,-25 0-16,25 0 0,-25 0 15,0 1-15,25-26 0,-25 25 0,0-24 16,0 24-16,0-50 15,0 26-15,-25-1 0,25 25 0,0-24 0,-25 24 16,25 0-16,0 0 0,-25 1 0,25 48 31,-24 1-31,24 0 0,0 0 16,0 0-16,0 24 0,0-24 0,0 25 16,24-1-16,-24-24 0,0 25 15,25-1-15,-25-24 0,25 25 0,-25-26 16,25 1-16,0 0 0,-25 0 0,24 0 15,-24-1-15,25 1 0,0-25 0,-25 25 16,25-25-16,0 0 0,-1 0 16,1-25-16,-25 0 0</inkml:trace>
  <inkml:trace contextRef="#ctx0" brushRef="#br0" timeOffset="171239.81">22647 4118 0,'24'-50'16,"-48"100"-16,48-125 0,-24 26 0,0-1 0,0 0 15,0 1-15,0-1 0,0 1 0,0 24 16,0 0-16,0 0 0,0 0 0,0 0 15,-24 25-15,24 25 16,0 0-16,0 25 16,0-25-16,0 24 0,0 1 15,0-1-15,0 1 0,0 0 0,0-1 16,0 1-16,0-1 0,0 1 0,0-25 16,0 24-16,0 1 0,24-25 0,-24 0 15,25-1-15,-25 1 0,25-25 0,-25 25 16,25-25-16,0 0 0</inkml:trace>
  <inkml:trace contextRef="#ctx0" brushRef="#br0" timeOffset="171583.19">22547 4093 0,'-24'0'0,"48"0"0,-73 25 0,24-25 15,0 0-15,0 0 0,50 0 16,0 0 0,0 0-16,0 0 0,-1 0 0,26-25 15,-25 25-15,24 0 0,-24-25 0,25 25 16,-25-25-16,24 25 0,-24 0 16,0-25-16,0 25 0,0 0 0,-1 0 15,1 0-15,0 0 16,-25 25-1,0 0-15,0 0 16,0 0 0,0-1-16,0 1 0,0 0 15,0 0-15,0 0 0,25-1 16,-25 1-16,0 0 0,25 0 0,-1 0 16,-24-1-16</inkml:trace>
  <inkml:trace contextRef="#ctx0" brushRef="#br0" timeOffset="171736.06">22994 3770 0,'0'0'16,"0"-24"-16,-25 24 15,25 24 1</inkml:trace>
  <inkml:trace contextRef="#ctx0" brushRef="#br0" timeOffset="172055.87">23292 4018 0,'0'0'16,"-25"-49"-1,0 49-15,25 25 32,0-1-32,0 1 15,25 0-15,-25 0 0,0 24 0,0 1 16,0 0-16,25-1 0,-25 1 0,0-1 15,24 26-15,-24-26 0,0 1 0,25 24 16,-25-24-16,0 0 0,25-1 0,-25 1 16,0 0-16,0-1 0,0 1 0,0-25 15,0-1-15,0 1 0,0 0 0,0 0 16</inkml:trace>
  <inkml:trace contextRef="#ctx0" brushRef="#br0" timeOffset="172323.72">23242 4440 0,'0'0'0,"0"-25"0,0-124 15,0 100-15,0 24 0,0 0 16,0 0-16,0 1 0,0-1 16,0 0-16,0 0 0,25 25 15,0 0 1,-1 0-16,1 25 15,0 0-15,0 0 0,-25-1 16,25 1-16,-1 0 0,-24 25 0,25-26 16,-25 1-16,25 0 0,-25 0 0,0 0 15,0-1-15,25 1 0,-25 0 0,0 0 16,-25 0 0</inkml:trace>
  <inkml:trace contextRef="#ctx0" brushRef="#br0" timeOffset="173147.74">23738 4415 0,'25'0'0,"-50"0"0,75-25 16,-50 1-16,0-1 15,0 0-15,24 0 16,-24 0-16,25 1 15,-25-1-15,0 0 0,0 0 16,25 0-16,-25 1 0,0-1 0,0 0 16,0 0-16,0-24 0,0-1 0,-25 25 15,25-24-15,-25 24 0,25-25 0,-24 25 16,24 1-16,-25-1 0,0 0 0,0 0 16,0 25-16,25 25 15,-24 0-15,24 0 0,-25-1 0,25 1 16,0 25-16,0-1 0,0-24 0,0 25 15,0-1-15,0 1 0,25 0 0,-1-26 16,-24 26-16,25-25 0,0 24 0,0-24 16,0 0-16,-1 0 0,1 0 15,0-1-15,0-24 0,0 0 0,0 0 16,-1 0-16,1 0 0,0-24 16,0 24-16,-25-25 0,25 0 0,-25 0 15,24-24-15,-24 24 0,25 0 0,-25-25 16,0 26-16,25-1 0,-25-25 0,0 25 15,0 1-15,0-1 0,0 0 16,0 50 0,25 0-16,0-1 15,-1 1 1,-24 0-16,25-25 0,0 25 0,0 0 16,0-25-16,-1 24 15,1-24-15,0 0 16,0-24-16,0 24 0,-25-25 15,24 25-15,-24-25 0,25 25 0,-25-25 16,25 0-16,-25 1 0,0-1 16,25 25-16,-25-25 0,0 50 31,0 0-31,0-1 0,25 1 16,-25 25-16,0-25 0,0 24 15,0 1-15,0-1 0,0 1 0,0 0 16,0-1-16,0 1 0,0-1 0,0 26 15,0-26-15,0 1 0,0 0 0,0 24 16,0-24-16,0-1 0,0-24 0,0 25 16,0-1-16,-25-24 0,25 0 0,-25 0 15,0 0-15,-24-1 0,24-24 16,0 0-16,0-24 0,-49-26 16,49 25-16,0-24 0,0-1 0,1 0 15,24 1-15,0-26 0,0 1 0,0-1 16,0 26-16,24-26 0,1 26 0,0-26 15,0 51-15,0-26 0,24 0 0,-24 26 16,25-26-16,-1 25 0,1 0 16</inkml:trace>
  <inkml:trace contextRef="#ctx0" brushRef="#br0" timeOffset="173440.79">25524 3994 0,'0'0'0,"50"-149"16,-50 124-1,0 0-15,24 25 16,-24 25-1,0 0-15,0 0 16,0-1-16,0 26 0,0-25 16,0 0-16,0-1 0,0 26 0,0-25 15,0 0-15,0-1 0,25 1 16,-25 0-16,0 0 0,0 0 0</inkml:trace>
  <inkml:trace contextRef="#ctx0" brushRef="#br0" timeOffset="173868.72">25698 3696 0,'0'0'0,"-25"-25"0,-74-74 16,74 99-1,0-25-15,0 25 0,0 0 0,1 0 16,-1 0-16,0 25 0,0-25 0,0 25 15,1-1-15,-1 1 0,0 0 0,0 0 16,0 25-16,1-26 0,-1 26 16,0 0-16,0-1 0,25 1 0,-25 24 15,25-24-15,0 24 16,0-24-16,0-25 0,25-1 0,0 26 16,0-25-16,0 0 0,24-1 0,-24 1 15,25-25-15,-1 25 0,1-25 0,-1 25 16,1-25-16,0 0 0,-1 0 0,1-25 15,24 0-15,-24 25 0,-1-25 0,-24-24 16,25 24-16,0 0 0,-26 0 0,1-24 16,0-1-16,0 1 0,-25 24 0,0-25 15,0 1-15,0-26 0,0 26 0,-50-1 16,25 0-16,1 1 0,-26 24 16,0 0-16,-24 0 0,24 0 0,-24 25 15,24 0-15,-24 0 0,24 0 0,1 25 16,-1-25-16,25 25 0,0 0 0,1 25 15</inkml:trace>
  <inkml:trace contextRef="#ctx0" brushRef="#br0" timeOffset="174777.26">27434 4068 0,'-25'-25'0,"25"0"0,-49-74 31,24 50-31,25 24 0,-25 0 0,25-25 16,-25 26-16,25-1 0,0-25 0,-25 25 15,25 0-15,0 1 0,-24-1 0,24 0 16,0 0-16,0 0 0,-25 25 0,25-24 16,0-1-16,0 50 15,0-1 1,0 1 0,0 0-16,0 25 0,0-26 0,0 26 0,0-25 15,0 25-15,25-1 0,-25 1 16,0-25-16,0 24 0,24-24 0,-24 25 15,0-26-15,0 1 0,0 0 0,0 0 16,0 0-16,0-1 0,0 1 16,0-50-1,0 1 1,25-1-16,0 0 0,-25 0 16,25 0-16,-25 1 0,25-1 0,-1 0 15,1 0-15,0 0 0,0 1 0,0-1 16,-1 25-16,1-25 0,0 25 0,0 0 15,0 0-15,-1 25 0,1-25 0,0 25 16,0-1-16,0-24 0,-25 25 16,24 0-16,1 0 0,-25 24 0,0-24 15,0 0-15,0 0 0,-25 0 16,25-1-16,-24 1 0,-1-25 0,0 25 16,0-25-16,-24 25 0,24-25 0,0 0 15,-25 0-15,26 0 0,-1 0 0,-25 0 16,25 0-16,1 0 0,-1 0 0,0 0 15,0-25-15,0 25 0,1-25 16,24 0-16,24 25 16</inkml:trace>
  <inkml:trace contextRef="#ctx0" brushRef="#br0" timeOffset="175302.25">27781 3820 0,'0'0'0,"25"0"0,0 0 0,0-25 15,-1 25-15,-24 25 32,-24-25-32,24 25 0,0 0 15,0-1-15,0 1 0,0 0 16,0 0-16,0 0 0,0-1 16,0 26-16,24-50 0,-24 25 0,25-25 15,-25 25-15,25-25 0,0 0 16,0 0-16,-1 0 15,-24-25-15,25 25 0,0-25 0,-25 0 16,25 0-16,0 1 0,-25-1 0,25 0 16,-1-25-16,-24 26 0,25-26 0,-25 25 15,0 0-15,25 1 0,-25-1 0,0 0 16,0 0-16,25 25 0,-25 25 31,0 0-31,0 0 0,0-1 0,0 26 16,0-25-16,0 24 0,0 1 0,25 0 15,-25-1-15,0 1 0,0-1 0,0 1 16,0 24-16,0-24 0,0 0 0,0 24 16,0-24-16,0-1 0,0 26 15,0-26-15,0 26 0,0-26 0,0 1 16,0 0-16,0-1 0,0-24 0,0 25 16,-25-26-16,25 1 0,-25 0 0,25 0 15,-25 0-15,0-25 0,1 0 0,-1 0 16,0 0-16,0 0 0,0-25 0,0 0 15,1 0-15,-1-24 0,0 24 0,25-25 16,-25-24-16,25 24 0,0-24 0,0-1 16,0 1-16,25-1 0,0 1 0,0 0 15,-1 24-15,1 0 0,25 1 0</inkml:trace>
  <inkml:trace contextRef="#ctx0" brushRef="#br0" timeOffset="176147.72">29964 3621 0,'25'-24'15,"-50"48"-15,75-48 0,-50-1 0,-25 50 47,0-25-47,25 24 0,-25-24 16,25 25-16,-25-25 0,1 25 15,-1 0-15,25 0 0,-25-25 16,25 25-16,-25-1 0,25 1 16,0 0-16,0 0 15,0 0-15,0-1 16,25-24-16,0 25 16,0-25-1,-1 0-15,1 0 0,0 0 16,0 25-16,0-25 0,-1 0 0,1 25 15,0-25-15,-25 25 0,25-1 0,0 1 16,-25 0-16,24 0 0,-24 0 0,25-1 16,-25 1-16,25 0 0,-25 0 15,0 0-15,0-1 0,-25-24 16,0 25-16,1-25 16,-1 25-16,0-25 0,0 0 0,0 0 15,1 0-15,-1 0 0,0-25 0,-25 25 16,26-25-16,-1 25 0,0-24 0,0-1 15,0 25-15,1-25 0,-1 25 0,25-25 16,0 0-16</inkml:trace>
  <inkml:trace contextRef="#ctx0" brushRef="#br0" timeOffset="176387.64">30287 3969 0,'0'0'16,"0"-25"-1,24 25 1,-24-25 0,25 25-16,0 0 15,0 0-15,0 0 0,24 0 16,-24 0-16,0-25 0,24 25 0,-24 0 15,25-24-15,-1 24 0,-24 0 16</inkml:trace>
  <inkml:trace contextRef="#ctx0" brushRef="#br0" timeOffset="176595.92">30485 3746 0,'-25'-50'31,"25"75"-15,-25 0-16,25-1 15,0 1-15,0 0 0,0 0 16,0 24-16,-24 1 16,24 0-16,0-26 0,0 1 15,0 25-15,0-25 0,0-1 0,24 1 0</inkml:trace>
  <inkml:trace contextRef="#ctx0" brushRef="#br0" timeOffset="177039.99">30931 3994 0,'0'0'0,"25"-25"0,0 0 0,0 0 0,0 0 15,-25 1-15,24-1 0,-24 0 0,25 0 16,-25 0-16,25 1 0,-25-1 0,25-25 15,-25 25-15,0 0 0,0 1 0,0-1 16,0 0-16,0 0 0,0 0 16,-25 25-16,25-24 0,-25 24 0,0 0 15,25-25-15,-24 25 0,-1 0 0,0 0 16,-25 0-16,26 25 0,-1-25 16,0 24-16,0-24 0,0 25 0,25 0 15,-24 0-15,24 0 0,0-1 0,0 1 16,0 0-16,0 0 0,0 0 0,24 0 15,1-1-15,0 1 0,0 25 0,-25-25 16,25-1-16,-1 1 0,1 0 0,0 0 16,0 0-16,0-1 0,-1 1 0,-24 0 15,25 0-15,-25 0 0,25-25 16,-25 24-16,0 1 0,0 0 0,0 0 16,-25-25-1,0 0-15,1 0 16,-1 0-16,0 0 0,0 0 15,0-25-15,1 0 0,-1 25 16,25-25-16,-25 1 0,25-1 0,-25 0 16,25 0-16,0-24 0,0 24 0,0-25 15</inkml:trace>
  <inkml:trace contextRef="#ctx0" brushRef="#br0" timeOffset="177346.21">31304 3274 0,'0'0'0,"0"-25"0,0 1 15,0 48 17,0 1-17,24-25-15,-24 25 0,25 0 0,-25 0 16,25-1-16,0 26 0,-25 24 15,25-49 1,-25 50-16,24 24 0,-24-49 16,0-1-16,0-24 0,0 25 0,0-1 15,0 1-15,0 49 0,0-49 16,-24-26-16,24 26 0,-25 0 0,0-26 16,25 1-16,-25 0 0,0 0 0,1 24 15,-1-49-15,0 25 0</inkml:trace>
  <inkml:trace contextRef="#ctx0" brushRef="#br0" timeOffset="178011.41">29716 3125 0,'0'0'0,"0"-24"0,0-1 31,0 50-15,-25-25-1,0 24-15,1 1 16,-1 0-16,0 0 0,-25 24 16,1 26-1,24-50-15,-25 49 0,1 25 16,24-49-16,0-1 0,0 76 15,1-51-15,24 50 0,0-74 16,0 24-16,24-24 0,1-1 16,-25 1-16,25-1 0,0 1 0,0-25 0,-1 24 15,26-24-15,-25 25 0,0-25 0,24-1 16,-24 1-16,0 0 0,0 0 0,24 0 16,-49-1-16,25-24 0,0 25 15,0-25-15,-25 25 0,24-25 0,-24-25 47</inkml:trace>
  <inkml:trace contextRef="#ctx0" brushRef="#br0" timeOffset="180288.15">21158 5457 0,'0'-25'15,"-24"25"1,-1 0-1,25-25-15,-25 25 0,0 0 16,0 0 15,25 25 16,-24-25-47,48 0 31,1 0-15,0-25 0,0 25-16,0 0 0,-1 0 15,1 0-15,0 0 0,0 0 16,0 0-16,-1 0 16,1 0-16,0 0 0,-25 25 0,0 0 15,0 0 1,0 0-16,-25-1 15,0-24-15,25 25 0,-24-25 0,-1 25 16,0-25-16,25 25 0,-25-25 0,0 0 16,25 25-16,-24-25 0,-1 24 15,50-24 17,-25-24-32,24 24 0,1 0 0,0 0 15,0 0-15,0 0 0,-1 0 16,1 0-16,0 0 0,0 0 0,0 0 15,-1 24-15,1 1 16,-25 0-16,25-25 0,-25 25 16,0 0-16,0-1 0,0 1 15,0 0-15,-25-25 0,25 25 16,-25-25-16,1 25 0,-1-25 0,0 25 16,0-25-16,0 0 0,1 24 0,-1-24 15,0 0-15,0 0 0,-24 0 0,24 0 16,0 0-16,0 0 0,0 0 15,1 0-15,-1-24 16,0 24 0,25-25-16</inkml:trace>
  <inkml:trace contextRef="#ctx0" brushRef="#br0" timeOffset="180851.21">21605 5531 0,'0'-24'0,"0"48"16,25-73-16,-25 24 15,24 0 1,1 25 0,0 0-1,0 0 1,0 0 0,-25 25-16,25-25 15,-25 25-15,24 0 16,-24-1-16,25 1 15,-25 0-15,0 0 0,0 0 0,0-1 16,0 1-16,0 0 16,-25 0-16,25 0 0,-24-25 0,-1 24 15,25 1-15,-25-25 0,0 25 0,0 0 16,0 0-16,1-25 0,24 25 16,-25-25-16,25 24 0,-25-24 0,25 25 15,25-25 16,0 0-31,-1 0 0,1 0 16,0-25-16,0 25 0,25 0 0,-26-24 16,26 24-16,-25-25 0,24 25 0,-24 0 15,0-25-15,25 25 0,-26 0 0,1 0 16,0 0-16,0-25 16,0 25-16,-50 0 31</inkml:trace>
  <inkml:trace contextRef="#ctx0" brushRef="#br0" timeOffset="181403.77">20712 6226 0,'0'0'16,"-25"0"-16,-25 0 31,75 0 0,0 0-15,0 0-16,0 0 15,24 0-15,75 0 16,-74 0-16,0 0 0,74 0 16,-50 0-16,75-25 0,-75 25 15,1 0-15,-1 0 0,0 0 0,1 0 16,-1-25-16,1 25 0,-26 0 0,26 0 16,-1 0-16,-24 0 0,-1 0 0,1 0 15,0 0-15,-1 0 0,1 0 0,-25 0 16,-1 0-16,1 0 0,0 0 15,0 0-15,-25-24 16,-25-1 0</inkml:trace>
  <inkml:trace contextRef="#ctx0" brushRef="#br0" timeOffset="182955.81">20836 6672 0,'25'0'31,"-25"-24"-31,0-1 172,-25 25-141,25 25-31,-25-25 16,25 24-16,-25-24 0,1 0 16,24 25-16,-25-25 0,25 25 0,-25-25 0,25 25 15,-25-25-15,25 25 16,-25-25-16,25 24 16,-25-24-16,25 25 15,25-25 1,0 25-1,0-25-15,0 0 16,0 0-16,-1 0 0,1 25 16,0-25-16,0 25 0,0-25 15,-1 25-15,1-1 0,0-24 16,-25 25-16,25-25 0,-25 25 16,0 0-16,25-25 0,-25 25 0,0-1 15,-25 1 1,0-25-16,0 25 15,0-25-15,1 0 16,-1 0-16,0 0 0,0 0 0,0 0 16,1 0-16,-1-25 0,0 25 15,0 0-15,0-25 0,0 1 16,1-1 0,24 0-16</inkml:trace>
  <inkml:trace contextRef="#ctx0" brushRef="#br0" timeOffset="183395.81">21357 6474 0,'0'-25'16,"0"50"-16,0-75 0,0 26 0,0-1 15,25 25 1,-25 25 15,-25-25-31,0 24 0,0 1 16,25 0-16,-25 0 0,25 0 15,-24-1-15,-1 1 0,25 25 0,-25-25 16,25 24-16,-25-24 0,25 25 0,-25-26 16,25 26-16,0-25 0,0 25 0,0-26 15,0 26-15,0-25 0,0 0 16,0 24-16,25-24 0,-25 0 0,25 0 15,-25-1-15,25 1 0,0 0 0,-1-25 16,-24 25-16,25-25 0,0 25 0</inkml:trace>
  <inkml:trace contextRef="#ctx0" brushRef="#br0" timeOffset="183819.7">21580 6672 0,'0'0'0,"25"0"0,-25-24 15,-25 24 17,25 24-32,-25-24 15,25 25-15,-25 0 16,1 0-16,-1 0 15,25-1-15,0 1 0,-25-25 16,25 25 0,25-25-16,0 25 15,-1-25-15,1 25 16,0-25-16,0 25 16,0-25-16,-1 24 0,1 1 15,0-25-15,-25 25 16,0 0-16,0 0 15,0-1-15,-25-24 0,0 25 16,1-25-16,-1 0 16,0 0-16,0 0 0,0 0 15,1 0-15,-1 0 0,0 0 0,0-25 16,0 25-16,25-24 16</inkml:trace>
  <inkml:trace contextRef="#ctx0" brushRef="#br0" timeOffset="184063.57">21803 6871 0,'25'-25'31,"0"25"-16,0 0-15,0-25 16,-1 25-16,1 0 0,0 0 16,0 0-16,0-25 0,-1 25 0,1 0 15,0 0-15,0 0 0,0-24 0,-1 24 16</inkml:trace>
  <inkml:trace contextRef="#ctx0" brushRef="#br0" timeOffset="184270.69">22002 6648 0,'0'0'16,"-25"0"0,25 24-16,-25 1 15,25 0-15,0 0 0,0 0 16,0-1-16,0 1 0,0 0 0,0 0 15,0 0-15,0 24 0,0-24 0,0 0 16,25 0-16,-25 0 0</inkml:trace>
  <inkml:trace contextRef="#ctx0" brushRef="#br0" timeOffset="184635.1">22324 6573 0,'0'0'0,"0"-25"0,25 25 31,-25 25-15,0 0 0,0 0-16,-25-25 0,25 25 15,-25-1-15,25 1 16,-24 0-16,-1 0 0,25 0 15,-25-1-15,25 1 0,-25 0 16,25 0-16,0 0 16,0 0-16,25-1 15,0-24-15,0 0 16,-1 25-16,1-25 0,0 0 16,25 0-16,-26 0 0,1-25 0,0 25 15,0-24-15,0 24 0,-1-25 16,1 25-16,0 0 15</inkml:trace>
  <inkml:trace contextRef="#ctx0" brushRef="#br0" timeOffset="184871.07">22597 6747 0,'0'0'0,"0"-25"0,0-25 15,0 26 1,0 48 0,0 1-1,0 0-15,0 0 0,-25 0 16,25-1-16,0 1 0,0 0 16,0 0-16,0 0 0,0 0 0,0-1 15,0 1-15,0 0 0,25 0 0,-25 0 16,0-1-16,0 1 0,0 0 15</inkml:trace>
  <inkml:trace contextRef="#ctx0" brushRef="#br0" timeOffset="185184.4">22746 6548 0,'0'0'0,"0"-74"16,0 49 0,25 25-1,-25 25-15,25 0 16,-25 0-16,0-1 0,0 1 16,24 0-16,-24 0 0,0 0 0,0 24 15,0-24-15,25 0 0,-25 24 0,0-24 16,0 25-16,0-25 0,0 24 0,0-24 15,0 25-15,0-25 0,0-1 0,-25 26 16,25-25-16,0 0 0,0-1 16,-24 1-16,24 0 0,-25 0 15,25 0-15,-25-1 0</inkml:trace>
  <inkml:trace contextRef="#ctx0" brushRef="#br0" timeOffset="185530.94">23316 6276 0,'0'-25'31,"25"25"0,0 0-31,0 0 16,0 0-16,-1 0 15,1 0-15,0 0 16,0 0-16,0 0 0,-1 0 16</inkml:trace>
  <inkml:trace contextRef="#ctx0" brushRef="#br0" timeOffset="185729.73">23341 6424 0,'0'0'0,"0"25"31,25 0-31,0-25 0,0 0 16,-1 0-16,1 0 16,0 0-16,0 0 0,0 0 0,-1 0 15,1 0-15,0 0 0</inkml:trace>
  <inkml:trace contextRef="#ctx0" brushRef="#br0" timeOffset="186679.75">24383 5680 0,'0'0'0,"-25"-99"16,25 74 0,0 0-1,0 50 17,0 0-17,0 0-15,0 0 16,0-1-16,0 1 0,0 0 15,0 0-15,0 0 0,0 24 16,0-24-16,0 0 0,0 0 0,0 0 16,0-1-16,0 1 0,0 0 0,0 0 15,25 0-15,-25-1 0</inkml:trace>
  <inkml:trace contextRef="#ctx0" brushRef="#br0" timeOffset="187162.92">24631 5655 0,'0'0'0,"25"-24"0,-25-1 16,25 0-16,-25 0 16,0 50 15,-25 0-31,25 0 15,-25-25-15,25 24 0,-25 1 0,25 0 16,-25-25-16,25 25 0,-24 0 0,24-1 16,-25 1-16,0-25 0,0 25 0,25 0 15,-25-25-15,1 25 0,-1 0 16,0-25-16,25 24 0,-25 1 16,0-25-1,50 0 16,-25-25-31,25 25 16,-25-24-16,25 24 0,0-25 16,-1 25-1,1-25-15,0 25 16,0 0-16,0 0 0,-25 25 16,24-25-16,1 0 0,0 25 0,0-25 15,0 24-15,-1-24 0,1 25 16,0-25-16,0 25 0,0-25 15,-1 25-15,1-25 16,0 0-16,-25 25 16,25-25-16,0 0 0</inkml:trace>
  <inkml:trace contextRef="#ctx0" brushRef="#br0" timeOffset="187393.72">25078 5730 0,'24'0'0,"-24"-25"15,0 50 17,0 0-32,0-1 15,0 1-15,0 0 0,0 0 16,0 0-16,0 0 0,0-1 15,0 1-15,0 0 0,0 0 16,0 0-16</inkml:trace>
  <inkml:trace contextRef="#ctx0" brushRef="#br0" timeOffset="187831.89">24160 6276 0,'0'24'31,"25"-24"-15,-1 0-16,1 0 0,0 0 16,0 0-16,0 0 0,-1 0 0,26 0 15,-25 0-15,24 0 0,1 0 0,0-24 16,24 24-16,-24 0 0,-1 0 0,26 0 15,-26 0-15,26 0 0,-26-25 0,26 25 16,-26 0-16,1 0 0,24 0 0,-24 0 16,-25 0-16,24 0 0,-24 0 15,25 0-15,-25 0 0,-1 0 0,1 0 16</inkml:trace>
  <inkml:trace contextRef="#ctx0" brushRef="#br0" timeOffset="188387.68">24954 6524 0,'-25'0'31,"0"0"-15,0 0-16,0 0 15,0 24-15,1 1 16,-1-25 0,25 25-16,-25-25 0,25 25 0,0 0 15,25-1 1,0-24 0,-1 0-16,1 0 15,-25 25-15,25-25 0,0 25 16,0-25-16,-25 25 0,25-25 0,-25 25 15,24-25-15,-24 24 0,25 1 16,0 0-16,-25 0 16,0 0-16,0 0 15,-25-25-15,0 24 16,1-24-16,-1 25 16,0-25-16,0 0 0,0 0 15,0 0-15,1 0 0,-1 0 16,0 0-16,0-25 0,0 1 15,1 24-15,24-25 0,-25 25 16</inkml:trace>
  <inkml:trace contextRef="#ctx0" brushRef="#br0" timeOffset="188883.28">25698 5680 0,'0'-25'0,"0"1"0,0-1 16,0 0 0,0 50 30,-25 0-46,25-1 16,-25 1-16,25 0 16,-25 0-16,0 24 0,25 1 15,-24-25-15,24 0 0,-25 49 16,0-24-16,0 24 16,0-49-16,25 25 0,0-26 0,0 1 15,0 25-15,0-25 0,25-1 0,-25 26 16,25-25-16,0 0 0,-25-1 0,25 26 15,-1-25-15,1 0 0,0-1 0,0-24 16</inkml:trace>
  <inkml:trace contextRef="#ctx0" brushRef="#br0" timeOffset="189356.22">25971 5829 0,'0'0'0,"0"-50"16,-25 50 15,25 25-31,-25 0 16,0 0-16,25 0 15,-25-25-15,25 25 0,-25-25 0,25 24 16,-24-24-16,24 25 0,0 0 16,0 0 15,24-25-31,1 0 16,0 0-16,0 0 0,0 25 15,0-25-15,-1 0 0,-24 24 16,25-24-16,0 0 0,-25 25 0,25-25 15,-25 25-15,25 0 0,-25 0 16,0-1-16,0 1 16,-25-25-16,25 25 0,-25-25 15,0 0-15,0 25 0,1-25 16,-1 0-16,0 0 16,0 0-16,0 0 0,0 0 0,1 0 15,-1 0-15,0-25 0</inkml:trace>
  <inkml:trace contextRef="#ctx0" brushRef="#br0" timeOffset="189587.34">26194 6052 0,'0'-24'15,"25"24"1,-1 0 0,-24-25-16,25 25 0,0 0 15,0 0-15,0 0 0,-1 0 16,1 0-16,0 0 0,0 0 0,0 0 16,-1 0-16,1 0 0</inkml:trace>
  <inkml:trace contextRef="#ctx0" brushRef="#br0" timeOffset="189799.11">26392 5879 0,'0'0'0,"0"25"0,0-1 31,-25 1-31,25 0 15,0 0-15,0 0 0,0-1 16,0 1-16,0 0 0,0 0 16,0 0-16,0-1 0,0 1 0,0 0 15,0 0-15,0 0 0</inkml:trace>
  <inkml:trace contextRef="#ctx0" brushRef="#br0" timeOffset="190288.29">26764 6127 0,'0'-25'16,"0"50"-16,25-50 0,0 0 0,-25 0 16,25 1-16,-25-1 0,24 0 15,-24 0-15,0 0 0,25 1 16,-25-1-16,0 0 0,0 0 15,0 0-15,0 0 16,0 1-16,-25 24 0,1 0 16,-1 0-16,0 0 15,0 0-15,0 0 16,1 24-16,-1 1 0,0 0 16,0 0-16,25 0 15,0 0-15,0-1 0,0 1 16,0 0-16,25 0 0,-25 0 15,25-25-15,-25 24 0,25 1 0,-1 0 16,1 0 0,0 0-16,-25-1 0,25-24 15,-25 25-15,25-25 0,-25 25 0,0 0 16,24-25-16,-24 25 0,0-1 16,-24-24-1,-1 0-15,0 0 16,0 0-16,0 0 0,1 0 15,24-24-15,-25 24 0,0 0 0,25-25 16,-25 25-16,25-25 0,-25 0 0,25 0 16,0 1-16,0-1 0</inkml:trace>
  <inkml:trace contextRef="#ctx0" brushRef="#br0" timeOffset="190695.07">27037 5531 0,'0'-24'16,"0"-1"0,0 0-1,25 25 1,-25 25-1,0 0 1,25-25-16,-25 24 16,0 1-16,25 0 15,-25 0-15,24 0 0,-24-1 16,0 1-16,0 0 0,0 0 0,25 0 16,-25-1-16,0 1 0,0 25 0,0-25 15,0 0-15,0 24 0,0-24 0,0 25 16,0-26-16,0 26 0,0-25 0,0 0 15,0 24-15,0-24 0,0 0 0,0 0 16,0-1-16,0 1 0,-25 0 16,25 0-16,-24 0 0,24-1 0,-25-24 15,25 25-15,-25-25 0,25 25 0,-25-25 16,25 25-16,-25-25 0</inkml:trace>
  <inkml:trace contextRef="#ctx0" brushRef="#br0" timeOffset="191745.04">27384 6102 0,'-24'0'15,"24"-25"-15,-25 25 0,25-25 47,25 25-31,-1 0-16,1 0 0,0 0 15,25 0-15,-26-24 0,1 24 16,0 0-16,25 0 0,-26 0 0,26 0 16,-25 0-16,0 0 0,24 0 0,-24 0 15,0 0-15,0 0 0,-1 0 0,1 0 16,0-25-16</inkml:trace>
  <inkml:trace contextRef="#ctx0" brushRef="#br0" timeOffset="192012.84">27707 5854 0,'0'-25'0,"0"50"0,-25-50 0,25 0 16,-25 25-16,0-25 15,25 50 1,0 0 0,0 0-16,0 0 15,0 0-15,0-1 0,0 1 0,0 0 16,0 0-16,0 24 0,0-24 0,0 25 15,25-25-15,-25-1 0,0 26 0,0-25 16,0 0-16</inkml:trace>
  <inkml:trace contextRef="#ctx0" brushRef="#br0" timeOffset="193155.54">28377 5755 0,'0'-25'0,"0"0"15,0 0-15,0 0 16,0 1 0,0-1-16,0 0 0,0 0 15,24 0-15,-24 1 0,0-1 16,0 0-16,25 0 0,-25 0 15,0 1-15,0-1 16,-25 25 15,25-25-31,0 50 16,0 0-16,-24-1 16,24 1-16,0 0 0,0 0 0,0 0 15,0-1-15,0 1 0,0 0 16,0 25-16,0-26 0,0 1 0,0 0 15,0 25-15,0-26 0,0 1 0,0 0 16,0 0-16,0 0 0,0 0 16</inkml:trace>
  <inkml:trace contextRef="#ctx0" brushRef="#br0" timeOffset="193578.87">28625 5507 0,'0'0'0,"0"-25"0,24-25 32,-24 75-1,-24-25-31,24 25 0,-25 0 16,25-1-16,-25-24 15,25 25-15,-25-25 0,25 25 0,-25-25 16,1 25-16,-1 0 0,0-25 15,0 0-15,25 24 0,-25-24 0,25 25 16,-24-25-16,24 25 0,-25-25 0,25 25 16,-25-25-16,25 25 0,25-25 31,0 0-15,-1 0-16,-24-25 0,25 25 15,0-25-15,0 25 16,0-25-16,-1 25 15,1 0-15,0 0 16,0 25-16,0-25 0,-1 25 16,1-25-16,0 25 0,0-25 15,0 24-15,-25 1 0,24-25 0,1 25 16,0-25-16,0 25 0,0 0 16,-1-25-16</inkml:trace>
  <inkml:trace contextRef="#ctx0" brushRef="#br0" timeOffset="193955.2">29021 5655 0,'25'0'0,"-50"0"0,75-24 0,-25 24 16,-25-25-16,25 25 0,0-25 15,-1 25 1,-24 25-16,25-25 15,-25 25-15,0-1 0,0 1 16,0 0-16,0 0 0,0 0 16,-25-1-16,1 1 15,24 0-15,-25-25 0,25 25 0,-25-25 16,25 25-16,-25-25 0,0 25 16,0-25-16,1 0 15,-1 0-15,50 0 31,-1 0-31,1 0 16,0 0-16,0 0 0,0 0 0,0 0 16,-1-25-16,1 25 0,0 0 0,0 0 15,0-25-15,-1 25 0,1 0 0,0 0 16,0 0-16,0 0 0,-1 0 0,1 0 16</inkml:trace>
  <inkml:trace contextRef="#ctx0" brushRef="#br0" timeOffset="194328.16">28228 6102 0,'0'0'16,"-50"25"-1,75-25 1,0 0 0,0 0-16,-1 0 0,26 0 15,-25 0-15,24 0 0,26 0 0,-26 0 16,26 0-16,-1 0 0,1 0 0,-1 0 15,25 0-15,-24 0 0,-1-25 0,1 25 16,-26 0-16,26 0 0,-1 0 0,-24 0 16,-1 0-16,1 0 0,-25 0 0,24 0 15,-24 0-15,0 0 0,0 0 16</inkml:trace>
  <inkml:trace contextRef="#ctx0" brushRef="#br0" timeOffset="195098.21">28550 6449 0,'0'0'0,"0"-25"32,-25 25-1,1 0-31,-1 0 16,0 25-16,0-25 15,0 0-15,25 25 0,-24-25 16,-1 0-16,25 25 0,-25-25 0,0 25 15,0-25-15,25 24 0,-24-24 0,-1 25 16,25 0-16,-25-25 0,25 25 16,25 0-1,0-25-15,-1 0 0,1 24 16,0-24-16,0 0 0,0 25 0,-1-25 16,1 0-16,0 25 0,0-25 15,0 25-15,-1 0 0,1-1 16,0 1-16,-25 0 15,0 0-15,0 0 16,-25 0-16,0-25 16,1 0-16,24 24 0,-25-24 15,0 0-15,0 0 0,0 0 16,1-24-16,-1 24 0,0-25 0,0 25 16,0 0-16,1-25 0,-1 0 0,0 0 15,25 0-15</inkml:trace>
  <inkml:trace contextRef="#ctx0" brushRef="#br0" timeOffset="195347.17">28724 6648 0,'0'0'0,"0"-25"0,25 25 31,-25-25-31,24 25 16,1 0 0,0 0-16,0 0 0,0 0 15,-1 0-15,1 0 0,0 0 16,0 0-16,0 0 0,-25-25 16,24 25-16</inkml:trace>
  <inkml:trace contextRef="#ctx0" brushRef="#br0" timeOffset="195552.16">28873 6449 0,'24'-25'31,"-24"50"-31,0 0 16,0 0-16,0 0 15,0-1-15,0 1 0,0 0 16,0 0-16,0 0 0,0-1 0,0 1 16,0 0-16,0 0 0,0 0 0,0-1 15,0 1-15,0 0 0</inkml:trace>
  <inkml:trace contextRef="#ctx0" brushRef="#br0" timeOffset="195930.42">29245 6300 0,'0'-24'0,"0"48"0,25-48 16,-25-1-16,0 50 16,-25-1-1,25 1-15,0 0 16,-25 0-16,25 0 0,0-1 0,0 1 15,-25 25-15,0-25 16,25-1-16,0 1 0,-24 0 16,24 0-16,0 0 15,0-1 1,24 1 0,1-25-16,0 0 15,0 0-15,0 0 0,-1 0 16,1 0-16,0 0 0,0-25 0,0 25 15,-1 0-15,1 0 0,0 0 16,0-24-16,0 24 0,-1 0 31</inkml:trace>
  <inkml:trace contextRef="#ctx0" brushRef="#br0" timeOffset="196130.37">29542 6424 0,'0'0'0,"0"-24"16,0-1-16,0 50 31,0-1-15,0 1-16,-24 0 0,24 0 16,0 0-16,0-1 0,0 1 0,0 0 15,0 0-15,0 0 0,0-1 0,-25 1 16,25 0-16,0 0 0,0 0 0,0-1 15,0 1-15,0 0 0,0 0 0</inkml:trace>
  <inkml:trace contextRef="#ctx0" brushRef="#br0" timeOffset="196571.21">29815 5383 0,'-25'-25'16,"1"25"15,-1 0-31,25 25 0,-25-1 16,25 1-1,-25 0-15,25 0 0,-25 0 16,25-1-16,0 26 0,-24-25 0,24 24 15,-25-24-15,25 25 0,0-1 0,-25-24 16,25 25-16,0-25 0,0 24 0,0-24 16,0 0-16,0 25 0,25-26 0,-25 1 15,25 0-15,-25 0 0,24 0 0,1-1 16,0 1-16,0-25 0,-25 25 0,25-25 16</inkml:trace>
  <inkml:trace contextRef="#ctx0" brushRef="#br0" timeOffset="197015.34">30038 5606 0,'0'0'16,"0"-50"-1,-24 50-15,-1 25 32,0 0-17,0 0-15,25-1 16,-25-24-16,25 25 0,-24 0 16,24 0-1,0 0-15,24-25 0,-24 24 16,25-24-16,0 0 0,-25 25 15,25-25-15,0 0 0,-25 25 0,24-25 16,1 25-16,0-25 0,0 25 16,-25 0-16,25-25 0,-25 24 15,0 1-15,24-25 0,-24 25 0,0 0 16,0 0-16,-24-25 16,-1 24-16,0-24 15,0 0-15,0 0 0,1 0 16,-1 0-16,0 0 15,0 0-15,0-24 0,1 24 16,-1-25-16</inkml:trace>
  <inkml:trace contextRef="#ctx0" brushRef="#br0" timeOffset="197260.76">30237 5829 0,'25'0'16,"-50"0"-16,50-25 0,0 25 31,-1 0-15,1 0-16,0 0 15,0 0-15,0-25 0,-1 25 16,1 0-16,0 0 0,0 0 15,0 0 1</inkml:trace>
  <inkml:trace contextRef="#ctx0" brushRef="#br0" timeOffset="197476.37">30361 5606 0,'0'0'0,"0"-25"31,0 50-31,0 0 16,0-1-16,0 1 15,0 25-15,0-25 0,0-1 0,0 1 16,0 0-16,0 0 0,0 25 0,0-26 16,0 1-16,0 0 0,0 0 0,0 0 15,0-1-15</inkml:trace>
  <inkml:trace contextRef="#ctx0" brushRef="#br0" timeOffset="197946.24">30708 5854 0,'0'0'16,"124"-99"-1,-124 74-15,25 0 0,0 0 16,-25 0-16,25 1 16,-25-1-16,0 0 0,0 0 15,0 0-15,-25 1 16,0 24-16,0 0 0,0 0 16,25-25-16,-24 25 0,-1 0 0,0 0 15,0 0-15,25 25 0,-25-25 0,1 24 16,-1-24-16,25 25 0,-25-25 0,25 25 15,0 0-15,-25-25 0,25 25 0,0-1 16,0 1-16,25 0 0,0 0 0,-25 0 16,25-1-16,-1-24 0,-24 25 0,25 0 15,0 0-15,0 0 16,0 0-16,-1-1 0,-24 1 16,25-25-16,-25 25 0,25-25 0,-25 25 15,0 0-15,0-1 16,-25 1-1,0-25-15,1 0 16,-1 0-16,0 0 16,0-25-16,0 1 15,25-1-15,0 0 16,0 0-16,0 0 0,0 1 0</inkml:trace>
  <inkml:trace contextRef="#ctx0" brushRef="#br0" timeOffset="198239.94">31080 5259 0,'0'0'16,"0"-25"-16,25-25 16,0 50-16,0 0 15,-1 25 1,1 0-16,-25 0 0,25-1 15,-25 1-15,25 0 0,-25 0 16,25 0-16,0-1 0,-25 26 0,24-25 16,-24 24-16,0-24 0,25 25 0,-25-25 15,0 24-15,0 1 0,0-25 0,-25 24 16,25 1-16,0-25 0,-24 24 0,-1-24 16,25 25-16,-25-25 0,25-1 0,-25 26 15,0-25-15,0 0 0,25-1 16,-24 1-16,-1 0 0</inkml:trace>
  <inkml:trace contextRef="#ctx0" brushRef="#br0" timeOffset="198606.29">31626 5879 0,'-25'0'16,"50"0"15,0 0-15,0 0-16,-1 0 15,1 0-15,0 0 0,0 0 0,0 0 16,-1 0-16,26 0 0,-25 0 0,0 0 16,-1-25-16,1 25 0,0 0 0,0 0 15,0-25-15</inkml:trace>
  <inkml:trace contextRef="#ctx0" brushRef="#br0" timeOffset="198876.81">31800 5655 0,'0'-24'16,"0"48"-1,0 1 1,0 0-16,0 0 16,0 0-16,0-1 0,0 1 0,0 0 15,0 0-15,0 0 0,0 0 0,0-1 16,0 1-16,0 0 0,0 0 0,0 0 15,0-1-15</inkml:trace>
  <inkml:trace contextRef="#ctx0" brushRef="#br0" timeOffset="199267.22">32494 5457 0,'0'-25'0,"0"0"16,-25 25-16,25-24 0,0 48 31,0 1-15,0 0-16,0 25 16,0-26-16,0 1 0,0 0 0,0 0 15,0 24-15,0-24 0,0 0 0,0 0 16,0 0-16,0-1 0,0 26 0,25-50 15,-25 25-15,0 0 0,0 0 16,0-1-16</inkml:trace>
  <inkml:trace contextRef="#ctx0" brushRef="#br0" timeOffset="199678.84">32767 5606 0,'0'-50'0,"0"100"0,25-125 15,0 51-15,-25-1 0,24 0 16,-24 0-16,25 0 0,-50 25 31,1 25-31,-1-25 16,25 25-16,-25-25 0,0 25 0,0 0 16,25-1-16,-24 1 0,-1 0 15,0 0-15,25 0 0,-25-1 0,0 1 0,25 0 16,-24-25-16,24 25 0,-25 0 15,0-1-15,25-48 47,25 24-31,-25-25-16,25 25 0,-1 0 16,1 0-1,0 0-15,0 0 16,0 25-16,-1-1 15,1-24-15,-25 25 0,25-25 0,-25 25 16,25 0-16,0 0 16,-1-25-16,-24 25 0,25-25 0,0 24 15,0 1-15,0-25 0</inkml:trace>
  <inkml:trace contextRef="#ctx0" brushRef="#br0" timeOffset="200234.97">33114 5705 0,'25'0'15,"0"0"1,0 0-1,-1 0-15,1 0 16,-25 25-16,0 0 16,0-1-1,0 1-15,-25-25 0,25 25 16,-24-25-16,-1 0 0,25 25 16,-50-25-16,25 0 0,1 0 15,-1 0-15,50 0 31,-1 0-31,1 0 0,0 0 16,0 0-16,0 0 0,-1 0 16,1 0-16,0 0 0,0 0 15,0 25-15,-1 0 16,-24-1-16,0 1 16,0 0-16,-24-25 0,24 25 15,-25 0-15,0-1 16,0-24-16,25 25 0,-25-25 15,1 0 1,-1 0 0,0 0-16,0 0 15,0 0-15,25-25 16,-24 25-16,-1 0 16,25-24 15</inkml:trace>
  <inkml:trace contextRef="#ctx0" brushRef="#br0" timeOffset="202630.63">21183 7962 0,'0'-25'31,"25"25"0,0 0-15,-25 25 109,-25-25-110,0 0 1,25 25 0,0-50 93,0 0-78,0 1-15,0-1 15,25 25-31,-25 25 47,0-1-47,0 1 16,0 25-16,0 0 15,0-26-15,0 1 0,0 50 16,0-51-16,0 1 0,0 0 0,0 25 15,0-26-15,0 1 0,0 0 0,0 0 16</inkml:trace>
  <inkml:trace contextRef="#ctx0" brushRef="#br0" timeOffset="203019.34">21233 7962 0,'0'0'0,"0"-25"0,0 1 0,0-1 0,0 0 15,0 0-15,-25 0 0,25 1 0,0-1 16,0 0-16,-25 25 16,25-25-16,0 0 0,0 1 15,25 24 1,-25-25-16,25 25 15,0 0-15,-1 0 16,1 0-16,0 25 0,0-25 16,0 0-16,-1 24 0,1-24 0,0 25 15,0 0-15,0-25 0,-25 25 0,24 0 16,1-1-16,-25 1 0,25-25 0,-25 25 16,0 0-16,0 0 0,-25-1 15,0 1-15,1-25 16,-1 25-16,0-25 0,0 25 0,-24-25 15,24 25-15,-25-25 0,25 25 0,1-25 16,-1 24-16,0-24 0,0 0 0</inkml:trace>
  <inkml:trace contextRef="#ctx0" brushRef="#br0" timeOffset="203688.22">21506 8062 0,'24'-50'16,"-24"75"15,0 0-15,0-1-16,0 1 15,0 0-15,0 0 0,0 0 16,0-1-16,0 1 15,0 0-15,0 0 0,0 0 16,0-1-16,25-24 16,0 0-1,-25-24-15,25 24 0,-25-25 16,25 0-16,-1 0 0,-24 0 0,25 1 16,-25-1-16,25 25 0,-25-25 15,0 0-15,25 0 0,-25 1 16,25 24-16,-25-25 0,0 50 31,0-1-15,25-24-16,-25 25 0,24-25 0,-24 25 15,0 0-15,25 0 0,0-25 16,-25 24-16,25 1 0,0 0 0,-1 0 16,1-25-1,0 0-15,0 0 0,0 0 16,-1-25-16,-24 0 15,25 25-15,-25-25 0,25 1 0,-25-1 16,0 0-16,25 0 0,-25-24 0,0 24 16,0 0-16,25-25 0,-25 25 0,0-24 15,0 24-15,0 0 0,0-24 0,0 24 16,0 0-16,0 0 16,-25 25-16,25 25 15,0 0-15,0 24 16,0-24-16,0 0 0,-25 0 15,25 24-15,0-24 0,0 25 0,0-25 0,0 24 16,25-24-16,-25 0 0,0 0 16,25 0-16,-25-1 0,24 1 0,1 0 15,-25 0-15,25-25 0,0 0 0,-25 25 16,25-25-16,-1 0 0</inkml:trace>
  <inkml:trace contextRef="#ctx0" brushRef="#br0" timeOffset="203851.81">21977 8037 0,'0'0'15,"-25"0"-15,-24 0 16,73 0 0,1 0-16,0-25 15,25 25-15,-1 0 0,1-25 0,-1 25 16</inkml:trace>
  <inkml:trace contextRef="#ctx0" brushRef="#br0" timeOffset="204320.15">23267 7863 0,'25'0'16,"-25"-25"-1,-25 25 32,25 25-47,-25-25 0,25 25 16,-25-25-16,0 25 15,1-1-15,-1 1 16,0 0-16,25 0 16,0 0-16,25 0 15,0-25 1,-1 0-16,-24 24 0,25-24 0,0 25 16,0-25-16,0 0 0,-1 25 0,1 0 15,0-25-15,0 25 0,0-1 16,-25 1-16,0 0 15,0 0 1,-25-25-16,0 0 0,0 25 16,0-25-16,1 0 0,-1 0 0,0 0 15,0 0-15,0 0 0,-24 0 16,24 0-16,0 0 0,0-25 0</inkml:trace>
  <inkml:trace contextRef="#ctx0" brushRef="#br0" timeOffset="204595.22">23688 8037 0,'-24'0'31,"48"0"-15,1 0-1,0 0-15,0 0 0,0 0 16,-1 0-16,1 0 0,0 0 0,0 0 16,0 0-16,0 0 0</inkml:trace>
  <inkml:trace contextRef="#ctx0" brushRef="#br0" timeOffset="204770.21">23713 8186 0,'0'0'0,"0"24"15,25-24-15,0 0 16,0 0-16,-1 0 15,1 0-15,0 0 0,0 0 16,0 0-16,0-24 0,-1 24 0</inkml:trace>
  <inkml:trace contextRef="#ctx0" brushRef="#br0" timeOffset="205030.26">24309 8086 0,'24'0'16,"1"0"-1,0 0 1,0 0-16,0 0 0,-1 0 15,1 0-15,0 0 0,0 0 0,0 0 16,-1 0-16,1 0 0,0 0 0,0 0 16</inkml:trace>
  <inkml:trace contextRef="#ctx0" brushRef="#br0" timeOffset="205603.73">25177 7962 0,'0'0'0,"99"-49"32,-74 24-32,0 25 0,-25-25 0,24 0 15,-24 0-15,0 1 16,0-1-16,25 0 0,-25 0 0,0 0 15,0 1-15,0-1 0,0 0 16,-25 0-16,25 0 0,-24 1 0,24-1 16,-25 25-16,25-25 0,-25 25 0,25-25 15,-25 25-15,0 0 0,1 0 16,-1 0-16,0 25 16,0-25-16,25 25 0,-25 0 15,25-1-15,0 1 0,-24 0 16,24 0-16,0 0 0,0-1 0,0 1 15,24 0-15,-24 0 0,25 0 0,-25-1 16,25 1-16,-25 0 0,25 0 0,0 0 16,-25-1-16,24-24 0,-24 25 15,25-25-15,-25 25 0,25-25 0,-25 25 16,0 0-16,25-25 0,-25 25 16,0-1-1,0 1 1,-25-25-16,0 0 15,0 0-15,1 0 16,-1 0-16,0 0 16,0-25-16,0 25 0,25-24 15,-24 24-15,-1-25 0,25 0 0,0 0 16,0 0-16,0 0 0,0 1 16,0-1-16,25 25 0,-1-25 0,1 0 15,0 0-15,-25 1 0,25-1 0,0 25 16</inkml:trace>
  <inkml:trace contextRef="#ctx0" brushRef="#br0" timeOffset="205863.05">25698 7913 0,'24'24'15,"-24"1"1,-24-25-16,24 25 16,-25 0-16,25 0 0,-25 0 15,25-1-15,0 1 0,-25 0 0,25 0 16,-25 0-16,1-1 0,24 1 0</inkml:trace>
  <inkml:trace contextRef="#ctx0" brushRef="#br0" timeOffset="207378.22">21059 9029 0,'0'-25'16,"0"0"0,25 25-1,0 0 1,0 0 15,-1 0-15,-24-25-16,25 25 0,0 0 15,0 0-15,0-24 16,-1 24-16,1 0 0,0 0 16,0 0-16,0 0 0,-1 0 15,-24 24-15,25-24 0,-25 25 16,0 0-16,-25 0 16,1 0-16,-1 0 15,0-25-15,0 24 0,-24-24 0,24 25 16,0-25-16,0 0 0,0 0 0,25 25 15,-24-25-15,-1 0 0,50 0 32,-1 0-17,1 0-15,0-25 0,0 25 16,0 0-16,-1 0 0,1 0 0,0 0 16,0 25-16,0-25 15,-25 25-15,24 0 0,-24-1 16,0 1-16,0 0 15,-24 0-15,-1 0 16,0-1-16,0 1 16,0-25-16,1 0 15,24 25-15,-25-25 0,0 0 0,0 0 16,0 0-16,1 25 0,-1-25 16,0 0-16,0 0 0,0-25 15,1 25-15,24-25 0,-25 0 16,25 1-1</inkml:trace>
  <inkml:trace contextRef="#ctx0" brushRef="#br0" timeOffset="212235.39">21704 9004 0,'-25'0'94,"0"0"-63</inkml:trace>
  <inkml:trace contextRef="#ctx0" brushRef="#br0" timeOffset="213500.08">21332 9004 0,'0'0'0,"0"-25"15,25 0 16,-25 50 32,-25-25-63,25 25 16,-25-25-16,25 25 0,-25-25 0,1 25 15,-1 0-15,0-1 0,25 1 0,-25 0 16,0 0-16,1 0 0,-1-1 0,0 1 15,0 0-15,25 0 0,-25-25 0,1 25 16,24-1-16,-25-24 0,25 25 0,-25 0 16,50-25 15,-25-25-31,25 25 16,-25-25-16,24 1 0,1 24 0,0-25 15,-25 0-15,25 0 0,0 0 0,-1 1 16,-24-1-16,25 0 0,-25 0 0,25 0 15,0 1-15,-25-1 16,25 25-16,-25 25 47,-25-25-47,25 24 16,-25 1-16,25 0 15,0 0 1,0 0-1,25-25 17,-25 24-32,25-24 15,-1 0-15,-24-24 0,25 24 16,-25-25-16,25 25 0,0 0 0,-25-25 16,25 25-16,-25-25 0,24 25 0,-24-25 15,25 25-15,-25-24 0,-25 48 16,1-24-1,-1 25-15,0 0 0,0 0 16,0 0-16,1-1 0,-1 1 0,-25 25 16,25-25-16,1-1 0,-1 26 0,25-25 15,-25 0-15,25-1 0,-25-24 0,25 25 16,0 0-16,25-25 16,-25-25-1,25 0-15,-25 1 0,25-1 16,-1 0-16,-24-25 0,25 26 0,0-26 15,-25 25-15,25-24 0,-25 24 0,25-99 32,-50 124-32,0 0 15,0 25-15,0-25 16,25 24-16,-24 1 0,-1-25 0,0 25 16,25 0-16,-25 0 0,0-25 0,25 24 15,0 1-15,0 0 16,25-25-1,0 0-15,0 0 16,0-25-16,-1 0 0,1 25 0,0-24 16,0-1-16,0 25 0,-25-25 0,24 0 15,-24 0-15,0 1 0,0-1 16,-24 25-16,-1 0 0,0 0 0,-25 0 16,26 0-16,-1 0 0,-25 0 0,25 25 15,-24-25-15,24 0 0,0 24 0,0-24 16,25 25-16,-24-25 0,24 25 0,24 0 15</inkml:trace>
  <inkml:trace contextRef="#ctx0" brushRef="#br0" timeOffset="214142.68">22647 9451 0,'-25'-224'94,"0"373"-47,25 273 0,0-397-47,25 74 31,149-546-31</inkml:trace>
  <inkml:trace contextRef="#ctx0" brushRef="#br0" timeOffset="214383.21">22969 9203 0,'-25'24'0,"50"-48"0,0-1 15,-25 0-15,25 25 0,-25-25 0,0 0 16,-25 25 62,0 25-78,0-25 31</inkml:trace>
  <inkml:trace contextRef="#ctx0" brushRef="#br0" timeOffset="-214376.46">23093 9103 0,'0'0'0,"0"-24"32,-25 24-32,1 0 31,-1 24-15,25 1-16,-25 0 0,25 0 15,-25 0-15,0-1 0,25 1 0,-24 0 16,24 0-16,-25 0 0,0-1 15,25 1-15,-25 0 0,25 0 0,-25 0 16,25-1-16,-24 1 0,24 0 0,-25-25 16,25 25-16,-25 0 0,0-1 15,0 1-15,0 0 16,1-25 0,24-25 15,24 0-16,-24 1 1,25 24-16,0-25 31,0 0-15,0 25 0,0 0-16,-1 25 31,-24 0-31,25-25 0,-25 24 15,0 1-15,25-25 0,-25 25 0,0 0 16,25 0-16,0-1 0,-25 1 16,24-25-16,1 25 0,0-25 0,0 0 15,0 0-15,-1 25 0,26-25 0,-25 0 16,0 0-16,24 0 0,-24 0 0,0 0 16,0 0-16,-1-25 0,1 25 0,0 0 15,-25-25 1</inkml:trace>
  <inkml:trace contextRef="#ctx0" brushRef="#br0" timeOffset="-213709.54">23515 9475 0,'0'-24'31,"25"24"-31,-1 0 32,1 0-17,0 0 1,0 24 0,0 1-1,-25 0 16,0 0-15,-25-25-16,25 25 0,-25-25 0,0 24 16,0-24-16,1 25 15,-1-25-15,25 25 0,-25-25 16,50 0 0,0 0-1,-1 0-15,1 0 16,0 0-16,0 0 0,0 0 0,-1 0 15,1 0-15,0 0 0,0 25 16,0-25-16,-25 25 16,24-25-16,-24 24 0,0 1 15,0 0-15,0 0 16,0 0 0,-24-25-16,-1 24 15,0-24-15,0 25 0,0-25 16,1 0-16,-1 0 0,0 25 15,-25-25-15,26 0 0,-1 0 16,0 0-16,0 0 0,0 0 16</inkml:trace>
  <inkml:trace contextRef="#ctx0" brushRef="#br0" timeOffset="-212582.56">24333 9500 0,'-24'0'15,"-1"0"16,50 0 79,-1 0-95,1 0 1,0 0-16,0 0 16,0 0-1,-1 0 1,1 0 0,0 0-16,0 0 15,0 0-15,-1 0 0,1 0 16,0 0-16,0 0 0,0 0 15,-1 0 1,-48 0 0</inkml:trace>
  <inkml:trace contextRef="#ctx0" brushRef="#br0" timeOffset="-212288.49">24309 9723 0,'0'0'0,"-25"0"0,25 25 31,25-25-15,-1 0-16,1 0 15,0 0-15,0 0 0,0 0 16,-1 0-16,1 0 0,0 0 16,0 0-16,0 0 0,-1 0 15,1 0-15,-25-25 0,25 25 0,0 0 16,0 0 0</inkml:trace>
  <inkml:trace contextRef="#ctx0" brushRef="#br0" timeOffset="-211008.69">26095 8731 0,'-25'0'0,"25"-25"16,-25 25 0,25-24-16,0-1 31,25 25-31,0 0 16,-1 0-1,1 0 1,0 0-16,0 0 15,0 0-15,-1 0 0,1 0 16,0 0-16,0 0 0,0 0 0,-1 0 16,1 0-16,0 0 0,0 0 15,-25 25-15,0-1 16,-25 1 0,0 0-16,0-25 0,1 25 15,-1-25-15,0 25 0,0-25 0,25 24 16,-25-24-16,1 0 0,-1 0 15,25 25-15,25-25 32,-1-25-32,1 25 0,0 0 15,0 0-15,0 0 0,-1 0 0,1 0 16,0 0-16,0 0 0,0 0 16,-1 25-16,1 0 15,0 0-15,-25 0 0,25-1 16,-25 1-16,0 0 0,0 0 15,0 0-15,-25-25 0,25 25 16,-25-25-16,25 24 0,-25-24 0,1 25 16,-1-25-16,0 0 0,0 25 15,0-25-15,1 0 0,-1 0 0,0 0 16,0 0-16,0 0 0,1 0 0,-1 0 16,0-25-16,0 25 0,0 0 15,25-25 1</inkml:trace>
  <inkml:trace contextRef="#ctx0" brushRef="#br0" timeOffset="-210405.5">26764 8756 0,'0'0'0,"0"-25"16,25 25-16,-25-25 15,25 1 1,0 24-1,-1 0-15,-24-25 16,25 25-16,0 0 16,0 25-1,0-1 1,-25 1 0,24-25-16,-24 25 0,0 0 0,0 0 15,0-1-15,0 1 16,0 0-16,0 0 0,-24-25 15,24 25-15,-25-1 0,0 1 16,0 0-16,0-25 0,25 25 16,-24-25-16,-1 25 0,0 0 15,0-25-15,0 24 16,25 1 0,25-25 15,0 0-31,0-25 0,0 25 15,-1-24-15,1 24 0,0 0 0,0-25 16,0 25-16,24-25 0,-24 25 0,25 0 16,-25-25-16,24 25 0,-24 0 0,25 0 15,-26 0-15,1 0 0,0 0 0,0 0 16,0 0-16,-1 25 0,-24 0 16</inkml:trace>
  <inkml:trace contextRef="#ctx0" brushRef="#br0" timeOffset="-209796.39">25450 9525 0,'0'25'0,"0"-50"0,-25 50 16,50-25-1,-1 0-15,1 0 16,0 0-16,0 0 15,0 0-15,-1 0 0,1 0 16,0 0-16,0 0 16,0 0-16,-1 0 0,1 0 0,25 0 15,-25 0-15,-1 0 0,26 0 16,0-25-16,-25 25 0,24 0 0,75 0 16,-49 0-16,-1 0 0,100-25 15,-75 25-15,99 0 16,-99-25-16,1 25 0,98 0 15,-99 0-15,1 0 0,-26 0 16,0 25-16,-24-25 0,0 0 0,-1 0 16,26 0-16,-26 0 0,-24 0 0,0 0 15,0 0-15,-1 0 16,-24-25 0</inkml:trace>
  <inkml:trace contextRef="#ctx0" brushRef="#br0" timeOffset="-207197.6">25822 10096 0,'0'-25'15,"-25"25"64,25 25-64,-25-25-15,0 24 16,0-24-1,1 25-15,-1-25 16,25 25-16,-25-25 0,0 25 16,0-25-1,25 25 1,25-25-16,0 0 16,0 0-16,0 0 15,-1 0-15,1 24 16,0-24-16,0 25 0,0-25 0,-1 25 15,1 0-15,0 0 0,0-1 16,-25 1-16,25 0 16,-25 0-16,0 0 15,0-1-15,0 1 16,-25-25-16,25 25 16,-25-25-16,0 0 0,0 25 15,1-25-15,-1 0 0,0 0 0,0 0 16,0 0-16,1 0 0,-1 0 0,0-25 15,0 25-15,0-25 0,1 25 0,-1-25 16,0 1-16,0-1 0,25 0 16,0 0-1</inkml:trace>
  <inkml:trace contextRef="#ctx0" brushRef="#br0" timeOffset="-206707.78">26318 9823 0,'0'-25'16,"0"50"-16,25-75 0,-50 75 62,25 0-62,-25-25 0,25 24 16,-25 1-16,25 0 0,-25 0 15,25 0-15,-24-1 0,-1 1 0,0 50 16,25-50-16,-25 49 16,25-49-16,-25 74 0,25-74 15,-24 49-15,24-24 0,0-1 16,0-24-16,24 25 0,1-25 0,-25-1 15,25 1-15,0 0 0,0 0 16,-1 0-16,1-1 0,0-24 0,25 25 16,-26-25-16,1 0 0,0 25 0,0-25 15</inkml:trace>
  <inkml:trace contextRef="#ctx0" brushRef="#br0" timeOffset="-206260.99">26640 10046 0,'0'0'0,"0"-25"31,-25 25-31,1 0 16,-1 25-1,0-25-15,25 25 0,-25-25 16,0 25-16,1-25 16,24 24-16,0 1 15,0 0 1,24-25-16,1 0 16,0 25-16,0-25 0,0 25 15,-1-25-15,1 0 0,0 24 16,-25 1-16,25-25 0,0 25 15,-25 0-15,24 0 0,-24-1 16,0 1-16,0 0 16,-24-25-16,24 25 15,-25-25-15,0 0 0,0 0 16,0 0-16,1 0 0,-1 0 0,0 0 16,0 0-16,0 0 0,1-25 0,-1 25 15,0 0-15,25-25 0,-25 25 0,25-25 16</inkml:trace>
  <inkml:trace contextRef="#ctx0" brushRef="#br0" timeOffset="-206020.61">26888 10195 0,'0'0'0,"25"-25"16,0 25 0,0-25-16,-1 25 15,1 0-15,0 0 0,0-25 16,0 25-16,24 0 0,-24 0 0,0 0 16,0 0-16,0 0 15,-25-24-15,24 24 0</inkml:trace>
  <inkml:trace contextRef="#ctx0" brushRef="#br0" timeOffset="-205798.97">27087 9996 0,'0'-25'16,"0"50"-1,-25 0 1,25 0-16,0 0 0,0 0 16,0-1-16,0 1 0,0 0 0,0 0 15,25 0-15,-25-1 0,0 1 0,0 0 16,0 0-16,25 0 0,-25-1 0</inkml:trace>
  <inkml:trace contextRef="#ctx0" brushRef="#br0" timeOffset="-205444.43">27508 9922 0,'25'0'0,"-50"0"0,50-25 0,-25 0 15,0 50 1,0 0-1,-25-25-15,25 25 0,-24-1 16,24 1-16,-25 0 16,0 0-16,25 0 0,-25 0 15,25-1-15,0 1 16,-25-25-16,25 25 16,0 0-16,25 0 15,0-25-15,0 0 16,0 0-16,-1 0 0,1 0 15,0 0-15,25 0 0,-26 0 0,1 0 16,0-25-16,0 25 0,0 0 0,-1 0 16,1 0-16,-25-25 15</inkml:trace>
  <inkml:trace contextRef="#ctx0" brushRef="#br0" timeOffset="-205208.68">27756 10021 0,'0'0'15,"0"-25"1,0 0-16,0 50 16,-24 0-1,24 0-15,0 0 0,0 0 16,0-1-16,0 1 0,0 0 0,0 0 15,0 0-15,0-1 0,0 1 0,24 0 16,-24 0-16,0 0 0,0-1 0,0 1 16,0 0-16,25-25 0,-25 25 0</inkml:trace>
  <inkml:trace contextRef="#ctx0" brushRef="#br0" timeOffset="-204820.96">27955 9748 0,'0'-25'0,"0"1"31,0 48 1,0 1-32,25-25 15,-25 25-15,24 0 0,-24 0 16,25-1-16,-25 1 0,0 0 16,25 0-16,-25 0 0,25-1 0,-25 1 15,0 0-15,25 0 0,-25 0 0,0 0 16,0-1-16,0 26 0,0-25 0,0 0 15,0-1-15,0 1 0,0 25 0,0-25 16,-25-1-16,25 1 0,-25 0 0,25 0 16,-25 0-16,0-1 0,1 1 15,24 0-15,-25-25 0,0 25 0</inkml:trace>
  <inkml:trace contextRef="#ctx0" brushRef="#br0" timeOffset="-204099.04">28550 8930 0,'0'0'0,"0"-25"16,0 0-16,0 0 0,-25 25 15,25-25-15,0 1 0,0-1 16,-24 0-16,24 0 16,0 0-16,0 1 0,0-1 15,0 0 1,-25 25-16,25 25 16,-25 0-1,25-1-15,0 1 0,0 0 16,-25 25-16,25-1 0,0-24 0,0 25 15,0 24-15,0-24 0,0-1 0,0 26 16,0-1-16,0 1 0,0-1 0,25 0 16,-25 1-16,25-1 0,-25 1 15,0-1-15,25 0 0,-25 1 0,24-26 16,-24 26-16,0-1 0,0-24 0,25 24 16,-25 1-16,0-26 0,0 26 0,0-26 15,0 26-15,0-26 0,0 1 0,0 0 16,0-26-16,0 26 0,0-25 0,0 24 15,0-24-15,-25-25 0,25 25 0,0 0 16</inkml:trace>
  <inkml:trace contextRef="#ctx0" brushRef="#br0" timeOffset="-203380.62">29096 10021 0,'0'0'0,"25"-25"16,-25 50 31,-25-25-47,0 0 15,25 25-15,-25-25 0,0 25 16,1-25-16,-1 25 15,0-25-15,25 24 0,-25-24 0,25 25 16,-25-25-16,1 25 16,24 0-16,0 0 15,24-25-15,1 0 16,-25 24-16,25-24 16,-25 25-16,25-25 0,0 0 0,-25 25 15,24-25-15,1 25 0,0 0 0,0-25 16,-25 24-16,25 1 0,-25 0 15,25 0-15,-25 0 16,0-1-16,0 1 0,0 0 16,0 0-16,-25-25 15,0 25-15,0-25 0,25 24 16,-25-24-16,0 0 0,1 0 0,-1 0 16,0 0-16,0 0 0,0 0 0,1 0 15,-1 0-15,25-24 0,-25 24 16,0-25-16,0 0 0,25 0 0</inkml:trace>
  <inkml:trace contextRef="#ctx0" brushRef="#br0" timeOffset="-202500.02">29369 10269 0,'0'-25'0,"-25"25"63,0 0-48,25 25-15,25-25 157,0 0-142,0 0-15,-1 0 0,1 0 16,0 0-16,0 0 0,0 0 16,-1-25-16,1 25 0,0 0 0,0 0 15,0 0 1,-25-24-1</inkml:trace>
  <inkml:trace contextRef="#ctx0" brushRef="#br0" timeOffset="-202280.97">29319 10418 0,'-25'0'16,"50"0"-16,-25 0 15,25 0 1,0 0-16,0 0 0,-1 0 16,1 0-16,0 0 15,0 0-15,0 0 0,-1 0 0,1 0 16,0 0-16,0 0 0,0 0 16,-1 0-16,1 0 15</inkml:trace>
  <inkml:trace contextRef="#ctx0" brushRef="#br0" timeOffset="-201976.27">29914 10344 0,'25'0'63,"0"0"-63,0 0 16,0 0-16,-1 0 15,1 0-15,0 0 0,0 0 16,0 0-16,-1 0 0,1 0 15,0 0-15,0 0 16</inkml:trace>
  <inkml:trace contextRef="#ctx0" brushRef="#br0" timeOffset="-201260.66">30535 10269 0,'0'0'0,"99"-49"32,-74 24-32,-1 0 15,-24 0-15,25 25 0,-25-25 16,25 1-16,-25-1 0,0 0 15,0 0-15,0 0 16,0 0-16,0 1 16,-25 24-16,0 0 0,25-25 0,-24 25 15,-1 0-15,0 0 0,0 0 16,0 25 0,1-25-16,24 24 0,-25-24 15,25 25-15,-25 0 0,25 0 16,0 0-16,0 0 15,0-1-15,0 1 0,25 0 16,0 0-16,-1 0 16,-24-1-16,25 1 0,-25 0 15,25-25-15,-25 25 0,0 0 16,0-1-16,0 1 0,0 0 16,0 0-1,-25-25-15,25 25 0,-25-25 16,1 24-16,-1-24 15,0 0-15,0 0 16,0 0-16,1-24 16,-1-1-16,25 0 15,-25 0-15,25 0 0,0 1 16,0-1-16,0 0 0,0 0 0,25 25 16,-25-25-16,25 1 0,-25-1 0,24 25 15,1-25-15,0 25 0,-25-25 0,25 25 16,0 0-16,-1-25 0,1 25 15,0 0-15,0 0 0,0 0 16,-1 0-16,-48 0 94</inkml:trace>
  <inkml:trace contextRef="#ctx0" brushRef="#br0" timeOffset="-199780.46">22622 11584 0,'0'-25'0,"0"0"0,-25 0 15,25 1-15,0-26 0,0 25 0,0 0 16,-25 1-16,25-1 0,0 0 0,0 0 16,-25 0-16,25 1 15,0 48 17,0 1-32,0 0 15,0 0-15,0 0 16,25-25-16,-25 24 0,0 1 15,0 0-15,0 0 16,25-25-16,-25 25 0,0-1 0,0 1 16,0 0-16,0 0 0,0 0 0,0-1 15,0 1-15,0 0 0,0 0 0,0 0 16,0-1-16,0 1 0,0 0 16,0 0-16,25 0 0,-25-1 0,0 1 15,0 0-15</inkml:trace>
  <inkml:trace contextRef="#ctx0" brushRef="#br0" timeOffset="-199340.56">23044 11237 0,'0'0'0,"0"-25"15,0 50 1,-25-25-16,25 24 16,-25 1-16,25 0 0,0 0 0,-25 0 15,25-1-15,-25 1 0,25 0 0,-24 0 16,24 0-16,-25-1 0,25 1 0,-25 0 16,0-25-16,25 25 0,-25 0 0,1-1 15,-1 1-15,0-25 16,0 25-1,0-25-15,25-25 32,25 25-32,0-25 15,0 25-15,0-24 16,-1 24-16,1 0 16,0 0-16,0 0 0,0 0 15,-1 24-15,1 1 16,0-25-16,0 25 0,0 0 15,-1-25-15,1 25 0,0-1 16,0-24-16,-25 25 0,25-25 0,-1 25 16,1-25-16,-25 25 0</inkml:trace>
  <inkml:trace contextRef="#ctx0" brushRef="#br0" timeOffset="-198846.44">23540 11658 0,'0'0'0,"0"-25"0,24 25 0,1 0 32,0 0-17,0 0-15,0 0 16,-1 0-1,-24 25-15,25 0 16,-25 0-16,0 0 16,-25-25-16,1 24 15,-1-24-15,0 25 0,0-25 16,0 0-16,1 25 0,-1-25 16,0 0-16,50-25 15,0 25 1,-1 0-16,1-25 15,0 25-15,0 0 0,0 0 16,-1 0-16,1 0 0,0 25 16,0-25-16,-25 25 0,25 0 15,-25 0-15,0-1 16,0 1-16,0 0 16,-25 0-16,0-25 15,25 25-15,-25-25 16,0 0-16,1 0 0,-1 0 0,0 0 15,0 0-15,0-25 0,1 25 16,-1 0-16,0-25 0,0 25 16</inkml:trace>
  <inkml:trace contextRef="#ctx0" brushRef="#br0" timeOffset="-198582.34">24135 11733 0,'0'0'0,"25"0"0,-25-25 15,25 25 1,-1 0-16,1 0 0,0 0 15,0 0-15,0 0 0,-1 0 0,1 0 16,0 0-16,0 0 0,0 0 0,-1 0 16,1 0-16</inkml:trace>
  <inkml:trace contextRef="#ctx0" brushRef="#br0" timeOffset="-198392.93">24259 11857 0,'0'0'16,"25"0"-16,0 0 15,-1 0-15,1 0 16,0 0-16,0 0 0,0 0 16,-1 0-16,1 0 0,0 0 15,0 0-15,0 0 0,-1 0 16</inkml:trace>
  <inkml:trace contextRef="#ctx0" brushRef="#br0" timeOffset="-191262.78">25127 11361 0,'0'-25'16,"-25"25"-16,25-25 0,0 0 16,-24 25-16,-1 25 93,25 0-77,0 0-16,0-1 0,0 1 16,0 0-16,-25-25 0,25 25 0,0 0 15,0-1-15,0 1 0,0 0 0,0 0 16,0 0-16,0-1 0,0 1 16,0 0-16,25 0 15,-25-50 32,0 0-47,0 0 16,0 1-16,0-1 0,0-25 15,0 25-15,0 1 0,0-1 0,0 0 16,0 0-16,0 0 0,0 1 0,0-1 16,0 0-16,0 50 31,0 0-31,0-1 15,0 1-15,0 0 0,0 0 0,0 24 16,0-24-16,0 0 0,-25 25 0,25-26 16,0 1-16,0 0 0,0 0 0,-25 0 15,25-1-15,0 1 0,0 0 16,0 0-16,0 0 16,0-50 30,25 25-46,-25-25 0,0 0 16,25 0-16,-25 1 0,0-26 0,0 25 16,25 0-16,-25-24 0,0 24 0,0 0 15,0-24-15,24 24 0,-24 0 0,0 0 16,0 0-16,0 50 31,-24-25-15,24 25-16,0 0 0,-25 24 15,25-24-15,0 0 0,-25 0 16,25 24-16,0-24 0,0 0 0,0 0 16,0 24-16,-25-24 0,25 0 0,0 0 15,0 0-15,0-1 0,0 1 16,0-50 0,0 1-1,0-1-15,25 0 0,-25 0 16,0 0-16,25-24 0,-25-1 0,0 1 15,0 24-15,0-25 0,25 1 16,-25-1-16,0 25 0,0-24 0,0 24 16,0 0-16,0 50 15,0 0 1,0-1-16,-25 26 0,25-25 0,0 24 16,-25-24-16,25 25 0,0-25 0,0 24 15,0-24-15,0 25 0,-25-26 0,25 1 16,0 0-16</inkml:trace>
  <inkml:trace contextRef="#ctx0" brushRef="#br0" timeOffset="-190215.9">22076 11112 0,'0'-24'0,"0"-1"16,0 0 0,0 0-1,0 50 63,0 0-62,0 0-16,0-1 16,0 1-16,0 25 0,0-25 0,0 24 15,0 1-15,0 0 0,25-1 0,-25 1 16,0-1-16,0 1 0,25-25 0,-25 24 15,0 1-15,25 0 0,-25-26 0,0 26 16,0-25-16,0 0 0,24 24 0,-24-24 16,0 0-16</inkml:trace>
  <inkml:trace contextRef="#ctx0" brushRef="#br0" timeOffset="-188045.83">22200 10964 0,'-25'0'16,"1"0"0,48 0 15,1 0-16,0 0-15,0 0 16,0 0-16,-1 0 0,1 0 16,0 0-16,0 0 0,0 0 0,24 0 15,1 0-15,-25 0 0,-1 0 16,26 0-16,-25 0 0,0 0 0,24 0 16,1 0-16,-25 0 0,24-25 0,1 25 15,-25 0-15,24-25 0,26 25 0,-26-25 16,1 25-16,0 0 0,-1-25 0,1 25 15,-1 0-15,1 0 0,-25 0 16,24 25-16,-24-25 0,25 25 0,-25-25 0,24 25 16,1 0-16,-1-1 0,-24-24 15,0 0-15,0 25 0,24-25 0,-24 0 16,0 0-16,0 0 0,25 0 16,-26 0-16,1 0 0,0 0 0,25 0 15,-26 0-15,1-25 0,0 25 0,0 0 16,24 0-16,-24 0 0,25 0 15,-25 0-15,-1 0 0,26 0 0,-25 0 16,0 0-16,-1 0 0,26 0 0,-25 0 16,0 0-16,24 0 0,-24-24 0,0 24 15,24 0-15,-24 0 0,0-25 0,25 25 16,-26 0-16,1 0 0,0 0 0,0 0 16,0 0-16,0 0 15,-25 25 1,24-25-16,1 0 15,0 0-15,0 0 16,0 0-16,-1 0 16,1 0-16,0 0 0,0-25 15,0 25-15,-1 0 0,1 0 0,0 0 16,0 0-16,0 0 31,-1 0 32,1 0-48,0 0 1,0 0 0,-25 25-16,25-25 15,-25 24 1,24 1-1,-24 0-15,0 0 16,0 0-16,0-1 16,0 1-16,0 0 15,0 0-15,0 0 0,0 0 16,0-1-16,0 1 16,0 0-16,0 0 0,0 0 15,0-1-15,-24 1 0,24 0 16,0 0-16,0 0 0,0-1 15,0 1-15,0 0 0,0 0 16,0 0-16,0-1 16,0 1-16,0 0 15,0 0-15,0 0 16,0-1-16,0 1 16,0 0-1,0 0-15,0 0 16,0-1-1,0 1 1,0 0-16,0 0 16,0 0-1,0-1-15,24-24 16,-24 25-16,0 0 16,0 0-1,0 0-15,0-1 16,0 1 15,0 0-15,-24-25 15,24 25-15,-25-25-16,0 0 15,0 0-15,25 25 16,-25-25-16,1 0 0,-1 25 15,0-25-15,0 0 0,0 0 16,25 24-16,-24-24 0,-1 0 16,0 0-16,0 0 15,0 0-15,1 0 16,-1 0-16,0 0 16,0 0-16,0 0 15,1 0-15,-1 0 0,0 0 16,0 0-16,0 0 0,0 0 15,1 0-15,-1 0 0,0 0 16,0 0-16,0 0 0,1 0 16,-1 0-16,0 0 0,0 0 15,0 0-15,1 0 0,-1 0 16,0 0-16,0 0 0,0 0 16,1 0-16,-1 0 0,0 0 15,0 0-15,0 0 0,1 0 0,-1 0 16,0 0-16,0 0 15,0 0-15,1 0 0,-1 0 16,0 0-16,0 0 0,0 0 16,1 25-16,-1-25 0,0 0 15,0 0-15,0 0 16,1 0-16,-1 0 0,0 0 16,0 0-16,0 0 15,0 0-15,1 0 0,-1 0 16,0 0-16,0 0 0,0 0 15,1 0-15,-1 0 0,0 0 16,0 0-16,0 0 0,1 0 16,-1 0-16,0 0 0,0 0 15,0 0-15,1 0 0,-1 0 16,0 0-16,0 0 0,0 0 0,1 0 16,-1 0-16,0 0 0,0 0 15,25-25-15,-25 25 0,1 0 0,-1 0 16,0 0-16,0-24 0,0 24 15,1 0-15,-1 0 0,0 0 16,0 0-16,0-25 16,1 25-16,-1 0 15,0 0-15,0 0 16,0 0 0,1 0-16,-1 0 15,0 0 1,0 0-16,0 0 15,0 0 1,25 25-16,-24-25 0,-1 0 16,0 0-16,0 0 31,0-25-15</inkml:trace>
  <inkml:trace contextRef="#ctx0" brushRef="#br0" timeOffset="-187007.87">22027 11807 0,'0'0'16,"0"-25"-16,0 0 0,0 1 15,-25 24-15,25-25 32,0 50 30,0-1-46,0 1-1,0 0-15,25 0 16,-25 0-16,0-1 16,0 1-16,0 0 15,24 0 1,-24 0-16,0-1 15,0 1 1,0 0-16,0 0 16,0 0-16,0-1 15,0 1-15,0 0 16,0 0-16,0 0 16,0 0-16,0-1 15,0 1 1,0 0-16,0 0 15,0 0 17,0-1-1,25-24 16,-25 25-47,25-25 15,0 0-15,0 0 0,-1 0 16,-24-25-16,50 25 0,-25 0 0,0-24 16,24 24-16,-24-25 0,25 25 0,-1 0 15,-24-25-15,25 25 0,-26-25 0,26 25 16,-25 0-16,0-25 0,-1 25 16,1 0-16,0 0 0,0 0 15,0 0-15,0 0 0</inkml:trace>
  <inkml:trace contextRef="#ctx0" brushRef="#br0" timeOffset="-176220.7">20960 13047 0,'0'-25'16,"-25"25"-16,25-24 0,0-1 31,25 25 0,-25 25 0,25-25-31,0 24 0,-1-24 16,-24 25-16,25-25 0,0 25 16,0 0-16,0-25 0,-25 25 0,24-1 15,1 1-15,0-25 0,0 25 0,0-25 16,-1 25-16,-24 0 0,25-25 0,0 0 15,-25 25-15,25-25 0,-25 24 16,25-24-16</inkml:trace>
  <inkml:trace contextRef="#ctx0" brushRef="#br0" timeOffset="-175948.9">21506 12948 0,'24'0'16,"-48"0"-16,48-25 0,-24 50 47,-24 0-31,24 0-16,-25 24 0,25-24 15,-25 0-15,25 24 0,-25 1 0,25-25 16,-25 25-16,25-1 0,-24 1 15,24-25-15,0 24 0,-25 1 0,25-25 16,-25-1-16,25 26 0,0-25 0,-25 0 16,25-1-16,0 1 0,0 0 0,0 0 15,0 0-15</inkml:trace>
  <inkml:trace contextRef="#ctx0" brushRef="#br0" timeOffset="-175098.9">21828 12874 0,'0'0'0,"0"-25"31,0 50 16,-25-1-31,25 1-16,-24 0 0,24 0 15,0 0-15,-25-1 0,25 1 0,0 0 16,-25 25-16,25-26 0,0 26 16,-25-25-16,25 0 0,0 24 0,0-24 0,0 25 15,0-25-15,0 24 0,0-24 16,0 0-16,25 24 0,-25-24 0,25 0 15,-25 0-15,25 0 0,-1 24 0,1-24 16,0 0-16,0-25 0</inkml:trace>
  <inkml:trace contextRef="#ctx0" brushRef="#br0" timeOffset="-174664.54">22200 13022 0,'0'0'0,"-25"-49"32,25 74-17,-24-25-15,24 24 16,-25 1-16,25 0 0,-25 0 15,0 0-15,25-1 16,-25 1-16,25 0 16,25-25 15,0 25-31,0-25 16,-25 25-16,25-25 0,-1 25 0,1-1 15,0-24-15,0 25 0,-25 0 0,25 0 16,-1-25-16,-24 25 0,25-1 0,-25 1 15,25 0-15,-25 0 0,0 0 16,-25-1-16,0 1 16,1 0-16,-1-25 15,0 0-15,0 0 0,0 0 0,1 0 16,-1 0-16,0 0 0,0 0 16,25-25-16,-25 25 0,1-25 0</inkml:trace>
  <inkml:trace contextRef="#ctx0" brushRef="#br0" timeOffset="-174331.53">22423 12874 0,'0'0'0,"0"-25"0,0 0 15,0 0-15,25 25 32,0 25-17,0 0-15,-25 0 0,25-25 16,-25 24-16,24 26 0,-24-25 0,25 0 16,-25 24-16,25 1 0,-25-25 15,0 24-15,25 1 0,-25 0 0,0-26 0,0 26 16,25 0-16,-25-26 0,0 26 0,0-25 15,0 0-15,0-1 0,0 1 0,-25 25 16,25-25-16,-25-25 0,25 24 16,-25 1-16,0 0 0,25 0 0,-24-25 15</inkml:trace>
  <inkml:trace contextRef="#ctx0" brushRef="#br0" timeOffset="-174033.15">22920 13320 0,'24'0'62,"1"0"-62,0 0 16,0 0-16,0-25 0,-1 25 15,1 0-15,0 0 0,0 0 0,0 0 16,-1 0-16,1 0 16,0 0-16</inkml:trace>
  <inkml:trace contextRef="#ctx0" brushRef="#br0" timeOffset="-173831.68">23044 13494 0,'24'0'31,"1"0"-15,0 0-16,0 0 15,0 0-15,-1 0 0,1 0 16,0 0-16,0 0 0,0 25 16,-1-25-16,1 0 0,0 0 15</inkml:trace>
  <inkml:trace contextRef="#ctx0" brushRef="#br0" timeOffset="-172704.86">24755 12874 0,'0'-25'0,"0"0"32,0 0-17,25 25-15,-25-25 16,0 1-1,0-1-15,25 0 16,-25 0-16,0 0 16,0 1-16,0-1 15,0 50 32,-25-25-47,25 24 16,0 1-16,0 0 0,0 0 0,0 0 15,0-1-15,0 1 0,0 0 0,0 0 16,0 24-16,0-24 0,0 0 0,0 0 16,0 0-16,0-1 0,0 1 15</inkml:trace>
  <inkml:trace contextRef="#ctx0" brushRef="#br0" timeOffset="-172399.95">24259 13122 0,'0'0'16,"-25"0"-16,0 0 15,50 0 1,0 0-16,0 0 15,0 0-15,24 0 0,-24 0 16,25 0-16,-1 0 0,26 0 0,-26 0 16,1 0-16,24 0 0,-24 0 0,24 0 15,-24 0-15,24 0 0,-24 0 0,0 0 16,-1 24-16,1-24 0,-1 0 0,1 0 16,0 0-16,-26 0 0,1 0 0,0 0 15,0 0-15,0 0 0</inkml:trace>
  <inkml:trace contextRef="#ctx0" brushRef="#br0" timeOffset="-171889.41">24829 13419 0,'0'-24'0,"0"-1"15,25 25-15,-25-25 16,0 50 31,-25-25-47,25 25 0,-24-25 15,-1 24-15,0-24 0,0 25 16,0-25-16,1 0 16,24 25-16,-25-25 0,25 25 15,25-25 1,-1 25-16,1-25 16,0 24-16,0-24 0,0 25 0,-1-25 15,1 0-15,-25 25 0,25-25 0,0 25 16,0 0-16,0-1 15,-25 1-15,24-25 16,-24 25-16,0 0 16,-24-25-16,-1 0 15,25 25-15,-25-25 0,0 0 16,0 0-16,0 0 16,1 0-16,-1 0 0,0 0 15,0 0-15,0 0 0,1-25 16</inkml:trace>
  <inkml:trace contextRef="#ctx0" brushRef="#br0" timeOffset="-170511.92">25846 13047 0,'25'0'125,"0"0"-110,0 0 235,0 0-15,0 0-220,-1 0 1,1-25-16,0 25 0,0 0 15,0 0-15,-1 0 16,1 0-16,0-24 0,0 24 16,0 0-16,-1 0 0,1 0 15,0 0-15,0 0 16,-50 0 15,25 24-15</inkml:trace>
  <inkml:trace contextRef="#ctx0" brushRef="#br0" timeOffset="-169456.67">27335 12229 0,'0'-25'16,"0"0"15,25 25-31,-1 0 16,1-25-1,0 25 1,0 0-16,0 0 0,-1 0 15,1 0-15,0 0 0,0 25 16,0-25-16,-1 25 16,-24 0-16,25-25 0,-25 25 15,0-1-15,0 1 0,0 0 16,-25 0-16,25 0 0,-24-1 0,-1 1 0,0 0 16,0 25-16,0-26 0,1 1 15,-1 0-15,0 0 0,0-25 0,0 25 16,1-1-16,-1-24 0,0 25 0,0-25 15,25 25-15,-25-25 0,50 0 63,0 0-47,0-25-16,0 25 15,-1 0-15,1 0 0,0 0 16,0 0-16,0 0 0,-1-25 15,1 25-15,0 0 0,25 0 0,-26 0 16,1 0-16,0 0 0,0 0 16,0 0-16,-1 25 15</inkml:trace>
  <inkml:trace contextRef="#ctx0" brushRef="#br0" timeOffset="-169043.53">26888 12874 0,'0'24'0,"0"-48"0,25 48 47,0-24-31,0 0-16,-1 0 0,1 0 16,0 0-16,25 0 0,-25 0 0,24 0 15,1 0-15,-1 0 0,26 0 0,-1-24 16,1 24-16,-1 0 0,0 0 0,1 0 15,-26-25-15,26 25 0,-1 0 0,-24 0 16,24 0-16,-24 0 0,24 0 0,-24-25 16,0 25-16,-1 0 0,-24 0 0,25 0 15,-26 0-15,1 0 0,0 0 0</inkml:trace>
  <inkml:trace contextRef="#ctx0" brushRef="#br0" timeOffset="-168405.07">27260 13196 0,'0'-50'16,"-24"50"47,-1 25-63,0-25 15,0 25-15,0-25 0,25 25 16,-24-25-16,-1 25 0,0-25 15,25 25-15,-25-25 0,25 24 16,25-24 0,-25 25-16,25-25 15,0 0-15,-1 0 0,1 25 16,0-25-16,0 25 0,0-25 16,-1 25-16,1-1 0,0-24 15,-25 25-15,25 0 0,-25 0 16,0 0-1,0-1-15,-25-24 16,25 25-16,-25-25 16,0 0-16,1 0 0,-1 0 15,0 0-15,0 0 0,0 0 16,1 0-16,-1 0 0,0 0 16,0 0-16,25-25 0,-25 25 15</inkml:trace>
  <inkml:trace contextRef="#ctx0" brushRef="#br0" timeOffset="-168120.81">27484 13419 0,'24'0'16,"-24"-24"0,25 24-16,0 0 15,0 0-15,0 0 0,-1 0 16,1 0-16,0 0 0,0 0 16,24 0-16,-24 0 0,0 0 0,0 0 15,0 0-15,-1 0 16,1-25-16</inkml:trace>
  <inkml:trace contextRef="#ctx0" brushRef="#br0" timeOffset="-167877.56">27657 13221 0,'0'0'0,"25"0"0,-25 25 47,0 0-47,0-1 16,0 1-16,0 0 16,0 0-16,0 0 0,0-1 0,0 1 15,0 0-15,0 0 0,0 0 0,0-1 16,0 1-16,0 0 0</inkml:trace>
  <inkml:trace contextRef="#ctx0" brushRef="#br0" timeOffset="-167477.58">28228 13022 0,'0'0'0,"0"-24"0,25 24 0,-25-25 16,0 50-1,0-1 1,0 1-16,0 0 16,-25 0-16,25 0 0,0-1 0,-25 1 15,25 0-15,0 0 0,-25-25 0,25 25 16,-25 0-16,1-1 0,24 1 0,-25-25 15,25 25-15,-25-25 0,25 25 0,-25-25 16,25 25-16,0-1 0,0 1 16,25-25-1,0 0 1,0 0-16,-1 0 16,1 0-16,0 0 0,25 0 0,-26 0 0,1 0 15,0 0-15,0-25 0,0 25 0,-1 0 16,1 0-16,0 0 15,0 0-15,0 0 0,-25-24 16</inkml:trace>
  <inkml:trace contextRef="#ctx0" brushRef="#br0" timeOffset="-167256.18">28525 13171 0,'0'-25'31,"0"50"-15,0 0-16,0 0 15,0 0-15,25 0 0,-25-1 16,0 1-16,0 25 0,0-25 0,0-1 16,0 1-16,0 0 0,0 0 0,0 24 15,0-24-15,0 0 0,0 0 16,0 0-16,0-1 0</inkml:trace>
  <inkml:trace contextRef="#ctx0" brushRef="#br0" timeOffset="-166755.92">29096 12874 0,'0'-25'31,"0"50"-31,25-50 16,0 25-1,-1 0-15,1 0 0,0 0 16,0 0-16,0 0 0,-1 0 0,1 0 16,50 0-16,-51 0 0,1 0 15,25 0-15,-25 0 0,-1 0 0,1 0 16,0-25-16,0 25 0</inkml:trace>
  <inkml:trace contextRef="#ctx0" brushRef="#br0" timeOffset="-166498.05">29369 12675 0,'0'-25'31,"0"50"-15,0 0-16,0 0 16,0 0-16,0 24 0,0-24 0,0 0 15,0 24-15,0-24 0,0 25 0,0-25 16,0 24-16,0-24 0,0 25 15,0-26-15,0 1 0</inkml:trace>
  <inkml:trace contextRef="#ctx0" brushRef="#br0" timeOffset="-165877.1">30857 12353 0,'0'0'0,"0"-25"0,0 0 0,0 0 15,0-24-15,25 49 0,-25-25 16,0 0-16,0 0 0,0 0 15,0 50 32,0 0-47,-25 0 16,25 0-16,0 0 0,0-1 0,-25 1 16,25 0-16,0 0 0,0 24 0,-25-24 15,25 0-15,0 0 0,0 0 0,0-1 16,0 1-16,0 0 15,0 0-15</inkml:trace>
  <inkml:trace contextRef="#ctx0" brushRef="#br0" timeOffset="-165580">30187 12774 0,'-25'25'15,"50"-50"-15,-25 50 16,25-25 0,25 0-16,-25 0 0,-1 0 15,26 0-15,0 0 0,24 0 0,-24 0 16,24 0-16,0 0 0,1 0 0,24 0 15,-25 0-15,26 0 0,-26 0 0,0 0 16,1 0-16,-1 0 0,1 25 0,-26-25 16,1 0-16,0 25 0,-26-25 0,26 0 15</inkml:trace>
  <inkml:trace contextRef="#ctx0" brushRef="#br0" timeOffset="-165024.78">30287 13146 0,'0'-49'32,"-25"49"-1,0 0-31,25 25 0,-25-25 15,0 0-15,0 0 0,1 24 0,-1-24 16,0 25-16,0 0 16,25 0-1,25-25-15,-25 25 0,25-25 16,0 0-16,-1 25 0,1-25 16,-25 24-16,25-24 0,0 25 0,0-25 15,0 25-15,-1-25 0,1 25 0,0-25 16,0 25-16,0-25 0,-25 24 0,24-24 15,-24 25-15,0 0 0,25-25 0,-25 25 16,0 0-16,-25-25 16,25 24-16,-24-24 0,-1 0 15,0 25-15,0-25 16,0 0-16,1 0 0,-1 0 0,0 0 0,0 0 16,0 0-16,0-25 0,1 25 15,-1 0-15,0-24 0</inkml:trace>
  <inkml:trace contextRef="#ctx0" brushRef="#br0" timeOffset="-164796.78">30559 13419 0,'0'0'0,"25"0"0,-25-24 15,25 24-15,0-25 16,0 25-16,-1 0 0,1 0 16,0 0-16,0 0 0,0 0 0,-1 0 15,1 0-15,25 0 0,-25 0 0,-1 0 16,1 0-16,0 0 0,0 0 16</inkml:trace>
  <inkml:trace contextRef="#ctx0" brushRef="#br0" timeOffset="-164582.22">30758 13171 0,'-25'0'0,"25"25"31,0 0-31,0 0 16,0 0-16,0-1 15,0 1-15,0 0 0,0 0 16,0 0-16,0-1 0,0 1 16,0 0-16,0 0 0</inkml:trace>
  <inkml:trace contextRef="#ctx0" brushRef="#br0" timeOffset="-163984.22">31155 13444 0,'74'-49'15,"-49"24"1,-25 0-16,25 0 0,0 0 16,-25 1-16,24-1 0,-24 0 0,25 0 15,-25 0-15,25 0 0,-25 1 0,0-1 16,0 0-16,0 0 0,0 0 15,-25 1-15,0 24 16,25-25-16,-24 25 0,-1 0 16,0 0-16,0 0 0,0 0 15,0 0-15,1 0 0,24 25 16,-25-1-16,0 1 0,25 0 16,0 0-16,0 0 0,0-1 0,0 1 15,0 0-15,0 0 0,25 0 0,-25 0 16,25-1-16,-1 1 0,-24 0 0,25-25 15,0 25-15,-25 0 0,25-1 0,0-24 16,-25 25-16,25 0 0,-25 0 0,24-25 16,-24 25-16,0-1 0,0 1 15,0 0-15,-24 0 16,-1-25 0,0 0-16,25 25 0,-25-25 15,0 0-15,0 0 0,1 0 16,-1 0-16,0 0 0,0 0 15,25-25-15,-25 25 0,25-25 0,-24 0 16,24 0-16,0 1 0,0-26 16,24 25-16,-24 0 0,25 1 0,0 24 15,0-25-15,0 0 0,-1 25 0,1-25 16,0 25-16,0-25 0,0 25 0,0 0 16,-1 0-16,1 0 0,0 0 15,0 0-15,-50 0 31,0 0-15,25 25-16</inkml:trace>
  <inkml:trace contextRef="#ctx0" brushRef="#br0" timeOffset="-160904.52">22547 14883 0,'0'-25'15,"25"0"16,0 25-15,0 0-16,0 0 16,-1 0-16,1 0 0,0 0 15,0 0-15,0 0 16,0 0-16,-1 0 0,1 0 16,0 0-16,0 0 15</inkml:trace>
  <inkml:trace contextRef="#ctx0" brushRef="#br0" timeOffset="-160640.35">22597 14982 0,'0'0'0,"25"0"31,0 0-15,-1 0-1,1 0-15,0 0 16,0 0-16,0 0 16,0 0-16,-1 0 0,1 0 15,0-25-15,0 25 16,0 0-16</inkml:trace>
  <inkml:trace contextRef="#ctx0" brushRef="#br0" timeOffset="-159581.05">20662 14734 0,'0'0'0,"0"-25"31,0 0-31,0 50 63,0 0-48,0 0-15,0 0 16,25-25-16,-25 24 16,25 1-1,0-25 1,0-25-16,-1 1 16,1 24-16,-25-25 0,25 25 0,0-25 15,0 0-15,-1 0 16,-24 1-16,25 24 15,-25-25-15,0 50 47,0-1-31,0 1-16,-25 0 16,25 0-16,0 0 0,0 24 0,0-24 15,0 25-15,0-1 0,0-24 0,0 25 16,0-1-16,0 1 0,0-1 0,0 1 15,25 0-15,-25-1 0,0-24 0,0 25 16,0-1-16,0-24 0,25 0 0,-25 25 16,0-26-16,0 1 0,0 0 0,0 0 15,-25 0-15,0-1 0,25 1 16,-24-25-16,-1 0 0,25 25 16,-25-25-16,0 0 0,0 0 15,1-25-15,-1 0 0,0 1 16,0-26-16,25 25 0,-25-24 0,25-1 15,0 0-15,0-24 0,0-1 0,50-173 32,-25 174-32,0 24 0,-1 26 0,26-26 0</inkml:trace>
  <inkml:trace contextRef="#ctx0" brushRef="#br0" timeOffset="-159199.54">21406 14511 0,'0'0'0,"0"-25"16,-24 25 15,-1 25-15,25 0-16,-25-25 0,25 24 15,-25 1-15,25 25 0,-25-25 16,25 24-16,-24 1 0,24-25 15,-25 49-15,25-24 16,0-1-16,0-24 0,25 49 0,-25-24 16,24-25-16,-24 0 0,25-1 0,0 1 15,-25 0-15</inkml:trace>
  <inkml:trace contextRef="#ctx0" brushRef="#br0" timeOffset="-158837.25">21630 14610 0,'0'0'0,"0"-25"15,0 0 1,0 50 15,0 0-31,0 0 16,0 0-16,-25-1 0,25 1 16,0 0-16,0 0 0,0 0 0,0-1 15,0 1-15,0 0 0,0 0 0,0 0 16,25-25-16,-25 24 0,24 1 0,-24 0 15,25 0-15,-25 0 16,25-25-16,-25 24 0,25-24 0,0 0 16,-25 25-16,25-25 0</inkml:trace>
  <inkml:trace contextRef="#ctx0" brushRef="#br0" timeOffset="-158660.48">21555 14883 0,'0'0'0,"-25"0"16,50 0-1,0 0-15,0 0 0,0 0 16,-1-25-16,1 25 0,0 0 16,25 0-16,-25-25 0,-1 25 0,26 0 15</inkml:trace>
  <inkml:trace contextRef="#ctx0" brushRef="#br0" timeOffset="-158281.12">21977 14486 0,'0'0'0,"0"-25"16,0 0-16,25 25 16,0 0-1,-25 25 1,24-25-16,-24 25 16,0 0-16,25-25 0,-25 25 0,25-1 15,-25 1-15,0 0 0,25 0 0,-25 24 16,0-24-16,25 0 0,-25 25 15,0-26-15,24 1 0,-24 25 0,0-25 16,0 24-16,0-24 0,0 25 0,0-26 16,0 26-16,0-25 0,0 0 0,-24-1 15,24 1-15,-25 0 0,25 0 0,-25 0 16,0-25-16,25 24 0,-25-24 0,1 25 16,-1-25-16,25 25 0</inkml:trace>
  <inkml:trace contextRef="#ctx0" brushRef="#br0" timeOffset="-152460.55">23564 14709 0,'0'-25'0,"0"50"157,0 0-157,0 0 15,0 0-15,0-1 0,0 1 16,0 0-16,0 0 0,0 0 15,0-1-15,0 1 0,25 0 16,-25 0-16,25-25 0,-25 25 16,0-1-16,25-24 0,0 0 15,-1 0 1,1 0-16,0 0 16,-25-24-16,25 24 15,-25-25-15,25 25 0,-25-25 0,0 0 16,24 25-16,-24-25 0,0 1 0,25-1 15,-25 0-15,0 0 0,0 0 0,0-24 16,25 49-16,-25-25 0,0 0 0,0 0 16,0 1-16,0-1 15,0 50 17,0-1-32,0 1 15,0 0-15,0 0 0,0 0 0,0-1 16,0 1-16,0 0 0,0 0 15,0 0-15,25-1 0,-25 1 0,0 0 16,25 0-16,-25 0 0,25-1 0,-1 1 16,-24 0-16,25-25 0</inkml:trace>
  <inkml:trace contextRef="#ctx0" brushRef="#br0" timeOffset="-152097.98">24209 14635 0,'0'-25'0,"0"50"0,0-75 0,0 25 15,0 1-15,-24 48 47,24 1-31,0 0-16,-25-25 0,25 25 16,0 0-16,0-1 0,0 1 0,-25 0 15,25 25-15,0-26 0,0 1 0,0 0 16,0 0-16,25 0 0,-25 24 0,25-24 15,-25 0-15,24 0 0,-24-1 0,25 1 16,-25 0-16,25 0 0,-25 0 0</inkml:trace>
  <inkml:trace contextRef="#ctx0" brushRef="#br0" timeOffset="-151769.22">24557 14585 0,'0'0'0,"24"-49"16,-24 24 0,0 50 30,-24-25-46,24 24 0,0 1 16,0 0-16,-25 0 0,25 0 16,0-1-16,0 1 0,0 0 0,0 0 15,0 0-15,0-1 0,0 1 0,0 0 16,0 0-16,25 0 0,-25-1 16,0 1-16,24-25 0,-24 25 0,25 0 15,0-25-15,0 25 0,0-25 16</inkml:trace>
  <inkml:trace contextRef="#ctx0" brushRef="#br0" timeOffset="-151576.59">24532 14784 0,'0'0'0,"-25"0"0,0 0 0,0 0 0,1 0 16,-1 0-16,50 0 15,-1 0 1,1 0-16,0 0 0,0 0 16,24 0-16,-24 0 0,0 0 0,25 0 15,-26 0-15</inkml:trace>
  <inkml:trace contextRef="#ctx0" brushRef="#br0" timeOffset="-151157.49">24904 14461 0,'0'-25'16,"25"25"31,0 0-32,-25 25 1,24 0-16,-24 0 16,0 0-16,25-1 0,-25 1 15,0 0-15,0 0 0,25 24 0,-25-24 16,0 0-16,25 0 0,-25 0 0,0-1 15,0 26-15,0-25 0,0 0 0,0-1 16,0 1-16,0 0 0,0 0 0,0 0 16,-25-1-16,25 1 0,-25 0 0,0 0 15,25 0-15,-24-25 0,24 24 16,-25-24-16,25 25 0,-25-25 0,25 25 16,-25-25-16,25 25 15</inkml:trace>
  <inkml:trace contextRef="#ctx0" brushRef="#br0" timeOffset="-145658.75">25524 14908 0,'0'-25'16,"0"0"15,25 25 94,0 0-109,-1 0-16,1 0 15,0 0-15,0 0 0,0 0 16,-1 0-16,1 0 0,0 0 16,0 0-16,0 0 0,-1 0 0,1 0 15,0 0-15,0 0 0,0 0 16</inkml:trace>
  <inkml:trace contextRef="#ctx0" brushRef="#br0" timeOffset="-144731.45">26194 14610 0,'0'0'16,"25"-25"0,-1 25-1,-24-25 1,25 25-1,0 0 1,0 0 0,0 0-1,-1-24-15,1 24 16,0 0-16,0 0 16,0 0-16,-1 0 0,1 0 15,-25 24-15,25-24 0,0 0 16,0 25-16,-25 0 15,24-25-15,-24 25 16,0 0-16,-24-1 16,24 1-1,-25 0-15,0-25 0,25 25 0,-25 0 0,0-25 16,25 24-16,-24 1 0,-1-25 0,0 25 16,0 0-16,0 0 0,1-25 15,24 24-15,-25-24 0,0 25 0,0-25 16,25 25-16,-25-25 0,25 25 15,-24-25-15,-1 25 0,0-25 16,50 0 62,0 0-47,-1 0-15,1 0-16,0-25 16,0 25-16,0 0 0,-1 0 15,1 0-15,0-25 0,0 25 16,0 0-16,-1 0 0,1 0 0,25 0 16,-25 0-16,-1 0 0,1 0 0,0 0 15,25 0-15,-26 0 0,1 25 16,0-25-16,0 0 15,0 0-15</inkml:trace>
  <inkml:trace contextRef="#ctx0" brushRef="#br0" timeOffset="-141239.68">27236 14982 0,'24'0'31,"-24"-25"-15,25 25-16,0 0 15,0-25 1,0 25-16,-1 0 16,-24-24-16,25 24 0,0 0 15,-25-25-15,25 25 16,0-25 0,-25 0-1,24 25-15,-24-25 0,0 1 16,0-1-1,0 0-15,0 0 32,-24 25-32,24-25 31,-25 25-31,0 0 16,0 0-16,0 0 15,1 0 1,-1 25-16,0-25 15,25 25-15,-25-25 16,0 25-16,25 0 16,-24-25-1,24 24-15,0 1 16,0 0-16,0 0 16,0 0-16,0-1 15,0 1-15,0 0 16,24-25-16,-24 25 15,25-25 1,-25 25-16,25-25 16,0 0-16,-25 24 0,25-24 15,-1 0-15,1 25 0,0-25 16,0 0-16,-25 25 16,25-25-16,-1 0 0,1 0 15,0 0-15,0 0 0,0 0 16,-1 0-16,1 0 0,0 0 15,-25-25-15,25 25 0</inkml:trace>
  <inkml:trace contextRef="#ctx0" brushRef="#br0" timeOffset="-140612.39">27583 14436 0,'0'25'16,"25"-25"62,-1 0-63,1 0 1,0 0-16,0 0 16,0 0-16,-1 0 0,1 0 15,0 0-15,0 0 16,0 0-16,-1 0 0,1 0 16,0 0 15</inkml:trace>
  <inkml:trace contextRef="#ctx0" brushRef="#br0" timeOffset="-139449.58">28253 14139 0,'-25'0'109,"25"24"-93,-25-24-16,25 25 0,-25-25 16,25 25-16,-25 0 0,1 0 15,24-1 1,-25-24-16,0 25 16,25 0-16,-25-25 0,25 25 15,-25-25-15,25 25 16,0 0-1,-25-25-15,25 24 16,0 1 0,25-25-1,0 0 1,0 0 0,0 0-16,0 0 15,-1 0-15,1 0 16,0 0-16,0 0 15,0 0-15,-1 0 16</inkml:trace>
  <inkml:trace contextRef="#ctx0" brushRef="#br0" timeOffset="-139112.02">28228 14362 0,'25'-25'16,"-25"0"-16,0 50 62,0 0-62,-25 0 16,25 0 0,0-1-16,0 1 0,-25-25 15,25 25-15,0 0 0,0 0 16,0-1-16,0 1 15,0 0-15</inkml:trace>
  <inkml:trace contextRef="#ctx0" brushRef="#br0" timeOffset="-138540.62">28501 14387 0,'0'0'0,"24"0"16,-24-25-16,0-25 15,0 25-15,0 1 0,0-1 16,0 0-16,0 0 16,0 0-16,0 1 15,0 48 48,0 1-48,0 0 1,0 0 0,-24-25-16,24 25 0,0-1 0,0 1 15,0 0-15,0 0 0,-25 0 16,25 0-16,0-1 0,0 1 15,0 0-15,0 0 16,25 0-16,-25-1 16,24-24-16,-24 25 0,25-25 15,-25 25-15,25-25 0,0 0 16,0 25-16,-1-25 0,1 0 16,0 0-16</inkml:trace>
  <inkml:trace contextRef="#ctx0" brushRef="#br0" timeOffset="-138280.12">28401 14412 0,'0'0'16,"-24"0"-16,-26 0 31,75 0-15,0 0-16,-1 0 15,1 0-15,0 0 0,0 0 16,0 0-16,-1 0 0,1 0 0,0 0 16,0 0-16,0 0 0,-1 0 15,1 0-15</inkml:trace>
  <inkml:trace contextRef="#ctx0" brushRef="#br0" timeOffset="-137472.58">28823 15056 0,'25'0'16,"0"0"-1,-1 0-15,1 0 16,0-24-16,0 24 0,0 0 16,-1 0-16,1 0 0,0 0 0,0 0 15,0 0-15,0 0 0,-1 0 16,1 0-16,0 0 15,25 0-15,-26 0 16,1 0 0</inkml:trace>
  <inkml:trace contextRef="#ctx0" brushRef="#br0" timeOffset="-137109.03">29146 14858 0,'0'0'0,"0"-25"0,24 25 16,-24 25 15,0 0-15,0 0-16,0-1 0,0 1 15,0 0-15,0 0 0,0 0 16,0-1-16,0 1 0,0 0 15,0 0-15,0 0 0,0-1 0,0 1 16</inkml:trace>
  <inkml:trace contextRef="#ctx0" brushRef="#br0" timeOffset="-136320.78">29914 15106 0,'25'-25'31,"0"25"-15,0 0-16,0 0 15,-25-25-15,24 25 0,1 0 16,0 0-16,-25-24 0,25 24 16,0-25-16,-1 25 0,-24-25 15,25 25-15,-25-25 0,25 25 0,-25-25 16,0 1-16,25-1 0,-25 0 15,0 0-15,0 0 16,0 1-16,0-1 0,-25 0 16,0 25-1,25-25-15,-25 25 16,1 0 0,-1 0-16,25 25 0,-25-25 15,25 25-15,-25-25 0,25 25 16,-25-25-16,25 24 0,-24-24 0,24 25 0,-25-25 15,25 25-15,-25 0 0,25 0 16,-25-1-16,25 1 16,0 0-1,0 0-15,0 0 16,25-25-16,-25 24 0,25 1 0,-25 0 16,25-25-16,-25 25 0,24-25 15,1 25-15,0-25 0,0 24 16,0-24-16,-1 0 15,1 25-15,0-25 0,0 0 0,0 0 16,0 0-16,-1 0 0,1 0 16,0 0-16,0 0 0,0 0 15,-1 0-15,-24-25 0</inkml:trace>
  <inkml:trace contextRef="#ctx0" brushRef="#br0" timeOffset="-135770.52">30336 14560 0,'-25'0'32,"50"0"30,0 0-46,0 0-1,-25 25-15,25-25 0,-1 0 16,26 0-16,-25 0 0,0 0 16,-1 25-16,1-25 0,0 0 15,0 0-15,0 0 0</inkml:trace>
  <inkml:trace contextRef="#ctx0" brushRef="#br0" timeOffset="-135056.91">30956 14536 0,'0'0'0,"50"-50"16,-50 25-1,0 0-15,0 1 0,0-1 16,0 0-16,0 0 16,0 0-16,0 0 15,-25 25-15,25-24 0,-25 24 16,0 0-1,1 0-15,-1 0 16,25 24 0,-25-24-16,25 25 0,0 0 15,-25 0-15,25 0 16,0 0-16,25-1 16,-25 1-16,25 0 15,-25 0-15,25 0 0,-1-1 16,-24 1-16,25 0 15,-25 0 1,0 0-16,0-1 16,0 1-1,-25-25-15,25 25 0,-24 0 16,-1 0 0,0-25-1,0 0-15,0 0 16,1 0-16,-1 0 0,0-25 15,0 25-15,25-25 16,0 0-16,-25 0 0,25 1 16,0-1-16,0 0 0,25 0 15,-25 0-15,25 25 0,0-24 0,0-1 16,-1 25-16</inkml:trace>
  <inkml:trace contextRef="#ctx0" brushRef="#br0" timeOffset="-134525.78">31229 14362 0,'0'-25'15,"0"50"48,0 0-47,-25-25-16,25 25 0,0-1 15,-25 1-15,25 0 16,0 0-16,-24-25 0,24 25 15,0-1-15,0 1 16,0 0-16,0 0 0,0 0 16,0-1-16,0 1 15,0 0-15,24 0 16,-24 0-16,25-25 16,0 24-16,0-24 15,0 0-15</inkml:trace>
  <inkml:trace contextRef="#ctx0" brushRef="#br0" timeOffset="-134314.16">31055 14585 0,'0'0'0,"-24"0"15,48 0 1,1 0 0,0 0-16,0 0 0,0 0 15,-1 0-15,1 0 0,0 0 0,0 0 16</inkml:trace>
  <inkml:trace contextRef="#ctx0" brushRef="#br0" timeOffset="-133439.89">31428 14982 0,'0'0'15,"0"-25"-15,24-24 16,-24 24-16,25 25 15,-25-25-15,25 25 16,-25 25 47,-25-25-63,25 25 0,0-1 15,0 1-15,-25 0 0,25 0 16,0 0-16,0-1 0,0 1 15,0 0-15,0 0 0,0 0 16,0-1-16,0 1 0,25 0 16,0 0-16,0-25 15,0 0 1,-1 0-16,1-25 16,0 25-16,0 0 15,-25-25-15,25 0 0,-1 1 0,1-1 16,0 0-16,-25 0 0,25 0 0,0 1 15,-25-1-15,24 0 0,-24 0 0,0 0 16,25 1-16,-25-1 0,0 0 0,0 0 16,-25 25 15,25 25-31,-24 0 16,24 0-16,-25-1 0,25 1 15,0 0-15,-25 0 0,25 0 16,0-1-16,0 1 0,0 0 0,0 0 15,0 0-15,0-1 0,0 1 0,0 0 16,25 0-16,0 0 0,-1-25 16,-24 24-16,25-24 0,0 0 0,0 0 15,-25 25-15,25-25 0,-1 0 0,1 0 16</inkml:trace>
  <inkml:trace contextRef="#ctx0" brushRef="#br0" timeOffset="-133183.99">32196 14883 0,'25'-124'32,"-50"248"-32,50-273 15,-25 174 17,-25 0-32,25-1 15,-24 1-15,24 0 0,-25 0 0,0 24 16,25-24-16,0 0 0,-25 0 15,25 0-15,-25 24 0,25-24 0,0 0 16,0 0-16,0-1 0,0 1 0,0 0 16,0 0-16,0 0 0,25-1 15,0 1-15,0 0 16</inkml:trace>
  <inkml:trace contextRef="#ctx0" brushRef="#br0" timeOffset="-132921.55">32420 14833 0,'0'0'0,"0"-25"15,0 1-15,0 48 32,0 1-32,0 0 15,-25 0-15,25 0 16,-25-1-16,25 1 0,0 0 0,-25 0 0,25 0 15,0-1-15,-24 26 0,24-25 16,0 0-16,0-1 0,-25 1 16,25 0-16,0 0 0,0 0 15,25-1-15,-1-24 16,-24 25-16,25-25 0,0 0 16,0 0-16</inkml:trace>
  <inkml:trace contextRef="#ctx0" brushRef="#br0" timeOffset="-132767.56">32296 15131 0,'0'0'15,"-25"0"-15,0-25 0,0 25 0,0 0 16,50 0 15,0 0-31,0 0 0,0 0 0,0 25 16</inkml:trace>
  <inkml:trace contextRef="#ctx0" brushRef="#br0" timeOffset="-132451.56">32742 14734 0,'0'0'15,"25"-25"1,0 50-16,-25 0 16,0 0-16,25-1 15,-25 1-15,0 0 0,0 0 0,0 0 16,0-1-16,0 1 0,0 0 0,-25 25 16,25-26-16,0 1 0,-25 25 0,25-25 15,-25-1-15,25 26 0,-25-25 0,25 0 16,-24-1-16,24 1 0,-25 0 15,0 0-15,25 0 0,-25 0 0,25-1 16,-25 1-16,1-25 0,24 25 0,-25-25 16,0 25-16,0-25 0,0 25 15</inkml:trace>
  <inkml:trace contextRef="#ctx0" brushRef="#br0" timeOffset="-130420.77">28054 14932 0,'0'-24'0,"0"-1"94,25 25-63,-25 25 0,0-1-15,0 1-16,-25 0 16,25 0-16,0 0 15,0-1-15,0 1 0,0 0 16,0 0-1,0 0-15,25-25 32,0 0-17,0 0 1,-1 0 0,1 0-1,-25-25-15,25 0 16,-25 0-16,0 0 15,25 25-15,-25-24 0,0-1 0,0 0 16,0 0-16,0 0 0,0 1 16,25 24-16,-25-25 0,0 0 0,24 0 15,-24 50 32,0 0-31,0 0-16,-24-1 15,24 1-15,0 0 0,0 0 16,0 0-16,0-1 16,0 1-16,0 0 0,0 0 15,0 0-15,24-25 0,-24 24 0,25-24 16,-25 25-16,25-25 0,-25 25 16,25-25-16</inkml:trace>
  <inkml:trace contextRef="#ctx0" brushRef="#br0" timeOffset="-130054.05">28550 14833 0,'0'-25'16,"-25"50"78,25 0-94,0 0 15,-24-25-15,24 25 0,0-1 16,0 1-16,0 0 0,-25 0 0,25 0 16,0-1-16,0 1 15,0 25-15,0-25 0,0-1 16,25-24-16,-25 25 0,24 0 0</inkml:trace>
  <inkml:trace contextRef="#ctx0" brushRef="#br0" timeOffset="-129729.27">28749 14858 0,'0'-25'31,"-25"25"1,25 25-32,0 0 15,-25 0 1,25-1-16,-25 1 16,25 0-16,0 0 15,0 0-15,0-1 0,0 1 16,0 0-16,0 0 0,25 0 15,-25-1-15,25-24 16,-25 25-16,25-25 0</inkml:trace>
  <inkml:trace contextRef="#ctx0" brushRef="#br0" timeOffset="-129545.71">28600 15007 0,'0'0'0,"25"0"31,-1 0-31,1 0 16,-25 25-16,25-25 0,0 0 16</inkml:trace>
  <inkml:trace contextRef="#ctx0" brushRef="#br0" timeOffset="-129180.46">28947 14734 0,'0'0'0,"0"25"62,0 0-62,0-1 16,0 1-16,0 0 16,0 0-16,0 0 0,0-1 0,0 26 15,0-25-15,0 0 0,0-1 0,0 1 16,0 0-16,-25 0 0,25 24 0,0-24 15,0 0-15,-25 0 0,25 0 16,-24-1-16,24 1 0,-25-25 16,25 25-16,-25-25 15,0 0 1</inkml:trace>
  <inkml:trace contextRef="#ctx0" brushRef="#br0" timeOffset="-127763.63">22027 16321 0,'0'-24'62,"24"24"-62,1 0 16,0 0-16,0 0 15,0 0-15,-1 0 16,1 0-16,0 0 0,0 0 16,0 0-16,-1 0 0,1 0 15,0 0-15,0 0 0,0 0 16,-1 0-16</inkml:trace>
  <inkml:trace contextRef="#ctx0" brushRef="#br0" timeOffset="-127515.13">22126 16421 0,'0'0'0,"-25"0"0,0 0 16,50 0 15,0 0-15,0 25-16,-1-25 16,1 24-16,0-24 0,0 0 15,0 0-15,-1 0 0,1 0 16</inkml:trace>
  <inkml:trace contextRef="#ctx0" brushRef="#br0" timeOffset="-125757.5">23440 15677 0,'0'-25'0,"0"0"32,0 50 30,-24-25-46,24 25-16,-25-1 0,0 1 15,0 0-15,25 0 16,-25-25-16,25 25 0,-24-1 16,24 1-16,0 0 0,-25-25 0,25 25 0,0 0 15,-25-1-15,25 1 0,0 0 0,0 0 16,0 0-16,0-1 0,0 1 15,0 0-15,0 0 0,0 0 16,0-1-16,0 1 0,0 0 0,25-25 16,-25 25-16,0 0 0,25-1 0,-1 1 15,1 0-15,0 0 16,0-25-16,-25 25 0,25-25 0,-25 25 16,24-25-16,1 24 0,0-24 15,-25 25-15,25-25 16</inkml:trace>
  <inkml:trace contextRef="#ctx0" brushRef="#br0" timeOffset="-125368.55">23763 15850 0,'0'0'15,"0"-25"1,25 25-16,-25 25 47,0 0-32,0 0-15,0 0 0,0-1 16,0 1-16,0 0 0,0 0 16,0 24-16,0-24 0,0 0 0,0 0 15,0 0-15,0-1 0,0 1 16,0 0-16,0 0 0,0 0 0,0-1 15,0 1-15</inkml:trace>
  <inkml:trace contextRef="#ctx0" brushRef="#br0" timeOffset="-125054.1">24110 16173 0,'25'0'47,"0"0"-32,0 0 1,-1 0-16,1 0 0,0 0 16,0 0-16,0 0 0,-1 0 15,1 0-15,0 0 0,0 0 16,24-25-16,-24 25 0</inkml:trace>
  <inkml:trace contextRef="#ctx0" brushRef="#br0" timeOffset="-124198.2">24978 15850 0,'0'0'0,"0"-25"0,0 1 16,0-1 0,25 25-1,0 0-15,0 0 16,0 0-16,-1 0 15,1 0-15,0 0 16,-25 25-16,25-25 16,-25 24-16,25-24 0,-25 25 15,0 0-15,0 0 16,0 0-16,0-1 16,0 1-16,-25 0 0,25 0 15,-25 0-15,0-1 16,25 1-16,-25 0 15,1 0-15,-1-25 0,25 25 16,-25-25-16,0 24 0,0 1 16,1 0-16,-1-25 0,25 25 15,-25-25-15,0 0 16,25 25-16,25-25 94,-25-25-79,25 25 1,0 0-16,-25-25 16,24 25-16,1 0 15,0 0-15,0 0 16,0 0-16,-1 0 0,1 0 15,0 0-15,0 25 0,0-25 16,-1 0-16,26 0 0,-25 0 16,0 25-16,-1-25 0,1 0 0,0 0 0,0 24 15</inkml:trace>
  <inkml:trace contextRef="#ctx0" brushRef="#br0" timeOffset="-123604.34">25722 16297 0,'25'0'31,"0"0"-15,-25-25-16,25 25 16,0-25-1,-1 25 1,-24-25-1,25 25 1,-25-25-16,0 1 16,0-1-16,0 0 15,0 0-15,0 0 16,-25 1-16,1 24 16,-1 0-1,0 0 1,0 0-16,25 24 15,-25-24-15,25 25 0,-24-25 16,24 25-16,0 0 0,-25-25 0,25 25 16,0-1-16,-25 1 0,25 0 15,0 0-15,0 0 16,0-1-16,25-24 0,-25 25 16,25-25-16,-25 25 15,24-25-15,1 0 0,0 0 16,-25 25-16,25-25 0,0 0 0,-1 0 15,1 0-15,0 0 0,0 0 0,0 0 16,0 0-16,-1-25 0</inkml:trace>
  <inkml:trace contextRef="#ctx0" brushRef="#br0" timeOffset="-123216.61">26095 15900 0,'0'-25'31,"24"25"1,1 0-17,0 0-15,-25 25 16,25-25-16,0 0 0,-1 0 0,1 0 15,0 0-15,0 0 0,0 0 16,-1 0-16,1 0 0,0 0 0,0 0 16</inkml:trace>
  <inkml:trace contextRef="#ctx0" brushRef="#br0" timeOffset="-122698.05">26764 15627 0,'0'0'0,"0"-25"32,0 50-1,-25 0-15,25 0-16,-24-25 0,24 24 15,-25 1-15,25 0 0,-25-25 16,25 25-16,-25 0 0,0-1 15,1-24-15,24 25 16,-25 0-16,25 0 31,0 0 1,25-25-32,-1 0 15,1 0-15,0 0 16,0 0-16,0 0 15,-1 0-15,1 0 0,0 0 16,0 0-16,-25-25 0,25 25 16,-1 0-16,-24-25 15</inkml:trace>
  <inkml:trace contextRef="#ctx0" brushRef="#br0" timeOffset="-122415.43">26839 15751 0,'24'0'0,"-48"0"0,48-25 16,-24 50 46,0 0-46,0 0-16,-24-1 0,24 1 16,0 0-16,0 0 0,0 0 15,0-1-15,-25 1 0,25 0 16,0 0-16,0 0 0,0-1 16</inkml:trace>
  <inkml:trace contextRef="#ctx0" brushRef="#br0" timeOffset="-121993.16">27037 15875 0,'0'0'16,"25"-99"0,0 74-1,-25 0-15,0 0 0,0 1 16,25-1-16,-25 0 16,-25 25 15,25 25-16,-25 0-15,25-1 16,-25-24-16,25 25 0,0 0 0,0 0 16,-25 0-16,25-1 0,0 1 15,0 0-15,0 0 0,0 0 16,0-1-16,0 1 0,0 0 16,0 0-16,0 0 0,25-25 15,-25 24-15,25-24 16,0 0-16,0 0 15,-1 0-15,1 0 0</inkml:trace>
  <inkml:trace contextRef="#ctx0" brushRef="#br0" timeOffset="-121807.66">27012 15801 0,'0'0'0,"-25"0"0,25 24 32,25-24-17,0 0-15,0 0 0,0 0 16,0 0-16,-1 0 0</inkml:trace>
  <inkml:trace contextRef="#ctx0" brushRef="#br0" timeOffset="-120976.38">27409 16321 0,'0'-24'0,"25"24"32,0 0-17,0 0-15,-1 0 16,1 0-16,0 0 16,0 0-16,0 0 15,-1 0-15,1 0 0,0 0 0,0 0 16,0 0-16,24 0 0,-24 0 15,0 0-15,0 0 0,-1 0 0,1 0 16,0 0-16</inkml:trace>
  <inkml:trace contextRef="#ctx0" brushRef="#br0" timeOffset="-120647.9">27732 16123 0,'0'-25'0,"0"50"78,0 0-78,0 0 15,0-1-15,0 1 16,0 0-16,0 0 0,0 0 0,-25 24 16,25-24-16,0 0 0,0 0 0,0 0 15,0-1-15,0 1 0</inkml:trace>
  <inkml:trace contextRef="#ctx0" brushRef="#br0" timeOffset="-119445.08">28327 16346 0,'25'0'0,"0"0"31,-1 0-15,1 0-1,0-25 1,0 25 0,0-24-1,-1 24-15,-24-25 16,25 25-16,-25-25 15,25 25-15,-25-25 16,25 0 0,-25 1-16,-25-1 31,0 25-31,25-25 16,-25 25-16,25-25 0,-24 25 15,-1 0-15,0-25 16,0 25-1,0 25 1,25 0-16,-24 0 16,24 0-16,0-1 0,0 1 15,-25 0-15,25 0 0,0 0 16,0-1-16,0 1 16,0 0-16,25 0 15,-1-25-15,-24 25 16,25-25-16,0 25 15,0-25-15,0 0 0,-1 24 16,1-24-16,0 0 0,0 25 0,0-25 16,-1 0-16,1 0 0,0 0 15,0 0-15,0 0 0</inkml:trace>
  <inkml:trace contextRef="#ctx0" brushRef="#br0" timeOffset="-119128.88">28724 15949 0,'0'-24'31,"25"24"-15,-1 24 0,1-24-16,0 0 15,0 0-15,0 0 16,-1 0-16,1 0 0</inkml:trace>
  <inkml:trace contextRef="#ctx0" brushRef="#br0" timeOffset="-118488.02">29195 15974 0,'25'0'15,"0"0"-15,0 0 16,-25-25-16,24 25 16,1 0-1,-25-24-15,0-1 16,0 0-16,0 0 15,0 0 1,0 1 0,-25-1-16,25 0 15,0 0-15,0 0 16,-24 25 0,-1 0-1,0 0 1,0 0-1,25 25-15,0 0 16,-25-25-16,25 25 0,0 0 16,0-1-16,0 1 15,0 0-15,25-25 0,-25 25 16,0 0-16,25-25 0,-25 24 0,0 1 16,25 0-16,-25 0 15,0 0-15,0-1 16,0 1-16,0 0 0,0 0 15,-25-25-15,25 25 16,-25-25-16,25 24 16,-25-24-16,1 0 15,-1 0 1,0 0-16,0 0 16,25-24-16,-25 24 0,25-25 0,0 0 15,0 0-15,0 0 16,0-24-1,25 24-15,0 0 0,0 0 16</inkml:trace>
  <inkml:trace contextRef="#ctx0" brushRef="#br0" timeOffset="-118056.92">29592 15701 0,'-25'0'47,"25"25"-47,-25-25 16,25 25-16,-24 0 0,24 0 15,-25-1-15,25 1 0,0 0 0,-25 0 16,25 0-16,0-1 0,0 1 0,0 0 15,0 0-15,0 0 0,0-1 16,0 1-16,0 0 0,0 0 16,25 0-16,0-25 15,-25 24-15,24-24 0,1 0 16,0 0-16</inkml:trace>
  <inkml:trace contextRef="#ctx0" brushRef="#br0" timeOffset="-117861.1">29418 15949 0,'0'0'0,"-24"0"0,48 0 31,1 0-15,0 0-16,0 0 0,0 0 15,-1 0-15,1 0 0,0 0 0,0 0 0,24 0 16</inkml:trace>
  <inkml:trace contextRef="#ctx0" brushRef="#br0" timeOffset="-117196.65">29865 15701 0,'0'0'15,"25"0"17,-25 25-32,24-25 15,-24 25-15,25 0 16,-25 0-16,0-1 0,25-24 15,-25 25-15,0 0 0,0 0 16,0 0-16,0-1 0,0 1 16,0 25-16,0-25 0,0-1 0,0 1 15,0 0-15,0 25 0,0-26 0,-25 1 16,25 25-16,0-25 0,-25-1 0,25 1 16,0 25-16,-24-25 0,24 0 0,-25-1 15,25 1-15,-25 0 0,25 0 0,-25 0 16,0-1-16,25 1 0,-24 0 0,-1-25 15,25 25-15,-25-25 0,0 25 0,0-25 16,25 24-16,-24-24 0,-1 0 16,25 25-16</inkml:trace>
  <inkml:trace contextRef="#ctx0" brushRef="#br0" timeOffset="-116421.09">30138 16297 0,'0'0'0,"24"-75"31,-24 50-31,25 25 0,-25-24 16,0 48 31,-25-24-47,25 25 15,0 0-15,-24-25 0,24 25 0,0 0 16,0-1-16,-25 1 0,25 0 0,0 0 16,0 0-16,0 0 0,0-1 15,0 1-15,25 0 16,-25 0-16,24-25 16,1 0-16,0 0 15,0 0-15,0 0 16,0-25-16,-1 0 15,1 0-15,0 1 0,-25-1 16,25 0-16,-25-25 0,25 25 0,-25 1 16,0-1-16,24 0 0,-24 0 0,25 0 15,-25 1-15,0-1 0,25 25 16,-25 25 15,0-1-15,-25-24-16,25 25 0,0 0 0,0 0 15,-25 0-15,25-1 0,0 1 0,-24 0 16,24 0-16,0 0 0,0 0 0,0-1 16,0 1-16,0 0 0,0 0 15,0 0-15,24-25 0,-24 24 0,25-24 16,-25 25-16,25-25 0,0 0 0,0 0 16</inkml:trace>
  <inkml:trace contextRef="#ctx0" brushRef="#br0" timeOffset="-116079.65">30907 16073 0,'0'-24'0,"0"-26"31,0 75 0,-25 0-31,25-1 16,-25-24-16,25 25 0,-25 0 0,25 25 16,-25-26-16,25 1 0,-24 0 0,24 25 15,-25-26-15,25 1 0,-25 25 0,25-25 16,0 0-16,-25-1 0,25 26 0,0-25 15,0 0-15,0-1 0,0 1 16,0 0-16,25 0 0,0 0 16,0-25-16,-1 0 15</inkml:trace>
  <inkml:trace contextRef="#ctx0" brushRef="#br0" timeOffset="-115761.98">31155 16098 0,'0'25'47,"0"0"-47,0 0 16,-25-1-16,25 1 15,0 0-15,0 0 16,-25 0-16,25-1 0,0 1 16,0 0-16,0 0 0,-25 0 0,25 0 15,0-1-15,0 1 0,0 0 0,0 0 16,0 0-16,0-1 0,0 1 16,25 0-16,0 0 15,0-25-15,-1 0 16</inkml:trace>
  <inkml:trace contextRef="#ctx0" brushRef="#br0" timeOffset="-115591.98">30931 16421 0,'0'0'0,"-24"0"0,48 0 31,-24 25-31,25-25 15,0 0-15,0 24 0,0-24 0,-1 0 16,26 0-16,-25 0 0,0 0 0,24 0 16,-24 0-16</inkml:trace>
  <inkml:trace contextRef="#ctx0" brushRef="#br0" timeOffset="-115153.43">31477 16049 0,'0'0'0,"0"-50"31,25 50-15,-25 25-1,25-25-15,-25 25 16,0-1-16,0 1 0,25 0 16,-25 0-16,0 0 0,0-1 15,0 1-15,0 25 0,0-25 0,0-1 16,0 1-16,-25 174 31,0-174-31,25-1 0,-25 26 0,25-25 0,-25 0 16,25-1-16,-24 1 0,-1 0 0,0 0 15,25 0-15,-25-1 0,0-24 0,25 25 16,-24-25-16,-1 25 0,0 0 16,0-25-16,25 25 15</inkml:trace>
  <inkml:trace contextRef="#ctx0" brushRef="#br0" timeOffset="-113460.7">20464 16346 0,'-25'-25'0,"25"1"15,0-1-15,0 0 16,0 0 0,0 50 46,25 0-46,-25 0-1,25-25-15,-25 24 16,24-24-16,-24 25 16,25-25-16,0 25 15,0-25-15,0 0 16,-1-25-16,1 25 16,0-25-16,0 25 0,-25-24 15,25 24-15,-25-25 0,25 25 0,-1-75 31,1 51-31,-25-1 0,0 50 63,0-1-47,0 1-16,0 0 0,0 0 0,0 0 15,0 24-15,0-24 0,0 0 0,25 25 16,-25-26-16,0 26 0,25-25 0,-25 24 15,0-24-15,25 25 0,-25-25 0,0 24 16,24 1-16,-24-25 0,0-1 0,0 26 16,25-25-16,-25 0 0,0 24 0,0-24 15,0 0-15,0 0 0,-25-1 0,25 1 16,-24-25-16,24 25 0,-25 0 0,0 0 16,0-25-16,0 0 15,1 0-15,-1 0 0,0-25 16,25 0-16,-25 0 15,25 0-15,-25 1 0,25-26 0,0 0 16,0 1-16,0-1 0,0 1 0,25-1 16,-25 0-16,25-24 0</inkml:trace>
  <inkml:trace contextRef="#ctx0" brushRef="#br0" timeOffset="-113009.45">21109 15999 0,'0'-25'0,"-25"25"16,0 25 46,0 0-62,25 0 0,0-1 16,0 1-16,0 0 0,0 0 0,-24 24 15,24-24-15,0 25 0,0-25 0,0 24 16,0-24-16,0 0 0,24 25 0,-24-26 16,25 1-16,-25 0 0,25 0 0,-25 0 15,25-1-15,0 1 0,-1-25 16,1 25-16,-25 0 0,25-25 0</inkml:trace>
  <inkml:trace contextRef="#ctx0" brushRef="#br0" timeOffset="-112693.39">21357 16024 0,'0'-25'0,"0"50"0,0-25 79,0 25-79,0-1 15,0 1-15,0 0 0,0 0 16,0 0-16,0-1 0,0 1 0,0 0 15,0 0-15,0 0 0,0-1 0,0 1 16,25 0-16,-25 0 0,24 0 0,-24 0 16,25-1-16,0 1 0,0-25 15,0 0-15</inkml:trace>
  <inkml:trace contextRef="#ctx0" brushRef="#br0" timeOffset="-112532.55">21406 16272 0,'0'0'0,"-24"0"0,-1 0 15,50 0 1,-1 0 0,1 0-16,25-25 0,-25 25 15</inkml:trace>
  <inkml:trace contextRef="#ctx0" brushRef="#br0" timeOffset="-112210.61">21654 15850 0,'25'0'31,"-25"25"-15,25-25-16,-25 25 15,25 0-15,-25-1 0,25-24 16,-25 50-16,0-25 0,25 0 0,-25-1 16,0 1-16,24 25 0,-24-25 0,25 24 15,-25-24-15,0 25 0,25-26 0,-25 26 16,0-25-16,0 0 0,0 24 0,0-24 15,0 0-15,0 0 0,0 0 0,0-1 16,-25 1-16,25 0 0,-25-25 0,25 25 16,-24-25-16,-1 25 0</inkml:trace>
  <inkml:trace contextRef="#ctx0" brushRef="#br0" timeOffset="-111492.15">19993 15801 0,'0'0'0,"-25"-75"31,25 100 32,0 0-63,0 0 15,0-1-15,0 1 0,25 25 0,-25-25 16,0 24-16,24 1 0,-24-1 0,25 26 16,-25-26-16,25 26 0,-25-26 0,25 26 15,-25-1-15,0-24 0,25 0 0,-25 24 16,0-24-16,24-1 0,-24 26 0,25-26 16,-25 1-16,0-1 0,25 1 0,-25 0 15,0-1-15,0 1 0,25-1 0,-25-24 16,0 25-16,0-25 0,0-1 15,25 1-15,-25 0 0</inkml:trace>
  <inkml:trace contextRef="#ctx0" brushRef="#br0" timeOffset="-106204.61">20141 15825 0,'50'-24'16,"-25"24"-16,0 0 15,-1 0-15,1 0 16,0 0-16,0 0 16,-25-25-16,25 25 0,-1 0 15,1 0-15,0 0 16,0 0-16,0 0 15,-1-25-15,1 25 0,0 0 16,0 0-16,0 0 0,-1 0 0,1 0 16,0 0-16,0 0 0,0 0 0,0 0 15,-1 0-15,1 0 0,0 0 0,0-25 16,0 25-16,-1 0 0,1 0 0,0 0 16,0 0-16,0-25 0,-1 25 0,1 0 15,0 0-15,0 0 0,0 0 0,-1 0 16,1-24-16,0 24 0,0 0 15,0 0-15,-1 0 0,1 0 0,0 0 16,0 0-16,0 0 0,-1 0 0,1-25 16,0 25-16,0 0 0,0 0 0,-1 0 15,1 0-15,25 0 0,-25 0 0,-1 0 16,26-25-16,-25 25 0,0 0 0,24 0 16,-24 0-16,0 0 0,0 0 0,0 0 15,-1 0-15,1 0 0,0 0 0,0 0 16,0 0-16,-1 0 0,1 0 0,0 0 15,0 0-15,0 0 0,24 0 0,-24 0 16,0 0-16,0 0 0,24 0 0,-24 0 16,0-25-16,24 25 0,-24 0 0,0 0 15,25-25-15,-26 25 0,1 0 0,0 0 16,25 0-16,-26 0 0,1 0 16,0 0-16,0 0 0,0 0 15,0 0-15,-1 0 0,26 0 16,-25 0-16,0 0 15,-1 0-15,1-24 0,0 24 0,0 0 16,0 0-16,-1 0 0,1 0 0,0 0 16,0 0-16,0 0 0,-1 0 0,1 0 15,0 0-15,0 0 16,0 0-16,-1 0 0,1 0 16,0 0-16,0 0 0,0-25 0,-1 25 15,1 0-15,25 0 0,-25-25 0,24 25 16,-24 0-16,0 0 0,24-25 15,-24 25-15,0 0 0,0 0 0,0 0 16,-1 0-16,1 0 0,0 0 0,0 0 16,0 0-16,0 0 15,-1 0 1,1 0-16,0 0 16,0 0-16,0 0 15,-1 0-15,1 0 16,-25-25-16,25 25 0,0 0 15,0 0-15,-1 0 0,1 0 16,0 0-16,0 0 16,0 0-16,-1 0 0,1 0 0,0 0 15,0-24-15,0 24 0,-1 0 16,1 0-16,0 0 0,0 0 16,0 0-16,-1 0 15,1 0-15,0 0 16,0 0-16,0 0 15,-1 0-15,1 0 0,0 0 16,0 0-16,0 0 0,-1 0 16,1 0-16,0 0 0,0 0 15,0-25-15,0 25 0,-1 0 16,1 0-16,0 0 16,0 0-16,0 0 0,-1 0 15,1 0-15,0 0 16,0 0-16,0 0 15,-1 0-15,1 0 16,0 0-16,0 0 0,0 0 16,-1 0-16,1 0 0,0 0 0,0 0 15,0 0-15,-1 0 0,1 0 16,0 0-16,0 0 0,0 0 16,-1 0-16,1 0 15,0 0-15,0 25 16,0-25-16,-1 0 15,1 0-15,0 0 0,0 0 16,0 0-16,-1 0 0,1 0 16,0 0-16,0 0 0,0 0 15,0 0-15,-1 0 0,1 24 16,0-24-16,0 0 0,0 0 16,-1 0-1,1 0 1,0 0-1,0 0-15,0 0 16,-1 0-16,1 0 16,0 0-16,0 0 15,0 0-15,-1 0 16,1 0-16,0 0 0,0 0 16,0 0-16,-1 0 15,1 0-15,0 0 16,0 0-16,0 0 15,-1 0-15,1 0 16,0 0 0,0 0-16,0 0 15,-1 0-15,1 0 16,0 0 0,-25 25-16,25-25 0,0 0 15,-1 0 1,1 0-1,0 0-15,0 0 16,0 0 0,-1 0-16,1 0 15,0 0 1,0 0-16,0 0 16,-25 25-16,25-25 0,-1 0 15,1 0 1,0 0-1,0 0-15,0 0 16,-1 0-16,1 0 16,0 0-16,0 0 15,0 0 1,-1 0 0,1 0-1,0 0-15,0 0 16,0 0-1,-1 0-15,1 0 16,0 0 0,0 0-1,0 25-15,-1-25 16,1 0-16,0 0 16,0 0-16,-25 25 0,25-25 0,-1 0 15,1 0-15,0 0 16,0 0-16,0 0 15,-1 0 1,1 0 0,0 0-1,0 0 1,0 0 0,-25 24-16,24-24 15,1 0-15,0 0 16,0 0-1,0 0 17,0 0-17,-1 0-15,1 0 16,0 25-16,0-25 16,0 0-16,-1 0 15,1 0-15,0 0 0,0 0 16,0 0-1,-1 25-15,1-25 47,0 0-31,0 0 0,0 0-16,-1 0 15,1 0-15,0 0 16,0 0-1,0 0 1,-1 0-16,1 0 16,0 0-16,0 0 0,0 0 15,-1 0-15,1 0 16,0 0-16,0 0 16,0 0-16,-1 0 0,1 0 15,0 0-15,0 0 0,0 0 16,-1 0-16,1 0 0,0 0 15,0 0-15,0 0 16,0 0-16,-1 0 0,1 0 16,0 0-16,0 0 0,0 0 15,-1 0-15,1 0 0,0 0 16,0 0-16,0 0 16,-1 0-16,1 0 0,0 0 0,0 0 15,0 0-15,-1 0 0,1 0 16,0 0-16,0 25 0,0-25 15,-1 0-15,1 0 0,0 0 0,0 0 16,0 25-16,-1-25 0,1 0 16,0 0-16,0 0 0,0 0 15,-1 24-15,1-24 0,0 0 16,0 0-16,0 0 0,-25 25 0,24-25 16,1 0-16,0 0 0,0 0 0,-25 25 15,25-25-15,-1 0 0,1 0 0,0 0 16,0 25-16,0-25 15,0 0-15,-1 0 0,1 0 16,0 0-16,0 25 0,0-25 0,-1 0 16,1 0-16,0 0 0,0 24 0,0-24 15,24 0-15,-24 0 0,0 0 0,0 0 16,-1 25-16,1-25 0,0 0 0,0 0 16,0 0-16,-1 0 0,1 25 0,0-25 15,0 0-15,0 0 0,-1 0 0,1 0 16,0 0-16,0 0 0,0 0 0,-1 0 15,1 0-15,0 0 0,25 0 16,-26 0-16,1 0 0,0 0 0,0 0 16,0 0-16,0 0 0,-1 0 0,1 0 15,0 0-15,0 0 0,0 0 16,-1 0-16,1 0 16,0 0-16,0 0 15,0 0 1,-1 0-16,1 0 0,0 25 15,0-25-15,0 0 0,-1 0 16,1 25-16,0-25 0,0 0 16,0 0-16,-25 24 0,24-24 15,1 0-15,0 0 63,0 0-48,0 0-15,-1 0 16,-24 25 47,0 0-48,-24 0 1,24 0-16,0-1 15,0 1-15,-25 0 0,25 0 16,0 0-16,0-1 0,-25 1 0,25 25 16,-25-25-16,25-1 0,0 1 0,-25 0 15,25 25-15,-24-25 0,24-1 0,0 26 16,-25-25-16,25 0 0,0 24 0,0-24 16,0 0-16,-25 0 0,25 24 0,0-24 15,0 0-15,0 24 0,0-24 0,0 0 16,0 0-16,0 0 0,0-1 15,0 1-15,0 0 0,0 0 0,0 0 16,0-1-16,0 1 0,-25 0 16,25 0-16,-25-25 15,25 25-15,0-1 16,0 1 0,0 0-1,-24-25 1,24 25-16,-25-25 78,0 0-62,0 0-16,0 0 15,1 0-15,-1 0 0,0-25 16,0 25-16,0 0 0,1 0 15,-1 0-15,25-25 0,-25 25 0,0 0 16,0 0-16,-24-25 0,24 25 0,0-24 16,0 24-16,0 0 0,1 0 0,-26-25 15,25 25-15,0 0 0,-24-25 0,24 25 16,0 0-16,-24-25 0,24 25 0,0 0 16,-25 0-16,26-25 0,-1 25 0,-25 0 15,25-24-15,1 24 0,-1 0 0,0 0 16,0 0-16,0 0 0,1-25 15,-1 25-15,0 0 0,0 0 0,0 0 16,1-25-16,-1 25 0,0 0 0,0 0 16,-24-25-16,24 25 0,0 0 0,0 0 15,0 0-15,0-25 0,1 25 0,-1 0 16,0 0-16,0 0 0,0 0 16,1 0-16,-1 0 0,0 0 15,-25 0-15,26 0 0,-1 0 0,0-24 16,-25 24-16,26 0 0,-1 0 0,-25 0 0,25 0 15,1 0-15,-1 0 0,-25 0 16,25 0-16,1 0 0,-1 0 0,-25 0 16,25 0-16,1 0 0,-1 0 0,0 0 15,0 0-15,0 0 0,1 0 0,-1 0 16,0 24-16,0-24 0,0 0 0,-24 0 16,24 0-16,0 0 0,-25 0 0,26-24 15,-1 24-15,0 0 0,-25-25 0,26 25 16,-26 0-16,25 0 0,0 0 0,-24-25 15,24 25-15,0 0 0,0 0 0,-24 0 16,24 0-16,0 0 0,0 0 0,1 0 16,-1 0-16,-25 0 0,25 0 0,1 0 15,-1 0-15,0 0 16,0 0-16,0 0 0,1 0 0,-26 0 16,0 0-16,26 0 0,-1 0 0,0 0 15,-25 0-15,25 0 0,1 0 0,-1 0 16,0 0-16,0 0 0,0 0 0,-24 0 15,24 0-15,0 0 0,0 0 0,1 0 16,-1 0-16,0 0 0,-25 0 0,26 0 16,-1 0-16,-25 0 0,25-25 0,-24 25 15,24 0-15,0 0 0,-24 0 0,24 0 16,-25 0-16,25 0 0,1 0 0,-1 0 16,0 0-16,0 0 0,0 0 0,1 0 15,-1 0-15,0 0 0,0 0 0,0 0 16,0 25-16,1-25 0,-1 0 15,0 0-15,-25 0 0,26 0 0,-1 0 16,-25 0-16,25 0 0,-24 0 0,24 0 16,0 0-16,-24 0 0,24 0 0,-25 0 15,1 0-15,24 0 0,-25 0 0,25 0 16,-24 0-16,24 25 0,-25-25 0,26 0 16,-26 0-16,25 0 0,-24 0 0,24 0 15,-25 0-15,1 0 0,24 0 16,-25 0-16,0 0 0,1 0 0,24 0 0,-25 0 15,1 0-15,-1 0 0,1 0 0,-1 0 16,0 0-16,1 0 0,24 0 0,-25 0 16,1 0-16,-1 0 0,25 0 15,-24 0-15,-1 0 0,25 0 0,-24 0 16,-1 25-16,1-25 0,24 0 0,-25 0 16,0 0-16,1 0 0,-1 0 0,-24 0 15,24 0-15,1 0 0,-1 0 0,0 24 16,1-24-16,-1 0 0,1 0 0,-1 0 15,0 0-15,1 0 0,-1 0 0,1 0 16,-1 0-16,25 25 0,-24-25 0,24 0 16,-25 0-16,0 0 0,26 0 0,-26 0 15,25 0-15,-24 25 0,-1-25 0,25 0 16,-24 0-16,-1 0 0,0 25 16,1-25-16,-1 0 0,25 0 0,-24 25 15,-1-25-15,25 0 0,-24 0 0,-1 24 16,25-24-16,-24 0 0,24 25 0,-25-25 15,26 0-15,-26 25 0,25-25 0,0 0 16,-24 0-16,24 25 0,0-25 0,-25 0 16,26 25-16,-1-25 0,0 0 0,-25 24 15,26-24-15,-26 0 0,25 0 0,-24 25 16,24-25-16,-25 0 0,25 25 0,-24-25 16,24 0-16,-25 25 0,26-25 0,-26 0 15,25 25-15,0-25 0,1 0 16,-26 24-16,25-24 0,0 0 0,1 0 15,-1 25-15,0-25 0,0 0 0,0 0 16,1 0-16,-1 0 0,0 25 0,0-25 16,0 0-16,0 0 0,1 0 0,-1 0 15,0 0-15,0 0 0,0 25 0,-24-25 16,24 0-16,0 0 0,0 0 0,-24 0 16,24 0-16,0 25 0,-24-25 15,24 0-15,-25 0 0,25 24 0,-24-24 0,24 0 16,-25 0-16,26 0 0,-1 25 0,-25-25 15,25 0-15,1 0 0,-1 0 16,0 0-16,0 25 16,0-25-16,1 0 15,-1 0-15,0 25 16,0-25-16,0 0 0,0 0 16,1 0-16,-1 25 0,0-25 15,-25 0-15,26 0 0,-1 0 0,0 0 16,0 25-16,0-25 0,1 0 0,-26 0 15,25 0-15,0 0 0,1 0 16,-1 0-16,0 0 0,0 0 0,0 0 16,1 0-16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1T06:39:24.185"/>
    </inkml:context>
    <inkml:brush xml:id="br0">
      <inkml:brushProperty name="width" value="0.05292" units="cm"/>
      <inkml:brushProperty name="height" value="0.05292" units="cm"/>
      <inkml:brushProperty name="color" value="#FF0000"/>
    </inkml:brush>
  </inkml:definitions>
  <inkml:trace contextRef="#ctx0" brushRef="#br0">1910 2406 0,'-25'0'16,"25"-25"-16,0 0 15,0 1 1,0-1 0,-25 0-1,25 50 63,0 0-78,0-1 16,0 1-16,0 0 0,0 0 0,0 0 16,0-1-16,0 26 0,0-25 0,0 24 15,0-24-15,0 25 0,25 0 0,-25-26 16,0 26-16,25-25 0,-25 24 0,0-24 15,0 0-15,25 25 0,-25-26 0,0 1 16,0 0-16,0 0 0,25 0 16,-25-1-16</inkml:trace>
  <inkml:trace contextRef="#ctx0" brushRef="#br0" timeOffset="120.25">1984 2604 0,'0'0'0,"-24"-24"15</inkml:trace>
  <inkml:trace contextRef="#ctx0" brushRef="#br0" timeOffset="1235.23">2356 4465 0,'0'-25'0,"0"0"15,-24 25-15,24-25 0,0 1 16,-25-1-16,25 0 0,-25 0 15,25 0-15,0 1 0,-25-1 16,25 0-16,0 0 16,0 0-1,-25 25-15,25 25 32,0 0-32,0 0 15,0 24-15,0-24 0,0 0 16,0 25-16,0-1 0,0 1 0,0-1 0,0 1 15,25 0-15,-25-1 0,0 1 0,0-1 16,0 1-16,25-25 0,-25 25 16,0-26-16,0 26 0,25-25 0</inkml:trace>
  <inkml:trace contextRef="#ctx0" brushRef="#br0" timeOffset="1511.37">2356 4614 0,'0'0'0,"0"-50"0,-49-99 32,49 124-32,-25 1 0,25-1 15,-25 0-15,0 0 0,25 0 16,0 1-16,-24-1 0,24 0 0,0 0 16,0 0-16,0 1 15,24-1 1,1 25-1,-25-25-15,25 25 0,0-25 0,0 25 16,-1-25-16,1 25 0,0-24 0,0 24 16,24 0-16,-24-25 0,0 25 0,0 0 15,0 0-15,-1 0 16</inkml:trace>
  <inkml:trace contextRef="#ctx0" brushRef="#br0" timeOffset="1694.53">2208 4415 0,'0'0'0,"0"25"0,-25 49 16,25-49-1,25-25 1,-1 0-16,1 0 16,0 0-16,0-25 0,0 25 0,-1-24 15,1-1-15,0 25 0,0-25 0,24 25 16,-24-25-16,0 25 0,0-25 0,0 25 15</inkml:trace>
  <inkml:trace contextRef="#ctx0" brushRef="#br0" timeOffset="2010.81">3001 4043 0,'0'0'0,"0"-25"0,25-49 16,-25 49-16,-25 0 15,1 25 17,24 25-32,0 0 0,-25 0 15,25 0-15,0-1 0,-25 1 0,25 25 16,-25-25-16,25 24 0,0 1 0,-25-1 15,25 1-15,0 0 0,0-1 0,0 1 16,0-1-16,0 1 0,0 0 0,0-1 16,25 1-16,0-1 0,-25-24 0,25 25 15,0-25-15,-1 24 0,26-24 16,-25 0-16,0-25 0</inkml:trace>
  <inkml:trace contextRef="#ctx0" brushRef="#br0" timeOffset="2387.4">3473 4366 0,'0'0'15,"-25"-124"1,0 99-16,0 0 16,0 25-1,25 25-15,-24 0 16,24-1-16,0 1 15,-25 0-15,25 0 0,0 0 16,0-1-16,0 1 0,0 0 16,0 0-16,25 0 0,-25-1 15,24-24-15,-24 25 0,25-25 0,0 25 16,-25 0-16,25-25 0,0 25 0,-1-1 16,1-24-16,-25 25 0,25 0 0,0-25 15,0 25-15,-25 0 0,24-25 0,1 24 16,0 1-1,-50-25 1,0 25-16,1-25 0,-1 0 16,0 25-16,-25-25 0,26 0 0,-1 0 15,0 0-15,0 0 0,0 0 16,1 0-16,-1-25 0</inkml:trace>
  <inkml:trace contextRef="#ctx0" brushRef="#br0" timeOffset="2711.44">3721 3969 0,'0'0'0,"0"-25"16,-50-124-1,25 124-15,25 1 16,25 48-1,0 1 1,0 0-16,-25 0 0,25 0 16,-1 24-16,1-24 0,25 25 0,-25-1 15,-1 1-15,1-1 0,0 1 0,0 0 16,0-1-16,-1 1 0,1 24 0,0-24 16,0-1-16,-25 1 0,25 24 0,-25-24 15,0 0-15,0-1 0,-25 1 0,25-25 16,-25 24-16,0-24 0,25 25 0,-25-25 15,1-1-15,-1 1 0,25 0 16,-25 0-16</inkml:trace>
  <inkml:trace contextRef="#ctx0" brushRef="#br0" timeOffset="3020.41">4638 4440 0,'0'0'0,"0"-25"47,25 25-31,0 0-1,0-25-15,0 25 16,-1 0-16,1 0 0,0-24 16,0 24-16,0 0 0,0 0 0,-1 0 15,1-25-15,0 25 0</inkml:trace>
  <inkml:trace contextRef="#ctx0" brushRef="#br0" timeOffset="3174.88">4713 4589 0,'0'0'0,"0"25"16,-25-25-16,25 24 0,0 1 16,25-25-1,0 0 1,-1 0-16,1-25 0,0 25 0,0 0 16,0-24-16,0 24 0,-1 0 0,1 0 15,0 0-15,0-25 0,0 25 0</inkml:trace>
  <inkml:trace contextRef="#ctx0" brushRef="#br0" timeOffset="5068.64">6896 3671 0,'0'-25'16,"0"0"-16,0 1 15,25 24 1,-1-25-1,1 25 1,0 0 0,0 0-1,0 0-15,-1 0 0,1 0 16,0 0-16,0 0 16,0 25-16,-1-25 15,1 24-15,-25 1 16,25 0-16,-25 0 0,0 0 15,0 0-15,0-1 0,-25 1 0,25 0 16,-25 0-16,1 0 0,-1-1 0,0 1 16,0 0-16,0 0 0,1 0 0,-1-1 15,0 1-15,0 0 0,0 0 16,1 0-16,-1-1 0,0-24 0,0 25 16,0 0-16,0 0 0,1-25 15,24 25-15,24-25 31,-24-25-15,25 25-16,0-25 0,0 25 0,0 0 16,0-25-16,24 25 0,-24-25 0,0 25 15,24-24-15,-24 24 0,0 0 16,0-25-16,24 25 0,-24 0 0,0 0 16,0 0-16,24 0 0,-24-25 0,0 25 15,0 0-15,0 0 0,-1 0 0,1 0 16,0 0-16</inkml:trace>
  <inkml:trace contextRef="#ctx0" brushRef="#br0" timeOffset="5810.42">5482 4738 0,'25'0'63,"-1"0"-48,1 0-15,0 0 16,0 0-16,0 0 0,-1 0 15,1 0-15,0 0 0,0 0 16,0 0-16,24 0 0,-24 0 0,0 0 16,25 0-16,-26 0 0,26 0 0,0 0 15,-1-25-15,1 25 0,24 0 0,-24-25 16,24 25-16,-24 0 0,24-25 0,1 25 16,-1 0-16,-24-25 0,24 25 0,0-24 15,1 24-15,74-25 16,-75 25-16,1-25 0,-1 25 0,-24-25 15,24 25-15,0 0 0,1-25 0,-1 25 16,1 0-16,-26-24 0,26 24 0,-26 0 16,1-25-16,24 25 0,-24 0 0,0 0 15,-1 0-15,1 0 0,-1 0 0,1 0 16,0-25-16,-1 25 0,-24 0 0,25 0 16,-1 0-16,1 0 0,-25 0 0,24 0 15,-24 0-15,25 0 0,-26 0 0,1 0 16,0-25-16,0 25 0</inkml:trace>
  <inkml:trace contextRef="#ctx0" brushRef="#br0" timeOffset="6868.36">5631 5283 0,'24'0'0,"-24"-24"15,25 24 1,-25-25-16,-25 25 62,25 25-62,-24-1 0,-1-24 16,0 25-16,0 0 16,0 0-16,25 0 15,-24-25-15,24 24 0,0 1 16,0 0 0,24-25-1,-24 25-15,25-25 0,0 0 16,0 25-16,0-25 0,-1 0 15,1 24-15,0-24 16,-25 25-16,25-25 0,0 25 16,-1 0-1,-24 0-15,25-25 0,-25 24 16,0 1-16,-25 0 16,1 0-16,-1-25 15,0 25-15,0-25 0,-24 24 16,24-24-16,0 0 0,0 0 0,0 0 15,1 0-15,-1 0 0,0 0 0,0 0 16,25-24-16,-25-1 16</inkml:trace>
  <inkml:trace contextRef="#ctx0" brushRef="#br0" timeOffset="7123.77">5953 5482 0,'25'-25'16,"0"25"0,0-25-1,-1 25 1,1 0-16,0 0 0,0 0 15,0 0-15,-1-25 0,1 25 16,0 0-16,0 0 0,0 0 16,-1-24-16,1 24 0,0-25 15</inkml:trace>
  <inkml:trace contextRef="#ctx0" brushRef="#br0" timeOffset="7368.2">6102 5283 0,'0'0'0,"0"-24"31,-25 24-31,25 24 31,0 1-31,0 0 16,25 0-16,-25 0 15,0-1-15,0 1 0,25-25 0,-25 25 16,0 0-16,0 0 0,0-1 0,25 1 16,-25 0-16,0 0 0,0 0 0,24-25 15</inkml:trace>
  <inkml:trace contextRef="#ctx0" brushRef="#br0" timeOffset="7646.81">6449 5283 0,'0'-24'0,"0"48"0,0-73 15,0 24-15,0 0 16,25 25 15,-25 25 0,0 0-31,0 0 16,0-1-16,0 1 0,0 0 0,0 0 16,0 0-16,0-1 0,0 26 0,0-25 15,0 0-15,0-1 0,0 26 0,0-25 16,25 0-16,-25-1 0,0 1 0,25-25 16</inkml:trace>
  <inkml:trace contextRef="#ctx0" brushRef="#br0" timeOffset="8244.26">5259 5035 0,'0'-24'31,"0"48"0,0 1-15,-25 0-16,25 0 15,-25 0-15,25-1 0,-25 1 0,25 0 16,0 0-16,-25 0 0,25 24 0,0-24 16,0 25-16,0-26 0,0 26 0,0-25 15,0 24-15,0 1 0,25-25 0,0 24 16,-25-24-16,25 25 0,0-25 15,-1 24-15,1-24 0,0 0 0,0 0 0,0 0 16,-1-1-16,26 1 0,-25-25 16,0 25-16,24-25 0,-24 25 0,0-25 15,0 25-15</inkml:trace>
  <inkml:trace contextRef="#ctx0" brushRef="#br0" timeOffset="8899.54">6524 4961 0,'0'-25'31,"24"25"0,1 0 16,0 0-31,0 0-1,-25 25-15,25-25 0,-25 25 0,24 0 16,1-1-16,-25 1 0,25 0 0,0 0 16,0 24-16,-25-24 0,24 25 0,-24-25 15,25 24-15,-25-24 0,25 0 0,-25 24 16,0-24-16,0 25 0,25-25 0,-25-1 15,0 26-15,0-25 0,0 0 0,-25 24 16,25-24-16,-25 0 0,25 0 0,-25-1 16,25 26-16,-24-25 0,-1 0 15,25 0-15,0-1 0,-25-24 16,25 25-16,0 0 16</inkml:trace>
  <inkml:trace contextRef="#ctx0" brushRef="#br0" timeOffset="9815.1">7268 4936 0,'0'-25'16,"25"1"-1,-25-1 1,0 50 31,0-1-31,-25 1-1,25 0-15,-25-25 0,25 25 0,-25 0 16,25-1-16,-25 1 0,25 0 15,-24 0-15,24 0 0,-25-1 0,25 1 16,0 25-16,-25-25 0,25-1 0,0 1 16,0 0-16,0 0 0,0 24 0,0-24 15,0 0-15,0 25 0,0-26 0,25 26 16,-25-25-16,25 0 0,-1 24 0,-24-24 16,25 0-16,0 0 0,0-1 0,0 1 15,-1 0-15,1 0 0,25 0 0,-25 0 16,-1-25-16,1 0 0,0 24 0</inkml:trace>
  <inkml:trace contextRef="#ctx0" brushRef="#br0" timeOffset="10271.53">7689 5159 0,'0'0'0,"0"-24"16,0-1-1,-24 25 1,24 25-16,-25-25 0,25 24 16,-25-24-16,25 25 0,-25-25 0,0 25 15,1 0-15,24 0 16,-25-25-16,25 24 0,-25-24 15,25 25-15,25 0 16,0-25 0,-25 25-16,24-25 0,1 0 15,0 0-15,-25 25 0,25-25 16,0 0-16,-1 24 0,1 1 16,0-25-16,-25 25 0,25-25 15,-25 25-15,25-25 0,-25 25 16,0-1-16,0 1 15,0 0-15,-25-25 0,25 25 16,-25-25-16,0 25 16,0-25-16,1 0 0,-1 0 15,0 0-15,0 0 0,0 0 0,1 0 16,-1 0-16,25-25 0,-25 25 0,0-25 16</inkml:trace>
  <inkml:trace contextRef="#ctx0" brushRef="#br0" timeOffset="10607.1">7987 5259 0,'-25'0'32,"50"0"-1,0 0-15,0 0-1,0 0 1,-1 0-16,1-25 15,0 25-15,0 0 0,0 0 16,-1 0-16,1-25 0,0 25 0,0 0 16,0 0-16</inkml:trace>
  <inkml:trace contextRef="#ctx0" brushRef="#br0" timeOffset="10847.66">8086 5085 0,'0'-25'31,"0"50"-15,0 0-16,0 0 15,0-1-15,0 1 0,0 0 0,0 0 16,0 0-16,0-1 0,0 1 0,0 0 15,0 0-15,25 24 0,-25-24 16,0 0-16,0 0 0,0 0 16</inkml:trace>
  <inkml:trace contextRef="#ctx0" brushRef="#br0" timeOffset="11290.96">8409 5110 0,'0'0'16,"25"-25"-16,-1 0 15,1 25-15,-25-25 0,25 25 16,0 0 0,0 0-1,-1 25-15,1 0 16,0 0-16,-25 0 15,25-1-15,-25 1 0,0 0 16,0 0-16,0 0 0,-25-25 0,25 24 16,-25 1-16,25 0 0,-25-25 0,25 25 15,-24 0-15,-1-1 0,0-24 16,25 25-16,-25 0 0,0-25 0,25 25 16,-24-25-16,-1 25 0,0-25 15,25 24-15,-25-24 0,25 25 16,0 0-1,25-25 1,0 0-16,0 0 0,-1 0 16,26-25-16,-25 25 0,0-25 0,24 25 15,-24 0-15,25-24 0,-26 24 0,1-25 16,0 25-16,0 0 0,0 0 0,-1-25 16,1 25-16,0 0 0,0 0 0,-25-25 15,25 25-15</inkml:trace>
  <inkml:trace contextRef="#ctx0" brushRef="#br0" timeOffset="11687.05">8905 4911 0,'0'0'16,"0"-24"-16,0-76 15,-25 75-15,50 50 47,0 0-47,-25 0 0,24 0 16,-24 0-16,0-1 0,25 1 0,-25 0 15,25 0-15,-25 0 0,25-1 0,-25 26 16,25-25-16,-25 0 0,0-1 0,25 1 16,-25 0-16,0 0 0,24 0 0,-24 24 15,0-24-15,0 0 0,0 0 0,0 24 16,0-24-16,0 0 0,-24 0 0,24 24 16,-25-24-16,25 0 0,-25 0 0,25-1 15,-25 1-15,25 0 0,-25 0 0,25 0 16,-25-25-16</inkml:trace>
  <inkml:trace contextRef="#ctx0" brushRef="#br0" timeOffset="12123.96">9277 4614 0,'25'0'16,"-50"0"-16,50-25 0,0 25 0,-25-25 15,24 25-15,1-25 16,0 25 0,-25 25-16,25 0 15,-25 0-15,0-1 0,0 1 16,0 0-16,0 0 0,0 0 15,0-1-15,-25 1 0,0 0 16,25 0-16,-25-25 0,25 25 0,-24 0 16,-1-1-16,0 1 15,0-25 1,25 25-16,25-25 31,0 0-15,0 0-16,-1 0 15,1 0-15,0 0 0,0 0 16,0 0-16,-1-25 0,26 25 0,-25 0 16,0 0-16,-1-25 0,1 25 0,0 0 15,0 0-15</inkml:trace>
  <inkml:trace contextRef="#ctx0" brushRef="#br0" timeOffset="12571.25">10269 4242 0,'25'0'47,"0"0"-31,0 0-16,-1 0 16,1 0-16,0 0 0,0 0 0,24 0 15,-24 0-15,25-25 0,-25 25 0,24 0 16,-24 0-16,0-25 0,0 25 0,-1 0 15,1 0-15</inkml:trace>
  <inkml:trace contextRef="#ctx0" brushRef="#br0" timeOffset="12779.69">10294 4440 0,'0'0'0,"-25"50"31,50-50-31,0 0 16,0 0-16,-1 0 15,1 0-15,25 0 0,-25 0 0,24 0 16,-24-25-16,25 25 0,-26 0 0,26 0 16,-25 0-16,24 0 0</inkml:trace>
  <inkml:trace contextRef="#ctx0" brushRef="#br0" timeOffset="14515.68">12005 3795 0,'0'-25'0,"0"1"16,0-1-16,0 0 15,0 0 1,-24 25-16,24 25 78,0 0-78,0 0 0,0-1 16,0 1-16,0 0 0,0 0 0,0 0 15,0-1-15,0 26 0,0-25 0,0 0 16,0 24-16,0-24 0,0 0 0,0 0 16,0-1-16,0 1 0,0 0 0,0 0 15,0 0-15,0-1 0,0 1 16,0 0-16</inkml:trace>
  <inkml:trace contextRef="#ctx0" brushRef="#br0" timeOffset="14984.73">12254 3845 0,'0'0'0,"0"-50"0,24-49 16,-24 74 0,25 25-16,-25 25 31,-25 0-16,25 0-15,0-1 0,-24 1 16,-1 0-16,25 0 0,-25 0 0,25-1 16,-25 1-16,25 0 0,0 0 15,-25 0-15,25-1 0,-25-24 0,25 25 16,0 0-16,-24-25 0,24 25 0,-25-25 16,25 25-16,-25-25 0,25 24 15,-25-24 1,25-24 31,25 24-47,-25-25 0,25 25 15,-25-25-15,25 25 16,-1 0 0,1 0-16,0 0 15,0 25-15,0-25 16,0 0-16,-1 25 0,1-1 15,0-24-15,25 0 0,-26 25 0,1-25 16,0 0-16,0 0 0,0 0 0,-1 25 16,1-25-16,0 0 0</inkml:trace>
  <inkml:trace contextRef="#ctx0" brushRef="#br0" timeOffset="15211.93">12725 3969 0,'25'-50'31,"-25"75"1,0 0-17,0 0-15,0-1 0,0 1 16,0 0-16,0 0 0,0 0 15,0-1-15,0 1 0,0 0 0,0 0 16</inkml:trace>
  <inkml:trace contextRef="#ctx0" brushRef="#br0" timeOffset="15618.78">11609 4638 0,'0'0'0,"24"0"16,1 0-1,0-24-15,0 24 0,0 0 0,24-25 16,1 25-16,-1 0 0,1-25 16,0 25-16,24-25 0,0 25 0,1-25 15,-1 25-15,1-24 0,24 24 0,0 0 16,0-25-16,1 25 0,-26 0 0,25 0 15,-24 0-15,-1 0 0,0 0 0,-24 0 16,0 0-16,-1 0 0,-24 0 0,25 0 16,-25 0-16,-1 0 0,1 0 15</inkml:trace>
  <inkml:trace contextRef="#ctx0" brushRef="#br0" timeOffset="16219.18">11981 5060 0,'24'-25'15,"-48"50"32,-1 0-31,0-25-16,0 0 15,25 25-15,-25-25 0,1 25 0,-1-1 16,0-24-16,25 25 0,-25-25 16,25 25-16,0 0 15,25-25-15,0 0 16,0 25-16,-1-25 15,1 0-15,0 0 0,-25 24 0,25-24 16,0 0-16,-1 25 0,1-25 0,0 25 16,0 0-16,0 0 15,-25-1-15,0 1 16,0 0-16,-25 0 16,0-25-16,0 25 0,0-25 15,1 24-15,-1-24 16,0 0-16,0 0 0,-24 0 0,24 0 15,0-24-15,0 24 0,0 0 0,1-25 16,24 0-16,-25 25 0,25-25 0</inkml:trace>
  <inkml:trace contextRef="#ctx0" brushRef="#br0" timeOffset="16440.58">12303 5234 0,'0'0'0,"50"0"31,-25 0-31,-1 0 16,1 0-16,0-25 0,0 25 16,0 0-16,-1 0 0,26 0 0,-25-25 15,0 25-15,-1 0 0,26 0 0,-25 0 16,0 0-16,-1 0 0</inkml:trace>
  <inkml:trace contextRef="#ctx0" brushRef="#br0" timeOffset="16671.59">12526 5085 0,'0'-25'15,"0"50"17,0 0-32,0 0 15,0-1-15,0 1 0,0 0 16,0 0-16,0 0 0,0 24 0,25-24 16,-25 0-16,25-25 0,-25 25 0,0-1 15,25 1-15,-25 0 0</inkml:trace>
  <inkml:trace contextRef="#ctx0" brushRef="#br0" timeOffset="16912.16">12998 5060 0,'0'0'0,"24"-25"0,51-74 31,-75 124-16,0 0 1,0 0-16,0-1 0,0 1 16,0 0-16,0 0 0,0 24 0,0-24 15,0 25-15,0-25 0,0 24 16,0-24-16,0 0 0,0 24 0,0-24 16,0 0-16,0 0 0,0 0 0,0-1 15</inkml:trace>
  <inkml:trace contextRef="#ctx0" brushRef="#br0" timeOffset="17319.59">14114 4514 0,'25'-24'32,"-1"24"-17,1-25-15,0 25 16,0 0-16,0 0 0,-1 0 0,1 0 16,25 0-16,-25 0 0,0 0 0,24-25 15,-24 25-15,0 0 0,0 0 0,-1 0 16,1 0-16,0 0 0</inkml:trace>
  <inkml:trace contextRef="#ctx0" brushRef="#br0" timeOffset="17537.45">14362 4291 0,'0'0'15,"0"25"17,0 0-32,0 0 15,0-1-15,0 1 0,0 0 0,0 0 16,0 0-16,0 24 0,0-24 16,0 0-16,25 74 15</inkml:trace>
  <inkml:trace contextRef="#ctx0" brushRef="#br0" timeOffset="17959.2">15255 3820 0,'0'0'15,"0"-50"1,0 26-16,-25 24 16,25 24 15,0 1-31,0 0 16,0 0-16,0 0 0,25-1 0,-25 26 15,0-25-15,0 24 0,25-24 0,-25 0 16,0 0-16,0 24 0,0-24 0,0 0 15,0 0-15,0 0 0,0-1 16</inkml:trace>
  <inkml:trace contextRef="#ctx0" brushRef="#br0" timeOffset="18363.12">15677 3770 0,'0'0'0,"24"-24"0,1-26 32,-50 50-32,25 25 15,-24-25-15,-1 25 0,0-1 16,0 1-16,0 0 0,1-25 0,-1 25 16,25 0-16,-25-1 0,0 1 0,25 25 15,-25-50-15,25 25 0,-24-1 0,24 1 16,-25 0-16,0 0 0,0-25 15,25 25-15,-25-25 16,25-25 15,25 25-31,-25-25 16,25 25-16,-25-25 0,25 25 16,-25-25-16,25 25 15,-1 0-15,1 0 16,0 0-16,0 25 15,0-25-15,-1 25 0,1-25 16,0 25-16,-25 0 0,25-25 0,0 24 16,-1-24-16,-24 25 0,25 0 15</inkml:trace>
  <inkml:trace contextRef="#ctx0" brushRef="#br0" timeOffset="18716.59">15974 4018 0,'0'0'0,"25"-24"0,49-1 31,-74 0-31,25 25 0,0 0 16,0 0-16,-25 25 0,25-25 16,-25 25-16,0-1 15,0 1-15,0 0 0,-25-25 0,25 25 16,-25 0-16,0-1 0,0 1 15,1 0-15,-26-25 0,25 0 0,0 25 16,1-25-16,-1 0 0,0 25 0,0-25 16,0 0-16,50 0 15,0 0 1,0 0-16,0 0 0,-1 0 16,1 0-16,0 0 0,0 0 0,24 0 15,-24 0-15,0 0 0,25 0 0,-26 0 16,1 0-16,0 0 0,0 0 0,0-25 15,-1 25-15,1 0 0,0 0 16</inkml:trace>
  <inkml:trace contextRef="#ctx0" brushRef="#br0" timeOffset="19060.18">15131 4514 0,'0'0'0,"-50"25"15,50 0 16,25-25-31,0 0 16,0 0-16,-1 0 0,1 0 0,0 0 16,0 0-16,24 0 0,-24 0 0,25 0 15,0-25-15,24 25 0,0-25 0,1 25 16,-1 0-16,1-24 0,24 24 16,-25 0-16,25 0 0,1-25 0,-26 25 15,0 0-15,1 0 0,-1 0 0,1 0 16,-26-25-16,-24 25 0</inkml:trace>
  <inkml:trace contextRef="#ctx0" brushRef="#br0" timeOffset="20306.89">15429 5035 0,'24'0'0,"-24"-24"0,25 24 16,-25-25-16,-25 25 47,1 0-31,-1 0-1,25 25-15,-25-25 0,25 24 16,-25-24-16,0 25 15,0 0 1,25 0 0,25-25-16,-25 25 15,25-25-15,0 0 0,-25 24 16,25-24-16,0 0 0,-1 25 16,1-25-16,0 25 0,0-25 15,0 25-15,-1 0 0,-24-1 16,25-24-16,-25 25 15,0 0-15,-25 0 16,1-25 0,-1 0-16,25 25 0,-25-25 0,0 0 15,0 0-15,1 0 0,-1 0 0,0 0 16,-25 0-16,25 0 0,1 0 0,-1-25 16,0 25-16,0-25 0,0 25 0,1-25 15,24 0-15,0 1 16</inkml:trace>
  <inkml:trace contextRef="#ctx0" brushRef="#br0" timeOffset="20591.05">15701 5209 0,'0'0'0,"25"-25"16,0 0-1,0 25 1,0 0-16,-1 0 16,1 0-16,0-24 0,0 24 15,0 0-15,-1 0 0,26 0 16,-25 0-16,0 0 0,-1 0 0,1 0 15,0 0-15,0 0 0,0 0 16</inkml:trace>
  <inkml:trace contextRef="#ctx0" brushRef="#br0" timeOffset="20795.27">15949 5011 0,'0'24'32,"0"1"-17,0 0-15,0 0 16,0 0-16,0-1 0,25 1 16,-25 0-16,0 0 0,25 0 0,-25-1 15,0 1-15</inkml:trace>
  <inkml:trace contextRef="#ctx0" brushRef="#br0" timeOffset="21223.58">16346 5035 0,'0'0'0,"25"-24"0,-25-1 0,25-25 16,-25 25-16,0 1 15,25 24-15,0 0 16,-1 0-16,1 0 16,0 24-16,0-24 0,-25 25 15,25-25-15,-25 25 0,24 0 16,1-25-16,-25 25 0,0-1 0,25 1 16,-25 0-16,0 0 0,0 0 0,-25-1 15,25 1-15,-25 0 0,1 0 16,-1 0-16,0-25 0,0 24 15,0-24-15,1 25 0,-1-25 0,0 0 16,0 25-16,0-25 0,0 25 16,1-25-16,24 25 15,24-25 1,1 0-16,0 0 16,0 0-16,0 0 0,0 0 15,-1 0-15,1 0 0,0-25 0,0 25 16,24 0-16,-24-25 0,0 25 15,0 0-15,24-25 0,-24 25 0,0 0 16,0-25-16,0 25 0,-1 0 0</inkml:trace>
  <inkml:trace contextRef="#ctx0" brushRef="#br0" timeOffset="21607.29">17190 4589 0,'24'0'32,"1"-25"-17,0 25-15,0 0 16,24-25-16,-24 25 0,0 0 0,25 0 15,-26-25-15,26 25 0,-25 0 0,25 0 16,-26 0-16,1-24 0,0 24 0,0 0 16,0 0-16,-1 0 0</inkml:trace>
  <inkml:trace contextRef="#ctx0" brushRef="#br0" timeOffset="21818.27">17462 4316 0,'0'0'0,"0"25"31,0 0-15,0-1-16,0 1 0,0 0 15,0 0-15,0 24 0,0-24 0,0 0 16,25 0-16,-25 24 0,0-24 0</inkml:trace>
  <inkml:trace contextRef="#ctx0" brushRef="#br0" timeOffset="22336.28">18653 3944 0,'-25'-74'16,"25"24"-16,0 25 0,-24 0 15,24 1-15,0-26 0,0 25 0,0 0 16,0 0-16,0 1 0,0-1 15,0 0-15,0 0 32,0 50-17,0 0-15,0 0 0,0-1 16,0 1-16,0 0 0,0 25 0,0-25 16,0 24-16,0-24 0,0 25 0,0-1 15,0 1-15,0-25 0,0 24 0,24-24 16,-24 25-16,0-26 0,0 1 0,0 0 15,25 0-15,-25 0 0</inkml:trace>
  <inkml:trace contextRef="#ctx0" brushRef="#br0" timeOffset="22757.72">19025 3770 0,'0'0'15,"25"-24"-15,25-51 16,-50 50 0,0 50-1,-25-25 1,0 25-16,0 0 0,25 0 16,-25-25-16,1 24 0,-1 1 15,0 0-15,25 0 0,-25 0 0,0-1 16,1 1-16,24 0 0,-25-25 0,25 25 15,-25 0-15,0-25 0,25 24 0,-25-24 16,1 25-16,-1-25 16,25-25-1,0 1 1,0-1 0,25 0-16,-1 25 15,-24-25-15,25 25 0,0 0 16,0 0-16,0 0 15,-1 25-15,1-25 16,-25 25-16,25-25 0,0 25 0,0-25 16,-25 24-16,24 1 0,1-25 0,0 25 15,0 0-15,0-25 0,-25 25 0,24-25 16</inkml:trace>
  <inkml:trace contextRef="#ctx0" brushRef="#br0" timeOffset="23231.29">19348 3944 0,'24'-50'16,"1"26"0,0 24-1,0 0 1,-25 24-16,25-24 15,-25 25-15,24 0 16,-24 0-16,0 0 16,-24-25-16,-1 0 15,25 24-15,-25-24 0,0 0 16,0 0-16,1 25 16,48-25 15,1 0-31,0 0 15,0 0-15,0 0 0,-1 0 16,1 0-16,0 0 16,0 25-16,-25 0 15,0 0-15,0-1 16,0 1-16,0 0 0,-25-25 16,25 25-16,-25-25 0,0 0 15,25 25-15,-24-25 0,-1 0 0,0 0 16,0 24-16,0-24 0,1 0 15,-1 0-15,0-24 0,0 24 16,0-25-16,1 25 16,-1 0-16</inkml:trace>
  <inkml:trace contextRef="#ctx0" brushRef="#br0" timeOffset="23583.34">18479 4415 0,'0'0'0,"-24"25"0,-26-25 31,75 25-16,0-25-15,-1 0 0,1 0 16,0 0-16,0 25 0,0-25 0,24 0 16,1 0-16,0 0 0,-1 0 15,26 0-15,-1 0 0,0 0 0,1 0 16,-1 0-16,1-25 0,24 25 0,-25 0 16,1 0-16,-26 0 0,26 0 0,-26 0 15,1 0-15,-25 0 0,24 0 0,-24 0 16,0 0-16,0 0 0</inkml:trace>
  <inkml:trace contextRef="#ctx0" brushRef="#br0" timeOffset="24428.78">18728 4936 0,'0'0'0,"0"-25"15,0 1 17,-25 24-17,0 0-15,25 24 16,-25-24-16,0 0 16,25 25-16,-24-25 0,-1 0 0,25 25 15,-25-25-15,0 25 0,0-25 16,0 25-1,25-1-15,25 1 32,0-25-32,0 25 15,0-25-15,0 25 0,-1-25 16,-24 25-16,25-25 0,0 0 16,-25 24-16,25-24 0,-25 25 0,25 0 15,-25 0 1,0 0-16,0-1 15,-25-24-15,25 25 16,-25-25-16,0 0 0,0 0 16,1 0-16,-1 0 15,0 0-15,0 0 0,0 0 16,0 0-16,1 0 0,-1 0 0,0-25 16,25 1-16,-25 24 15,25-25-15</inkml:trace>
  <inkml:trace contextRef="#ctx0" brushRef="#br0" timeOffset="24718.6">18926 5209 0,'0'0'0,"25"-25"16,0 0-16,-1 25 15,1 0 1,0-24-16,0 24 16,0 0-16,-1 0 0,1 0 0,0 0 15,0 0-15,0 0 0,-1 0 0,1 0 16,0 0-16,0 0 0,0 0 15,-1 0-15</inkml:trace>
  <inkml:trace contextRef="#ctx0" brushRef="#br0" timeOffset="24946.96">19199 5011 0,'0'24'47,"0"1"-47,0 0 0,0 0 16,0 0-16,0-1 0,0 1 16,0 0-16,0 0 0,0 0 15,0-1-15,0 1 0,0 0 0,0 0 16</inkml:trace>
  <inkml:trace contextRef="#ctx0" brushRef="#br0" timeOffset="25453.15">19571 4961 0,'0'0'0,"50"-25"16,-50 0 0,24 25-16,1 0 15,0 0 1,0 0-16,-25 25 16,25 0-16,-25 0 15,0 0-15,0-1 0,0 1 16,0 0-16,0 0 0,0 0 15,-25-1-15,25 1 16,-25 0-16,25 0 16,-25-25-16,25 25 0,-25-25 15,25 24-15,-24-24 0,24 25 16,-25-25-16,0 25 16,0-25-1,25 25 16,25-25-15,0 0-16,0-25 16,-1 25-16,1 0 0,0-25 15,25 25-15,-26 0 0,1 0 16,25 0-16,-25-25 0,24 25 0,-24 0 16,25 0-16,-26 0 0,1 0 0,25 0 15,-25 0-15,-1 0 0,1 0 16,0 0-16</inkml:trace>
  <inkml:trace contextRef="#ctx0" brushRef="#br0" timeOffset="26111.9">18331 4762 0,'0'0'0,"24"-24"16,-24-1-16,0 0 16,25 25-16,-25-25 31,0 50 0,-25-25-31,25 25 16,-24-25-16,24 25 0,-25-25 0,25 24 15,-25-24-15,25 25 0,-25 0 0,0 0 16,25 0-16,-24 0 0,-1-1 16,25 1-16,-25 0 0,0 0 0,25 24 15,-25-24-15,25 0 0,0 0 0,0 0 16,0 24-16,0-24 0,0 0 0,25 0 15,0-1-15,0 1 0,0 0 0,-1 0 16,150 99 0</inkml:trace>
  <inkml:trace contextRef="#ctx0" brushRef="#br0" timeOffset="26810.7">20166 4762 0,'0'-74'16,"0"49"-1,0 0 1,25 25 15,0 0-15,-25 25 0,25-25-16,-25 25 0,24-25 15,-24 25-15,25 0 16,0-1-16,-25 1 0,0 0 15,25-25-15,-25 25 0,0 0 0,0 0 16,25-1-16,-25 26 0,0-25 0,0 0 16,0-1-16,0 26 0,-25-25 0,25 0 15,-25 24-15,25-24 0,-25 0 0,25 0 16,-25-1-16,25 1 0,-24 0 0,24 0 16,-25 0-16,25 24 0,-25-24 0,0-25 15,25 25-15,-25 0 0,25-1 0,-24 1 16,-1 0-16</inkml:trace>
  <inkml:trace contextRef="#ctx0" brushRef="#br0" timeOffset="27310.89">20662 4638 0,'0'0'0,"25"0"15,0 0 1,0 0-16,0 0 31,-25 25-31,0 0 0,0 0 16,0 0-16,0-1 15,-25-24-15,25 25 0,-25-25 16,0 0-16,25 25 0,-25-25 16,0 0-16,25 25 15,-24-25-15,48 0 63,1 0-63,0 0 15,0 25-15,0-25 0,0 0 0,-1 0 16,1 0-16,0 0 0,0 0 0,0 0 16,-1 0-16,26 0 0,-25 0 0,0 0 15,-1 0-15,1 0 0,-25 25 16</inkml:trace>
  <inkml:trace contextRef="#ctx0" brushRef="#br0" timeOffset="30710.48">4837 6400 0,'0'-25'16,"25"25"-1,-25-25 1,0 50 46,0 0-62,25-1 16,-25 1-16,0 0 0,0 0 16,24 0-16,-24-1 0,0 1 0,0 0 15,0 0-15,0 0 0,0-1 16,0 1-16,0 0 0,0 0 0,0 0 15,0-1-15,0 1 16,0 0-16,0-50 63,0 0-48,0 1 1,-24 24-16,24-25 0,0 0 15,0 0-15,0 0 0,-25 25 16,25-24-16,0-1 0,0 0 16,0 0-16,0 0 0,0 1 0,0-1 15,0 0-15,0 0 16,0 0-16,0 1 16,0-1-1,0 0 1,0 0 62</inkml:trace>
  <inkml:trace contextRef="#ctx0" brushRef="#br0" timeOffset="31938.52">21729 4514 0,'0'-24'16,"25"24"15,0 0-31,-25-25 0,24 25 0,1 0 15,25 0-15,-1 0 0,1-25 0,0 25 16,-1 0-16,26-25 0,-1 25 0,0-25 16,26 25-16,-26 0 0,25-24 0,0 24 15,-24-25-15,24 25 0,-24 0 16,-1-25-16,0 25 0,-24 0 0,0 0 16,-1 0-16,-24 0 0,0 0 0,0 0 15,-25-25 1</inkml:trace>
  <inkml:trace contextRef="#ctx0" brushRef="#br0" timeOffset="32189.19">23589 4068 0,'0'0'0,"25"0"0,-25-25 16,0 0-16,0 50 31,0 0-31,0 0 0,0 0 16,0-1-16,25 26 0,-25-25 15,0 0-15,25-1 0,-25 1 0,24 0 16,-24 25-16,0-26 0</inkml:trace>
  <inkml:trace contextRef="#ctx0" brushRef="#br0" timeOffset="32600.8">23788 3845 0,'0'0'0,"-25"-25"0,-74-49 16,74 49-16,0 25 0,0-25 15,-24 25-15,24 0 0,0 0 0,-25 25 16,26-25-16,-1 25 0,-25-1 0,25 1 16,1 0-16,-1 25 0,0-1 0,0-24 15,0 25-15,1-1 0,24 1 0,-25-1 16,25 1-16,0 0 0,0-1 0,25 1 15,-1-1-15,1 1 0,0 0 0,0-1 16,0-24-16,24 25 0,-24-26 0,25 1 16,-1 0-16,1 0 0,-1-25 15,1 0-15,0 0 0,-1 0 0,26-25 0,-26 0 16,1 0-16,0 1 0,-1-1 16,1-25-16,-25 25 0,24-24 0,-49-298 31,-25 297-31,-24 0 15,-1 26-15,1-26 0,-1 25 0,-25 0 16,1 1-16,0 24 0,-1 0 0,1 0 16</inkml:trace>
  <inkml:trace contextRef="#ctx0" brushRef="#br0" timeOffset="33942.18">4862 6449 0,'0'-25'16,"0"1"0,0-1-1,25 0 1,-1 25 46,1 0-46,0 0 0,-25 25-16,25-25 15,-25 25-15,25-25 0,-25 24 0,24-24 16,1 25-16,-25 0 0,25-25 0,0 25 16,0 0-16,-1-1 0,1 1 15,0 0-15,0-25 0,-25 25 16,25-25-16,-25 25 0,24-25 0</inkml:trace>
  <inkml:trace contextRef="#ctx0" brushRef="#br0" timeOffset="34427.41">5432 6350 0,'0'0'0,"0"-25"0,25 0 15,0 1-15,-50 24 47,25 24-47,0 1 16,-25-25-16,25 25 0,-25 0 15,25 0-15,0-1 0,-24-24 16,24 25-16,0 0 0,-25 0 16,25 0-16,0-1 0,0 1 15,-25 0-15,25 0 31,0-50-15,25 25-16,-25-25 0,25 25 16,-25-25-16,0 1 0,24 24 0,-24-25 15,0 0-15,25 0 0,-25 0 0,25 1 16,-25-1-16,0 0 0,25 0 16,-25 0-16,25 1 0,-25-1 15,24 0 1,-24 50-1,0 0 1,25-25-16,-25 24 0,0 1 0,0 0 16,0 0-16,25 0 0,-25-1 0,0 1 15,0 0-15,0 0 0,0 0 16,25-1-16,-25 1 0,0 25 0,0-25 16,25-1-16,-25 1 0,0 50 15,24-51-15,-24 1 16</inkml:trace>
  <inkml:trace contextRef="#ctx0" brushRef="#br0" timeOffset="35095.43">5779 6548 0,'0'0'0,"0"-24"31,0 48 0,0 1-31,0 0 16,0 0-16,0 0 0,0-1 15,25 1-15,-25 0 0,25 0 16,-25 0-16,25-1 16,-25 1-16,25-25 15,0-25 1,-25 1-1,0-1-15,24 0 0,-24 0 16,0 0-16,0 1 0,25 24 16,-25-25-16,0 0 0,0 0 15,0 0-15,0 1 16,25 48 0,-25 1-1,25-25-15,-25 25 0,0 0 16,25 0-16,-1-1 0,-24 1 0,25-25 15,-25 25-15,25 0 0,0 0 0,0-1 16,-1 1-16,1-25 16,0 0-1,-25-25-15,25 25 16,-25-24-16,0-1 0,25 0 0,-25 0 16,0 0-16,0 1 0,0-1 0,0-25 15,0 25-15,0-24 0,-25 24 0,25-25 16,-25 26-16,25-1 0,0 0 0,-25-25 15,25 26-15,-25-1 0,25 50 47,0-1-47,0 1 0,0 0 16,0 25-16,25-26 0,-25 26 16,25-25-16,-25 24 0,0-24 0,25 25 15,-25-25-15,25-1 0,-1 1 0,-24 0 16,25-25-16,-25 25 0,25-25 0,-25 25 15,25-25-15,0 0 0,-1 0 16,1-25-16,0 0 0</inkml:trace>
  <inkml:trace contextRef="#ctx0" brushRef="#br0" timeOffset="35287">6573 6449 0,'0'0'0,"0"-25"0,0-24 0,0 24 0,0 0 16,0 0-16,0 1 0,-25-1 0,25 0 15,0 0-15,-24 25 0,-1 25 31,25 0-15,0 0-16,0-1 0,0 26 16,0-25-16,25 0 0,-25 24 0,24 1 15,-24-25-15,25 24 0,0-24 0,-25 0 16,25 24-16,0-24 0,-25 0 0,24 0 16,1-25-16,-25 25 0,25-25 0,0 24 15</inkml:trace>
  <inkml:trace contextRef="#ctx0" brushRef="#br0" timeOffset="35594.91">6499 6548 0,'0'0'0,"-25"0"0,-49 25 16,98-25 15,1 0-31,0-25 0,0 25 15,24 0-15,-24-24 0,25 24 0,-25-25 16,24 25-16,-24 0 0,0 0 16,0-25-16,-1 25 0,1 0 0,0 0 0,0-25 15,0 25-15,-25 25 32,0 0-17,0 0-15,25-1 16,-25 1-16,0 0 0,0 0 0,24 0 15,-24-1-15,25 1 0,-25 0 16,25 0-16,0 0 0</inkml:trace>
  <inkml:trace contextRef="#ctx0" brushRef="#br0" timeOffset="35739.53">6945 6325 0,'-24'-25'16</inkml:trace>
  <inkml:trace contextRef="#ctx0" brushRef="#br0" timeOffset="35978.99">7293 6449 0,'0'0'0,"0"-25"15,0 50 17,0 0-32,0 0 15,24 0-15,-24 24 0,0-24 0,25 25 16,-25-1-16,25 1 0,0-1 0,-25 1 15,25 0-15,-25-1 0,24 1 0,-24 0 16,25-1-16,-25-24 0,25 25 0,-25-1 16,0-24-16</inkml:trace>
  <inkml:trace contextRef="#ctx0" brushRef="#br0" timeOffset="36264.25">7367 6772 0,'0'0'0,"-25"-50"15,0-99 1,1 124-16,24 1 16,0-1-1,24 25-15,1 0 16,0 0-16,0 25 15,0-25-15,-1 0 0,-24 24 0,25 1 16,0 0-16,0 0 16,-25 0-16,25-1 0,-25 1 0,0 0 15,24-25-15,-24 25 0,0 0 0,0-1 16,0 1-16,-24-25 0</inkml:trace>
  <inkml:trace contextRef="#ctx0" brushRef="#br0" timeOffset="37074.98">7714 6747 0,'25'-25'0,"-25"0"16,0 0-16,0 1 15,0-1-15,0 0 16,0 0-16,25 0 15,-25 1-15,0-1 16,0 0-16,0 0 0,0 0 0,0 1 16,0-1-16,-25 0 0,25 0 0,0 0 15,-25 25-15,25-24 0,-25 24 0,25-25 16,-24 25-16,-1 0 16,25 25-1,0-1-15,-25 1 16,25 0-16,0 0 0,0 0 0,0 24 15,25-24-15,-25 0 0,25 0 0,-25 24 16,24-24-16,1 0 0,-25 0 0,25-25 16,-25 24-16,25 1 0,0-25 0,-1 0 15,-24 25-15,25-25 0,0 0 0,0-25 16,0 25-16,-25-25 0,24 25 16,-24-24-16,25-1 0,-25 0 0,25 0 15,-25 0-15,25 1 0,-25-1 0,0 0 16,0 0-16,25 25 15,-25-25-15,0 50 32,25-25-17,-25 25-15,0 0 0,24 24 16,1-24-16,0 0 16,0-25-1,0 0-15,-25-25 16,24 25-16,-24-25 0,25 25 0,-25-24 15,25-1-15,-25 0 0,25 0 0,-25 0 16,25 1-16,-25-1 16,24 25-16,-24-25 0,0 50 31,25-25-31,-25 25 0,0-1 0,0 1 16,0 0-16,25 0 0,-25 24 0,0 1 15,0 0-15,25-1 0,-25 1 0,0-1 16,25 1-16,-25 0 0,0-1 0,0 1 15,24 0-15,-24-1 0,0 1 0,0-25 16,0 24-16,0 1 0,0-25 0,0-1 16,0 1-16,0 0 0,0 0 15,-24-25-15,-1-25 16,0 25-16,0-25 16,0 0-16,1 1 0,-1-1 0,0-25 15,0 1-15,25-1 0,-25 0 0,25 1 16,0-1-16,0-24 0,0 24 0,0 0 15,25 1-15,0-26 0</inkml:trace>
  <inkml:trace contextRef="#ctx0" brushRef="#br0" timeOffset="37900.68">9823 6524 0,'0'0'15,"-25"0"1,50 0-1,-1 0 1,1 0-16,-25-25 0,25 25 16,0 0-16,0 0 0,24-25 0,-24 25 15,0 0-15,0-25 0,0 0 16,-1 25-16,-24-24 0,25 24 16,-25-25-16,0 0 15,-25 0-15,1 25 16,-1 0-16,0 0 0,0 0 15,0 0-15,0 0 0,1 25 16,-1-25-16,25 25 0,-25-25 0,25 25 16,-25-25-16,25 24 0,0 1 15,0 0-15,0 0 0,25 0 16,-25-1-16,25-24 0,0 25 16,-1 0-16,1-25 0,0 0 15,0 0-15,25 0 0,-26 0 0,1 0 16,0-25-16,25 25 0,-26-25 0,1 25 15,0-24-15,0 24 0,0-25 0,-1 0 16,1 25-16,-25-25 0,0 0 16,0 1-1,-25 24-15,1 0 16,-1 0-16,0 0 0,0 0 16,0 0-16,1 24 0,-1-24 15,0 25-15,0-25 0,0 25 16,25 0-16,0 0 15,0-1 1,25-24-16,-25 25 16,25-25-16,0 0 15,0 0-15,-1 0 0,1 0 16,-25-25-16,25 25 0,25 0 16,-26-24-16,1 24 15,0 0 1,-25 24-16,0 1 15,0 0-15,25 0 0,-25 24 16,0-24-16,0 25 0,0-25 0,0 24 16,0 1-16,0-25 0,0 24 0,25-24 15,-25 25-15,0-25 0,0 24 16,0-24-16,24 0 0,-24 0 0,0-1 16</inkml:trace>
  <inkml:trace contextRef="#ctx0" brushRef="#br0" timeOffset="38087.51">10220 6896 0,'0'0'0,"0"-25"0,0 0 31,24 25-15,1 0-16,0 0 0,0-25 0,0 25 15,-1 0-15,26 0 0,0-25 0,-26 25 16,26-24-16</inkml:trace>
  <inkml:trace contextRef="#ctx0" brushRef="#br0" timeOffset="38255.1">10914 6623 0,'0'0'0,"25"-25"16</inkml:trace>
  <inkml:trace contextRef="#ctx0" brushRef="#br0" timeOffset="38563.87">11633 6201 0,'0'0'0,"25"0"16,-25 25-1,0 0 1,0 0-16,0-1 0,0 1 16,0 0-16,0 0 0,0 0 0,0-1 15,0 1-15,0 0 0,0 0 0,25 0 16,-25-1-16,0 1 0</inkml:trace>
  <inkml:trace contextRef="#ctx0" brushRef="#br0" timeOffset="38978.11">11708 6127 0,'0'0'0,"0"-25"15,-25 0-15,-99-24 16,99 49-16,0 0 16,1 0-16,-1 0 0,0 24 0,0-24 15,0 25-15,1 0 0,-1 0 16,0 0-16,25-1 0,-25 26 0,25-25 16,-25 0-16,25-1 0,0 1 0,0 0 15,0 49-15,0-49 0,0 0 16,25 0-16,-25 0 0,25-1 0,0-24 15,0 25-15,-1 0 0,1-25 0,0 25 16,25-25-16,-26 0 0,26 0 0,0 0 16,-26 0-16,26 0 0,0-25 15,-1 0-15,-24 0 0,25 1 0,-1-1 16,-24 0-16,0 0 0,0 0 0,-1 1 16,1-26-16,-25 25 0,0 0 0,0 1 15,-25-1-15,1-25 0,-1 25 0,0 1 16,-25-1-16,1 0 0,-1 25 0,1-25 15,24 25-15,-25 0 0,1 0 0,24 0 16,-25 25-16,25-25 0,1 25 16,-1-25-16,0 25 0</inkml:trace>
  <inkml:trace contextRef="#ctx0" brushRef="#br0" timeOffset="39836.74">13816 6152 0,'0'0'0,"0"-25"0,-25-50 16,25 51-16,0-1 0,-24 0 16,24 0-16,-25 0 0,25 1 15,0-1 1,-25 25-16,25 25 31,0-1-31,0 1 0,0 0 16,0 0-16,0 24 0,0-24 0,0 0 15,0 25-15,0-26 0,0 26 0,0-25 16,25 24-16,-25-24 0,0 0 0,0 0 16,0 0-16,0-1 0,0 1 15,0-50 17,25 25-32,-25-24 0,0-1 0,24 0 15,1 0-15,-25 0 0,25 1 0,0-1 16,0 0-16,-1 25 0,1-25 15,0 0-15,25 25 0,-26 0 0,1-24 16,0 24-16,0 0 0,0 0 0,-1 0 16,1 24-16,0-24 0,0 25 0,0 0 15,-25 0-15,0 0 16,0-1-16,0 1 0,-25 0 16,25 0-16,-25 0 0,0-25 0,0 24 15,-24-24-15,24 25 0,-25-25 0,1 25 16,24-25-16,-25 0 0,1 0 0,24 0 15,0 0-15,0 0 0,1 0 0,-1-25 16</inkml:trace>
  <inkml:trace contextRef="#ctx0" brushRef="#br0" timeOffset="40332.82">14312 6201 0,'0'0'0,"50"-25"15,-50 50 17,0 0-32,0 0 15,0 0-15,25-25 16,-25 24-16,25-24 16,-25 25-16,24-25 0,1 0 15,0 0-15,0-25 16,0 1-16,-1-1 15,1 0-15,-25 0 0,25 0 0,0 1 16,-25-1-16,25 0 0,-25 0 16,24 25-16,-24-25 15,0 50 1,0 0-16,0 0 0,0 24 16,0-24-16,0 25 0,0-25 0,0 24 15,0 1-15,0-1 0,25 1 0,-25 24 16,0-24-16,25 0 0,-25-1 15,0 1-15,25-1 0,-25 1 0,0 0 0,0-1 16,0-24-16,0 25 0,-25-25 16,25-1-16,-25 1 0,0 0 0,25 0 15,-24-25-15,-1 25 0,0-25 0,0 0 16,0 0-16,-24-25 0,24 0 0,0 25 16,0-50-16,1 26 0,-26-51 15,25 26-15,25-1 0,0 0 0,0-24 16,0 24-16,25 1 0,0-26 0,0 26 15,-1-1-15,1 0 0,25 26 0</inkml:trace>
  <inkml:trace contextRef="#ctx0" brushRef="#br0" timeOffset="40951.33">16644 6127 0,'50'-75'16,"-26"75"-1,-24-24 1,-24 24 15,24 24-31,-25-24 0,0 25 16,0-25-16,25 25 0,-25-25 15,1 25-15,-1-25 0,0 25 16,0-25-16,25 24 16,0 1-1,25-25 1,0 25-16,0-25 0,-1 0 16,1 0-16,-25 25 0,25-25 0,0 0 15,0 25-15,-1-25 0,1 24 16,0 1-16,0 0 15,-25 0-15,0 0 16,0-1-16,0 1 16,-25-25-16,0 0 0,25 25 0,-25-25 15,1 0-15,-1 0 16,0 25-16,0-25 0,0 0 0,-24 0 16,24 0-16,0 0 0,0-25 0,1 25 15,-1-25-15,0 25 0,0-25 16,25 1-16</inkml:trace>
  <inkml:trace contextRef="#ctx0" brushRef="#br0" timeOffset="41159.21">16917 6276 0,'25'0'15,"-1"0"1,1 0 0,0 0-16,-25-25 0,25 25 0,0 0 15,-1 0-15,1 0 0,0 0 0,25 0 16,-26 0-16,1 0 0,0 0 0,0 0 16,0 0-16,-25-25 0,24 25 0</inkml:trace>
  <inkml:trace contextRef="#ctx0" brushRef="#br0" timeOffset="41390.74">17165 6102 0,'0'25'46,"0"0"-30,0-1-16,0 1 0,0 0 0,0 0 16,0 0-16,0-1 0,0 1 15,0 0-15,0 0 0,0 0 0,0-1 16,0 1-16,0 0 0,0 0 0</inkml:trace>
  <inkml:trace contextRef="#ctx0" brushRef="#br0" timeOffset="41612.15">17413 6003 0,'0'0'0,"0"-25"16,0 0-16,0 50 31,0 0-15,0 0-16,0-1 0,0 1 15,0 0-15,0 25 0,0-26 0,0 1 16,0 0-16,0 0 0,0 24 0,0-24 16,0 0-16,0 0 0,0 0 0</inkml:trace>
  <inkml:trace contextRef="#ctx0" brushRef="#br0" timeOffset="41943.35">17636 5730 0,'0'-50'16,"25"50"-1,-25 25 1,25 0-16,-25 0 0,0-1 16,25 1-16,-1 0 0,-24 0 15,25 25-15,0-26 0,-25 26 0,25-25 16,-25 24-16,25-24 0,-25 25 0,0-25 16,0 24-16,0-24 0,0 25 0,0-26 15,0 26-15,-25-25 0,25 0 0,-25 24 16,0-24-16,0 0 0,1 0 0,-1-1 15</inkml:trace>
  <inkml:trace contextRef="#ctx0" brushRef="#br0" timeOffset="42515.25">16371 5705 0,'0'25'31,"-25"0"-31,0-1 16,25 1-16,-24-25 15,24 25-15,-25 0 0,0 49 16,0-49-16,25 0 0,-25 0 16,25 0-16,-24-1 0,24 1 0,0 0 15,-25 0-15,25 0 0,0-1 0,0 1 16,-25 25-16,25-25 0,0-1 0,0 26 15,25-25-15,-25 0 0,25 24 0,-25-24 16,24 0-16,1 24 0,0-24 0,-25 0 16,25 25-16,0-26 0,-1 1 0,1 0 15,0-25-15,0 25 0,0 0 0,0-25 16</inkml:trace>
  <inkml:trace contextRef="#ctx0" brushRef="#br0" timeOffset="43864.98">5159 8062 0,'0'0'0,"0"-25"0,0 0 15,25 25-15,-25-25 16,25 25-1,-25-25 1,25 25-16,0 0 16,-25-25-16,24 25 15,1 0-15,0 0 16,0 0 0,0 0-1,-1 25-15,1-25 16,-25 25-16,25-25 0,-25 25 15,0 0-15,0 0 0,0-1 16,0 1-16,-25 0 0,0 0 16,25 0-16,-24-1 0,-1 1 15,0 0-15,25 0 0,-25-25 16,0 25-16,1-1 0,24 1 0,-25-25 16,25 25-16,-25-25 0,0 25 0,25 0 15,-25-25-15,1 0 16,24-25 31,24 25-47,-24-25 15,25 25-15,-25-25 16,25 25-16,0-25 0,0 25 16,-1 0-16,-24-24 0,25 24 15,0 0-15,0 0 0,0 0 0,-1 0 16,1 0-16,0 0 0,0 0 0,0 0 15,-1 0-15,1 0 0,0 0 0,0 0 16,0 0-16,-1 0 0,1 0 0,0 0 16,0 0-16,0 0 15</inkml:trace>
  <inkml:trace contextRef="#ctx0" brushRef="#br0" timeOffset="44387.71">4638 8632 0,'-24'0'31,"48"0"-15,1 0 0,0 0-16,0 0 0,0 0 15,-1 0-15,1 0 0,0 0 0,25-25 16,-25 25-16,24 0 0,1-25 0,-1 25 16,1 0-16,24-24 0,-24 24 0,24-25 15,1 25-15,-1-25 0,1 25 0,-1-25 16,0 25-16,-24-25 0,24 25 0,1-24 15,-25 24-15,-1-25 0,1 25 0,24 0 16,-49 0-16,25-25 0,-1 25 0,1 0 16,-25 0-16,24-25 0,-24 25 15,25 0-15,-26-25 0,1 25 0,0 0 16,0-24-16,24 24 0</inkml:trace>
  <inkml:trace contextRef="#ctx0" brushRef="#br0" timeOffset="45158.86">4936 9054 0,'0'-25'31,"-25"25"-15,25 25-1,-24-25-15,-1 25 0,0-1 16,0 1 0,0 0-16,25 0 15,0 0 1,0-1-1,0 1 1,25-25-16,0 0 16,-25 25-16,25-25 15,0 0-15,-1 25 0,1-25 16,0 25-16,0-25 16,0 24-16,-1 1 15,1 0-15,-25 0 16,0 0-16,0-1 15,-25-24-15,1 25 0,-1-25 16,25 25-16,-25-25 0,0 0 0,0 25 16,1-25-16,-1 0 0,0 0 0,0 0 15,0 0-15,0 0 0,1 0 0,-1 0 16,0-25-16,0 25 0,0-25 0,25 0 16,-24 25-16,24-24 0</inkml:trace>
  <inkml:trace contextRef="#ctx0" brushRef="#br0" timeOffset="45455.88">5283 9178 0,'25'-25'31,"-25"0"-31,25 25 0,0 0 16,0 0 0,-25-25-16,24 25 0,1 0 0,0 0 15,25 0-15,-26-24 0,1 24 0,0 0 16,0 0-16,0 0 0,-1 0 15,1-25-15</inkml:trace>
  <inkml:trace contextRef="#ctx0" brushRef="#br0" timeOffset="45669.44">5457 8979 0,'0'0'0,"0"25"47,0 0-47,0 0 0,0 0 15,25-1-15,-25 1 0,0 0 16,0 0-16,25 0 0,-25-1 0,0 26 16,0-25-16,24 0 0,-24-1 0,0 1 15,25 0-15</inkml:trace>
  <inkml:trace contextRef="#ctx0" brushRef="#br0" timeOffset="46103.03">5829 8905 0,'0'0'0,"0"-50"16,25 50-1,-25-25-15,25 25 16,0 0-16,-1 0 16,-24 25-16,25-25 0,0 25 15,0 0-15,-25 0 16,25-25-16,-25 24 0,24-24 0,-24 25 16,0 0-16,0 0 0,0 0 15,0 0-15,0-1 0,-24 1 16,-1 0-16,0-25 0,25 25 15,-25-25-15,0 25 0,1-1 16,-1 1-16,0-25 16,25 25-16,25-25 31,0 0-15,-1-25-16,1 25 0,0 0 15,0-25-15,0 25 0,-1-24 0,1 24 16,0 0-16,0-25 0,0 25 0,-1 0 15,1-25-15,25 25 0,-25 0 0,-1 0 16,1 0-16,0 0 0,-25-25 16,25 25-16</inkml:trace>
  <inkml:trace contextRef="#ctx0" brushRef="#br0" timeOffset="46653.02">4465 9004 0,'0'-25'16,"0"0"-16,25 25 15,-25-24-15,24 24 0,-24-25 16,0 50 31,0-1-47,-24-24 15,24 25-15,0 0 0,-25 0 0,25 0 16,-25 0-16,25-1 0,0 1 0,0 25 16,0-25-16,0 24 0,0-24 0,0 25 15,0-1-15,0-24 0,25 25 0,-25-1 16,25-24-16,-1 25 0,1-26 0,0 1 16,0 0-16</inkml:trace>
  <inkml:trace contextRef="#ctx0" brushRef="#br0" timeOffset="47211.49">6449 8607 0,'0'-25'0,"0"50"0,25-50 47,0 25-31,-25 25-16,25-25 15,-25 25-15,24-25 0,-24 25 0,25 0 16,-25-1-16,25-24 0,-25 25 0,25 0 16,-25 0-16,25 0 0,-1-1 0,-24 1 15,25 25-15,-25-25 0,25-1 0,-25 1 16,0 0-16,0 0 0,0 0 0,0 0 16,0 24-16,0-24 0,0 0 0,-25 0 15,25-1-15,-25 1 0,1 0 0,24 0 16,-25 0-16,0-1 0,0-24 0,25 25 15,-25 0-15,1-25 16,24 25-16</inkml:trace>
  <inkml:trace contextRef="#ctx0" brushRef="#br0" timeOffset="47660.28">6846 8508 0,'0'0'0,"25"-25"16,-25 0-1,25 25-15,-25 25 16,25 0-16,-25 0 15,24 0-15,-24-1 16,0 1 0,0 0-16,0 0 15,0 0 1,-24-25-16,-1 0 16,0 24-16,0-24 15,25 25 1,25-25 15,0 0-15,0 0-16,-1-25 0,1 25 15,0 0-15,0-24 0,0 24 0,-1 0 16,1 0-16,0-25 0,0 25 0,0 0 16,-1 0-16,1-25 0,0 25 0</inkml:trace>
  <inkml:trace contextRef="#ctx0" brushRef="#br0" timeOffset="48000.14">7937 8310 0,'25'0'31,"0"0"-16,0 0-15,-25-25 0,25 25 16,0 0-16,-1-25 0,1 25 0,0 0 16,0 0-16,0-25 0,-1 25 15,1 0-15,0 0 0</inkml:trace>
  <inkml:trace contextRef="#ctx0" brushRef="#br0" timeOffset="48187.45">8037 8434 0,'25'0'31,"-1"0"-31,1 0 16,0 0-16,0 0 15,0 0-15,-1 0 0,1-25 16,0 25-16,0 0 0</inkml:trace>
  <inkml:trace contextRef="#ctx0" brushRef="#br0" timeOffset="50910.97">9475 8111 0,'0'-25'0,"0"1"0,-24-1 16,24 0-16,-25 0 15,25 0-15,0 0 16,-25 25-16,25-24 16,0 48 15,0 1-16,0 0-15,0 0 16,0 0-16,0 0 0,0-1 16,0 1-16,0 0 0,0 0 15,25 0-15,-25-1 0,0 1 0,25 0 0,-25 0 16,0 0-16,0-1 16,24 1-16,-24 0 0,0 0 0</inkml:trace>
  <inkml:trace contextRef="#ctx0" brushRef="#br0" timeOffset="51411.34">9872 7937 0,'0'0'0,"25"0"0,-25-24 0,0-1 31,0 50-31,-25-1 16,0 1-16,1 0 15,24 0-15,-25 0 0,0 0 0,0-1 16,25 1-16,-25-25 0,25 25 0,-24 0 16,24 0-16,-50-1 0,50 1 15,-25-25-15,25 25 0,-25-25 16,1 25-16,-1-25 31,25-25 0,0 0-15,0 0-16,0 1 16,25 24-1,-1 0 1,1 0-1,0 0-15,0 0 16,0 24-16,-1-24 0,1 0 16,0 25-16,0-25 0,0 25 0,-1 0 15,1-25-15,0 25 0,0-1 16,0-24-16,-25 25 0,24-25 16,1 0-16</inkml:trace>
  <inkml:trace contextRef="#ctx0" brushRef="#br0" timeOffset="51901.85">9376 8111 0,'0'-25'32,"0"1"-32,0-1 15,0 0 17,0 50-17,0 0 1,0-1-16,0 1 15,0 0-15,0 0 0,0 0 0,25-1 16,-25 1-16,0 0 0,0 0 0,0 0 16,0-1-16,0 1 0,0 0 15,0 0-15,25 0 0,-25-1 16,0 1-16,0 0 0,25-25 16,-25 25-16</inkml:trace>
  <inkml:trace contextRef="#ctx0" brushRef="#br0" timeOffset="52320.59">10170 8210 0,'0'-24'31,"0"48"0,25 1-31,-25 0 16,0 0-16,0 0 0,0-1 0,0 1 16,25 0-16,-25 0 0,0 0 0,0 24 15,0-24-15,0 0 0,24-25 0,-24 25 16,0-1-16,0 1 0</inkml:trace>
  <inkml:trace contextRef="#ctx0" brushRef="#br0" timeOffset="54815.34">11237 8310 0,'0'-25'62,"24"25"16,1 0-62,0 0-16,-25-25 16,25 25-16,0 0 15,-1 0-15,1 0 16,-25-25-16,25 25 0,0 0 15,0 0 1,-1 0-16,1 0 16,0 0-16,0 0 15,0 0-15,-1 0 0,1-25 0,0 25 16,0 0-16,0 0 0,-1 0 16,1 0-16,0 0 0,0 0 0,0 0 15,-1-24-15,1 24 0,0 0 16,0 0-16</inkml:trace>
  <inkml:trace contextRef="#ctx0" brushRef="#br0" timeOffset="55246.75">11336 8508 0,'25'0'78,"-1"0"-62,1 0-16,0 0 16,0-25-16,0 25 0,-1 0 15,1 0-15,0 0 0,0 0 0,0 0 16,24 0-16,-24 0 0,0 0 15,24-25-15,-24 25 0,25 0 0,-25 0 16,-1-24-16,26 24 0,-25 0 0,0-25 16,-1 25-16,1 0 0,0 0 0,0-25 15</inkml:trace>
  <inkml:trace contextRef="#ctx0" brushRef="#br0" timeOffset="55806.97">11683 8012 0,'0'0'0,"-25"-25"31,50 50 47,0-25-62,0 0-16,-1 0 0,-24 25 16,25-25-16,0 0 0,0 25 0,0-25 15,-1 24-15,1-24 0,0 25 16,0-25-16,0 25 0,-1 0 0,1-25 16,0 25-16,0-25 0,0 24 0,-1-24 15,1 25-15,0-25 0,-25 25 16,25-25-16,0 25 0,0 0 15,-1-25-15,-24 24 0,0 1 16,0 0 0,-24 0-16,-1 0 0,25-1 15,-25 1-15,0 0 0,0 0 0,0 0 16,1-1-16,-1 1 0,0 0 0,0 0 16,0 0-16,1-1 0,24 1 15,-25-25-15,25 25 0</inkml:trace>
  <inkml:trace contextRef="#ctx0" brushRef="#br0" timeOffset="57823.21">13519 7714 0,'0'-25'0,"0"1"15,0 48 32,0 1-47,0 0 16,0 0-16,0 0 0,24-1 0,-24 1 16,0 0-16,25 0 0,-25 24 0,0-24 15,25 0-15,-25 0 0,0 0 0,0 0 16,25-1-16,-25 26 0,0 0 15,0-26-15</inkml:trace>
  <inkml:trace contextRef="#ctx0" brushRef="#br0" timeOffset="58194.98">13568 7888 0,'0'0'0,"-74"-124"32,74 99-32,0 0 0,0 0 15,0 1-15,0-1 0,0 0 16,0 0 0,25 25-16,-25-25 15,24 25-15,1 0 16,0 0-1,0 0-15,0 0 0,-1 0 16,1 25-16,0-25 0,0 25 0,0-25 16,-1 25-16,1-25 0,-25 25 0,25-1 15,0 1-15,-25 0 0,0 0 16,0 0-16,0-1 0,-25 1 16,0 0-16,0 0 0,-24-25 0,24 25 15,0-1-15,0-24 0,-24 25 0,24-25 16,25 25-16,-25-25 0,0 25 15</inkml:trace>
  <inkml:trace contextRef="#ctx0" brushRef="#br0" timeOffset="58874.56">13866 8012 0,'0'0'0,"0"-25"16,25 25 31,-25 25-31,0 0-16,0 0 15,0-1-15,0 1 16,0 0-16,24 0 15,-24 0-15,25-1 16,-25 1-16,25 0 16,0-50-1,-25 0 1,25 1-16,-25-1 0,24 0 16,-24 0-16,0 0 0,25 1 0,-25-1 15,25 0-15,-25 0 16,0 0-16,25 25 31,-25 25-15,74 50-1,-74-51-15,25-24 16,0 25-16,0 0 0,-1 0 16,1-25-1,0 0-15,0 0 16,0-25-16,0 0 15,-25 0-15,24 1 0,-24-1 16,0 0-16,25 0 0,-25-25 0,0 26 16,0-26-16,0 25 0,0-24 0,0 24 15,-25-25-15,25 25 0,0 1 0,0-1 16,0 0-16,-24 25 0,24-25 16,0 50-1,0 0-15,0 0 0,0-1 16,0 1-16,0 0 0,0 25 0,0-1 15,0-24-15,0 25 0,0-26 16,0 26-16,0-25 0,24 25 0,-24-26 0,25 1 16,-25 0-16,25 0 0,-25 0 0,25-25 15,0 24-15,-1-24 0</inkml:trace>
  <inkml:trace contextRef="#ctx0" brushRef="#br0" timeOffset="59036.13">14387 7937 0,'0'0'0,"-25"0"0,-25 0 15,75-24 17,0 24-32,25 0 0,-26-25 0,26 25 15</inkml:trace>
  <inkml:trace contextRef="#ctx0" brushRef="#br0" timeOffset="59553.25">16371 7665 0,'0'-25'16,"-25"25"15,25 25-15,-25-1-16,1 1 15,24 0-15,-25-25 0,25 25 16,0 0-16,-25-1 0,25 1 16,0 0-1,0 0 1,25-25-16,0 0 16,-25 25-16,24-25 0,1 24 15,0-24-15,-25 25 0,25-25 16,0 25-16,0 0 0,-25 0 15,24-25-15,-24 25 0,0-1 16,-24-24 0,24 25-1,-25-25-15,0 0 0,0 0 16,0 0-16,0 0 0,1 0 0,-1 0 16,0 0-16,0 0 0,0 0 0,1 0 15,-1 0-15,0-25 0,0 25 16</inkml:trace>
  <inkml:trace contextRef="#ctx0" brushRef="#br0" timeOffset="59787.12">16718 7937 0,'0'0'0,"25"0"16,-25-24 0,25 24-16,0 0 0,0 0 15,-1 0-15,1-25 0,0 25 0,0 0 16,0 0-16,-1 0 0,1 0 0,0 0 16,0 0-16,0 0 0</inkml:trace>
  <inkml:trace contextRef="#ctx0" brushRef="#br0" timeOffset="59962.7">16768 8086 0,'50'0'15,"-26"0"-15,1 0 16,0 0-16,0 0 0,0 0 15,-1 0-15,1 0 0,0-24 0,0 24 16,0 0-16</inkml:trace>
  <inkml:trace contextRef="#ctx0" brushRef="#br0" timeOffset="60271.39">17512 7987 0,'25'0'47,"0"0"-31,0 0-16,-1 0 15,26 0-15,-25 0 0,0 0 16,-1 0-16,26 0 0,-25 0 0,24 0 16,-24 0-16,0 0 0,0 0 0,0-25 15,-1 25-15,1 0 0,0 0 16,0 0-16</inkml:trace>
  <inkml:trace contextRef="#ctx0" brushRef="#br0" timeOffset="60671.82">18306 7541 0,'0'0'16,"0"-25"-16,0-25 16,0 75 31,0 0-32,0 0-15,0-1 0,0 1 0,0 0 16,0 0-16,-25 24 0,25-24 0,0 0 15,0 25-15,0-26 0,0 1 0,0 0 16,0 0-16,0 24 0,0-24 0,0 0 16,25 0-16,-25 0 0,0 0 15,0-1-15,0 1 0,25-25 16,-25 25-16,0 0 16,-25-25-1,25 25-15</inkml:trace>
  <inkml:trace contextRef="#ctx0" brushRef="#br0" timeOffset="62175.48">9550 9599 0,'0'-24'0,"0"-1"0,0 0 16,0 0-16,0 0 0,0 1 15,0-1-15,0 0 0,0 0 16,0 0-16,-25 25 16,25 25 30,0 0-46,0 0 16,0 0-16,0-1 0,0 1 0,0 0 16,0 0-16,0 0 0,0-1 0,0 1 15,0 0-15,0 0 0,0 0 0,0-1 16,0 1-16,0 0 0,0 0 0,25 0 16,-25-1-16,0 1 0,0 0 0,0 0 15,0 0-15</inkml:trace>
  <inkml:trace contextRef="#ctx0" brushRef="#br0" timeOffset="62637.24">9947 9401 0,'0'-50'15,"24"50"-15,-48 25 47,-1 0-47,0 0 16,25 0-16,-25-1 0,0 1 0,1 0 16,-1 25-16,25-26 0,-25 1 0,0 0 15,0 0-15,1 0 0,-1-1 16,0 1-16,0-25 15,25 25-15,0-50 47,25 25-15,0 0-17,0 0 1,-1 0-16,-24 25 0,25-25 0,0 0 15,0 25-15,0-25 0,-1 0 0,1 25 16,0-25-16,0 24 0,0-24 0,-1 0 16,1 25-16,0-25 0,0 0 0,0 25 15,0-25-15,-1 0 0,1 0 16,0 0-16</inkml:trace>
  <inkml:trace contextRef="#ctx0" brushRef="#br0" timeOffset="62887.68">10418 9699 0,'0'0'0,"0"24"62,0 1-62,0 0 0,0 0 16,0 0-16,0-1 0,0 1 15,25 0-15,-25 0 0,0 0 16,0-1-16,25 1 0</inkml:trace>
  <inkml:trace contextRef="#ctx0" brushRef="#br0" timeOffset="63553.13">11063 9723 0,'-25'0'31,"50"0"203,0 0-218,-1 0 0,1 0-16,0 0 0,0 0 15,0 0-15,0 0 0,-1 0 0,1-24 16,0 24-16,0 0 16,0 0-16,-1 0 0,1 0 0,0 0 15,0 0-15</inkml:trace>
  <inkml:trace contextRef="#ctx0" brushRef="#br0" timeOffset="63839.71">11162 9872 0,'25'0'31,"0"0"-15,0 0 0,-1 0-16,1 0 0,0 0 15,0 0-15,0 0 0,-1 0 16,1-25-16,0 25 0,0 0 15,0 0-15,-1 0 16</inkml:trace>
  <inkml:trace contextRef="#ctx0" brushRef="#br0" timeOffset="65923.12">12700 8979 0,'0'-25'47,"25"25"31,0 0-62,-25-24 0,24 24-1,1 0-15,0 0 0,0 0 16,0 0-16,-1 0 16,1 0-1,0 0-15,-25 24 16,0 1-16,0 0 15,0 0-15,0 0 16,0 0-16,-25-25 0,25 24 0,-25 1 16,1 0-16,-1 0 0,0-25 15,25 25-15,-25-1 0,0-24 0,1 25 16,-1-25-16,0 25 0,0-25 0,25 25 16,-25-25-16,25 25 0,-24-25 0,-1 0 15,25 24-15,-25-24 0,25 25 16,-25-25-1,25-25 64,25 25-79,0 0 15,-25-24-15,25 24 0,-1 0 16,1 0-16,0 0 15,0 0-15,0 0 0,-1 0 16,1 0-16,0 0 0,0 0 16,0 0-16,-1 0 0,1 24 15,0-24-15,0 0 0,0 0 0,-1 0 16,1 25-16,0-25 0,0 0 16,0 0-16,-1 0 15,1 0-15,-25-25 0</inkml:trace>
  <inkml:trace contextRef="#ctx0" brushRef="#br0" timeOffset="66447.53">12254 9674 0,'0'0'0,"-25"25"16,50-25 31,-1 0-31,1 0-1,0-25-15,0 25 0,0 0 0,-1 0 16,26 0-16,0-25 0,-1 25 0,1 0 15,-1-25-15,26 25 0,-1-25 0,1 25 16,-1 0-16,0 0 0,1-24 0,-26 24 16,26 0-16,-1 0 0,-24 0 15,0 0-15,-1 0 0,26 0 0,-51 0 16,26 0-16,0 0 0,-26 0 0,26 0 16,-25 0-16,24 0 0,-24 0 0,0-25 15,0 25-15,0 0 0,-1 0 0,1-25 16,0 25-16,0 0 0,0-25 15</inkml:trace>
  <inkml:trace contextRef="#ctx0" brushRef="#br0" timeOffset="68230.67">12303 10294 0,'25'0'47,"0"0"-32,0 0-15,-1 0 16,1 0-16,-25-25 0,25 25 15,0 0-15,0 0 0,-1 0 0,1 0 16,0 0-16,0 0 0,0 0 16,-1 0-16</inkml:trace>
  <inkml:trace contextRef="#ctx0" brushRef="#br0" timeOffset="68530.77">12824 10046 0,'0'0'0,"0"-25"15,0 0-15,0 50 31,0 0-15,0 0 0,0 0-16,0-1 15,0 1-15,0 0 0,0 0 0,0 0 16,0-1-16,0 1 0,0 0 0,0 0 16,0 0-16,0-1 0</inkml:trace>
  <inkml:trace contextRef="#ctx0" brushRef="#br0" timeOffset="68853.92">13097 10220 0,'25'0'47,"-1"0"-31,1 0-16,0 0 0,0 0 15,0 0-15,0-25 0,-1 25 16,1 0-16,0 0 16</inkml:trace>
  <inkml:trace contextRef="#ctx0" brushRef="#br0" timeOffset="69086.3">13221 10071 0,'0'25'47,"0"-1"-47,0 1 15,0 0-15,0 0 0,0 0 0,0-1 16,0 1-16,0 0 0,0 0 15,0 0-15,0-1 0,0 1 0,0 0 16</inkml:trace>
  <inkml:trace contextRef="#ctx0" brushRef="#br0" timeOffset="69527.48">13494 10046 0,'0'0'0,"0"-25"16,25 25-16,-25-25 0,24 25 15,1 0-15,-25-25 16,25 25-16,0 0 0,0 0 16,-1 0-16,-24 25 0,25-25 15,-25 25-15,25 0 16,-25 0-16,0 0 0,0-1 15,0 1-15,0 0 16,-25 0-16,0 0 16,25-1-16,-24-24 0,-1 25 15,0-25-15,25 25 16,-25-25-16,25 25 16,25-25 30,0 0-30,0 0-16,-1 0 16,1-25-16,0 25 0,25 0 15,-26 0-15,1 0 0,0 0 0,0-25 16,0 25-16,-1 0 0,1 0 16,0 0-16</inkml:trace>
  <inkml:trace contextRef="#ctx0" brushRef="#br0" timeOffset="69920.72">13990 9872 0,'0'0'0,"0"-25"0,0 1 31,25 48 32,-1 1-48,-24 0-15,25-25 0,-25 25 16,0 0-16,25-25 0,-25 24 0,25 1 16,-25 0-16,0 0 0,0 0 15,25 0-15,-25-1 0,0 1 0,0 0 16,0 0-16,0 0 0,-25 24 0,25-24 16,0 0-16,-25 0 0,0-1 0,0 1 15,25 0-15,-24 0 0</inkml:trace>
  <inkml:trace contextRef="#ctx0" brushRef="#br0" timeOffset="70463.53">12154 9897 0,'0'0'16,"0"-25"-1,0 50 17,-25 0-17,1 0 1,24-1-16,0 1 0,-25 0 0,25 0 16,0 25-16,-25-26 0,25 26 0,0-25 15,0 24-15,-25 1 0,25-25 0,0 24 16,0 1-16,25-25 0,-25 24 0,25-24 15,-25 25-15,25-25 0,24-1 0,-24 1 16,0 0-16</inkml:trace>
  <inkml:trace contextRef="#ctx0" brushRef="#br0" timeOffset="71226.64">14188 9674 0,'25'0'31,"0"0"16,-25 25-32,0-1 1,25-24-16,-25 25 16,0 0-1,-25-25 1,25 25-16,-25-25 0,25 25 15,-25-25-15,25 24 0,-25-24 16,25 25-16,-24-25 16,48 0 31,1 0-32,0 0-15,0 0 16,0 0-16,-1 0 0,1 0 15,0 0-15,0 0 0,0 0 16,0 0-16,-1 0 0,1 0 16,0 0-16</inkml:trace>
  <inkml:trace contextRef="#ctx0" brushRef="#br0" timeOffset="71553.7">14957 9525 0,'25'0'16,"0"0"-16,0 0 16,-1 0-1,1 0-15,0 0 0,0 0 16</inkml:trace>
  <inkml:trace contextRef="#ctx0" brushRef="#br0" timeOffset="71736.73">14932 9699 0,'0'0'0,"100"0"15,-76 0 1,1 0-16,0 0 0,0-25 16,0 25-16,-1 0 0</inkml:trace>
  <inkml:trace contextRef="#ctx0" brushRef="#br0" timeOffset="73452.64">15875 9351 0,'25'-24'47,"0"24"-47,-1 0 16,1 0-16,0-25 15,0 25-15,0 0 0,-1 0 16,1 0-16,0 0 16,0 0-16,-25 25 15,25-25-15,-25 24 0,0 1 16,0 0-16,0 0 16,-25 0-16,25-1 0,-25 1 0,0 0 15,25 0-15,-25 0 0,1-25 0,-1 24 16,0 1-16,25 0 0,-25-25 0,0 25 15,1 0-15,-1-25 0,25 24 16,-25-24-16,0 25 0,0 0 16,1-25-1,48 0 142,-24-25-157,25 25 0,0 0 15,0 0 1,-25-25-16,25 25 0,-1 0 15,1 0-15,0 0 0,0 0 16,0 0-16,-1 0 0,1 25 0,0-25 16,0 0-16,0 0 0,-1 0 15,1 25-15,0-25 0,0 0 16,0 0-16,-1 0 0,1 0 0,0 0 16,0 0-16,0 0 0,0 0 15,-1 0-15,-24-25 16</inkml:trace>
  <inkml:trace contextRef="#ctx0" brushRef="#br0" timeOffset="73578.42">16619 9773 0</inkml:trace>
  <inkml:trace contextRef="#ctx0" brushRef="#br0" timeOffset="74570.16">9203 9227 0,'0'0'0,"-25"-24"16,25-1-16,-25 0 16,25 0-1,0 0 1,0 50 31,0 0-32,0 0-15,0 0 0,0-1 16,0 1-16,0 0 0,0 0 0,0 24 16,0 1-16,0 0 0,0-1 0,25 1 15,-25-1-15,0 1 0,25 0 0,-25 24 16,0-24-16,24-1 0,-24 26 16,25-26-16,-25 1 0,0 24 0,25-24 15,-25 24-15,0-24 0,0 0 0,25 24 16,-25-24-16,0-1 0,0 1 0,0-1 15</inkml:trace>
  <inkml:trace contextRef="#ctx0" brushRef="#br0" timeOffset="76390.86">9227 9153 0,'25'0'16,"0"-25"-1,0 25 1,0 0 0,-1 0-1,1 0 1,0 0-16,0 0 15,0 0-15,-1-25 0,1 25 16,0 0-16,0 0 0,0-24 16,-1 24-16,1 0 0,0 0 15,0 0-15,0 0 0,-1 0 0,1 0 16,0 0-16,0 0 0,0 0 0,-1 0 16,1 0-16,0-25 0,25 25 0,-26 0 15,1 0-15,25 0 0,-25-25 0,0 25 16,24 0-16,-24 0 0,0 0 15,24 0-15,-24-25 0,25 25 0,-25 0 16,-1 0-16,26 0 0,-25 0 0,0 0 16,24 0-16,-24-25 0,0 25 0,24 0 15,-24 0-15,25-25 0,-25 25 0,24 0 16,1 0-16,-25-24 0,24 24 0,-24 0 16,25-25-16,-26 25 0,26 0 0,124-25 31,-149 25-31,-1 0 0,26 0 0,-25 0 15,0 0-15,24 0 0,-24 0 0,0-25 16,0 25-16,24 0 0,-24 0 0,0 0 16,24 0-16,-24-25 0,25 25 0,-25 0 15,24-24-15,-24 24 0,25 0 16,-26-25-16,1 25 0,25 0 0,-25 0 16,-1 0-16,1 0 0,0 0 0,0 0 15,0-25-15,-1 25 0,1 0 0,0 0 16,0 0-16,0 0 0,0 0 15,-1 0-15,1 0 0,0 0 0,0-25 16,0 25-16,-1 0 0,26 0 0,-25 0 16,0 0-16,24-25 0,-24 25 0,25 0 15,-26 0-15,26 0 0,-25-24 0,0 24 16,24 0-16,-24 0 0,0 0 16,0 0-16,-1 0 0,1 0 0,0 0 15,0 0-15,0 0 0,-1 0 0,1 0 16,0 0-16,0 0 0,0 0 0,-1 0 15,26 0-15,-25 0 0,0-25 0,0 25 16,-1 0-16,1 0 0,0 0 0,25 0 16,-26 0-16,1 0 0,0 0 0,25 0 15,-26 0-15,1 0 0,25-25 0,-1 25 16,-24 0-16,25 0 0,-1 0 0,1 0 16,-25 0-16,24 0 0,1 0 0,-25 0 15,24 0-15,-24 0 0,0 0 0,25 0 16,-26 0-16,1 0 0,25 0 0,-25 0 15,24 0-15,-24 0 0,0 0 16,25 0-16,-1 0 0,-24 0 0,25 0 16,-1 0-16,1 0 0,-1 0 0,1 0 15,0 0-15,-1 0 0,-24 0 0,25 0 16,-1 0-16,1 0 0,-25 0 0,24 0 16,-24 0-16,25 0 0,-26 0 0,1 0 15,0 0-15,25 0 0,-26 0 0,1 0 16,25 0-16,-25 0 0,24 0 0,-24 0 15,25 0-15,-1 0 0,1 0 0,-25 0 16,24 0-16,1 0 0,-25 0 0,24 0 16,-24 0-16,0 0 0,0 0 0,0 0 15,-1 0-15,1 0 0,0 0 0,0 0 16,0 0-16,-1 0 0,1 0 16,0 0-16,0 0 0,0 0 0,-1 0 15,1 0-15,0 0 16,0 0-16,0 0 15,-1 0-15,1 0 0,0 0 16,0 0-16,0 0 0,0 0 0,-1 0 16,1 0-16,0 0 0,0 0 15,0 0-15,-1 0 0,-24 25 16,25-25 0,-25 25-16,25-1 15,0-24 1,-25 25-1,0 0 1,0 0 0,0 0-1,0-1-15,0 1 0,0 0 16,0 0-16,0 0 16,0-1-16,0 1 0,0 0 0,0 0 15,0 0-15,0 0 0,0-1 0,25 1 16,-25 25-16,0-25 0,0-1 15,0 26-15,24-25 0,-24 24 0,0-24 16,0 25-16,0-25 0,0 24 0,0-24 16,0 0-16,0 24 0,0-24 0,0 0 15,0 0-15,0 24 0,0-24 0,0 0 16,0 0-16,0 0 0,0-1 0,0 1 16,0 0-16,0 0 0,0 0 0,0-1 15,0 1-15,0 0 0,0 0 0,0 0 16,0 24-16,0-24 0,0 0 0,0 0 15,25 24-15,-25-24 0,0 25 0,0-25 16,0-1-16,25 26 0,-25-25 0,0 0 16,0 24-16,0-24 0,0 0 15,0 0-15,0-1 0,0 1 0,0 0 16,0 0-16,0 0 0</inkml:trace>
  <inkml:trace contextRef="#ctx0" brushRef="#br0" timeOffset="78406.17">9203 10765 0,'24'0'32,"1"0"-1,0 0 0,0 0-15,0 0-16,-1 0 0,1 0 15,0 0-15,0-25 0,0 25 16,-1 0-16,1 0 0,25 0 0,-25 0 16,-1 0-16,26 0 0,-25 0 0,0-24 15,24 24-15,-24 0 0,0 0 0,24 0 16,-24 0-16,0 0 0,0 0 0,24 0 15,-24 0-15,0 0 0,0 0 0,25 0 16,-26 0-16,1 0 0,25-25 0,-25 25 16,24 0-16,-24 0 0,25 0 0,-1 0 15,1 0-15,-25-25 0,24 25 0,1 0 16,-1 0-16,1 0 0,-25 0 16,24-25-16,-24 25 0,25 0 0,-25 0 15,24 0-15,-24 0 0,25 0 0,-26-25 16,1 25-16,25 0 0,-25 0 0,-1 0 15,26 0-15,-25 0 0,0-24 0,0 24 16,24 0-16,-24 0 0,0 0 0,0 0 16,24 0-16,-24 0 0,0 0 0,0 0 15,24 0-15,-24 0 0,0 0 0,24-25 16,-24 25-16,25 0 0,-25 0 0,-1 0 16,26 0-16,-25 0 0,24 0 0,-24 0 15,0 0-15,25 0 0,-26 0 0,1 0 16,0 0-16,25 0 0,-26 0 0,1 0 15,0 0-15,0 0 0,0 0 16,0 0-16,-1 0 0,1 0 0,0 0 16,0 0-16,0 0 0,-1 0 0,1 0 15,0 0-15,0 0 0,0 0 0,24 0 16,-24 0-16,0 0 0,0 0 0,-1 0 16,1 0-16,25 25 0,-25-25 0,-1 0 15,1 0-15,25 0 0,-25 0 0,-1 0 16,1 0-16,25 0 0,-25 0 0,-1 0 15,1 0-15,25 0 0,-25 0 0,-1 0 16,1 0-16,25 0 0,-25 0 0,0 0 16,-1 0-16,26 0 0,-25 0 0,0 0 15,-1 0-15,1 0 0,0 0 16,0 0-16,0 0 0,-1 0 0,26 0 16,-25 0-16,0 0 0,-1 0 0,1 0 15,0 0-15,0 0 0,0 0 0,-1 0 16,26 0-16,-25-25 0,0 25 0,-1 0 15,26 0-15,-25 0 0,0 0 0,-1 0 16,1-25-16,25 25 0,-25 0 0,-1 0 16,1 0-16,0 0 0,0 0 0,0 0 15,-1 0-15,1 0 0,0 0 0,0 0 16,25 0-16,-26 0 16,1 0-16,0 0 0,0 0 0,0 0 15,-1 0-15,1 0 0,0 0 0,0 0 16,0 0-16,-1-25 0,1 25 0,0 0 15,25 0-15,-26 0 0,1 0 0,0 0 16,0 0-16,24 0 0,-24 0 0,0 0 16,0 0-16,0 0 0,-1 0 0,1 0 15,0 0-15,0 0 0,0 0 0,-1 0 16,1 0-16,0 0 0,0 0 0,0 0 16,-1 0-16,1 0 0,0 0 15,0 0-15,0 0 0,0 0 16,-1 0-16,1 0 15,0 0-15,0 0 0,0 0 16,-1 0-16,1 0 0,0 0 0,0 0 16,24-25-16,-24 25 0,0 0 0,25 0 15,-26 0-15,1 0 0,0 0 0,0 0 16,0 0-16,-1 0 0,1 0 0,0 0 16,0 0-16,0 0 0,-1 0 15,1 0-15,0 0 0,0 0 0,49 0 16,-49 0-16,0 0 15,24 0-15,-24 0 0,0 0 0,0 0 16,0 0-16,0 0 0,-1 0 0,1 0 16,0 0-16,0 0 0,0 0 0,-1 0 15,1 0-15,0 0 0,0 0 16,0 0-16,-1 0 0,1 0 16</inkml:trace>
  <inkml:trace contextRef="#ctx0" brushRef="#br0" timeOffset="81059.62">2505 11832 0,'-49'0'32,"49"-25"-32,-25 25 0,25-25 15,-25 0-15,25 1 16,-25-1-16,25 0 0,0 0 16,0 0-16,-25 1 0,25-1 0,0 0 15,-24 0-15,24 0 0,0 1 16,0-1-16,-25 25 0,25-25 15,0 0 1,0 50 0,0 0-16,0 0 0,0-1 15,0 26-15,0-25 0,0 0 16,0-1-16,0 1 0,0 0 0,25 0 16,-25 0-16,0-1 0,0 1 0,0 0 15,0 0-15,24 0 0,-24-1 0,0 1 16,0 0-16,0 0 15,0 0-15,-24-25 16,24-25 0,0 0-1,0 0-15,0 0 0,0 1 16,0-1-16,0-25 0,0 25 0,0 1 16,-25-26-16,25 25 0,0-49 15,0 49-15,0-25 0,0 26 0,0-1 16,0 0-16,0 0 15,0 50 1,0 0 0,25 0-16,-25-1 0,24 1 0,-24 25 15,25-25-15,-25-1 0,25 26 16,0-25-16,0 0 0,-1-1 0,-24 1 16,25 0-16,0 0 0,0 0 0,-25-1 15,25-24-15,-25 25 0,24-25 0,1 25 16</inkml:trace>
  <inkml:trace contextRef="#ctx0" brushRef="#br0" timeOffset="81275.53">2654 11559 0,'0'0'0,"0"-25"0,0-49 31,0 99-15,0-1-16,0 1 15,0 0-15,0 0 0,0 0 16,25-1-16,-25 26 0,0-25 0,0 0 16,0-1-16,25 1 0,-25 0 0,0 0 15,0 0-15,25-25 0,-25 24 0,0 1 16,0 0-16,24 0 0,-24 0 16</inkml:trace>
  <inkml:trace contextRef="#ctx0" brushRef="#br0" timeOffset="81646.53">2853 11757 0,'0'0'0,"0"-49"15,0 24-15,0 0 0,-25 25 16,25-25 0,0 50-1,0 0-15,0 0 16,0 0-16,0-1 0,0 1 15,0 0-15,25 0 0,-25 0 16,24-25-16,-24 24 0,25 1 0,-25 0 16,25 0-16,0 0 15,0-25-15,-25 24 0,24-24 0,1 0 16,0 0-16,-25-24 0,25 24 16,0 0-16,-25-25 0,0 0 15,24 25-15,1-74 16,-25 49-16,0 0 0,-25 0 15,1 0-15,-1 1 0,0 24 16,0-25-16,0 25 0,1 0 16,-1 0-16,0 0 15,0 25-15,25-1 16,-25-24-16,25 25 0,0 0 16</inkml:trace>
  <inkml:trace contextRef="#ctx0" brushRef="#br0" timeOffset="82126.95">3299 11733 0,'0'0'0,"25"-25"31,-50 25-15,25 25-16,0-1 0,-25 1 15,25 0-15,0 0 16,0 0-16,0-1 0,25 1 15,0 0-15,0 0 16,-1 0-16,1-25 16,0 0-16,0 0 15,-25-25-15,25 0 16,-1 0-16,-24 0 0,0 1 16,25 24-16,-25-25 0,0 0 0,0 0 15,25 25-15,-25-25 0,0 1 16,0 48 15,25-24-31,-25 25 16,25-25-16,-1 0 0,-24 25 0,25-25 15,0 25-15,0-25 0,0 25 0,0-25 16,-1 0-16,1 0 0,0 24 0,0-24 16,0 0-16,-1 0 15,1-24-15,0-1 0,-25 0 16,0 0-16,0 0 0,0 1 15,0-1-15,-25 0 0,25 0 0,-25 0 16,1 1-16,-1 24 0,0-25 0,0 0 16,0 25-16,1 0 0,-1 25 15,25 0-15</inkml:trace>
  <inkml:trace contextRef="#ctx0" brushRef="#br0" timeOffset="83820.42">5283 11658 0,'0'0'0,"-24"0"15,-1 0 1,0 0 0,0-25 15,25 1-16,25 24 1,0-25-16,0 25 16,-1 0-1,-24 25-15,25-25 0,-25 24 16,25 1-16,0 0 16,0 0-16,-25 0 15,24-1-15,-24 1 16,0 0-16,0 0 15,0 0-15,-24-25 16,24 24 0,0-48 15,24-1-15,1 25-16,-25-25 15,25 0-15,-25 0 16,25 25-16,-25-24 0,0-1 15,25 25-15,-25-25 0,24 25 16,-24-25-16,25 25 31,-25 25-31,25 0 16,0 0 0,-25-1-16,25-24 0,-25 25 15,0 0-15,24-25 16,-24 25-16,0 0 15,25-25 1,-25-25 0,25 0-16,-25 0 0,25 0 15,-25 1-15,0-1 0,25 25 16,-25-25-16,0 0 0,0 0 16,24 25-16,-24 25 15,25 0 1,-25 0-1,25 0-15,-25-1 16,0 1-16,25-25 0,-25 25 16,0 0-16,0 0 15,25-25-15,0 0 32,-25-25-32,0 0 0,24 0 15,-24 0-15,0 1 16,0-1-16,0 0 15,0 50 17,0 0-17,0-1-15,25-24 16,-25 25-16,0 0 16,25-25-16,-25 25 0,0 0 15,25-25-15,-25 24 0,25-24 16,-1-24-1,-24-1 1,25 0-16,-25 0 0,0 0 16,25 1-16,-25-1 0,0 0 15,0 0 1,0 0-16,0 50 31,25-25-15,-25 25-16,25-25 0,-25 25 15,24 0-15,1-1 0,0 1 16,-25 0-16,25-25 0,-25 25 0,25 0 16,-25-1-16,24-24 0,1 0 15,0 0-15,0 0 16,0-24-16,-25-26 16,24 25-16,-24 0 0,0 1 0,25-1 15,-25 0-15,0-25 0,0 26 0,0-26 16,0 25-16,-25-24 0,25-1 0,-24 25 15,24 0-15,-25-24 0,25 24 16,0 0-16,-25 0 0,25 50 31,0 0-31,0 25 0,0-26 16,0 1-16,0 25 0,0-25 0,25-1 16,-25 26-16,25-25 0,-25 24 0,24-24 15,1 0-15,-25 25 0,25-26 0,0 1 16,0 0-16,-25 0 0,24-25 15</inkml:trace>
  <inkml:trace contextRef="#ctx0" brushRef="#br0" timeOffset="84068.16">6697 11336 0,'0'0'15,"0"-25"-15,0-99 16,0 99-16,0 50 31,0 0-31,0 0 0,0-1 16,0 1-16,0 0 0,0 25 15,0-26-15,0 26 0,25 0 0,-25-26 16,25 26-16,-25-25 0,0 0 0,25 24 16,-25-24-16,0 0 0,24 0 0,1-1 15,-25 1-15,25-25 16,-25 25-16,25-25 0,0 0 15</inkml:trace>
  <inkml:trace contextRef="#ctx0" brushRef="#br0" timeOffset="84384.47">6598 11633 0,'0'0'0,"-25"0"0,0 0 0,1 0 0,-1 0 15,0 0-15,50 0 31,0 0-31,-1 0 16,26-24-16,-25 24 0,0 0 0,24-25 16,-24 25-16,25 0 0,-26-25 0,1 25 15,0 0-15,0-25 0,0 25 0,0 0 16,-1 0-16,1 0 0,0 0 16,0 0-16,-25 25 31,0 0-16,0 0-15,0-1 0,25 1 16,-25 0-16,0 0 0,24 0 16,-24-1-16,25 1 15,0 0-15</inkml:trace>
  <inkml:trace contextRef="#ctx0" brushRef="#br0" timeOffset="84519.85">7069 11385 0,'0'0'0,"-24"-24"15,24 48 1</inkml:trace>
  <inkml:trace contextRef="#ctx0" brushRef="#br0" timeOffset="84767.36">7367 11609 0,'0'-25'32,"0"50"-17,0-1 1,0 1-16,0 0 0,0 0 15,0 24-15,25-24 0,-25 0 16,25 25-16,-1-26 0,-24 1 0,25 25 16,-25-25-16,25 24 0,-25 1 0,25 148 31,-25-173-31,0 25 0,0-25 0</inkml:trace>
  <inkml:trace contextRef="#ctx0" brushRef="#br0" timeOffset="85026.67">7293 11757 0,'0'0'0,"0"-24"0,0-1 0,-25 0 0,25-49 16,-25 49-1,25 0-15,0 0 16,25 25-16,0 0 0,-1 0 15,1 0-15,0 0 16,0 0-16,-25 25 0,25 0 0,-1-25 16,-24 25-16,25-1 0,-25 1 15,25 0-15,-25 0 0,0 0 0,0-1 0,0 1 16,0 0-16,0 0 0,0 0 16,-25-1-16</inkml:trace>
  <inkml:trace contextRef="#ctx0" brushRef="#br0" timeOffset="85832.71">7665 11832 0,'0'0'0,"24"0"31,1 0-15,-25-25-16,0 0 15,25 25-15,-25-25 0,0 1 16,25 24-16,-25-25 0,0 0 0,0 0 16,0 0-16,0 1 0,0-26 15,0 25-15,0 0 0,-25-24 0,25 24 16,-25 0-16,25 0 0,0 1 0,-25-1 16,25 0-16,-24 0 0,24 50 31,-25 0-31,25 0 0,0-1 15,0 1-15,0 0 0,0 25 0,0-26 16,0 26-16,25-25 0,-25 0 0,24-1 16,-24 26-16,25-25 0,0 0 15,-25-1-15,25-24 0,-25 25 16,25-25-16,-1 0 0,1 0 16,0 0-16,-25-25 15,25 25-15,-25-24 0,25-1 0,-25 0 16,24 0-16,-24 0 0,25 25 15,-25-24-15,25 48 63,0 1-63,0-25 16,-25 25-16,25-25 15,-25 25-15,24-25 0,1 0 16,0-25-1,0 0-15,-25 0 16,25 25-16,-25-24 0,24-1 0,-24 0 16,0 0-16,25 25 15,-25 25 17,0 0-32,0 0 0,25-1 0,-25 1 15,0 0-15,0 25 0,25-26 0,-25 26 16,0 0-16,0-26 0,25 26 15,-25 0-15,0-1 0,24 1 0,-24-25 16,0 24-16,0 1 0,0 0 0,0-26 16,0 26-16,0-25 0,0 0 0,0-1 15,0 1-15,0 0 0,-24-25 16,-1 0-16,0-25 16,0 0-16,0 1 0,25-26 15,-24 25-15,-1-24 0,0-1 0,25 0 16,0 1-16,0-1 0,0 0 0,0 26 15,0-26-15,25 25 0,0-24 0</inkml:trace>
  <inkml:trace contextRef="#ctx0" brushRef="#br0" timeOffset="86246.87">9525 11559 0,'0'-25'31,"0"50"16,0 0-32,0 0-15,0-1 16,0 1-16,0 0 0,0 0 16,0 0-16,0-1 15,0 1-15</inkml:trace>
  <inkml:trace contextRef="#ctx0" brushRef="#br0" timeOffset="86656.45">9500 11311 0,'-74'-50'16,"49"50"0,0 0-16,0 0 0,1 0 15,-1 25-15,0 0 0,25 0 0,-25 0 16,0-1-16,1 1 0,24 0 0,-25 25 15,25-26-15,0 26 0,-25-25 0,25 24 16,0-24-16,0 0 0,0 25 0,25-26 16,-25 1-16,25 0 0,-25 0 0,24 0 15,1-1-15,0 1 0,0-25 0,0 25 16,24-25-16,-24 0 0,25 0 16,-26 0-16,26 0 0,0 0 0,-26-25 15,26 25-15,0-25 0,-26 1 0,26-1 16,-25 0-16,0 0 0,-1-24 0,-24 24 15,25-25-15,-25 1 0,0-1 0,-25 0 16,1 1-16,-1-1 0,0 1 0,0-1 16,-24 0-16,24 26 0,-25-1 0,1 0 15,24 0-15,-25 25 0,1 0 0,24 0 16,-25 25-16,25-25 0,1 25 0,-1 0 16,25-1-16,0 1 0</inkml:trace>
  <inkml:trace contextRef="#ctx0" brushRef="#br0" timeOffset="87384.4">10939 11361 0,'0'0'15,"0"-25"-15,-50-99 16,50 99-16,-25 0 0,25 0 16,0 50 30,0 0-46,0 0 0,0 0 16,0-1-16,0 1 0,0 0 0,0 25 16,0-26-16,25 1 0,-25 0 0,0 0 15,0 0-15,0-1 0,25 1 0,-25 0 16,0 0 0,0-50-1,0 0 1,25 25-16,-25-25 15,0 1-15,25 24 0,-25-25 0,24 0 16,-24 0-16,25 25 0,-25-25 0,25 25 16,0 0-16,0 0 0,-1 0 15,1 0-15,0 0 16,-25 25-16,25-25 0,-25 25 0,25 0 16,0 0-16,-25-1 15,0 1-15,0 0 0,-25 0 16,0 0-16,0-25 15,0 0-15,0 0 0,1 24 0,-1-24 16,0 0-16,0 0 0,0 0 16,1 0-16,-1 0 0,0 0 15,25-24 1</inkml:trace>
  <inkml:trace contextRef="#ctx0" brushRef="#br0" timeOffset="87900.42">11385 11385 0,'0'0'0,"0"25"47,0 0-32,25 0 1,0 0-16,0-25 16,0 0-1,-1 0-15,-24-25 16,25 0-16,0 0 16,-25 0-16,25 25 0,-25-24 0,0-1 15,25 25-15,-25-25 0,0 0 16,24 25-16,-24 25 31,0 0-31,0 0 0,0-1 16,0 26-16,0-25 0,0 0 0,25 24 15,-25 1-15,0-25 0,0 24 0,25-24 16,-25 25-16,0-26 0,25 26 0,-25-25 16,0 24-16,25-24 0,-25 25 0,0-25 15,0-1-15,0 26 0,0-25 0,0 0 16,0-1-16,-25 1 0,25 0 0,-25-25 15,0 25-15,0-25 0,1 25 16,-1-25-16,0 0 0,0 0 16,0-25-16,1 25 0,-1-25 0,0 0 15,25 0-15,-25 1 0,25-1 0,-25-25 16,25 25-16,0-24 0,0-26 0,25 26 16,0-1-16</inkml:trace>
  <inkml:trace contextRef="#ctx0" brushRef="#br0" timeOffset="89755.51">13320 11212 0,'25'0'16,"-25"25"77,-25-25-77,0 24-16,1 1 16,-1-25-1,25 25-15,-25-25 0,25 25 16,-25 0-16,50-25 47,-25 24-47,25-24 15,0 0-15,-1 25 16,1-25-16,0 0 0,-25 25 16,25-25-16,0 0 0,-1 25 15,1 0-15,0-1 16,-25 1 15,-25-25-31,25 25 0,-25-25 16,25 25-16,-24-25 0,-1 25 15,0-25-15,0 24 16,0-24-16,1 0 0,-1 0 16,0 0-16,0 0 0,0 0 15,25-24-15,-25 24 16</inkml:trace>
  <inkml:trace contextRef="#ctx0" brushRef="#br0" timeOffset="90054.74">13643 11435 0,'0'0'0,"24"0"47,1 0-32,0 0-15,0 0 0,0-25 16,-1 25-16,1 0 16,0 0-16,0-25 15,0 25 1</inkml:trace>
  <inkml:trace contextRef="#ctx0" brushRef="#br0" timeOffset="90294.61">13742 11286 0,'0'-25'15,"0"50"1,0 0 0,25-25-16,-25 25 0,0 0 15,0-1-15,0 1 0,0 0 0,24 0 16,-24 0-16,0-1 0,0 1 0,0 0 16,0 0-16,0 0 0,25-1 15,-25 1-15</inkml:trace>
  <inkml:trace contextRef="#ctx0" brushRef="#br0" timeOffset="90766.43">14114 11261 0,'0'0'0,"25"-24"15,-1 24-15,1 0 16,0 0 0,0 24-1,-25 1 1,25-25-16,-25 25 16,0 0-16,0 0 0,0-1 15,0 1-15,0 0 16,0 0-16,-25 0 0,0-25 15,25 24-15,-25-24 0,0 25 0,1-25 16,24 25-16,-25-25 0,0 25 0,0-25 16,0 25-16,1-25 15,24 24-15,24-24 32,1 0-17,0 0-15,0-24 16,0 24-16,24 0 0,-24-25 0,0 25 15,24-25-15,-24 25 0,25 0 16,-25 0-16,0-25 0,24 25 0,-24 0 16,0 0-16,0 0 0,-1 0 15,1 0-15,-25 25 16</inkml:trace>
  <inkml:trace contextRef="#ctx0" brushRef="#br0" timeOffset="91458.93">13047 11063 0,'0'0'0,"0"-25"0,0 0 31,-25 50 16,1 0-47,24 0 16,-25-25-16,0 24 0,0 1 15,25 0-15,-25 0 0,1 0 16,24 0-16,-25-1 0,0 1 0,25 25 16,-25-25-16,25-1 0,0 1 15,-25 0-15,25 0 0,0 0 0,0-1 0,0 26 16,25-25-16,0 0 16,0-1-16,0 1 0,-1 0 0,1 0 15,0 0-15,0-25 0,0 24 0,24 1 16,-24-25-16,0 25 0,0 0 0,-1-25 15,1 0-15,0 25 0</inkml:trace>
  <inkml:trace contextRef="#ctx0" brushRef="#br0" timeOffset="92146.72">14585 11013 0,'-25'-25'31,"50"25"0,0 0 0,0 0-15,-25 25-16,25-25 16,-25 25-16,24 0 15,-24 0-15,25-1 16,-25 1-16,25 0 0,-25 0 0,0 0 16,25 0-16,-25-1 0,0 26 15,0-25-15,0 0 0,0-1 0,0 1 16,0 0-16,0 25 0,0-26 0,0 1 15,0 0-15,0 0 0,-25 0 16,25-1-16,-25 1 0,0-25 0,25 25 16,-24 0-16,-1-25 0,25 25 0,-25-25 15,0 24-15,0-24 0,25 25 16,-24-25-16</inkml:trace>
  <inkml:trace contextRef="#ctx0" brushRef="#br0" timeOffset="92991.34">15007 10864 0,'25'0'0,"-50"0"0,74 0 32,-49 25-1,0 0-16,0 0 32,-24 0-15,-1-25-32,25 24 15,-25-24-15,0 0 0,25 25 16,-25-25-16,25 25 0,-24-25 15,-1 25 142,0-25-142,25 25 1,-25-25 0,50 0 77,0 0-77,0 0-16,-1 0 16,1 0-16,-25-25 0,25 25 0,0 0 15,0 0-15,-1 0 0,1 0 0,0 0 16,0 0-16,0-25 0,-1 25 15,1 0-15,0 0 0,0 0 16</inkml:trace>
  <inkml:trace contextRef="#ctx0" brushRef="#br0" timeOffset="93470.82">14883 10889 0,'25'0'16,"-1"0"77,1 0-77</inkml:trace>
  <inkml:trace contextRef="#ctx0" brushRef="#br0" timeOffset="96190.61">6201 12774 0,'25'0'62,"0"0"-46,0 0 31,-1 0-31,1 0-16,-25 25 15,25-25-15,-25 25 16,25-25-16,-25 25 0,25 0 15,-25-1-15,24 1 16,-24 0-16,0 0 16,-24-25-16,24 25 0,-25-25 0,25 24 15,-25 1-15,0-25 0,0 25 16,1 0-16,-1 0 0,0-25 0,0 24 16,0 1-16,1-25 0,24 25 0,-25-25 15,0 25-15,0 0 0,0-25 16,25 25-1,25-25 1,0 0 0,0-25-16,0 25 15,-1-25-15,1 25 0,0 0 16,25-25-16,-26 25 0,1 0 0,0-25 16,0 25-16,24 0 0,-24 0 0,0 0 15,0-25-15,0 25 0,-1 0 0,1 0 16,0 0-16,0 0 0,0-24 0</inkml:trace>
  <inkml:trace contextRef="#ctx0" brushRef="#br0" timeOffset="96631.27">5655 13543 0,'0'0'0,"25"-24"31,0 24-15,0 0-16,0 0 15,-1 0-15,1 0 16,0-25-16,25 25 0,-25 0 0,24 0 16,1 0-16,-1 0 0,1-25 0,0 25 0,24 0 15,0 0-15,1-25 0,24 25 16,-25 0-16,1-25 0,24 25 0,-25 0 15,1-24-15,-1 24 0,1 0 0,-26 0 16,26 0-16,-26 0 0,1 0 0,0 0 16,-1 0-16,1 0 0,-1 0 0,-24 0 15,0 0-15,0-25 0,0 25 16</inkml:trace>
  <inkml:trace contextRef="#ctx0" brushRef="#br0" timeOffset="97379.51">6077 13841 0,'0'0'0,"25"0"16,-25-25-1,0 0 1,-25 25 15,25 25-31,-25-25 16,1 0-16,-1 25 0,0 0 15,0-25-15,0 25 16,1-1-16,-1 1 16,25 0-1,25-25 1,-1 0-16,1 0 15,0 0-15,0 0 0,0 0 16,-1 0-16,1 0 0,0 0 16,0 25-16,0-25 0,-1 0 15,1 25-15,0-25 16,-25 24-16,25-24 0,-25 25 16,0 0-1,-25-25-15,0 0 16,25 25-16,-25-25 0,1 0 0,-1 25 15,0-25-15,0 0 0,0 0 16,1 0-16,-1 0 0,0 0 16,0 0-16,0-25 0,1 25 15,24-25-15,-25 25 16</inkml:trace>
  <inkml:trace contextRef="#ctx0" brushRef="#br0" timeOffset="97630.34">6424 13990 0,'25'-50'31,"0"50"-15,0-25-16,0 25 15,-1 0-15,1 0 16,0 0-16,0 0 0,0 0 16,-1 0-16,1-24 0,0 24 15,0 0-15,0 0 0,-1-25 16</inkml:trace>
  <inkml:trace contextRef="#ctx0" brushRef="#br0" timeOffset="97879.68">6598 13791 0,'25'0'16,"-25"25"15,0 0-16,0 0-15,0 0 16,0-1-16,0 1 0,25 0 16,-25 0-16,0 0 0,0-1 0,24 1 15,-24 0-15,0 0 16</inkml:trace>
  <inkml:trace contextRef="#ctx0" brushRef="#br0" timeOffset="98120.78">6995 13742 0,'0'0'0,"0"-25"0,25-25 16,-25 75 31,0 0-47,0 0 15,25 0-15,-25-1 0,0 1 0,0 0 16,24 25-16,-24-26 0,0 1 0,0 0 16,0 0-16,25 0 0,-25-1 0,0 1 15,0 0-15</inkml:trace>
  <inkml:trace contextRef="#ctx0" brushRef="#br0" timeOffset="98915.24">8161 13295 0,'-25'0'16,"50"0"62,0 0-63,-1 0 1,1 0-16,0-24 16,0 24-16,0 0 0,-1 0 0,1-25 15,0 25-15,0 0 0,0 0 16,-1 0-16,1-25 0,0 25 16,0 0-16</inkml:trace>
  <inkml:trace contextRef="#ctx0" brushRef="#br0" timeOffset="99107.04">8260 13419 0,'25'0'31,"0"0"-31,-1 0 15,1-24-15,0 24 0,0 0 16,0 0-16,-1-25 0,1 25 0,25 0 16,-25 0-16,-1 0 0</inkml:trace>
  <inkml:trace contextRef="#ctx0" brushRef="#br0" timeOffset="99784.85">9748 12898 0,'0'0'0,"0"-99"31,0 74-31,0 1 16,0-1-16,0 0 0,0 0 15,0 0-15,0 1 16,-25 24 15,25 24-15,0 1-1,0 0 1,0 0-16,0 0 0,0-1 16,0 1-16,0 0 0,25 0 0,-25 0 15,0-1-15,0 1 0,0 0 0,0 0 16,25 0-16,-25-1 0,0 1 0,0 0 16,0 0-16,0 0 0,0-1 0</inkml:trace>
  <inkml:trace contextRef="#ctx0" brushRef="#br0" timeOffset="100269.34">10096 12650 0,'0'-24'15,"-25"48"1,25 1 0,-25-25-16,25 25 0,-25 0 0,0 0 15,25-1-15,-25 1 0,1 0 16,-1 0-16,25 0 0,-25-1 16,0 1-16,25 0 15,-25 0-15,1 0 16,-1-25-16,0 0 15,25-25 17,0 0-17,25 0 1,0 25 0,-25-25-16,24 25 15,1 0-15,0 25 16,0 0-16,0-25 15,-1 25-15,1-25 16,0 25-16,0-1 0,0 1 16,0-25-16,-1 0 0,1 25 0,0-25 15,0 25-15,0-25 0,-1 0 0,1 0 16,0 0-16</inkml:trace>
  <inkml:trace contextRef="#ctx0" brushRef="#br0" timeOffset="100651.34">10443 12849 0,'25'0'31,"-25"25"0,0-1-15,0 1 0,0 0-16,0 0 0,0 0 15,0-1-15,0 1 0,0 0 16,0 0-16,0 0 0,0-1 0,0 1 16,0 0-16</inkml:trace>
  <inkml:trace contextRef="#ctx0" brushRef="#br0" timeOffset="107659.54">10319 12874 0,'-25'0'46,"0"0"-30,25 24 0,25-48 109,0 24-110,-25-25-15,25 25 0,-1 0 16,1 0 0,0 0-1,0 0 1,0 0-1,-1 0 32,1 0-31,0 0 0,-25 25-16,0-1 31,-25-24-16,25 25-15,-25-25 16,1 25-16,-1-25 16,0 0-1,25 25-15,-25-25 16,0 0-16,25 25 0,-24-25 16,-1 0-1,25 24-15,-25-24 16,50 0 93,-25-24-93,25 24-16,-1 0 15,1-25 1,0 25 0,0 0-1,0 0-15,-1 0 32,-24 25-32,25-25 15,-25 24 1,25-24 15,-25 25-15,25-25-1,-25 25 17,0 0-17,0 0 1,0-1-1,-25 1 17,0-25-17,25 25-15,-25-25 16,25 25 0,-24-25-16,-1 0 15,25 25 1,-25-25-16,0 0 15,0 0 1,1 0 0,-1 0-1,0 0 17,0 0 30</inkml:trace>
  <inkml:trace contextRef="#ctx0" brushRef="#br0" timeOffset="110131.04">11286 13047 0,'0'-25'31,"25"1"-15,0 24 0,0 0-16,-1-25 15,1 25-15,0 0 0,0 0 16,0 0-16,-1 0 0,1 0 0,0-25 15,0 25-15,0 0 0,24 0 0,-24 0 16,0 0-16,0 0 0,-1 0 16,1 0-16,0 0 0,0 0 15,0 0-15,-1 0 16</inkml:trace>
  <inkml:trace contextRef="#ctx0" brushRef="#br0" timeOffset="110394.34">11385 13221 0,'0'0'0,"25"0"47,0-25-47,0 25 15,0 0-15,-1-25 0,1 25 0,0 0 16,0 0-16,0 0 0,-1 0 16,1-25-16,0 25 0,0 0 0,0 0 15,-1 0-15,1 0 0,0 0 16,0 0-16,0 0 0</inkml:trace>
  <inkml:trace contextRef="#ctx0" brushRef="#br0" timeOffset="111607.32">11534 12799 0,'-25'0'32,"50"0"46,0 0-63,0 0-15,0 0 16,-1 25-16,1-25 16,0 0-16,0 25 0,0-25 15,-1 0-15,1 25 0,0-25 0,0 0 16,0 0-16,-25 24 0,24-24 0,1 0 16,0 0-16,-25 25 0,25-25 0,0 0 15,-25 25-15,24-25 16,1 0-16,0 0 0,0 0 15,0 0 1,-25 25 234,-25 0-234,0-1-16,25 1 0,-25 0 0,0 0 15,1 0-15,-1-1 0,0 26 0,0-25 16,0 0-16,1 24 0,-1-24 16,0 0-16,0 0 0,0 0 0,25-1 0,-24 1 15,-1-25-15,25 25 0,-25-25 16,25 25-16,-25-25 0,0 0 15,25 25-15</inkml:trace>
  <inkml:trace contextRef="#ctx0" brushRef="#br0" timeOffset="116243.02">12824 12824 0,'25'0'15,"-25"-25"-15,0 0 16,0 1-16,0-1 15,0 0-15,0 0 0,0 0 16,0 1-16,0-1 16,25 25-16,-25 25 47,0-1-32,0 1-15,0 0 16,24 0-16,-24 0 0,0-1 15,0 1-15,0 0 0,0 0 0,0 0 16,25-1-16,-25 1 0,0 0 0,0 0 16,0 0-16,0 24 0,0-24 0,0 0 15,0 0-15</inkml:trace>
  <inkml:trace contextRef="#ctx0" brushRef="#br0" timeOffset="116626.64">12923 12700 0,'0'0'0,"0"-25"16,-25-99-1,1 99 1,24 1-16,0-1 15,24 0-15,1 0 16,0 0-16,0 1 16,0 24-16,-1 0 0,1-25 15,0 25-15,0 0 0,0 0 16,-1 0-16,1 25 0,0-1 16,0 1-16,-25 0 0,25 0 0,-25 0 15,25-1-15,-25 1 0,0 0 0,0 0 16,0 0-16,0-1 0,0 1 0,-25 0 15,0 0-15,25 0 0,-25-1 0,0-24 16,0 25-16,-24 0 0,24-25 0,0 0 16,0 25-16,1-25 0,-1 25 15,0-25-15</inkml:trace>
  <inkml:trace contextRef="#ctx0" brushRef="#br0" timeOffset="117339.62">13171 12948 0,'0'-25'0,"0"50"0,0-25 94,0 25-79,0 0-15,0-1 16,0 1-16,0 0 16,0 0-16,25-25 0,-25 25 0,25-1 15,0-24 1,0 0-1,-25-24-15,0-1 16,24 25-16,-24-25 0,0 0 16,0 0-16,25 1 0,-25-1 15,0 0 1,0 50 31,25-25-47,-25 25 15,0-1-15,25-24 0,-25 25 16,25-25-16,-1 0 16,-24 25-16,25-25 0,0 0 15,0-25 1,0 25-16,-25-25 0,0 1 16,24 24-16,-24-25 0,25 0 0,-25 0 15,25 0-15,-25 1 0,0-26 0,0 25 16,0 0-16,0 1 0,0-1 15,0 0-15,0 0 0,0 0 0,0 1 16,0-1-16,-25 25 0,25 25 31,0-1-15,0 1-16,0 0 0,-25 0 16,25 0-16,0-1 0,0 1 0,0 0 15,0 25-15,0-26 0,25 1 0,-25 0 16,25 0-16,-25 0 0,25-1 0,-25 1 15,25-25-15,-1 25 0,-24 0 0,25-25 16,-25 25-16</inkml:trace>
  <inkml:trace contextRef="#ctx0" brushRef="#br0" timeOffset="117510.67">13469 12824 0,'0'0'16,"-25"0"-16,0 0 16,50 0-1,0 0-15,0 0 0,0 0 16,24 0-16</inkml:trace>
  <inkml:trace contextRef="#ctx0" brushRef="#br0" timeOffset="118199.35">15156 12576 0,'24'0'15,"-24"-25"-15,-24 25 47,24 25-47,-25-25 0,0 0 16,0 25-16,0-25 15,1 25-15,-1-25 0,25 24 16,-25-24-16,0 25 16,25 0-16,0 0 15,25-25 1,-25 25 0,25-25-16,24 24 15,-24 1-15,0-25 16,0 25-16,0-25 0,-25 25 15,24-25-15,-24 25 0,25-25 0,-25 24 16,25-24-16,-25 25 16,-25 0 15,0-25-31,1 0 0,-1 0 16,0 0-16,0 0 0,0 0 15,1 0-15,-1 0 0,0 0 0,0 0 16,0 0-1</inkml:trace>
  <inkml:trace contextRef="#ctx0" brushRef="#br0" timeOffset="118747.25">15577 12725 0,'-49'0'15,"74"0"64,-1 0-64,1 0 1,0 0-16,0 0 0,0-25 15,-1 25-15,1 0 0,0 0 0,0 0 16,0 0-16,-1 0 0,1 0 16,0 0-16,0 0 15</inkml:trace>
  <inkml:trace contextRef="#ctx0" brushRef="#br0" timeOffset="118963.68">15627 12824 0,'0'0'0,"-25"0"0,25 25 15,25-25 17,0 0-32,0 0 15,-1 0-15,1 0 16,0 0-16,0 0 0,0 0 0,-1 0 15,26 0-15,-25 0 0,0 0 0,-25-25 16,24 25-16</inkml:trace>
  <inkml:trace contextRef="#ctx0" brushRef="#br0" timeOffset="119300.54">16346 12750 0,'25'0'94,"0"0"-94,0 0 15,0 0-15,-1 0 16,1 0-16,0-25 0,0 25 16,0 0-16,-1 0 0,1 0 0,0-25 15,0 25-15</inkml:trace>
  <inkml:trace contextRef="#ctx0" brushRef="#br0" timeOffset="120279.16">16892 12502 0,'0'-25'16,"0"0"30,25 25-30,-25-25-16,25 25 16,-1 0-16,-24-25 15,25 25-15,0 0 0,0 0 16,0 0-16,-1 0 16,1 0-16,-25 25 0,25-25 15,-25 25-15,0 0 16,0 0-16,0-1 0,0 1 15,-25 0-15,25 0 0,-25 0 16,1-1-16,-1-24 0,25 25 0,-25 0 16,0-25-16,25 25 0,-25 0 15,1-25-15,-1 24 0,0 1 16,0-25-16,0 0 0,25 25 0,-24-25 16,-1 25-16,0-25 15,50 0 204,0 0-219,-1 0 16,-24-25-16,25 25 0,0 0 0,0 0 15,0 0-15,-1 0 0,1 0 0,0 0 16,25 0-16,-26 0 0,1 0 0,25 0 15,-25 0-15,24 0 0,-24 0 16,0 0-16,24 0 0,-24 0 0,0 0 16,0 0-16,0 0 0,-1 0 15</inkml:trace>
  <inkml:trace contextRef="#ctx0" brushRef="#br0" timeOffset="123171.55">10468 14163 0,'-25'-24'0,"25"-1"16,0 0-16,-25 0 0,25 50 93,0 0-93,0 0 16,0-1-16,0 1 0,0 0 0,0 0 16,0 0-16,0-1 0,0 1 0,25 0 15,-25 25-15,0-25 0,0-1 0,0 26 16,25-25-16,-25 0 0,0-1 0,0 1 16,24 25-16,-24-25 0,0-1 0,0 1 15,0 0-15,25-25 0</inkml:trace>
  <inkml:trace contextRef="#ctx0" brushRef="#br0" timeOffset="123640.81">10864 14064 0,'0'0'0,"-24"0"16,-1 0-16,0 25 15,0 0 1,0 0-16,25-1 0,-24 1 16,-1 0-16,25 0 0,-25 0 15,0-1-15,25 1 0,-25 0 0,25 0 16,-24 0-16,24 0 0,-25-1 0,0 1 15,25 0-15,-25-25 0,25 25 16,-25-25-16,25 25 0,-24-25 16,24-25-1,24 25 1,-24-25 0,25 25-16,-25-25 0,25 25 15,0 0 1,0 0-16,-1 0 15,1 25-15,0-25 16,0 25-16,0-25 0,-25 25 0,24-25 16,1 24-16,0 1 0,0-25 0,0 25 15,-1-25-15,1 0 0,0 25 0,0-25 16,0 0-16,-1 0 0</inkml:trace>
  <inkml:trace contextRef="#ctx0" brushRef="#br0" timeOffset="124212.06">11137 14486 0,'0'-25'16,"25"25"15,0 0-15,0 0-1,-25-25-15,25 25 0,-1 0 16,1 0 0,-25 25-16,0 0 31,-25 0-16,1 0-15,-1-25 16,25 24-16,-25-24 16,50 0 15,0-24-15,-1 24-16,1 0 15,0 0-15,0 0 0,0 0 16,-1 24-16,1 1 15,0 0-15,-25 0 16,25-25-16,-25 25 0,0-1 16,-25-24-16,0 25 15,0-25-15,1 25 16,-1-25-16,0 0 0,0 0 16,0 0-16,1 25 0,-1-25 15,0 0-15,0 0 0,0 0 16,0 0-1,25-25-15</inkml:trace>
  <inkml:trace contextRef="#ctx0" brushRef="#br0" timeOffset="124626.25">11981 14511 0,'24'0'31,"1"0"-15,0 0-1,0 0-15,0 0 16,-1 0-16,-24-25 0,25 25 16,0 0-16,0 0 0,0 0 15,0-25-15</inkml:trace>
  <inkml:trace contextRef="#ctx0" brushRef="#br0" timeOffset="124863.62">12005 14635 0,'0'0'0,"25"0"32,0 0-17,0 0-15,0 0 0,-1 0 16,1 0-16,0 0 15,0 0-15,0 0 0,0 0 16,-1 0-16,1 0 16,0 0-16</inkml:trace>
  <inkml:trace contextRef="#ctx0" brushRef="#br0" timeOffset="127556.2">13395 13915 0,'0'-24'15,"0"-1"1,24 0-1,1 25 1,0-25-16,0 25 16,0 0-16,-25-25 0,24 25 0,1 0 15,0 0 1,0 0-16,0 0 16,-25 25-16,24 0 15,-24 0-15,0 0 16,0-1-16,0 1 15,0 0-15,-24 0 16,24 0-16,-25-1 16,0 1-16,0-25 0,25 25 15,-25 0-15,1-25 0,-1 25 0,0-1 16,0 1-16,0-25 16,25 25-16,-24-25 0,24 25 0,-25-25 15,25 25-15,-25-25 0,25 24 16,25-24 78,-25-24-94,25 24 15,-25-25-15,24 25 0,1 0 16,0 0-16,0 0 0,0 0 15,-1 0-15,1 0 0,0 25 16,0-25-16,0 0 0,-1 24 16,1-24-16,0 0 15,-25 25-15,25-25 0,0 0 32,-1 0-32,-24-25 0,25 25 15,0-24-15,0-1 16</inkml:trace>
  <inkml:trace contextRef="#ctx0" brushRef="#br0" timeOffset="128231.86">13072 14585 0,'25'0'110,"0"0"-79,-1 0-31,1 0 16,0 0-16,25 0 0,-25 0 15,24-25-15,-24 25 0,25 0 0,-1-24 16,1 24-16,24 0 0,-24 0 0,-1-25 16,26 25-16,-26 0 0,1 0 0,0 0 15,-1 0-15,-24 0 0,25 0 0,-26 0 16,1 0-16,25 0 0,-25 0 15,-1 0-15,1 0 0,0 0 16,0 0-16,-25-25 0,25 25 0,-1 0 16</inkml:trace>
  <inkml:trace contextRef="#ctx0" brushRef="#br0" timeOffset="129507.04">12799 15230 0,'25'0'31,"0"0"-16,0 0-15,-25-25 0,24 25 16,1 0-16,0 0 0,0 0 16,0 0-16,-1-25 0,1 25 15,0 0-15,0 0 0,0 0 16</inkml:trace>
  <inkml:trace contextRef="#ctx0" brushRef="#br0" timeOffset="130039.56">13320 14982 0,'25'-25'15,"0"25"1,0-25 0,-1 25-1,1 0-15,0 0 16,-25 25 0,0 0-16,0 0 15,0 0-15,0-1 16,0 1-16,0 0 15,-25-25-15,25 25 0,-25 0 0,1-1 16,-1 1 0,0-25-16,25 25 0,-25-25 0,25 25 0,-25-25 15,1 25-15,24-1 32,24-24 14,-24-24-30,25 24-16,0 0 16,0-25-16,0 25 15,-1 0-15,1 0 0,0-25 0,0 25 16,0 0-16,-1 0 0,1 0 16,0 0-16,0 0 0,0 0 0,-1 0 15</inkml:trace>
  <inkml:trace contextRef="#ctx0" brushRef="#br0" timeOffset="130294.88">13816 15106 0,'25'0'16,"0"0"-1,0-25 1,-1 25-16,1 0 16,0 0-16,0 0 0,0 0 15,-25-25-15,24 25 0</inkml:trace>
  <inkml:trace contextRef="#ctx0" brushRef="#br0" timeOffset="130542.95">13965 14932 0,'0'25'47,"0"0"-32,0 0-15,0 0 0,0-1 16,0 1-16,0 0 0,0 0 16,0 0-16,0-1 0,0 1 0,0 0 15,0 0-15</inkml:trace>
  <inkml:trace contextRef="#ctx0" brushRef="#br0" timeOffset="130791.27">14263 14858 0,'0'25'47,"0"0"-32,0-1-15,0 1 0,0 0 16,0 0-16,0 0 0,0 24 0,0-24 16,0 0-16,0 0 0,0-1 0,0 1 15,0 0-15</inkml:trace>
  <inkml:trace contextRef="#ctx0" brushRef="#br0" timeOffset="131162.74">14784 14511 0,'24'0'16,"1"-25"0,0 25-16,0 0 15,0 0-15,-1 0 0,1 0 16,25 0-16,-25 0 0,-1 0 0,1 0 16,0 0-16,0 0 0,0 0 0,-1 0 15</inkml:trace>
  <inkml:trace contextRef="#ctx0" brushRef="#br0" timeOffset="131363.21">14908 14635 0,'24'0'31,"1"0"-15,0 0-16,0 0 16,0 0-16,-1 0 0,1 0 0,0 0 15</inkml:trace>
  <inkml:trace contextRef="#ctx0" brushRef="#br0" timeOffset="131879">15652 14486 0,'25'0'78,"-1"0"-62,1 0-16,0 0 0,0 0 15,0 0-15,-1 0 0,1 0 0,0-25 16,0 25-16,24 0 0,-24 0 0,0 0 16,0 0-16,24 0 0,-24 0 15,0 0-15,0 0 0</inkml:trace>
  <inkml:trace contextRef="#ctx0" brushRef="#br0" timeOffset="132864.2">16446 14163 0,'24'0'62,"1"-24"-46,0 24-1,-25-25-15,25 25 0,0 0 16,-1 0-16,1 0 16,0 0-1,0 0-15,-25 25 16,25-25-16,-25 24 0,0 1 15,0 0-15,0 0 16,0 0-16,0-1 0,-25-24 0,25 25 16,0 0-16,-25-25 0,25 25 0,0 0 15,-25 0-15,25-1 16,-25-24-16,25 25 0,-24-25 0,24 25 16,-25-25-16,0 25 0,0-25 15,25 25-15,-25-25 16,1 0-16,24 24 0,-25-24 15,0 0 1,25 25-16,-25-25 0,0 0 16,50 0 124,0 0-124,0 0-16,0 0 0,-25-25 16,24 25-16,1 0 0,0 0 15,0 0-15,0 0 0,-1 0 0,1 0 16,0 0-16,0 0 0,0 0 15,-1 0-15,1 25 0,0-25 16,0 0-16,0 0 0,-1 0 16,1 25-1</inkml:trace>
  <inkml:trace contextRef="#ctx0" brushRef="#br0" timeOffset="132982.34">17165 14585 0,'0'0'0,"25"0"0,-1 0 16,1 0-16</inkml:trace>
  <inkml:trace contextRef="#ctx0" brushRef="#br0" timeOffset="134006.73">9897 13990 0,'0'0'0,"-25"0"0,25-50 16,0 25-16,0 1 16,0 48 62,0 1-78,0 0 15,0 0-15,0 0 0,0-1 0,0 1 16,0 25-16,0-1 0,0-24 0,0 25 16,0-1-16,0 1 0,0 0 0,25-1 15,-25 1-15,0 0 0,25-1 0,-25 26 16,0-26-16,25 1 0,-25 24 0,0-24 15,0-1-15,24 26 0,-24-1 0,0-24 16,25 24-16,-25-24 0,0-1 0,25 1 16,-25 0-16,0-1 0,25-24 0,-25 25 15,25-25-15,-25-1 0,25 1 16</inkml:trace>
  <inkml:trace contextRef="#ctx0" brushRef="#br0" timeOffset="135654.26">9897 13990 0,'0'-25'15,"25"25"-15,0 0 16,-25-25 0,24 25-1,1 0-15,0 0 16,0 0-16,-25-25 16,25 25-16,0 0 0,-1 0 15,1 0-15,0-24 0,0 24 16,0 0-16,-1 0 0,1-25 0,0 25 0,25 0 15,-26-25-15,1 25 0,25 0 16,-25-25-16,-1 25 0,26 0 0,-25-25 0,24 25 16,-24 0-16,0 0 0,0 0 0,198-24 31,-198 24-15,0 0-16,-1 0 0,26 0 0,-25-25 0,0 25 15,24 0-15,-24 0 0,0-25 16,25 25-16,-26 0 0,26-25 0,-25 25 15,24 0-15,-24 0 0,25 0 0,-25-25 16,24 25-16,-24 0 0,25 0 0,-26 0 16,26 0-16,-25 0 0,0-24 0,24 24 15,-24 0-15,0 0 0,24 0 0,-24 0 16,25 0-16,-25-25 0,-1 25 0,26 0 16,-25 0-16,24 0 0,-24-25 0,0 25 15,25 0-15,-25 0 0,-1-25 0,26 25 16,-25 0-16,24 0 0,-24 0 15,0-25-15,25 25 0,-26 0 0,1 0 16,25 0-16,-25 0 0,-1 0 0,26-24 16,-25 24-16,0 0 0,-1 0 0,26 0 15,-25 0-15,0 0 0,-1 0 0,1 0 16,0-25-16,0 25 0,0 0 0,-1 0 16,1 0-16,0 0 0,0-25 0,0 25 15,-1 0-15,26 0 0,-25 0 0,0 0 16,0-25-16,-1 25 0,1 0 0,0 0 15,0 0-15,24 0 0,-24 0 0,0 0 16,0 0-16,0 0 0,-1 0 0,1 0 16,0 0-16,25 0 0,-26-25 0,1 25 15,0 0-15,25 0 0,-26-24 16,1 24-16,25 0 0,-25 0 0,24-25 16,-24 25-16,25 0 0,-26 0 0,26 0 15,-25-25-15,0 25 0,24 0 0,-24 0 16,0 0-16,24-25 0,-24 25 0,0 0 15,0 0-15,0 0 0,0 0 0,-1 0 16,1-25-16,0 25 0,0 0 0,24 0 16,-24 0-16,0 0 0,0 0 0,0 0 15,-1 0-15,1 0 0,0 0 0,25-24 16,-26 24-16,26 0 0,-25-25 16,24 25-16,1 0 0,-25-25 0,24 25 0,1 0 15,-25 0-15,24 0 0,-24 0 16,0 0-16,0 0 0,24 0 0,-24 0 15,0 0-15,0 0 0,0 25 0,0-25 16,-1 0-16,1 0 0,0 0 0,0 0 16,0 0-16,-1-25 0,1 25 0,0 0 15,25-25-15,-26 25 0,1 0 0,25-25 16,-1 25-16,-24 0 0,25 0 0,-25 0 16,24 0-16,-24 0 0,0 0 15,0 0-15,-1 0 0,1 0 0,0 0 16,0 0-16,0 0 0,-1 0 0,1 0 0,0 0 15,0 0-15,0 0 16,-1 0-16,1 0 0,0 0 16,0 0-16,0 0 0,0 0 15,-1 0 48,1 0-48,0 25-15,-25 0 32,25-25-32,-25 25 0,0 0 15,0-1-15,0 1 16,25 0 0,-25 0-16,0 0 15,24-25-15,-24 24 0,0 1 0,25 0 16,-25 0-16,0 0 15,0-1-15,0 1 0,0 0 0,0 0 16,0 0-16,0-1 0,0 1 0,0 0 16,0 0-16,0 0 0,0-1 15,0 1-15,0 0 0,0 0 0,0 0 16,0 24-16,0-24 0,25 0 16,-25 0-16,0-1 0,0 26 0,0-25 15,0 0-15,0 24 0,25-24 0,-25 0 16,0 24-16,0-24 0,0 25 0,0-25 15,0 0-15,0 24 0,0-24 0,0 0 16,0 0-16,0-1 0,0 1 0,0 0 16,0 0-16,0 0 0,0-1 0,0 1 15,0 0-15,0 0 0,0 0 16,0-1-16,0 1 16</inkml:trace>
  <inkml:trace contextRef="#ctx0" brushRef="#br0" timeOffset="137651.37">10021 15776 0,'-25'0'15,"0"0"1,50 0 31,0 0-32,0 0 1,0 0-16,0 0 16,-1 0-16,1-25 0,0 25 15,0 0-15,0 0 0,-1-25 0,1 25 16,0 0-16,0 0 0,0-25 0,-1 25 16,1 0-16,0 0 0,0 0 0,24-24 15,-24 24-15,0 0 0,25 0 0,-26 0 16,1-25-16,25 25 0,-25 0 0,24 0 15,-24 0-15,25 0 0,-26-25 0,26 25 16,0 0-16,-26 0 0,26 0 0,0 0 16,24 0-16,-49-25 15,25 25-15,-26 0 0,26 0 0,-25 0 0,24 0 16,-24 0-16,0 0 0,25 0 16,-26-25-16,1 25 0,0 0 0,25 0 15,-26 0-15,1 0 0,0 0 0,0 0 16,24-24-16,-24 24 0,0 0 15,25 0-15,-26 0 0,1 0 0,25 0 16,-25-25-16,-1 25 0,26 0 0,-25 0 0,0 0 16,-1 0-16,26 0 0,-25 0 0,0 0 15,0 0-15,24 0 0,-24 0 16,0 0-16,0 0 0,-1 0 0,1 0 0,25 0 16,-25 0-16,-1 0 0,1 0 0,25 0 15,-25 0-15,-1 0 0,1 0 16,25 0-16,-25-25 0,24 25 0,-24 0 15,25 0-15,-26 0 0,26 0 0,-25-25 16,24 25-16,-24 0 0,25 0 0,-1 0 16,-24 0-16,0-25 0,25 25 0,-25 0 15,24 0-15,-24 0 0,25 0 0,-26 0 16,26 0-16,-25-24 0,0 24 0,24 0 16,-24 0-16,25 0 0,-26 0 0,26 0 15,-25 0-15,0 0 0,24 0 0,-24 0 16,0-25-16,24 25 0,-24 0 0,25 0 15,-1 0-15,-24 0 0,25-25 16,-1 25-16,-24 0 0,25 0 0,-1 0 16,-24 0-16,25 0 0,-25 0 0,0 0 15,24 0-15,-24 0 0,0 0 0,0 0 16,-1 0-16,1 0 0,25 0 0,-25 0 16,-1-25-16,1 25 0,25 0 0,-25 0 15,-1 0-15,1 0 0,25-25 0,-25 25 16,-1 0-16,26 0 0,-25 0 0,24 0 15,-24 0-15,0-25 0,0 25 0,0 0 16,24 0-16,-24 0 0,0 0 0,0 0 16,-1 0-16,1 0 0,0 0 15,0 0-15,0 0 0,0 0 0,-1 0 16,1 0-16,0 0 0,0 0 0,0 0 16,-1 0-16,1 0 0,0 0 0,0-24 15,24 24-15,-24 0 0,0 0 0,0 0 16,24 0-16,-24-25 0,0 25 0,0 0 15,0 0-15,-1 0 0,1 0 16,0 0-16,0 0 0,0 0 16,-1 0-16,1 0 0,0 0 15,0 0-15,0 0 0,-1 0 0,1 0 16,0 0-16,0-25 0,0 25 0,-1 0 16,1 0-16,0 0 0,0 0 15,0 0-15,0 0 0,-1 0 78,1 0-78,0 0 16,0 0-16</inkml:trace>
  <inkml:trace contextRef="#ctx0" brushRef="#br0" timeOffset="140564.44">19100 5804 0,'0'0'0,"0"-25"0,0 1 15,0 48 79,0 1-94,-25-25 16,25 25-16,0 0 0,0 0 15,0 0-15,0-1 0,0 1 0,0 0 16,0 0-16,0 24 0,0-24 0,-25 0 16,25 25-16,0-26 0,0 1 0,0 25 15,0-25-15,0 24 0,0 1 0,25-1 16,-25-24-16,0 25 0,0-1 0,25 26 15,-25-26-15,0 1 0,24 24 0,-24-24 16,0 0-16,0-1 0,0 26 0,25-26 16,-25 1-16,0 0 0,0-1 15,25 26-15,-25-26 0,0 1 0,0-1 16,25 1-16,-25 24 0,0-24 0,25 0 16,-25-1-16,0 26 0,0-26 0,0 1 15,24-1-15,-24 26 0,0-25 0,0-1 16,0 26-16,0-26 0,0 26 0,0-26 15,25 26-15,-25-26 0,0 26 0,0-1 16,0-24-16,0 24 0,0 0 0,0 1 16,0-26-16,0 26 0,0-1 0,0 1 15,0-1-15,0 1 0,0-1 0,0 25 16,0-24-16,0-1 0,0 0 0,0 1 16,0-1-16,0 1 0,0-1 15,0 1-15,25-1 0,-25 0 0,0 75 16,25-74-16,-25-1 0,0 0 15,0 1-15,0-1 0,25 1 0,-25-1 16,0-24-16,0 24 0,0 0 0,0 1 16,0-1-16,0 1 0,0-1 0,0 1 15,0-1-15,0 0 0,0 1 0,0-26 16,0 26-16,24-1 0,-24-24 0,0 24 16,0-24-16,0 24 0,0-24 0,0 24 15,0-24-15,0 24 0,25-24 0,-25 24 16,0 1-16,0-26 0,0 1 0,0 24 15,0-24-15,0 0 0,0 24 16,0-24-16,0-1 0,25 1 0,-25 24 16,0-24-16,0 0 0,0-1 0,25 1 15,-25 24-15,0-24 0,0-1 0,0-24 16,0 25-16,0-1 0,0 1 0,25 0 16,-25-26-16,0 26 0,0-25 0,0 24 15,0 1-15,0-25 0,0 24 0,0-24 16,0 25-16,24-1 0,-24-24 0,0 25 15,0-1-15,0-24 0,0 25 0,0 0 16,25-26-16,-25 26 0,0-25 16,0 24-16,25-24 0,-25 25 0,0-25 15,25 24-15,-25-24 0,25 25 0,-25-26 16,0 26-16,25-25 0,-25 24 0,0-24 16,0 25-16,24-25 0,-24-1 0,0 26 15,0-25-15,0 0 0,25 24 0,-25-24 16,0 0-16,0 0 0,0 24 0,0-24 15,0 0-15,0 0 0,0 0 0,0-1 16,0 1-16,0 0 0,25 0 0,-25 0 16,0-1-16,0 1 0,0 0 0,0 0 15,0 0-15,0-1 16,0 1-16,0 0 0,0 0 0,0 0 16,0-1-16,0 1 0,0 0 0,0 0 15,-25 0-15,25-1 16,0 1-16</inkml:trace>
  <inkml:trace contextRef="#ctx0" brushRef="#br0" timeOffset="146291.16">19819 6201 0,'0'25'16,"0"0"-1,0 0 16,0-1-15,0 1-16,0 0 16,0 0-1,0 0-15,0-50 63,0 0-63,0 0 15,0 0 1,0 1 0,-25 24-16,25-25 0,0 0 47,0 50-16,0 0-31,0-1 15,0 1-15,0 0 0,0 0 16,0 0-16,0 24 0,0-24 0,0 0 16,0 24-16,0-24 0,25 0 0,-25 0 15,0 24-15,0-24 0,0 0 16,25 0-16,-25 0 0,0-1 0,0 1 16,0 0-16,0-50 31,-25 0-16,25 1-15,-25-1 0,25 0 16,0 0-16,0 0 0,0-24 0,0 24 16,0-25-16,0 26 0,-25-26 0,25 25 15,0 0-15,0 1 0,0-26 0,0 25 16,0 0-16,0 1 0,0-1 16,0 0-16,0 0 0,0 0 15,0 1 1,0 48-1,25 1 1,0 0-16,-25 0 16,25 0-16,-25-1 0,25 26 0,-1-25 15,-24 0-15,25-1 0,-25 26 0,25-25 16,0 0-16,0-1 0,-1 1 0,1 0 16,0 0-16,0 0 0,0-1 15,-1-24-15</inkml:trace>
  <inkml:trace contextRef="#ctx0" brushRef="#br0" timeOffset="146498.97">20191 6226 0,'0'-25'0,"0"50"0,0-75 16,0 26-16,0-1 16,-25 25-16,25 25 31,0-1-31,0 1 0,0 0 15,0 25-15,0-26 0,0 1 0,0 25 16,0-25-16,0 24 0,0-24 0,0 25 16,0-26-16,0 26 0,0-25 0,0 24 15,25-24-15,-25 0 0</inkml:trace>
  <inkml:trace contextRef="#ctx0" brushRef="#br0" timeOffset="146847.6">20365 6449 0,'0'0'0,"-25"0"15,0 0 1,25 25 0,0 0-1,0 0-15,0-1 0,25 1 16,-25 0-16,25 0 0,-25 0 15,24-25-15,-24 24 0,25 1 0,-25 0 16,25-25-16,-25 25 0,25-25 0,0 25 16,-1-25-1,-24-25-15,0 0 16,0 0-16,0 0 16,0 1-16,0-1 0,-24-25 0,-1 1 15,0 24-15,25 0 0,-25 0 16,0 25-16,25-25 0,-24 25 0,-1 0 15,0 0-15,0 0 16,0 25-16</inkml:trace>
  <inkml:trace contextRef="#ctx0" brushRef="#br0" timeOffset="147082.97">20613 6499 0,'24'-25'32,"-24"50"-17,0 0-15,0-1 16,0 1-16,0 0 16,0 0-16,0 0 0,25-1 15,-25 1-15,25 0 0,0 0 16,-25 0-16,25-25 0,-25 24 0,25-24 15,-1 0-15,1-24 16</inkml:trace>
  <inkml:trace contextRef="#ctx0" brushRef="#br0" timeOffset="147346.64">20861 6697 0,'25'-49'15,"-50"98"-15,50-123 0,-25 49 0,0 0 16,0 0-16,24 25 0,-24-24 0,0-1 16,0 0-16,0 50 31,25-25-31,0 25 15,-25-1-15,25-24 0,0 25 16,-1 0-16,1-25 0,0 25 0,0 0 16,0-1-16,-1-24 0,1 25 0,0-25 15,0 0-15,-25 25 0,25-25 0,-1 0 16,1-25-16,-25 0 16,0 1-16,0-1 15,0 0-15,-25 0 0,25 0 0,-24 1 16,-1-1-16,25 0 0,-25 0 0,0 25 15,25-25-15,-25 25 0,1 0 16</inkml:trace>
  <inkml:trace contextRef="#ctx0" brushRef="#br0" timeOffset="148720.12">22027 6350 0,'24'0'15,"-24"-25"-15,25 25 16,0 0-16,-25-25 16,25 25-16,0 0 15,-1 0-15,-24 25 16,25-25-16,-25 25 0,25 0 16,-25 0-16,0-1 0,25-24 15,-25 25-15,0 0 0,0 0 0,25 0 16,-25-1-16,0 1 15,0 0-15,0 0 16,0 0-16,0-50 47,0 0-47,24 25 16,-24-25-16,0 0 0,25 1 15,-25-1-15,25 0 0,-25 0 0,25 25 16,-25-25-16,25 1 0,-25-1 15,24 25-15,1-25 0,0 25 16,-25 25 0,25 0-16,-25-1 15,25-24-15,-25 25 0,0 0 16,24 0-16,-24 0 0,25-1 16,-25 1-16,25-25 0,-25 25 15,0 0-15,25-25 16,-25-25-1,0 0 1,25 0-16,-25 1 0,0-1 16,24 0-16,-24 0 0,0 0 0,25 25 15,-25-24-15,0-1 0,25 25 16,0 0 15,-25 25-31,25-1 0,-25 1 16,25-25-16,-25 25 15,0 0-15,24 0 0,-24-1 16,0 1-16,0 0 16,25-25-16,-25-25 31,25 0-31,-25 1 0,0-1 16,25 0-16,-25 0 0,0 0 15,0 1-15,0-1 0,25 25 16,-25 25 15,24-1-15,-24 1-16,25 0 15,-25 0-15,0 0 0,25-1 16,-25 1-16,0 0 0,0 0 16,0 0-16,25-25 15,0 0 1,-25-25-1,24 0-15,-24 0 0,0 0 16,25 1-16,-25-1 0,0 0 0,0 0 16,25 0-16,-25 1 0,0-1 15,0 0 1,0 50 15,25-25-31,-25 25 0,25-1 16,-25 1-16,24-25 0,-24 25 0,25 0 15,-25 0-15,25-1 0,-25 1 0,25 0 16,-25 0-16,25-25 0,-1 0 16,-24 25-16,25-25 15,-25-25-15,25 25 16,-25-25-16,0 0 0,25 0 0,-25 1 0,0-1 16,0 0-16,0 0 0,0-24 0,0 24 15,0-25-15,0 25 0,0-24 16,0 24-16,0-25 0,0 26 0,-25-26 15,25 25-15,0 0 0,0 1 0,0-1 16,-25 25-16,25 25 16,-25-1-1,25 1-15,0 0 0,0 25 0,0-1 16,0-24-16,0 25 0,0-1 0,0-24 16,25 25-16,-25-1 0,25-24 0,-25 0 15,25 24-15,-25-24 0,25 0 16,-1 0-16,-24 0 0,25-25 0,0 24 15,0-24-15,0 0 0,-1 0 16,1 0-16,-25-24 0</inkml:trace>
  <inkml:trace contextRef="#ctx0" brushRef="#br0" timeOffset="148940.09">23664 6251 0,'0'-25'0,"0"50"0,24-100 0,-24 51 0,0-1 15,0 0-15,0-25 0,0 26 16,0-1-16,0 50 31,0-1-15,0 1-16,0 0 0,0 0 0,0 24 0,0-24 15,0 0-15,0 0 0,0 24 0,0-24 16,0 0-16,0 0 0,0 24 16,25-24-16,-25 0 0,25 0 0,-25 0 15,0-1-15,25-24 0,-25 25 0,25 0 16,-1 0-16</inkml:trace>
  <inkml:trace contextRef="#ctx0" brushRef="#br0" timeOffset="149279.6">23614 6350 0,'0'0'0,"-25"0"0,0 0 0,1 25 16,-1-25-16,0 0 15,50 0 1,0 0-16,-1 0 0,1 0 16,0 0-16,25 0 0,-26-25 15,1 25-15,0 0 0,0-25 0,24 25 16,-24 0-16,0 0 0,0 0 0,-25-25 16,25 25-16,0 0 0,-1 0 15,1 0 1,-25 25-16,0 0 15,0 0 1,0 0 0,0-1-16,0 1 15,0 0-15,0 0 0,0 0 16,0-1-16,25-24 0,-25 25 0,0 0 16,25-25-16,-25 25 0</inkml:trace>
  <inkml:trace contextRef="#ctx0" brushRef="#br0" timeOffset="149423.21">24036 6152 0,'0'0'0,"-50"-25"15,50 50-15</inkml:trace>
  <inkml:trace contextRef="#ctx0" brushRef="#br0" timeOffset="149750.87">24160 6375 0,'0'25'47,"0"-1"-47,0 1 15,0 25-15,0-25 0,0 24 16,0-24-16,0 25 0,0-1 15,0 1-15,0 24 0,0-24 0,0 0 16,0-1-16,0 1 0,0-1 0,0 1 16,0-25-16,0 24 0,0 1 0,25-25 15,-25 0-15,0-1 0,0 1 0</inkml:trace>
  <inkml:trace contextRef="#ctx0" brushRef="#br0" timeOffset="150011.1">24110 6524 0,'0'0'0,"0"-25"0,0 0 16,0 0-16,0 0 16,0 1-16,25 24 15,0 0-15,-25-25 0,25 25 16,-1 0-16,1 25 15,0-25-15,0 24 0,0 1 16,-1 0-16,-24 0 0,0 0 0,25-1 16,-25 1-16,0 0 0,0 0 0,0 0 15,0-1-15,-25 1 0,25 0 16,0 0-16</inkml:trace>
  <inkml:trace contextRef="#ctx0" brushRef="#br0" timeOffset="150836.26">24557 6697 0,'0'0'0,"0"-25"0,24-24 16,-24 24-1,0 0-15,0 0 0,0 1 16,25-1-16,-25 0 15,25 0-15,-25 0 0,0 1 16,25-1-16,-25-25 0,0 25 0,0 1 16,0-1-16,0 0 0,0 0 0,0 0 15,0 1-15,0-1 0,-25 0 0,25 0 16,-25 0-16,0 25 16,1 25-16,-1 0 15,25 0-15,0 0 0,-25-1 16,25 26-16,0-25 0,0 0 0,0 24 15,0-24-15,0 0 0,25 24 0,-25-24 16,25 0-16,-25 0 0,24 24 0,1-24 16,0 0-16,0 0 0,0-25 15,-1 0-15,1 0 16,0-25 0,-25 0-16,25 25 0,-25-25 0,0 1 15,25-1-15,-25 0 0,0 0 0,24 0 16,-24 1-16,0-1 0,0 0 15,25 25-15,-25 25 47,25 0-47,-25-1 0,0 1 16,25 0-16,0 0 16,0 0-16,-1-25 15,1 0-15,0 0 16,0-25-16,-25 0 15,25 0-15,-25 0 0,24 25 0,-24-24 16,0-1-16,25 0 0,-25 0 16,0 0-16,25 25 15,-25 25-15,0 0 16,0 0-16,0 0 0,0-1 16,0 26-16,-25-25 0,25 24 15,0 1-15,0-25 0,0 24 0,0 1 0,0 0 16,25-1-16,-25 1 0,0 0 15,0-1-15,0 1 0,0-25 0,0 24 16,0-24-16,0 25 0,0-26 0,-25 26 16,25-25-16,-25 0 0,25-1 0,-24 1 15,-1-25-15,25 25 0,-25-25 0,0 0 16,0 0-16,1-25 0,-1 0 0,0 1 16,0-1-16,0 0 0,0-25 0,25 1 15,-24 24-15,24-25 0,0 1 0,0-1 16,0-24-16,24 24 0,-24 0 0,25 1 15,0-1-15,0 1 0,25 24 0,-26-25 16</inkml:trace>
  <inkml:trace contextRef="#ctx0" brushRef="#br0" timeOffset="151147.37">26318 6201 0,'0'0'0,"0"25"47,0 0-47,0 0 0,0-1 16,0 1-16,0 0 0,0 0 15,0 0-15,0-1 0,0 1 0,0 0 16,25 0-16,-25 0 0,0-1 0,0 1 16</inkml:trace>
  <inkml:trace contextRef="#ctx0" brushRef="#br0" timeOffset="151547.07">26442 6003 0,'0'0'0,"-25"0"0,-25-25 15,26 0-15,-1 25 0,0 0 0,0 0 16,0 0-16,1 0 0,-1 0 0,0 25 15,0-25-15,0 25 0,1 0 16,-1-1-16,0 1 0,0 0 0,0 74 16,1-49-16,24-25 15,0 24-15,0-24 0,0 25 16,0-26-16,0 26 0,24-25 0,-24 0 16,25 24-16,0-24 0,0 0 0,0-25 15,-1 25-15,1-1 0,0-24 0,25 0 16,-26 0-16,1 0 0,25 0 0,-1-24 15,-24 24-15,25-25 0,-25 0 0,24 0 16,-24 0-16,0-24 0,0 24 0,-1-25 16,1 1-16,-25 24 0,0-25 0,0 1 15,0-1-15,0 25 0,-25-24 0,1 24 16,-1 0-16,0 0 0,-25 25 16,1-24-16,-1 24 0,1 0 0,-1 0 15,0 0-15,1 24 0,-1-24 0</inkml:trace>
  <inkml:trace contextRef="#ctx0" brushRef="#br0" timeOffset="152458.6">27856 6052 0,'0'0'0,"0"-24"0,0-1 16,-25 0-16,25 0 0,0 0 0,0 1 15,0-1-15,-25 0 0,25 0 0,0 0 16,0 0-16,0 1 16,0 48 15,0 1-31,0 0 0,0 0 0,0 0 16,0 0-16,0-1 0,0 26 0,-25-25 15,25 0-15,0 24 0,0-24 16,0 0-16,0 24 0,0-24 0,0 0 0,0 0 15,25 0-15,-25-1 0,0 1 16,0 0-16,0-50 31,0 0-15,0 1-16,25-1 16,-25 0-16,25 25 0,-25-25 0,24 0 15,1 25-15,0-24 0,0 24 0,0 0 16,-1 0-16,1 0 0,0 0 0,0 0 15,0 24-15,0-24 0,-1 25 16,1 0-16,0 0 0,0 0 16,-25-1-16,0 1 0,0 0 15,0 0-15,0 0 0,-25-1 16,0-24-16,0 0 0,25 25 16,-49-25-16,24 0 0,0 0 0,0 25 15,-24-25-15,24 0 0,0 0 0,-25 0 16,26 0-16,-1 0 0,-25-25 0,25 25 15,1 0-15,-1-25 0</inkml:trace>
  <inkml:trace contextRef="#ctx0" brushRef="#br0" timeOffset="152963.25">28327 6152 0,'0'0'0,"0"24"32,0 1-32,0 0 15,0 0-15,0 0 16,25-1-16,0 1 16,-1-25-16,1 25 15,0-25-15,0 0 16,0 0-16,-25-25 0,24 25 15,1-25-15,0 1 0,0-1 16,0 0-16,-25 0 0,0 0 16,24 25-16,-24-24 0,0-1 0,25 0 15,-25 50 1,0 0 0,0-1-16,0 1 0,0 0 15,0 25-15,0-26 0,0 26 0,0 0 16,0-1-16,0 1 0,0 24 0,0-24 15,0-1-15,0 26 0,0-26 0,0 1 16,0 0-16,0-1 0,0 1 0,-25 0 16,25-1-16,-24 1 0,24-1 0,-25-24 15,25 0-15,-25 0 0,0 0 16,0-1-16,1-24 0,-1 0 0,0 0 16,0 0-16,-24 0 0,24-24 0,0-1 15,0-25-15,0 25 0,1-24 0,-1-1 16,0 1-16,25-1 0,0-24 0,0 24 15,0-25-15,25 26 0,0-1 0,24 1 16,1-26-16</inkml:trace>
  <inkml:trace contextRef="#ctx0" brushRef="#br0" timeOffset="154158.65">29890 5904 0,'24'0'0,"-24"-25"16,-24 25-1,-1 0 1,0 0 0,25 25-16,-25-25 0,25 24 15,-25-24-15,25 25 16,-24 0-16,24 0 16,-25-25-16,25 25 0,-25-1 15,25 1-15,-25-25 16,25 25-16,-25 0 15,50 0 1,0-25-16,0 0 16,-25 24-16,25-24 0,-1 0 15,1 0-15,0 25 0,0 0 16,0-25-16,-1 25 16,1 0-16,-25-1 0,25-24 15,-25 25-15,0 0 0,25-25 0,-25 25 16,0 0-16,-25-1 15,0-24-15,0 0 16,25 25-16,-24-25 0,-1 0 0,0 0 16,0 0-16,0 0 0,1 0 0,-26-25 15,25 25-15,0 0 0,1-24 0,-1 24 16,0-25-16,0 0 0,25 0 16</inkml:trace>
  <inkml:trace contextRef="#ctx0" brushRef="#br0" timeOffset="154415.15">30038 6201 0,'25'-25'15,"0"25"1,0-24 0,0 24-16,-1 0 0,1 0 15,0-25-15,0 25 16,0 0-16,0 0 0,-1 0 0,1 0 16,0 0-16,-25-25 0,25 25 15</inkml:trace>
  <inkml:trace contextRef="#ctx0" brushRef="#br0" timeOffset="154657.5">30212 5978 0,'-25'-25'31,"25"50"-15,0 0-16,0 0 16,0-1-16,0 1 0,0 0 15,0 0-15,0 0 0,0-1 16,0 1-16,0 0 0,25 0 0,-25 0 16,0-1-16,0 1 0</inkml:trace>
  <inkml:trace contextRef="#ctx0" brushRef="#br0" timeOffset="154947.26">30485 6003 0,'0'0'0,"25"-75"31,-25 100 16,0 0-31,0 0-16,0 0 0,0-1 16,0 1-16,0 0 0,0 0 0,0 0 15,0-1-15,0 1 0,0 0 0,0 0 16,0 0-16,0-1 0,25 1 0,-25 0 15,0 0-15</inkml:trace>
  <inkml:trace contextRef="#ctx0" brushRef="#br0" timeOffset="157126.78">29468 5680 0,'0'-25'16,"-25"50"93,0 0-109,25 0 16,-24-25-16,24 25 0,-25-1 0,25 1 15,-25 0-15,25 0 0,0 0 16,-25 0-16,25-1 0,-25 1 0,25 25 16,0-25-16,-24-1 0,24 26 0,0-25 15,0 0-15,0 24 0,0-24 0,0 0 16,0 0-16,24 24 0,-24-24 0,25 0 15,0 0-15,-25-1 0,25-24 0,0 25 16,-1 0-16,1-25 0,0 25 0,0-25 16,0 25-16,-1-25 0,1 0 0,0 0 15,0 0-15,0 0 0</inkml:trace>
  <inkml:trace contextRef="#ctx0" brushRef="#br0" timeOffset="157779.64">30683 5680 0,'0'0'0,"-24"0"0,24-25 0,-25 25 16,25-24-16,0-1 15,25 25 48,-25 25-48,24-1-15,-24 1 16,25 0-16,-25 0 0,25 24 0,-25-24 16,25 0-16,0 25 0,-25-25 0,24 24 15,-24-24-15,25 25 0,-25-1 16,25-24-16,-25 25 0,0-26 0,0 26 0,0 0 15,0-26-15,0 26 0,0-25 16,-25 0-16,25 24 0,-25-24 0,1 0 16,24 0-16,-25-1 0,0 1 0,0-25 15,25 25-15,-25 0 0,1-25 0,24 25 16,-25-25-16,0 0 0</inkml:trace>
  <inkml:trace contextRef="#ctx0" brushRef="#br0" timeOffset="158125.76">31105 5655 0,'0'0'0,"0"-49"32,0 74-1,0-1-31,-25-24 0,25 25 0,0 0 16,-25 0-16,25 0 0,0-1 0,-24 26 15,24-25-15,0 0 0,-25 24 16,25-24-16,0 25 0,0-25 0,0 24 15,0-24-15,-25 0 0,25 24 0,0-24 16,0 0-16,25 0 0,-25 24 0,25-24 16,-1 0-16,-24 0 0,25 0 0,0-25 15,-25 24-15,25 1 0</inkml:trace>
  <inkml:trace contextRef="#ctx0" brushRef="#br0" timeOffset="158552.34">31428 5904 0,'0'-25'0,"-25"25"31,0 0-31,0 0 16,25 25-16,-25-25 15,25 24-15,-24-24 0,24 25 16,-25-25-16,25 25 0,-25 0 0,0 0 16,25-1-16,0 1 15,0 0 1,25-25-16,0 0 16,-25 25-16,25-25 0,-1 0 0,1 0 15,0 25-15,0-25 0,0 24 16,-1-24-16,-24 25 0,25-25 15,-25 25-15,25-25 0,-25 25 16,0 0-16,0-1 16,-25-24-1,25 25-15,-25-25 0,1 0 0,-1 0 16,0 0-16,0 0 0,0 0 16,1 0-16,-1 0 0,0 0 0,0 0 15,0 0-15,0 0 16</inkml:trace>
  <inkml:trace contextRef="#ctx0" brushRef="#br0" timeOffset="158815.57">31725 6127 0,'0'-25'16,"25"25"15,0 0-31,0 0 16,-1 0-16,1 0 0,0 0 0,0 0 15,0 0-15,-1 0 0,1 0 0,0 0 16,0 0-16</inkml:trace>
  <inkml:trace contextRef="#ctx0" brushRef="#br0" timeOffset="159036.57">31874 5953 0,'-25'0'15,"0"25"1,25 0 0,0 0-16,0-1 15,0 1-15,0 0 0,0 0 16,0 0-16,0-1 0,0 1 0,0 0 16,0 0-16,0 0 0</inkml:trace>
  <inkml:trace contextRef="#ctx0" brushRef="#br0" timeOffset="159502.71">32196 5978 0,'0'-25'0,"0"50"0,25-50 15,0 0-15,0 25 16,0 0 0,0 0-16,-1 25 15,-24 0 1,25 0-16,-25 0 0,0-1 16,0 1-16,0 0 0,-25-25 15,25 25-15,-24 0 0,24-1 0,-25-24 16,25 25-16,-25 0 0,0 0 15,0-25-15,25 25 0,-25-25 0,1 24 16,-1-24-16,0 0 0,25 25 16,-25-25-16,0 0 0,25 25 15,25-25 17,0 0-32,0 0 15,0 0-15,-1-25 16,1 25-16,0 0 0,0 0 0,0 0 15,24-25-15,-24 25 0,0 0 0,0 0 16,0 0-16,-1 0 0,1 0 0,0 0 16,0 0-16,0 0 0</inkml:trace>
  <inkml:trace contextRef="#ctx0" brushRef="#br0" timeOffset="159867.31">32643 5804 0,'0'0'0,"0"-25"31,25 25 0,-25 25-31,25-25 0,-25 25 0,0 0 16,24 0-16,-24 0 0,25-1 0,-25 1 16,0 0-16,0 25 0,0-26 0,25 1 15,-25 0-15,0 25 0,0-26 0,0 1 16,0 0-16,0 25 0,0-26 0,-25 1 15,25 0-15,0 0 0,0 0 0,-25-1 16,25 1-16,0 0 0,0 0 0,-24 0 16,24-1-1,-25-24-15</inkml:trace>
  <inkml:trace contextRef="#ctx0" brushRef="#br0" timeOffset="160394.26">33015 5482 0,'25'-25'16,"0"25"0,-1 0-16,-24 25 47,25-25-47,-25 25 0,0-1 15,0 1-15,0 0 16,-25-25-16,25 25 0,-24 0 0,24-1 15,-25-24 1,0 25-16,0-25 31,25 25-31,25-25 47,0 0-47,0 0 16,-1 0-16,26 0 15,-25 0-15,0 0 0,-1 0 0,1 0 16,0 0-16,0 0 0,0 0 0,-1 0 16,1 0-16,0 0 15,-50 0 1</inkml:trace>
  <inkml:trace contextRef="#ctx0" brushRef="#br0" timeOffset="166750.97">19670 7863 0,'0'-25'16,"-25"25"-1,50 0 95,0 0-95,0 0-15,0 0 16,-1 0-16,1 0 16,-25 25-16,25-25 15,-25 25-15,0 0 16,0-1-16,0 1 0,0 0 0,0 0 16,-25 0-16,25 0 0,-25 24 0,1-24 15,-1 0-15,0 0 0,0-1 16,0 1-16,1 0 0,-1-25 0,0 25 15,0 0-15,0-25 0,25 24 0,-25-24 16,1 0-16,24 25 0,-25-25 0,25 25 16,-25-25-16,50 0 47,0 0-47,-25-25 15,24 25-15,1 0 0,0 0 16,0 0-16,-25-25 0,25 25 15,0 0-15,-1 0 0,1 0 0,0 0 16,0 0-16,0 0 0,-1 0 0,1 0 16,0 0-16,0 0 0,0 0 0,-1 0 15,26 0-15,-25 0 0,0 0 0</inkml:trace>
  <inkml:trace contextRef="#ctx0" brushRef="#br0" timeOffset="167158.43">20489 8136 0,'-25'0'15,"50"0"32,-1 0-31,1 0-16,0 0 15,0 0-15,0 0 0,-1 0 0,1-25 16,0 25-16,0 0 0,0 0 16,0 0-16</inkml:trace>
  <inkml:trace contextRef="#ctx0" brushRef="#br0" timeOffset="167390.43">20464 8310 0,'0'0'0,"25"0"46,-1 0-30,1 0-16,0 0 0,0 0 16,0 0-16,-1 0 0,1 0 0,0 0 15,0 0-15,0-25 0,0 25 16,-1 0-16,1 0 0,0 0 0</inkml:trace>
  <inkml:trace contextRef="#ctx0" brushRef="#br0" timeOffset="169499.13">21208 8111 0,'0'-25'15,"25"25"1,-25-24-16,25-1 31,-25 0 0,0 0-15,0 0 0,0 0-1,24 25 1,-24-24-16,0-1 15,0 0 17,0 50 15,0 0-32,0-1-15,0 1 0,0 0 16,0 0-16,0 0 0,0 0 0,0-1 15,0 26-15,0-25 0,0 0 0,0-1 16,0 1-16,25 25 0,-25-25 0,0-1 16,0 1-16,0 0 0,25 0 0,-25 0 15,0-1-15,0 1 0</inkml:trace>
  <inkml:trace contextRef="#ctx0" brushRef="#br0" timeOffset="170019.56">21630 7888 0,'0'0'0,"24"-25"31,-24 50 31,-24-25-62,24 25 0,-25-1 0,0-24 16,25 25-16,-25 0 0,0 0 0,1 25 16,-1-26-16,25 1 0,-25 0 0,0 0 15,25 0-15,-25-25 0,1 24 0,-1 1 16,0 0-16,0 0 15,25-50 1,0 0 0,25 25-16,-25-25 15,25 25-15,-25-24 0,25 24 0,-1-25 16,1 25-16,0 0 16,0 0-1,-25 25-15,25-25 0,-1 24 16,1-24-16,-25 25 0,25-25 0,0 25 15,0-25-15,-25 25 0,24-25 16,1 25-16,0-1 0,0-24 16,0 25-16,0-25 15,-25 25-15,24-25 0,1 0 16</inkml:trace>
  <inkml:trace contextRef="#ctx0" brushRef="#br0" timeOffset="170279.86">22002 8186 0,'0'0'0,"0"24"46,0 1-30,0 0 0,-25 0-16,25 0 0,0-1 15,0 1-15,0 0 0,0 0 0,0 0 16,0 24-16,0-24 0,0 0 16,0 0-16,0-1 0</inkml:trace>
  <inkml:trace contextRef="#ctx0" brushRef="#br0" timeOffset="170639.8">22399 7590 0,'0'0'0,"24"0"0,-24-25 0,0 1 16,0 48 15,-24 1-31,24 0 16,-25 0-16,25 0 0,-25 24 0,0-24 15,25 25-15,-25-26 0,25 26 0,-24 0 16,24-26-16,-25 26 0,25-25 0,0 25 15,-25-26-15,25 26 0,0-25 0,0 24 16,0-24-16,0 25 0,0-25 0,25-1 16,0 26-16,-25-25 0,24 0 0,1-1 15,0 1-15,0-25 0,0 25 0,-1-25 16,1 25-16</inkml:trace>
  <inkml:trace contextRef="#ctx0" brushRef="#br0" timeOffset="171079.49">22696 7863 0,'-25'0'16,"1"25"-1,24 0 1,-25-25-16,25 24 0,-25 1 16,25 0-16,-25 0 15,25 0-15,0 0 0,-25-25 16,25 24-16,0 1 16,25-25-1,0 0-15,-25 25 16,25-25-16,0 25 0,-1-25 15,-24 25-15,25-25 0,-25 24 0,25-24 16,-25 25-16,25 0 0,0 0 16,-25 0-16,25-1 15,-25 1-15,0 0 16,-25-25-16,0 0 16,0 0-16,0 25 0,0-25 15,1 0-15,-1 0 16,0 0-16,0-25 0,0 0 15,1 25-15</inkml:trace>
  <inkml:trace contextRef="#ctx0" brushRef="#br0" timeOffset="171459.15">23044 8161 0,'-25'0'31,"50"0"0,-1 0-15,1 0-16,0 0 0,0 0 16,0 0-16,-1 0 0,1 0 0,0 0 15,-25-25-15,25 25 0,0 0 0,-1 0 16,1 0-16,0 0 0,0 0 15,0 0-15,-1 0 16</inkml:trace>
  <inkml:trace contextRef="#ctx0" brushRef="#br0" timeOffset="173075.37">23316 7987 0,'0'-25'15,"0"50"63,0 0-62,0 0 0,0 0-16,0-1 0,0 1 0,0 0 15,0 0-15,0 0 0,0-1 16,0 1-16,0 25 0,0-25 0,0-1 15,0 1-15,0 0 0</inkml:trace>
  <inkml:trace contextRef="#ctx0" brushRef="#br0" timeOffset="173599.01">23639 8037 0,'25'-25'16,"-1"0"0,-24 0-1,25 25-15,0 0 16,0 0-1,0 0-15,-1 0 16,1 25-16,-25 0 16,25-25-16,-25 25 0,0 0 15,0-1-15,0 1 16,0 0-16,0 0 0,-25 0 16,0-1-16,25 1 0,-24-25 15,-1 25-15,0-25 0,0 25 0,0 0 16,1-25-16,-1 0 0,0 24 15,0-24-15,50 0 47,0 0-47,0 0 16,-1-24-16,1 24 0,0 0 16,0-25-16,0 25 0,-1 0 0,1 0 15,0 0-15,0 0 0,0 0 0,0 0 16,-1 0-16,1 0 15,0 0-15,0 0 0,0 0 0,-1 0 16,1 0-16,0 0 16</inkml:trace>
  <inkml:trace contextRef="#ctx0" brushRef="#br0" timeOffset="173942.5">24160 7813 0,'0'-49'16,"0"24"-16,0 0 16,0 50 15,0 0-16,25-25-15,-25 25 0,24-1 0,-24 1 16,25 0-16,-25 0 0,0 0 0,25 24 16,-25-24-16,25 0 0,-25 0 15,0 24-15,0-24 0,25 0 0,-25 0 16,0 24-16,0-24 0,0 0 0,-25 0 16,25 24-16,-25-24 0,25 0 0,-25 0 15,25 0-15,-25-1 0,1 1 0,24 0 16,-25 0-16,0-25 0,25 25 0,-25-25 15</inkml:trace>
  <inkml:trace contextRef="#ctx0" brushRef="#br0" timeOffset="174372.87">24507 7689 0,'25'0'0,"-50"0"0,75 0 16,-26 0 15,-24 25-31,0 0 16,0 0-16,25 0 15,-25-1 1,0 1-16,-25-25 0,1 25 16,-1 0-16,0-25 15,0 0-15,25 25 16,-25-25-16,1 0 16,48 0 15,1 0-31,0 0 0,0 0 15,0 0-15,-1 0 0,1 0 0,0-25 16,0 25-16,0 0 0,-1 0 0,1-25 16,0 25-16,0 0 0,0 0 15,-1 0-15,-24-25 0</inkml:trace>
  <inkml:trace contextRef="#ctx0" brushRef="#br0" timeOffset="174784.31">24854 8186 0,'-25'0'16,"50"0"46,0 0-62,0 0 16,0 0-16,0 0 0,-1 0 0,1 0 15,0 0-15,0 0 0,0 0 0,-1 0 16,1-25-16,0 25 0,0 0 0,0 0 16,-1 0-16</inkml:trace>
  <inkml:trace contextRef="#ctx0" brushRef="#br0" timeOffset="175026.84">25028 8037 0,'0'-25'16,"0"50"15,0 0-31,0-1 16,0 1-16,0 0 15,0 0-15,0 24 0,0-24 0,0 0 16,0 0-16,0 0 0,0 24 0,0-24 0,0 0 16,0 0-16</inkml:trace>
  <inkml:trace contextRef="#ctx0" brushRef="#br0" timeOffset="175556.03">25648 7987 0,'0'0'0,"-25"-99"31,25 74-31,0 0 0,0 0 16,0 1-16,0-1 15,0 0-15,0 50 31,0 0-31,0-1 16,0 1-16,0 0 16,0 0-16,0 24 0,0-24 0,0 0 15,0 0-15,0 0 0,0 0 0,0-1 16,0 1-16,0 0 0,0 0 16,0 0-16,0-1 0,0 1 0,0 0 15,0 0-15,0 0 0,0-1 16</inkml:trace>
  <inkml:trace contextRef="#ctx0" brushRef="#br0" timeOffset="175974.73">26020 7838 0,'0'0'0,"25"-25"15,-50 25 17,25 25-32,-25-25 0,25 25 0,-24-25 15,-1 25-15,0 0 0,0-1 16,0 1-16,0 0 0,1 0 16,-1-25-16,25 25 0,-25-25 0,0 25 15,0-25-15,25 24 0,-24-24 16,-1 0-1,50 0 32,-25-24-47,24 24 16,1 0-16,0 0 16,-25 24-16,25-24 15,0 0-15,-25 25 0,24-25 0,1 25 16,0-25-16,0 25 0,0 0 15,0-25-15,-1 24 0,1-24 0,0 25 16,0-25-16,0 25 0,-1-25 16</inkml:trace>
  <inkml:trace contextRef="#ctx0" brushRef="#br0" timeOffset="176398.49">26219 8111 0,'24'-25'16,"1"25"-16,-25-24 16,25 24-16,-25 24 31,25-24-15,-25 25-16,25-25 15,-25 25-15,0 0 16,0 0-1,0-1-15,0 1 16,-25-25 0,25 25-16,-25-25 0,25 25 15,-25-25-15,0 25 16,1-25-16,24 24 16,-25-24-16,50 0 31,-1 25-16,1-25-15,0 0 0,0 0 16,0 0-16,-1 0 0,1 0 16,0 0-16,0 0 0,0 0 0,-1 0 15,1 0 1</inkml:trace>
  <inkml:trace contextRef="#ctx0" brushRef="#br0" timeOffset="178010.21">26839 7789 0,'0'-25'16,"24"25"-16,-24-25 16,0 0-1,25 0-15,-25 1 16,0-1-16,0 0 31,-25 25-31,1 0 31,-1 0 1,25 25-32,-25 0 0,25-1 15,-25 1-15,25 0 0,-25 0 16,25 0-16,-24-1 0,-1 26 0,25-25 15,0 0-15,-25 24 0,25-24 0,0 25 16,-25-25-16,25 24 0,0-24 0,0 25 16,0-26-16,25 26 0,-25-25 0,25 0 15,-25-1-15,25 1 0,-25 0 0,24 0 16</inkml:trace>
  <inkml:trace contextRef="#ctx0" brushRef="#br0" timeOffset="178477.87">26963 7913 0,'0'0'0,"0"-25"0,0 0 15,0 0 1,0 50 15,0 0-31,-25-25 16,25 25-16,-25-1 0,25 1 15,-25-25-15,25 25 0,0 0 16,-25 0-16,25 0 16,25-1 15,0-24-31,0 0 15,0 0-15,-1 25 16,1-25-16,0 25 16,0-25-16,-25 25 0,25-25 15,-25 25-15,25-25 16,-25 24-16,0 1 16,-25-25-16,25 25 15,-25-25-15,0 0 0,0 0 16,0 0-16,1 0 0,-1 0 15,0 0-15,0 0 0,0 0 16,25-25-16,-24 25 0,24-25 16</inkml:trace>
  <inkml:trace contextRef="#ctx0" brushRef="#br0" timeOffset="178715.23">27186 8086 0,'0'-24'15,"25"24"17,0 0-32,-1 0 15,1 0-15,0 0 0,0 0 16,0 0-16,-1 0 0,1 0 15,0 0-15,0-25 0,0 25 16</inkml:trace>
  <inkml:trace contextRef="#ctx0" brushRef="#br0" timeOffset="178943.53">27360 7888 0,'0'25'16,"-25"-25"-1,25 24-15,0 1 16,0 0-16,0 0 16,0 0-16,0 0 0,0-1 15,0 1-15,0 0 0,25 0 16,-25 0-16,0-1 0,0 1 15</inkml:trace>
  <inkml:trace contextRef="#ctx0" brushRef="#br0" timeOffset="179218.8">27583 7962 0,'0'-25'0,"25"25"15,-25-24-15,0-1 16,0 50 31,0-1-47,0 1 16,0 0-16,0 0 0,0 0 15,0 0-15,0-1 16,0 1-16,0 0 0,24 0 0,-24 0 15,0-1-15,0 1 0,0 0 16,0 0-16</inkml:trace>
  <inkml:trace contextRef="#ctx0" brushRef="#br0" timeOffset="179562.58">27831 7739 0,'0'0'0,"0"-25"31,25 50 0,-25 0-15,0 0-16,24-1 0,-24 1 0,0 0 16,25 0-16,-25 0 0,0-1 0,25 1 15,-25 0-15,0 25 0,0-25 0,25-1 16,-25 1-16,0 0 0,0 0 16,0 0-16,0-1 0,0 1 0,0 0 0,-25 0 15,0 0-15,0-1 16,1-24-16</inkml:trace>
  <inkml:trace contextRef="#ctx0" brushRef="#br0" timeOffset="179895.69">28129 7590 0,'0'0'0,"0"-25"31,0 50-15,0 0-16,0 0 0,-25 0 15,25-1-15,0 1 0,0 0 16,-25 25-16,25-26 0,0 1 0,-25 0 15,25 25-15,0-26 0,0 1 0,0 0 16,0 0-16,0 25 0,0-26 0,0 1 16,0 0-16,0 0 0,0 0 15,25-1-15,-25 1 0,25-25 0,-25 25 16,25 0-16,-1 0 0,1-1 16</inkml:trace>
  <inkml:trace contextRef="#ctx0" brushRef="#br0" timeOffset="180347.06">28451 7838 0,'0'0'0,"0"-25"15,0 50 32,-25-25-47,25 25 0,-25-25 0,25 25 16,-24 0-16,-1-1 15,25 1-15,-25-25 0,25 25 16,0 0 0,25 0 15,0-25-31,-1 0 15,-24 25-15,25-25 0,0 0 16,0 24-16,0-24 0,-1 0 0,-24 25 16,25-25-16,0 25 0,0-25 0,0 25 15,-25 0 1,0-1-16,-25-24 16,0 0-16,0 0 15,0 0-15,1 0 0,-1 0 0,0 0 16,0 0-16,0 0 0,1 0 0,-1 0 15,0 0-15,0 0 0,0 0 16,25-24-16</inkml:trace>
  <inkml:trace contextRef="#ctx0" brushRef="#br0" timeOffset="180595.4">28699 8037 0,'0'-25'15,"25"25"-15,0 0 16,-1 0 0,1 0-1,0 0-15,0-25 16,0 25-16,-1 0 0,1 0 0,0 0 15,0 0-15,0 0 0,-1 0 0,1 0 16,0-25-16</inkml:trace>
  <inkml:trace contextRef="#ctx0" brushRef="#br0" timeOffset="180823.87">28897 7863 0,'0'-25'16,"0"50"-1,0 0 1,0 0-16,0-1 0,0 1 16,0 0-16,0 0 0,0 0 15,0 0-15,0-1 0,0 1 0,0 0 16,0 0-16,0 0 0,0-1 0,0 1 15</inkml:trace>
  <inkml:trace contextRef="#ctx0" brushRef="#br0" timeOffset="181305.81">29170 7838 0,'124'-74'47,"-99"74"-47,0 0 16,-25 25-16,25-25 0,-25 24 16,25-24-16,-25 25 0,24-25 15,-24 25-15,0 0 16,0 0-16,0-1 0,0 1 15,0 0-15,-24 0 0,-1 0 16,0-25-16,25 25 0,-25-1 16,0-24-16,25 25 0,-24-25 0,24 25 15,-25-25-15,0 0 0,25 25 16,-25-25-16,25 25 16,-25-25-16,50 0 31,0 0-31,-25-25 15,25 25-15,0 0 0,-1-25 16,1 25-16,0 0 0,0-25 16,0 25-16,-1 0 0,1 0 0,0-25 15,0 25-15,0 0 0,-1 0 0,1 0 16,0 0-16,0 0 0,0 0 16,-1 0-16,1 25 15</inkml:trace>
  <inkml:trace contextRef="#ctx0" brushRef="#br0" timeOffset="181703.33">29716 7565 0,'0'0'0,"0"-24"16,25 24 15,-25 24-31,25-24 15,-25 25-15,24 0 0,1 0 16,-25 0-16,25-1 0,0 1 0,-25 0 16,25 0-16,-25 0 0,24 24 0,-24-24 15,25 0-15,-25 0 0,25 24 0,-25-24 16,0 0-16,0 25 0,0-26 0,-25 1 16,25 0-16,-25 0 0,25 24 15,-24-24-15,-1 0 0,0 0 16,0 0-16,0-1 0,1-24 0,24 25 0,-25-25 15,0 25-15</inkml:trace>
  <inkml:trace contextRef="#ctx0" brushRef="#br0" timeOffset="183508.57">30162 8111 0,'25'0'32,"0"0"-1,-25-25-31,25 25 16,0 0-16,0 0 15,-1 0-15,1 0 16,0 0-16,0 0 0,0 0 15,-1 0-15,1 0 16,0 0-16,0 0 0,0 0 0,-1 0 16,1 0-16,0 0 0,0 0 15,-25-24-15</inkml:trace>
  <inkml:trace contextRef="#ctx0" brushRef="#br0" timeOffset="183794.8">30386 7962 0,'0'0'0,"0"-49"15,-25 24 1,25 50 15,0-1-15,0 1-16,0 0 15,0 0-15,0 0 0,0 0 16,0-1-16,0 26 0,0-25 0,0 0 16,25-1-16,-25 1 0,0 0 0,0 0 15,25 0-15</inkml:trace>
  <inkml:trace contextRef="#ctx0" brushRef="#br0" timeOffset="184174.97">30832 7863 0,'0'0'0,"0"-25"0,0-74 16,0 74-16,0 0 15,-25 25-15,25-24 0,0-1 16,0 50-1,0-1 1,0 1-16,-24 0 0,24 0 16,0 24-16,0-24 0,0 0 0,0 0 15,0 0-15,0-1 0,0 1 0,0 0 16,0 0-16,24 0 0,-24 0 0,0-1 16,0 1-16,0 0 0,25-25 0,-25 25 15,0 0-15</inkml:trace>
  <inkml:trace contextRef="#ctx0" brushRef="#br0" timeOffset="184610.66">31155 7714 0,'0'0'0,"-25"0"31,0 0-31,0 25 16,0 0-16,1 0 15,-1-1-15,0 1 16,0 0-16,25 0 16,-25-25-16,25 25 0,-24-1 0,-1 1 15,0 0-15,0-25 16,25 25-16,-25-25 0,1 0 0,24 25 15,-25-25-15,50 0 32,-1-25-17,1 25-15,0-25 0,0 25 16,0 0-16,-1 0 16,1 0-16,0 0 15,0 0-15,-25 25 0,25-25 16,-1 25-16,-24 0 15,25-25-15,0 24 0,0-24 16,-25 25-16,25-25 0,-25 25 0,24-25 16,1 0-16,-25 25 0,25-25 0</inkml:trace>
  <inkml:trace contextRef="#ctx0" brushRef="#br0" timeOffset="185142.59">31353 7937 0,'25'0'31,"0"0"-16,0 0 1,-1 0-16,1 0 16,-25 25-16,25 0 15,-25 0 1,-25 0 0,0-25-16,25 25 0,-24-25 0,-1 0 15,0 24-15,0-24 16,0 0-16,50 0 31,0 0-31,0 0 16,0 0-16,-1-24 0,1 24 0,0 0 15,0 0-15,0 0 0,-1 0 16,1 24-16,0 1 16,-25 0-16,0 0 15,0 0 1,0-1-16,-25 1 15,0-25 1,25 25-16,-24-25 0,-1 0 0,-25 0 16,25 25-1,1-25-15,-1 0 0,0 0 16,0 0-16</inkml:trace>
  <inkml:trace contextRef="#ctx0" brushRef="#br0" timeOffset="185528.07">31998 7590 0,'0'0'0,"0"-25"16,0 50 15,0 0-15,0 0-16,-25 0 0,25-1 15,-25 1-15,25 0 0,-24 0 0,24 24 16,0-24-16,-25 0 0,25 0 0,-25 24 15,25-24-15,0 0 0,0 0 0,-25 25 16,25-26-16,0 1 0,0 0 0,0 0 16,0 0-16,25-1 0,-25 1 0,25 0 15,-25 0-15,25 0 0,-1-1 16,-24 1-16,25-25 0,0 25 0,0 0 16,0-25-16</inkml:trace>
  <inkml:trace contextRef="#ctx0" brushRef="#br0" timeOffset="185958.65">32321 7764 0,'0'-25'31,"-25"25"-31,0 0 16,25 25-16,-25 0 16,25-1-16,-25-24 0,25 25 15,-25 0-15,25 0 16,-24 0-16,24-1 16,0 1-1,24-25-15,1 25 16,0-25-16,0 0 15,0 25-15,0-25 0,-1 25 16,1-25-16,0 0 0,-25 25 0,25-25 16,-25 24-16,0 1 15,0 0-15,0 0 16,-25-25-16,25 25 0,-25-25 16,0 0-16,1 24 15,-1-24-15,0 0 0,0 0 16,0 0-16,0 0 0,1-24 15,-1 24-15,0-25 0,0 25 16</inkml:trace>
  <inkml:trace contextRef="#ctx0" brushRef="#br0" timeOffset="186218.96">32494 8012 0,'25'0'16,"0"0"0,0 0-16,-1-25 15,1 25-15,0 0 0,0 0 0,0 0 16,-1 0-16,1 0 0,0 0 15,0 0-15,0 0 0,-1 0 16</inkml:trace>
  <inkml:trace contextRef="#ctx0" brushRef="#br0" timeOffset="186473.12">32668 7813 0,'0'0'0,"0"-24"31,0 48-15,0 1-1,0 0-15,0 0 0,0 0 16,0-1-16,0 1 0,0 0 0,0 25 15,0-25-15,0-1 0,0 1 0,0 0 16,0 0-16,0 0 0</inkml:trace>
  <inkml:trace contextRef="#ctx0" brushRef="#br0" timeOffset="186767.47">33015 7813 0,'0'0'0,"0"-24"0,25 24 0,-25-25 16,0 50 15,0-1-16,0 1-15,0 0 16,0 0-16,0 0 0,0-1 16,0 1-16,0 0 0,0 0 0,0 0 15,0 0-15,0-1 0,0 1 0,0 0 16,0 0-16</inkml:trace>
  <inkml:trace contextRef="#ctx0" brushRef="#br0" timeOffset="187287.95">33164 7417 0,'0'0'0,"0"24"47,0 1-32,25-25 1,-25 25-16,24 0 15,-24 0-15,25-25 0,-25 24 16,25 1-16,-25 0 16,25-25-16,-25 25 0,25-25 0,-25 25 15,0-1-15,24 1 0,-24 0 16,25 25-16,-25-26 0,0 1 16,0 0-16,0 25 0,0-26 0,0 1 0,0 25 15,0-25-15,0 0 0,-25 24 0,25-24 16,0 0-16,-24 24 0,24-24 15,-25 0-15,25 0 0,-25 0 0,0-1 16,25 1-16,-25 0 0,1 0 0,-1 0 16,25-1-16,-25-24 0,25 25 15,-25-25 1,25-25 0</inkml:trace>
  <inkml:trace contextRef="#ctx0" brushRef="#br0" timeOffset="191395.19">20141 9451 0,'25'-25'16,"-25"0"-16,0 0 15,0 0 1,0 1 0,0-1-16,-25 0 31,1 25-31,24-25 16,-25 25-16,0 0 15,0 0-15,0 0 16,1 0-16,-1 0 0,0 0 15,0 25-15,0-25 0,25 25 16,-24-25-16,-1 25 0,25-1 0,-25 1 16,0 0-16,0 0 0,1 0 0,24 24 15,-25-24-15,25 0 0,-25 24 0,25-24 16,-25 25-16,25-25 0,0-1 0,0 1 16,0 25-16,0-25 0,25-1 15,0 1-15,-25 0 0,25 0 0,-1-25 16,1 25-16,0-1 0,0-24 0,24 25 15,-24-25-15,0 25 0,25-25 0,-26 0 16,26 0-16,-25 0 0,24 0 0,-24-25 16,25 25-16,-25-25 0,24 25 0,-24-24 15,0 24-15,24-25 0,-24 0 0,-25 0 16,25 25-16,0-25 0,-25 1 0,25 24 16,-25-25-16,0 0 0,0 0 15,-25 25 16,0 0-15,25 25 0,-25-25-16,0 25 15,1 0-15,-1-1 16,0 1-16,25 0 16,0 0-16,0 0 15,0-1-15,25-24 31,0 0-15,-25-24-16,24 24 16,-24-25-16,25 0 15,-25 0-15,0 0 16,25 25-16,-25-24 16,25 24-16,-25-25 15,25 25-15,-1 0 16,1 0-16,0 25 15,0-25-15,0 24 16,-25 1-16,24-25 0,-24 25 16,25-25-16,-25 25 15,0 0 1,0-50 46,0 0-46,25 25-16,-25-25 16,25 0-16,0 1 15,0-1-15,-1 25 16,1 25 0,-25-1-16,25-24 15,-25 25-15,25-25 0,-25 25 16,25 0-16,-25 0 15,24-25-15,-24-25 47,0 0-31,25 25-16,-25-25 0,0 0 0,25 1 16,-25-1-16,25 25 0,-25-25 15,25 25 1,-25 25-16,24 0 15,1-25-15,0 24 16,0 1-16,0-25 0,-25 25 16,24-25-16,-24 25 0,25-25 15,0 0-15,0 0 0,0 0 16,-1 0-16</inkml:trace>
  <inkml:trace contextRef="#ctx0" brushRef="#br0" timeOffset="191583.22">21307 9872 0,'25'-74'16,"-50"148"-16,50-173 15,-25 74-15,25 50 32,-25 0-17,0 0-15,25-1 16,-25 1-16,0 0 0,0 0 0,24 24 0,-24-24 16,0 25-16,25-25 0,-25 24 0,0 1 15,0 0-15,25-1 0,-25 1 16,0 24-16,0-24 0,0-1 0,0 1 15,0 0-15,0-1 0,0 1 0,0-25 16</inkml:trace>
  <inkml:trace contextRef="#ctx0" brushRef="#br0" timeOffset="191924.91">21456 9922 0,'0'0'0,"-25"-25"0,0-99 31,25 99-31,25 25 47,-25 25-47,25-25 16,0 25-16,0 0 15,-1-1-15,1 1 16,0 0-16,-25 0 16,0 0-16,0-1 15,0 1-15,0 0 16,-25-25-16,25 25 16,-25-25-16,1 25 0,-1-25 15,0 0-15</inkml:trace>
  <inkml:trace contextRef="#ctx0" brushRef="#br0" timeOffset="193267.76">21952 9798 0,'0'0'0,"0"-25"16,0 0-16,0 0 15,-25 25 17,1 0-32,-1 0 15,0 25 1,0 0-16,25 0 0,-25-25 16,25 25-16,-24-1 0,24 1 0,0 0 15,-25 0-15,25 0 0,0-1 16,0 1-16,25-25 15,-25 25-15,24-25 16,1 0 0,-25-25-16,25 0 15,-25 1-15,25-1 0,-25 0 16,25 0-16,-25 0 0,24 25 0,-24-24 16,25 24-1,-25 24 1,25 1-16,-25 0 15,25 0-15,-25 0 16,25-1-16,-1-24 0,-24 25 16,25-25-16,0 0 15,0 0-15,0 0 16,-1-25-16,1 1 0,0-1 16,-25 0-16,0 0 0,0 0 15,25 1-15,-25-1 0,0 0 0,0 0 16,0 0-16,0 1 15,25 24 17,-25 24-32,24 1 15,1 0 1,-25 0-16,25 0 16,-25-1-16,25-24 0,-25 25 15,25-25 16,-25 25 1,24-25-32,-24 25 15,0 0 1,0-1-16,25 1 16,-25 0-1,25-25 32,-25-25-47,25 25 0,-25-25 16,25 1-16,-25-1 0,24 0 0,-24 0 15,25 0-15,0 1 0,-25-1 0,25 0 16,-25 0-16,25 25 0,-25-25 0,0 50 62,0 0-62,0 0 16,0 0-16,0-1 16,0 1-16,24-25 15,-24 25-15,25-25 16,-25 25 0,25-25-16,0 0 15,-25-25 1,25 25-16,-25-25 0,25 0 15,-25 1-15,24 24 16,-24-25-16,25 25 16,0 0 15,-25 25-15,25-25-1,-25 24-15,25-24 16,-25 25-16,24 0 15,1-50 17,-25 0-32,25 25 15,-25-24-15,25-1 0,0 25 16,-25-25 0,24 25-16,1 25 31,0-25-31,-25 25 15,25-25-15,-25 24 0,25-24 16,-1 0-16,1 0 16,0 0-1,-25-24 1,0-1-16,25 25 0</inkml:trace>
  <inkml:trace contextRef="#ctx0" brushRef="#br0" timeOffset="193419.36">22895 9500 0,'0'0'0,"-25"0"0,-25 0 16</inkml:trace>
  <inkml:trace contextRef="#ctx0" brushRef="#br0" timeOffset="194047.36">23639 9798 0,'0'0'0,"0"-25"0,25 0 16,-25 0 0,0 1-16,-25-1 31,0 25-31,0 0 15,0 0-15,25 25 16,-24-25-16,-1 0 0,25 24 0,-25-24 16,0 25-16,0 0 0,1-25 15,24 25-15,-25 0 0,0-1 16,25 1-16,0 0 16,25-25-16,0 0 15,-1 0-15,1 0 16,-25-25-16,25 25 0,0-25 0,0 25 15,-1-24-15,1 24 0,0-25 0,0 25 16,-25-25-16,25 25 0,-1 0 16,-24 25-1,25 0-15,-25-1 0,0 1 16,0 0-16,0 0 0,0 24 16,0-24-16,0 0 0,0 25 0,0-25 15,0 24-15,0-24 0,0 25 0,0-1 16,0-24-16,0 25 0,0-26 0,0 26 15,0-25-15,0 24 0,-25-24 0,25 0 16,-24 0-16,24 0 0,-25-25 0,0 24 16,0-24-16,0 0 0,1-24 15,-1 24-15,-25-25 0,25-25 0,25 25 16,-24-24-16,-1-1 0,25 1 0,0-26 16,0 26-16,25-26 0,-25 1 0,49 24 15,-24-24-15,0 24 0</inkml:trace>
  <inkml:trace contextRef="#ctx0" brushRef="#br0" timeOffset="195266.59">24829 9723 0,'25'0'0,"-25"-24"16,25 24-16,-25-25 0,25 25 16,-25-25-16,25 25 15,-25-25-15,0 0 16,-25 25-1,0 0 1,0 0 0,0 0-16,25 25 0,-24-25 15,-1 25-15,25 0 16,-25-25-16,0 25 0,25-1 0,-25 1 16,25 0-16,-24-25 0,24 25 0,0 0 15,0-1-15,0 1 16,24-25-16,-24 25 0,25-25 0,0 0 15,0 25-15,0-25 0,24 0 0,-24 0 16,0 0-16,25 0 0,-26 0 0,26 0 16,-25-25-16,0 25 0,24-25 15,-24 25-15,0-25 0,0 1 0,-1 24 0,26-25 16,-50 0-16,25 0 0,0 25 0,-1-25 16,1 1-16,0-1 15,-50 25 16,25 25-15,-25-25-16,25 24 16,0 1-16,0 0 15,0 0-15,0 0 16,25-25-16,-25 24 16,25-24-16,0 0 15,0 0-15,-1-24 16,1-1-1,-25 0-15,0 0 16,0 0-16,0 1 0,-25-1 16,25 0-16,-24 25 0,-1 0 15,25-25-15,-25 25 0,0 0 0,0 0 16,25 25-16</inkml:trace>
  <inkml:trace contextRef="#ctx0" brushRef="#br0" timeOffset="195583.74">25574 9773 0,'0'0'0,"49"0"31,-24 0-31,-25-25 0,25 25 16,-25-25-16,25 25 16,-25-24-16,24 24 15,-24-25-15,25 25 0,-25-25 16,0 0-16,0 0 15,0 1-15,0-1 16,-25 25-16,1 0 16,-1 0-16,0 25 15,25-1-15,-25-24 0,0 25 0,25 0 16,0 0-16,-24-25 0,24 25 0,0-1 16,0 1-16,0 0 0,24-25 15,-24 25-15,25-25 0,-25 25 0,25-25 16,0 24-16,0-24 0,-1 0 0,1 0 15,25 0-15,-25 0 0,-1 0 0,1-24 16</inkml:trace>
  <inkml:trace contextRef="#ctx0" brushRef="#br0" timeOffset="195846.21">26144 9128 0,'0'0'0,"-25"-25"0,1 25 16,-1 0 0,25 25-16,-25-25 0,0 25 15,25 0-15,-25 0 0,25-1 0,0 1 16,-24 25-16,24-25 0,0 24 0,0 1 16,0-1-16,0 1 0,0 0 0,0 24 15,0-24-15,0-1 0,0 26 0,24-26 16,-24 26-16,0-26 0,25 1 0,-25 0 15,0-1-15,0 1 0,0-1 0,0 1 16,0-25-16,0 0 0,0 24 16</inkml:trace>
  <inkml:trace contextRef="#ctx0" brushRef="#br0" timeOffset="196018.76">25822 9872 0,'24'-25'16,"-24"1"-16,25 24 15,0-25-15,0 25 0,0 0 16,0 0-16,-1 0 0,1-25 0</inkml:trace>
  <inkml:trace contextRef="#ctx0" brushRef="#br0" timeOffset="196305.21">26343 9178 0,'0'0'16,"0"-25"-16,-50 25 15,50-25-15,-25 25 16,25 25-1,-25-25-15,25 25 0,-24 0 16,24 24-16,0-24 0,-25 0 0,25 24 16,0 1-16,0 0 0,0-1 0,0 1 15,0 24-15,0-24 0,0-1 0,0 1 16,25 0-16,-25-1 0,0 1 0,24-1 16,-24 1-16,0 0 0,0-25 0,0 24 15,0-24-15,0 0 0,0 0 0,-24-1 16</inkml:trace>
  <inkml:trace contextRef="#ctx0" brushRef="#br0" timeOffset="196514.78">25995 9823 0,'0'0'16,"25"-25"-1,-25 0-15,25 25 16,0 0-16,0-25 0,-1 25 16,1 0-16,0 0 0,0 0 15,0-25-15,-1 25 0,1 0 0,0 0 0,25-24 16,-26 24-16,1 0 0</inkml:trace>
  <inkml:trace contextRef="#ctx0" brushRef="#br0" timeOffset="196683.36">26491 9624 0,'0'25'47,"0"0"-31,0 0 0,0-1-16,0 1 0,0 0 15,0 0-15,25 0 16,-25-1-16</inkml:trace>
  <inkml:trace contextRef="#ctx0" brushRef="#br0" timeOffset="196816.03">26615 9401 0,'0'0'0,"0"25"16</inkml:trace>
  <inkml:trace contextRef="#ctx0" brushRef="#br0" timeOffset="197251.84">26888 9624 0,'0'0'0,"-25"-74"31,1 74-15,-1 0-16,0 0 16,0 0-16,25 25 0,-25-25 15,25 24-15,-24-24 0,-1 25 0,25 0 16,0 0-16,-25-25 0,25 25 0,0-1 16,0 1-16,0 0 0,25 0 15,-25 0-15,25-25 0,-25 24 16,24-24-16,1 0 0,0 25 0,0-25 15,0 0-15,-1 0 0,1 0 16,0-25-16,0 25 0,0-24 0,-1 24 16,1-25-16,0 0 0,-25 0 0,25 0 15,0 1-15,-25-1 0,25 0 0,-25 0 16,0 0-16,24 25 0,-24-24 0,0-1 16,-24 50 15,24-1-16,0 1-15,0 0 0,0 0 16,0 0-16,0-1 0,0 1 16,0 0-16,24 0 0,-24 0 15,25-25-15</inkml:trace>
  <inkml:trace contextRef="#ctx0" brushRef="#br0" timeOffset="197378.5">27161 9327 0,'0'0'0,"-25"0"0,25 24 31</inkml:trace>
  <inkml:trace contextRef="#ctx0" brushRef="#br0" timeOffset="198258.16">27310 9748 0,'0'0'15,"25"25"1,-25-50-16,25 0 16,-1 1-16,1 24 15,-25-25-15,25 0 0,0 0 0,0 25 16,-25-25-16,24 1 0,-24-1 0,0 0 15,25 25-15,-25-25 0,0 0 0,0 1 16,-25 24 0,1 0-16,-1 24 0,0-24 15,25 25-15,-25-25 0,0 25 0,1-25 16,24 25-16,-25 0 0,25-1 0,-25 1 16,25 0-16,0 0 15,0 0-15,0-1 0,25 1 16,0-25-16,-25 25 0,24-25 0,1 25 15,0 0-15,0-25 0,0 0 16,-1 0-16,1 0 0,0 0 16,0-25-16,0 25 0,-1-25 15,1 25-15,-25-25 0,25 25 0,-25-25 16,25 25-16,-25-24 0,25 24 0,-25-25 16,24 25-1,-24 25 32,0-1-47,0 1 16,25 0-16,-25 0 15,0 0 1,25-25-16,0 0 31,-25-25-31,25 0 0,-25 0 16,24 25-16,-24-25 0,25 25 0,-25-24 15,25-1-15,0 25 47,-25 25-47,25-25 16,-1 24-16,1 1 16,0-25-16,0 25 0,0-25 15,0 25-15,-1-25 16,1 0-1,-25-25-15,25 25 0,-25-25 0,0 0 16,25 25-16,-25-24 0,0-1 0,25-25 16,-25 25-16,0-24 0,0 24 0,0-25 15,0 1-15,0-1 0,0 1 0,0-1 16,0 25-16,0 0 0,0 1 0,0-1 16,0 0-16,0 50 31,0 0-31,0-1 0,-25 1 0,25 0 15,0 25-15,0-26 0,0 26 0,0 0 16,0-26-16,0 26 0,0-25 0,0 24 16,0-24-16,25 0 0,-25 0 0,0 0 15,24-1-15,-24 1 0,25-25 0</inkml:trace>
  <inkml:trace contextRef="#ctx0" brushRef="#br0" timeOffset="198678.62">28104 9575 0,'0'0'0,"25"0"16,-1-25 0,1 25-16,0-25 0,0 25 15,24 0-15,-24-25 0,0 25 16,0 0-16,24-25 0,-24 25 0,0 0 15,0 0-15,0-24 0,-1 24 0,1 0 16,-25 24 47,-25-24-63,25 25 15,0 0 1,0 0-1,25 0 1,0-25-16,-25 24 0,25-24 16,0 25-16,-1-25 0,1 25 15,0 0-15,-25 0 16,0-1-16,0 1 16,0 0-16,-25-25 15,0 0-15,1 0 0</inkml:trace>
  <inkml:trace contextRef="#ctx0" brushRef="#br0" timeOffset="199634.87">29790 9500 0,'-24'-74'15,"-1"49"1,0 25-16,0 0 16,0 0-16,1 25 15,-1 0-15,25-1 0,-25 1 16,0 0-16,25 0 0,0 0 16,0-1-16,0 1 0,0 0 0,25 0 15,0 0-15,0-25 0,-25 24 16,24-24-16,1 0 0,0 0 15,0 0-15,0-24 16,-1-1-16,-24 0 16,25 0-16,-25 0 0,0 1 0,0-1 15,0 0-15,0 0 0,0 0 0,0 1 16,-25-1-16,50 25 47,-25 25-47,25-25 0,0 0 0,0 24 15,-1-24-15,1 0 0,0 0 0,0 0 16,24 0-16,-24 0 0,0 0 0,25-24 16,-26 24-16,1-25 0,0 25 0,0-25 15,0 0-15,0 0 16,-25 1-16,0-1 0,0 0 0,24 0 16,-24 0-16,0-24 0,0 24 0,-24 0 15,-1 0-15,25 1 0,0-1 0,-25 0 16,25 0-16,-25 25 0,25-25 0,-25 25 15,0 25 1,25 0-16,-24-25 0,24 25 16,0 0-16,0 24 0,-25-24 0,25 0 15,0 24-15,0 1 0,0 0 0,0-26 16,0 26-16,0 0 0,0-1 0,0 1 16,0-1-16,0-24 0,0 25 0,0-1 15,0-24-15,0 25 0,-25-25 16,25-1-16,0 26 0,0-25 0,0 0 15,0 24-15,0-24 0,0 0 0,0 0 16,0 24-16,0-24 0,0 0 0,0 0 16,0 0-16,0-1 0,0 1 0,0 0 15,0 0-15,0 0 0,0-1 0,0 1 16</inkml:trace>
  <inkml:trace contextRef="#ctx0" brushRef="#br0" timeOffset="199874.59">29865 9897 0,'25'-25'31,"-1"25"-31,1 0 15,0 0-15,25 0 0,-26 0 0,1-25 16,25 25-16,-25 0 0,24 0 0,1 0 16,-25-24-16,24 24 0,-24 0 15,25 0-15,-25 0 0,-1 0 0</inkml:trace>
  <inkml:trace contextRef="#ctx0" brushRef="#br0" timeOffset="200997.86">31651 9227 0,'25'0'15,"-25"-24"1,-25 24 46,0 0-46,0 0-16,0 24 16,1-24-16,-1 25 0,0-25 15,25 25-15,-25-25 0,0 0 16,25 25-16,0 0 16,0-1-16,25-24 15,-25 25-15,25-25 16,0 0-16,0 25 0,-1-25 15,1 25-15,0-25 0,0 0 0,0 25 16,-1-1-16,1-24 0,-25 25 16,25 0-16,-25 0 15,0 0 1,0-1 0,-25-24-16,0 25 15,1-25-15,-1 0 0,0 0 16,0 0-16,0 25 0,1-25 15,-1 0-15,0 0 0,0 0 16,0 0-16,1 0 0,24-25 16,-25 25-16,25-25 0,0 1 15</inkml:trace>
  <inkml:trace contextRef="#ctx0" brushRef="#br0" timeOffset="201682.64">32048 8930 0,'0'0'0,"24"-25"16,1 25-16,0 0 16,0 0-1,0 0 1,-25 25-16,24-25 15,-24 24-15,0 1 16,25-25 0,-25 25-16,0 0 15,0 0 1,-25-25-16,25 25 0,-24-25 16,-1 0-16,0 24 15,0-24-15,0 25 16,1-25-16,-1 25 0,0-25 15,0 25 1,50-25 15,0 0-15,0 0-16,-1 0 0,1 0 16,0 0-16,0-25 15,0 25-15,-1 0 0,1 0 16,0-25-16,0 25 0,0 0 15,0 0-15,-1 0 16,1 0-16,0 0 16,0 0-16,0 0 15,-1 0 1,-24 25-16,25-25 16</inkml:trace>
  <inkml:trace contextRef="#ctx0" brushRef="#br0" timeOffset="204214.74">20563 11237 0,'-25'0'15,"0"0"17,1 24-17,24 1 1,-25-25-16,25 25 0,0 0 15,-25-25-15,25 25 0,-25-1 16,25 1-16,0 0 0,0 0 16,0 0-16,0-1 0,0 1 15,0 0-15,0 0 0,0 0 16,25-1-16,-25 1 16,25-25-16,-25 25 0,25-25 0,-25 25 15,24-25-15,1 25 0,0-25 16,0 0-16,-25 24 15,25-24-15,-1 0 0,1 0 16,-25-24-16,25 24 0,0-25 0,0 25 16,0-25-16,-25 0 0,24 25 15,1-25-15,0 1 0,-25-1 16,0 0-16,25 25 0,-25-25 0,0 0 16,0 1-16,0-1 0,0 0 15,0 0-15,0 0 0,0 1 0,0-1 16,0 0-16,0 0 0,-25 0 0,25 1 15,-25-1-15,25 0 16,-25 25-16,25-25 0,-24 25 16,24-25-16,-25 25 0,0 0 15,0 0 1,0 25-16,0-25 0,25 25 0,-24-25 16,-1 25-16,0 0 0,0-1 0,0 1 15,1 25-15,-1-25 0,0-1 16,25 26-16,-25-25 0,25 0 0,0 24 15,0-24-15,0 0 0,0 0 0,0-1 16,25 1-16,0-25 0</inkml:trace>
  <inkml:trace contextRef="#ctx0" brushRef="#br0" timeOffset="204706.43">21580 11559 0,'25'0'78,"0"0"-78,-1 0 16,1 0-16,0-25 16,0 25-16,0-25 0,0 25 15,-1 0-15,1 0 0,0-24 16,0 24-16,0 0 0,-1 0 0,1 0 15,0 0-15,0 0 0</inkml:trace>
  <inkml:trace contextRef="#ctx0" brushRef="#br0" timeOffset="204974.34">21654 11683 0,'0'0'0,"0"25"31,25-25 1,0 0-17,0 0-15,0 0 0,0 0 16,-1 0-16,1 0 0,0 0 0,0 0 15,0 0-15,-1 0 0,1 0 0,0-25 16,0 25-16,0 0 0</inkml:trace>
  <inkml:trace contextRef="#ctx0" brushRef="#br0" timeOffset="205831.53">22647 11336 0,'24'-75'16,"-24"51"-1,0-1-15,0 0 16,0 0-16,0 0 0,0 0 16,0 1-16,0-1 0,0 0 15,0 0 1,0 50 15,0 0-15,0 0-16,0-1 0,0 1 15,0 25-15,0-25 0,0 24 0,0-24 16,0 25-16,0-25 0,25-1 0,-25 26 16,0-25-16,0 0 0,0-1 0,0 1 15,0 0-15,25-25 0,-25 25 0,0 0 16,0-1-16,0 1 15,0 0 1</inkml:trace>
  <inkml:trace contextRef="#ctx0" brushRef="#br0" timeOffset="206362.45">22994 11013 0,'0'0'16,"0"25"31,0 0-32,0 0-15,-25-25 0,25 24 0,-25 1 16,25 0-16,-24 0 0,24 0 0,-25 0 15,25-1-15,-25-24 0,25 25 0,-25 0 16,25 0-16,-25 0 0,25-1 16,-24-24-16,24 25 0,-25-25 15,25 25-15,0-50 47,25 25-31,-25-25-1,24 25-15,1 0 16,-25-24-16,25 24 16,0 0-1,-25 24-15,25-24 0,-1 25 16,1-25-16,-25 25 0,25 0 0,0-25 16,0 25-16,-1-25 0,1 24 0,-25 1 15,25-25-15,0 0 0,0 25 0,-1-25 16,1 0-16,0 25 0,0-25 0,0 0 15,-1 0-15,1 0 0,0-25 16,0 0-16,-25 0 16,0 1-16</inkml:trace>
  <inkml:trace contextRef="#ctx0" brushRef="#br0" timeOffset="208563.54">23614 11460 0,'-25'-25'16,"25"50"124,0 0-124,0-1-16,0 1 0,0 0 16,0 0-16,0 0 0,0-1 0,0 1 15,0 0-15,0 0 0,0 0 16,25-1-16,-25 1 0,0 0 0</inkml:trace>
  <inkml:trace contextRef="#ctx0" brushRef="#br0" timeOffset="-214044.96">23986 11534 0,'25'0'46,"0"-25"-30,0 25-16,-1 0 16,1 0-1,0 0-15,0 0 16,0 0-16,-1 0 16,1 0-16,0 0 15,0 0-15,0 0 0,-1 0 16,1 0-16,0 0 0,0 0 15,0 0-15</inkml:trace>
  <inkml:trace contextRef="#ctx0" brushRef="#br0" timeOffset="-213692.91">24160 11385 0,'0'0'0,"0"-24"31,0 48 0,0 1-15,0 0-1,-25 0-15,25 0 16,0-1-16,0 1 0,0 0 0,0 0 16,0 0-16,0-1 0,0 1 15,0 0-15,0 0 0,25-25 0,-25 25 16</inkml:trace>
  <inkml:trace contextRef="#ctx0" brushRef="#br0" timeOffset="-213265.54">24681 11336 0,'0'-50'0,"0"25"16,0 1-16,0-1 0,0 0 15,0 0-15,0 0 16,0 50 31,0 0-47,0 0 0,0 0 16,0-1-16,0 1 0,0 0 0,0 0 15,0 0-15,0-1 0,24 1 16,-24 25-16,0-25 0,0-1 0,0 1 15,0 0-15,0 0 0,0 0 16,0-1-16,0 1 0,0 0 16</inkml:trace>
  <inkml:trace contextRef="#ctx0" brushRef="#br0" timeOffset="-212833.58">24978 11137 0,'0'0'0,"25"-25"16,-25 1-16,0 48 31,0 1-15,-25 0-16,1 0 16,24 0-16,-25 0 0,25-1 0,-25 1 15,25 0-15,-25 0 0,0 0 16,25-1-16,-25-24 0,25 25 15,-24-25-15,24 25 16,-25-25-16,0 0 47,50 0 0,0 0-32,-25 25-15,24-25 16,1 25-16,0-1 16,0 1-16,0 0 15,0 0-15,-1 0 16,1-1-16,0-24 16,0 0-16,0 0 0,-1 0 15</inkml:trace>
  <inkml:trace contextRef="#ctx0" brushRef="#br0" timeOffset="-212350.07">25326 11410 0,'0'0'0,"24"0"0,-24-25 16,25 25-16,0 0 31,0 0-31,0 0 16,-1 25-1,1 0 1,-25 0-16,0 0 16,0-1-1,0 1-15,-25 0 0,1-25 16,24 25-16,-25-25 0,25 25 15,-25-25-15,0 0 0,0 24 16,1-24-16,24 25 16,24-25 46,1 0-46,0 0-16,0 0 0,0-25 15,-1 25-15,1 0 0,0 0 16,0 0-16,0 0 0,-1 0 0,1 0 16,0 0-16,0 0 0,0 0 15,-1 0-15,1 0 16,0 0-16</inkml:trace>
  <inkml:trace contextRef="#ctx0" brushRef="#br0" timeOffset="-211580.6">26219 11485 0,'24'0'47,"1"0"-31,0 0-1,0 0-15,0 0 16,-1-25-16,1 25 0,0 0 16,0 0-16,0 0 0,-1-25 15,1 25-15,0 0 0,0 0 0,0 0 0,-1 0 16,1 0-16,0 0 0,0 0 16,0 0-16,-1 0 0,1 0 15</inkml:trace>
  <inkml:trace contextRef="#ctx0" brushRef="#br0" timeOffset="-211325.29">26293 11633 0,'0'0'0,"-25"0"0,25 25 16,25-25 15,0 0-31,0 0 16,-1 0-16,1 0 0,0 0 15,0 0-15,0 0 0,-1 0 0,1 0 16,0 0-16,0 0 0,0 0 16,-1 0-16,1 0 0,0-25 0,0 25 0,0 0 15,-1 0-15</inkml:trace>
  <inkml:trace contextRef="#ctx0" brushRef="#br0" timeOffset="-210839.45">26541 11361 0,'0'0'0,"0"-25"16,0 50 31,25-1-1,0-24-46,-1 25 16,1-25-16,0 0 0,0 25 16,0-25-16,-1 25 0,1-25 15,0 25-15,0-25 0,0 0 16,-25 24-16,24-24 0,1 25 0,0-25 16,0 25-16,0-25 15,-25 25-15,24-25 16,-24 25-1,0-1-15,-24-24 0,24 25 16,-25 0-16,0-25 0,25 25 0,-25 0 16,0-1-16,1-24 0,-1 25 15,0 0-15,0 0 0,0-25 16,1 25-16,-1-25 16</inkml:trace>
  <inkml:trace contextRef="#ctx0" brushRef="#br0" timeOffset="-210162.35">27608 11112 0,'0'0'0,"0"-49"31,0 74 31,24-25-62,-24 24 0,0 1 0,25 0 16,-25 0-16,0 0 0,0 0 0,0-1 16,25 1-16,-25 25 0,0-25 0,0-1 15,0 1-15,0 0 0,0 0 0,0 0 16,0-1-16,0 1 0,0 0 0,0 0 15,-25 0-15,25-1 0</inkml:trace>
  <inkml:trace contextRef="#ctx0" brushRef="#br0" timeOffset="-209726.44">28054 11137 0,'0'0'0,"25"-25"0,0 1 16,-25-1 0,0 50 15,-25-25-31,25 24 0,-25-24 0,25 25 0,-25-25 16,0 25-16,25 0 0,-24 0 15,-1 0-15,0-1 0,25 1 16,-25-25-16,0 25 0,1 0 15,-1 0-15,25-1 16,-25-24-16,0 25 0,0-25 16,50 0 62,0 0-63,0 25 1,0-25-16,-25 25 0,24-25 16,1 25-16,0-1 0,0 1 15,0-25-15,-25 25 0,24-25 16,1 25-16,0 0 0,0-25 16</inkml:trace>
  <inkml:trace contextRef="#ctx0" brushRef="#br0" timeOffset="-209338.1">28327 11485 0,'0'0'0,"25"0"0,24-25 16,-24 25-1,-25 25 16,25-25-31,-25 24 0,0 1 16,0 0 0,0 0-16,-25 0 15,0-25 1,25 24-16,-24-24 0,-1 0 16,0 25-16,0-25 0,25 25 15,-25-25-15,50 0 63,0 0-63,0 0 15,0 0-15,-1 0 0,26 0 16,-25 0-16,0 0 0,-1-25 0,1 25 16,0 0-16,0 0 0,0 0 15</inkml:trace>
  <inkml:trace contextRef="#ctx0" brushRef="#br0" timeOffset="-209050.18">29046 11485 0,'25'0'31,"0"0"-15,0 0-16,0 0 15,-1 0-15,1 0 0,0 0 16,0 0-16,0 0 0,-1 0 15</inkml:trace>
  <inkml:trace contextRef="#ctx0" brushRef="#br0" timeOffset="-208855.33">29121 11633 0,'0'0'0,"25"0"15,-1 0 1,1 0 0,0 0-1,0 0-15,0 0 0,-1 0 0,1 0 16,0 0-16,0 0 0</inkml:trace>
  <inkml:trace contextRef="#ctx0" brushRef="#br0" timeOffset="-208486.55">29790 11559 0,'0'25'16,"25"-25"-1,0 0 1,0 0-16,0 0 0,-1 0 15,1 0-15,25 0 0,-25-25 0,-1 25 16,26 0-16,-25 0 0,0 0 0,-1 0 16,1 0-16,0 0 0,0 0 0,0 0 15,-25-25 1</inkml:trace>
  <inkml:trace contextRef="#ctx0" brushRef="#br0" timeOffset="-208124.52">30460 11212 0,'0'0'0,"0"-25"16,0-50 0,25 75-16,-25-24 0,0 48 47,0 1-47,0 0 15,0 0-15,-25 0 0,25 0 16,0-1-16,0 1 0,0 0 0,0 0 15,0 24-15,0-24 0,0 0 0,0 0 16,0 0-16,0-1 0,0 1 0,0 0 16,0 0-16,0 0 0,0-1 15</inkml:trace>
  <inkml:trace contextRef="#ctx0" brushRef="#br0" timeOffset="-207656.2">30882 11088 0,'0'0'0,"25"0"0,-25-25 32,0 50-32,-25-25 15,0 24-15,0 1 16,0-25-16,1 25 0,-1 0 0,0 0 15,0 0-15,0-25 0,25 24 0,-24 1 16,-1 0-16,25 0 0,-25 0 0,0-25 16,25 24-16,-25-24 0,25 25 0,-24-25 15,24 25-15,-25-25 0,0 0 16,25-25 15,0 0-31,25 1 16,0 24-1,-25-25-15,24 0 16,1 25 0,0 25-16,0 0 15,0-1-15,-1 1 0,1 0 16,-25 0-16,25 0 0,0-1 16,0 1-16,-1-25 15,-24 25-15,25-25 0,0 0 0,0 25 16,0-25-16,-1 0 15,1 0 1</inkml:trace>
  <inkml:trace contextRef="#ctx0" brushRef="#br0" timeOffset="-207429.56">31130 11361 0,'0'0'15,"0"24"32,0 1-31,0 0-16,0 0 0,-25 0 16,25-1-16,0 1 0,0 0 15,0 0-15,0 0 0,-25-1 0,25 1 16,0 0-16,0 0 0,-25 0 15</inkml:trace>
  <inkml:trace contextRef="#ctx0" brushRef="#br0" timeOffset="-206585.51">26640 12626 0,'0'-25'0,"0"-50"31,0 51-31,0-1 16,0 0 0,0 0 15,0 50 0,0 0-15,0 0-16,0-1 0,0 1 15,0 0-15,0 0 0,0 24 0,0-24 16,0 0-16,0 25 0,0-26 0,0 1 16,0 0-16,0 25 0,0-26 0,0 1 15,0 0-15,0 0 0,0 0 0,0-1 16,0 1-16,0 0 16,0 0-16</inkml:trace>
  <inkml:trace contextRef="#ctx0" brushRef="#br0" timeOffset="-206146.17">27062 12526 0,'0'0'0,"25"-49"31,-25 74 0,-25-25-31,0 24 16,25 1-16,-25 0 0,0 0 16,1 0-16,24-1 0,-25 1 0,0 0 15,25 0-15,-25-25 0,25 25 16,-25-1-16,1 1 16,-1-25-16,25 25 15,0-50 32,25 25-47,-25-25 16,24 25-16,1 0 15,0 0-15,0 0 16,0 0-16,-25 25 16,24-25-16,-24 25 0,25 0 0,0 0 15,0-25-15,-25 24 0,25-24 16,-25 25-16,25-25 0,-1 25 0,1-25 15,0 0-15,0 25 0,0-25 16,-1 0-16,1 0 0</inkml:trace>
  <inkml:trace contextRef="#ctx0" brushRef="#br0" timeOffset="-205709.29">27583 12725 0,'0'0'0,"25"0"16,-1 0-1,-24 25 1,25-25-1,-25 24-15,25 1 16,-25 0 0,0 0-16,-25-25 0,25 25 15,-25-25-15,1 24 16,-1-24-16,0 0 16,0 25-16,0-25 15,50 0 48,0 0-63,0 0 15,0 0-15,-1 0 0,1 0 16,0 0-16,0-25 0,0 25 0,-1 0 16,1 0-16,25 0 0,-25 0 15</inkml:trace>
  <inkml:trace contextRef="#ctx0" brushRef="#br0" timeOffset="-205428.51">28253 12750 0,'24'0'47,"1"24"-31,0-24-16,0 0 15,0 0-15,-1 0 16,1 0-16,0 0 0,0 0 15</inkml:trace>
  <inkml:trace contextRef="#ctx0" brushRef="#br0" timeOffset="-205234.03">28277 12923 0,'25'0'16,"0"0"0,0 0-16,0 0 0,-1 0 15,1 0-15,0 0 0,0 0 16,0 0-16</inkml:trace>
  <inkml:trace contextRef="#ctx0" brushRef="#br0" timeOffset="-204688.27">28873 12750 0,'0'0'0,"-50"-25"31,25 25-31,50 0 63,0 0-63,0 0 15,-1 0-15,1 0 16,0 0-16,0 0 0,0 0 0,-1 0 16,1 0-16,0 0 0,0 0 0,0 0 15,0 0-15,-1 0 0,1 0 16</inkml:trace>
  <inkml:trace contextRef="#ctx0" brushRef="#br0" timeOffset="-204049.47">29567 12551 0,'0'0'0,"50"-25"32,-25 1-17,-1 24 1,1 0-16,0 0 15,-25 24-15,25-24 16,-25 25-16,25 0 0,-25 0 16,0 0-16,0-1 15,0 1-15,0 0 0,-25 0 16,25 0-16,-25-25 0,0 24 16,0 1-16,1-25 0,-1 25 15,0-25-15,0 25 16,0-25-16,1 0 0,24 25 0,-25-25 15,0 0-15,0 24 0,0-24 16,50 0 47,0 0-63,-25-24 15,25 24-15,0 0 0,-1-25 16,1 25-16,0 0 0,0-25 15,0 25-15,-1 0 0,1 0 16,0 0-16,0 0 16,0 0-16,-1 25 15,1 0-15,0-1 16,0-24-16,-25 25 0,25-25 0,-25 25 16,24-25-16,1 25 0,0 0 15,0-25-15,0 0 0,-1 0 0,1 0 16,0 0-16,0 0 0,0 0 0,-1 0 15</inkml:trace>
  <inkml:trace contextRef="#ctx0" brushRef="#br0" timeOffset="-203072.17">26318 12204 0,'25'0'0,"-25"-25"0,0 50 63,0 0-63,0 0 15,0-1-15,0 1 0,0 0 0,0 0 16,0 24-16,0-24 0,0 25 0,0-25 16,0 24-16,0-24 0,0 25 0,0-1 15,0-24-15,0 25 0,0-1 16,0-24-16,0 25 0,0-1 0,0 1 16,0-25-16,0 24 0,0 1 0,0-1 15,-25-24-15,25 25 0,0 0 0</inkml:trace>
  <inkml:trace contextRef="#ctx0" brushRef="#br0" timeOffset="-200817.78">26467 12179 0,'0'-25'0,"24"25"31,1 0-31,0 0 16,0 0-16,0 0 16,-1 0-16,1 0 0,0 0 15,0 0-15,0 0 0,-1 0 16,1 0-16,25 0 0,-25 0 0,-1 25 15,26-25-15,-25 0 0,24 0 0,-24 0 16,25 25-16,0-25 0,-1 0 0,1 0 16,-1 0-16,1 0 0,0 0 0,24 0 15,-24 25-15,24-25 0,-24 0 0,-1 0 16,26 0-16,-26 0 0,1 0 16,-1 0-16,1-25 0,-25 25 0,24 0 15,1 0-15,-25-25 0,25 25 0,-1 0 16,-24 0-16,25 0 0,-26 0 0,26 0 15,-25 0-15,24 0 0,-24 0 0,25 0 16,-25 0-16,-1 0 0,26 0 0,-25 0 16,0 0-16,-1 0 0,1 0 0,25 0 15,-25 0-15,-1 0 0,1 0 0,25 0 16,-25 0-16,-1 0 0,26 0 0,-25 0 16,0 0-16,24 0 0,-24 0 0,25 0 15,-25 0-15,-1 0 0,26 0 16,-25 0-16,0 0 0,-1 0 0,26 0 15,-25 0-15,0 0 0,-1 0 0,1 0 16,0 0-16,0 0 0,0 0 0,-1-25 16,1 25-16,0 0 0,0 0 0,0 0 15,-1 0-15,1 0 0,0 0 16,0 0 0,0 0-16,-1 0 15,1 0 1,0 0-16,0 0 0,0 0 15,-1 0-15,1 0 0,0 0 16,0 0-16,0 0 0,-1 0 0,1 0 16,0 0-16,0 0 0,0 0 15,-1 0-15,1 0 0,0 0 16,0 0 0,0 0-1,0 0 16,-1 0-15,1 0-16,0 0 16,0 0-16,-25 25 93,0 0-93,0 0 16,0 0-16,0-1 16,-25 1-16,25 0 0,0 0 15,-25 0-15,25-1 0,0 1 16,-25 0-16,25 0 0,0 0 0,0-1 16,0 1-16,-24 0 15,24 0-15,0 0 0,0-1 16,0 1-16,-25 0 0,25 0 15,0 0-15,0-1 0,0 1 16,0 0-16,0 0 0,0 0 16,0-1-16,0 1 0,-25 0 15,25 0-15,0 0 16,0-1-16,0 1 16,0 0-16,-25-25 0,25 25 15,0 0-15,0-1 16,0 1-16,0 0 15,0 0-15,0 0 16,-25-25-16,25 25 0,0-1 16,0 1-16,0 0 15,0 0 1,0 0 15,-25-25 32,1 0-48,-1 0-15,0 0 16,0 0-16,0 0 16,1 0-16,-1 0 0,0 0 0,0 0 15,0 0-15,1-25 0,-1 25 0,0 0 16,0 0-16,-24 0 0,24 0 0,0 0 15,0 0-15,0 0 0,1 0 0,-1 0 16,0 0-16,0 0 0,0 0 0,1 0 16,-1 0-16,0 0 0,0-25 0,-24 25 15,24 0-15,0 0 0,0 0 0,0 0 16,1-25-16,-26 25 0,25 0 0,0 0 16,1 0-16,-26 0 0,25 0 0,0-25 15,0 25-15,1 0 0,-1 0 16,0 0-16,0 0 0,0 0 0,1 0 15,-1 0-15,0 0 0,0 0 16,0 0-16,1 0 0,-1 0 16,0-24-16,0 24 0,-24 0 0,24 0 15,0 0-15,0 0 0,0 0 0,1 0 16,-1 0-16,0 0 0,0 0 0,0 0 16,1 0-16,-1 0 0,0 0 0,0 0 15,0 0-15,1 0 0,-1 0 16,0 0-16,0 0 0,0 0 15,1 0-15,-1 0 0,0 0 16,0 0-16,0 24 16,0-24-16,1 0 0,-1 0 15,0 0-15,0 0 0,0 0 16,1 0-16,-1-24 0,0 24 16,0 0-16,0 0 0,1-25 15,-1 25-15,0 0 0,0 0 0,0 0 16,1 0-16,-1 0 15,0 0-15,0 0 16,0 0-16,1 0 0,-1 0 16,0 0-1,0 0-15,0 0 16,1 0-16,-1 0 0,0 0 16,0 0-16,0 0 15,1 0-15,-1 0 16,0 0-16,25-25 0,-25 25 15,0 0-15,1 0 0,-1 0 16,0 0-16,0 0 16,0 0-16,0 0 15,1 0-15,-51 0 32,50 0-32,25-25 15,-24 25-15,-1 0 16,0 0-16,0 0 15,0 0-15,1 0 0,-1 0 16,0 0-16,0 0 0,0 0 16,1 0-16,-1 0 15,0 0-15,0 0 0,0-25 16,1 25-16,-1 0 0,0 0 16,0 0-16,0 0 0,1 0 0,-1 0 0,0 0 15,0 0-15,0 0 0</inkml:trace>
  <inkml:trace contextRef="#ctx0" brushRef="#br0" timeOffset="-142942.72">19472 13568 0,'-25'0'0</inkml:trace>
  <inkml:trace contextRef="#ctx0" brushRef="#br0" timeOffset="-141861.12">19769 13717 0,'0'-25'0,"0"0"15,0 1-15,0 48 125,0 1-109,0 0-16,0 0 15,0 0-15,25-1 0,-25 1 0,0 0 16,0 25-16,25-26 0,-25 1 0,0 0 16,25 0-16,-25 24 0,0-24 0,0 0 15,25 0-15,-25 24 0,0-24 0,0 0 16,24 0-16</inkml:trace>
  <inkml:trace contextRef="#ctx0" brushRef="#br0" timeOffset="-141541.68">19769 13767 0,'0'0'0,"0"-25"31,0 0-31,25 25 16,0-25 0,0 25-16,0 0 0,-1-25 15,1 25-15,0 0 0,0 0 0,0 0 16,-1 0-16,1 0 0,0 0 15,0 0-15</inkml:trace>
  <inkml:trace contextRef="#ctx0" brushRef="#br0" timeOffset="-141342.46">19695 14015 0,'0'0'0,"25"0"32,0-25-32,-1 25 15,1-25-15,0 25 0,0 0 16,0 0-16,-1 0 0,1 0 16,0 0-16</inkml:trace>
  <inkml:trace contextRef="#ctx0" brushRef="#br0" timeOffset="-140993.39">20340 13667 0,'0'0'0,"0"-49"32,0 74-1,0-1-15,-25 1-16,25 0 0,-25 0 15,25 0-15,0-1 0,-25 1 0,25 0 16,-24 0-16,24 0 0,0-1 0,-25 26 15,25-25-15,0 0 0,0-1 0,0 26 16,25-25-16,-25 0 0,24-1 0,1 26 16,-25-25-16,25 0 0,0-1 0,0 1 15,-25 0-15,24 0 0,1-25 0</inkml:trace>
  <inkml:trace contextRef="#ctx0" brushRef="#br0" timeOffset="-140613.29">20662 13816 0,'0'0'0,"0"-25"32,0 50-17,0 0 1,-25-25-16,25 25 0,0 0 15,-24-25-15,24 24 0,0 1 16,0 0-16,0 0 16,0 0-1,24-25-15,1 24 16,-25 1-16,25-25 16,-25 25-16,25-25 0,-25 25 0,0 0 15,25-25-15,-25 24 0,0 1 0,0 0 16,0 0-16,25-25 0,-25 25 15,-25-1 1,0-24-16,0 0 16,0 0-16,0 25 0,1-25 15,-1 0-15,0-25 0,0 1 16</inkml:trace>
  <inkml:trace contextRef="#ctx0" brushRef="#br0" timeOffset="-140270.62">20836 13568 0,'0'0'0,"25"-49"15,-25 24-15,25 25 31,-25 25-15,24-1-16,-24 1 0,25 0 16,0 0-16,-25 0 0,25-1 0,-25 1 15,25 25-15,-1-25 0,-24 24 0,0 1 16,25-25-16,-25 24 0,0-24 16,0 25-16,0-1 0,0-24 0,0 0 0,-25 24 15,25-24-15,0 0 0,-24 0 16,24 24-16,-25-49 0,0 25 0,25 0 15,-25 0-15,25 0 0,-25-25 0,1 25 16,24-1-16,-25-24 0,25 25 16</inkml:trace>
  <inkml:trace contextRef="#ctx0" brushRef="#br0" timeOffset="-139935.65">21406 14064 0,'-24'0'16,"48"0"15,1 0 0,0 0-15,0 0 0,0 0-16,-1 0 0,1 0 15,0 0-15,0 0 16,0 0-16</inkml:trace>
  <inkml:trace contextRef="#ctx0" brushRef="#br0" timeOffset="-139704.3">21406 14263 0,'0'24'15,"25"-24"-15,0 0 32,0 0-17,0 0-15,-1 0 0,1 0 16,0 0-16,0 0 0,0 0 16,-1 0-16,1 0 0,0 0 15</inkml:trace>
  <inkml:trace contextRef="#ctx0" brushRef="#br0" timeOffset="-137150.99">22547 13543 0,'0'-24'15,"0"-1"48,25 25-48,0-25 1,0 25-16,0-25 16,-1 25-16,1 0 15,0 0-15,0 0 0,0 0 16,0 0-16,-25 25 0,24-25 16,-24 25-16,25-25 0,-25 25 0,0-1 15,0 1-15,0 0 16,0 0-16,0 0 0,-25-25 0,25 24 15,-24 1-15,24 0 0,-25-25 0,0 25 16,25 0-16,-25-25 0,0 0 16,25 24-16,-25-24 0,25 25 0,-24-25 15,-1 0-15,25 25 0,-25-25 16,25 25 140,-25-25-156,25 25 16,-25-25-16,1 24 15,-1-24-15,25 25 16,-25-25-16,25 25 16,25-25 77,0 0-77,-1-25-16,1 25 0,0 0 16,0 0-16,0-25 0,-1 25 0,1 0 15,0 0-15,0 0 0,0-24 0,0 24 16,-1 0-16,1 0 0,0 0 0,0 0 16,0 0-16,-1 0 0,1 0 15,0 0 16</inkml:trace>
  <inkml:trace contextRef="#ctx0" brushRef="#br0" timeOffset="-136603.45">22151 14114 0,'0'0'0,"0"25"63,24-25-48,1 0 1,0 0-16,0 0 0,0 0 0,24-25 16,1 25-16,-1 0 0,1 0 0,24-25 15,1 25-15,-1 0 0,1 0 0,-1 0 16,1-25-16,-1 25 0,25 0 0,-24 0 15,-26 0-15,26 0 0,-1 0 0,-24 25 16,-1-25-16,1 25 0,-25-25 0,-1 0 16,26 0-16,-25 25 0,0-25 15,-1 0-15,1 0 16</inkml:trace>
  <inkml:trace contextRef="#ctx0" brushRef="#br0" timeOffset="-135946.25">22275 14337 0,'-25'25'47,"0"-25"-31,0 25-16,0-25 15,25 25-15,-24-25 0,-1 24 16,0-24-16,0 25 15,25 0 1,25-25 0,0 0-16,0 0 15,-1 0-15,1 25 0,0-25 0,0 0 16,0 0-16,-1 0 0,1 25 0,0-25 16,0 0-16,24 49 15,-49-24 1,0 0-1,0 0 1,-24-25-16,-1 24 16,0-24-16,0 0 15,0 25-15,1-25 0,-1 0 0,0 0 16,0 0-16,0 0 0,1 0 16,-1 0-16,0 0 15</inkml:trace>
  <inkml:trace contextRef="#ctx0" brushRef="#br0" timeOffset="-135653.52">22547 14585 0,'25'0'15,"0"0"17,0 0-17,0 0-15,-1-25 16,1 25-16,0 0 15,0 0-15,0 0 0,0 0 16,-1 0-16</inkml:trace>
  <inkml:trace contextRef="#ctx0" brushRef="#br0" timeOffset="-135381.68">22671 14412 0,'0'24'32,"0"1"-17,0 0 1,0 0-16,0 0 15,0-1-15,0 1 0,0 0 16,0 0-16,0 0 0,25-1 0,-25 1 16,25 0-16</inkml:trace>
  <inkml:trace contextRef="#ctx0" brushRef="#br0" timeOffset="-135069.39">23068 14362 0,'0'0'0,"25"-25"15,-25 50 16,0 0-15,0 0 0,0-1-16,0 1 15,0 0-15,0 0 0,0 0 0,0-1 16,0 1-16,0 0 0,0 0 0,0 0 16,0-1-16,0 1 0,25 0 0,-25 0 15,0 0-15,25-25 0,-25 24 16</inkml:trace>
  <inkml:trace contextRef="#ctx0" brushRef="#br0" timeOffset="-134361.86">23986 14188 0,'25'0'62,"0"0"-46,0 0-1,-1 0-15,-24-25 0,25 25 16,0 0-16,0 0 0,0 0 16,-1 0-16,1 0 0,0 0 15,0 0-15,0 0 0,-1 0 0,1 0 16</inkml:trace>
  <inkml:trace contextRef="#ctx0" brushRef="#br0" timeOffset="-133587.75">25028 13543 0,'0'0'0,"25"0"15,-25-24-15,25 24 16,-25-25-16,24 25 16,1 0-16,0 0 15,0 0-15,0 0 16,-1 0 0,1 25-16,0-1 15,-25 1-15,0 0 16,0 0-16,0 0 0,0-1 15,-25 1-15,0-25 0,25 25 0,-24 0 16,-1 0-16,0-25 0,0 24 0,25 1 16,-25-25-16,1 25 0,-1-25 0,0 25 15,0-25-15,25 25 16,-25-25 0,50 0 109,0 0-110,0 0 1,0 0-16,-1 0 15,1 0-15,0 0 16,0 0-16,0 0 0,-1 0 16,1 0-16,0 0 0,0 0 0,24 0 0,-24 0 15,0 0-15,0 0 16,0 0-16,-1 0 0,1 0 16,0 0-16</inkml:trace>
  <inkml:trace contextRef="#ctx0" brushRef="#br0" timeOffset="-133060.95">24780 14114 0,'-25'0'16,"0"0"15,50 0 47,0 0-78,0 0 16,-1 0-16,1 0 0,0 0 15,0 0-15,25 0 0,-1 0 0,1 0 16,-1 0-16,26 0 0,-26 0 0,26-25 16,24 25-16,-25 0 0,1 0 0,-1 0 15,1 0-15,-26 0 0,1 0 16,-1 0-16,1 0 0,-25 25 0,0-25 16,0 0-16,-1 0 0,1 0 15</inkml:trace>
  <inkml:trace contextRef="#ctx0" brushRef="#br0" timeOffset="-132061.86">25053 14436 0,'-25'0'16,"0"0"15,0 0-15,1 0-1,-1 0-15,25 25 16,-25-25-16,0 0 0,0 25 15,0-25 1,25 25 15,25-25-15,-25 25-16,25-25 0,0 24 16,0-24-16,0 25 15,-1 0-15,1-25 16,-25 25-16,25 0 0,-25-1 15,0 1 1,0 0 0,-25-25-16,0 0 15,1 25-15,-1-25 16,0 0-16,0 0 0,0 0 0,0 0 16,1 0-16,-1 0 0,0 0 15,0 0-15,25-25 0,-25 25 0,1-25 16</inkml:trace>
  <inkml:trace contextRef="#ctx0" brushRef="#br0" timeOffset="-131762.15">25251 14610 0,'25'-25'32,"0"25"-32,0 0 15,-1 0 1,1 0-16,0 0 0,0 0 15,0 0-15,-25-25 0,24 25 0,1 0 0,0 0 16,0 0-16,0 0 0,-1 0 16</inkml:trace>
  <inkml:trace contextRef="#ctx0" brushRef="#br0" timeOffset="-131533.75">25450 14461 0,'0'25'47,"0"0"-32,0 0-15,0-1 0,0 1 16,0 0-16,0 0 0,0 0 15,0-1-15,0 1 0,0 0 16,0 0-16</inkml:trace>
  <inkml:trace contextRef="#ctx0" brushRef="#br0" timeOffset="-131020.1">25822 14387 0,'0'0'0,"24"-25"15,1 25-15,0 0 16,0 0 0,0 0-16,0 25 15,-25 0-15,24-25 16,-24 24-16,0 1 0,25-25 15,-25 25-15,0 0 0,0 0 16,-25-1-16,25 1 0,-24 0 16,-1-25-16,25 25 0,-25-25 0,0 25 15,0-1-15,0-24 0,25 25 16,-24-25-16,24 25 0,-25-25 0,0 0 16,25 25-16,-25-25 15,50 0 48,0-25-48,0 25-15,-1 0 0,1-25 16,0 25-16,0 0 16,0 0-16,0-25 0,-1 25 15,1 0-15,0 0 0,0 0 0,0 0 16,-1 0-16,1 0 15,0 25-15,0 0 16,0-25-16,-25 25 16</inkml:trace>
  <inkml:trace contextRef="#ctx0" brushRef="#br0" timeOffset="-129633.72">26715 14163 0,'-25'0'46,"50"0"1,-1 0-31,1 0 0,0 0-16,0 0 0,0 0 15,-1 0-15,1-24 0,0 24 16,0 0-16,0 0 0,-1 0 15,1 0-15,0 0 0,0 0 16</inkml:trace>
  <inkml:trace contextRef="#ctx0" brushRef="#br0" timeOffset="-127090.52">27781 13568 0,'25'0'15,"-25"-25"1,25 25-16,0 0 31,-1 0-15,1 0-1,0 0-15,0 0 16,0 25 0,-1-25-1,-24 25-15,0 0 16,0 0-1,0-1-15,0 1 16,-24 0-16,24 0 16,-25-25-16,25 25 0,-25-25 0,0 0 15,25 24-15,-25-24 0,25 25 0,-24-25 16,-1 25-16,0-25 0,0 25 16,0-25-16,25 25 15,-24-25-15,48 0 110,1 0-95,0 0-15,0 0 16,0 0-16,-1 0 15,1 0-15,0 0 16,0 0-16,0 0 16,-1 0-16,1 0 0,0 0 0,0 0 15,0 0-15,0 0 16,-1 0 0</inkml:trace>
  <inkml:trace contextRef="#ctx0" brushRef="#br0" timeOffset="-126457.8">27459 14114 0,'-50'0'16,"25"0"0,1 0 15,48 0 16,1 0-47,0 0 15,0 0-15,0 0 0,-1 0 16,26 0-16,0 0 0,-1 0 16,1 0-16,24 0 0,-24-25 0,24 25 15,1 0-15,-1 0 0,-24 0 0,24 0 16,1 0-16,-1 0 0,-24 0 0,-1 0 15,1 0-15,-1 0 0,1 25 0,-25-25 16,24 0-16,-24 25 0,0-25 0,0 0 16,24 0-16,-24 24 0,0-24 0,0 0 15,0 0-15,-1 0 0,1 0 0,0 0 16,0 0-16,0 0 0,-1 0 0,1 0 16,0 0-16,0 0 15</inkml:trace>
  <inkml:trace contextRef="#ctx0" brushRef="#br0" timeOffset="-125718.65">27558 14362 0,'0'0'0,"25"0"15,-50 0 63,25 25-62,-25-25-16,0 0 16,25 25-16,-24-25 15,24 24 1,0 1 15,24-25-15,-24 25-16,25-25 0,0 25 15,0-25-15,0 25 0,-1-25 16,-24 24-16,25-24 0,0 0 0,-25 25 16,25-25-16,-25 25 0,0 0 15,25 0-15,-25-1 16,-25 1-1,0-25-15,25 25 0,-25-25 0,0 0 16,1 0-16,-1 25 16,0-25-16,0 0 0,0 0 0,1 0 15,-1 0-15,0 0 0,0 0 16,0 0-16,25-25 0,-24 25 16,24-25-16</inkml:trace>
  <inkml:trace contextRef="#ctx0" brushRef="#br0" timeOffset="-125413.98">27880 14610 0,'25'0'32,"0"0"-32,0 0 15,0 0-15,-1 0 16,1 0-16,0 0 0,0 0 15,0 0-15,0 0 16</inkml:trace>
  <inkml:trace contextRef="#ctx0" brushRef="#br0" timeOffset="-125171.18">28029 14461 0,'0'25'31,"0"0"-15,0 0-16,0-1 0,0 1 15,0 0-15,0 0 0,0 0 16,0-1-16,0 1 0,0 0 15</inkml:trace>
  <inkml:trace contextRef="#ctx0" brushRef="#br0" timeOffset="-124629.64">28377 14412 0,'0'0'0,"74"0"31,-49 0-31,0 0 16,-1 0-16,-24 24 15,25-24-15,-25 25 16,25 0-1,-25 0-15,0 0 16,0-1-16,-25 1 0,25 0 16,-25 0-16,25 0 0,-24-25 15,24 24-15,-25 1 0,0-25 0,25 25 16,-25-25-16,0 25 0,1-25 16,24 25-16,-25-25 0,0 0 15,50 0 79,0 0-78,-1 0-1,-24-25-15,25 25 0,0 0 16,0 0-16,0 0 0,-1 0 15,1 0-15,0 0 0,0 0 16,0 0-16,-1 0 0,1 0 16,0 0-16,0 25 15</inkml:trace>
  <inkml:trace contextRef="#ctx0" brushRef="#br0" timeOffset="-123901.6">27360 14263 0,'0'24'47,"-25"-24"-32,25 25-15,-25-25 16,0 25 0,0-25-1,25 25-15,-24 0 16,24 0-16,-25-1 0,25 1 16,0 0-16,-25 0 0,25 0 0,0-1 15,0 1-15,0 0 0,0 0 16,0 0-16,0-1 0,0 1 0,25 0 15,-25 0-15,25 0 0,-1-1 16,-24 1-16,25-25 0,0 25 0</inkml:trace>
  <inkml:trace contextRef="#ctx0" brushRef="#br0" timeOffset="-123068.22">28773 14387 0,'25'0'15,"0"0"79,-25 25-94,25-1 16,-25 1-1,25-25-15,-25 25 16,0 0-16,24-25 16,-24 25-16,0-1 0,0 1 15,25 0-15,-25 0 0,0 0 16,0-1-16,0 1 0,-25 0 15,25 0-15,-24 0 0,24-1 16,-25 1-16,25 0 0,-25 0 16,0-25-16,25 25 0,-25-1 0,1-24 15,24 25-15,-25-25 0,0 0 16,25 25-16,-25-25 0,0 0 16,25 25-16,-24-25 0</inkml:trace>
  <inkml:trace contextRef="#ctx0" brushRef="#br0" timeOffset="-121968.56">29146 14362 0,'24'0'32,"1"0"15,0 0-16,-25 25-31,0 0 31,25-25-31,-25 24 16,0 1-1,-25 0 1,0-25 0,25 25-16,-25-25 15,1 0-15,24 25 0,-25-25 16,0 0-16,25 24 15,-25-24 1,0 0 109,25 25-109,-25-25-1,50 0 95,0 0-95,0 0-15,0 0 0,0 0 16,-1 0-16,1 0 0,0 0 16,0 0-16,0 0 0</inkml:trace>
  <inkml:trace contextRef="#ctx0" brushRef="#br0" timeOffset="-113277.56">20067 14982 0,'0'25'16,"0"0"-1,0-1 1,0 1 0,0 0-1,0 0-15,0 0 16,0-1-16,0 1 16,0 0-16,0 0 15,0 0-15,0-1 0,0 1 16,0 0-16,0 0 0,0 0 15,25 0-15,-25-1 0,0 1 16,0 0-16,25 0 0,-25 0 0,0-1 16,0 1-16,24 0 0,-24 0 15,0 0-15,0-1 0,0 1 0,25-25 16,-25 25-16,0 0 0,0 0 16,-25-1-1,1 1-15,-1-25 16,0 25-16,0-25 0,0 0 15,1 0-15,-1 0 0,0 0 16,0 0-16</inkml:trace>
  <inkml:trace contextRef="#ctx0" brushRef="#br0" timeOffset="-112993.33">19918 15503 0,'25'0'31,"0"0"-16,0 0-15,-1 0 16,1 0-16,-25-25 0,25 25 0,0 0 16,0 0-16,-1 0 0,1 0 15,0 0-15,0 0 0</inkml:trace>
  <inkml:trace contextRef="#ctx0" brushRef="#br0" timeOffset="-112545.52">20315 14932 0,'0'-24'78,"-25"24"-78,0 0 16,1 0-1,-1 24-15,25 1 16,-25-25-16,0 25 0,25 0 15,-25 0-15,25-1 0</inkml:trace>
  <inkml:trace contextRef="#ctx0" brushRef="#br0" timeOffset="-111983.83">20563 15354 0,'0'0'0,"0"-50"15,0 26-15,0-1 16,0 0-16,0 0 0,0 0 15,0 1 1,-25 24 31,25 24-47,-25 1 16,25 0-16,-24 0 15,24 0-15,0-1 0,0 1 16,0 0-16,0 0 0,0 0 0,0 0 15,0-1-15,0 1 0,0 0 16,0 0-16,0 0 0,24-1 16,-24 1-16,25 0 0,0 0 15,0 0-15,0-1 16,-1-24-16</inkml:trace>
  <inkml:trace contextRef="#ctx0" brushRef="#br0" timeOffset="-111649.13">20836 15180 0,'0'0'0,"0"-24"16,0 48 15,0 1-15,-25 0-1,25 0-15,-25 0 0,25-1 16,0 1-16,-24 0 0,24 0 16,0 0-16,0 0 0,0-1 15,0 1-15,0 0 0,0 0 16,24-25-16,-24 25 0,25-1 15,0 1-15,0-25 16,0 0-16</inkml:trace>
  <inkml:trace contextRef="#ctx0" brushRef="#br0" timeOffset="-111471.06">20712 15429 0,'0'0'16,"25"0"0,0 0-1,-1 0-15,1 0 0,0 0 16,25 0-16,-26 0 0,26 0 0,-25 0 16</inkml:trace>
  <inkml:trace contextRef="#ctx0" brushRef="#br0" timeOffset="-111137.95">21158 15106 0,'0'0'0,"0"-25"0,50 0 16,-25 25-1,-25 25 1,0 0 0,25 0-16,-25 0 15,0-1-15,0 1 0,24 0 0,-24 0 16,0 24-16,0-24 0,0 0 0,0 25 16,25-25-16,-25-1 0,0 1 0,0 0 15,0 0-15,0 0 0,0-1 0,0 1 16,-25 0-16,25 0 0,-24 0 0,-1-1 15,25 1-15,-25-25 16,25 25-16,-25-25 0,25 25 0,-25-25 0,1 25 16</inkml:trace>
  <inkml:trace contextRef="#ctx0" brushRef="#br0" timeOffset="-110793.28">21654 15478 0,'25'0'16,"0"0"0,0 0-1,0-25-15,0 25 16,-1 0-16,1 0 15,0 0-15</inkml:trace>
  <inkml:trace contextRef="#ctx0" brushRef="#br0" timeOffset="-110574.68">21679 15602 0,'0'25'16,"25"-25"0,0 0-1,0 0-15,0 0 16,-1 0-16,1 0 16,0 0-16,0 0 0,0 0 15,-1 0-15</inkml:trace>
  <inkml:trace contextRef="#ctx0" brushRef="#br0" timeOffset="-109619.7">22448 15304 0,'0'-24'31,"25"24"-15,0 0 0,0 0-1,-1 0-15,1 0 16,0 0-1,-25 24-15,25-24 16,-25 25-16,25-25 0,-25 25 16,0 0-16,0 0 15,0 0-15,0-1 0,0 1 16,-25 0-16,25 0 16,-25-25-16,25 25 0,-25-1 15,0 1-15,1 0 16,-1-25-16,25 25 0,-25-25 15,0 25-15,0-1 16,1-24-16,24 25 0,-25-25 16,0 0-16,25 25 15,25-50 79,0 25-78,-1 0-1,-24-25-15,25 25 0,0 0 16,0 0 0,0 0-16,-1 0 15,1 0-15,0 0 0,0 0 16,0 0-16,-1 0 0,1 0 15,0 0-15,0 0 16,0 0-16,0 0 0,-1 25 0,1-25 16</inkml:trace>
  <inkml:trace contextRef="#ctx0" brushRef="#br0" timeOffset="-108903.03">23044 15677 0,'0'-25'16,"24"25"15,1 0-15,0 0-1,0 0 1,0-25 0,-1 25-16,1 0 15,-25-25-15,25 25 0,-25-25 16,25 25-16,-25-24 15,0-1-15,0 0 16,0 0-16,-25 25 16,25-25-16,0 1 15,-25 24 1,0 0-16,1 0 16,-1 24-1,0-24-15,25 25 0,-25-25 16,0 25-16,1 0 15,24 0-15,-25-25 0,25 24 16,-25 1-16,25 0 16,0 0-1,0 0-15,25-25 0,-25 24 16,25-24-16,-25 25 0,24-25 16,-24 25-16,25-25 0,0 25 15,0-25-15,0 0 16,-1 0-16,1 0 0,0 0 15,0 0-15,0 0 0,-1-25 0,1 25 16,0 0-16,0-25 0</inkml:trace>
  <inkml:trace contextRef="#ctx0" brushRef="#br0" timeOffset="-108469.89">23416 15255 0,'24'0'31,"1"0"-16,0 0 1,0 0 0,0 0-16,-1 0 0,1 0 15,0 0-15,0 0 16,0 0-16,-1 0 0,1 0 16</inkml:trace>
  <inkml:trace contextRef="#ctx0" brushRef="#br0" timeOffset="-107868.78">23961 15007 0,'0'0'0,"0"-50"31,0 25-31,0 50 78,0 0-62,-24-25-16,24 25 0,0 0 15,-25-25-15,25 24 0,0 1 16,0 0-16,0 0 16,0 0-16,0-1 0,0 1 15,0 0-15,0 0 16,0 0-16,0-1 15,0 1 1,25-25-16,-25 25 0,24-25 16,1 25-16,0-25 15,0 0-15</inkml:trace>
  <inkml:trace contextRef="#ctx0" brushRef="#br0" timeOffset="-107609.91">23788 15131 0,'24'0'47,"1"0"-47,0 0 16,0 0-16,0 0 0,0 0 15,-1 0-15,1 0 0,0 0 16,0 0-16</inkml:trace>
  <inkml:trace contextRef="#ctx0" brushRef="#br0" timeOffset="-106670.89">24110 15453 0,'0'0'0,"0"-24"16,0-1-16,25 25 15,-25 25 16,0-1-15,0 1-16,-25-25 16,25 25-16,0 0 0,0 0 15,0-1-15,0 1 16,0 0 0,0 0-16,25-25 15,-25 25-15,25-25 16,0 0-1,-1 0-15,1 0 0,0 0 16,0 0-16,0-25 16,-1 25-16,-24-25 0,25 25 15,0-25-15,-25 0 0,25 25 16,-25-24-16,25-1 0,-25 0 16,0 0-16,0 0 0,0 1 15,0-1-15,0 0 16,0 50 31,0 0-47,-25-1 15,25 1-15,-25-25 0,25 25 16,0 0-16,0 0 0,0-1 16,0 1-16,0 0 15,0 0-15,25 0 16,0-25-16,-1 0 15</inkml:trace>
  <inkml:trace contextRef="#ctx0" brushRef="#br0" timeOffset="-106330.42">24681 15379 0,'0'-25'0,"24"0"16,-24 0-16,0 1 15,25 24-15,-50 0 63,25 24-63,-24-24 15,24 25-15,0 0 0,-25-25 0,25 25 16,0 0-16,-25-25 0,25 25 0,0-1 16,-25 1-16,25 0 0,0 0 0,0 0 15,0-1-15,0 1 0,0 0 0,0 0 16,0 0-16,0-1 0,25 1 0,-25 0 16,25-25-16,-25 25 0,25-25 15</inkml:trace>
  <inkml:trace contextRef="#ctx0" brushRef="#br0" timeOffset="-106005.1">24929 15280 0,'0'0'0,"25"-25"31,-25 50 1,-25-1-17,25 1-15,-25 0 16,25 0-16,-25 0 16,25 0-16,0-1 15,-25 1-15,25 0 0,0 0 16,0 0-16,0-1 0,0 1 15,0 0-15,0 0 0,25-25 16,-25 25-16,25-1 0,0-24 16,0 0-1</inkml:trace>
  <inkml:trace contextRef="#ctx0" brushRef="#br0" timeOffset="-105820.16">24805 15528 0,'0'0'0,"-25"0"31,50 0-31,-1 0 0,1 0 16,0 0-16,0 0 0,0 0 15,0 0-15,-1 0 0,1 0 0</inkml:trace>
  <inkml:trace contextRef="#ctx0" brushRef="#br0" timeOffset="-105418.24">25251 15205 0,'0'0'0,"0"-25"0,25 25 31,0 0 16,-25 25-47,0 0 16,25 0-16,-25 0 0,0-1 15,24 1-15,-24 0 0,25 0 16,-25 0-16,0 0 0,0-1 16,0 1-16,0 0 0,0 0 0,0 0 15,0-1-15,-25-24 0,25 25 0,-24 0 16,24 0-16,-25-25 0,25 25 0,-25-1 16,0 1-16,0 0 15,1 0 1,-1-25-16,25 25 0,-25-25 15</inkml:trace>
  <inkml:trace contextRef="#ctx0" brushRef="#br0" timeOffset="-104978.27">25673 15627 0,'25'0'62,"-1"0"-46,1 0-1,0 0-15,0 0 16,0 0-16,-1 0 0,1 0 0,0 0 16,0 0-16,0 0 0,0 0 15,-1 0-15,1 0 16</inkml:trace>
  <inkml:trace contextRef="#ctx0" brushRef="#br0" timeOffset="-103418.77">26293 15280 0,'0'-25'0,"25"25"63,0 0-47,-1 0-1,1 0-15,0 0 16,0 0-1,0 0 1,-1 0 0,-24 25-16,0-1 15,25-24-15,-25 25 0,0 0 16,0 0-16,0 0 16,0 0-16,0-1 0,-25 1 15,25 25-15,-24-25 16,24-1-16,-25 1 15,0 0 1,0-25-16,25 25 0,-25-25 16,25 25-16,-24-25 15,24 24-15,-25-24 0,0 0 16,25 25-16,-25-25 16,25 25-1,0-50 79,25 25-78,-25-25-16,25 25 15,0 0 1,-1 0-16,-24-24 0,25 24 15,0 0-15,0 0 16,0 0-16,-1 24 16,1-24-16,0 0 0,-25 25 15,25-25-15,0 0 0,-1 0 0,1 0 16,0 25-16,0-25 0,0 0 0,-1 0 16,1 0-16,0 0 0,0 0 15,0 0-15,-25-25 0,24 25 16,-24-25-1</inkml:trace>
  <inkml:trace contextRef="#ctx0" brushRef="#br0" timeOffset="-102829.59">26938 15677 0,'25'0'0,"-25"-25"16,24 25-16,1 0 16,-25-25-1,25 25-15,0-25 16,0 25 0,-25-25-16,25 25 15,-25-24-15,0-1 16,0 0-1,0 0 1,-25 25 0,0 0-16,0 0 15,0 0 1,0 0 0,25 25-16,-24-25 15,24 25-15,-25 0 16,25-1-16,0 1 15,0 0-15,0 0 16,0 0 0,25-25-16,-1 24 0,1-24 15,0 25-15,0-25 16,0 0-16,0 0 0,-1 0 16,1 0-16,0 0 0,0 0 15</inkml:trace>
  <inkml:trace contextRef="#ctx0" brushRef="#br0" timeOffset="-102477.52">27186 15354 0,'25'0'62,"0"0"-62,-1 0 16,1 0-16,0 0 16,0 0-16,-25-25 0,25 25 15,-1 0-15,1 0 0,0 0 0,0 0 16</inkml:trace>
  <inkml:trace contextRef="#ctx0" brushRef="#br0" timeOffset="-101225.33">27657 15156 0,'0'-25'16,"25"25"46,0 0-62,0 0 16,-1 0-1,-24 25 1,0-1 0,0 1-1,0 0-15,-24-25 16,24 25-16,-25 0 16,25-1-16,-25-24 15,25 25-15,-25 0 0,0 0 16,1-25-1,24 25-15,-25-25 16,0 25-16,0-25 16,50 0 46,0 0-46,0 0-1,-1 0-15,1-25 16,0 25-16,0 0 0,0 0 16,-1 0-16,1 0 0,0-25 15,0 25-15,0 0 16,-1 0-16</inkml:trace>
  <inkml:trace contextRef="#ctx0" brushRef="#br0" timeOffset="-100746.16">28029 15106 0,'0'0'0,"0"-25"0,0 0 15,0 50 63,-25-25-78,25 25 0,0 0 16,-24 0-16,24-1 16,0 1-16,-25 0 0,25 0 15,0 0-15,0-1 16,0 1-16,0 0 0,0 0 15,0 0 1,25-25-16,-25 25 16,24-25-16,1 0 15,0 0-15</inkml:trace>
  <inkml:trace contextRef="#ctx0" brushRef="#br0" timeOffset="-100544.2">27856 15280 0,'-25'0'16,"50"0"15,-1 0-31,1 0 16,0 0-16,0-25 0,0 25 0,-1 0 15,1 0-15,25 0 0</inkml:trace>
  <inkml:trace contextRef="#ctx0" brushRef="#br0" timeOffset="-99594.83">28153 15577 0,'0'-24'16,"0"-1"-16,0 50 63,0-1-48,-24-24-15,24 25 16,0 0-16,0 0 15,0 0-15,0-1 16,0 1-16,0 0 16,0 0-16,24-25 15,-24 25-15,25-25 16,0 0 0,0 0-1,0-25-15,-1 25 0,1-25 16,0 0-16,0 0 15,0 1-15,-25-1 16,24 0 0,-24 0-16,0 0 0,0 1 15,0-1-15,0 0 16,0 50 31,0 0-32,0-1-15,-24-24 16,24 25-16,0 0 0,0 0 16,0 0-16,0-1 15,0 1-15,0 0 0,0 0 16,24-25-16,-24 25 0,25-25 16,0 24-16</inkml:trace>
  <inkml:trace contextRef="#ctx0" brushRef="#br0" timeOffset="-99225.74">28724 15255 0,'0'0'0,"25"0"0,-25-25 16,0 50 31,-25 0-47,0-1 16,25 1-16,-25 0 15,0 0-15,25 0 0,-24 0 16,24-1-16,-25 1 0,25 0 0,0 0 15,0 0-15,0-1 0,0 1 0,0 0 16,0 0-16,0 0 16,0-1-16,0 1 0,0 0 15,0 0-15,25-25 0,-25 25 0,24-25 16,1 24-16,0-24 16</inkml:trace>
  <inkml:trace contextRef="#ctx0" brushRef="#br0" timeOffset="-98835.52">28947 15280 0,'0'-25'15,"0"50"32,0-1-47,0 1 16,-25 0-16,25 0 16,-25-25-16,25 25 0,0 0 0,-24-1 15,24 1-15,0 0 0,0 0 16,0 0-16,-25-1 15,25 1-15,0 0 0,0 0 16,0 0-16,0-1 16,0 1-16,25-25 15,-1 25-15,1-25 16,0 0-16,0 0 16</inkml:trace>
  <inkml:trace contextRef="#ctx0" brushRef="#br0" timeOffset="-98648.35">28649 15553 0,'25'0'15,"0"0"1,0 0-16,0 0 0,-1 0 15,1 0-15,0 0 0,0 0 0,24 0 16,-24 0-16,0 0 0,0 0 16</inkml:trace>
  <inkml:trace contextRef="#ctx0" brushRef="#br0" timeOffset="-98152.02">29121 15156 0,'0'0'0,"25"0"62,-25 24-62,24 1 16,-24 0-16,25 0 15,-25 0-15,25-1 16,-25 1-16,0 0 0,0 0 16,0 0-16,0 0 0,0-1 0,0 1 15,0 0-15,0 0 0,0 0 0,0-1 16,0 1-16,0 0 0,-25 0 0,25 0 16,-25-1-16,25 1 0,-24 0 15,-1 0-15,25 0 0,-25-1 16,25 1-16,-25-25 15,25 25-15,-25-25 0,25 25 16</inkml:trace>
  <inkml:trace contextRef="#ctx0" brushRef="#br0" timeOffset="-95836.18">29493 15577 0,'25'0'63,"-25"25"-47,24-25-1,1 0 1,0 0-1,0 0-15,0 0 0,-1 0 16,1 0-16,0 0 16,0 0-16,0 0 0,-1 0 15,1 0-15,0 0 0,0 0 16,0 0-16,-1 0 16,1 0-16</inkml:trace>
  <inkml:trace contextRef="#ctx0" brushRef="#br0" timeOffset="-94541.22">30138 15280 0,'0'-25'15,"24"25"16,1 0-15,0-25 0,0 25-1,0 0-15,0 0 16,-1 0 0,-24 25-16,25-25 15,-25 25-15,25-25 0,-25 24 16,0 1-16,25-25 15,-25 25-15,0 0 0,0 0 16,0 0-16,0-1 16,0 1-16,-25 0 15,25 0-15,0 0 16,-25-25-16,25 24 0,-25 1 16,1 0-16,-1-25 15,25 25-15,-25-25 0,25 25 0,-25-25 16,25 24-16,-25-24 15,0 25-15,1-25 16,24 25 0,-25-25 124,25 25-124,-25-25 0,25 25-1,-25-25 63,50 0 16,0 0-78,0-25-1,-1 25-15,1 0 16,0 0-16,0 0 16,0 0-16,0 0 15,-1 0-15,1 0 0,0 0 16,0 0-16,0 0 15,-1 0-15,1 0 0,0 25 16,0-25-16,0 0 16,-1 0-1,1 0-15</inkml:trace>
  <inkml:trace contextRef="#ctx0" brushRef="#br0" timeOffset="-93119.6">30956 15180 0,'0'25'110,"0"0"-64,0 0-30,0 0 0,0-1-16,0 1 15,0 0-15,0 0 16,0 0-16,-25 0 0,25-1 16,0 1-16,0 0 15,0 0 1,0 0-16,0-1 15,0 1 1,0 0 0,0 0-16,0 0 31,0-1-15,0 1-1,0 0 16,0 0-15,25-25-16,-25 25 16,25-25-1,-25 24 1,25-24-16,0 0 16,-25 25-16,24-25 15,1 0-15,0 0 16,0 0-16,0 0 15,-1 0 1,1 0-16,0 0 16,-25-25-1,25 25-15</inkml:trace>
  <inkml:trace contextRef="#ctx0" brushRef="#br0" timeOffset="-92697.66">30783 15577 0,'-25'-24'32,"50"24"-1,-1 0-16,1 0-15,0 0 16,-25-25-16,25 25 0,0 0 16,-1 0-16,1 0 0,0 0 0,25 0 15,-26 0-15,1 0 0,0-25 16,0 25-16,0 0 0,-1 0 16,1 0-16</inkml:trace>
  <inkml:trace contextRef="#ctx0" brushRef="#br0" timeOffset="-91814.14">31452 15677 0,'0'24'32,"25"-24"15,-25-24-32,25 24-15,0 0 16,-25-25-1,25 25-15,-1 0 16,-24-25-16,25 0 16,-25 0-1,0 1-15,0-1 16,0 0 0,0 0-1,-25 25-15,25-25 0,-24 25 16,24-24-1,-25 24-15,0 0 16,25 24 0,-25-24-16,0 25 15,1 0 1,24 0-16,-25-25 0,25 25 16,0-1-16,-25-24 15,25 25-15,0 0 16,0 0-16,0 0 15,0-1 1,25-24-16,0 25 0,-1 0 16,1-25-1,-25 25-15,25-25 0,0 25 16,0-25-16,-1 0 16,1 0-16,-25 24 0,25-24 15,0 0-15,0 0 0,-1-24 16</inkml:trace>
  <inkml:trace contextRef="#ctx0" brushRef="#br0" timeOffset="-91377.64">31576 15081 0,'25'0'62,"0"0"-46,0 0-16,0 0 15,-1 0-15,1 0 16,0 0-16,0 0 0,0 0 16,-1 0-16,1 0 15</inkml:trace>
  <inkml:trace contextRef="#ctx0" brushRef="#br0" timeOffset="-90692.88">32048 14908 0,'0'0'0,"24"0"16,1 0 15,0 0-15,0 24-1,0-24 1,-25 25-1,24-25 1,-24 25-16,0 0 16,0 0-16,0-1 15,-24 1-15,24 0 16,-25-25-16,25 25 0,-25 0 16,0-1-16,0 1 15,1 0-15,-1 0 16,0-25-16,25 25 15,-25-25-15,0 24 0,1 1 16,24 0 0,-25-25-1,50-25 32,-1 0-31,1 1-1,0 24-15,0 0 16,-25-25-16,25 25 16,-1 0-16,1 0 15,0 0-15,0 0 16,0 0-16,-1 0 16,1 0-16,0 0 15</inkml:trace>
  <inkml:trace contextRef="#ctx0" brushRef="#br0" timeOffset="-90162.47">32445 14883 0,'0'-25'32,"0"50"30,-25-25-62,25 25 16,-25-25-16,25 24 15,0 1-15,-25-25 0,25 25 16,0 0-16,0 0 16,0-1-16,-25 1 0,25 0 15,0 0-15,0 0 16,0-1-16,25-24 16,-25 25-16,25 0 15,-25 0-15,25-25 16,0 25-16,-1-25 15,1 0-15,0 0 16</inkml:trace>
  <inkml:trace contextRef="#ctx0" brushRef="#br0" timeOffset="-89946.46">32345 15081 0,'0'0'0,"25"0"31,0 0-31,0 0 16,0 0-16,-1 0 0,1 0 15,0 0-15,0 0 0,0-25 16</inkml:trace>
  <inkml:trace contextRef="#ctx0" brushRef="#br0" timeOffset="-88933.23">32420 15553 0,'0'-25'16,"0"50"62,0-1-62,0 1-1,0 0 1,-25-25-16,25 25 15,0 0-15,0-1 16,0 1 0,0 0-16,25 0 15,-25 0 1,25-25-16,-25 24 16,24-24-1,1 0 1,0 0-16,0 0 15,0 0 1,-25-24-16,24-1 0,-24 0 16,25 25-16,-25-25 15,0 0-15,25 25 0,-25-24 0,0-1 0,0 0 16,0 0-16,25 0 0,-25 1 16,0-1-16,0 0 0,0 0 15,0 50 16,0 0-15,-25 0-16,25-1 16,-25 1-16,25 0 0,0 0 15,0 0-15,0-1 0,0 1 16,0 0-16,0 0 16,25-25-16,-25 25 0,25-25 15,-25 24-15,25-24 0,-1 0 16,1 0-16</inkml:trace>
  <inkml:trace contextRef="#ctx0" brushRef="#br0" timeOffset="-88536.24">32990 15304 0,'0'0'0,"0"-49"16,0 24 0,-25 50 30,25 0-30,-24-1-16,24 1 16,-25 0-16,25 0 15,-25 0-15,25 0 0,0-1 16,0 1-16,-25 0 0,25 25 0,0-26 16,0 1-16,0 0 0,0 0 0,0 0 15,0-1-15,0 1 0,0 0 0,0 0 16,25 0-16,0-1 0,-25 1 15,25-25-15,-1 25 0</inkml:trace>
  <inkml:trace contextRef="#ctx0" brushRef="#br0" timeOffset="-88134.3">33189 15304 0,'0'0'16,"24"-24"0,-24 48 30,0 1-46,-24-25 16,24 25-16,0 0 16,-25-25-16,25 25 0,0 0 15,0-1-15,-25 1 0,25 0 16,0 0-16,-25 0 0,25-1 16,0 1-16,0 0 0,0 0 15,0 0-15,0-1 16,0 1-16,25-25 0,-25 25 15,25-25-15,-25 25 0,25-25 16,-1 0-16,1 0 16,0 0-16,0 0 0</inkml:trace>
  <inkml:trace contextRef="#ctx0" brushRef="#br0" timeOffset="-87941.25">33089 15503 0,'0'0'15,"-24"25"1,48-25 0,1 0-16,0 0 0,0 0 15,0 0-15,-1 0 16,1 0-16</inkml:trace>
  <inkml:trace contextRef="#ctx0" brushRef="#br0" timeOffset="-87503.91">33437 15230 0,'0'-25'31,"25"25"0,-25 25 0,24 0-31,-24 0 16,0-1-16,0 1 16,25 0-16,-25 0 0,0 0 15,0 0-15,0-1 0,0 1 16,0 25-16,0-25 0,0-1 0,0 1 16,0 0-16,0 25 0,0-26 0,-25 1 15,25 0-15,0 0 0,0 0 0,-24-1 16,24 1-16,-25 0 0,25 0 0,-25 0 15,25-1-15,0 1 0,-25 0 0,0 0 16,25 0-16,-25-1 16,25 1-16,-24-25 15</inkml:trace>
  <inkml:trace contextRef="#ctx0" brushRef="#br0" timeOffset="-86021.26">21431 16743 0,'25'0'15,"0"0"-15,0 0 16,-1 0 0,1 0-16,0 0 15,0 0-15,0 0 16,-1 0-1,1 0-15,0 0 16,0 0-16,0 0 0</inkml:trace>
  <inkml:trace contextRef="#ctx0" brushRef="#br0" timeOffset="-85741.63">21481 16966 0,'0'0'15,"25"0"1,-1 0-1,1-24 1,0 24 0,0 0-16,0 0 15,-1 0-15,1 0 16</inkml:trace>
  <inkml:trace contextRef="#ctx0" brushRef="#br0" timeOffset="-84883.92">22423 16545 0,'50'-25'31,"-25"0"-31,0 25 16,-1 0-16,1 0 15,0 0-15,0 0 16,0 0-16,-25 25 16,24-25-16,-24 25 0,25 0 15,-25-1 1,0 1-16,0 0 0,0 0 15,-25 0-15,25-1 0,-24 1 16,24 0-16,-25 0 16,25 0-16,-25-1 0,25 1 15,-25 0-15,0 0 16,1-25-16,24 25 0,-25-25 0,0 24 16,0 1-16,0-25 0,1 0 15,24 25-15,-25-25 0,0 0 0,25 25 16,0-50 46,25 25-62,0-25 16,-1 25-16,-24-25 16,25 25-16,0 0 15,0 0-15,0 0 0,-1 0 0,1-24 16,0 24-16,0 0 0,0 0 15,-1 0-15,1 0 0,0 0 0,0 0 16,0 0-16,0 0 0,-1 0 16,-24 24-16,25-24 0,0 0 0</inkml:trace>
  <inkml:trace contextRef="#ctx0" brushRef="#br0" timeOffset="-84417.46">23019 16892 0,'0'-25'16,"25"25"-1,-1 0 1,1-25-16,0 25 16,0 0-16,0-24 15,-1-1-15,-24 0 16,0 0-16,0 0 16,0 1-16,-24-1 15,-1 0 1,0 25-16,0 0 15,0 0-15,25 25 16,-24-25-16,-1 0 0,25 25 0,-25-25 16,25 24-16,-25 1 0,25 0 15,0 0-15,0 0 0,25 49 32,-25-49-32,25-25 0,-25 25 0,25-1 0,-1-24 15,1 25-15,0 0 16,0-25-16,0 0 0,24 0 0,-24 0 15,0 0-15,0 0 0,-1 0 0</inkml:trace>
  <inkml:trace contextRef="#ctx0" brushRef="#br0" timeOffset="-84129.77">23341 16470 0,'0'0'0,"-25"0"31,50 0-15,-25 25-1,25-25-15,0 0 0,0 0 16,-1 0-16,1 0 16,0 0-16,0 0 15,0 0-15</inkml:trace>
  <inkml:trace contextRef="#ctx0" brushRef="#br0" timeOffset="-83657.58">23713 16197 0,'0'0'0,"0"-24"16,0 48 30,0 1-30,0 0 0,0 0-16,0 0 15,0-1-15,0 1 0,0 0 16,0 0-16,0 0 0,0 0 16,0-1-16,25 1 15,-25 0-15,25-25 16,-25 25-16,25-25 0,-1 0 15,-24 25-15,25-25 0,0 0 16</inkml:trace>
  <inkml:trace contextRef="#ctx0" brushRef="#br0" timeOffset="-83449.89">23614 16346 0,'0'0'0,"25"0"15,0 0 1,-1 0 0,1 0-16,0 0 0,0 0 15,0-25-15,-1 25 0</inkml:trace>
  <inkml:trace contextRef="#ctx0" brushRef="#br0" timeOffset="-75510.19">23937 16966 0,'24'0'140,"-24"-24"-140,25 24 16,0 0-16,0 0 16,-25-25-1,25 25-15,-1 0 0,1 0 16,0 0-16,0 0 15,0 0 1,-1 0-16,1 0 16</inkml:trace>
  <inkml:trace contextRef="#ctx0" brushRef="#br0" timeOffset="-74581.86">24457 16644 0,'0'-25'16,"0"0"15,25 25-15,0 0-1,0 0 1,-25-24-16,25 24 16,-1 0 15,1 24-15,0-24-1,-25 25-15,0 0 16,25 0-16,-25 0 15,0-1-15,0 1 16,0 0 15,-25-25-31,25 25 16,-25-25-16,25 25 0,-25-25 0,25 24 16,-24-24-16,24 25 0,-25-25 15,25 25-15,-25-25 0,25 25 0,-25 0 16,25-1-1,-25-24-15,25 25 16,-24-25 0,48 0 171,1 0-187,0 0 16,0 0-16,-25-25 0,25 25 15,-1 0-15,1 0 0,0 0 16,0 0-16,0 0 0,-1 0 0,1 0 16,0 0-16,0 0 15,0 0-15,-1 0 16,1 0-16,0 25 16</inkml:trace>
  <inkml:trace contextRef="#ctx0" brushRef="#br0" timeOffset="-74000.79">25028 16892 0,'25'0'62,"0"0"-46,-25-25-16,24 25 0,1-25 15,0 25-15,0-24 16,0-1 0,-1 0-1,-24 0-15,0 0 16,0 1 0,-24 24-16,24-25 15,-25 25-15,25-25 16,-25 25-16,0 0 15,0 0 1,25 25-16,-24-25 16,-1 25-16,0-1 15,25 1-15,-25-25 16,25 25-16,0 0 0,0 0 16,0-1-16,0 1 15,0 0-15,0 0 16,25-25-16,0 25 0,0-25 15,-25 24-15,24-24 0,1 0 16,0 0-16,0 0 0,0 0 0,-1 0 16,1 0-16,0-24 0,0 24 0,0 0 15,-1 0-15</inkml:trace>
  <inkml:trace contextRef="#ctx0" brushRef="#br0" timeOffset="-73667.63">25400 16470 0,'0'0'0,"25"0"94,0 0-79,-1 0-15,1 0 16,0 0-16,0 0 15,0-24-15</inkml:trace>
  <inkml:trace contextRef="#ctx0" brushRef="#br0" timeOffset="-73092.63">25797 16247 0,'25'-25'31,"-1"25"-15,1 0 0,0 0-16,0 0 15,-25 25-15,0 0 16,25-25-16,-25 25 16,0-1-16,0 1 0,0 0 15,-25-25-15,25 25 0,-25-25 16,25 25-16,-25 0 0,0-1 15,1-24 1,-1 25-16,0-25 16,25 25-16,-25-25 0,25 25 15,-25-25-15,25 25 16,25-25 46,0 0-46,-25-25-16,25 25 0,0 0 16,-1 0-16,1 0 0,0-25 0,0 25 15,0 0-15,0 0 16,-1 0-16,1 0 16,0 0-16</inkml:trace>
  <inkml:trace contextRef="#ctx0" brushRef="#br0" timeOffset="-72681.97">26219 16247 0,'0'0'0,"0"-25"0,0 0 0,0 1 16,-25 24-16,25 24 31,0 1-15,0 0-16,-25-25 15,25 25-15,0 0 0,-25-1 16,25 1 0,0 0-16,0 0 15,0 0-15,0 0 16,0-1-16,0 1 16,25 0-16,-25 0 15,25-25-15,0 0 16,-25 25-16,24-25 0</inkml:trace>
  <inkml:trace contextRef="#ctx0" brushRef="#br0" timeOffset="-72478.52">26194 16396 0,'0'0'0,"-50"0"15,25 0 1,50 0 0,0 0-1,0 0-15,0 0 16,-1 0-16,1-25 0</inkml:trace>
  <inkml:trace contextRef="#ctx0" brushRef="#br0" timeOffset="-71730.63">26219 16966 0,'0'-24'0,"0"-1"31,24 25 47,1 0-62,0 0-16,0 0 16,24 0-16,-24 0 0,0 0 0,0 0 15,0 0-15,-1 0 0,1 0 0,0 0 16,0 0-16,0 0 0</inkml:trace>
  <inkml:trace contextRef="#ctx0" brushRef="#br0" timeOffset="-70998.29">26888 16545 0,'25'0'0,"-25"-25"31,25 25-15,0 0-16,-1 0 16,1 0-16,0 0 15,0 0-15,0 0 0,-25 25 16,25-25-16,-1 0 16,-24 25-16,0-1 15,0 1-15,-24 0 16,24 0-16,-25 0 15,0-1-15,0 1 0,0 0 16,0 0-16,1 0 16,-1-1-16,0 1 15,0 0-15,0 0 16,1 0-16,-1-25 16,25 24-1,0-48 48,25 24-48,-1-25 1,1 25 0,0 0-1,0 0-15,-25-25 0,25 25 16,-1 0-16,1 0 0,0 0 15,0 0-15,0 0 0,0 0 16,-1 25-16,1-25 16,0 0-1</inkml:trace>
  <inkml:trace contextRef="#ctx0" brushRef="#br0" timeOffset="-70517.36">27508 16520 0,'0'0'0,"0"-25"0,0 0 15,0 50 48,-24 0-48,24 0 1,-25-25 0,25 25-16,0-1 0,-25 1 15,25 0-15,0 0 16,0 0-16,0-1 0,0 1 16,0 0-16,0 0 0,0 0 0,0-1 15,0 1-15,25 0 0,-25 0 16,0 0-16,25-25 0,-25 24 15,24-24-15,-24 25 16,25-25-16,0 0 0,0 0 16</inkml:trace>
  <inkml:trace contextRef="#ctx0" brushRef="#br0" timeOffset="-70310.91">27335 16743 0,'0'0'0,"-25"0"0,-49 0 31,98 0-15,1 0-16,0 0 0,0 0 15,0 0-15,-1 0 0,26 0 0,-25-25 16,24 25-16,-24 0 0</inkml:trace>
  <inkml:trace contextRef="#ctx0" brushRef="#br0" timeOffset="-69837.19">27806 16818 0,'25'0'31,"0"0"-31,-1 0 16,1 0-1,-25-25-15,25 25 0,0 0 16,0-25-16,-1 25 15,-24-25-15,0 0 16,0 1-16,0-1 16,0 0-1,-24 25-15,-1 0 0,25-25 16,-25 25-16,0 0 16,0 0-16,1 25 15,-1-25 1,25 25-16,-25 0 0,25-1 15,0 1-15,-25-25 0,25 25 16,0 0-16,0 0 0,0-1 16,0 1-16,25 0 0,-25 0 15,25-25-15,-25 25 0,25-25 0,-1 24 16,1-24-16,0 0 0,0 0 16,0 0-16,-1 0 0,1 0 0</inkml:trace>
  <inkml:trace contextRef="#ctx0" brushRef="#br0" timeOffset="-69497.51">28153 16520 0,'-24'0'15,"48"0"48,1 0-48,0 0-15,0 0 16,0 0-16,-1 0 16,1 0-16,0 0 0,0 0 15,-25-25-15,25 25 0</inkml:trace>
  <inkml:trace contextRef="#ctx0" brushRef="#br0" timeOffset="-68851.96">28575 16321 0,'0'0'0,"0"-24"16,25 24-16,0 0 15,-1 0 1,1 0 0,-25 24-16,25-24 0,0 25 15,-25 0-15,0 0 16,0 0-1,0 0-15,-25-25 16,0 24-16,0-24 16,25 25-16,-24-25 15,-1 0-15,0 25 0,0-25 16,0 25-16,1-25 16,-1 25-16,0-25 15,25 24 1,-25-24-1,50 0 48,0 0-47,0 0-1,-25-24-15,24 24 0,1 0 16,0 0-16,0 0 15,0-25-15,-1 25 16,1 0-16,0 0 0,0 0 16,0 0-16,-1 0 15,1 0-15,0 0 16,0 0-16</inkml:trace>
  <inkml:trace contextRef="#ctx0" brushRef="#br0" timeOffset="-68408.45">29021 16247 0,'0'0'0,"0"-25"16,0 50 31,0 0-32,-24-25 1,24 25-16,0-1 0,-25-24 16,25 25-16,0 0 0,0 0 15,-25-25-15,25 25 0,0 0 16,0-1-16,0 1 16,0 0-16,25-25 15,-25 25-15,25 0 16,-1-1-1,1-24-15,0 0 16</inkml:trace>
  <inkml:trace contextRef="#ctx0" brushRef="#br0" timeOffset="-68197.01">28873 16421 0,'0'0'0,"-25"0"16,50 0 15,-1 0-31,1 0 16,0 0-16,0 0 0,0 0 15,-1 0-15,1-25 0,0 25 0</inkml:trace>
  <inkml:trace contextRef="#ctx0" brushRef="#br0" timeOffset="-66762.74">22250 16024 0,'25'0'31,"-25"25"16,0-1 0,-25-24-31,25 25-16,0 0 15,-25-25 1,25 25-16,-25-25 0,25 25 16,0-1-16,-25 1 0,25 0 0,-24 0 15,24 0-15,-25 24 0,0-24 16,25 25-16,-25-25 0,25 24 0,-25-24 15,25 25-15,0-26 0,0 26 0,0-25 16,-24 24-16,24-24 0,0 25 0,0-1 16,24-24-16,-24 25 0,0-25 0,25-1 15,0 26-15,-25-25 0,25 0 0,-25-1 16,25 1-16,-1 0 0,-24 0 0,25 0 16,0-1-16,0-24 0,0 25 0,-1-25 15,1 25-15,0-25 0,0 0 16,0 0-16,-1 0 0,1 0 15,0 0-15,0 0 16,0 0 0</inkml:trace>
  <inkml:trace contextRef="#ctx0" brushRef="#br0" timeOffset="-65137.45">29220 16148 0,'0'25'109,"0"-1"-77,25-24-17,-25 25-15,0 0 0,0 0 16,25 0-16,-25-1 0,0 1 0,0 0 15,24 0-15,-24 0 0,0 24 16,0-24-16,0 0 0,0 25 0,0-26 16,0 1-16,0 25 0,0-25 0,0 24 15,0-24-15,0 25 0,0-1 0,-24-24 16,24 25-16,-25-1 0,25-24 0,-25 25 16,0-26-16,25 26 0,-25-25 0,1 0 15,-1-1-15,0 26 0,0-25 16,0 0-16,0-1 0,1-24 0,-1 25 15,0-25-15,25 25 0,-25-25 16</inkml:trace>
  <inkml:trace contextRef="#ctx0" brushRef="#br0" timeOffset="-64328.71">29617 16694 0,'0'0'16,"0"-25"-16,25 25 15,-25-25-15,0 0 16,0 50 31,0 0-31,0 0-1,0-1-15,0 1 16,-25 0-16,25 0 15,0 0-15,0-1 0,0 1 16,0 0-16,0 0 16,0 0-1,25-25-15,-25 24 16,24-24-16,1 0 16,0 0-16,0 0 0,0 0 15,-25-24-15,24 24 0,1-25 16,0 0-16,0 0 15,0 0-15,-25 1 16,0-1-16,24 0 0,-24 0 16,0 0-16,0 1 0,0-1 15,0 0-15,0 0 16,0 0-16,0 50 47,0 0-32,0 0-15,-24-25 0,24 25 16,-25-1-16,25 1 0,0 0 16,0 0-16,-25 0 0,25-1 15,0 1-15,0 0 0,0 0 16,25-25-16,-25 25 0,25-1 16,-1-24-16,1 25 15</inkml:trace>
  <inkml:trace contextRef="#ctx0" brushRef="#br0" timeOffset="-63957.52">30212 16520 0,'0'-25'16,"25"25"-16,-25 25 78,-25 0-78,25 0 16,-25-25-16,25 24 0,0 1 15,-25 0-15,25 0 0,0 0 16,-24-1-16,24 1 0,0 0 0,0 0 16,0 0-16,0-1 0,0 1 15,0 0-15,0 0 0,0 0 16,0-1-16,24-24 0,-24 25 0,25 0 16,0 0-1</inkml:trace>
  <inkml:trace contextRef="#ctx0" brushRef="#br0" timeOffset="-63605.36">30485 16520 0,'0'0'15,"0"-25"1,0 50 15,0 0-15,0 0 0,0-1-16,0 1 15,-25-25-15,25 25 0,0 0 16,-25-25-16,25 25 0,0-1 0,0 1 15,0 0-15,-24-25 0,24 25 16,0 0-16,0-1 0,0 1 16,0 0-1,24-25-15,-24 25 0,25-25 16,0 0-16</inkml:trace>
  <inkml:trace contextRef="#ctx0" brushRef="#br0" timeOffset="-63393.11">30386 16768 0,'0'0'0,"25"0"46,-1 0-46,1 0 16,0 0-16,0 0 0,0 0 16,-1 0-16</inkml:trace>
  <inkml:trace contextRef="#ctx0" brushRef="#br0" timeOffset="-63025.86">30708 16495 0,'0'0'0,"25"-25"31,-25 50-16,25-25-15,-25 25 16,25-25-16,-1 25 16,1 0-1,0-1-15,-25 1 16,0 0-16,25 0 0,-25 0 16,0-1-16,0 1 0,0 0 15,0 0-15,0 0 0,0-1 0,-25 1 16,25 0-16,-25 0 0,25 0 0,-25-1 15,25 1-15,-24 0 0,24 0 0,-25 0 16,25-1-16,-25-24 0,25 25 0</inkml:trace>
  <inkml:trace contextRef="#ctx0" brushRef="#br0" timeOffset="-61677.39">20265 16247 0,'0'0'0,"-24"0"94,24 25-79,-25-25-15,25 25 16,-25-25-16,25 24 16,0 1-16,0 0 15,0 0-15,0 0 16,0 0-16,0-1 0,0 1 16,0 0-16,0 0 0,0 0 0,25-1 15,-25 1-15,0 0 0,0 0 16,25 0-16,-25-1 0,0 1 15,24 50 1,-24-51-16,0 1 16,0 0-16,0 0 0,0 0 15,0-1-15,0 1 0,0 0 16,0 0-16,0 0 16,-24-25-16,24 24 0,-25 1 15,0-25-15,25 25 0,-25-25 16,0 0-16,1 0 15</inkml:trace>
  <inkml:trace contextRef="#ctx0" brushRef="#br0" timeOffset="-61451.82">19943 16768 0,'25'0'32,"0"0"-32,-1 0 15,1-25-15,0 25 0,0 0 16,0-25-16,-1 25 0,1 0 0,25-24 16,-25 24-16,-1 0 0,1-25 0,0 25 15,0 0-15</inkml:trace>
  <inkml:trace contextRef="#ctx0" brushRef="#br0" timeOffset="-61018.58">20513 16396 0,'0'-25'31,"0"50"16,0 0-47,0 0 15,0-1-15,0 1 16,0 0-16,0 0 0,0 0 16,0-1-16,0 1 0,0 0 0,0 0 15,0 0-15,0-1 0,25 1 0,-25 0 16,0 0-16,25 0 0,-25-1 0,0 1 15,25 0-15,0 0 0,-25 0 16,24-1-16</inkml:trace>
  <inkml:trace contextRef="#ctx0" brushRef="#br0" timeOffset="-60566.14">20811 16446 0,'0'24'94,"-25"-24"-79,25 25 48,0 0-63,0 0 15,0 0-15,0-1 0,0 1 16,0 0-16,0 0 16,0 0-16,0-1 0,0 1 15,25-25-15,-25 25 0,0 0 0,0 0 16,25-1-16,-25 1 0,0 0 16,25 0-16,0 0 15,-1-25-15,1 0 0,0 0 16</inkml:trace>
  <inkml:trace contextRef="#ctx0" brushRef="#br0" timeOffset="-60350.18">20712 16718 0,'-25'0'0,"50"0"31,0 0-31,0-24 0,24 24 16,-24-25-16,0 25 0,0 0 0,24-25 16</inkml:trace>
  <inkml:trace contextRef="#ctx0" brushRef="#br0" timeOffset="-59918.11">21059 16346 0,'0'0'16,"0"25"31,25-25-47,0 25 31,0 0-15,-25 0-16,24-25 0,-24 24 15,25 1-15,0 0 0,-25 0 0,25 0 16,-25-1-16,25 1 0,-25 0 0,0 0 16,24 0-16,-24-1 0,25 1 0,-25 25 15,0-25-15,0-1 0,0 1 0,0 25 16,0-25-16,0-1 0,-25 1 0,1 0 16,24 0-16,-25 0 0,0-1 15,25 1-15,-25 0 0,0 0 0,1 0 16</inkml:trace>
  <inkml:trace contextRef="#ctx0" brushRef="#br0" timeOffset="-49082.07">322 16222 0,'0'-25'16,"-24"25"31,-1-24-16,25-1-15,0 0-1,25 25 48,-1 0-1,1 0-31,0 0-15,-25-25-16,25 25 16,0 0-1,-1 0 1,1 0-16,-25-25 16,25 25-16,0 0 15,0 0-15,0 0 16,-25-24-16,24 24 0,1 0 15,0 0-15,0-25 16,0 25-16,-1 0 0,1 0 16,0 0-16,-25-25 0,25 25 15,0 0-15,-1 0 16,1 0-16,0 0 0,-25-25 0,25 25 16,0 0-16,-1 0 0,1 0 0,0-25 15,0 25-15,0 0 0,-1 0 16,1 0-16,0 0 0,0 0 15,0-24-15,-1 24 0,1 0 16,0 0-16,0 0 0,0-25 16,-1 25-16,1 0 0,0 0 15,0 0-15,0 0 0,-1 0 16,1 0-16,0-25 0,0 25 16,0 0-16,-1 0 0,1 0 15,0 0-15,0 0 0,0 0 0,0 0 16,-1 0-16,1 0 0,25 0 0,-25 0 15,-1 0-15,1 0 0,0 0 0,25 0 16,-26 0-16,1 0 0,0 0 0,25 0 16,-26 0-16,1 0 0,0 0 0,25 0 15,-26 0-15,1 0 0,0 0 0,0 0 16,24 0-16,-24 0 0,0-25 0,0 25 16,0 0-16,24 0 0,-24-25 0,0 25 15,24 0-15,76-24 16,-101 24-16,51 0 15,-26 0-15,-24-25 0,25 25 0,-25 0 16,24 0-16,-24 0 0,25 0 16,-1 0-16,-24 0 0,25 0 0,-1-25 15,1 25-15,-25 0 0,24 0 0,-24 0 16,25 0-16,-1 0 0,-24 0 0,25 0 16,-26 0-16,26 0 0,-25 0 0,25 0 15,-1-25-15,-24 25 0,25 0 0,-26 0 16,26 0-16,0 0 0,-26 0 0,26 0 15,0 0-15,-1 0 0,-24-25 0,25 25 16,-1 0-16,-24 0 0,25 0 0,-26 0 16,26-24-16,-25 24 0,24 0 0,-24 0 15,0 0-15,0 0 0,24 0 16,-24 0-16,0 0 0,0-25 0,0 25 16,24 0-16,-24 0 0,0 0 0,0 0 15,24 0-15,-24 0 0,0 0 0,25 0 16,-26 0-16,1 0 0,25 0 0,-25 0 15,-1 0-15,26 0 0,-25 0 0,24 0 16,-24 0-16,25 0 0,-25 0 0,-1 0 16,26 0-16,-25 0 0,24 0 0,-24 0 15,25 0-15,-25-25 0,24 25 0,-24 0 16,25 0-16,-26 0 0,26 0 16,0-25-16,-25 25 0,24 0 0,-24 0 15,25 0-15,-26 0 0,26-25 0,0 25 16,-26 0-16,26 0 0,0 0 0,-26 0 15,26 0-15,0 0 0,-26 0 0,26 0 16,-25 0-16,24 0 0,-24 0 0,25 0 16,-25 0-16,24 0 0,-24 0 0,0 0 15,24 0-15,-24 0 0,25 0 0,-25 0 16,24 0-16,-24 0 0,25 0 0,-25 0 16,-1 0-16,26 0 0,-25 0 0,0 0 15,24 0-15,-24 25 0,0-25 0,49 0 16,-49 0-16,25 0 0,-26 0 15,26 0-15,-25 0 0,0 0 0,24 0 16,-24 0-16,0 0 0,0 0 0,24 0 16,-24 0-16,0 0 0,0 0 15,24 0-15,-24 0 0,0 25 0,24-25 16,-24 0-16,0 0 0,25 0 0,-25 0 16,-1 0-16,26 0 0,-25 0 0,0 0 15,24 0-15,-24 0 0,0 0 0,24 0 16,-24 0-16,25 0 0,-25 0 0,24 0 15,-24 0-15,25 0 0,-26 0 0,1 0 16,25 0-16,-25 0 0,-1 0 16,1 0-16,0 0 0,0 0 0,0 0 0,-1 0 15,1 0-15,0 0 0,0 0 16,0 25-16,-1-25 0,1 0 0,0 0 16,0 0-16,0 0 0,0 0 15,-1 0-15,1 0 0,0 0 0,0 0 16,0 0-16,-1 0 0,1 0 0,0 0 15,25 0-15,-26 0 0,1 0 0,0 0 16,0 0-16,0 0 0,-1 0 0,1 0 16,0 0-16,0 0 0,0 0 0,-1 0 15,1 0-15,25 0 0,-25 0 0,-1 0 16,1 0-16,25 0 0,-25 0 16,-1 0-16,26 0 0,-25 0 0,0 0 0,-1 0 15,26 0-15,-25 0 0,0 0 0,0 0 16,-1 0-16,1 0 0,0 0 15,0 0-15,24 0 0,-24 0 0,0 0 16,0 0-16,0 0 0,-1 0 0,1 0 16,25 0-16,-25 0 0,-1 0 0,1 0 15,0 0-15,0 0 0,24 0 0,-24 0 16,0 0-16,25 0 0,-26 0 0,1 0 16,0 0-16,25 0 0,-26 0 0,1 0 15,0 0-15,0 0 0,0 0 0,-1 0 16,1 0-16,0 0 0,0 0 0,0 0 15,-1 0-15,1 0 16,0 0-16,0 0 0,0 0 0,0 0 16,-1 0-16,1 0 0,0 0 0,0 0 15,0 0-15,-1 0 0,1 0 16,0 0-16,0 0 0,0 25 0,-1-25 16,1 0-16,0 0 0,0 0 0,24 0 15,-24 0-15,0 0 0,0 0 0,24 0 16,-24 0-16,0 0 0,25 0 0,-26 0 15,1 0-15,0 0 0,0 0 0,0 0 16,-1 0-16,1 0 0,0 0 0,0 0 16,0 0-16,-1 0 0,1 0 15,0 0-15,0 0 0,0 0 0,0 0 16,-1 0-16,1 0 0,0 0 0,25 0 16,-26 0-16,1 0 0,0 0 0,25 0 15,-26 0-15,1 0 0,25 0 0,-25 0 16,-1 0-16,26 0 0,-25 0 0,24 0 15,-24 0-15,25 0 0,-25 0 0,-1 24 16,26-24-16,-25 0 0,0 0 0,-1 0 16,1 0-16,25 0 0,-25 0 0,-1 0 15,1 0-15,0 0 0,25 0 0,-25 0 16,-1 0-16,26 0 0,-25 0 16,0 0-16,24 0 0,-24 0 0,25 0 0,-26 0 15,26 0-15,-25 0 0,24 0 16,1 0-16,-25 0 0,24 0 0,1 0 15,-25 0-15,24 0 0,-24 25 0,25-25 16,-25 0-16,-1 0 0,26 0 0,-25 0 16,0 0-16,-1 0 0,1 0 0,0 0 15,0 0-15,24 0 0,-24 0 0,0 0 16,0 0-16,25 0 0,-26 0 0,1 0 16,25 0-16,-1 0 0,-24 0 0,25 0 15,-25 25-15,24-25 0,1 0 0,-25 0 16,24 0-16,-24 0 0,25 0 0,-26 25 15,26-25-15,-25 0 0,0 0 0,-1 0 16,26 0-16,-25 0 0,0 0 16,24 0-16,-24 25 0,0-25 0,24 0 15,-24 0-15,0 0 0,25 0 0,-25 0 16,24 0-16,-24 24 0,25-24 0,-26 0 16,26 0-16,-25 0 0,24 0 0,-24 0 15,25 0-15,-1 25 0,-24-25 0,25 0 16,-25 0-16,24 25 0,-24-25 0,25 0 15,-26 0-15,26 0 0,-25 0 0,0 25 16,-1-25-16,1 0 0,25 0 16,-25 0-16,-1 0 0,1 0 0,0 0 15,0 25-15,0-25 0,24 0 0,-24 0 16,0 0-16,0 0 0,0 0 0,-1 0 16,1 0-16,25 0 0,-25 0 0,-1 24 15,26-24-15,-25 0 0,24 0 0,-24 0 16,25 0-16,-1 0 0,-24 0 0,25 0 15,-25 0-15,24 0 0,-24 25 0,25-25 16,-26 0-16,1 0 0,25 0 0,-25 0 16,-1 0-16,1 25 0,0-25 0,0 0 15,0 0-15,-1 0 0,1 0 0,0 0 16,0 0-16,0 0 0,0 0 16,-1 0-16,1 0 0,25 0 0,-25 0 15,-1 0-15,26 0 0,-25 0 0,24 0 16,-24 0-16,0 0 0,25 0 15,-26 25-15,26-25 0,-25 0 0,24 0 16,-24 0-16,0 0 0,0 0 0,24 0 16,-24 0-16,0 0 0,0 0 0,0 0 15,-1 0-15,1 0 0,0 0 16,0 0-16,0 0 0,-1 0 0,1 0 16,25 0-16,-25 0 0,0 0 0,-1 0 15,1 0-15,0 0 0,0 0 0,0 0 16,-1 0-16,1 0 0,0 0 0,0 0 15,0 25-15,-1-25 16,1 0-16,0 0 0,0 0 0,0 0 16,-1 0-16,26 0 0,-25 0 0,0 0 15,-1 24-15,26-24 0,-25 0 0,0 0 16,-1 0-16,1 25 0,0-25 0,0 0 16,0 0-1,-1 0 1,1 0-1,0 0-15,0 0 0,0 0 16,-1 0-16,1 0 0,0 0 0,0 0 16,0 0-16,0 0 0,-1 0 15,1 0-15,0 0 0,0 0 16,-50 0 0,25-25-1,-25 25-15</inkml:trace>
  <inkml:trace contextRef="#ctx0" brushRef="#br0" timeOffset="-46417.3">2108 16247 0,'0'-25'16,"0"0"-1,0 50 79,-24-25-94,24 25 16,0 0-1,0 0-15,0-1 16,0 1-16,0 0 16,0 0-16,0 0 15,0 0-15,0-1 0,0 1 16,0 0-16,0 0 15,0 0-15,0-1 0,24-24 16,-24 25-16,0 0 0,25-25 16,-25 25-16,25 0 15,0-25-15,-25 24 16,25-24-16,-1 0 0,-24 25 16,25-25-16,0 0 0,0 0 15,0 0-15,-1 0 16,1 0-16,0-25 0,0 25 15,0 0-15,-25-24 0</inkml:trace>
  <inkml:trace contextRef="#ctx0" brushRef="#br0" timeOffset="-46101.45">1885 16619 0,'-25'0'15,"25"-25"1,0 1 15,25 24-31,0 0 16,0-25-16,0 25 15,-1 0-15,1-25 0,0 25 16,0 0-16,0-25 0,-1 25 0,1 0 16</inkml:trace>
  <inkml:trace contextRef="#ctx0" brushRef="#br0" timeOffset="-45473.49">2778 16470 0,'-25'0'31,"50"0"32,0 0-48,0 0-15,0 0 16,-1 0-16,1-24 0,0 24 0,0 0 15,0 0-15,-1-25 0,26 25 0,-25 0 16,0 0-16,-1 0 0,1-25 0,25 25 16,-25 0-16,-1 0 0,1 0 0,0 0 15,0 0-15,0 0 16,-1 0-16</inkml:trace>
  <inkml:trace contextRef="#ctx0" brushRef="#br0" timeOffset="-45109.83">2877 16644 0,'0'0'0,"-24"0"15,-1 0 1,0 0-16,50 0 63,0 0-48,-1 0-15,1 0 16,0 0-16,0 0 0,0 0 0,-1-25 15,1 25-15,0 0 0,0 0 0,0 0 16,-1-25-16,26 25 0,-25 0 16,0 0-16,-1 0 0,1 0 0,0 0 15,0 0-15,0 0 0</inkml:trace>
  <inkml:trace contextRef="#ctx0" brushRef="#br0" timeOffset="-44452.4">3101 16222 0,'-25'0'31,"50"0"16,-1 0-31,1 0 0,0 25-16,0-25 15,-25 25-15,25-25 0,-1 0 0,-24 25 16,25-25-16,0 0 0,-25 24 0,25-24 15,-25 25-15,25-25 0,-1 0 0,-24 25 16,25-25-16,0 0 0,0 25 16,0-25-16,-1 0 15,-24 25-15,25-25 0,0 0 0,0 25 16,0-25 0,-25 24-16,24-24 15,-24 25-15,0 0 16,-24 0-1,-1 0 1,0-1-16,0-24 0,25 25 16,-25-25-16,1 25 0,-1-25 0,0 25 15,25 0-15,-25-25 0,0 24 0,1 1 16,-1 0-16,0 0 16</inkml:trace>
  <inkml:trace contextRef="#ctx0" brushRef="#br0" timeOffset="-43557.44">4341 15825 0,'0'-24'16,"0"-1"0,-25 25 46,25 25-46,0-1-16,0 1 15,0 0 1,0 0-16,0 0 16,0-1-16,0 1 0,0 0 15,25-25-15,-25 25 16,0 0-16,0-1 0,0 1 16,25-25-16,-25 25 0,0 0 15,0 0-15,24-25 16,-24 24-16</inkml:trace>
  <inkml:trace contextRef="#ctx0" brushRef="#br0" timeOffset="-43033.96">3919 16371 0,'25'0'62,"0"0"-46,0-25-16,-1 25 15,1 0-15,0 0 0,0 0 16,0-25-16,-1 25 0,1 0 0,25-24 16,-25 24-16,24 0 0,-24-25 15,25 25-15,-26-25 0,26 25 0,-25 0 16,24 0-16,-24-25 0,0 25 0,25 0 16,-26 0-16,1 0 0,0 0 0,0 0 15,0 0-15,-1 0 0,1 0 16,0 0-16,0 0 15,0-25-15</inkml:trace>
  <inkml:trace contextRef="#ctx0" brushRef="#br0" timeOffset="-42148.66">4366 16570 0,'24'-25'31,"-24"0"0,-24 25 16,-1 0-31,25 25-1,-25-25-15,0 0 16,25 25-16,-25-25 16,1 24-16,-1 1 15,25 0 1,0 0-1,0 0 1,25-25-16,-1 0 16,1 0-16,0 0 15,0 24-15,0-24 16,-1 0-16,1 25 16,0-25-16,0 25 15,0-25-15,-25 25 16,24-25-16,-24 25 15,0-1 1,-24 1 0,-1 0-1,0-25 1,25 25-16,-25-25 0,0 0 16,1 0-16,24 25 0,-25-25 0,0 0 15,0 0-15,0 0 0,1-25 16,-1 25-1,25-25-15</inkml:trace>
  <inkml:trace contextRef="#ctx0" brushRef="#br0" timeOffset="-40978.07">4589 16421 0,'25'0'31,"-25"-25"-15,24 25 15,1 0 1,0 0-17,0 0 1,0 0-1,-25 25 32,0 0-47,0-1 16,-25-24 0,25 25-16,-25-25 15,25 25-15,-25 0 16,0 0-1,25-1-15,-24-24 16,24 25 0,-25-25-16,50 0 156,-25-25-140,24 25-16,1-24 15,0 24 1,0 0-1,-25-25-15,25 25 16,-1 0-16,1 0 16,0 0-1,0 0-15,0 0 16,0 0-16</inkml:trace>
  <inkml:trace contextRef="#ctx0" brushRef="#br0" timeOffset="-32468.12">6325 16148 0,'-25'0'0,"1"0"31,24-25-31,-25 25 16,0 0-1,0 0 1,0 0 0,25-25-1,-24 25 1,-1 0-1,0 0 1,25 25-16,-25-25 16,25 25-16,-25-25 15,25 25-15,0-1 0,-24-24 0,24 25 16,0 0-16,0 0 0,0 0 16,0-1-16,24 1 15,1 0-15,0-25 16,0 0-16,0 0 15,-1 0 1,-24-25-16,25 25 0,-25-25 16,25 25-16,-25-24 0,0-1 0,25 25 15,-25-25-15,0 0 0,0 0 0,25 1 16,-25-1-16,0 0 16,0 50 30,24 0-30,-24-1-16,25 1 16,-25 0-16,0 0 15,25 0 1,-25-50 31,0 0-47,25 25 15,-25-25-15,25 0 0,-25 1 16,24-1-16,-24 0 16,25 25-1,-25 25 1,25 0 0,-25-1-16,0 1 15,25 0-15,-25 0 0,0 0 16,0-1-1,25-24-15,-25 25 16,24-25 0,-24-25-1,0 1-15,0-1 16,0 0-16,25 0 0,-25 0 16,0 1-16,25 24 15,-25-25-15,25 25 16,0 25 15,-25-1-15,24 1-16,-24 0 15,0 0-15,25-25 0,-25 25 0,0-1 16,25-24-16,0 0 16,-25 25-16</inkml:trace>
  <inkml:trace contextRef="#ctx0" brushRef="#br0" timeOffset="-31977.63">6970 16173 0,'0'-25'15,"0"0"1,-25 25-16,25-25 16,-24 25-16,-1 0 15,0 0-15,0 0 16,0 25-16,0 0 15,1 0-15,24-1 16,-25-24-16,25 25 0,0 0 16,0 0-16,0 0 15,0-1-15,0 1 0,0 0 16,25 0 0,-1-25-16,1 0 15,0 0-15,-25-25 16,25 25-16,-25-25 0,25 25 0,0-25 15,-25 1-15,24-1 0,-24 0 16,25 0-16,-25 0 0,0 1 0,25-1 0,-25-25 16,0 25-16,0 1 0,0-1 0,0 0 15,0 0-15,-25 0 0,25 1 16,-25 24 0,1 0-1,24 24-15,0 1 16,0 0-16,0 0 15,0 0-15,0-1 0,0 1 0,0 25 16,0-25-16,24-1 0,-24 26 0,0-25 16,25 0-16,-25-1 0,0 26 0,0-25 15,25 0-15,-25 0 0,0-1 0,25 1 16,0 0-16</inkml:trace>
  <inkml:trace contextRef="#ctx0" brushRef="#br0" timeOffset="-31014.11">7913 16396 0,'24'-25'0,"1"25"16,-25-25-1,25 25-15,-25-25 16,25 25-16,0-24 16,0 24-16,-1-25 15,1 0-15,-25 0 16,0 0-16,25 25 15,-25-24-15,0-1 16,0 0 0,-25 25-16,25-25 0,-25 25 15,1-25-15,-1 25 16,0 0-16,0 0 16,0 0-16,25 25 15,-25-25-15,1 25 0,-1 0 16,0 0-16,25-1 15,-25 1-15,25 0 16,0 0-16,0 0 0,0-1 16,0 1-16,0 0 0,0 0 15,25-25-15,-25 25 0,25-25 0,-25 25 16,25-1-16,-1-24 0,-24 25 16,25-25-16,0 0 0,0 0 0,0 0 15,0 0-15,-1 0 0,1 0 16,0 0-16,0 0 0,0-25 15,-1 25-15,1 0 0,0-24 16,0 24-16,-25-25 16,25 25-16</inkml:trace>
  <inkml:trace contextRef="#ctx0" brushRef="#br0" timeOffset="-26535.67">8285 15974 0,'25'0'16,"-1"0"171,1 0-187,0 0 16,0-25-16,0 25 16,-1 0-1,1 0 1,0 0-1</inkml:trace>
  <inkml:trace contextRef="#ctx0" brushRef="#br0" timeOffset="-25768.82">8830 15949 0,'25'0'15,"-25"-24"-15,0-1 63,0 0-48,-25 25 1,1 0 0,-1 0-1,0 0 1,0 0-1,0 25-15,1 0 16,24-1 0,-25 1-1,25 0-15,0 0 16,0 0-16,25-25 16,-1 0-16,1 0 15,0 0 1,0 0-16,-25-25 15,25 25-15,-25-25 0,24 0 16,-24 0-16,25 25 16,-25-24-16,0-1 0,0 0 15,0 50 32,0 0-47,0-1 16,0 1-16,0 0 15,25 0-15,0 0 16</inkml:trace>
  <inkml:trace contextRef="#ctx0" brushRef="#br0" timeOffset="-25361.91">9079 15776 0,'0'-25'15,"-25"25"1,25 25 15,-25-25-15,25 25-16,0-1 16,0 1-16,-25-25 15,25 25-15,0 0 0,0 0 16,0-1-16,0 1 15,0 0-15,0 0 16,0 0-16,25-1 16,-25 1-16,25-25 15,0 25-15,-1-25 16</inkml:trace>
  <inkml:trace contextRef="#ctx0" brushRef="#br0" timeOffset="-25168.74">8930 15949 0,'24'0'31,"1"-24"-31,0 24 15,0 0-15,0 0 0</inkml:trace>
  <inkml:trace contextRef="#ctx0" brushRef="#br0" timeOffset="-24484.72">9624 16297 0,'-25'0'31,"50"0"32,0 0-47,0 0-16,0 0 0,-1 0 15,1 0-15,0 0 0,0 0 0,0 0 16,24-25-16,-24 25 0,0 0 0,24 0 15,-24 0-15,0-25 0,0 25 0,25 0 16,-26 0-16,1 0 0,0 0 0,0 0 16,0 0-16,-1 0 0,1 0 15,0 0-15</inkml:trace>
  <inkml:trace contextRef="#ctx0" brushRef="#br0" timeOffset="-24137.12">9773 16421 0,'0'0'16,"-25"0"-16,0 0 0,1 0 15,48 0 32,1 0-15,0 0-32,0 0 15,0 0-15,-1 0 0,1 0 0,0 0 16,0 0-16,0 0 0,-1 0 0,1 0 15,0 0-15,25-25 0,-25 25 0,-1 0 16,1 0-16,0 0 0,0 0 0,0 0 16,-1 0-16</inkml:trace>
  <inkml:trace contextRef="#ctx0" brushRef="#br0" timeOffset="-23589.86">10071 16049 0,'0'0'0,"25"0"47,-1 0-31,-24 24-16,25-24 15,-25 25-15,25-25 0,0 25 16,0-25-16,-25 25 16,24-25-16,1 25 0,0-1 15,0-24-15,0 25 16,-1-25-16,1 25 0,0 0 16,0-25-16,-25 25 15,0-1 1,0 1-1,-25-25-15,25 25 0,-25-25 0,25 25 16,-25-25-16,1 25 0,-1 0 16,0-25-16,0 24 0,0 1 15,1-25-15,-1 25 0,25 0 16,-25-25-16,25 25 0,-25-25 0,25 24 16</inkml:trace>
  <inkml:trace contextRef="#ctx0" brushRef="#br0" timeOffset="-22932.69">11336 15850 0,'0'-49'16,"0"24"-1,0 0 1,0 50 31,0 0-16,-25-25-15,25 24-16,0 1 15,0 0-15,0 0 16,0 0-16,0-1 16,0 1-16,0 0 0,0 0 15,0 0-15,0-1 0,0 1 16,0 0-16</inkml:trace>
  <inkml:trace contextRef="#ctx0" brushRef="#br0" timeOffset="-22457.97">10691 16272 0,'0'0'0,"-25"0"15,50 0 17,0 0-32,-1 0 15,1 0 1,0-25-16,0 25 0,0 0 0,-1 0 16,1 0-16,0 0 0,0-25 0,24 25 15,-24 0-15,25 0 0,-1 0 0,1-25 16,0 25-16,-1 0 0,1 0 0,0 0 15,24 0-15,-24 0 0,-1 0 0,26 0 16,-26 0-16,1 0 0,-25 0 0,24 0 16,-24 0-16,25 0 0,-26 0 0,1 0 15,0 0-15,0 0 0,0 0 0,-1 0 16,1 0-16,0 0 0,0 0 0,0 0 16,-1 0-16,1 0 0,0 0 15</inkml:trace>
  <inkml:trace contextRef="#ctx0" brushRef="#br0" timeOffset="-21630.16">11137 16421 0,'0'-25'32,"-25"25"30,1 0-46,24 25-16,-25-25 15,0 0-15,25 25 16,-25-25-16,25 24 47,25 1-16,0-25-31,-25 25 16,25-25-16,-25 25 0,24-25 15,1 25-15,0-1 16,-25 1-16,25-25 0,-25 25 16,0 0-1,0 0 1,-25-25 0,25 24-1,-25-24-15,0 0 0,1 25 16,-1-25-16,0 0 15,0 0-15,0 0 16,1 0-16,24-25 16,-25 25-16,25-24 15</inkml:trace>
  <inkml:trace contextRef="#ctx0" brushRef="#br0" timeOffset="-21178.35">11410 16594 0,'25'0'78,"0"0"-62,0 0-1,-1 0-15,1 0 0,0 0 16,0 0-16,0 0 0,-1 0 16,1 0-16,0-24 0,0 24 15,0 0-15</inkml:trace>
  <inkml:trace contextRef="#ctx0" brushRef="#br0" timeOffset="-20906.97">11534 16446 0,'0'-25'16,"0"50"-1,0-1 1,0 1 0,0 0-16,0 0 15,0 0-15,0-1 0,0 1 16,0 0-16,0 0 15,25 0-15,-25-1 0,0 1 16,25-25-16,-25 25 0</inkml:trace>
  <inkml:trace contextRef="#ctx0" brushRef="#br0" timeOffset="-20121.89">12105 16570 0,'0'-50'31,"-25"50"-31,25-25 0,-25 0 16,0 25 15,25-24-31,-25 24 16,1 0-1,-1 24 1,25 1-16,-25-25 0,0 25 16,25 0-16,-25 0 15,25-1 1,0 1-16,0 0 16,0 0-16,25-25 31,0 0 0,0 0-15,0 0-16,-1-25 15,1 25 1,-25-25-16,25 25 16,-25-25-16,0 50 78,25-25-63,-25 25 1,25-25-16,-25 25 16,24-25-16,-24 25 15,25-25-15,0 0 16,0 0-1,0-25 1,0 25 0,-25-25-16,0 0 0,24 25 15,-24-25-15</inkml:trace>
  <inkml:trace contextRef="#ctx0" brushRef="#br0" timeOffset="-15700.13">5407 17090 0,'25'0'16,"-25"-24"-16,0-1 63,0 50 46,0-1-93,0 1-16,0 0 15,0 0-15,0 0 0,0-1 16,0 1-16,0 0 15,0 0-15,0 0 0,0-1 16,0 1-16,0 0 16,0 0-16,25-25 0,-25 25 0,0-1 15,0 1-15,25-25 16,-25 25-16,0 0 0,0 0 16,25-25-16,-25 25 15,24-1 1,1-24-1,-25 25-15,25-25 0,0 25 16,0-25 0,-1 0-1,1 0-15,0 0 16,0 0-16,0 0 16,-1-25-16,1 25 15,-25-25-15</inkml:trace>
  <inkml:trace contextRef="#ctx0" brushRef="#br0" timeOffset="-15381.98">5234 17537 0,'0'0'0,"-25"0"0,0-25 15,0 25-15,25-25 16,-24 25-16,24-25 16,24 25-1,1 0-15,0 0 16,0-24-16,0 24 15,-1 0-15,1 0 0,0 0 16,0 0-16,0 0 0,24 0 16,-24-25-16,0 25 0,0 0 0,-1 0 15</inkml:trace>
  <inkml:trace contextRef="#ctx0" brushRef="#br0" timeOffset="-14730.03">6077 17512 0,'25'0'31,"0"0"-15,-25-25-16,25 25 16,-1 0-16,-24-25 0,25 25 15,0 0-15,-25-24 0,25 24 16,-25-25-16,25 25 16,-25-25-16,0 0 15,0 0 1,-25 25-16,0 0 15,25-24-15,-25 24 0,0 0 16,1 0-16,-1 0 16,0 24-16,0 1 15,0 0-15,1 0 16,24 0-16,0-1 16,-25-24-16,25 25 0,0 0 0,0 0 15,0 0-15,25 0 16,-1-1-16,1-24 15,-25 25-15,25-25 0,0 0 16,0 0-16,-25 25 0,24-25 0,1 0 0,0 0 16,0 0-16,0 0 0,24 0 15,-24 0-15,0-25 0,0 25 0,-1 0 16,1-25-16,0 25 0</inkml:trace>
  <inkml:trace contextRef="#ctx0" brushRef="#br0" timeOffset="-14413.36">6350 17214 0,'25'0'15,"0"0"1,-1 0-16,1-24 16,0 24-1,0 0-15,0 0 16,-1 0-16,1 0 15,0 0-15</inkml:trace>
  <inkml:trace contextRef="#ctx0" brushRef="#br0" timeOffset="-13520.19">6970 17090 0,'0'0'0,"0"-24"0,0-1 15,0 0 1,-25 25-16,25-25 0,-24 25 16,-1-25-1,0 25 1,0 0-16,0 25 16,0-25-16,1 25 15,24 0-15,-25-25 0,25 25 16,0-1-16,-25 1 15,25 0-15,0 0 0,0 0 16,0-1-16,25-24 0,-25 25 0,25 0 16,-1 0-16,1-25 15,-25 25-15,25-25 0,0 0 16,-25-25-16,25 0 16,-25 0-16,25 25 0,-25-25 15,0 1-15,24-1 0,-24 0 16,0 0-16,0 0 0,0 1 15,0-1-15,0 0 16,25 25 0,-25 25-1,0 0-15,0-1 16,0 1-16,25-25 0,-25 25 0,0 0 16,25 0-16,-25-1 15,25-24-15,-25 25 0,24 0 16,1-25-16,0 0 15,0 0 1,0-25-16,-1 0 16,-24 1-16,25-1 0,-25 0 15,0 0-15,25 0 0,-25 1 0,0-1 16,0 0-16,0 0 0,0-24 16,0 24-16,0 0 0,0 0 0,-25 25 15,25-25-15,-25 25 16,25 25 15,0 0-31,0 0 16,0 0-16,-24-25 0,24 24 0,0 1 15,0 0-15,0 0 16,0 0-16,24-1 0,-24 1 16,25 0-16,-25 0 0,25-25 15,-25 25-15,25-1 16,0-24-16,-25 25 15,24-25-15,1 0 0,0 0 16,0 0-16,-25-25 16</inkml:trace>
  <inkml:trace contextRef="#ctx0" brushRef="#br0" timeOffset="-13334.89">7218 17041 0,'0'0'0,"-25"0"0,1 0 16,24-25-1,24 25 1,1 0-16,0 0 16,0 0-16,0 0 0,-25-25 0</inkml:trace>
  <inkml:trace contextRef="#ctx0" brushRef="#br0" timeOffset="-12646.07">8062 17462 0,'-25'0'32,"25"-24"-17,-25 24-15,50 0 47,0 0-47,-1 0 16,1 0-16,0-25 15,0 25-15,0 0 0,-1 0 16,1 0-16,0 0 0,0 0 0,0 0 16,-1 0-16,1-25 0,25 25 0,-25 0 15,-1 0-15,1 0 0,0-25 0,0 25 16,0 0-16,-1 0 0,1 0 0,0 0 15,-25-25-15,25 25 0,0 0 16</inkml:trace>
  <inkml:trace contextRef="#ctx0" brushRef="#br0" timeOffset="-12342.25">8161 17537 0,'0'0'0,"-25"0"0,50 0 63,0 0-63,-1 0 15,1 0-15,0 0 0,0 0 16,0 0-16,-1 0 0,1 0 16,0 0-16,0 0 0,0 0 15,-1-25-15,1 25 0,0 0 0,0 0 16,0 0-16,-1 0 0,1 0 16</inkml:trace>
  <inkml:trace contextRef="#ctx0" brushRef="#br0" timeOffset="-11814.88">8384 17190 0,'0'0'0,"0"-25"32,25 25 14,-25 25-46,25-25 16,-1 0-16,1 24 16,0-24-16,0 25 0,0-25 15,-1 25-15,1-25 16,0 0-16,0 25 0,0-25 16,-25 25-16,24-25 15,-24 24-15,25-24 0,0 0 0,-25 25 0,25-25 16,0 25-16,-1-25 15,-24 25-15,0 0 16,0-1 0,-24-24-16,24 25 15,-25-25-15,25 25 0,-25-25 0,0 0 16,25 25-16,-25-25 0,1 25 0,-1 0 16,0-1-16,0-24 0,25 25 15,-25-25-15,25 25 0,-24-25 0,-1 25 16</inkml:trace>
  <inkml:trace contextRef="#ctx0" brushRef="#br0" timeOffset="-11114.51">9872 16842 0,'0'0'0,"0"-24"32,0 48-1,0 1-15,0 0-1,0 0-15,0 0 0,0-1 16,0 1-16,0 0 15,25 0-15,-25 0 0,0-1 0,0 1 16,0 0-16,0 0 16,0 0-16,0-1 15,0 1-15</inkml:trace>
  <inkml:trace contextRef="#ctx0" brushRef="#br0" timeOffset="-10593.81">9351 17363 0,'-24'0'15,"24"25"1,24-25 31,1 0-47,0 0 15,0 0-15,0-25 16,-1 25-16,1 0 0,25 0 16,-25-25-16,-1 25 0,26 0 0,0 0 15,-26 0-15,26-24 0,0 24 0,-1 0 16,1 0-16,-1 0 0,1-25 0,-25 25 16,25 0-16,-1 0 0,1 0 0,-1 0 15,1 0-15,0-25 0,-1 25 0,-24 0 16,25 0-16,-1 0 0,1 0 0,-25-25 15,24 25-15,-24 0 0,25 0 0,-26 0 16,26 0-16,-25 0 0,0 0 0,-1 0 16,26 0-16,-25-25 0,0 25 15,-1 0-15,1 0 0,0 0 0,0 0 16,0 0-16,-1 0 0,1 0 16</inkml:trace>
  <inkml:trace contextRef="#ctx0" brushRef="#br0" timeOffset="-9674.41">9872 17537 0,'25'-25'32,"-50"25"46,25 25-78,-25-25 0,1 0 15,24 25-15,-25-25 16,0 0-16,25 25 16,-25-25-16,25 24 15,-25-24 1,25 25-1,25-25 1,0 0 0,-25 25-16,25-25 0,0 0 15,-1 25 1,1-25-16,0 0 0,0 25 16,0-25-16,-25 24 15,24-24-15,1 0 16,-25 25 15,0 0-15,-25-25-1,1 0-15,24 25 0,-25-25 16,0 0-16,25 25 0,-25-25 16,0 0-16,1 0 0,-1 0 15,0 0-15,0 0 16,0 0-16,1 0 15</inkml:trace>
  <inkml:trace contextRef="#ctx0" brushRef="#br0" timeOffset="-9193.65">10145 17661 0,'25'0'62,"0"0"-46,0 0-16,-1 0 16,1 0-16,0 0 15,0 0-15,0 0 16,-1 0 0,-24-25-1</inkml:trace>
  <inkml:trace contextRef="#ctx0" brushRef="#br0" timeOffset="-8893.3">10220 17562 0,'0'-25'32,"0"50"-1,0 0-31,0-1 16,0 1-16,0 0 15,0 0 1,0 0-16,0-1 0,24 1 15,-24 0-15,0 0 0,0 0 16,0-1-16,0 1 0,0 0 16</inkml:trace>
  <inkml:trace contextRef="#ctx0" brushRef="#br0" timeOffset="-8267.75">10716 17686 0,'0'0'0,"0"-25"15,0 0 1,0 0 0,0 1-1,-25 24 17,25-25-32,-25 25 0,0 0 15,0 0-15,1 0 16,-1 0-1,0 0 1,25 25-16,0-1 0,-25-24 16,25 25-16,0 0 15,0 0-15,0 0 16,0-1-16,25-24 31,0 0-15,0 0-16,-25-24 15,24 24-15,-24-25 0,25 25 16,-25-25-16,25 25 0,-25-25 16,25 25-16,-25-25 0,25 25 15,-25-24-15,0 48 47,24 1-47,-24 0 16,25 0-1,-25 0-15,25-25 16</inkml:trace>
  <inkml:trace contextRef="#ctx0" brushRef="#br0" timeOffset="-7357.87">9475 17587 0,'25'0'31,"-25"-25"-16,-25 25 142,1 0-142,-1 25 1,0-1-16,0 1 16,25 0-16,-25-25 15,25 25-15,0 0 16,0-1-16,0 1 0,0 0 15,0 0-15,0 0 0,25-1 16,-25 1-16,25-25 0,0 25 0,-25 0 16,25 0-16,-1-25 0,1 24 0,0 1 15,0-25-15,0 0 16,-1 0-16</inkml:trace>
  <inkml:trace contextRef="#ctx0" brushRef="#br0" timeOffset="-6382.58">10889 17388 0,'25'0'0,"0"0"110,-25 25-95,0 0-15,25-25 16,-25 24-16,0 1 15,24-25-15,-24 25 16,25 0-16,-25 0 16,0 0-16,25-25 15,-25 24-15,0 1 0,0 0 16,0 0-16,0 0 16,0-1-16,-25-24 0,25 25 15,0 0-15,-25-25 0,25 25 16,-24-25-16,24 25 0,-25-1 0,0 1 15,0 0-15,25 0 16,-25-25-16,1 25 16</inkml:trace>
  <inkml:trace contextRef="#ctx0" brushRef="#br0" timeOffset="-5436.57">11162 17363 0,'0'-25'0,"25"25"15,0 0 63,0 0-62,-1 0 15,-24 25-15,25 0 0,-25 0 15,-25-25-16,25 25-15,-24-25 16,24 24 0,-25-24-16,25 25 0,-25-25 15,0 25-15,0-25 16,25 25-16,-25-25 16,25 25-16,-24-25 15,48 0 126,1 0-141,0 0 15,-25-25 1,25 25-16,0 0 16,0 0-16,-1 0 15,1 0-15,0 0 16,0 0-16,0 0 16,-1 0-16,1 0 31</inkml:trace>
  <inkml:trace contextRef="#ctx0" brushRef="#br0" timeOffset="4053.73">2282 16495 0,'-25'0'78,"0"0"-31,1 0-16,-1 0 16,0 0-31,25 25-1,-25-25 1,25 25 0,-25-25-16,1 0 46,24 25-46,-25-25 32,50 0 108,-1 0-124,-24-25-16,25 25 0,0 0 16,0 0-1,-25-25-15,25 25 0</inkml:trace>
  <inkml:trace contextRef="#ctx0" brushRef="#br0" timeOffset="10125.44">6871 16396 0,'0'-25'0,"25"25"0,0-25 16,-1 25-16,1 0 15</inkml:trace>
  <inkml:trace contextRef="#ctx0" brushRef="#br0" timeOffset="42602.65">29542 17239 0,'25'0'63,"0"0"-32,0 25-15,0-25-16,-1 0 15,-24 25 1,25-25-16,0 0 16,0 0-1,0 25-15,-1-25 16,1 0-16,0 0 15,-25 24-15,25-24 16,0 0-16,-1 0 16,1 25-16,0-25 15,0 0 1,0 0-16,-25 25 16,24-25-16,1 25 15,0-25 1,0 25-16,0-25 15,-1 0 1,1 0-16,-25 24 16,25-24-16,0 0 15,0 0-15,0 25 16,-1-25-16,1 0 16,0 25-1,0-25-15,0 0 16,-1 0-1,1 25-15,0-25 16,0 0 0,0 0-16,-1 0 15,-24 25-15,25-25 16,0 0 0,0 0-1,0 0-15,-1 0 16,1 0-1,0 0 1,-25 25 0,25-25-1,0 0 1,-1 0 0,1 0-1,0 0 1,0 0-16,0-25 15,-1 25-15,1 0 16,0 0-16,0 0 16,-25-25-16,25 25 15,-1 0 1,-24-25-16,25 25 16,0 0-1,-25-25 1,25 25-1,0 0 1,-25-25-16,24 25 16,1 0-16,0-24 15,0 24 1,-25-25 0,25 25-16,0 0 0,-1-25 15,1 25 1,-25-25-1,25 25-15,0 0 16,-25-25 0,25 25-1,-25-24 1,24-1 15,1 0-15,-25 0 78,0 0-79,0 1 48,0-1 30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1T06:49:09.232"/>
    </inkml:context>
    <inkml:brush xml:id="br0">
      <inkml:brushProperty name="width" value="0.05292" units="cm"/>
      <inkml:brushProperty name="height" value="0.05292" units="cm"/>
      <inkml:brushProperty name="color" value="#FF0000"/>
    </inkml:brush>
  </inkml:definitions>
  <inkml:trace contextRef="#ctx0" brushRef="#br0">1662 3274 0,'25'-25'0,"-25"1"16,0-1-1,25 0 1,-25 0 0,0 0-1,-25 25 1,0 0 15,25 25-15,0 0-1,0 0 1,0 0-16,0-1 0,-25 1 16,25 25-16,0-25 0,0-1 0,0 26 15,0-25-15,0 0 0,0-1 0,0 26 16,0-25-16,0 0 0,0-1 0,0 1 16,0 0-16,0 0 0,0 0 15,0 0-15,0-1 0,0 1 0</inkml:trace>
  <inkml:trace contextRef="#ctx0" brushRef="#br0" timeOffset="275.89">1712 3373 0,'0'0'16,"0"-99"-1,-25 99-15,25-25 0,0 1 16,-25 24-16,25-25 0,0 0 15,-25 25 1,25-25-16,0 0 16,0 1-1,0-1-15,25 25 16,-25-25-16,25 25 0,-25-25 0,25 0 16,-1 1-16,1-1 0,0 0 0,25 0 15,-26 0-15,1 1 0,25-1 0,-25 0 16,-1 0-16,26 25 0,-25 0 15,0 0-15</inkml:trace>
  <inkml:trace contextRef="#ctx0" brushRef="#br0" timeOffset="475.51">1662 3299 0,'0'0'0,"0"50"31,25-50-15,0 0-16,-1 0 16,1 0-16,0 0 15,0 0-15,0-25 0,-1 25 0,1-25 16,0 25-16,25-25 0,-26 25 16,1 0-16</inkml:trace>
  <inkml:trace contextRef="#ctx0" brushRef="#br0" timeOffset="819.92">2505 2902 0,'0'0'0,"0"-25"0,25 1 16,-25-1-16,0 0 16,-25 25-1,25 25-15,-25 0 16,25-1-16,0 1 0,-24 0 16,24 0-16,-25 0 0,25 24 0,-25 1 15,25-25-15,-25 24 0,25 1 0,0-1 16,-25 1-16,25 0 0,0-26 0,0 26 15,0 0-15,0-1 0,0-24 0,0 25 16,0-26-16,25 26 0,-25-25 0,25 0 16,0 0-16,0-1 0,-1 1 15</inkml:trace>
  <inkml:trace contextRef="#ctx0" brushRef="#br0" timeOffset="1222.14">2853 3175 0,'0'0'0,"0"-25"0,0-24 31,0 24-31,-25 25 0,25-25 16,-25 25-1,25 25-15,0 0 16,-25-25-16,25 24 0,-25 1 15,25 0-15,-24-25 0,24 25 0,-25 0 16,25-1-16,-25 1 16,25 0-16,0 0 15,0 0-15,25-25 0,-25 24 16,25-24-16,-1 25 0,1-25 16,0 25-16,0-25 15,0 25-15,-1-25 0,-24 25 0,25-25 16,0 0-16,-25 24 0,25-24 0,-25 25 15,0 0 1,-25-25-16,0 0 16,0 0-16,25 25 0,-24-25 15,-1 0-15,0 0 0,0 0 16,0 0-16,1 0 0</inkml:trace>
  <inkml:trace contextRef="#ctx0" brushRef="#br0" timeOffset="1570.91">3026 2828 0,'0'0'0,"-74"-99"31,74 74-31,0 0 0,0 0 15,25 25 1,-1 0-16,1 25 16,0 0-16,0 0 0,0-1 15,-1 1-15,-24 0 0,25 0 0,0 24 16,0-24-16,-25 25 0,25-25 0,-25 24 16,24 1-16,1-25 0,-25 24 0,25 1 15,-25-25-15,0 24 0,25 1 16,-25-25-16,0 24 0,0-24 0,0 25 15,0-1-15,0-24 0,0 25 0,0-26 16,-25 26-16,25-25 0,-25 0 0,25 24 16,0-24-16,-25 0 0,25 0 0,-24-25 15</inkml:trace>
  <inkml:trace contextRef="#ctx0" brushRef="#br0" timeOffset="1895.72">3820 3299 0,'0'0'0,"-25"0"16,25-25-1,25 25 64,0 0-79,0 0 15,-1 0-15,1 0 0,0 0 16,0 0-16,0-25 0,-1 25 0,1 0 15</inkml:trace>
  <inkml:trace contextRef="#ctx0" brushRef="#br0" timeOffset="2075.87">3820 3448 0,'0'0'0,"0"25"16,25-25-1,0 0-15,-1-25 16,1 25-16,0 0 0,0 0 16,0 0-16,-1 0 0,1 0 15,0 0-15</inkml:trace>
  <inkml:trace contextRef="#ctx0" brushRef="#br0" timeOffset="3721.95">5779 2629 0,'25'0'125,"-25"-25"-125,25 25 16,0 0-16,0-24 0,0 24 15,-1 0-15,1 0 16,0 0-16,0 0 0,0 24 15,-25 1 1,0 0-16,0 0 16,-25 0-16,0 0 15,0-1-15,0 1 16,1-25-16,24 25 0,-25-25 16,50 0 15,-1 0-16,1-25-15,0 25 0,0 0 16,0 0-16,-1 0 0,1 0 0,0 0 16,0 25-16,0-25 0,-1 25 15,1-25-15,25 74 16,-50-49-16,0 0 16,0 0-16,0-1 0,-25 1 15,0 0-15,0-25 0,1 25 16,-1-25-16,0 25 0,0-25 0,0 24 15,-24-24-15,24 0 0,-25 25 0,26-25 16,-1 0-16,-25 0 0,25 0 0,0 0 16,1 0-16,-1-25 0,0 25 15,0-24-15</inkml:trace>
  <inkml:trace contextRef="#ctx0" brushRef="#br0" timeOffset="4469.46">4738 3572 0,'-50'0'15,"25"0"-15,0 0 16,1 0 0,-1 0-1,50 0 16,-1 0-15,1 0 0,0 0-16,0 0 0,0 0 15,24 0-15,-24 0 0,0-25 16,0 25-16,24 0 0,1 0 0,-25-25 16,24 25-16,1 0 0,24-25 0,-24 25 15,0 0-15,24-24 0,-24 24 0,24 0 16,-24-25-16,24 25 0,-24 0 0,-1-25 15,26 25-15,-26 0 0,1 0 0,0 0 16,-1 0-16,1 0 0,-1 0 0,1 0 16,0 0-16,-1 0 0,1 0 0,-1 0 15,26 0-15,-26 0 0,1 0 16,0 0-16,24-25 0,-24 25 0,24 0 16,0-25-16,-24 25 0,25 0 0,-1-24 15,0 24-15,26-25 0,247 0 31,-273 25-31,-24-25 0,24 25 0,-24 0 0,-1 0 16,1 0-16,0 0 0,-1-25 0,1 25 16,-25 0-16,0 0 0,24 0 0,-24 0 15,0 0-15,0 0 0,-1-24 16</inkml:trace>
  <inkml:trace contextRef="#ctx0" brushRef="#br0" timeOffset="5416.76">4812 4217 0,'0'0'16,"0"-25"-16,25 0 16,0 0-16,-25 1 0,25 24 15,-25-25-15,24 0 0,-24 0 16,25 0-16,-25 1 15,25 24 1,-25-25 0,-25 25 15,0 0-15,25 25-1,-24-25-15,24 24 16,-25-24-16,25 25 0,-25-25 0,25 25 15,-25 0-15,0 0 16,25-1-16,0 1 16,0 0-16,0 0 15,25 0 1,0-25-16,0 0 16,0 0-16,-1 24 0,1-24 15,0 0-15,0 0 0,-25 25 0,25-25 16,-1 0-16,1 25 0,0 0 15,-25 0-15,25-25 0,-25 24 16,0 1-16,0 0 16,0 0-16,-25-25 15,0 25-15,0-25 0,25 24 16,-24-24-16,-1 0 0,0 25 16,0-25-16,0 0 0,1 25 0,-1-25 15,0 0-15,0 0 0,0 0 0,0 0 16,1 0-16,24-25 0,-25 25 0,25-25 15,0 1-15,0-1 16</inkml:trace>
  <inkml:trace contextRef="#ctx0" brushRef="#br0" timeOffset="5892.18">5531 3795 0,'-24'0'63,"24"25"-63,-25 0 0,25 0 15,-25-1-15,25 1 0,0 0 16,-25 0-16,25 0 0,-25-1 0,25 26 16,-24-25-16,24 24 0,0-24 0,-25 25 15,25-25-15,0 24 0,0-24 0,0 25 16,0-26-16,0 26 0,0-25 16,25 0-16,-1 24 0,-24-24 0,25 0 15,-25 0-15,25 24 0,0-24 0,0-25 16,-1 25-16,-24 0 0,25-25 0</inkml:trace>
  <inkml:trace contextRef="#ctx0" brushRef="#br0" timeOffset="6592.3">5928 3944 0,'-24'0'78,"-1"0"-63,0 25-15,0 0 16,25-1 0,-25-24-16,25 25 0,-25-25 15,25 25-15,-24 0 0,24 0 16,0-1 0,0 1-1,24-25-15,1 0 16,0 0-16,0 25 0,0-25 15,0 0-15,-1 0 16,1 0-16,-25 25 0,25-25 0,0 0 16,-25 25-16,25-25 0,-25 24 15,24-24-15,-24 25 0,25 0 16,-25 0 0,0 0-1,0-1-15,-25-24 16,1 0-16,24 25 0,-25-25 15,0 0-15,0 0 0,0 25 16,1-25-16,-1 0 0,0 0 0,0 0 16,0-25-16,0 25 15,1-25-15,24 1 16</inkml:trace>
  <inkml:trace contextRef="#ctx0" brushRef="#br0" timeOffset="7087.04">6276 3770 0,'0'0'0,"0"-24"16,0-1-1,24 25-15,1 0 0,0 0 16,0 0 0,0 0-1,-25 25 16,0-1-31,0 1 16,-25 0-16,25 0 16,-25-25-16,25 25 0,-25-1 0,0-24 15,25 25-15,-24-25 0,24 25 0,-25-25 16,0 25-16,0 0 16,50-25 30,0 0-46,0 0 16,24 0-16,-24-25 0,0 25 16,0 0-16,-1-25 0,1 25 0,25 0 15,-25 0-15,-1-25 0,1 25 16,0 0-16</inkml:trace>
  <inkml:trace contextRef="#ctx0" brushRef="#br0" timeOffset="7456.83">6548 4192 0,'-49'0'16,"74"0"31,-1 0-32,1 0-15,0 0 0,0 0 16,0 0-16,-1 0 0,1-25 16,0 25-16,25 0 0,-26-25 15,1 25-15,0 0 0,0 0 0</inkml:trace>
  <inkml:trace contextRef="#ctx0" brushRef="#br0" timeOffset="7705.46">6722 3994 0,'0'0'0,"-25"0"32,25 24-1,0 1-31,0 0 0,0 0 15,0 0-15,0-1 0,0 1 16,0 0-16,0 0 0,0 0 0,0-1 16,25 1-16,-25 0 0,0 0 15,0 0-15,25 24 0</inkml:trace>
  <inkml:trace contextRef="#ctx0" brushRef="#br0" timeOffset="8195.12">7045 3944 0,'0'0'0,"0"-74"16,0 49-1,24 25-15,-24-25 0,25 25 16,0 0-16,0 0 15,0 0-15,-25 25 0,24-25 16,1 25-16,0-1 0,-25 1 16,25 0-16,-25 0 0,0 0 15,0-1-15,0 1 0,-25 0 0,25 0 16,-25-25-16,0 25 0,1-1 16,-1 1-16,0 0 0,25 0 0,-25-25 15,0 25-15,1-1 0,-1-24 0,25 25 16,-25-25-16,0 25 0,25 0 15,-25-25-15,25 25 0,0-1 16,25-24 15,0 0-15,0 0-16,-25-24 0,25 24 16,-1-25-16,1 25 0,-25-25 15,25 25-15,0 0 0,0-25 0,-1 0 16,1 25-16,0 0 0,0 0 15,0 0-15,-1-24 0,1 24 0,0 0 16,0 0-16,0 0 16,-1 24-16,1-24 15</inkml:trace>
  <inkml:trace contextRef="#ctx0" brushRef="#br0" timeOffset="8700.44">7689 3845 0,'0'0'0,"0"-25"16,-24 25 15,24 25-15,-25-25-16,25 25 0,-25-25 16,25 24-16,-25 1 0,25 0 0,0 0 15,-25 0-15,25-1 16,0 1-1,25-25-15,0 25 0,0-25 16,0 25-16,-1-25 16,1 0-16,-25 25 0,25-25 15,0 24-15,0-24 16,-25 25-16,24 0 16,-24 0-16,-24 0 15,-1-25-15,25 24 16,-25-24-16,0 0 0,25 25 15,-25-25-15,1 0 0,-1 0 16,0 0-16,0 0 16,0 0-16,1-25 15</inkml:trace>
  <inkml:trace contextRef="#ctx0" brushRef="#br0" timeOffset="8992.06">7987 4043 0,'0'-25'0,"-25"25"16,50 0 15,0 0-31,0 0 16,0 0-16,-1 0 0,1 0 15,0 0-15,0 0 0,0 0 16,-1 0-16,1 0 0,-25-24 0,25 24 16,0 0-16,-25-25 0,25 25 0</inkml:trace>
  <inkml:trace contextRef="#ctx0" brushRef="#br0" timeOffset="9227.51">8136 3820 0,'-25'0'15,"25"25"32,0 0-47,0-1 0,0 1 16,0 0-16,0 0 0,0 0 0,0-1 15,0 1-15,0 0 0,0 0 0,0 0 16,0-1-16,0 1 0,25 0 0,-25 0 16</inkml:trace>
  <inkml:trace contextRef="#ctx0" brushRef="#br0" timeOffset="9705.89">8558 3845 0,'0'0'0,"0"-25"15,0 0 1,-25 25 15,25 25-15,0 0-1,-25-25-15,25 25 16,0-1 0,-25 1-16,25 0 15,0 0 1,25-25-16,-25 25 15,25-25-15,0 24 0,-1-24 16,1 25-16,0-25 16,0 25-16,0-25 15,-1 25-15,-24 0 16,25-25-16,-25 24 0,25-24 16,-25 25-16,0 0 15,0 0-15,0 0 16,-25-25-16,0 0 15,25 24-15,-24-24 16,-1 0-16,0 0 0,0 0 0,0 0 16,1 0-16,-1-24 0,0 24 15,0-25-15,0 25 0,1-25 0</inkml:trace>
  <inkml:trace contextRef="#ctx0" brushRef="#br0" timeOffset="9880.42">8558 3919 0,'0'-25'16,"24"25"-16,-24-24 15,25-1 1,0 25-16,0 0 16,0-25-16,-1 25 0,1 0 15,0-25-15,0 25 0,0 0 0,-1 0 16</inkml:trace>
  <inkml:trace contextRef="#ctx0" brushRef="#br0" timeOffset="10241.12">8855 3497 0,'0'-24'16,"25"24"15,-25 24-15,25 1-16,0 0 16,-1 0-16,-24 0 0,25-1 15,-25 1-15,25 0 0,-25 0 16,25 0-16,-25 0 0,0-1 15,25 1-15,-25 0 0,0 25 0,0-26 16,25 1-16,-25 25 0,0-25 0,0-1 16,0 26-16,0-25 0,0 0 0,0 24 15,-25-24-15,25 0 0,0 0 0,0-1 16,-25 1-16,25 0 0,0 0 0,-25 0 16,0-1-16,25 1 15</inkml:trace>
  <inkml:trace contextRef="#ctx0" brushRef="#br0" timeOffset="11022.88">8012 3324 0,'-25'0'31,"0"0"-15,50 0 46,0 0-62,0 0 16,0 0-16,-1 0 0,1 0 0,0 0 15,0 0-15,24 0 0,1 0 0,-25-25 16,24 25-16,26 0 0,-26 0 0,1-25 16,24 25-16,-24 0 0,24 0 15,-24-25-15,0 25 0,-1 0 0,1 0 16,-25 0-16,-1 0 0,1 0 0,0 0 0,0 0 16,-50 0 15,0 0-31</inkml:trace>
  <inkml:trace contextRef="#ctx0" brushRef="#br0" timeOffset="12607.83">9401 3200 0,'-25'0'16,"50"0"30,0 0-46,0 0 16,-1 0-16,1 0 16,0 0-16,0 0 0,0 0 15,-1 0-15,1 0 0,0 0 0,0 0 16,0 0-16,-1 0 0,1 0 16,0 0-16,-25-25 0</inkml:trace>
  <inkml:trace contextRef="#ctx0" brushRef="#br0" timeOffset="12855.19">9426 3349 0,'0'0'0,"-25"0"0,50 0 16,0 0-1,-1 0-15,1 0 16,0 0-16,0 0 0,0 0 16,-1 0-16,1 0 0,0 0 0,0 0 15,24 0-15,-24 0 0,0 0 0,0 0 16,0 0-16,-1 0 16</inkml:trace>
  <inkml:trace contextRef="#ctx0" brushRef="#br0" timeOffset="14627.3">11137 2629 0,'0'-25'31,"0"1"-15,-25 24-16,25-25 15,-24 25 16,24-25-31,0 0 32,0 50 61,0 0-77,0 0-16,0-1 0,0 1 16,0 0-16,0 0 0,0 0 0,0 0 15,0-1-15,0 1 0,0 0 0,0 0 16,0 24-16,0-24 0,0 0 0,0 0 16,0 0-16,0-1 0,0 1 15,0 0-15,0 0 16</inkml:trace>
  <inkml:trace contextRef="#ctx0" brushRef="#br0" timeOffset="15122.65">11385 2580 0,'0'0'0,"0"-25"31,0 0-31,-24 25 31,24 25-15,-25-25-16,25 25 16,-25-1-16,0 1 0,0 0 15,25 0-15,-24 0 0,24 0 0,-25-1 16,25 1-16,-25 0 0,25 0 0,-25-25 15,25 25-15,0-1 0,-25-24 0,25 25 16,-25-25-16,25 25 0,-24-25 16,-1 0-16,0 0 31,25-25-31,0 0 0,0 1 16,25 24-16,-25-25 15,25 25-15,-25-25 0,24 25 16,-24-25-16,25 25 0,0 0 15,0 25-15,0 0 16,0 0-16,-1-1 16,1-24-16,0 25 0,-25 0 15,25-25-15,0 25 0,-1 0 0,1-25 16,-25 24-16,25-24 0,0 0 0,0 25 16,-1-25-16,1 0 0,0 0 15</inkml:trace>
  <inkml:trace contextRef="#ctx0" brushRef="#br0" timeOffset="15355.03">11757 2753 0,'0'-24'16,"-24"48"15,24 1-31,0 0 16,0 0-16,0 0 15,0-1-15,0 1 0,0 0 16,0 0-16,0 0 0,24-1 16,-24 1-16</inkml:trace>
  <inkml:trace contextRef="#ctx0" brushRef="#br0" timeOffset="15791.8">10815 3324 0,'0'0'16,"25"0"-1,-1 0 1,1 0-1,0 0-15,0 0 0,0 0 0,-1 0 16,1 0-16,25 0 0,-25 0 0,24 0 16,1-25-16,0 25 0,-1 0 15,26 0-15,-26-25 0,26 25 0,-26 0 16,26 0-16,-26 0 0,26 0 0,-26 0 16,1 0-16,-25 0 0,24 0 0,1 0 15,-25 0-15,-1 0 0,1 0 0,0 0 16,0 0-16,0 0 15</inkml:trace>
  <inkml:trace contextRef="#ctx0" brushRef="#br0" timeOffset="16295.09">11559 3497 0,'-25'0'78,"0"0"-78,1 25 0,-1-25 15,0 0-15,0 25 0,0-25 16,1 25-16,-1 0 0,25-1 16,0 1-1,25-25-15,-1 0 16,1 25-16,0-25 0,0 0 0,0 0 15,24 25-15,-24-25 0,0 0 16,0 25-16,-1-25 0,1 25 0,0-1 16,-25 1-16,25-25 0,-25 25 15,0 0-15,0 0 0,0-1 16,-25 1-16,0 0 16,0-25-16,1 0 0,-1 25 15,0-25-15,0 0 0,0 0 16,-24 0-16,24 0 0,0 0 0,0 0 15,1 0-15,-1 0 0,0-25 0,0 0 16,0 25-16</inkml:trace>
  <inkml:trace contextRef="#ctx0" brushRef="#br0" timeOffset="16743.89">12477 3324 0,'0'-25'31,"25"0"-16,-1 25 1,1 0 0,0 0-16,0 0 0,0 0 15,-1 0-15,26 0 0,-25 0 16,0 0-16,-1 0 0,1 0 0,0 0 16,0 0-16,0 0 0,-1 0 15</inkml:trace>
  <inkml:trace contextRef="#ctx0" brushRef="#br0" timeOffset="16988.46">12700 3125 0,'0'-24'31,"0"48"1,0 1-32,0 0 15,0 0-15,0 0 0,0-1 16,0 1-16,0 25 0,0-25 16,0-1-16,0 1 0,0 0 0,0 0 0</inkml:trace>
  <inkml:trace contextRef="#ctx0" brushRef="#br0" timeOffset="24984.74">13866 2555 0,'0'-25'0,"0"0"16,0 0-1,0 1 1,0-1 15,0 50 16,0-1-31,0 1-16,0 0 15,0 0-15,0 0 0,0-1 0,0 1 16,0 25-16,0-25 0,0 0 0,0-1 16,0 1-16,0 25 0,0 24 15,0-49-15,0 0 0,0 0 16,0-1-16,0 1 0,0 0 16</inkml:trace>
  <inkml:trace contextRef="#ctx0" brushRef="#br0" timeOffset="25506.8">14238 2555 0,'0'0'0,"0"-75"15,25 75 1,-25-24-16,-25 48 47,0 1-31,25 0-1,-25 0-15,0-25 0,25 25 0,-24-1 16,-1 1-16,25 0 0,-25 0 0,0-25 15,0 25-15,25 0 0,-24-1 16,-1 1-16,0 0 0,0-25 0,25 25 16,-25-25-16,25 25 0,-24-25 15,48-25 17,-24 0-17,25 25-15,-25-25 0,25 0 16,-25 1-16,25 24 15,0 0 1,-1 0 0,1 24-16,0-24 0,-25 25 15,25 0-15,0-25 0,-25 25 0,24 0 16,1-25-16,-25 24 0,25 1 0,0-25 16,-25 25-16,25-25 0,-1 25 15,1-25-15,0 0 0,0 25 16</inkml:trace>
  <inkml:trace contextRef="#ctx0" brushRef="#br0" timeOffset="25867.86">14536 2729 0,'0'0'0,"24"-25"15,1 0-15,0 25 16,0 0-1,0 25 1,-25 0-16,0-1 16,0 1-16,0 0 15,0 0-15,-25 0 0,25-1 16,-25-24-16,25 25 0,-25-25 0,0 25 16,1-25-16,24 25 0,-25-25 15,0 0-15,25 25 0,-25-25 16,50 0 15,0 0-15,0 0-16,-1 0 0,1 0 15,0 0-15,0 0 0,0 0 0,-1 0 16,26 0-16,-25-25 0,0 25 16,24 0-16,-24 0 0,0 0 0,0-25 15,-1 25-15</inkml:trace>
  <inkml:trace contextRef="#ctx0" brushRef="#br0" timeOffset="26824.02">15131 2778 0,'25'0'47,"-1"0"-32,1 0-15,0 0 16,0 0-16,0 0 16,-1 0 15,1 0-15,-25-25-16,25 25 15,-25-24-15,0-1 16,25 25-1,-25-25-15,0 0 16,0 0 0,25 0-16,-25 1 15,0-1-15,0 0 16,25 25 0,-50 0 62,0 0-63,0 25 1,0-25 0,25 25-16,-25-1 0,25 1 15,-24 0-15,24 0 16,-25-25-1,25 25-15,0 0 16,0-1-16,25-24 16,-25 25-16,24 0 15,1-25-15,-25 25 16,25-25-16,0 25 0,0-25 16,0 0-16,-25 24 15,24-24-15,1 25 0,0 0 16,-25 0-1,25-25-15,-25 25 16,0-1-16,-25 1 16,0-25-1,25 25-15,-25-25 16,1 25-16,-1-25 16,0 0-16,0 0 0,0 0 15,0 0-15,1 0 16,-1 0-16,0 0 0,0 0 15,25-25-15,-25 25 16</inkml:trace>
  <inkml:trace contextRef="#ctx0" brushRef="#br0" timeOffset="27200.01">15701 2853 0,'-24'0'0,"48"0"47,1 0-31,0 0-16,0 0 0,0 0 15,-1 0-15,1-25 0,0 25 16,0 0-16,0 0 0,-1 0 0,1 0 15,0 0-15,0 0 0,0 0 0,-1 0 16,1 0-16,0 0 0,0-25 16,0 25-1,-25-25-15</inkml:trace>
  <inkml:trace contextRef="#ctx0" brushRef="#br0" timeOffset="27430.84">15949 2629 0,'0'0'0,"0"-49"16,0 24-1,0 50 17,0-1-32,0 1 15,0 0-15,0 0 0,0 0 16,0 0-16,0 24 0,0-24 0,0 0 15,0 24-15,0-24 0,0 0 0,0 0 16,0 24-16,25-24 0,-25 0 0,0 0 16,25 0-16</inkml:trace>
  <inkml:trace contextRef="#ctx0" brushRef="#br0" timeOffset="28200.35">16644 2456 0,'-25'0'0,"25"24"31,0 1-15,25 0 0,-25 0-16,0 0 15,0-1-15,0 1 0,0 25 16,0-25-16,0 0 0,0-1 0,0 1 15,0 0-15,0 25 0,25-26 0,-25 1 16,0 0-16,0 0 0,0 0 16,0-1-16,0 1 0,0 0 0,0 0 15,-25-25-15,25 25 0</inkml:trace>
  <inkml:trace contextRef="#ctx0" brushRef="#br0" timeOffset="28639.43">16942 2480 0,'0'0'0,"24"0"16,-24-24-16,0-1 0,-24 50 47,24-1-47,-25-24 0,25 25 0,-25 0 15,0 0-15,25 0 0,-25-1 0,1 1 16,24 0-16,-25 0 0,25 0 0,-25-25 16,25 25-16,0-1 0,-25 1 0,0 0 15,1-25 1,24-25 0,0 0-1,0 1 1,24 24-1,1 0 1,0 0 0,0 24-16,0 1 0,-1 0 15,1 0-15,0 0 16,0-1-16,0-24 0,-1 25 0,-24 0 16,25 0-16,0-25 0,0 25 0,-25-1 15,25-24-15,-1 25 0,1-25 16,0 25-16</inkml:trace>
  <inkml:trace contextRef="#ctx0" brushRef="#br0" timeOffset="29063.91">17314 2753 0,'0'0'15,"0"-24"-15,49-1 16,-49 0-1,25 25-15,0 0 16,-25 25-16,25-25 16,-25 25-16,0-1 0,0 1 15,0 0 1,0 0-16,-25-25 0,0 25 0,0-25 16,0 24-1,1-24-15,48 0 47,1 0-47,0 0 0,0 0 16,0 0-16,-1 0 15,1 25-15,0-25 0,0 25 16,-25 0-16,0 0 16,0-1-1,0 1-15,-25-25 0,25 25 16,-25-25-16,25 25 0,-25-25 15,1 0-15,24 25 0,-25-25 16,0 0-16,0 0 0,0 0 16,1 0-16,24-25 0</inkml:trace>
  <inkml:trace contextRef="#ctx0" brushRef="#br0" timeOffset="29931.14">13692 3324 0,'0'0'0,"-25"0"0,50 0 31,0 0-31,0 0 16,0 0-16,-1 0 16,1 0-16,0 0 0,0 0 15,0 0-15,-1 0 0,1 0 0,0 0 16,0 0-16,24 0 0,-24 0 0,0 0 15,0 0-15,24 0 0,-24 0 0,25 0 16,-1 0-16,-24 0 0,25 0 16,24 0-16,-24 0 0,24-25 0,-24 25 15,24 0-15,1 0 0,-26 0 0,26 0 16,-1 0-16,1 0 0,-26 0 0,26 0 16,-26 0-16,1 0 0,-1 0 0,1 0 15,0 25-15,-25-25 0,24 0 0,1 0 16,-1 0-16,-24 0 0,25 0 0,-1 0 15,1 0-15,0 0 0,-1 0 0,1 0 16,-1 0-16,1 0 0,24 0 0,1 0 16,-26-25-16,26 25 0,-1 0 0,1 0 15,-26 0-15,26 0 0,-26 0 16,26 0-16,-26 0 0,1 0 0,24 0 0,-24 0 16,0 0-16,-26 0 0,26 0 15,0 0-15,-1 0 0,-24 0 0,25 0 16,-26 0-16,1 0 0,0 0 0,0 0 15,0 0-15,-1 0 16</inkml:trace>
  <inkml:trace contextRef="#ctx0" brushRef="#br0" timeOffset="31003.57">14238 3770 0,'25'-24'16,"-25"-1"-1,24 25-15,-24-25 16,0 50 62,-24-25-78,-1 25 16,0-25-16,0 24 15,0 1-15,1 0 16,-1-25-16,25 25 0,-25-25 0,25 25 15,-25-25-15,25 24 0,0 1 16,25 0 0,0-25-1,0 0-15,-1 25 0,1-25 16,0 25-16,0-25 0,0 24 16,-1-24-16,-24 25 15,25 0-15,-25 0 16,0 0-1,0-1 1,0 1 0,-25-25-16,25 25 0,-24-25 15,-1 0-15,0 0 0,0 25 16,0-25-16,1 0 0,-1 0 16,0 0-16,0-25 15,0 0-15,1 0 16</inkml:trace>
  <inkml:trace contextRef="#ctx0" brushRef="#br0" timeOffset="31420.76">14585 3572 0,'0'0'0,"50"-50"16,-25 50-1,-1 0-15,1 0 16,0 25 0,-25 0-16,0 0 15,0-1-15,-25-24 16,25 25-16,-25-25 0,25 25 0,-24-25 15,24 25-15,-25 0 0,0-25 16,25 25-16,-25-25 0,25 24 16,-25-24-16,50 0 47,0 0-32,0 0-15,0 0 0,-1-24 16,1 24-16,0 0 0,0-25 0,0 25 15,-1 0-15,1 0 0,0 0 0,0-25 16,0 25-16</inkml:trace>
  <inkml:trace contextRef="#ctx0" brushRef="#br0" timeOffset="31772.53">14858 3894 0,'0'0'0,"-25"0"15,50 0 17,0 0-32,0 0 15,-1 0-15,1 0 16,0 0-16,0 0 0,0 0 0,-1 0 16,1 0-16,0 0 0,0 0 0,0 0 15,-1 0-15,1 0 0,0 0 16,0 0-16,0 0 0</inkml:trace>
  <inkml:trace contextRef="#ctx0" brushRef="#br0" timeOffset="32015.4">15106 3696 0,'0'25'47,"0"0"-47,0-1 16,0 1-16,0 0 0,0 0 16,0 0-16,0-1 0,0 1 15,0 0-15,0 0 0,25 0 0,-25-1 16,0 1-16,0 0 0,0 0 0</inkml:trace>
  <inkml:trace contextRef="#ctx0" brushRef="#br0" timeOffset="32531.89">15453 3671 0,'0'-50'16,"0"26"-1,0-1 1,25 25-16,0 0 0,0 0 16,0 0-16,-1 0 15,1 25-15,0-1 16,-25 1-16,25 0 0,-25 0 15,0 0-15,0 0 16,0-1-16,0 1 0,0 0 16,-25 0-16,0 0 0,0-1 15,25 1-15,-24-25 0,24 25 16,-25 0-16,0-25 0,25 25 0,-25-1 16,0 1-16,1-25 15,24 25-15,-25-25 0,25 25 16,-25-25-16,0 25 15,50-50 17,0 25-32,0-25 15,-1 25-15,1 0 16,0-25-16,0 25 0,0 0 16,-1 0-16,1 0 0,0 0 0,25 0 15,-26 0-15,1 0 0,0 0 0,0 0 16,0 0-16,-1 0 0,1 0 0,0 0 15,0 0-15,0 0 0,-1 0 0</inkml:trace>
  <inkml:trace contextRef="#ctx0" brushRef="#br0" timeOffset="32991.87">16173 3646 0,'24'-49'16,"-48"49"31,-1 24-47,0-24 15,0 25-15,0 0 16,1 0-16,24 0 15,-25-25-15,25 25 0,0-1 16,0 1 0,25 0-16,-1-25 15,1 25-15,0-25 16,0 0-16,-25 25 16,25-25-16,-1 0 0,-24 24 0,25-24 15,0 25-15,-25 0 16,0 0-16,0 0 15,-25-1 1,25 1-16,-25-25 0,1 0 16,-1 25-16,0-25 15,0 0-15,0 0 0,1 0 16,-1 0-16,0 0 0,0 0 0,0-25 16,1 25-16,24-25 15</inkml:trace>
  <inkml:trace contextRef="#ctx0" brushRef="#br0" timeOffset="33267.99">16470 3770 0,'-24'0'15,"48"0"17,1 0-17,0 0-15,0 0 16,0 0-16,-1 0 0,1 0 0,0 0 16,0 0-16,0 0 0,-1 0 0,1 0 15,0 0-15,0 0 0,0 0 0,-25-24 16,24 24-16</inkml:trace>
  <inkml:trace contextRef="#ctx0" brushRef="#br0" timeOffset="33480.11">16669 3572 0,'0'0'0,"-25"0"31,25 25-31,0-1 16,0 1-16,0 0 0,0 0 16,0 0-16,0 0 0,0-1 0,0 1 15,0 0-15,0 0 0,0 0 0,0-1 16,0 1-16,0 0 0,0 0 16,0 0-16</inkml:trace>
  <inkml:trace contextRef="#ctx0" brushRef="#br0" timeOffset="33937.5">17140 3621 0,'0'-24'15,"0"-1"1,-25 25 15,25 25-31,0-1 0,-25 1 16,25 0-1,0 0-15,0 0 16,0 0 0,0-1-1,25-24-15,-25 25 0,25-25 16,0 0-16,-25 25 0,25-25 15,-1 25-15,1-25 0,0 25 16,0-25-16,-25 24 16,25 1-16,-25 0 15,24-25-15,-24 25 0,0 0 16,0-1 0,0 1-1,-24-25-15,-1 0 0,25 25 16,-25-25-16,0 0 0,0 0 15,1 0-15,-1 0 0,0 0 16,0 0-16,0 0 0,1 0 16,-1 0-16,25-25 0</inkml:trace>
  <inkml:trace contextRef="#ctx0" brushRef="#br0" timeOffset="34175.58">17214 3671 0,'0'-25'15,"0"0"-15,25 25 32,0 0-17,0 0-15,0 0 0,-1 0 16,1 0-16,0-24 0,0 24 15,24 0-15,-24 0 0,0 0 16,0 0-16,0 0 16</inkml:trace>
  <inkml:trace contextRef="#ctx0" brushRef="#br0" timeOffset="37111">2108 5333 0,'0'0'0,"0"-25"16,0 0-1,0 50 48,0 0-48,0 0 1,0 0-16,0-1 0,0 1 0,0 0 16,0 0-16,0 0 0,0-1 15,0 1-15,0 0 0,0 0 0,0 0 16,0-1-16,0 1 0,0 0 16,0 0-16,0 0 15,0-50 16,0 0-31,0 0 0,0 0 16,0-24-16,0 24 0,0-25 0,0 26 16,-24-26-16,24 25 0,0-24 0,0 24 15,0-25-15,0 25 0,0 1 16,0-1-16,0 0 0,0 0 0,0 0 16,0 1-1,24 24 1,1 24-1,0 1-15,-25 0 0,25 0 16,0-25-16,-1 25 0,1-1 0,0 1 16,-25 0-16,25-25 0,0 25 0,-1 0 15,1-25-15,0 24 0,0 1 0,0-25 16,-1 0-16,1 25 0,0-25 0,0 25 16,0-25-16</inkml:trace>
  <inkml:trace contextRef="#ctx0" brushRef="#br0" timeOffset="37330.98">2629 5110 0,'0'0'0,"0"-25"15,-25-25 1,25 26-16,-24 24 0,24 24 31,0 1-31,0 0 0,0 0 16,0 0-16,0-1 0,0 26 0,0-25 15,0 0-15,0 24 0,0-24 0,0 0 16,24 0-16,-24 24 0,0-24 0,25 0 16,-25 0-16,0-1 0,25 26 0,-25-25 15,25 0-15,-25-1 0</inkml:trace>
  <inkml:trace contextRef="#ctx0" brushRef="#br0" timeOffset="37680.06">2778 5457 0,'0'0'0,"0"-25"0,0 0 16,0 1-16,0 48 47,0 1-31,0 0-16,0 0 15,0 0-15,25-25 16,-25 24-16,25 1 0,-25 0 0,0 0 15,25-25-15,-1 25 0,-24-1 0,25-24 16,-25 25-16,25-25 0,0 0 0,-25 25 16,25-25-16,-1 0 0,1-25 15,-25 0-15,25 25 0,-25-24 0,0-1 16,25 25-16,-25-25 0,0 0 0,0 0 16,-25 1-16,0-1 0,0 0 0,25 0 15,-24 25-15,-1-25 0,0 1 0,0 24 16,0 0-16,1 0 0,-1 0 0,0 0 15,0 0-15,25 24 0,-25-24 16,25 25-16,0 0 16</inkml:trace>
  <inkml:trace contextRef="#ctx0" brushRef="#br0" timeOffset="38174.21">3249 5383 0,'0'0'0,"25"0"31,-25 24 0,0 1-31,0 0 16,0 0-16,0 0 16,0-1-16,25-24 0,-25 25 0,25 0 15,0 0-15,-1 0 16,1-25-16,0 0 15,0 0-15,0-25 16,-25 0-16,24 0 16,-24 0-16,0 1 0,0-1 15,25 0-15,-25 0 16,0 0-16,0 1 16,25 24-1,0 0 1,0 24-16,-1-24 15,1 25-15,0-25 16,0 25-16,0-25 0,0 25 0,-1-25 16,-24 25-16,25-25 0,0 0 0,-25 24 15,25-24-15,0 0 0,-1-24 16,-24-1 0,0 0-16,0 0 15,0 0-15,-24 1 0,24-1 16,0 0-16,-25 25 0,25-25 15,0 0-15,-25 1 16</inkml:trace>
  <inkml:trace contextRef="#ctx0" brushRef="#br0" timeOffset="39487.78">18331 3373 0,'-25'0'16,"0"0"0,25-24-16,-25 24 31,0 0 0,1 0-15,-1 0 15,50 0 0,-1 0-15,1 0-16,0 0 16,0 0-16,0 0 0,-1-25 15,1 25-15,25 0 0,-25 0 0,24-25 16,1 25-16,0 0 0,-1-25 0,1 25 15,-1 0-15,1 0 0,0 0 0,-1 0 16,1-25-16,-25 25 0,24 0 0,-24 0 16,25 0-16,-26 0 0,1 0 15,0 0-15,0 0 0,0 0 0,-25-24 32</inkml:trace>
  <inkml:trace contextRef="#ctx0" brushRef="#br0" timeOffset="39775.01">19472 3051 0,'0'-25'15,"-25"25"1,25 25 31,0 0-47,0 0 16,0-1-16,0 1 0,0 0 15,0 0-15,0 0 0,0-1 16,0 1-16,0 0 0,0 0 15</inkml:trace>
  <inkml:trace contextRef="#ctx0" brushRef="#br0" timeOffset="40215.71">19521 2828 0,'0'0'0,"-99"-75"31,74 75-31,0 0 0,1 0 16,-1 25-16,0-25 0,0 25 16,0-25-16,1 25 0,-1 0 0,0-25 15,0 24-15,-24 1 0,24 0 0,0 25 16,0-26-16,0 1 0,1 25 0,-1-25 15,0-1-15,25 26 0,-25-25 0,25 24 16,0-24-16,0 25 0,0-25 0,25-1 16,-25 1-16,25 25 0,0-25 0,-1-1 15,26-24-15,-25 25 0,24 0 0,1-25 16,0 25-16,-1-25 0,26 0 0,-26 0 16,1 0-16,124-50 15,-100 25-15,-24 1 0,-1-1 0,1 0 16,-1-25-16,-24 26 0,0-1 0,0-25 15,-25 25-15,0-24 0,0-1 16,-25 1-16,0 24 0,0-25 0,-24 1 0,-1 24 16,1 0-16,-1 0 0,-24 0 15,24 25-15,0 0 0,-24 0 0,24 0 16,1 25-16,-1 0 0</inkml:trace>
  <inkml:trace contextRef="#ctx0" brushRef="#br0" timeOffset="41811.15">4589 5358 0,'0'-25'16,"0"0"0,25 25-1,-1 0 1,-24-25-16,25 25 15,0 0-15,0 25 16,0-25 0,-25 25-16,24-25 15,-24 25-15,25 0 16,-25-1 0,0 1-1,0 0 1,0 0-16,0 0 15,0-1-15,0 1 16,0 0-16,25-50 47,-25 0-31,0 1-16,0-1 15,25 0-15,-25 0 0,0 0 16,0 1-16,25 24 0,-25-25 0,0 0 15,25 25-15,-25-25 0,24 25 16,1 0 0,0 0-1,-25 25-15,25 0 16,-25 0-16,25-1 16,-25 1-16,24 0 15,-24 0-15,25-25 16,-25 25-16,25-1 15,-25-48 17,0-1-32,25 0 15,-25 0-15,0 0 16,0 1-16,25 24 0,-25-25 0,0 0 16,24 25-1,1 0 1,-25 25-16,25-25 15,-25 25-15,25-1 16,-25 1-16,25 0 0,-25 0 16,24-25-16</inkml:trace>
  <inkml:trace contextRef="#ctx0" brushRef="#br0" timeOffset="42483.66">5358 5358 0,'0'0'15,"25"0"-15,-25-50 16,0 75 31,0 0-47,24-25 16,-24 25-16,0-1 15,25 1-15,-25 0 0,0 0 16,25-25-16,-25 25 0,0-1 0,0 1 15,25-25-15,0 0 16,-1 0 0,-24-25-16,25 1 15,-25-1-15,0 0 16,0 0-16,0 0 0,0 1 16,0-1-16,0 0 15,0 0-15,0 0 16,0 50 31,25-25-47,-25 25 0,25 0 15,-25 0-15,25-25 0,-25 24 0,24 1 16,-24 0-16,25 0 0,0 0 16,-25-1-16,25-24 15,0 0-15,-1 0 16,1-24-1,-25-1-15,0 0 0,0 0 16,0 0-16,0 1 0,0-1 0,0 0 16,0 0-16,0 0 0,-25 1 0,25-1 15,0 0-15,-24 0 0,24 0 0,0 1 16,-25-1-16,25 0 0,0 0 0,-25 0 16,25 50 15,0 0-16,0 0-15,0 0 0,0-1 0,0 1 16,25 25-16,-25-25 0,0-1 0,25 26 16,-25-25-16,24 0 0,-24-1 15,25 1-15,-25 0 0,25 0 0,-25 0 0,25-1 16,0-24-16,-25 25 0,25-25 0,-1 0 16</inkml:trace>
  <inkml:trace contextRef="#ctx0" brushRef="#br0" timeOffset="42708.62">6003 5184 0,'0'0'0,"0"-25"0,0 1 16,-25-1-16,25 0 0,0 0 0,0 0 15,0 1-15,-25 24 0,25-25 0,0 50 47,0-1-47,0 1 0,0 0 16,25 0-16,-25 0 0,0-1 0,0 1 15,25 25-15,-25-25 0,25-1 0,-25 26 16,0-25-16,24 0 0,-24-1 16,0 1-16,25 0 0,-25 0 0,25 0 15,0-1-15,0 1 16</inkml:trace>
  <inkml:trace contextRef="#ctx0" brushRef="#br0" timeOffset="43015.96">5978 5383 0,'0'0'0,"-25"0"16,-49 0-1,74-25 1,25 25-16,-1 0 16,1-25-16,0 25 0,0 0 15,0-25-15,24 25 0,-24-25 0,0 25 16,24 0-16,-24-24 0,0 24 0,0 0 15,0 0-15,-1 0 0,1 0 16,-25 24 0,0 1-1,0 0-15,0 0 16,0 0 0,0-1-16,0 1 0,25 0 15,0 0-15,-25 0 16,25-25-16,-1 24 0</inkml:trace>
  <inkml:trace contextRef="#ctx0" brushRef="#br0" timeOffset="43163.57">6276 5135 0,'0'0'0,"-25"0"0,0-25 15</inkml:trace>
  <inkml:trace contextRef="#ctx0" brushRef="#br0" timeOffset="43427.92">6499 5234 0,'0'25'31,"0"-1"-15,25 1-16,-25 0 0,0 0 16,24 0-16,-24-1 0,0 1 15,0 0-15,25 25 0,-25-1 0,0-24 16,25 25-16,-25-1 0,0-24 0,0 25 15,25-1-15,-25 1 0,0-25 0,25 24 16,-25-24-16,0 25 0,24-25 0,-24-1 16</inkml:trace>
  <inkml:trace contextRef="#ctx0" brushRef="#br0" timeOffset="43723.91">6499 5457 0,'0'0'0,"0"-25"0,0 0 15,0 1-15,0-1 0,0 0 16,0 0-16,0 0 16,25 1-16,-1 24 15,1 0 1,0 0-16,-25 24 0,25-24 15,-25 25-15,25-25 0,-25 25 0,24-25 0,-24 25 16,25 0-16,-25-1 0,25 1 16,-25 0-16,0 0 0,0 0 0,0-1 15,0 1-15,0 0 0,-50 25 32,50-26-32</inkml:trace>
  <inkml:trace contextRef="#ctx0" brushRef="#br0" timeOffset="44572.39">6896 5507 0,'0'0'0,"25"-25"0,-25 0 16,0 0-16,0 0 15,-25 25-15,25-24 0,0-1 16,0 0-16,0 0 0,0 0 15,-25 1-15,25-1 0,0 0 16,0 0-16,0 0 0,-25 1 16,25-1-16,0 0 0,-25 25 0,25-25 15,0 0-15,-25 25 0,1 0 16,-1 25 0,25 0-1,0 0-15,0 0 0,0-1 16,0 1-16,0 0 0,0 0 0,0 0 15,25-1-15,-25 1 0,24 0 0,-24 0 16,25 0-16,0-25 0,-25 24 0,25-24 16,0 25-16,0-25 0,-1 25 15,1-25-15,0-25 16,0 25-16,-25-25 0,25 1 0,-1-1 16,-24 0-16,25 0 15,-25 0-15,0 1 0,0-1 16,0 0-16,0 0 0,0 0 15,0 50 32,0 0-47,25-25 0,-25 25 16,25-25-16,-25 25 0,25-25 16,-25 24-16,24-24 0,1 0 15,-25 25-15,25-25 0,0 0 16,0 0-16,-25-25 15,24 1-15,-24-1 16,25 25-16,-25-25 0,0 0 0,25 25 16,-25-25-16,25 1 0,-25-1 15,0 50 17,0-1-32,0 1 15,0 0-15,0 0 0,25 0 16,-25 24-16,0-24 0,0 25 0,0-26 15,0 26-15,24 0 0,-24-1 0,0 1 16,0 24-16,0-24 0,25-1 0,-25 1 16,0 0-16,0-1 0,0-24 0,0 25 15,0-25-15,0-1 0,0 1 0,0 0 16,0 0-16,0 0 0,-25-25 16,1-25-1,-1 0-15,0 0 0,0 0 16,0-24-16,1 24 0,24-25 0,-25-24 15,0 24-15,25 1 0,0-1 0,0-24 16,0 24-16,0 0 0,25 26 0,-25-26 16,25 25-16,-1-24 0,1 24 0,0 0 15,0 0-15</inkml:trace>
  <inkml:trace contextRef="#ctx0" brushRef="#br0" timeOffset="44889.66">8384 5060 0,'0'0'0,"0"25"47,0 0-31,25-25-16,-25 25 0,0-1 16,25-24-16,-25 25 0,0 0 15,0 0-15,24-25 0,-24 25 0,0-1 16,0 1-16</inkml:trace>
  <inkml:trace contextRef="#ctx0" brushRef="#br0" timeOffset="45354.21">8483 4887 0,'0'0'0,"-49"0"0,-75-50 16,99 50-1,0 0-15,0 0 16,0 0-16,25 25 0,-24-25 0,24 25 16,-25-25-16,0 24 0,25 1 0,-25 0 15,0 0-15,25 0 0,-24-1 0,24 26 16,-25-25-16,25 24 0,0-24 0,0 0 15,-25 25-15,25-26 0,0 26 0,0-25 16,25 24-16,0-24 0,-25 0 16,24 0-16,1 0 0,0-1 0,0 1 15,24 0-15,-24-25 0,25 0 0,-1 0 16,-24 0-16,25 0 0,-1 0 0,1-25 16,0 0-16,-1 1 0,-24-1 0,25 0 15,-26 0-15,1-24 0,0 24 0,0 0 16,-25-25-16,0 26 0,0-26 0,0 0 15,0 1-15,-25 24 0,0-25 0,-24 26 16,24-26-16,-25 25 0,25 0 0,-24 1 16,-1 24-16,1-25 0,-1 25 0,25-25 15,-24 25-15,-1 0 0,25 25 0,-24-25 16,24 25-16,0-1 0,25 1 16,-25 0-16</inkml:trace>
  <inkml:trace contextRef="#ctx0" brushRef="#br0" timeOffset="46015.68">9773 5011 0,'0'-50'16,"-25"50"-16,25-25 0,0 0 15,0 1-15,-25-1 0,25 0 16,0 0-16,-24 0 15,24 0-15,0 50 47,0 0-47,0 0 0,0 0 16,0 0-16,24-1 0,-24 1 0,0 0 16,25 0-16,-25 0 0,0-1 0,0 1 15,25 0-15,-25 0 0,0 0 0,0-1 16,0 1-16,0 0 15,0-50 17,0 0-32,25 25 15,-25-24-15,25-1 0,-25 0 16,24 25-16,-24-25 0,25 25 16,0-25-16,-25 1 0,25 24 0,0 0 15,-1-25-15,1 25 0,0 0 0,0 0 16,0 0-16,0 25 0,-1-25 15,1 24-15,-25 1 0,25-25 16,-25 25-16,0 0 0,-25 0 16,0-1-16,1 1 15,-1-25-15,0 25 0,0-25 16,0 25-16,0-25 0,-24 0 0,24 0 0,0 0 16,0 25-16,1-25 0,-1 0 15,0 0-15,0 0 0,0-25 16,25 0-16</inkml:trace>
  <inkml:trace contextRef="#ctx0" brushRef="#br0" timeOffset="46547.88">10195 4961 0,'0'0'0,"25"0"0,-25-25 15,0 50 16,0 0-15,0 0 0,24-25-16,-24 24 0,25 1 15,0 0 1,0-25-16,-25 25 16,25-25-16,-1 0 0,-24-25 15,25 25-15,-25-25 0,25 0 16,0 1-16,-25-1 15,25 25-15,-25-25 0,24 0 0,-24 0 16,25 25-16,-25 25 47,0 0-47,25 0 16,-25 24-16,0-24 0,0 0 0,25 25 15,-25-1-15,0-24 0,0 25 0,0-1 16,0 1-16,0-1 0,0 1 0,0 0 15,0-1-15,0 1 0,0-1 0,0 1 16,0 0-16,0-1 0,-25-24 0,25 0 16,0 0-16,-25 0 0,25-1 0,0 1 15,-25-25-15,1 0 16,-1 0-16,0 0 16,0-25-16,0 1 0,1-1 15,-1 0-15,25-25 0,-25 25 0,25-24 16,-25-1-16,25 1 0,0-26 15,0 26-15,0-26 0,0 26 0,25-26 16,0 26-16,0-1 0,-1 0 0</inkml:trace>
  <inkml:trace contextRef="#ctx0" brushRef="#br0" timeOffset="47183.81">12105 4663 0,'-25'0'31,"0"25"0,0 0-15,25 0-16,-25-1 15,25 1-15,0 0 16,0 0-16,0 0 16,25 0-16,0-1 15,0-24-15,0 25 16,-1-25-16,1 25 0,0-25 16,0 0-16,0 25 0,0 0 15,-1-25-15,1 24 0,0-24 16,-25 25-16,0 0 15,0 0-15,0 0 16,-25-25-16,0 24 0,1-24 16,-1 0-16,0 25 0,0-25 15,0 0-15,0 0 0,1 0 0,-1 0 16,0 0-16,0 0 0,0 0 0,1 0 16,-1 0-16,0 0 0,0-25 0,0 25 15,1 0-15,24-24 0,-25 24 0,25-25 16,0 0-1,25 25 1,-1 0 0</inkml:trace>
  <inkml:trace contextRef="#ctx0" brushRef="#br0" timeOffset="47727.07">12576 5011 0,'25'0'16,"-25"-25"-16,0 50 62,0-1-46,0 1-16,0 0 15,0 0-15,0 0 0,0-1 16,0 1-16,-25-25 0,25 25 16,0 0-16</inkml:trace>
  <inkml:trace contextRef="#ctx0" brushRef="#br0" timeOffset="48181.07">12254 4663 0,'0'-25'31,"-25"25"16,0 0-32,0 0-15,0 0 0,25 25 16,-25-25-16,1 25 0,24 0 16,-25 0-16</inkml:trace>
  <inkml:trace contextRef="#ctx0" brushRef="#br0" timeOffset="51347.64">2034 6325 0,'-25'0'16,"25"25"15,0-50 47,25 25-62,-25-25-16,25 25 0,0 0 15,-1-24-15,1 24 16,0 0-16,0 0 16,0 0-16,-1 0 15,-24 24-15,25-24 16,-25 25-16,0 0 15,0 0 1,-25-25-16,25 25 0,-24-25 16,-1 24-16,0 1 15,0-25-15,25 25 0,-25-25 16,1 0-16,48 0 47,1 0-32,-25-25-15,25 25 0,0 0 0,0 0 16,-1 0-16,1 0 0,0 0 16,0 0-16,0 25 15,-1-25-15,-24 25 0,25-25 0,0 25 16,-25-1-16,25-24 0,-25 25 0,0 0 16,0 0-16,0 0 0,0-1 15,0 1-15,-25-25 0,25 25 0,-25-25 16,0 25-16,1-25 0,-1 25 0,0-25 15,0 24-15,0-24 0,-24 0 0,24 0 16,0 0-16,-24 0 0,24 0 0,0 0 16,0 0-16,0-24 0,1 24 0,24-25 15,-25 25-15,25-25 0,-25 25 16,25-25-16,0 0 16</inkml:trace>
  <inkml:trace contextRef="#ctx0" brushRef="#br0" timeOffset="52007.28">1141 7218 0,'25'0'47,"0"0"-32,-1 0-15,1 0 0,0-25 16,0 25-16,0 0 0,-1 0 0,1 0 15,0 0-15,0 0 0,24 0 0,-24 0 16,25 0-16,-25 0 0,24-24 0,-24 24 16,25 0-16,-1 0 0,1 0 0,0 0 15,-1-25-15,1 25 0,-1 0 0,1 0 16,24-25-16,-24 25 0,0 0 0,-1 0 16,1 0-16,24 0 0,-24-25 15,-1 25-15,-24 0 0,25 0 0,-1-25 16,1 25-16,0 0 0,-25 0 0,24-24 15,1 24-15,-1 0 0,-24 0 0,25 0 16,-25 0-16,24-25 0,1 25 0,-25 0 16,24 0-16,-24 0 0,25-25 0,-26 25 15,1 0-15,0 0 0,0 0 0,0 0 16,-1 0-16,1 0 0,0 0 16,0 0-16,0-25 0,-1 25 15,1 0-15,0 0 16,0 0-16</inkml:trace>
  <inkml:trace contextRef="#ctx0" brushRef="#br0" timeOffset="52956.44">1488 7665 0,'0'-25'16,"0"0"-1,-25 25 32,25 25-31,-24-25-16,24 25 0,-25-1 15,0 1-15,25 0 16,-25-25-16,25 25 0,0 0 16,-25-25-16,25 24 15,25-24 1,0 0-1,0 0-15,0 25 16,-1-25 0,1 0-16,-25 25 0,25-25 0,-25 25 15,25-25-15,-25 25 0,25-25 0,-25 24 16,24-24-16,-24 25 0,25-25 16,-25 25-16,0 0 15,0 0 1,-25-25-16,1 25 0,-1-25 15,0 24-15,0-24 16,0 0-16,1 0 0,-1 0 0,0 0 16,0 0-16,0 0 0,1-24 15,-1-1-15</inkml:trace>
  <inkml:trace contextRef="#ctx0" brushRef="#br0" timeOffset="53457.74">1637 7317 0,'0'0'0,"25"-24"16,0 24-1,0 0 17,-25 24-17,24-24 1,-24 25-16,0 0 15,0 0 1,0 0 0,-24-25-16,24 24 15,-25 1-15,25 0 16,-25-25-16,0 25 16,50-25 15,0-25-16,0 0-15,-1 25 16,1-25-16,0 25 0,0-24 16,0 24-16,-1 0 0,1 0 15,0 0-15,-25-25 0,25 25 0</inkml:trace>
  <inkml:trace contextRef="#ctx0" brushRef="#br0" timeOffset="53895.85">1910 7813 0,'25'0'63,"-25"-24"-48,25 24-15,-1 0 0,-24-25 16,25 25-16,0 0 0,0 0 16,0-25-16,-1 25 0,1 0 0,0 0 15,0-25-15,0 25 0,-1 0 0,1 0 16,0 0-16,0 0 15</inkml:trace>
  <inkml:trace contextRef="#ctx0" brushRef="#br0" timeOffset="54127.28">2034 7640 0,'0'0'0,"-25"-25"16,25 50 0,0 0-16,0-1 15,0 1-15,0 0 0,0 0 16,0 0-16,0-1 0,25 1 0,-25 0 16,25 0-16,0 0 0,-25-1 0,24 1 15,-24 0-15,25 0 0,0-25 0</inkml:trace>
  <inkml:trace contextRef="#ctx0" brushRef="#br0" timeOffset="54621.99">2356 7516 0,'0'0'0,"0"-25"0,0 0 16,25 0-16,-25 1 16,25 24-16,0 0 15,0 0 1,-1 0-16,1 24 16,0-24-16,-25 25 15,25-25-15,-25 25 0,25-25 0,-25 25 16,24 0-16,-24-1 0,0 1 15,0 0-15,0 0 0,0 0 16,0-1-16,-24-24 0,24 25 0,-25 0 16,0 0-16,25 0 15,-25-25-15,25 24 0,-25-24 0,25 25 16,-24-25 0,48 0 30,1 0-46,-25-25 16,25 25-16,0-24 16,0 24-16,-25-25 0,24 25 0,1 0 15,0-25-15,0 25 0,0-25 16,0 25-16,-1 0 0,1 0 16,0 0-16,0 0 0,0 0 15,-1 0-15</inkml:trace>
  <inkml:trace contextRef="#ctx0" brushRef="#br0" timeOffset="55095.61">2977 7342 0,'0'0'0,"0"25"47,-25 0-32,0-25-15,25 25 16,0-1-16,-25 1 0,25 0 15,0 0 1,0 0-16,25-25 31,0 0-31,0 0 16,-1 0-16,1 0 0,0 0 0,0 0 16,0 0-16,-1 0 0,1 24 15,0-24-15,0 25 0,0 0 16,-1-25-16,-24 25 15,0 0-15,0-1 16,0 1-16,-24-25 0,24 25 16,-25-25-16,0 25 0,0-25 0,25 25 15,-25-25-15,1 0 0,-26 24 0,25-24 16,0 0-16,1 0 0,-1 0 0</inkml:trace>
  <inkml:trace contextRef="#ctx0" brushRef="#br0" timeOffset="55463.51">3299 7516 0,'25'0'16,"-25"-25"-1,25 25-15,-25-25 16,24 25-16,1 0 15,-25-25-15,25 25 0,0 0 0,0 0 16,-25-24-16,24 24 0,1 0 0,0-25 16,0 25-16,0 0 0,-1-25 15,1 25-15,0 0 0,0-25 0,0 25 16</inkml:trace>
  <inkml:trace contextRef="#ctx0" brushRef="#br0" timeOffset="55723.45">3497 7317 0,'0'25'62,"0"0"-62,0 0 16,0 0-16,0-1 16,25 1-16,-25 0 0,25 0 0,-25 0 15,0-1-15,25 1 0,-25 0 0,25 0 16,-25 0-16,24-1 0</inkml:trace>
  <inkml:trace contextRef="#ctx0" brushRef="#br0" timeOffset="56183.15">3820 7367 0,'0'0'0,"0"-25"0,0 0 15,-25 25-15,25 25 63,0 0-63,0 0 15,0 0 1,25-1 0,0 1-1,0-25 1,-1 25-16,1-25 15,0 25-15,0-25 16,-25 25-16,25-25 0,-1 0 16,1 24-16,0-24 0,0 25 15,0-25-15,-1 25 16,1-25-16,-25 25 0,0 0 16,25-25-16,-25 24 15,0 1-15,-25-25 0,0 25 16,1-25-16,24 25 0,-25-25 15,0 0-15,0 25 0,0-25 0,1 0 16,-1 0-16,0 0 0,0 0 0,0 0 16,1 0-16</inkml:trace>
  <inkml:trace contextRef="#ctx0" brushRef="#br0" timeOffset="56415.52">3845 7342 0,'0'-25'16,"0"1"15,25 24-15,-1 0-16,-24-25 0,25 25 0,0 0 15,0-25-15,0 25 0,-1 0 16,1-25-16,0 25 0,0 0 15,0 0-15,-1 0 16</inkml:trace>
  <inkml:trace contextRef="#ctx0" brushRef="#br0" timeOffset="56851.73">4589 6896 0,'-25'0'32,"50"0"-1,-25-25-16,25 25-15,-1 0 0,1 0 16,0 0-16,0-25 0,0 25 16,-1 0-16,1 0 15,0 0-15,0 0 0,0 0 0,-25-25 16,25 25-16,-1 0 0,1 0 16</inkml:trace>
  <inkml:trace contextRef="#ctx0" brushRef="#br0" timeOffset="57064.17">4713 7020 0,'0'0'0,"-25"0"32,50 0-1,0 0-31,-1 0 15,1 0-15,0-25 0,0 25 16,0 0-16,0 0 0,-1 0 0,1 0 16,-25-25-16,25 25 0,0 0 0</inkml:trace>
  <inkml:trace contextRef="#ctx0" brushRef="#br0" timeOffset="64243.58">10939 6548 0,'-25'0'15,"25"-24"-15,-25 24 16,50 0 46,0 0-46,0-25 0,-1 25-16,1 0 0,0 0 15,0 0-15,0 0 0,-1-25 0,1 25 16,0 0-16,0 0 0,0 0 16,0-25-16</inkml:trace>
  <inkml:trace contextRef="#ctx0" brushRef="#br0" timeOffset="64483.25">11063 6350 0,'0'-25'0,"0"50"47,0 0-31,0 0-16,0-1 15,25 1-15,-25 0 0,0 0 0,24 24 16,-24-24-16,0 0 0,0 25 16,25-26-16,-25 1 0,25 0 0</inkml:trace>
  <inkml:trace contextRef="#ctx0" brushRef="#br0" timeOffset="65540.23">11906 6102 0,'0'0'0,"-25"-25"15,25 50 48,0 0-63,0 0 15,0-1-15,0 1 0,0 0 16,0 0-16,0 0 16,0-1-16,0 1 0,25 0 0,-25 0 15,0 0-15,25-1 0,-25 1 0,0 0 16,25 0-16,-25 0 0,0-1 15,0 1-15,0 0 0,0 0 16</inkml:trace>
  <inkml:trace contextRef="#ctx0" brushRef="#br0" timeOffset="65992.86">12179 6028 0,'-25'0'31,"25"24"-31,0 1 16,-25 0-16,1 0 0,24 0 15,0-1-15,-25-24 0,25 25 0,0 0 16,-25 0-16,25 0 0,-25-1 15,25 1-15,-25-25 0,25 25 16,-24 0-16,-1-25 16,25 25-16,-25-25 0,25 24 0,-25-24 15,0 0-15,25 25 16,-24-25-16,48 0 31,-24-25-15,25 25-16,-25-24 0,25 24 15,0 0-15,0 0 0,-1 0 16,1 0-16,0 0 0,-25 24 16,25-24-16,0 0 0,-25 25 15,24-25-15,-24 25 0,25-25 0,-25 25 0,25-25 16,-25 25-16,25-25 0,0 24 0,0-24 16,-1 25-16,1-25 15</inkml:trace>
  <inkml:trace contextRef="#ctx0" brushRef="#br0" timeOffset="66443.88">12502 6325 0,'0'0'0,"0"-25"31,24 25-31,1 0 31,-25 25-31,25-25 0,-25 25 16,0 0-16,25-25 0,-25 25 15,0-1-15,0 1 16,0 0-16,0 0 16,0 0-16,-25-1 15,0-24-15,25 25 0,-25-25 16,25 25-1,-24-25-15,-1 0 32,25 25-32,25-25 31,-1 0-15,1 0-16,0 0 0,0-25 15,0 25-15,-1 0 0,1 0 0,0-25 16,0 25-16,0 0 0,-1 0 0,1 0 15,0 0-15,0 0 16,0 0-16</inkml:trace>
  <inkml:trace contextRef="#ctx0" brushRef="#br0" timeOffset="69720.31">13345 6201 0,'0'-25'0,"0"1"62,-25 48-15,0-24-47,1 25 16,-1 0-1,0 0 1,0-25-16,25 25 0,-25-25 16,25 24-16,-25 1 15,50-25 16,0 25-31,0-25 16,0 0-16,0 0 0,-1 0 16,1 0-16,-25 25 0,25-25 15,0 0-15,-25 25 0,25-25 16,-1 24-16,1-24 16,-25 25-16,0 0 15,-25-25 1,25 25-16,-24-25 0,-1 0 15,0 0-15,0 25 0,0-25 16,1 0-16,-1 0 0,0 0 16,0 0-16,0 0 0,0 0 15,1-25-15,24 0 16</inkml:trace>
  <inkml:trace contextRef="#ctx0" brushRef="#br0" timeOffset="70022.5">13767 6300 0,'0'-24'0,"24"24"47,1 0-32,0 0-15,0 0 16,0 0-16,-1 0 0,1 0 16,0 0-16,-25-25 0,25 25 0,0 0 15,-1 0-15,1 0 0,0 0 16,0 0-16</inkml:trace>
  <inkml:trace contextRef="#ctx0" brushRef="#br0" timeOffset="70258.95">13915 6152 0,'0'-25'31,"0"50"1,0-1-17,0 1-15,0 0 16,0 0-16,0 0 0,0-1 16,25 1-16,-25 0 0,0 0 0,0 0 15,25-1-15,-25 1 0,0 0 0,0 0 16</inkml:trace>
  <inkml:trace contextRef="#ctx0" brushRef="#br0" timeOffset="70571.89">14436 6003 0,'0'-25'16,"0"0"-16,0 0 15,0 50 32,0 0-47,0 0 16,0 0-16,0-1 0,0 1 15,0 0-15,0 0 0,0 0 0,0-1 16,0 1-16,0 0 0,0 0 0,0 0 16,25-1-16,-25 1 0,0 0 15,0 0-15</inkml:trace>
  <inkml:trace contextRef="#ctx0" brushRef="#br0" timeOffset="70990.95">14808 5928 0,'25'-24'16,"-25"-1"-16,-25 25 16,25 25-16,-24-25 15,-1 0-15,25 24 0,-25-24 0,0 25 16,0 0-16,1 0 0,-1 0 15,0-1-15,0 1 16,25 0-16,-25-25 0,25 25 0,-24-25 16,24 25-16,-25-1 0,0-24 15,25 25-15,-25-25 0,25 25 16,-25-25 0,25-25-1,25 25 1,0-25-16,0 25 15,0-24-15,-1 24 16,1 0-16,0 0 16,-25 24-16,25-24 0,0 25 15,-1-25-15,1 25 0,0 0 16,0-25-16,0 25 0,-1-25 16,1 24-16,0-24 0,0 25 0,0-25 15</inkml:trace>
  <inkml:trace contextRef="#ctx0" brushRef="#br0" timeOffset="71489.39">15131 6077 0,'25'-49'31,"-1"49"-31,1 0 16,0 0 0,-25 24-1,25-24-15,-25 25 16,0 0 0,0 0-16,-25 0 15,0-25 1,25 24-16,-25-24 0,1 0 15,48 0 17,1 0-17,0 0-15,0 0 16,0 0-16,-1 0 16,1 25-1,0 0-15,-25 0 16,0 0-1,0-1-15,0 1 16,-25-25 0,25 25-16,-25-25 0,-74 25 31,74-25-31,1 0 0,-1 0 16,0 0-16</inkml:trace>
  <inkml:trace contextRef="#ctx0" brushRef="#br0" timeOffset="72766.78">11658 6772 0,'0'0'0,"25"0"0,0 0 16,0 0-16,-1 0 15,1 0 1,0 0-1,0 0 1,0 0 0,-1 0-16,1 0 15,0 0-15,0 0 16,0 0-16,-1 0 0,1 0 0,0 0 16,0 0-16,0 0 0,-1 0 15,1 0-15,0 0 0,0 0 0,0 0 16,0 0-16,24 0 0,-24 0 0,0 0 15,0 0-15,24 0 0,-24 0 0,0 0 16,24 0-16,-24 0 0,25 0 0,-25 0 16,24-25-16,-24 25 0,25 0 0,-26 0 15,26 0-15,-25 0 0,0 0 0,24 0 16,-24 0-16,0 0 0,24 0 16,-24 0-16,0 0 0,0 0 0,24-25 15,-24 25-15,0 0 0,0 0 0,0 0 16,0 0-16,24 0 0,-24 0 0,0 0 15,0 0-15,-1 0 0,1 0 16,0 0-16,0 0 0,0 0 0,-1 0 0,1 0 16,0 0-16,0 0 0,0 0 0,-1 0 15,1 0-15,0 0 0,0 0 16,0 0-16,-1 0 0,1 0 16,0 0-16,0 0 0,0-25 0,24 25 0,-24 0 15,0 0-15,0 0 0,-1 0 16,1-25-16,0 25 0,0 0 0,0 0 15,-1 0-15,1 0 0,0 0 0,0 0 16,0 0-16,-1 0 0,1 0 0,0 0 16,0 0-16,0 0 0,0 0 0,-1 0 15,1 0-15,0 0 0,0 0 16,0 0-16,-1 0 0,26 0 0,-25-24 16,0 24-16,-1 0 0,26 0 0,-25 0 15,24 0-15,-24 0 0,25 0 0,-25 0 16,-1 0-16,1 0 0,25 0 0,-25 0 15,-1 0-15,1 0 0,0 0 0,0 0 16,0 0-16,-1 0 0,1-25 16,0 25-16,0 0 0,0 0 15,-1 0-15,1-25 16,0 25-16,0 0 0,0 0 16,0 0-16,-1 0 15,1 0-15,0 0 0,0 0 16</inkml:trace>
  <inkml:trace contextRef="#ctx0" brushRef="#br0" timeOffset="73767.36">12427 7243 0,'0'-25'0,"0"0"47,-25 25-16,1 25-15,-1-25-1,25 25-15,-25-25 0,0 25 16,0 0-1,25-1-15,-24-24 16,24 25-16,0 0 16,0 0-1,24-25 1,-24 25-16,25-25 0,0 24 16,0-24-1,-25 25-15,25-25 0,-1 25 16,1 0-16,0 0 15,-25-1-15,0 1 16,0 0 0,0 0-16,-25-25 15,25 25-15,-25-25 0,25 24 16,-24-24-16,-1 0 0,0 0 16,0 0-16,0 0 15,1 0-15,24-24 0,-25 24 16,25-25-16,-25 0 0</inkml:trace>
  <inkml:trace contextRef="#ctx0" brushRef="#br0" timeOffset="74251.82">12700 6896 0,'0'0'16,"25"0"-16,0-25 16,-1 25-1,1 0 1,-25 25-1,25-25-15,-25 25 0,0-1 16,0 1 0,0 0-1,0 0-15,-25-25 16,25 25-16,-25-25 16,25 24-16,-24-24 15,-1 25-15,0-25 16,25 25-16,25-25 47,0 0-32,-1-25-15,1 25 0,0 0 16,0 0-16,0 0 0,-1-25 16,1 25-16,0 0 15,0 0-15</inkml:trace>
  <inkml:trace contextRef="#ctx0" brushRef="#br0" timeOffset="74623.89">12948 7392 0,'-25'0'31,"50"0"16,0 0-47,0 0 15,-1 0-15,1 0 0,0 0 16,0 0-16,0 0 16,-1 0-16,1 0 0,0 0 15</inkml:trace>
  <inkml:trace contextRef="#ctx0" brushRef="#br0" timeOffset="74868.25">13122 7268 0,'0'25'31,"0"-1"-15,0 1-1,0 0-15,0 0 16,24 0-16,-24-1 16,0 1-16,0 0 0,0 0 0,25-25 15,-25 25-15</inkml:trace>
  <inkml:trace contextRef="#ctx0" brushRef="#br0" timeOffset="75356.89">13444 7218 0,'0'0'0,"25"-25"16,-25 1-16,25 24 16,0 0-16,-1 0 15,1 0-15,0 0 0,0 0 16,0 0-16,-25 24 0,24-24 16,-24 25-16,25-25 0,-25 25 15,0 0-15,0 0 0,0-1 16,-25 1-16,25 0 15,-24-25-15,24 25 0,-25 0 0,0-1 16,0-24-16,25 25 16,-25-25-16,1 25 0,-1 0 15,0-25-15,25 25 0,-25-25 16,25 24-16,25-24 47,-25-24-32,25 24-15,0 0 0,-25-25 16,24 25-16,1 0 0,0 0 0,0 0 16,0 0-16,-1-25 0,1 25 15,0 0-15,0 0 0,0 0 16,-1 0-16,1 0 0,0 0 0,0 25 16,0-25-16</inkml:trace>
  <inkml:trace contextRef="#ctx0" brushRef="#br0" timeOffset="75821.69">14139 7169 0,'24'-25'0,"-48"25"32,-1 25-17,0-25-15,25 24 0,-25-24 16,0 25-16,25 0 16,-24-25-1,24 25 1,24-25-16,1 0 15,-25 25-15,25-25 16,0 0-16,-25 24 16,25-24-16,-1 25 15,-24 0-15,25-25 0,-25 25 16,0 0 0,25-25-16,-25 24 0,0 1 15,-25-25 1,25 25-16,-25-25 15,1 25-15,-1-25 0,0 0 16,0 0-16,0 0 0,1 0 16,-1 0-16,0 0 15</inkml:trace>
  <inkml:trace contextRef="#ctx0" brushRef="#br0" timeOffset="76132.05">14436 7293 0,'25'0'31,"0"0"-15,0 0-1,0 0-15,-1 0 16,1 0-16,0 0 16,0 0-16,0 0 0,-1 0 15,1 0-15,0 0 0,0 0 16</inkml:trace>
  <inkml:trace contextRef="#ctx0" brushRef="#br0" timeOffset="76379.47">14560 7169 0,'0'24'32,"0"1"-17,0 0 1,0 0-16,0 0 0,25-1 16,-25 1-16,0 0 0,0 0 15,0 0-15,0-1 0,25-24 16</inkml:trace>
  <inkml:trace contextRef="#ctx0" brushRef="#br0" timeOffset="76891.92">15081 7094 0,'0'-25'15,"0"50"17,0 0-17,0 0 1,0 0-1,0-1 17,0 1-17,25-25-15,0 0 16,-25 25-16,25-25 16,-25 25-16,24-25 15,-24 25-15,25-25 0,-25 24 16,25-24-16,0 25 15,0 0-15,-25 0 16,24-25-16,-24 25 16,0-1-1,0 1 1,-24-25-16,-1 0 16,25 25-16,-25-25 0,0 0 15,0 0-15,1 0 0,-1 0 0,0 0 16,0 0-16,0 0 0,1 0 0</inkml:trace>
  <inkml:trace contextRef="#ctx0" brushRef="#br0" timeOffset="77099.39">15131 7119 0,'0'0'0,"0"-25"0,0 0 16,25 25-1,-25-24 1,24 24-16,1 0 0,0 0 16,0 0-16,0-25 0,-1 25 0,1 0 15,0 0-15,0 0 0,0 0 0,0 0 16,-1 0-16,-24 25 16</inkml:trace>
  <inkml:trace contextRef="#ctx0" brushRef="#br0" timeOffset="78311.23">11832 5804 0,'-25'25'16,"25"0"-1,-25-25-15,25 25 0,-25-25 16,25 25-16,-24-25 16,24 24-16,-25-24 0,25 25 0,0 0 15,-25 0-15,0 0 0,25-1 0,-25 26 16,1-25-16,-1 24 0,0 1 0,25-25 15,-25 24-15,0 1 0,1 0 16,24-1-16,-25 1 0,25-1 0,0 1 16,0 0-16,0-1 0,0 1 0,0-1 15,0 1-15,0 0 0,25-1 0,-1-24 16,-24 25-16,25-1 0,0 1 0,0-25 16,0 24-16,-1 1 0,1-25 0,0 24 15,-25-24-15,25 0 0,0 0 0,-1 24 16,1-24-16,0 0 0,0 0 0,0 0 15,-1-1-15,1 1 0,0 0 16,0 0-16,-25 0 0,25-1 16,-1 1-16</inkml:trace>
  <inkml:trace contextRef="#ctx0" brushRef="#br0" timeOffset="79463.42">15553 5730 0,'0'-25'0,"0"0"31,0 50 1,24 0-17,-24 0 1,25-25-16,-25 24 0,25 1 15,-25 0-15,25 0 0,-25 0 16,25 0-16,-25-1 0,24 1 0,-24 0 16,25 0-16,0 0 0,-25-1 0,25 26 15,0-25-15,-1 0 0,-24 24 0,25-24 16,-25 25-16,25-1 0,-25-24 16,25 25-16,-25-1 0,0 1 0,0-1 15,0 1-15,0 0 0,0-1 0,-25 1 16,25-1-16,-25-24 0,25 25 0,-25 0 15,25-26-15,-24 26 0,-1-25 0,0 0 16,25-1-16,-25 1 0,0 0 0,25 0 16,-24 0-16,-1-25 0,25 24 0,-25 1 15</inkml:trace>
  <inkml:trace contextRef="#ctx0" brushRef="#br0" timeOffset="80283.39">16346 6052 0,'0'0'0,"0"-24"31,-25 24 63,25 24-94,-24-24 15,-1 0 1,25 25-16,-25-25 16,0 25-16,0-25 15,25 25-15,-24-25 0,-1 25 16,0-25-16,25 24 0,-25-24 16,25 25-1,25-25 1,0 0-1,0 0-15,-1 0 0,1 0 16,0 25-16,0-25 16,0 25-16,-1-25 0,1 25 15,0-25-15,-25 24 16,25-24-16,0 25 0,-25 0 16,25-25-16,-25 25 15,0 0-15,0-1 16,-25-24-16,0 0 15,25 25 1,-25-25-16,0 0 0,0 0 16,1 25-16,-1-25 0,0 0 15,0 0-15,0 0 0,1 0 16,-1 0-16,0 0 16,25-25-16,-25 25 15,25-25 1,-25 25-1</inkml:trace>
  <inkml:trace contextRef="#ctx0" brushRef="#br0" timeOffset="80840.66">16446 5978 0,'24'0'15,"-48"0"63,-1 0-62,0 0 0,0 0-16,0 0 15,0 25-15,1-25 16,-1 25-16</inkml:trace>
  <inkml:trace contextRef="#ctx0" brushRef="#br0" timeOffset="94059.11">8558 6548 0,'-25'0'0,"25"-24"0,-25 24 16,25-25-16,0 0 16,-25 25-16,25-25 0,0 0 15,0 1 1,0 48 46,0 1-46,-25 0-16,25 0 0,0 0 0,0-1 16,0 1-16,0 0 0,0 25 0,0-26 15,0 1-15,0 25 0,0-25 0,0-1 16,0 1-16,0 0 0,0 25 0,0-25 15,0-1-15,0 1 0,0 0 0,25 0 16,-25 0-16,0-1 0,0 1 16,25-25-16,-25 25 0</inkml:trace>
  <inkml:trace contextRef="#ctx0" brushRef="#br0" timeOffset="94582.89">8880 6474 0,'0'0'0,"0"-50"32,0 26-32,-25 24 15,25 24 1,-25-24-16,25 25 15,-24 0-15,24 0 0,-25 0 16,25-1-16,-25 1 0,25 0 0,-25-25 16,25 25-16,-25 0 0,25-1 0,-24 1 15,-1 0-15,0 0 0,0 0 16,0-25-16,25 24 16,-24-24-16,24 25 0,-25-25 0,0 25 15,0-25-15,0 25 16,25-50 15,25 25-15,-25-25-16,25 25 15,0 0-15,0 0 16,-1 0-16,1 0 16,0 0-16,0 25 0,0-25 15,-1 25-15,1-25 16,0 0-16,0 25 0,0-25 0,-1 25 15,1-25-15,25 0 0,-25 0 0,-1 24 16,1-24-16,0 0 0,0 0 0,0 25 16,0-25-16,-1 0 0,1 0 15,0 0-15</inkml:trace>
  <inkml:trace contextRef="#ctx0" brushRef="#br0" timeOffset="94875.49">9252 6796 0,'25'0'16,"-25"25"46,0 0-46,0 0-16,0 0 0,0 0 15,0-1-15,0 1 16,0 0-16,0 0 0,0 0 0,0-1 16,0 1-16,0 0 0,0 0 0,0 0 15,0-1-15,0 1 0</inkml:trace>
  <inkml:trace contextRef="#ctx0" brushRef="#br0" timeOffset="99740.6">4366 8533 0,'0'-25'0,"0"0"16,24 25 0,-24-25-16,0 1 15,0-1 16,0 0 16,0 0-31,0 0 15,0 1 16,0 48 16,0 1-32,0 0-31,0 0 15,0 0-15,0-1 16,25 1-16,-25 25 0,0-25 0,25 24 16,-25-24-16,0 25 0,25-1 15,-25-24-15,0 25 0,0-26 0,25 26 16,-25-25-16,0 24 0,0-24 0,0 0 16,24 0-16,-24 0 0,0 0 15</inkml:trace>
  <inkml:trace contextRef="#ctx0" brushRef="#br0" timeOffset="100127.22">4415 8409 0,'0'0'0,"-49"-50"16,49 25-16,0 1 0,-25 24 15,25-25-15,0 0 16,25 0-16,-25 0 16,24 25-16,1-24 15,0 24-15,0-25 16,0 25-16,-1 0 0,1 0 15,0 0-15,-25 25 0,25-25 16,0 24-16,-1 1 0,1 0 16,-25 0-16,0 0 0,25-1 0,-25 1 15,0 0-15,0 0 0,0 0 0,-25-1 16,25 1-16,-25 0 0,25 0 0,-24-25 16,-1 25-16,0-1 0,0 1 15,0-25-15,1 25 0</inkml:trace>
  <inkml:trace contextRef="#ctx0" brushRef="#br0" timeOffset="100892.48">4663 8731 0,'25'0'16,"-25"25"62,0 0-78,0 0 15,0-1-15,0 1 0,25-25 16,-25 25-16,0 0 0,25 0 16,-25-1-16,24-24 15,-24 25-15,25-25 0,-25 25 16,25-25 0,-25-25-16,25 0 15,-25 1-15,0-1 0,0 0 16,25 0-16,-25 0 0,0 1 15,0-1-15,0 0 0,0 0 0,0 0 16,0 1-16,0-1 16,25 50 15,-25-1-31,24-24 0,-24 25 16,0 0-16,25 0 0,-25 0 15,25-1-15,-25 1 0,25-25 0,-25 25 16,0 0-16,25-25 0,-25 25 0,24-25 15,-24 24-15,25-24 0,0 0 16,0-24 0,-25-1-16,25 0 15,-25 0-15,0 0 0,24 1 0,-24-1 16,0-25-16,0 25 0,0-24 0,0-1 16,0 25-16,0-24 0,0-1 0,-24 25 15,24-24-15,0 24 0,0 0 0,-25 0 16,25 1-16,0-1 0,-25 25 0,25 25 31,0-1-15,0 1-16,0 0 0,0 0 0,0 0 15,25 24-15,-25 1 0,0-25 16,0 24-16,25 1 0,-25-25 0,0 24 16,24-24-16,-24 0 0,25 0 0,-25 24 15,25-24-15,0-25 0,-25 25 0,25 0 16,-1-25-16,1 24 0</inkml:trace>
  <inkml:trace contextRef="#ctx0" brushRef="#br0" timeOffset="101065.9">5035 8682 0,'0'0'0,"-24"0"0,-26 0 31,75 0-15,0 0-16,-1 0 16,1-25-16,25 25 0,-25-25 0</inkml:trace>
  <inkml:trace contextRef="#ctx0" brushRef="#br0" timeOffset="101464.37">6400 8632 0,'-25'-149'31,"25"100"-31,0 24 0,0 0 16,-25 0-16,25 0 0,0 1 0,0-1 15,0 0-15,0 0 16,0 50 15,0 0-15,0 0-16,0-1 0,0 1 0,0 0 15,0 0-15,0 24 0,0-24 0,25 0 16,-25 25-16,0-26 0,25 1 0,-25 0 16,24 0-16,-24 0 0,0 24 0,25-49 15,-25 25-15,0 0 0,0 0 0,25-25 16,-25 24-16</inkml:trace>
  <inkml:trace contextRef="#ctx0" brushRef="#br0" timeOffset="101632.08">6648 8260 0,'0'0'0,"0"-25"16,0 0-16</inkml:trace>
  <inkml:trace contextRef="#ctx0" brushRef="#br0" timeOffset="102739.84">6424 8310 0,'0'24'15,"-24"-24"-15,-1 0 0,25 25 16,-25-25-16,0 0 0,0 25 16,1-25-16,-1 0 0,25 25 0,-25-25 15,0 0-15,0 0 0,25 25 16,25-50 15,0 25-31,0 0 0,0-25 0,24 25 16,-24 0-16,25-25 0,-26 25 0,1 0 15,0-25-15,0 25 0,0 0 0,-1 0 16,-24 25 0,-24 0-16,-1-25 15,0 25-15,0-25 0,0 25 0,1-25 16,-1 24-16,0 1 0,0-25 0,0 25 16,1-25-16,24 25 15,-25-25-15,25 25 16,25-25-16,-1 0 15,1 0-15,0 0 16,0 0-16,0 0 0,-1 24 16,-24 1-1,-24 0 1,24 0-16,-25-25 16,25 25-16,0-1 31,25-24-31,-1 0 15,-24 25 1,25-25-16,-25 25 16,0 0-1,0 0 1,25-25 0</inkml:trace>
  <inkml:trace contextRef="#ctx0" brushRef="#br0" timeOffset="103363.62">7392 8310 0,'25'-50'15,"-50"75"48,0-25-47,25 25-16,-25-25 0,0 24 15,1 1-15,-1 0 16,25 0-1,25-25 1,-1 0 0,1 25-16,0-25 0,25 24 15,-26 1-15,1-25 16,0 25-16,0-25 0,-25 25 16,25-25-16,-25 25 0,24-25 0,-24 24 15,25-24-15,-25 25 0,0 0 16,0 0-1,-25-25-15,1 25 16,-1-25-16,0 0 0,0 24 16,0-24-16,1 0 0,-1 0 0,0 0 15,0 0-15,0 0 0,-24 0 16,24 0-16,0 0 0,0-24 16,1 24-16,-1-25 0</inkml:trace>
  <inkml:trace contextRef="#ctx0" brushRef="#br0" timeOffset="103705.07">7888 8458 0,'0'0'0,"-25"0"16,0-24-1,50 24 32,0 0-31,0 0-1,-1 0-15,1 0 16,0 0-16,0 0 16,0 0-16,0 0 15,-1 0-15</inkml:trace>
  <inkml:trace contextRef="#ctx0" brushRef="#br0" timeOffset="103879.9">7888 8582 0,'0'0'0,"25"0"31,-1 0-31,1 0 16,0 0-16,0 0 15,0 0-15,0 0 0,-1 0 16</inkml:trace>
  <inkml:trace contextRef="#ctx0" brushRef="#br0" timeOffset="104420.01">8632 8285 0,'0'0'0,"-25"0"16,0 0-1,25 25 1,0-1 0,0 1-16,0 0 15,25 0-15,-25 0 16,25-1-16,-25 1 0,25-25 15,-25 25-15,25 0 0,-1 0 16,1-1-16,0-24 16,0 0-16,0 0 15,-1 0-15,1-24 16,0-1-16,0 0 16,0 0-16,-1 0 15,-24 1-15,0-1 0,25 25 0,-25-25 16,0 0-16,0 0 0,0 1 15,0-1-15,-25 0 0,25 0 16,-24 0-16,-1 25 0,25-24 16,-25 24-16,0 0 15,0 0-15,1 0 16,-1 0-16,25 24 0,-25-24 16,0 0-16,25 25 0,-25-25 0,1 25 15,-1 0-15,0 0 16,25-1-16,-25 1 0,25 0 15,0 0-15,0 0 0,0-1 16,25 1-16</inkml:trace>
  <inkml:trace contextRef="#ctx0" brushRef="#br0" timeOffset="104730.22">9277 8508 0,'0'0'0,"0"25"15,0 0-15,0-1 16,25-24 0,-25 25-16,0 0 0,0 0 15,0 0-15,-25-25 0,25 24 16,0 1-16,-25 0 0,25 0 16,-25 0-16</inkml:trace>
  <inkml:trace contextRef="#ctx0" brushRef="#br0" timeOffset="106247.79">2753 9748 0,'0'-25'16,"0"1"-16,-24-1 15,24 0 1,0 0 0,-25 25-1,25-25-15,0 50 47,0 0-31,0 0-1,25-25-15,-25 25 0,0-1 0,0 1 16,0 0-16,24 0 0,-24 0 16,0-1-16,0 1 0,0 0 15,0 0-15,0 0 0,25-1 0,-25 1 16,0 0-16,0 0 0,0 0 0,0 0 16,0-1-16,0 1 0,0 0 0,0 0 15</inkml:trace>
  <inkml:trace contextRef="#ctx0" brushRef="#br0" timeOffset="106706.9">3026 9575 0,'0'0'0,"25"0"0,-25-25 0,25 25 15,-25 25 17,0-1-32,-25 1 15,25 0-15,-25 0 0,25 0 16,-25-25-16,1 24 0,24 1 0,-25 0 16,0 0-16,0-25 0,25 25 0,-25-1 15,1 1-15,-1 0 16,25 0-16,-25 0 0,25-1 15,-25-24-15,25-24 63,25 24-63,-25-25 16,25 25-16,0 0 15,-1 0-15,1 0 16,0 0-16,0 25 0,0-25 15,-1 24-15,1 1 0,25-25 16,-25 25-16,-1-25 0,1 25 16,0-25-16,0 0 0,0 25 0,-1-25 15,1 0-15,0 0 0,0 25 0,24-25 16</inkml:trace>
  <inkml:trace contextRef="#ctx0" brushRef="#br0" timeOffset="106960.31">3572 9897 0,'0'25'47,"0"0"-32,0-1-15,0 1 16,0 0-16,0 0 0,0 0 16,0 0-16,0-1 0,0 1 0,25 0 15,-25 0-15,0 0 0,24-1 0,-24 1 16</inkml:trace>
  <inkml:trace contextRef="#ctx0" brushRef="#br0" timeOffset="107360.58">4415 9823 0,'0'-25'62,"25"25"-62,0 0 16,0 0-16,-1 0 15,1 0-15,0 0 0,0 0 0,0 0 16,-1 0-16,1 0 0,0 0 16,0 0-16,0 0 0</inkml:trace>
  <inkml:trace contextRef="#ctx0" brushRef="#br0" timeOffset="107555.06">4465 9947 0,'0'0'16,"25"0"15,-1 0-31,1 0 15,0 0-15,0 0 16,0 0-16,-1 0 0,1 0 0,25 0 16,-25-25-16</inkml:trace>
  <inkml:trace contextRef="#ctx0" brushRef="#br0" timeOffset="108726.64">6077 9153 0,'-25'0'31,"25"-25"0,25 25-15,0 0-16,0 0 16,-25-25-16,25 25 15,-1 0-15,1 0 16,0 0-16,0 0 0,-25 25 15,25-25-15,-1 25 0,1 0 16,-25 0 0,0-1-16,-25-24 15,25 25-15,-24-25 0,-1 0 16,0 25-16,0-25 0,0 0 16,25 25-16,-24-25 15,48 0 32,1 0-47,0 0 16,0 0-16,0 0 0,-1 0 15,1 25-15,0-1 16,0-24-16,-25 25 0,25-25 16,-25 25-16,24 0 0,-24 0 15,0-1-15,-24-24 16,-1 25-16,0-25 0,25 25 15,-25-25-15,0 0 0,1 25 16,-1-25-16,0 0 0,-25 0 0,26 25 0,-1-25 16,0 0-16,0 0 0,0 0 15,1 0-15,-1 0 0,0 0 16,25-25-16</inkml:trace>
  <inkml:trace contextRef="#ctx0" brushRef="#br0" timeOffset="109538.93">5507 9798 0,'0'0'0,"-25"0"16,50 0 31,-1 0-32,1 0-15,0 0 16,0 0-16,0 0 15,-1 0-15,1 0 0,0 0 16,0 0-16,0-25 16,-1 25-16,1 0 0,0 0 0,0 0 15,0 0-15,0 0 0,24 0 0,-24-25 16,0 25-16,0 0 0,-1 0 0,26 0 16,-25 0-16,0 0 0,24 0 0,-24 0 15,0-25-15,24 25 0,-24 0 0,0 0 16,25 0-16,-26 0 0,1 0 0,0 0 15,25 0-15,-26 0 0,1 0 0,0-24 16,0 24-16,0 0 0,-1 0 0,1 0 16,0 0-16,0 0 0,0 0 0,-1 0 15,1 0-15,0 0 0,0 0 0,0 0 16,0 0-16,-1 0 0,1 0 0,0 0 16,0-25-16,0 25 15,-1 0-15,1 0 0,0 0 0,0 0 16,0 0-16,-1 0 0,1 0 0,0 0 15,0 0-15,0 0 0,-1 0 16,1 0-16,0 0 0,0 0 0,0 0 16,-1 0-16,1-25 0,0 25 15,0 0-15,0 0 0,-1 0 16,1 0-16,0 0 0,0-25 16,0 25-16,-1 0 15,1 0-15,0 0 0,0 0 16</inkml:trace>
  <inkml:trace contextRef="#ctx0" brushRef="#br0" timeOffset="110723.84">5631 10269 0,'0'-25'15,"0"1"17,-25 24 46,25 24-78,-25-24 0,25 25 15,-25-25-15,25 25 16,-25 0-16,25 0 0,0-1 16,0 1-16,0 0 15,0 0-15,0 0 16,25-1-16,-25 1 0,25-25 15,-25 25-15,25-25 0,0 25 16,-1-25-16,1 0 0,0 0 16,0 0-16,0-25 0,-1 0 15,1 25-15,0 0 0,-25-25 0,25 25 16,-25-24-16,25-1 0,-25 0 16,0 0-16,0 0 0,0 1 0,0-1 15,0 0-15,0 0 0,0 0 0,-25 1 16,25-1-16,-25 0 0,0 25 0,25-25 15,-25 0-15,1 25 0,-1-24 0,0 24 16,0 0-16,0 0 16,1 0-16,24 24 0,-25 1 15,0-25-15,25 25 0,-25 0 0,0 0 16,25-1-16,-24 1 0,24 0 0,0 0 16</inkml:trace>
  <inkml:trace contextRef="#ctx0" brushRef="#br0" timeOffset="111040.86">6127 10269 0,'0'-25'31,"25"25"-15,-1 0 0,-24-24-16,25 24 0,0 0 15,0 0-15,0 0 0,-1 0 0,1 0 16,0 0-16,0-25 0,0 25 15,-1 0-15,1 0 0,0 0 16</inkml:trace>
  <inkml:trace contextRef="#ctx0" brushRef="#br0" timeOffset="111263.77">6276 10096 0,'0'0'16,"-25"0"0,25 24-1,0 1 1,0 0-16,0 0 16,25 0-16,-25-1 0,0 1 15,24 0-15,-24 0 0,0 0 0,0-1 16,0 1-16,0 0 0</inkml:trace>
  <inkml:trace contextRef="#ctx0" brushRef="#br0" timeOffset="111704.35">6648 10170 0,'0'0'0,"-25"0"16,25 25 0,0 0-1,0-1 1,0 1-16,0 0 0,25-25 16,-25 25-16,0 0 0,24-1 15,-24 1-15,0 0 16,25-25-16,-25 25 0,25 0 15,0-25-15,0 0 16,-1 0-16,1 0 0,0 0 16,0-25-16,0 25 0,0-25 15,-1 0-15,1 0 0,-25 1 16,25-1-16,-25 0 0,0 0 16,0 0-16,0 1 0,0-1 0,-25 0 15,25 0-15,-25 25 0,25-25 0,-24 1 16,-1 24-16,25-25 0,-25 25 0,0 0 15,0 0-15,0 0 0,1 0 16,-1 25-16,25-1 16,-25-24-16,25 25 0,-25-25 0,25 25 15,-25 0-15,25 0 0</inkml:trace>
  <inkml:trace contextRef="#ctx0" brushRef="#br0" timeOffset="111974.61">7094 10269 0,'0'-25'15,"0"1"-15,25 24 16,0 0-16,0-25 15,-1 25-15,1 0 16,0 0-16,0 0 0,0 0 16,-1 0-16,1 0 0,0 0 0,0 0 15,0 0-15,-1 0 16</inkml:trace>
  <inkml:trace contextRef="#ctx0" brushRef="#br0" timeOffset="112191.14">7342 10071 0,'-25'0'31,"25"25"-15,0-1-16,0 1 15,0 0-15,0 0 0,0 0 16,0-1-16,0 1 16,0 0-16,0 0 0,0 0 0,0-1 15</inkml:trace>
  <inkml:trace contextRef="#ctx0" brushRef="#br0" timeOffset="112615.62">7689 10071 0,'0'-25'16,"0"50"31,0 0-32,0-1 1,0 1 15,25-25-31,-25 25 16,25-25-16,0 0 16,-25 25-16,25-25 15,-1 0-15,-24 25 16,25-25-16,-25 24 0,25-24 15,-25 25-15,25-25 16,-25 25-16,0 0 16,0 0-1,0-1-15,-25-24 16,0 25-16,0-25 16,1 0-16,-1 25 0,0-25 0,0 0 15</inkml:trace>
  <inkml:trace contextRef="#ctx0" brushRef="#br0" timeOffset="112799.12">7714 10071 0,'0'0'0,"0"-25"0,25 25 16,-25-25-16,25 0 15,0 25 1,-1 0-16,1 0 0,0-25 0,0 25 15,0 0-15,-1 0 0,1 0 16,25-24-16</inkml:trace>
  <inkml:trace contextRef="#ctx0" brushRef="#br0" timeOffset="113143.14">8607 9723 0,'25'0'31,"0"0"-31,0 0 16,-1 0-16,1 0 0,0 0 15,0 0-15,0 0 16,-1 0-16</inkml:trace>
  <inkml:trace contextRef="#ctx0" brushRef="#br0" timeOffset="113315.71">8632 9847 0,'0'0'0,"25"0"15,0 0-15,-1 0 16,1 0-16,0 0 0,0 0 16,0 0-16,-1 0 0,1 0 0</inkml:trace>
  <inkml:trace contextRef="#ctx0" brushRef="#br0" timeOffset="114091.59">9500 9376 0,'-25'0'32,"25"-25"-32,25 25 31,0-24-31,0 24 16,0 0-16,-1 0 0,1 0 15,0 0-15,0 0 16,0 0-16,-1 0 15,-24 24-15,25 1 16,-25 0-16,0 0 16,-25-25-16,1 25 0,-1-25 15,0 24-15,0-24 0,25 25 16,-25-25-16,50 0 47,0 0-32,0 0-15,0 0 0,-25 25 16,24-25-16,1 0 0,-25 25 16,25-25-16,-25 25 0,0-1 15,25 1-15,-25 0 16,0 0 0,-25-25-16,25 25 15,-25-25-15,0 24 0,1-24 16,-1 0-16,0 0 15,0 0-15,0 0 0,1 0 16,-1 0-16,0-24 0,0 24 16,25-25 15</inkml:trace>
  <inkml:trace contextRef="#ctx0" brushRef="#br0" timeOffset="114484.17">10096 9252 0,'0'0'16,"24"-25"-1,-24 50 32,0 0-31,0 0-16,0 0 15,0-1-15,-24 1 0,24 25 0,0-25 16,-25-1-16,25 26 0,-25-25 0,25 24 16,-25 1-16,25-25 0,-25 24 0,0-24 15,25 25-15,-24-25 0,-1 24 0,25-24 16,-25 0-16,25 24 0,-25-24 0,25 0 16,0 0-16</inkml:trace>
  <inkml:trace contextRef="#ctx0" brushRef="#br0" timeOffset="114979.75">10269 9475 0,'0'-24'15,"0"48"48,0 1-47,0 0-1,0 0 1,25-25-1,-25 25-15,25-25 16,-25 24-16,25-24 16,-1 25-16,1-25 15,0 0-15,-25 25 16,25-25-16,0 0 16,-25 25-16,24-25 0,1 25 15,-25-1 1,25-24-16,-25 25 15,0 0 1,0 0 0,-25-25-16,0 0 15,1 25-15,-1-25 16,0 0-16,0 0 0,0 0 0,1 0 0,-26 0 16</inkml:trace>
  <inkml:trace contextRef="#ctx0" brushRef="#br0" timeOffset="115224.13">10294 9500 0,'0'0'0,"-25"0"0,25-25 16,25 25 15,-25-24-16,25 24-15,0 0 0,-1 0 16,1 0-16,0 0 0,0 0 16,-25-25-16,25 25 0,-1 0 0,1 0 15,0 0-15,0 0 0,0 0 16,-25-25-16,24 25 0</inkml:trace>
  <inkml:trace contextRef="#ctx0" brushRef="#br0" timeOffset="116359.96">2406 9227 0,'0'-24'15,"-25"24"-15,25-25 16,0 0-16,0 0 16,0 50 46,0 0-46,0 0-1,0-1-15,0 1 0,0 0 0,0 25 16,0-26-16,0 26 0,0-25 0,25 24 16,-25-24-16,0 25 0,0-1 0,25 1 15,-25-25-15,0 24 0,0 1 0,25 0 16,-25-26-16,0 26 0,24 0 0,-24-1 15,0 1-15,25 0 0,-25-1 0,0 1 16,0-1-16,0 1 0,0 0 0,0-1 16,0 1-16,0-1 0,0 1 0,25 0 15,-25-1-15,0-24 0,0 0 0,0 24 16,0-24-16,25 0 0,-25 0 0,0 0 16</inkml:trace>
  <inkml:trace contextRef="#ctx0" brushRef="#br0" timeOffset="118374.82">2381 9351 0,'0'-24'15,"0"-1"1,25 25 0,0 0-1,-25-25-15,25 25 0,-1 0 16,1 0-1,0 0 1,0 0-16,0 0 16,-1 0-16,1 0 0,0-25 15,0 25-15,0 0 0,0 0 0,24 0 16,-24-25-16,0 25 0,0 0 16,24 0-16,-24-24 0,25 24 0,-26 0 15,26 0-15,-25 0 0,24 0 0,1-25 16,-25 25-16,24 0 0,-24 0 0,25 0 15,-25 0-15,24 0 0,-24 0 0,0 0 16,0 0-16,-1 0 0,26 0 0,-25 0 16,0 0-16,-1 0 0,26 0 15,-25 0-15,0 0 0,0-25 0,24 25 0,-24 0 16,0 0-16,24 0 0,-24-25 0,0 25 16,0 0-16,24 0 0,26-25 15,-26 25-15,-24 0 16,0 0-16,0 0 0,24-24 0,-24 24 15,0 0-15,0 0 0,24 0 0,-24 0 16,0 0-16,0 0 0,0 0 0,-1 0 16,1-25-16,25 25 0,-25 0 0,-1 0 15,1 0-15,0 0 0,0 0 0,0 0 16,-1 0-16,1 0 0,0 0 0,25 0 16,-25 0-16,-1 0 0,1 0 0,0-25 15,0 25-15,0 0 0,-1 0 16,26 0-16,-25 0 0,0 0 0,-1 0 15,1-25-15,25 25 0,-25 0 0,24 0 16,-24 0-16,0 0 0,0-25 16,24 25-16,-24 0 0,0 0 0,0 0 15,-1 0-15,1 0 0,0 0 0,0 0 16,0 0-16,-1 0 0,1 0 0,0 0 16,0-25-16,0 25 0,-1 0 0,1 0 15,0 0-15,0 0 0,0 0 16,0 0-16,-1 0 0,1-24 0,0 24 15,0 0-15,0 0 0,-1 0 0,1 0 16,0 0-16,0 0 0,0 0 0,24 0 16,-24 0-16,0 0 0,0-25 0,-1 25 15,1 0-15,0 0 0,0 0 16,0 0-16,-1 0 0,1 0 0,0 0 16,0 0-16,0-25 0,-1 25 15,1 0-15,0 0 0,0 0 0,0 0 16,-1 0-16,1 0 0,0 0 0,0 0 15,0 0-15,-1 0 0,1 0 16,0 0-16,0 0 0,0 0 16,0 0-16,-1 0 0,1-25 15,0 25-15,0 0 0,0 0 16,-1 0-16,1 0 0,0 0 0,0 0 16,0-25-16,-1 25 0,1 0 0,0 0 15,25 0-15,-26 0 0,1 0 0,0 0 16,0 0-16,0 0 0,24 0 0,-24-24 0,0 24 15,0 0-15,-1 0 0,1 0 16,0 0-16,25 0 0,-26 0 0,1-25 16,0 25-16,0 0 0,24 0 0,-24 0 15,0 0-15,0 0 0,24 0 0,-24-25 16,0 25-16,0 0 0,0 0 0,0 0 16,-1 0-16,1 0 0,0 0 15,0 0-15,0 0 0,-1 0 0,1 0 16,0 0-16,0 0 0,24 0 15,-24 0-15,0 0 0,0-25 0,24 25 16,-24 0-16,25 0 0,-25 0 0,24 0 16,-24 0-16,25-25 0,-26 25 15,26 0-15,-25 0 0,0 0 0,24 0 16,-24 0-16,0 0 0,0 0 0,-1 0 16,1 0-16,0 0 0,0 0 0,0 0 15,0 0-15,-1 0 0,1 0 0,25 0 16,-25 0-16,-1 0 0,1 0 0,25 0 15,-25-24-15,-1 24 0,1 0 0,0 0 16,25 0-16,-26 0 0,1 0 0,0 0 16,0 0-16,0 0 0,24-25 0,-24 25 15,0 0-15,24 0 0,-24 0 16,0 0-16,0 0 0,24 0 0,-24 0 16,0 0-16,0 0 0,0 0 0,24 0 15,-24 0-15,0 0 0,0 0 0,0 0 16,-1 0-16,26 0 0,-25 0 0,0 0 15,-1 0-15,1 0 0,0 0 0,0 0 16,0-25-16,-1 25 16,1 0-16,0-25 15,0 25-15,0 0 16,-1 0-16,1 0 0,0 0 16,0 0-16,0 0 0,-1 0 0,1 0 15,0 0-15,0 0 16,0 0-16,-1 0 0,1 0 15,-25 25 95,0 0-110,0 0 15,0-1-15,0 1 16,25-25-16,-25 25 0,0 0 0,0 0 16,25-25-16,-25 24 0,0 1 0,0 0 15,25 0-15,-25 0 0,0-1 0,24 1 16,-24 0-16,0 0 0,0 25 0,25-26 16,-25 1-16,0 0 0,0 25 0,0-26 15,0 26-15,0-25 0,0 0 0,0 24 16,0-24-16,0 25 0,0-26 0,0 26 15,0 0-15,0-26 0,0 26 0,0-25 16,0 24-16,0-24 0,0 25 0,0-25 16,0 24-16,0 1 0,0-25 0,0 24 15,0 1-15,0-25 0,0 24 0,0-24 16,25 25-16,-25-25 0,0 24 0,0-24 16,0 25-16,0-26 0,0 1 15,0 0-15,-25 0 0,25 0 0</inkml:trace>
  <inkml:trace contextRef="#ctx0" brushRef="#br0" timeOffset="120051.1">2604 10964 0,'25'0'93,"0"0"-93,0 0 16,0 0-16,0 0 0,-1 0 16,26 0-16,-25 0 0,0 0 0,24 0 15,-24 0-15,25 0 0,-26 0 0,26 0 16,0 0-16,-26 0 0,26 0 0,-25 0 15,24 0-15,-24 0 0,25 0 0,-25 0 16,-1 0-16,26 0 0,-25 0 0,24 0 16,-24 0-16,25 0 0,-25-25 0,-1 25 15,26 0-15,-25 0 0,25 0 16,-26 0-16,26 0 0,-25 0 0,24-25 16,1 25-16,-25 0 0,24 0 0,1 0 15,0 0-15,-26 0 0,26 0 0,0 0 16,-1 0-16,-24-25 0,25 25 0,-1 0 15,1 0-15,-25 0 0,24 0 0,1 0 16,-25 0-16,24 0 0,1 0 0,-25 0 16,24 0-16,51 0 15,-51 0-15,1 0 0,-25 0 0,24 0 16,1 0-16,-1 0 0,-24 0 0,25 0 16,-1 0-16,1 0 0,0 0 15,-1 0-15,-24 0 0,25 0 0,-1 0 0,1 0 16,-25 0-16,24 0 0,1 0 15,-1 0-15,-24-25 0,25 25 0,0 0 16,-1 0-16,-24 0 0,25 0 0,-1 0 16,1-24-16,-1 24 0,1 0 0,0 0 15,-26 0-15,26 0 0,0 0 0,-1 0 16,-24 0-16,25 0 0,-1 0 0,-24-25 16,25 25-16,-1 0 0,-24 0 0,25 0 15,-26 0-15,26 0 0,0 0 0,-25 0 16,24 0-16,-24 0 0,25-25 15,-1 25-15,-24 0 0,25 0 0,-26 0 16,26 0-16,-25 0 0,24 0 0,-24 0 0,25-25 16,-1 25-16,-24 0 0,25 0 0,-25 0 15,24 0-15,1-25 0,-25 25 16,24 0-16,1 0 0,-25 0 0,24-24 16,-24 24-16,25 0 0,-26 0 0,26 0 15,-25 0-15,0 0 0,0 0 0,-1 0 16,1 0-16,0 0 0,0 0 0,0 0 15,24 0-15,-24-25 0,0 25 0,0 0 16,24 0-16,-24 0 0,25-25 0,-1 25 16,-24 0-16,25 0 0,-1 0 0,-24-25 15,25 25-15,-1 0 0,-24 0 16,25 0-16,-26 0 0,26-25 0,-25 25 16,24 0-16,-24 0 0,25 0 0,-25 0 15,24 0-15,-24 0 0,25 0 0,-25 0 16,24-24-16,1 24 0,-25 0 0,24 0 15,1 0-15,-1 0 0,-24-25 0,25 25 16,-1 0-16,1 0 0,-25 0 0,24-25 16,-24 25-16,25 0 0,-1 0 0,-24 0 15,25 0-15,-25-25 0,24 25 0,-24 0 16,25 0-16,-1 0 0,-24 0 0,25-25 16,-25 25-16,-1 0 0,26 0 15,-25 0-15,0 0 0,-1 0 0,1 0 0,0 0 16,0 0-16,0 0 15,-25-24-15,24 24 0,1 0 16,0 0-16,0 0 0,0 0 0,24 0 16</inkml:trace>
  <inkml:trace contextRef="#ctx0" brushRef="#br0" timeOffset="125227.18">1339 11658 0,'-49'25'32,"49"0"-32,0 0 15,-25-25-15,25 24 0,-25-24 16,25 25-16,-25-25 16,25 25-16</inkml:trace>
  <inkml:trace contextRef="#ctx0" brushRef="#br0" timeOffset="125875.61">1240 11807 0,'-49'-50'15,"49"26"-15,-25-1 16,25 0-16,0 0 0,0 0 15,-25 1-15,25-1 0,0 0 16,0 0-16,0 0 0,-25 25 16,25-24-16,0-1 15,0 50 17,0-1-17,0 1 1,0 0-1,0 0-15,0 0 0,0-1 16,0 1-16,25 0 0,-25 0 0,0 0 16,25-1-16,-25 1 0,0 0 0,0 0 15,25 24-15,-25-24 0,0 0 0,0 0 16,0 0-16,0-1 0,0 1 0,0 0 16,0 0-16,0 0 0,0-1 15,0-48 1,0-1-16,0 0 15,0 0-15,0 0 0,0 1 16,0-1-16,0-25 0,0 25 0,0 1 16,0-26-16,0 25 0,-25 0 0,25 1 15,0-26-15,0 25 0,0 0 0,-25 25 16,25-24-16,0-1 0,-25 25 0,25-25 16,0 0-16,0 50 46,25-25-46,-25 25 16,25-25-16,-25 25 0,25-1 16,-1 1-16,-24 0 0,25-25 15,-25 25-15,25-25 0,-25 25 0,25-1 16,0 1-16,-1-25 16,-24 25-16,25-25 0,-25 25 15,25-25-15</inkml:trace>
  <inkml:trace contextRef="#ctx0" brushRef="#br0" timeOffset="126312.7">1463 11609 0,'0'-25'0,"0"50"0,25-75 0,-25 25 15,0 0-15,0 1 16,0 48 15,0 1-15,0 0-16,-25-25 15,25 25-15,0 0 0,0-1 16,-24-24-16,24 25 0,0 0 0,0 0 16,-25 0-16,25-1 0,-25 1 15,25 0-15,0 0 16,-25-25-16,25-25 31,25 0-31,0 0 16,-25 1-16,25-1 15,-25 0-15,24 0 0,-24 0 0,0 1 16,25-1-16,-25 0 0,25 25 16,-25-25-16,0 0 0,25 1 0,-25-1 15,25 0-15,-1 25 16,-24 25 0,0 0-16,25-25 0,-25 49 15,0-24-15,0 0 0,0 0 0,0 24 16,25-24-16,-25 25 0,0-26 0,0 1 15,0 25-15,0-25 0,0-1 0,25 1 16,-25 0-16,0 0 0,0 0 0,0-1 16,25 1-16</inkml:trace>
  <inkml:trace contextRef="#ctx0" brushRef="#br0" timeOffset="126975.82">1786 11881 0,'0'-49'16,"0"24"-1,0 50 32,0 0-47,0-1 16,0 1-16,0 0 15,0 0-15,25-25 0,-25 25 16,0-1-16,0 1 0,25 0 16,-25 0-16,0 0 0,24-25 15,1 0 1,0-25-16,-25 0 0,25 0 16,-25 0-16,25 1 0,-25-1 0,0 0 15,24 0-15,-24 0 0,0 1 0,25-1 16,-25 0-16,0 0 0,0 0 0,0 1 15,25 24 17,-25 24-32,25 1 15,0-25-15,-25 25 0,24 0 0,-24 0 16,25-1-16,-25 1 0,25 0 0,-25 0 16,25 0-16,-25-1 0,25 1 0,-25 0 15,24 0-15,1-25 16,-25 25-16,25-25 0,-25-25 15,25 25-15,-25-25 0,25 0 0,-25 0 16,24 1-16,-24-1 0,0 0 0,25 0 16,-25-24-16,0 24 0,0-25 0,0 1 15,0 24-15,0-25 0,0 1 0,0 24 16,0-25-16,0 25 0,0-24 16,0 24-16,0 0 0,0 0 15,0 50 1,0 0-16,0 0 0,0 0 15,0-1-15,0 1 0,0 25 0,0-1 16,0-24-16,0 25 0,0-25 0,0 24 16,25-24-16,-25 25 0,25-26 0,-25 1 15,25 0-15,-25 0 0,24 0 0,1-1 16,0-24-16,0 25 0</inkml:trace>
  <inkml:trace contextRef="#ctx0" brushRef="#br0" timeOffset="127219.23">2604 11509 0,'0'-24'15,"0"-1"-15,0 0 0,-24 0 0,24 0 16,0 50 0,0 0-1,0 0-15,0 0 0,0-1 0,24 26 16,-24-25-16,0 0 0,0 24 15,0-24-15,25 0 0,-25 24 0,0-24 0,25 0 16,-25 0-16,0 0 0,0-1 0,25 1 16,-25 0-16,0 0 0,25-25 15,-25 25-15,25-25 0,-25 24 0,24-24 16,1 0-16</inkml:trace>
  <inkml:trace contextRef="#ctx0" brushRef="#br0" timeOffset="127540.9">2629 11832 0,'0'0'0,"-25"0"0,1 0 16,-1 0-16,0 0 15,50 0 1,0 0-16,-1 0 16,1 0-16,0 0 0,0-25 15,0 25-15,0 0 0,-1 0 0,1-25 16,0 25-16,0 0 0,0 0 0,-1 0 15,-24-25-15,25 25 0,0 0 16,0 0 0,-25 25 31,0 0-47,0 0 15,0 0-15,0-1 16,25 1-16,-25 0 0,24 0 15,-24 0-15,25-25 16</inkml:trace>
  <inkml:trace contextRef="#ctx0" brushRef="#br0" timeOffset="127675.53">2927 11584 0,'0'0'0,"-25"-25"15,25 50 17</inkml:trace>
  <inkml:trace contextRef="#ctx0" brushRef="#br0" timeOffset="127935.18">3150 11782 0,'0'25'47,"0"0"-47,0 0 16,0-1-16,25 1 0,-25 25 0,0-25 15,25 24-15,-25-24 0,25 25 16,-25-1-16,0 1 0,24 0 0,-24-1 15,0 1-15,25-25 0,-25 24 0,0 1 16,0-25-16,25 24 0,-25-24 0,0 0 16,0 0-16,0-1 0</inkml:trace>
  <inkml:trace contextRef="#ctx0" brushRef="#br0" timeOffset="128195.01">3175 12005 0,'0'0'0,"-25"-24"0,25-51 16,0 50-16,0 1 16,0-1-16,0 0 0,0 0 15,0 0-15,0 1 0,25 24 16,-25-25-16,25 25 0,0 0 16,-1 0-16,-24 25 15,25-25-15,0 24 0,0 1 16,0 0-16,-25 0 0,24-25 15,-24 25-15,0-1 0,25 1 0,-25 0 16,0 0-16,0 0 16,0-1-16,0 1 15</inkml:trace>
  <inkml:trace contextRef="#ctx0" brushRef="#br0" timeOffset="128979.43">3497 12030 0,'25'-25'31,"0"1"-31,-25-1 16,0 0 0,25 0-16,0 0 15,-25 1-15,24-1 16,-24 0-16,0 0 0,0 0 0,0 1 15,0-26-15,0 25 0,0 0 0,0 1 16,0-1-16,-24 0 0,24 0 0,-25 0 16,0 1-16,0 24 15,0 24 1,25 1-16,0 0 0,0 0 16,0 0-16,0-1 0,0 1 0,0 25 15,0-25-15,0-1 0,25 26 16,-25-25-16,25 0 0,-25-1 0,25 1 15,-25 0-15,25 0 0,-25 0 0,24-25 16,1 24-16,0-24 16,0-24-16,0 24 0,-25-25 15,25 0-15,-25 0 0,24 25 0,-24-25 16,0 1-16,25-1 0,-25 0 0,0 0 16,25 25-16,-25-25 0,0 1 15,25 24-15,-25 24 16,25 1-1,-25 0-15,24-25 16,-24 25-16,25 0 16,-25-1-16,25-24 0,-25 25 15,25-25-15,0 0 16,-1-25-16,-24 1 16,25 24-16,-25-25 0,0 0 0,25 25 15,-25-25-15,0 0 0,25 1 16,-25-1-16,0 50 15,0-1 1,25 1-16,-25 0 16,0 0-16,0 0 0,0 24 0,0-24 15,24 0-15,-24 24 0,0-24 16,0 25-16,0-1 0,25 1 0,-25 0 16,0-1-16,0 1 0,0 0 0,0-1 15,0-24-15,0 25 0,0-26 0,-25 26 16,1-25-16,-1 0 0,0-25 15,0 0-15,0 0 0,1 0 0,-1-25 16,0 0-16,0 0 0,0 0 0,1-24 16,-1-1-16,0 25 0,25-24 0,0-1 15,0 1-15,0-1 0,25 25 0,-25-25 16,25 1-16,-1 24 0,1-25 0,0 26 16,0-1-16</inkml:trace>
  <inkml:trace contextRef="#ctx0" brushRef="#br0" timeOffset="129479.12">5184 11658 0,'-25'-49'15,"25"24"1,0 0 0,0 50 30,0 0-46,0-1 16,0 1-16,0 0 16,0 0-16,0 0 0,0-1 0,0 1 15,0 0-15,0 0 0,0 0 16,0-1-16,0 1 0,0 0 16</inkml:trace>
  <inkml:trace contextRef="#ctx0" brushRef="#br0" timeOffset="129920.31">5135 11410 0,'0'0'0,"-124"0"15,99 0-15,0 0 16,25 25-16,-25-25 0,0 25 16,1 0-16,-1-1 0,25 1 15,-25 0-15,25 25 0,0-26 0,0 1 16,0 0-16,0 25 0,0-26 0,0 26 16,25-25-16,0 0 0,-25 24 0,24-24 15,1 0-15,25 0 0,-25-1 0,-1 1 16,26 0-16,-25-25 0,24 25 0,-24-25 15,25 0-15,-1 0 0,1 0 0,-25-25 16,24 25-16,1-25 0,-25 0 0,24 1 16,-24-1-16,0-25 0,25 25 0,-50-24 15,24 24-15,-24-25 0,0 1 16,0-1-16,0 1 0,-24-1 0,-1 25 16,0-24-16,0-1 0,-24 25 0,24 0 15,-25 1-15,1-1 0,-1 25 0,25-25 16,-24 25-16,-1 0 0,0 0 0,26 25 15,-26 0-15,25-1 0,-24 1 0,49 0 16,-25 0-16,0 0 0</inkml:trace>
  <inkml:trace contextRef="#ctx0" brushRef="#br0" timeOffset="130908.26">6796 11559 0,'0'-25'0,"0"0"0,0 1 0,0-26 15,0 25-15,0 0 0,0 1 16,-24-1-16,24 0 0,0 0 15,0 0-15,-25 25 16,25 25 0,0 0-1,0 0-15,0 0 0,0-1 16,0 1-16,0 25 0,0-25 0,0-1 16,0 1-16,0 0 0,0 25 0,0-26 15,0 1-15,25 0 0,-25 0 16,0 0-16,0-1 15,0 1 1,0-50 31,24 25-47,-24-24 0,25-1 16,0 25-16,-25-25 0,25 0 15,0 25-15,0-25 0,-1 25 16,1-24-16,0 24 0,0 0 0,0 0 15,-1 0-15,1 24 0,0 1 16,0 0-16,0 0 0,-25 0 16,0-1-16,-25 1 15,0 0-15,0-25 0,25 25 16,-25-25-16,1 25 0,-76-1 16,76-24-16,-1 0 15,0 0-15,0 0 0,0 0 16,0 0-16,1-24 0,-1-1 15,25 0-15</inkml:trace>
  <inkml:trace contextRef="#ctx0" brushRef="#br0" timeOffset="131432.31">7317 11559 0,'0'0'0,"0"-25"16,0 50 15,0 0-15,0 0 0,25-25-16,-25 24 0,25-24 15,-25 25-15,25-25 0,0 0 16,-1 0-16,1 0 15,-25-25-15,25 1 16,0-1-16,-25 0 16,0 0-16,25 25 0,-25-25 0,0 1 15,0-1-15,24 25 0,-24-25 0,0 0 16,25 25-16,-25 25 31,0 0-31,0 0 0,25-1 16,-25 1-16,0 0 0,25 0 0,-25 24 15,0-24-15,25 25 0,-25-25 0,0 24 16,24 1-16,-24-25 0,0 24 0,0 1 16,25-1-16,-25-24 0,0 25 0,0-25 15,0 24-15,0-24 0,0 25 0,-25-25 16,25-1-16,0 1 0,-24 0 0,-1 0 16,0-25-16,0 0 15,0-25-15,1 25 0,-1-25 16,0 0-16,0 1 0,0-26 0,1 25 15,24-25-15,-25 26 0,0-26 0,25 0 16,0 26-16,0-26 0,25 25 0,0-24 16,-1 24-16</inkml:trace>
  <inkml:trace contextRef="#ctx0" brushRef="#br0" timeOffset="132320.73">9079 11261 0,'0'0'0,"0"-24"15,0-1 1,0 50 31,-25-25-32,25 24-15,-25-24 0,25 25 16,-25-25-16,25 25 16,-25-25-16,25 25 0,-25-25 0,25 25 15,-24-25-15,24 24 0,0 1 16,24-25 15,-24 25-15,25-25-16,0 25 15,0-25-15,-25 25 16,25-25-16,-25 24 0,25-24 16,-1 25-16,1 0 0,0 0 15,0 0-15,0-25 16,-25 24-16,0 1 16,0 0-1,-25-25-15,0 25 16,0-25-16,0 0 15,1 0-15,-1 0 0,0 0 16,0 0-16,0-25 0,0 25 16,25-25-16,-24 25 0,24-25 15</inkml:trace>
  <inkml:trace contextRef="#ctx0" brushRef="#br0" timeOffset="132776.37">9351 10964 0,'0'0'15,"25"0"-15,-25-50 16,25 50 46,-25 25-62,25 0 16,-25-1 0,0 1-16,0 0 15,-25-25-15,0 0 0,25 25 16,-25-25-16,1 25 15,-1-25-15,25 24 16,-25-24-16,50 0 47,0 0-47,-25-24 16,24 24-16,1 0 0,0 0 0,0-25 15,0 25-15,-1 0 0,1 0 0,0 0 16,0 0-16,0 0 0,-1-25 0,1 25 15</inkml:trace>
  <inkml:trace contextRef="#ctx0" brushRef="#br0" timeOffset="133059.23">9649 11336 0,'25'0'62,"0"0"-62,-1 0 0,1-25 16,0 25-16,0 0 0,0 0 15,-1-25-15,1 25 0,0 0 16,0 0-16,0 0 0,-1 0 16</inkml:trace>
  <inkml:trace contextRef="#ctx0" brushRef="#br0" timeOffset="133275.93">9823 11162 0,'0'25'47,"0"0"-47,0 0 16,0-1-16,0 1 0,0 0 15,0 0-15,0 0 0,0-1 0,0 1 16,0 0-16,0 0 0,0 0 0,0-1 15,0 1-15</inkml:trace>
  <inkml:trace contextRef="#ctx0" brushRef="#br0" timeOffset="133748.07">10170 11137 0,'0'0'16,"25"-49"0,-25 24-16,25 25 15,-1 0-15,1 0 16,0 0 0,0 25-16,0-1 15,-1 1-15,-24 0 16,25 0-16,-25 0 0,0 0 15,0-1-15,0 1 0,0 0 16,0 0-16,0 0 0,-25-1 16,1 1-16,-1 0 15,0-25-15,25 25 0,-25-25 0,0 25 16,1-1-16,-1-24 16,25 25-16,25-25 46,-1 0-30,1 0 0,0-25-16,0 25 0,0 0 0,-1 0 15,1 0-15,0 0 0,0 0 0,0-24 16,-1 24-16,1 0 0,0 0 0,0 0 16,0 0-16</inkml:trace>
  <inkml:trace contextRef="#ctx0" brushRef="#br0" timeOffset="134196.16">10988 11162 0,'0'0'0,"25"-25"0,-50 25 63,25 25-63,-24-25 0,-1 25 16,0 0-1,0 0-15,0-1 16,25 1-1,0 0 1,25 0 0,0-25-16,0 25 15,0-25-15,-1 24 0,1 1 16,0-25-16,-25 25 16,25 0-16,-25 0 15,0-1 1,0 1-16,-25-25 15,0 0-15,25 25 0,-25-25 16,1 0-16,-1 0 16,0 0-16,0 0 0,0 0 0,1 0 15</inkml:trace>
  <inkml:trace contextRef="#ctx0" brushRef="#br0" timeOffset="134605.51">11385 11261 0,'25'0'78,"0"0"-63,0 0-15,0 0 0,-1 0 16,1 0-16,0 0 0,25 0 0,-26 0 16,1 0-16,0 0 0,0-24 0,0 24 15,-1 0-15,1 0 0,0 0 16,0 0-16</inkml:trace>
  <inkml:trace contextRef="#ctx0" brushRef="#br0" timeOffset="134825.18">11658 11112 0,'0'25'47,"0"0"-31,0 0-16,0 0 15,0 0-15,0-1 0,0 1 0,0 0 16,0 0-16,0 0 0,0-1 0,0 1 16,0 0-16,0 0 0,0 0 15</inkml:trace>
  <inkml:trace contextRef="#ctx0" brushRef="#br0" timeOffset="135308.44">12105 11013 0,'0'0'0,"0"25"62,0 0-46,0 0 0,-25-25-16,25 24 15,0 1 1,25-25-16,-1 25 16,1-25-1,-25 25-15,25-25 16,-25 25-16,25-25 0,-25 25 15,25-25 1,0 24 0,-25 1-16,24-25 15,-24 25-15,0 0 0,25-25 16,-25 25-16,0-1 16,0 1-1,-25-25 1,25 25-16,-24-25 0,-1 0 0,0 0 15,25 25-15,-50-25 0,25 0 0,1 0 16,-1 0-16,0 0 0,0 0 16,0-25-16</inkml:trace>
  <inkml:trace contextRef="#ctx0" brushRef="#br0" timeOffset="135589.71">12055 11088 0,'0'-25'15,"25"25"17,-25-25-17,25 25-15,-1 0 16,1 0-16,0 0 15,-25-25-15,25 25 0,0 0 16,0 0-16,-1 0 0,1 0 16,0 0-16,0 0 0,0 0 15,-1 0-15</inkml:trace>
  <inkml:trace contextRef="#ctx0" brushRef="#br0" timeOffset="137934.94">1984 12874 0,'25'0'16,"-25"-25"-16,25 25 15,0 0-15,0-25 16,-1 25-16,1 0 16,0 0-16,0 0 15,0 0 1,-1 0-16,1 25 16,-25 0-1,25-25-15,-25 24 16,0 1-16,-25-25 15,25 25-15,-25 0 16,1-25-16,-1 25 16,0-1-16,0-24 0,25 25 15,-25-25-15,1 0 0,-1 0 32,50 0-17,-1 0-15,1 0 16,0-25-16,0 25 0,0 0 15,-1 0-15,1 0 0,0 25 16,0-25-16,0 25 0,-1-25 16,-24 25-16,25 0 0,-25-1 15,0 1-15,0 0 16,-25-25-16,1 25 16,-1 0-16,0-25 0,0 0 15,0 25-15,1-25 0,-1 0 0,0 0 16,-25 0-16,26 0 0,-1 0 0,0 0 15,0 0-15,0 0 0,1 0 0,-1-25 16,0 25-16,0-25 16</inkml:trace>
  <inkml:trace contextRef="#ctx0" brushRef="#br0" timeOffset="138279.97">1687 13469 0,'0'0'0,"-25"0"15,25-25 1,25 25-1,0 0 1,-1 0-16,1 0 0,0 0 16,0 0-16,0 0 0,24 0 15,1 0-15,-1 0 0,1 0 0,0 0 16,-1 0-16,1-25 0,24 25 0,-24 0 16,-1 0-16,1 0 0,0-24 0,-26 24 15,26 0-15,-25 0 0,0 0 0,-1 0 16,1 0-16,0 0 0,0 0 15</inkml:trace>
  <inkml:trace contextRef="#ctx0" brushRef="#br0" timeOffset="138888.73">2282 13643 0,'25'0'16,"-25"-25"-1,-25 50 32,0-25-47,25 24 0,-25-24 16,1 0-16,-1 25 0,0-25 15,0 0-15,25 25 0,-25-25 16,25 25-16,25-25 16,0 0-1,0 25-15,0-25 0,-1 0 16,1 24-16,0-24 0,0 0 16,0 0-16,-1 25 0,1-25 15,0 25-15,-25 0 16,25-25-16,-25 25 15,-25-1 1,0-24 0,0 25-16,1-25 15,-1 0-15,0 25 0,0-25 0,0 0 16,1 0-16,-1 0 0,0 0 0,0 0 16,0 0-16,1 0 0,-1 0 15,0-25-15,0 25 0,0-25 16</inkml:trace>
  <inkml:trace contextRef="#ctx0" brushRef="#br0" timeOffset="140452.41">3299 13221 0,'-25'0'0,"50"0"47,0-25-31,0 25-1,-1 0-15,1 0 16,0 0-1,0 0-15,0 0 0,-1 0 16,1 0-16,0 0 16,0 0-16,0 0 0,-1 0 15</inkml:trace>
  <inkml:trace contextRef="#ctx0" brushRef="#br0" timeOffset="140658.37">3373 13395 0,'0'0'0,"0"-25"15,25 25 17,0 0-17,0 0-15,0 0 16,-1 0-16,1 0 0,0 0 15,0 0-15,0 0 0</inkml:trace>
  <inkml:trace contextRef="#ctx0" brushRef="#br0" timeOffset="141563.53">4539 12774 0,'0'-24'0,"0"-1"16,-25 25-1,25-25-15,0 50 63,0 0-47,0-1-1,25 1-15,-25 0 0,0 0 16,0 0-16,25-1 0,-25 1 0,0 0 15,0 0-15,0 0 0,0-1 0,25 1 16,-25 0-16,0 0 0,0 0 16,0-1-16,0 1 0</inkml:trace>
  <inkml:trace contextRef="#ctx0" brushRef="#br0" timeOffset="142003.96">4862 12650 0,'0'0'0,"-25"0"16,25 25 0,-25-25-16,25 25 0,-25-25 15,25 25-15,-25 0 0,1-1 16,24 1-16,-25 0 0,0 0 15,25 0-15,-25-25 0,25 24 0,-25 1 16,1 0-16,-1 0 16,0 0-16,25-1 15,-25-24 1,25-24 15,25 24-31,-25-25 0,25 25 16,-25-25-16,25 25 15,-1-25-15,1 25 16,0 0-16,0 0 16,-25 25-16,25-25 0,-1 0 0,1 25 15,0 0-15,0-25 0,0 24 16,0 1-16,-1-25 16,1 25-16,0-25 15,-25 25-15,25-25 0,0 0 16</inkml:trace>
  <inkml:trace contextRef="#ctx0" brushRef="#br0" timeOffset="142219.4">5159 12849 0,'25'-25'15,"-25"50"16,0 0-15,0-1-16,0 1 0,0 0 16,0 0-16,0 0 0,0-1 15,0 1-15,0 0 0,0 0 0,0 0 16,0-1-16,0 1 0</inkml:trace>
  <inkml:trace contextRef="#ctx0" brushRef="#br0" timeOffset="142563.79">4465 13419 0,'0'0'0,"-50"0"16,50-24-1,25 24 1,0 0-16,0-25 0,-1 25 16,1 0-16,0 0 0,25 0 0,-26 0 15,26 0-15,0-25 0,-26 25 0,26 0 16,0 0-16,-1 0 0,1-25 15,0 25-15,-1 0 0,1 0 0,-1 0 16,-24 0-16,25 0 0,-25 0 0,24 0 16,-24 0-16,0 0 0</inkml:trace>
  <inkml:trace contextRef="#ctx0" brushRef="#br0" timeOffset="143199.67">5035 13494 0,'-24'0'109,"-1"0"-109,25 25 16,-25-25-16,0 0 16,0 24-16,1-24 0,-1 25 15,0-25-15,25 25 16,-25-25-16,25 25 0,-25-25 16,25 25-16,25-25 15,0 0 1,0 0-16,0 0 15,-1 0-15,1 0 0,0 0 16,0 24-16,0-24 0,-1 0 16,1 0-16,-25 25 0,25-25 0,0 0 15,0 25-15,-25 0 16,24-25-16,-24 25 16,0-1-1,-24-24-15,-1 25 16,0-25-16,0 25 15,0-25-15,1 0 0,-1 0 16,0 0-16,0 0 0,0 0 16,1 0-16,-1 0 0,25-25 0,-25 25 15,0 0-15</inkml:trace>
  <inkml:trace contextRef="#ctx0" brushRef="#br0" timeOffset="144131.81">5755 12750 0,'0'0'0,"24"-75"16,-24 50 0,25 25-16,-25-24 15,0 48 17,-25 1-17,25 0-15,-24 0 0,-1 0 16,25-1-16,0 1 15,-25 0-15,25 0 0,0 0 0,0-1 16,0 26-16,-25-25 0,25 0 0,0 24 16,0-24-16,0 0 0,0 24 0,0-24 15,0 25-15,0-25 0,0 24 0,0-24 16,25 0-16,-25 0 0,25 0 0,-25-1 16,25 1-16,-1 0 0,1 0 0,0 0 15,0-1-15,0-24 0,0 25 16</inkml:trace>
  <inkml:trace contextRef="#ctx0" brushRef="#br0" timeOffset="144675.5">6201 12973 0,'0'-25'16,"-25"50"46,1-25-46,24 25-16,-25-25 0,25 24 0,-25-24 16,25 25-16,-25 0 15,25 0-15,0 0 16,25-25 0,0 0-1,0 0-15,-1 0 16,-24 24-16,25-24 0,0 0 0,0 0 15,0 25-15,-1 0 0,1-25 16,0 0-16,-25 25 0,25-25 0,-25 25 16,25-25-16,-25 25 0,24-25 0,-24 24 15,0 1-15,0 0 16,-24-25-16,-1 0 16,25 25-16,-25-25 0,0 0 15,0 0-15,1 0 0,24 25 0,-25-25 16,0 0-16,0 0 0,0 0 0,1 0 15,-1-25-15,0 0 16</inkml:trace>
  <inkml:trace contextRef="#ctx0" brushRef="#br0" timeOffset="145351.97">6573 12725 0,'25'0'94,"0"0"-16,0 0-78,-1 0 16,1 0-1,-25 25 1,25-25-16,-25 24 16,0 1-1,-25 0-15,0-25 16,25 25-16,-24-25 0,24 25 0,-25-25 16,0 24-16,0-24 15,0 0 1,50 0 15,0 0-15,0 0-16,0-24 0,-1 24 15,1 0-15,0 0 0,0-25 16,0 25-16,-1 0 0,1 0 0,0-25 16,0 25-16</inkml:trace>
  <inkml:trace contextRef="#ctx0" brushRef="#br0" timeOffset="145691.15">7020 13122 0,'-25'0'16,"25"-25"-16,-25 25 15,50 0 32,0 0-47,0 0 16,-1 0-16,1 0 15,0 0-15,0 0 0,0 0 16,-1 0-16,1 0 0,0 0 16,0 0-16</inkml:trace>
  <inkml:trace contextRef="#ctx0" brushRef="#br0" timeOffset="145944.04">7094 13047 0,'0'-25'31,"0"50"1,0 0-17,0 0-15,25-25 16,-25 25-16,0-1 0,0 1 0,0 0 15,0 0-15,0 0 0,0 0 0,0-1 16,0 1-16,25 0 0,-25 0 0</inkml:trace>
  <inkml:trace contextRef="#ctx0" brushRef="#br0" timeOffset="146378.93">7466 12948 0,'0'0'0,"0"-74"31,25 49-15,0 25-16,0 0 15,-1 0-15,-24 25 0,25-25 16,0 24-16,0 1 0,0 0 15,-25 0-15,24 0 16,-24-1-16,0 1 0,0 0 16,0 0-16,0 0 0,0-1 0,-24-24 15,-1 25-15,25 0 0,-25 0 0,0-25 16,0 25-16,1 0 0,-1-25 0,25 24 16,-25-24-16,0 25 0,0-25 0,1 25 15,48-25 32,1 0-47,0 0 16,-25-25-16,25 25 0,0 0 0,-1 0 15,1-25-15,0 25 0,0 0 16,0 0-16,-1 0 0,1 0 16,0 0-16,0 0 0,0 0 0,-1 0 15,1 0-15,0 0 0,0 0 16</inkml:trace>
  <inkml:trace contextRef="#ctx0" brushRef="#br0" timeOffset="146827.84">8062 12923 0,'0'-25'16,"-25"25"15,0 0-15,25 25-16,-25 0 15,0 0-15,25 0 16,-25-1-1,25 1-15,0 0 32,25-25-32,0 25 15,0-25-15,0 0 16,-25 25-16,25-25 0,-1 24 16,-24 1-16,25-25 15,-25 25-15,25-25 16,-25 25-16,0 0 15,-25 0 1,0-25-16,1 0 16,-1 0-16,0 0 15,0 0-15,0 0 0</inkml:trace>
  <inkml:trace contextRef="#ctx0" brushRef="#br0" timeOffset="147215.41">8458 13047 0,'25'0'109,"0"0"-109,0-25 0,0 25 0,-1 0 16,1 0-16,0 0 0,0 0 16,0-24-16,-1 24 0,1 0 15,0 0-15,0 0 16</inkml:trace>
  <inkml:trace contextRef="#ctx0" brushRef="#br0" timeOffset="147443.72">8607 12849 0,'0'25'47,"0"-1"-31,0 1-16,0 0 15,0 0-15,0 0 0,0-1 16,0 1-16,0 0 0,0 0 16,0 0-16,25-1 0,-25 1 0</inkml:trace>
  <inkml:trace contextRef="#ctx0" brushRef="#br0" timeOffset="147879.87">8954 12849 0,'0'0'0,"0"-25"16,0 0 0,0 50-1,0 0 1,0 0-1,0-1 1,0 1 0,25-25-1,-25 25-15,25-25 16,-25 25-16,25-25 16,0 25-1,0-25-15,-25 24 16,24-24-16,1 25 15,0 0 1,-25 0 0,0 0-1,0-1-15,0 1 16,-25 0 0,0-25-16,1 25 0,-1-25 0,0 0 15,0 25-15,0-25 0,0 0 0,1 0 16</inkml:trace>
  <inkml:trace contextRef="#ctx0" brushRef="#br0" timeOffset="148067.1">8954 12874 0,'0'0'0,"25"0"0,-25-25 46,25 25-46,0 0 16,0 0-16,0 0 16,-1 0-16,-24-25 0,25 25 0,0 0 15</inkml:trace>
  <inkml:trace contextRef="#ctx0" brushRef="#br0" timeOffset="148457.25">9203 12576 0,'0'-99'31,"0"124"0,24-25-31,-24 24 16,25-24-16,-25 25 0,25 0 15,0 0-15,-25 0 0,25-1 0,-1 1 16,-24 0-16,25 0 0,0 0 16,-25-1-16,25 26 0,-25-25 0,25 24 15,-1-24-15,-24 0 0,0 25 0,25-26 16,-25 26-16,0-25 0,0 0 0,0 24 15,0-24-15,0 0 0,0 0 0,0 0 16,-25-1-16,25 1 0,0 0 0,-24 0 16,-1 0-16,0-1 0,25 1 15,-25-25-15</inkml:trace>
  <inkml:trace contextRef="#ctx0" brushRef="#br0" timeOffset="149067.43">9674 13022 0,'-25'0'63,"50"0"-16,0 0-32,-1 0-15,1-24 16,0 24-16,0 0 0,0 0 15,-1-25-15,1 25 0,0 0 0,25 0 16,-26 0-16,1 0 0,-25-25 0,25 25 16,0 0-16,0 0 0</inkml:trace>
  <inkml:trace contextRef="#ctx0" brushRef="#br0" timeOffset="149330.87">9897 12824 0,'-25'0'16,"25"-25"-16,0 50 46,0 0-46,0 0 16,0-1-16,0 1 0,0 0 0,0 0 16,0 0-16,0-1 0,0 1 0,25 0 15,-25 25-15,0-26 0,0 1 0</inkml:trace>
  <inkml:trace contextRef="#ctx0" brushRef="#br0" timeOffset="151611.67">10468 12774 0,'0'-24'0,"0"-1"15,0 0-15,0 0 16,0 0-16,0 1 16,0 48 31,0 1-32,0 0 1,0 0-16,0 0 15,0-1-15,0 1 0,0 0 16,24 0-16,-24 0 0,0-1 16,0 1-16,0 0 0,0 0 15,0 0-15,0-1 0,0 1 16,0 0-16,25 0 16</inkml:trace>
  <inkml:trace contextRef="#ctx0" brushRef="#br0" timeOffset="152020.47">10740 12774 0,'0'0'0,"25"-49"0,-25 24 15,25 25-15,-25-25 0,0 0 0,25 1 16,-25-1 0,0 50-1,0-1 1,-25-24-16,25 25 15,-25-25-15,25 25 0,-25 0 16,1 0-16,-1-1 16,25 1-16,-25-25 0,25 25 0,-25-25 15,25 25-15,-25-25 0,25 25 0,-24-25 16,24 24-16,-25-24 16,25 25-16,0-50 78,25 25-63,-1 0-15,1 0 16,-25 25-16,25-25 0,0 25 0,0-25 16,-1 25-16,1-25 15,0 25-15,0-1 0,0-24 16,-1 0-16,-24 25 0,25-25 0,0 0 15</inkml:trace>
  <inkml:trace contextRef="#ctx0" brushRef="#br0" timeOffset="152374.81">11137 12874 0,'0'0'0,"25"-25"31,0 25-31,0 0 32,-25 25-32,0-1 0,25-24 15,-25 25-15,0 0 0,0 0 16,0 0 0,-25-25-16,25 24 0,-25-24 0,0 25 15,0 0-15,0-25 16,1 25-16,-1-25 15,25 25-15,25-25 32,49 0-1,-49 0-31,0 0 16,0 0-16,-1-25 0,1 25 15,0 0-15,0 0 0</inkml:trace>
  <inkml:trace contextRef="#ctx0" brushRef="#br0" timeOffset="152851.68">11857 12675 0,'0'-25'16,"-25"25"0,25 25-16,-25-25 15,0 0-15,25 25 0,-25-25 16,25 25-16,-24-25 0,-1 0 15,25 25-15,-25-1 0,0-24 16,25 25-16,0 0 16,25-25-1,0 0-15,-25 25 16,25-25-16,-1 0 0,-24 25 16,25-25-16,0 24 0,0-24 15,-25 25-15,25-25 0,-25 25 16,24 0-16,-24 0 15,-24-25 1,24 24-16,-25-24 16,0 0-16,0 0 0,0 0 15,1 0-15,-26 0 16,25 0-16,0 0 0,-24 0 16,24 0-16</inkml:trace>
  <inkml:trace contextRef="#ctx0" brushRef="#br0" timeOffset="153251.26">12030 12874 0,'25'0'109,"0"0"-93,0 0-16,-25-25 0,24 25 0,1 0 15,0 0-15,0 0 0,0 0 0,0 0 16,-1 0-16,1 0 0,0 0 0,0-25 16,0 25-16</inkml:trace>
  <inkml:trace contextRef="#ctx0" brushRef="#br0" timeOffset="153475.66">12229 12650 0,'0'0'0,"-25"0"0,25 25 47,0 0-47,0 0 16,0 0-16,25-1 0,-25 1 0,0 0 15,25 0-15,-25 0 0,0-1 0,0 1 16,0 0-16,24 0 0,-24 0 0</inkml:trace>
  <inkml:trace contextRef="#ctx0" brushRef="#br0" timeOffset="153815.69">12576 12626 0,'0'0'0,"0"-50"16,0 25-16,0 0 31,0 50 1,0 0-17,0 0-15,0 0 0,0-1 16,0 1-16,0 0 0,0 0 0,25 0 15,-25-1-15,0 1 0,0 25 0,25-25 16,-25-1-16,0 1 0,0 0 0,0 0 16,0 0-16,24-25 0,-24 24 0</inkml:trace>
  <inkml:trace contextRef="#ctx0" brushRef="#br0" timeOffset="154243.16">12998 12526 0,'0'0'0,"24"-24"16,-48 24 0,24 24-1,-25 1-15,25 0 0,-25-25 16,0 25-16,25 0 0,-25-25 0,1 24 15,-1 1-15,25 0 0,-25-25 16,0 25-16,25 0 0,-25-25 0,25 24 16,-24-24-16,24 25 0,-25-25 0,25 25 15,-25-25-15,50 0 47,-25-25-31,25 25 15,-1 0-15,-24 25-16,25-25 0,0 25 15,0-25-15,-25 25 0,25-25 16,-1 24-16,1-24 0,0 25 0,0-25 16,0 0-16,-25 25 0,24-25 0,1 0 15,0 0-15</inkml:trace>
  <inkml:trace contextRef="#ctx0" brushRef="#br0" timeOffset="154973.71">13271 12774 0,'24'0'16,"-24"-24"0,25 24-16,0 0 0,0 0 15,0 0 1,-25 24-16,0 1 15,0 0 1,0 0-16,0 0 16,-25-25-1,0 0-15,25 24 16,-25-24-16,50 0 94,0 0-79,0 25 1,-1-25-16,-24 25 16,25-25-16,-25 25 15,0 0 1,0-1-1,-25-24-15,1 25 16,-1-25-16,0 0 16,25 25-16,-25-25 15,0 0-15,1 0 0,24-25 78,-25 25-62,0 0 0,0 0-1,0 0 1</inkml:trace>
  <inkml:trace contextRef="#ctx0" brushRef="#br0" timeOffset="160307.91">1637 14461 0,'0'-25'16,"0"50"62,0 0-63,0 0-15,0 0 16,0-1-16,0 1 0,0 0 16,0 0-16,0 0 0,0-1 0,0 1 15,25 0-15,-25 0 0,0 0 0,0-1 16,0 1-16,0 0 0,0 0 15,25-25-15,-25 25 0</inkml:trace>
  <inkml:trace contextRef="#ctx0" brushRef="#br0" timeOffset="160531.81">1687 14709 0,'-25'-49'0,"50"98"0,-50-148 16,25 74-16,0 0 0,0 1 0,0-1 15,0 0-15,-25 0 0,25 0 0,0 1 16,0-1-16,0 50 47,25-25-47,-25 24 0,25 1 15,-25 0-15,25 0 0,-25 0 16,24-1-16,-24 1 0,25 0 0,-25 0 16,25 0-16,-25-1 0,25 1 15,0-25-15,-25 25 0,24 0 0,1 0 16,0-1-16,0-24 15,0 0-15</inkml:trace>
  <inkml:trace contextRef="#ctx0" brushRef="#br0" timeOffset="160935.26">2084 14461 0,'0'0'0,"0"-25"15,-25 25 1,0 25-1,25 0 1,0 0-16,-25 0 0,0-1 16,25 1-16,0 0 0,-24 0 15,24 0-15,0-1 0,-25-24 0,25 25 16,0 0-16,0 0 0,0 0 16,0-1-16,25-24 31,-25-24-31,0-1 15,24 0-15,-24 0 0,25 0 0,0 1 16,-25-1-16,25-25 0,-25 25 0,25 1 16,-25-1-16,24 0 0,-24 0 0,0 0 15,25 1-15,-25-1 16,25 50 0,-25-1-16,0 1 15,25 25-15,-25-25 0,0-1 16,25 26-16,-25-25 0,0 24 0,24-24 15,-24 25-15,0-25 0,0-1 0,25 1 16,-25 25-16,0-25 0,25-1 16,-25 1-16</inkml:trace>
  <inkml:trace contextRef="#ctx0" brushRef="#br0" timeOffset="161535.6">2381 14660 0,'0'-25'0,"0"50"0,0-25 47,0 24-47,0 1 16,0 0-16,25 0 0,-25 0 16,0-1-16,25 1 0,-25 0 15,25 0-15,-1 0 16,1-25-1,0-25 1,-25 0-16,0 0 16,25 25-16,-25-25 0,0 1 15,0-1-15,0 0 0,0 0 16,0 0-16,0 1 16,25 24 15,-25 24-31,24 1 15,-24 0-15,25-25 0,-25 25 0,25 0 16,0-1-16,0 1 0,-25 0 16,25-25-16,-25 25 0,24-25 0,1 25 15,0-25-15,0 0 16,-25-25 0,25 0-16,-25 0 0,0 0 15,0 1-15,0-1 0,0 0 0,0-25 16,0 26-16,0-26 0,0 25 0,0 0 15,0-24-15,-25 24 0,25 0 0,-25 0 16,25 1-16,0-1 0,0 0 0,-25 25 16,25 25-1,0 0 1,0-1-16,0 26 0,0-25 0,0 0 16,0 24-16,25-24 0,-25 25 15,0-26-15,25 1 0,-25 25 0,25-25 0,-1-1 16,-24 1-16,25 0 0,-25 0 15,25-25-15,0 25 0,0-25 16</inkml:trace>
  <inkml:trace contextRef="#ctx0" brushRef="#br0" timeOffset="161779.73">3125 14461 0,'0'0'0,"-24"-74"31,-1 74-31,25 25 16,0-1 0,0 1-16,0 0 0,0 0 15,0 0-15,25 24 0,-25-24 0,24 0 16,-24 0-16,25-1 0,-25 1 0,25 0 16,-25 0-16,25 0 0,-25-1 0,0 1 15,25-25-15,-25 25 0,24 0 0,1 0 16,0-25-1,0 0-15</inkml:trace>
  <inkml:trace contextRef="#ctx0" brushRef="#br0" timeOffset="161941.81">3051 14709 0,'0'0'0,"-25"0"0,-49 0 31,99 0-16,-1 0-15,1 0 0,0 0 16,25-25-16,-26 25 0,26 0 0,0 0 16,-26-24-16,1 24 0,25 0 0</inkml:trace>
  <inkml:trace contextRef="#ctx0" brushRef="#br0" timeOffset="162076.15">3423 14660 0,'25'0'16,"-50"0"-16,50 24 15,-50 1 1,25 0-1,0 0-15,0 0 16,0-1-16,0 1 16,25-25-16,-25 25 0,25 0 0,-1 0 15</inkml:trace>
  <inkml:trace contextRef="#ctx0" brushRef="#br0" timeOffset="162215.76">3423 14511 0,'0'0'16,"-50"-25"-1,50 50 1,-24 0-16</inkml:trace>
  <inkml:trace contextRef="#ctx0" brushRef="#br0" timeOffset="162561.79">3646 14709 0,'0'0'0,"-25"0"0,1-25 32,24 1-32,0 48 31,24 1-15,-24 0-16,0 0 0,25 0 15,-25 24-15,0-24 0,25 0 16,-25 0-16,0 24 0,0-24 0,25 25 0,-25-26 15,0 26-15,0 0 0,0-26 16,25 26-16,-25-25 0,0 24 0,0-24 16,0 0-16,0 0 0</inkml:trace>
  <inkml:trace contextRef="#ctx0" brushRef="#br0" timeOffset="162808.1">3646 14759 0,'0'0'0,"0"-25"0,0 0 15,0 0-15,25 1 16,-25-1-16,25 25 16,0 0-1,0 0-15,-25 25 0,24-25 16,1 24-16,-25 1 0,25 0 0,0 0 15,-25 0-15,25-1 0,-25 1 16,0 0-16,0 0 0,0 0 0,0-1 16</inkml:trace>
  <inkml:trace contextRef="#ctx0" brushRef="#br0" timeOffset="164188.01">3994 14858 0,'0'0'0,"0"-50"32,0 26-32,0-1 0,0 0 15,24 0-15,-24 0 16,0 1-16,0-1 15,0 0-15,0 0 0,0 0 0,0 1 16,0-26-16,0 25 0,0 0 0,-24 1 16,24-1-16,-25 25 0,25-25 0,-25 0 15,0 25-15,0 0 16,25 25-16,0 0 16,-24 0-16,24-1 0,0 1 0,0 0 15,0 25-15,0-1 0,24-24 0,-24 25 16,25-26-16,0 1 0,-25 25 0,74 49 31,-49-99-31,0 25 0,0-25 0,-25 25 16,25-25-16,-1 0 0,1 0 0,0-25 15,0 25-15,-25-25 0,25 0 16,-25 0-16,0 1 0,24-1 16,-24 0-16,0 0 0,0 0 15,0 1-15,0-1 16,0 50 15,25-1-15,0 1-16,0 0 15,-25 0-15,25-25 0,-1 25 16,1-25-16,0 0 16,0 0-16,-25-25 15,25 25-15,-25-25 0,24 25 0,-24-25 16,25 0-16,-25 1 15,0 48 17,0 1-32,0 0 0,0 0 15,0 0-15,0 24 0,0-24 0,0 25 16,0-1-16,0-24 0,0 25 0,0-1 16,0 1-16,0-1 0,0 1 0,0 0 15,0-1-15,0 1 0,0-25 16,0 24-16,0-24 0,0 25 0,0-25 15,0-1-15,0 1 0,-25-50 16,25 1 0,-24-1-16,-1 0 0,0-25 0,-74-297 31,99 297-31,0 1 0,0-1 16,0 25-16,0-24 0,25 24 0,-1 0 15,-24 0-15,25 1 0,0-1 0,0 0 16,0 25-16,-1-25 0,1 0 15,0 25-15,0-24 0,0 24 0,-1 0 16,1 0-16,0 0 16,-25 24 62,0 1-47,25-25-31,-25 25 0,0 0 16,25 0-1,-25-1-15,0 1 16,24-25-16,-24 25 16,25-25-1,-25-25-15,25 25 0,-25-25 16,0 1-16,25 24 0,-25-25 15,0 0-15,25 0 0,-25 0 16,0 1 0,25 24-1,-25 24-15,0 1 16,24-25-16,-24 25 16,25-25-16,-25 25 0,25-25 0,-25 25 15,25-1-15,-25 1 16,25-25-16,-1-25 31,-24 1-15,25-1-16,-25 0 15,25 0-15,-25 0 16,25 25-16,-25-24 0,25 24 16,-1 0-1,-24 24-15,25-24 16,-25 25-16,25-25 0,-25 25 15,25-25-15,0 25 16,-1-25 0</inkml:trace>
  <inkml:trace contextRef="#ctx0" brushRef="#br0" timeOffset="164324.62">4986 14412 0,'0'0'16,"-50"49"0,25-24-16,25 0 15</inkml:trace>
  <inkml:trace contextRef="#ctx0" brushRef="#br0" timeOffset="164892.44">5730 14635 0,'0'0'0,"0"-75"31,-25 75-31,25-24 0,-25 24 15,25-25-15,-25 25 0,1-25 16,-1 25-16,0 0 16,0 25-16,0-25 0,25 25 15,-24-25-15,24 24 0,-25-24 0,25 25 16,-25 0-16,25 0 0,0 0 16,0-1-16,-25-24 0,25 25 0,0 0 15,25 0-15,0-25 16,0 0-1,-1 0-15,1-25 0,0 25 16,0-25-16,0 25 0,-1-25 16,1 25-16,-25-24 0,25 24 0,-25-25 15,25 25-15,-25 25 16,0-1 0,25 1-16,-25 0 0,0 0 15,0 0-15,0 24 0,0-24 0,0 0 16,24 0-16,-24 24 0,0-24 0,0 25 15,0-26-15,0 26 0,25-25 0,-25 24 16,0-24-16,0 0 0,0 0 0,0 0 16,-25-1-16,25 1 0,-24 0 0,-1-25 15,0 0-15,0 0 16,0-25-16,1 0 0,-1 1 16,0-26-16,25 25 0,-25-24 0,25-1 15,0 0-15,0 26 0,0-26 0,0 25 16,0-24-16,0 24 0,25 0 0</inkml:trace>
  <inkml:trace contextRef="#ctx0" brushRef="#br0" timeOffset="165867.91">7169 14387 0,'0'0'15,"0"-25"1,-25 0-16,25 0 16,0 0-1,0 1 16,0 48 16,0 1-47,0 0 16,0 0-16,0 0 0,0 0 16,0-1-16,0 26 0,25-25 0,-25 0 15,0-1-15,24 1 0,-24 0 0,0 0 16,0 0-16,0-1 0,25-24 0,-25 25 15,0 0-15,0-50 32,25 25-32,-25-25 0,0 1 15,25-1-15,0 0 16,-25 0-16,24 0 0,1 25 0,0-24 16,0-1-16,0 25 0,-1 0 15,1 0-15,0 0 0,0 0 16,0 0-16,-25 25 0,24-25 0,-24 24 15,25-24-15,-25 25 0,0 0 16,0 0-16,0 0 16,0-1-16,-25-24 0,1 25 15,-1-25-15,0 0 16,0 0-16,-24 25 0,24-25 0,0 0 16,0 0-16,0 0 0,1 0 0,-1 0 15</inkml:trace>
  <inkml:trace contextRef="#ctx0" brushRef="#br0" timeOffset="166326.37">7689 14511 0,'0'0'0,"25"0"32,-25 25-17,25-25 1,-25 24-16,0 1 15,25-25-15,-25 25 0,25-25 16,-1 25-16,1-25 16,0 0-16,-25-25 15,25 25-15,-25-25 0,25 25 0,-25-25 16,24 1-16,1-1 0,-25 0 16,0 0-16,25 25 0,-25-25 0,0 1 15,25 24-15,-25 24 16,0 1-1,0 0-15,0 0 16,0 24-16,0-24 0,0 0 0,0 25 16,0-26-16,0 26 0,25 0 0,-25-26 15,0 26-15,0 0 0,0-1 0,0-24 16,25 25-16,-25-1 0,0-24 0,0 25 16,0-26-16,0 1 0,0 0 0,0 0 15,0 0-15,0-1 0,-25-24 16,-25 0-1,25-24-15,25-1 0,-25 0 0,1 0 16,-1 0-16,25-24 0,-25-1 0,25 1 16,-25-1-16,25 0 0,0 1 0,0-1 15,25 1-15</inkml:trace>
  <inkml:trace contextRef="#ctx0" brushRef="#br0" timeOffset="166903.16">9376 14139 0,'0'24'32,"-25"1"-17,1 0 1,-1 0-16,25 0 15,-25-1-15,25 1 16,0 0-16,0 0 16,25-25-16,0 25 0,-1 0 15,1-1-15,0-24 16,-25 25-16,25-25 0,0 25 0,-1-25 16,-24 25-16,25-25 0,-25 25 0,25-1 15,-25 1-15,0 0 16,0 0-1,-25-25 1,25 25-16,-25-25 0,1 0 0,-1 0 16,0 0-16,0 0 0,0 0 0,1 0 15,-1 0-15,0 0 0,0 0 0,0 0 16,25-25-16,-24 25 0,-1-25 16,0 25-16,25-25 15,0 0 16</inkml:trace>
  <inkml:trace contextRef="#ctx0" brushRef="#br0" timeOffset="167342.97">9599 14188 0,'0'0'0,"0"-25"15,-24 25-15,-1-24 16,0 24-16,0 0 16,0 0-16,1 0 0,24 24 15,-25-24-15,0 25 0,0 0 16,25 0-16</inkml:trace>
  <inkml:trace contextRef="#ctx0" brushRef="#br0" timeOffset="167674.6">9996 14536 0,'0'24'47,"0"1"-47,0 0 15,0 0-15,0 0 16,-25-1-16,25 1 0</inkml:trace>
  <inkml:trace contextRef="#ctx0" brushRef="#br0" timeOffset="169024.56">2133 15825 0,'0'-24'15,"0"-1"32,25 25-31,0 0 0,0-25-16,-1 25 15,1 0 1,0 0-16,0 0 0,0 0 15,-1 0-15,1 0 0,0 0 16,0 25 0,-25 0-16,25-25 15,-25 24-15,0 1 16,-25-25-16,25 25 0,-25-25 16,0 25-16,0-25 15,25 25-15,-24-25 0,-1 24 16,0-24-16,0 0 15,50 0 1,0 0 0,0 0-16,-25-24 0,24 24 0,1 0 15,0 0-15,0 0 0,0 0 16,-1 24-16,1-24 16,0 25-16,0-25 0,-25 25 15,25-25-15,-25 25 0,0 0 16,24-25-16,-24 24 0,0 1 15,0 0-15,-24-25 0,24 25 16,-25-25-16,0 25 0,0-1 16,0-24-16,1 25 0,-1-25 0,0 25 15,0-25-15,0 0 0,1 0 0,-1 0 16,0 0-16,0 0 0,0 0 0,1 0 16,-1-25-16,0 25 0,0-25 15,25 1-15,0-1 16</inkml:trace>
  <inkml:trace contextRef="#ctx0" brushRef="#br0" timeOffset="169463.94">3150 15974 0,'-25'0'16,"50"0"31,0 0-32,-25-25-15,25 25 0,0 0 16,-1 0-16,1 0 0,0 0 16,0 0-16,0 0 0,-1 0 15,1 0-15</inkml:trace>
  <inkml:trace contextRef="#ctx0" brushRef="#br0" timeOffset="169659.58">3150 16098 0,'25'-25'47,"0"25"-47,0 0 15,-1 0-15,1 0 0,0 0 16,0 0-16,0 0 15,-1 0-15,1 0 0,0 0 16</inkml:trace>
  <inkml:trace contextRef="#ctx0" brushRef="#br0" timeOffset="170276.19">4093 15776 0,'0'0'0,"0"-25"15,0-25 1,0 26-16,-25-1 0,25 0 0,0 0 16,-25 25-16,25-25 0,0 50 62,0 0-46,0 0-16,0 0 15,0-1-15,0 1 0,0 0 16,25 0-16,-25 0 0,0-1 16,0 1-16,0 0 0,0 0 0,0 0 15,0-1-15,0 1 0,0 0 0,0 0 16,0 0-16,0-1 0,0 1 15,0 0-15</inkml:trace>
  <inkml:trace contextRef="#ctx0" brushRef="#br0" timeOffset="170782.89">4316 15602 0,'0'0'16,"0"-25"0,-25 25 15,0 25-31,25 0 16,-24-25-16,24 25 0,-25-25 0,25 25 15,0-1-15,-25-24 0,25 25 16,0 0-16,-25-25 0,25 25 0,0 0 15,0-1-15,-25-24 0,25 25 0,0 0 16,0 0-16,-24-25 0,24 25 0,0-1 16,-25-24-16,25 25 0,-25-25 15,25-25 1,0 1 0,25-1-16,0 0 15,-25 0-15,24 25 0,-24-25 16,25 25-16,0 0 0,0 0 15,0 0 1,-1 0-16,-24 25 16,25-25-16,0 25 0,0-25 15,-25 25-15,25 0 0,-1-1 16,1-24-16,-25 25 0,25 0 0,0 0 16,0-25-16,-1 25 15,1-25-15,0 0 16,0 0-16,-25-25 15,25 0-15</inkml:trace>
  <inkml:trace contextRef="#ctx0" brushRef="#br0" timeOffset="171015.29">4713 15875 0,'0'25'62,"0"0"-46,25-1-16,-25 1 16,0 0-16,0 0 0,0 0 0,0-1 15,0 1-15,0 0 0,0 0 16,0 0-16,0-1 0</inkml:trace>
  <inkml:trace contextRef="#ctx0" brushRef="#br0" timeOffset="172988.17">5110 15825 0,'-25'0'266,"25"-24"359,0-1-609,0 0 15,0 0-16,0 0-15,0 1 16,0-1 0,0 0-16,25 25 15,-25-25-15,0 0 16,25 1-16,-25-1 16,0 0-16,24 0 0,-24 0 15,0 1-15,25-1 16,-25 0-16,0 0 15,0 0 1,-25 25 31,25 25-31,-24-25-16,24 25 15,-25 0-15,25 0 16,-25-25-16,25 24 0,0 1 0,-25 0 15,25 0-15,0 0 0,0-1 16,-25 26-16,25-25 0,0 0 0,0-1 16,0 1-16,0 0 0,0 0 0,0 0 15,0-1-15,0 1 0,0 0 16,0 0-16,0 0 0,0-1 0,0 1 16,0 0-16,25-25 0,-25 25 0,25 0 15,-25-1-15,25 1 0,-25 0 16,25-25-16,-25 25 0,24 0 0,1-25 15,0 24-15,0 1 16,0-25-16,-1 25 0,1-25 16,-25 25-16,25-25 15,0 0 1,-25 25 0</inkml:trace>
  <inkml:trace contextRef="#ctx0" brushRef="#br0" timeOffset="173943.74">5655 15652 0,'0'-25'16,"0"0"-1,25 25 1,-25-25-16,-25 25 62,1 0-46,24 25 0,-25-25-16,0 25 0,0 0 15,25 0 1,-25-1-16,25 1 16,0 0-1,0 0 1,25-25-16,0 0 0,0 0 15,0 0-15,-1 0 0,-24 25 16,25-25-16,0 0 0,0 0 0,0 24 16,-1-24-16,1 25 15,0 0-15,-25 0 16,0 0 0,0-1-1,-25-24-15,0 0 0,1 0 16,24 25-16,-25-25 0,0 0 15,0 0-15,0 0 0,1 0 16,-1 0-16,0 0 0,0-25 16,0 1-16,1-1 15</inkml:trace>
  <inkml:trace contextRef="#ctx0" brushRef="#br0" timeOffset="174395.61">5879 15429 0,'0'0'0,"25"0"0,-25-25 15,24 25-15,1 0 16,0 0 0,0 0-1,-25 25-15,25-25 0,-25 24 16,0 1-16,0 0 16,-25 0-1,0-25-15,25 25 0,-25-25 16,0 0-16,1 24 0,-1-24 15,0 25 1,50-25 15,0 0-31,-1 0 16,1-25-16,0 25 16,0 0-16,0 0 15,-1-24-15,1 24 0,0 0 16,0 0-16,0 0 0</inkml:trace>
  <inkml:trace contextRef="#ctx0" brushRef="#br0" timeOffset="174704.9">6226 15701 0,'25'0'32,"0"0"-17,-1 0 1,1 0-16,0 0 15,0 0-15,0 0 0,-1 0 16,1 0-16,0-24 0,0 24 16,0 0-16,-1 0 0,1 0 15,0-25-15</inkml:trace>
  <inkml:trace contextRef="#ctx0" brushRef="#br0" timeOffset="174931.26">6424 15553 0,'0'0'0,"-24"0"16,24-25-16,-25 25 0,25 25 31,0-1-31,0 1 16,0 0-16,25 0 0,-25 0 15,24-1-15,-24 26 0,0-25 0,0 0 16,25-1-16,-25 1 0,0 0 0,0 0 16</inkml:trace>
  <inkml:trace contextRef="#ctx0" brushRef="#br0" timeOffset="175446.93">6747 15478 0,'0'0'0,"25"-25"0,-25 1 16,24 24-16,1 0 15,0 0 1,-25 24-16,25-24 15,-25 25-15,25-25 0,0 25 16,-25 0 0,24-25-16,-24 25 0,0-1 15,0 1-15,0 0 16,-24 0-16,-1 0 0,0-1 16,0-24-16,25 25 0,-25-25 15,0 0-15,25 25 0,-24-25 0,-1 0 16,25 25-16,-25-25 0,25 25 15,-25-25-15,50 0 47,0-25-31,0 25-16,-1-25 16,1 25-16,0 0 0,0 0 15,0-25-15,0 25 0,-1 0 16,1 0-16,0 0 15,0 0-15,-25 25 0,25-25 0,-1 0 16,1 25-16,0-25 16,0 0-16,-25 25 15</inkml:trace>
  <inkml:trace contextRef="#ctx0" brushRef="#br0" timeOffset="175912.25">7392 15453 0,'0'0'0,"0"-24"15,0 48 16,-25-24-15,25 25-16,-25-25 0,25 25 16,-25-25-16,25 25 0,-24 0 15,24-1-15,0 1 16,0 0 0,24-25-1,1 0-15,0 0 0,0 0 16,0 0-16,-1 25 15,1-25-15,0 25 16,0-1 0,-25 1-16,0 0 15,0 0 1,0 0-16,-25-25 16,0 0-16,25 24 15,-25-24-15,1 0 0,-1 0 16,-25 25-16,25-25 0,1 0 0,-1 0 15,0 0-15,0 0 0,0 0 0</inkml:trace>
  <inkml:trace contextRef="#ctx0" brushRef="#br0" timeOffset="176308.89">7739 15701 0,'25'0'32,"0"0"-32,-1 0 15,1 0-15,0 0 0,0 0 16,0 0-16,-1 0 0,1 0 15,0 0-15,0 0 0,0 0 16</inkml:trace>
  <inkml:trace contextRef="#ctx0" brushRef="#br0" timeOffset="176535.37">7888 15553 0,'0'24'31,"0"1"-15,0 0-16,0 0 0,0 0 15,0-1-15,0 1 0,0 0 16,0 0-16,0 0 0,0-1 15,0 1-15,0 0 0,0 0 16</inkml:trace>
  <inkml:trace contextRef="#ctx0" brushRef="#br0" timeOffset="177203.79">8558 15429 0,'-25'0'16,"0"0"-1,0 0 1,0 0-1,25 24-15,-24-24 0,24 25 16,-25-25 0,25 25-16,0 0 31,25-25-15,-25 25-1,24-25 1,1 0-16,-25 24 0,25-24 15,0 25 1,0-25-16,-25 25 16,24-25-16,-24 25 0,25-25 15,-25 25-15,0-1 16,0 1 0,0 0-1,-25-25-15,25 25 16,-24-25-16,-1 0 15,0 0-15,0 25 0,0-25 16,1 0-16,-1 0 0,0 0 16,0 0-16,0 0 0,1 0 15,24-25-15,-25 25 0</inkml:trace>
  <inkml:trace contextRef="#ctx0" brushRef="#br0" timeOffset="177495.61">8434 15528 0,'0'-25'15,"24"25"1,-24-25-16,25 25 15,0 0 1,0 0-16,0-25 0,-1 25 16,1 0-16,0 0 0,0 0 15,0 0-15,-1 0 0,1 0 16,0 0-16,-25-24 16</inkml:trace>
  <inkml:trace contextRef="#ctx0" brushRef="#br0" timeOffset="178204.34">8855 15131 0,'25'25'62,"0"-1"-46,0 1-1,-1 0-15,-24 0 0,25 0 16,-25-1-16,25 1 0,-25 0 0,25 0 16,-25 0-16,25 0 0,-25-1 0,25 1 15,-25 25-15,0-25 0,0-1 0,0 1 16,0 0-16,0 0 0,0 0 15,-25-1-15,25 1 0,-25 0 0,25 0 16,-25 0-16,25-1 0,-25 1 0,0 0 16,1 0-16,24 0 0,-25-25 15,25 24-15,-25-24 0</inkml:trace>
  <inkml:trace contextRef="#ctx0" brushRef="#br0" timeOffset="179983.61">8533 15404 0,'0'-25'15,"-25"25"1,0 0 15,50 0 47,0 0-78,0-25 16,-1 25-16,1 0 0,0 0 0,0-25 16,0 25-16,-1 0 0,1-25 0,0 25 15,0 0-15,0 0 0,-1 0 0,1 0 16,-50 0 31,1 0-32,-1 25-15,0-25 16,0 0-16,0 0 16,1 0-16,-1 0 0,-25 25 15,25-25-15,1 0 0,-1 0 16,0 25-16,0-25 0,0 0 15,1 0-15,24 25 16,24-25 31,1 0-31,0 0-16,0 0 0,0 0 15,-1 0-15,1 0 0,0 0 0,0-25 16,0 25-16,-1 0 0,1 0 15,0 0-15,-50 0 47,0 0-31,1 0-16,-1 0 0,0 0 16,25 25-16,-25-25 0,0 0 0,1 0 15,-1 0-15,25 25 0,-25-25 16,50 0 15,0 0-15,-1 0-16,-24-25 15,25 25-15,0 0 0,0 0 0,0 0 16,-50 0 15,0 0-15,0 25-16,0-25 0,1 0 15,-1 0-15,0 0 0,0 24 16,0-24-16,50-24 47,0 24-31,0 0-1,-50 0 48,0 0-48,0 0 1,1 24 0,-1-24-1,25 25 1,-25-25-16,25 25 15,0 0 17,0 0-1,25-1-15,0-24-1,-25 25 1,24-25-16,1 0 15,0 0-15,-25 25 16,25-25-16,0 0 16,-25 25-16,24-25 15,-24 25 1,25-1 15,-25 1 0,-25 0 1,1-25-17,24 25-15,-25-25 0,0 0 16,0 0-16,0 0 16,1 25-16,-1-25 0,0 0 15,0 0-15,0 0 0,1 0 16,-1 0-1,0 0 1</inkml:trace>
  <inkml:trace contextRef="#ctx0" brushRef="#br0" timeOffset="182379.31">9277 15701 0,'25'-24'47,"0"24"-32,-1 0 1,1 0-16,0 0 15,0 0-15,0 0 0,-1 0 16,1 0-16,0 0 16,0 0-16,0 0 0,-1 0 15,1 0-15,0 0 0,0 0 16,0 0-16,-1 0 16,1 0-16,-25-25 15,25 25-15</inkml:trace>
  <inkml:trace contextRef="#ctx0" brushRef="#br0" timeOffset="182655.69">9599 15528 0,'0'0'0,"-24"0"32,24-25-32,0 50 31,0 0-31,0-1 16,0 1-16,0 0 15,0 0-15,0 0 0,0-1 0,0 1 16,0 0-16,0 0 0,0 0 0,0-1 15,0 1-15,24-25 0</inkml:trace>
  <inkml:trace contextRef="#ctx0" brushRef="#br0" timeOffset="183635.19">10244 15379 0,'0'-25'0,"0"0"15,0 0 1,0 1-16,-24-1 16,24 0-16,0 50 93,0 0-93,0-1 16,0 1-16,0 0 16,0 0-16,0 0 0,0 0 0,0-1 15,24 1-15,-24 0 0,0 0 0,0 0 16,0-1-16,25 1 0,-25 0 16,0 0-16,0 0 0,0-1 15,0 1-15,0 0 16</inkml:trace>
  <inkml:trace contextRef="#ctx0" brushRef="#br0" timeOffset="184071.47">10542 15255 0,'-25'0'31,"0"0"-15,25 25-16,-24-1 0,-1-24 15,25 25-15,-25 0 0,0 0 0,0 0 16,1 0-16,24-1 0,-25-24 16,25 25-16,-25 0 0,0 0 15,0 0-15,25-1 16,-24-24-16,24-24 62,24 24-30,1 0-17,0 24-15,0 1 16,0-25-16,-1 25 15,1-25-15,-25 25 0,25-25 0,0 0 16,0 25-16,-1-25 0,1 24 16,0-24-16,0 25 0,0-25 15</inkml:trace>
  <inkml:trace contextRef="#ctx0" brushRef="#br0" timeOffset="184467.53">10765 15602 0,'0'0'0,"25"-25"15,0 25 1,0 0 15,-25 25-31,24-25 16,-24 25-16,0 0 15,-24 0 1,-1-1 0,0 1-16,0-25 15,25 25-15,-25-25 0,25 25 0,-24-25 16,24 25-16,-25-25 0,25 24 16,25-24 15,-1 0-16,1 0-15,0 0 16,0 0-16,0 0 0,-1 0 0,1 0 16,0 0-16,0 0 0,0 0 0,-1-24 15,1 24-15,0 0 0,0 0 16</inkml:trace>
  <inkml:trace contextRef="#ctx0" brushRef="#br0" timeOffset="184995.42">11435 15329 0,'0'0'0,"0"-25"15,-25 25 32,25 25-47,-25 0 16,1-25-16,24 25 15,-25-25-15,25 25 0,-25-25 16,25 25-16,-25-1 16,25 1-16,0 0 15,25-25 1,0 0 0,-25 25-16,25-25 0,-1 25 15,1-25-15,-25 24 0,25-24 16,0 25-16,-25 0 15,25-25-15,-25 25 0,0 0 16,0-1 0,-25-24-1,25 25-15,-25-25 16,0 0-16,0 0 0,25 25 16,-24-25-16,-1 0 0,0 0 0,0 0 15,0 0-15</inkml:trace>
  <inkml:trace contextRef="#ctx0" brushRef="#br0" timeOffset="185531.26">11708 15056 0,'0'0'0,"0"-24"16,0 48 30,0 1-30,25-25-16,-25 25 0,0 0 16,0 0-1,24-25-15,-24 24 0,0 1 16,0 0 15,-24-25-31,-1 0 16,25 25-16,-25-25 0,0 25 31,0-25-31,25 24 0,0 1 31,25-25-31,0 0 16,0 0-16,0 0 16,-1 0-16,1 0 0,0 0 0,0 0 15,0 0-15,-1 0 16,1 0-16,0 0 15</inkml:trace>
  <inkml:trace contextRef="#ctx0" brushRef="#br0" timeOffset="186047.18">12129 15503 0,'-24'0'16,"48"0"31,1 0-47,0 0 16,0 0-16,0 0 15,0 0-15,-1 0 16,1 0-16,0 0 0,0 0 0,0-25 15,-1 25-15,1 0 16</inkml:trace>
  <inkml:trace contextRef="#ctx0" brushRef="#br0" timeOffset="186313.27">12303 15379 0,'0'-25'15,"0"50"32,0 0-31,0 0-16,0-1 15,0 1-15,0 0 0,0 0 0,0 0 16,0-1-16,0 1 0,0 0 0,25 0 16,-25 0-16,0 24 0</inkml:trace>
  <inkml:trace contextRef="#ctx0" brushRef="#br0" timeOffset="186684.84">12849 15180 0,'0'0'0,"0"25"47,0 0-31,0 0-16,0 0 15,0-1-15,0 1 0,0 0 0,25 25 16,-25-25-16,0-1 0,0 1 15,0 0-15,24 0 0,-24 0 0,0-1 16,0 26-16,0-25 16,0 0-16</inkml:trace>
  <inkml:trace contextRef="#ctx0" brushRef="#br0" timeOffset="187111.94">13221 15156 0,'0'0'0,"-25"24"32,25 1-17,-25-25-15,25 25 0,-25 0 16,1-25-16,24 25 0,-25-1 0,25 1 15,-25-25-15,25 25 0,-25 0 16,25 0-16,-25-25 0,25 25 16,-24-25-16,24 24 0,-25-24 15,25 25-15,-25-25 0,0 0 16,50 0 62,0 0-78,-25 25 16,25-25-16,-1 25 0,1-25 15,0 0-15,-25 25 0,25-25 0,0 24 16,-1-24-16,1 25 0,0-25 0,0 25 16,0-25-16,0 0 0</inkml:trace>
  <inkml:trace contextRef="#ctx0" brushRef="#br0" timeOffset="187774.89">13419 15429 0,'25'0'31,"0"0"-15,0 0-1,0 0-15,-1 0 16,1 0 0,-25 24-16,0 1 15,-25-25 1,1 25-16,-1-25 16,0 0-16,25 25 0,-25-25 15,0 0-15,50 0 31,-25 25-15,25-25-16,0 0 0,0 0 16,-1 0-16,1 0 15,0 24-15,0 1 16,-25 0 0,0 0-1,0 0 1,-25-25-1,25 24-15,-25-24 16,0 25-16,1-25 0,-1 25 16,-50-25-1,51 0-15,-1 0 16,25-25 15</inkml:trace>
  <inkml:trace contextRef="#ctx0" brushRef="#br0" timeOffset="195204.24">18355 4341 0,'0'25'32,"0"-1"-17,25-24 1,-25 25-16,0 0 16,0 0-16,0 0 15,0-1-15,0 1 0,0 0 16,0 25-16,-25-26 0,25 26 0,0-25 15,0 24-15,0 1 0,-24 0 0,24-1 16,0 1-16,0 0 0,0-1 16,0 1-16,0-1 0,0 1 0,0 0 15,0-1-15,0 1 0,0 24 0,0 1 16,0-26-16,24 26 0,-24-1 0,0 0 16,0 1-16,0 24 0,25-24 0,-25-1 15,0 0-15,0 1 0,0 24 0,0-25 16,0 26-16,0-26 0,0 25 0,0-24 15,0 24-15,0 0 0,0 0 0,-25-24 16,25 24-16,-24 0 0,24 0 0,-25 1 16,25-1-16,-25 0 0,25 0 0,0 0 15,-25 26-15,25-26 0,0 0 0,0 25 16,0-25-16,-25 25 0,25 0 0,0-25 16,0 1-16,0 24 0,0-25 0,0 0 15,0 0-15,25 1 0,-25-1 16,0 0-16,0-25 0,0 26 0,0-1 15,0-25-15,0 1 0,0 24 0,0-25 16,0 26-16,-25-26 0,25 0 0,-24 26 16,24-26-16,-25 0 0,25 1 0,-25 24 15,25-25-15,-25 1 0,25-1 0,-25 26 16,25-26-16,-24 25 0,24 0 0,-25 1 16,25-26-16,-25 25 0,25 0 0,-25 1 15,25-26-15,0 25 0,-25 1 16,25-1-16,0 0 0,0 0 0,0 0 0,0 1 15,0-1-15,0 0 0,25 0 16,-25 0-16,0 1 0,25-1 0,-25 0 16,0 25-16,0-25 0,0 1 0,0-26 15,0 25-15,0 0 0,0 1 0,-25-1 16,25 0-16,-25 0 0,25 1 0,0-1 16,-24 0-16,24 0 0,-25-24 0,25 24 15,0-25-15,-25 1 0,25 24 0,0-25 16,0 1-16,-25-26 0,25 26 0,0-1 15,-25-24-15,25-1 0,0 26 0,0-26 16,-24 1-16,24 0 0,0-1 16,-25 1-16,25-1 0,0-24 0,-25 25 15,25-25-15,0-1 0,0 1 0</inkml:trace>
  <inkml:trace contextRef="#ctx0" brushRef="#br0" timeOffset="198483.75">20042 3820 0,'-25'0'0,"1"0"16,24-25-16,-25 25 16,0 0-1,0 0 16,0 0-15,1 0 0,-1 25-16,0-25 15,25 25-15,-25-25 0,25 25 16,-25-25-16,25 24 0,-24 1 16,24 0-16,-25 0 0,25 0 0,-25-1 15,25 26-15,0-25 0,-25 24 0,25-24 16,0 25-16,0-1 0,0-24 0,0 25 15,0-25-15,0 24 0,25-24 0,-25 0 16,25 0-16,-25-1 0,25 1 0,-1-25 16,1 25-16,0-25 0,0 0 0,0 25 15,-1-25-15,26 0 0,-25 0 0,24-25 16,1 25-16,-25-25 0,24 0 0,1 25 16,-25-24-16,24-1 0,-24 25 0,0-25 15,0 25-15,0-25 0,-1 25 0,1-25 16,0 1-16,0-1 15,-25 0 1,0 0-16,0 0 16,0 1-1,-25 24-15,0 0 32,25 24-32,-25 1 15,25 0-15,0 0 16,-24-25-16,24 25 0,0-1 0,0 1 15,0 0-15,0 0 0,24 0 16,1-1 0,0-24-16,0 0 15,0 0-15,-25-24 0,24 24 16,-24-25-16,25 25 0,-25-25 0,0 0 16,25 25-16,-25-25 0,0 1 0,0-1 15,0 0-15,0 0 0,-25 0 16,0 1-16,25-1 15,-24 25-15,24-25 16,24 25 15,1 0-15,0 0-16,-25 25 0,25-25 16,0 25-16,-1-25 0,1 24 15,0-24 1,-25 25-16,0 0 0,0 0 15,0 0 1,0-1-16,0 1 16,0 0-16,-25-25 15,25 25-15,0 0 0,25-25 32,0-25-17,-25 0 1,25 0-16,-25 0 0,0 1 0,25-1 15,-25 0-15,0 0 0,24 0 0,-24 1 16,0-1-16,25 25 0,-25-25 16,0 50-1,25-25-15,-25 25 16,25-25-16,-25 24 0,25-24 16,-25 25-16,24-25 0,-24 25 0,25-25 15,0 25-15,0 0 16,0-25-16,-25 24 15,24-24-15,1-49 32,-25 24-32,0 0 0,25 0 15,-25 1-15,0-1 16,25 25-16,0 0 31,-25 25-31,24-25 0,-24 24 16,25-24-16,0 25 0,0 0 15,0-25-15,-1 0 16,-24 25-16,25-25 0,0 0 16,-25-25-16,25 0 0,-25 0 15,0 1-15,0-1 16,0 0-16,0 0 0,0 0 16,0 1-16,0-1 15,0 50 1,0-1-16,0 1 0,0 0 15,0 0-15,0 0 0,25-1 0,-25 26 16,24-25-16,-24 24 0,25 1 0,-25 0 16,0-1-16,25-24 0,-25 25 0,25-1 15,0 1-15,-25-1 0,24 1 0,-24-25 16,0 25-16,25-26 0,-25 26 0,25-25 16,-25 0-16</inkml:trace>
  <inkml:trace contextRef="#ctx0" brushRef="#br0" timeOffset="198752.04">21481 4390 0,'0'0'0,"0"-24"0,-25-76 16,25 76-16,0-1 16,0 0-16,0 0 0,0 0 15,0 1-15,25 24 16,-25-25-16,25 25 0,-1 0 15,-24 25 1,25-25-16,-25 24 0,25-24 0,-25 25 16,25 0-16,-25 0 0,25 0 0,-25-1 15,24 1-15,-24 0 0,0 0 0,0 0 16,25-1-16,-25 1 0,0 0 0,0 0 16,0 0-16,0-1 0,-25-24 0,25 25 15,-24-25-15,-1 0 0</inkml:trace>
  <inkml:trace contextRef="#ctx0" brushRef="#br0" timeOffset="199393.51">21927 4217 0,'0'0'0,"50"-25"15,-50 0-15,0 0 16,0 1-1,-25 24 1,25-25-16,-25 25 16,1 0-1,24 25-15,-25-1 16,25 1-16,-25 0 0,25 0 16,-25 0-16,25-1 0,0 1 0,0 0 0,0 0 15,0 0-15,0-1 0,0 1 0,0 0 16,0 0-16,25-25 15,0 0-15,0-25 16,-25 0-16,24 0 16,-24 1-16,0-1 0,0-25 15,0 25-15,25 1 0,-25-1 0,0 0 16,0 0-16,25 25 16,-25 25-1,25 0-15,0 0 16,-25-1-16,24-24 0,-24 25 15,25-25-15,0 0 0,-25 25 16,25-25-16,0 0 0,-1 0 16,1 0-16,-25-25 0,25 0 15,0 25-15,-25-24 0,25-1 0,-25 0 16,24 0-16,1 0 0,0 1 16,-25 48-1,0 1-15,0 0 16,0 0-16,0 0 0,25-1 15,-25 1-15,0 0 0,25-25 16,-25 25-16,24 0 0,1-25 16,-25-25-1,25 0 1,-25 0-16,0 0 0,0 1 0,0-1 16,0 0-16,0 0 0,25 0 0,-25 1 15,0-1-15,0 0 16,0 0-16</inkml:trace>
  <inkml:trace contextRef="#ctx0" brushRef="#br0" timeOffset="199955.37">22597 4043 0,'25'0'15,"-25"25"1,0 0-1,0 0-15,0-1 16,0 1-16,0 0 0,0 0 16,25 0-16,-25-1 0,0 1 0,0 0 15,24-25-15,-24 25 0,0 0 16,25-25-16,0 0 16,0 0-1,-25-25-15,0 0 0,25 0 16,-25 0-16,0 1 0,0-1 15,25 0-15,-25 0 16,24 50 31,1 0-31,0 0-16,0-1 15,0 1-15,-25 0 16,24-25-16,-24 25 0,25-25 15,-25-25 1,25 0-16,-25 0 16,0 1-16,0-1 15,0 0-15,0 0 0,25 25 16,-25-25-16,25 25 16,-25 25-1,24-25-15,-24 25 0,25 0 16,0 0-16,0-1 15,0-24-15,-25 25 0,24-25 16,-24 25-16,25-25 0,0 0 16,-25-25-16,0 0 15,0 1-15,-25-1 0</inkml:trace>
  <inkml:trace contextRef="#ctx0" brushRef="#br0" timeOffset="200068.07">23143 4018 0,'-25'-24'0,"-74"-125"15,223 322-15,-248-371 0,99 198 16,0-25-16,0 25 0,1 0 15,-1 0-15,0 25 16,25 0 0,0 0-16,-25-25 0,25 24 0,0 1 15</inkml:trace>
  <inkml:trace contextRef="#ctx0" brushRef="#br0" timeOffset="200607.64">23366 4167 0,'0'0'0,"124"-49"31,-124 24-15,25 25-16,-25-25 0,25 0 16,-25 0-16,0 1 15,-25-1 1,0 25-16,0 0 0,0 0 15,1 25-15,-1-25 16,0 24-16,0 1 0,0 0 0,1 0 16,-1 24-16,25-24 0,-25 0 15,25 0-15,0 0 0,0-1 16,0 1-16,0 0 16,25-25-16,0 0 0,-1 0 15,1 0-15,0-25 16,0 0-16,0 1 0,-1-1 15,1 0-15,0 0 0,-25 0 16,25 25-16,0 0 16,-25 25-16,0 0 0,0 0 15,24 24-15,-24-24 0,0 25 16,0-25-16,0 24 0,0 1 0,25-1 16,-25 1-16,0 0 0,0-1 15,0-24-15,25 25 0,-25-1 0,0-24 0,0 25 16,0-25-16,0-1 0,0 1 0,0 0 15,-25-25-15,25 25 0,-25-25 16,1 0-16,-1 0 0,0 0 0,0-25 16,0 0-16,1 0 0,-1-24 0,0 24 15,0-25-15,25-24 0,-25 24 0,25 1 16,0-1-16,0-24 0,0 24 0,0 0 16,25 1-16,0 24 0</inkml:trace>
  <inkml:trace contextRef="#ctx0" brushRef="#br0" timeOffset="201552.21">24532 4068 0,'0'0'0,"25"-25"15,-25 0 1,0 1-16,-25 24 31,0 0-15,0 24-1,0 1-15,1 0 16,-1 0-16,25 0 16,0-1-16,-25 1 0,25 0 0,0 0 15,0 0-15,0-1 0,0 1 16,0 0-16,0 0 0,25-25 0,-25 25 16,25-1-16,-1-24 0,1 25 15,0-25-15,0 0 0,0 0 0,-1-25 16,1 25-16,0-24 0,0 24 0,0-25 15,-1 0-15,1 0 0,0 0 0,0 25 16,-25-24-16,25-1 0,-1 0 0,-24 0 16,0 0-16,25 25 0,-25-24 15,-25 24 1,1 0 0,24 24-16,-25-24 15,25 25-15,0 0 0,0 0 16,0 0-16,0-1 15,25 1-15,-1 0 16,1-25-16,0 0 16,-25 25-16,25-25 0,0 0 15,0-25-15,-25 0 16,0 0-16,0 1 16,0-1-16,-25 0 0,25 0 15,-25 0-15,0 25 16,25-24-16,-25 24 0,0 0 15,25 24 1,25 1 0</inkml:trace>
  <inkml:trace contextRef="#ctx0" brushRef="#br0" timeOffset="201851.61">24954 4192 0,'24'25'0,"1"-25"0,0 0 16,0 0-1,-25-25-15,25 25 16,-25-25-16,24 25 0,-24-25 15,25 25-15,-25-24 16,25 24-16,-25-25 16,25 25-16,-25-25 0,0 0 15,0 0-15,0 1 16,-25 24 0,0 0-16,0 0 15,1 24-15,24 1 16,-25 0-16,25 0 0,0 0 15,-25-1-15,25 1 0,0 0 0,0 0 16,0 0-16,25-1 0,0 1 16,-1 0-16,-24 0 0,25-25 0,0 25 15,0-25-15,0 0 0,-1 0 0,1 0 16,0 0-16,0-25 0,0 0 16,-1 25-16</inkml:trace>
  <inkml:trace contextRef="#ctx0" brushRef="#br0" timeOffset="202071.02">25499 3746 0,'0'0'0,"0"-50"0,0 0 16,0-123 0,-25 173-16,25-25 0,-24 50 31,24-1-31,0 1 16,0 0-16,-25 25 0,25-26 0,0 26 15,0 0-15,-25 24 0,25-24 0,0 24 16,0 1-16,0-26 0,0 26 15,0-1-15,0 0 0,0 1 0,0-1 16,0-24-16,0 24 0,0 1 0,0-26 16,0 1-16,0 24 0,0-49 0,0 25 15,0-25-15</inkml:trace>
  <inkml:trace contextRef="#ctx0" brushRef="#br0" timeOffset="202240.57">25226 4390 0,'0'0'0,"0"-49"16,0 24-1,25 25-15,0-25 16,0 25-16,0 0 0,-25-25 16,24 25-16,1 0 0,0 0 0,0 0 15</inkml:trace>
  <inkml:trace contextRef="#ctx0" brushRef="#br0" timeOffset="202499.03">25722 3845 0,'0'0'0,"25"-25"0,0-124 16,-25 124-16,0 0 15,0 1-15,-25-1 16,0 25-1,25 25-15,-24-25 0,24 24 16,-25 26-16,25-25 0,-25 25 0,0-1 16,25 1-16,0 24 0,-25-24 0,25 24 15,0-24-15,0 24 0,0 1 0,0-26 16,0 26-16,0-1 0,0-24 0,0 24 16,0-24-16,0-1 0,25 26 0,-25-26 15,0-24-15,0 25 0</inkml:trace>
  <inkml:trace contextRef="#ctx0" brushRef="#br0" timeOffset="202695.02">25425 4291 0,'0'0'0,"25"0"46,-1 0-46,1 0 16,0 0-16,0 0 0,0-25 16,-1 25-16,1 0 0,0 0 0,0 0 15,0-24-15</inkml:trace>
  <inkml:trace contextRef="#ctx0" brushRef="#br0" timeOffset="202867.15">25822 4167 0,'24'-25'15,"-24"1"-15,0 48 32,0 1-17,0 0-15,0 0 16,0 0-16,0-1 16,0 1-16,0 0 15</inkml:trace>
  <inkml:trace contextRef="#ctx0" brushRef="#br0" timeOffset="203008.92">25971 3944 0,'0'0'16,"0"-25"-16,0 50 31</inkml:trace>
  <inkml:trace contextRef="#ctx0" brushRef="#br0" timeOffset="203415.17">26144 4068 0,'0'0'0,"0"-25"16,0 0-1,-25 25 1,1 0-1,24 25-15,-25 0 16,0 0-16,0 0 16,25-1-16,0 1 0,0 0 15,0 0-15,0 0 0,25-1 16,0 1-16,0 0 16,-1-25-16,1 0 15,0 0-15,0 0 0,0 0 16,-1-25-16,1 25 0,0-25 15,0 25-15,0-24 0,-25-1 0,24 0 16,-24 0-16,25 25 0,-25-25 0,0 1 16,0-1-16,25 25 0,-25-25 0,0 50 47,0 0-32,0-1-15,0 1 0,0 0 16,0 0-16,0 0 0,0-1 0,25-24 15,-25 25-15,0 0 0,25-25 16,-25 25-16</inkml:trace>
  <inkml:trace contextRef="#ctx0" brushRef="#br0" timeOffset="203563.57">26417 3845 0</inkml:trace>
  <inkml:trace contextRef="#ctx0" brushRef="#br0" timeOffset="204647.17">26591 4242 0,'0'0'0,"0"-25"31,0 0-15,24 25-16,-24-25 0,25 25 15,-25-25-15,25 25 0,0-24 16,0-1-16,-25 0 15,-25 0 1,0 25 0,0 0-16,0 0 15,1 0-15,-1 0 16,25 25-16,-25-25 0,0 25 0,0 0 16,25-1-16,0 1 15,0 0-15,0 0 0,0 0 16,0-1-16,25 1 0,0 0 15,0 0-15,0 0 16,-1-25-16,1 24 0,0-24 16,0 0-16,-25-24 0,25 24 15,-25-25-15,24 25 0,-24-25 0,0 0 16,25 25-16,-25-25 0,0 1 0,25-1 16,-25 0-16,0 0 0,0 0 15,0 50 16,25 0-31,-25 0 16,25-25-16,-25 25 16,24-1-16,-24 1 15,25-25-15,-25 25 16,25-25 0,-25-25-1,0 0-15,0 1 16,25 24-16,-25-25 15,0 0-15,25 25 16,-1 0 0,1 0-1,-25 25-15,25-25 16,0 25-16,0-25 16,0 24-16,-1-24 0,1 0 15,0 0 1,-25-24-16,0-1 15,25 0-15,-25 0 0,0 0 16,0 1-16,0-1 0,0-25 0,0 1 16,0 24-16,0-25 0,0 25 0,0-24 15,0 24-15,0 0 0,-25 0 16,25 1-16,0 48 16,0 1-16,-25 0 0,25 0 15,0 0-15,0-1 0,0 26 0,0 0 16,0-26-16,0 26 0,0-25 0,0 24 15,25-24-15,-25 0 0,0 0 0,25 0 16,0-1-16,-25 1 16,24-25-16,1 0 0,-25-25 15,25 25-15,-25-24 0,25-1 0,-25 0 16,0 0-16,25 0 0,-25 1 0,0-1 16,24 0-16,-24 0 0,25-49 15,0 74-15,-25-25 16,25 0-16,0 25 15,-1 0-15,-24 25 0,25 0 16,-25 0-16,0-1 0,25 1 16,-25 0-16,25 0 0,-25 0 15,25-1-15,-25 1 0,0 0 0,0 0 16,0 0-16,0-1 16,0 1-16,-25-25 15,0 0 1,0-25-16,0 1 0,1 24 15</inkml:trace>
  <inkml:trace contextRef="#ctx0" brushRef="#br0" timeOffset="204767.41">27211 4043 0,'0'0'0,"0"-25"16,0 1-1,25 24-15,-1 0 16,-24-25-16,25 25 0</inkml:trace>
  <inkml:trace contextRef="#ctx0" brushRef="#br0" timeOffset="205503.22">28773 4093 0,'0'0'0,"-24"0"0,24 25 47,-25-1-32,0 1-15,0 0 16,0 0-16,25 0 16,-24-25-16,24 24 0,0 1 15,0 0-15,0 0 16,24-25-16,1 0 0,0 0 15,0 0-15,-25-25 0,25 25 16,-1 0-16,-24-25 0,25 0 0,-25 1 16,25-1-16,-25 0 0,0 0 15,-25 0-15,25 1 16,-25 24-16,50 0 31,0 0-15,0 0-16,0 0 15,-1 0-15,1 0 0,0 0 0,0 0 16,0 0-16,-1 0 0,1 0 0,0-25 16,0 0-16,0 25 0,0-25 15,-25 0-15,0 1 0,24-1 0,-24 0 16,0-25-16,25 26 0,-25-1 0,0-25 16,0 25-16,0 1 0,0-26 15,-25 25-15,25 0 0,-24 25 31,24 25-31,0 0 0,0 0 16,-25 0-16,25 24 0,0 1 0,0-1 16,0 1-16,-25 24 0,25-24 0,0 0 15,0 24-15,0-24 0,-25 24 0,25-24 16,0-1-16,0 26 0,0-26 0,0 1 16,0-1-16,0 1 0,0 0 0,-25-26 15,25 26-15,0-25 0,0 0 0</inkml:trace>
  <inkml:trace contextRef="#ctx0" brushRef="#br0" timeOffset="205670.92">28947 4440 0,'-25'-25'16,"50"25"-1,0 0-15,0-25 16,-1 25-16,1 0 0</inkml:trace>
  <inkml:trace contextRef="#ctx0" brushRef="#br0" timeOffset="206195.23">30460 3597 0,'0'0'0,"-25"24"47,1-24-31,-1 25-16,0 0 16,0 0-1,0 0-15,25 0 16,0-1-1,0 1-15,0 0 16,25-25-16,0 0 0,-25 25 0,25-25 16,-25 25-16,25-25 0,-1 24 0,1 1 15,0 0-15,-25 0 16,25 0-16,-25-1 0,0 1 16,0 0-16,0 0 0,-25-25 15,25 25-15,-25-25 0,25 24 0,-25-24 16,1 25-16,-1-25 15,0 0 1,0 0-16,0-25 16,1 1-16,24-1 15,-25 25-15</inkml:trace>
  <inkml:trace contextRef="#ctx0" brushRef="#br0" timeOffset="206679.48">30832 3324 0,'0'0'0,"25"-25"15,0 25-15,0 0 16,-25 25 0,24-25-16,-24 25 15,25-1 1,-25 1 0,0 0-16,-25-25 15,25 25-15,-24-25 16,24 25-16,-25-25 0,0 24 15,0-24-15,25 25 16,-25-25-16,25 25 16,0 0 15,25-25-15,0 0-16,0 0 15,0 0-15,-1 0 0,26 0 16,-25 0-16,0 0 0,-1 0 0,1 0 15,0 0-15,0 0 16,0 0-16</inkml:trace>
  <inkml:trace contextRef="#ctx0" brushRef="#br0" timeOffset="208103.87">20414 5581 0,'-25'0'31,"1"0"-16,24 25 1,-25-25 0,25 25-16,0-1 0,-25-24 15,25 25-15,0 0 0,-25 0 16,25 0-16,0-1 0,0 1 16,0 0-16,0 0 0,0 0 0,25 0 15,-25-1-15,0 1 0,25-25 16,-25 25-16,25 0 0,-1-25 15,1 0-15,0 25 0,0-25 16,0 0-16,-1 0 0,1-25 16,0 25-16,0-25 0,0 0 15,-1 25-15,-24-25 0,25 25 0,-25-24 16,0-1-16,0 0 0,25 25 0,-25-25 16,0 0-16,0 0 0,0 1 0,-25-1 15,0 0-15,25 0 0,-24 0 16,24 1-16,-25-1 0,25 0 0,-25 0 15,0 0-15,0 25 0,25-24 0,-24 24 16,-1 0-16,0 0 0,0 24 16,0-24-16,25 25 0,-24 0 0,-1 0 15,0 0-15,25-1 0,-25 1 0,0 25 16,1-25-16,24-1 0,-25 1 0,25 0 16,0 0-16</inkml:trace>
  <inkml:trace contextRef="#ctx0" brushRef="#br0" timeOffset="208603.69">21357 5755 0,'-50'0'31,"75"0"0,0 0-31,0 0 16,-1 0-1,1 0-15,0 0 16,0 0-16,0 0 16,-1-25-16,1 25 0,0 0 0,0 0 15,0 0-15,-1-25 0,1 25 16,0 0-16</inkml:trace>
  <inkml:trace contextRef="#ctx0" brushRef="#br0" timeOffset="208827.92">21431 5879 0,'0'0'0,"-25"0"0,25 25 0,0-1 31,25-24-15,0 0-16,0 0 15,0 0-15,-1 0 16,1 0-16,0 0 16,0 0-16,0 0 0,-1 0 15,1 0-15</inkml:trace>
  <inkml:trace contextRef="#ctx0" brushRef="#br0" timeOffset="209894.6">22647 5655 0,'0'-24'0,"0"-1"0,-25 0 16,25 0-16,0 0 15,0 1-15,0-1 16,0 0-16,0 0 0,0 0 15,0 1 1,0-1 0,0 0-1,-25 25 1,25 25 78,0 0-94,0-1 15,0 1-15,0 0 0,0 25 0,0-26 16,0 1-16,0 25 0,0-1 16,0-24-16,0 25 0,0-25 0,0-1 15,0 26-15,0-25 0,0 0 0,25 0 16,-25-1-16,0 1 0</inkml:trace>
  <inkml:trace contextRef="#ctx0" brushRef="#br0" timeOffset="210398.98">22944 5383 0,'0'0'0,"0"-25"0,25 25 0,-25-25 15,-25 50 17,1-25-32,24 25 15,-25-25-15,25 24 0,0 1 0,-25-25 16,0 25-16,25 0 0,-25 0 0,1-1 15,24 1-15,-25 0 16,25 0-16,-25-25 0,25 25 16,-25-25-16,25 24 0,-25 1 15,0-25 1,50 0 62,0 25-78,0-25 16,-25 25-16,25-25 0,-25 25 0,25-25 15,-1 24-15,1-24 0,-25 25 16,25-25-16,0 25 0,0 0 16,-1-25-16,1 25 15,0-25-15,0 0 0,0 0 16,-1 0-16,1 0 15</inkml:trace>
  <inkml:trace contextRef="#ctx0" brushRef="#br0" timeOffset="210679.69">23292 5730 0,'0'-25'32,"0"50"15,0 0-32,0-1-15,0 1 16,0 0-16,0 0 15,0 0-15,0 0 0,0-1 16,0 1-16,0 0 0,0 0 16,0 0-16</inkml:trace>
  <inkml:trace contextRef="#ctx0" brushRef="#br0" timeOffset="211063.81">23738 5730 0,'25'-25'47,"0"25"-32,-1 0-15,1 0 16,0 0-16,0 0 0,0 0 15,0 0-15,-1 0 0,1 0 16,0 0-16,0-25 0,0 25 16,-1 0-16</inkml:trace>
  <inkml:trace contextRef="#ctx0" brushRef="#br0" timeOffset="211314.65">23937 5581 0,'-25'-25'15,"25"0"1,-25 25 0,25 25 15,0 0-31,25 0 0,-25 0 15,0-1-15,0 1 0,0 0 0,0 0 16,0 0-16,0-1 0,0 1 0,0 0 16,0 0-16,0 0 0</inkml:trace>
  <inkml:trace contextRef="#ctx0" brushRef="#br0" timeOffset="211771.63">24482 5457 0,'0'0'0,"-25"-25"16,25 0-16,0 1 16,0-1 15,0 50 16,0-1-32,0 1-15,0 0 16,0 0-16,0 0 0,0-1 0,0 1 16,0 0-16,0 0 0,0 24 0,0-24 15,0 0-15,0 25 0,0-26 0,0 1 16,0 0-16,0 0 0,0 0 0,0 0 15</inkml:trace>
  <inkml:trace contextRef="#ctx0" brushRef="#br0" timeOffset="212231.66">24755 5407 0,'0'0'0,"25"-24"16,-50 24 15,0 24-31,0-24 16,25 25-16,-24-25 0,24 25 15,-25 0-15,0 0 0,0-1 16,25 1-16,-25 0 0,25 0 0,-24 0 15,24-1-15,-25-24 0,25 25 16,0 0-16,-25-25 0,25 25 0,-25-25 16,0 25-16,1-25 15,-1 0-15,0 0 16,50 0 15,-25-25-31,25 25 16,-1 0-1,1 25-15,0-1 16,0 1 0,-25 0-16,25-25 0,-25 25 0,24 0 15,-24 0-15,25-25 0,-25 24 16,25-24-16,-25 25 0,25-25 0,0 0 16,-1 0-16</inkml:trace>
  <inkml:trace contextRef="#ctx0" brushRef="#br0" timeOffset="212794.77">24929 5705 0,'25'0'16,"-1"0"-1,1 0 1,0 0 0,0 0-1,-25 25-15,0 0 16,0-1 0,0 1-16,0 0 15,0 0-15,0 0 0,-25-25 16,25 25-16,-25-1 0,0 1 15,1-25 1,24 25 0,-25-25-16,0 0 15,25 25 1,25-25 15,0 0-15,-1 0-1,1 0-15,0 0 16,0 0 0,0 0-16,-1 0 15,1 0-15,0 0 0,0-25 16,0 25-16,-1 0 0,1 0 16,0 0-1,0 0 1</inkml:trace>
  <inkml:trace contextRef="#ctx0" brushRef="#br0" timeOffset="213963.03">25846 5705 0,'-24'0'0,"-1"0"16,0 0-1,50 0 17,0 0-17,-1 0-15,1 0 16,0 0-16,0 0 0,0 0 15,0 0-15,-1 0 16,1 0-16,0 0 0,0 0 16,0 0-16,-1 0 0,1 0 15,0 0-15,0 0 0,0 0 0,-1-25 16</inkml:trace>
  <inkml:trace contextRef="#ctx0" brushRef="#br0" timeOffset="214203.31">25896 5829 0,'0'0'0,"-25"0"0,50 0 47,-25-25-47,25 25 15,0 0-15,0-25 16,-1 25-16,1 0 0,0 0 0,25 0 16,-26 0-16,1-24 0,25 24 0,-25 0 15,-1 0-15,1 0 0,0 0 0</inkml:trace>
  <inkml:trace contextRef="#ctx0" brushRef="#br0" timeOffset="214647.24">26144 5507 0,'-25'-25'0,"1"25"15,24-25-15,0 0 16,0 50 15,24-25-15,-24 25-16,25-25 16,-25 25-16,25-25 15,0 0-15,-25 24 0,25-24 16,-1 0-16,-24 25 0,25-25 0,0 0 15,0 25-15,0-25 0,-25 25 0,24-25 16,1 25-16,0-1 0,0 1 16,-25 0-16,25-25 0,-25 25 0,0 0 15,0-1-15,0 1 16,-25 0-16,0 0 0,0 0 16,0-25-16,-24 25 0,24-25 15,0 24-15,0-24 0,1 25 0,-1 0 16,0-25-16,0 25 0,25 0 15</inkml:trace>
  <inkml:trace contextRef="#ctx0" brushRef="#br0" timeOffset="-214417.84">27161 5556 0,'0'0'0,"-25"-99"32,25 74-32,0 0 0,0 1 15,0-1-15,-24 0 16,24 50 15,0 0-15,0-1-16,0 1 0,0 25 15,0-25-15,0-1 0,0 26 0,0-25 16,0 24-16,24-24 0,-24 25 0,0-25 16,0-1-16,0 26 0,0-25 0,25 0 15,-25 0-15,0-1 0,0 1 0</inkml:trace>
  <inkml:trace contextRef="#ctx0" brushRef="#br0" timeOffset="-214002.51">27459 5482 0,'0'0'0,"25"-75"31,-25 51-31,-25 24 31,25 24-31,-25 1 16,0 0-16,25 0 15,-25 0-15,1-1 0,24 1 0,-25 0 16,0 0-16,0 0 0,0-1 0,25 1 16,-24 0-16,-1 0 0,0 0 0,0-25 15,25 24-15,-25-24 0,25 25 0,-24-25 16,-1 0 0,50 0-1,-1-25 1,1 25-16,-25-24 15,25 24-15,0 0 16,0 0-16,-1 0 16,-24 24-16,25-24 0,0 25 15,0-25-15,0 25 0,-1-25 0,-24 25 16,50 0-16,-25-25 0,0 25 0,-1-25 16,1 24-16,0-24 0,0 25 0,0-25 15</inkml:trace>
  <inkml:trace contextRef="#ctx0" brushRef="#br0" timeOffset="-213585.87">27880 5755 0,'25'-25'15,"-25"0"-15,25 25 16,0 0-1,-25 25-15,0 0 16,25-1 0,-25 1-16,0 0 15,0 0-15,0 0 16,0 0-16,0-1 16,-25-24-16,25 25 15,-25-25-15,25 25 16,-25-25-16,0 0 0,25 25 15,-24-25-15,-1 0 0,25 25 16,-25-25-16,25 24 16,25-24-1,0 0-15,-1 0 16,1 0-16,0 0 16,0 0-16,0 0 0,-1 0 15,1-24-15,0 24 0,0 0 0,0 0 16,0-25-16,-1 25 0,1 0 15,0 0-15</inkml:trace>
  <inkml:trace contextRef="#ctx0" brushRef="#br0" timeOffset="-213237.5">28625 5804 0,'0'0'0,"-25"0"15,50 0 32,-1 0-47,1 0 16,0 0-16,0 0 0,0 0 16,-1 0-16,1 0 0,0 0 0,0 0 15,0 0-15,-1 0 0,1 0 16</inkml:trace>
  <inkml:trace contextRef="#ctx0" brushRef="#br0" timeOffset="-213049">28724 5904 0,'0'0'31,"25"0"-15,-1 0-16,1 0 16,-25 24-16,25-24 0,0 0 0,0 0 15,-1 0-15</inkml:trace>
  <inkml:trace contextRef="#ctx0" brushRef="#br0" timeOffset="-212502.27">29468 5705 0,'0'0'0,"-25"-25"0,0 25 16,1 0-1,48 0 32,1 0-47,0 0 0,0 0 16,0 0-16,-1 0 0,1 0 0,25 0 15,-25 0-15,24 0 0,-24 0 0,0 0 16,24-25-16,-24 25 0,0 0 0,0 0 16,0 0-16,-1 0 0</inkml:trace>
  <inkml:trace contextRef="#ctx0" brushRef="#br0" timeOffset="-212149.42">30088 5383 0,'0'0'0,"-25"-75"15,25 50-15,0 1 16,0-1 0,0 50-1,0-1 1,0 1-16,0 0 15,0 0-15,-25 0 0,25-1 0,0 26 16,0-25-16,0 0 0,0 24 0,0-24 16,0 0-16,0 24 0,0-24 0,0 0 15,0 0-15,0 0 0,0-1 0,0 1 16,25 0-16</inkml:trace>
  <inkml:trace contextRef="#ctx0" brushRef="#br0" timeOffset="-211703.91">30336 5333 0,'0'0'0,"25"-25"16,0 25-16,-25-25 15,-25 25 1,25 25-1,-25 0-15,0 0 16,1 0-16,-1-1 16,0 1-16,25 0 0,-25 0 15,0 0-15,25-1 0,-25 1 16,25 0-16,-24-25 0,24 25 0,-25 0 16,0-1-16,25 1 15,-25-25-15,0 0 16,25-25-1,0 1 1,0-1 0,25 25-16,0 0 15,0 0-15,-25 25 16,25-25-16,-25 24 0,24 1 16,1 0-16,-25 0 0,25 0 15,0-1-15,0 1 0,0-25 16,-25 25-16,24-25 0,1 25 0,0-25 15,0 0-15,0 0 0,-1 25 0,1-25 16</inkml:trace>
  <inkml:trace contextRef="#ctx0" brushRef="#br0" timeOffset="-211472.41">30584 5631 0,'0'0'0,"-25"24"47,25 1-47,0 0 0,0 0 16,-24 0-16,24-1 0,0 1 0,0 0 15,0 0-15,0 0 0,0 0 16,0-1-16,0 1 0,0 0 0,0 0 15</inkml:trace>
  <inkml:trace contextRef="#ctx0" brushRef="#br0" timeOffset="-211161.12">30882 5680 0,'25'0'31,"-1"0"-31,1 0 16,0 0-16,0 0 0,0 0 0,-1 0 15,1 0-15,0 0 16</inkml:trace>
  <inkml:trace contextRef="#ctx0" brushRef="#br0" timeOffset="-210968.93">30857 5829 0,'0'0'0,"25"0"31,0 0-31,-1 0 0,1 0 16,0 0-16,0 0 15</inkml:trace>
  <inkml:trace contextRef="#ctx0" brushRef="#br0" timeOffset="-210617.19">31552 5680 0,'-25'0'32,"50"0"-17,-1 0-15,1 0 16,0 25-16,0-25 16,0 0-16,-1 0 0,1 0 0,0 0 15,0 0-15,24 0 0,-24 0 0,0 0 16</inkml:trace>
  <inkml:trace contextRef="#ctx0" brushRef="#br0" timeOffset="-209861.62">32172 5308 0,'0'-25'31,"0"1"-15,24 24 15,-24-25-31,25 25 16,0 0-1,0 0 1,0 0-16,0 0 15,-1 0 1,-24 25 0,0-1-16,-24-24 15,-1 25-15,0-25 16,25 25-16,-25-25 0,0 0 0,0 0 16,1 0-1,24 25-15,24-25 47,1 0-47,0 0 16,0 0-16,0 0 15,0 0-15,-25 25 16,24-25-16,-24 24 16,0 1-16,0 0 0,0 0 15,-24-25-15,24 25 16,0-1-16,-25 1 0,25 0 15,-25-25-15,0 25 16,0-25 0,0-25-1,1 25-15,24-25 0,-25 25 0,0-25 16,0 25-16,0-24 0,25-1 16,-24 25-1</inkml:trace>
  <inkml:trace contextRef="#ctx0" brushRef="#br0" timeOffset="-209501.87">32767 5035 0,'0'-24'31,"0"48"-15,-25 1-1,25 0-15,-25 0 0,25 0 16,-24 24-16,-1-24 0,0 25 0,0-1 16,0 26-16,1-26 0,-1 1 0,0 24 15,-25-24-15,26 24 0,-1-24 0,0-1 16,0 26-16,0-25 0,1-26 0,-1 26 16,0 0-16,25-26 0,-25 1 0,0 0 15</inkml:trace>
  <inkml:trace contextRef="#ctx0" brushRef="#br0" timeOffset="-208951.34">32717 5407 0,'0'0'0,"25"0"15,-25-24-15,-25 24 32,25 24-17,0 1 1,-24-25-16,24 25 15,-25-25-15,25 25 0,0 0 16,0-1 0,0 1-1,25-25 1,-25 25-16,24-25 16,1 25-16,0-25 0,0 0 15,-25 25-15,25-25 0,-1 0 16,1 24-16,0 1 15,-25 0 1,0 0-16,0 0 16,0-1-1,0 1-15,-25-25 16,25 25-16,0 0 16,-25-25-16,1 0 15,-1 0 1,0 0-16,0 0 0,0 0 15,1 0-15,-1-25 0,0 25 16,0-25-16</inkml:trace>
  <inkml:trace contextRef="#ctx0" brushRef="#br0" timeOffset="-208702.01">32767 5482 0,'0'0'0,"0"-25"16,25 25-16,-25-25 15,25 25-15,-1 0 16,1 0-16,0 0 16,0 0-16,0 0 15,-1 0-15,1 0 0,0 0 16,0 0-16,0 0 15</inkml:trace>
  <inkml:trace contextRef="#ctx0" brushRef="#br0" timeOffset="-206961.14">32122 5060 0,'-25'0'31,"0"0"-31,1 0 32,48 0 61,1 0-77,0 0 0,0 0-16,0 0 15,-1 25-15,1-25 16,-25 25-1,25-25-15,-25 25 32,0-1-17,25-24-15,-25 25 32,25-25-32,-25 25 31,-25-25-16,0 0 1,25 25-16,-25-25 0,0 0 31,25 25-15,-24-25-16,-1 0 16,0 0-1,0 24 1,0-24-1,1 0 17,48 0 46,1 0-63,0 0-15,0 0 16,0 0-16,-1 0 16,1 0-16,-25 25 15,25-25-15,0 0 16,-25 25-16,25-25 16,-25 25-16,0 0 15,0-1 16,0 1-15,0 0 15,0 0 1,-25-25-32,25 25 15,-25-25 1,0 24-16,0-24 31,25 25-31,-24-25 16,-1 0-16,0 0 15,25 25-15,-25-25 16,0 0-16,1 0 16,-1 0-1,0-25 1,25 0-1,-25 25-15,25-24 32,0 48 30,25-24-46,-25 25-16,25-25 15,-25 25 1,25-25-16,-1 0 16,1 0-16,0 0 15,0 0-15,0 0 16,-1 0 0</inkml:trace>
  <inkml:trace contextRef="#ctx0" brushRef="#br0" timeOffset="-206503.66">32122 5159 0,'25'0'94,"0"0"-78</inkml:trace>
  <inkml:trace contextRef="#ctx0" brushRef="#br0" timeOffset="-204733.56">26938 5035 0,'0'0'0,"-25"-24"31,25-1-31,0 0 16,0 0 0,-25 25-16,25-25 15,0 50 32,0 0-31,-25 0-16,25 24 15,0-24-15,0 25 0,0-1 0,0 1 0,0 24 16,0 1-16,-24-1 0,24 1 16,0-1-16,0 0 0,0 1 0,0-1 15,0 1-15,0-1 0,0 1 0,0-1 16,-25-24-16,25 24 0,0 0 0,0-24 16,0 0-16,0 24 0,-25-24 0,25-1 15,0-24-15,0 25 0,0-1 0,0-24 16,0 0-16,0 0 0</inkml:trace>
  <inkml:trace contextRef="#ctx0" brushRef="#br0" timeOffset="-203348.97">26888 5110 0,'0'0'0,"0"-25"15,0 0 1,25 25-16,-25-25 15,25 25 1,-25-24-16,25-1 31,-1 25-31,1 0 16,0 0-16,0 0 16,-25-25-16,25 25 0,0 0 0,24 0 15,-24 0-15,0 0 0,24 0 0,-24 0 16,25 0-16,-1-25 0,1 25 15,0 0-15,-1 0 0,26 0 0,-26 0 16,1-25-16,24 25 0,-24 0 0,24 0 16,-24 0-16,24 0 0,-24-24 0,24 24 15,-24 0-15,24 0 0,-24 0 0,24 0 16,-24 0-16,24 24 0,-24-24 0,0 0 16,24 0-16,-24 25 0,-1-25 0,1 0 15,-1 25-15,1-25 0,0 0 0,-1 0 16,1 0-16,0 0 0,-1 0 0,1 0 15,24 0-15,-24 0 0,24 0 0,1 0 16,-26 0-16,26 0 0,-1 0 0,-24 0 16,24 0-16,-24 0 0,24 0 0,-24 0 15,-1 0-15,1 0 0,198-25 32,-198 25-32,-26 0 0,26 0 0,0 0 15,-26 0-15,26 0 0,0 0 0,-26 0 16,26 0-16,0 0 0,-1 0 0,-24 0 15,25 0-15,-1 0 0,-24 0 0,25 0 16,-26-25-16,26 25 0,-25 0 0,24 0 16,-24 0-16,0 0 0,25 0 0,-25 0 15,-1-24-15,26 24 0,-25 0 0,24 0 16,-24 0-16,0-25 0,25 25 0,-26 0 16,26 0-16,-25 0 0,24 0 0,1-25 15,-25 25-15,24 0 0,-24 0 0,25 0 16,-25 0-16,-1 0 0,1 0 0,0 0 15,0 0-15,0-25 0,-1 25 16,1 0-16,0 0 0,0 0 0,0 0 16,-1 0-16,1 0 0,0-25 0,0 25 15,25 0-15,-26 0 0,1 0 0,25 0 16,-25 0-16,24 0 0,1 0 0,-1 0 16,-24 0-16,25 0 0,-1 0 0,1 0 15,-25 0-15,0 0 0,-1 0 0,1 0 16,0 0-16,0 0 62,-25-25-46,25 25-16,-1 0 16,1 0-16,0 0 15,-25 25 32,0 0-31,0 0-16,0 0 15,0 0-15,0-1 16,25-24-16,-25 25 0,0 0 16,0 0-16,0 0 15,0-1-15,0 1 0,0 0 0,0 0 16,0 0-16,0-1 0,0 1 0,0 0 15,0 25-15,0-26 0,0 1 0,0 25 16,0-25-16,-25 24 0,25-24 0,0 25 16,0-26-16,0 1 0,0 25 0,-25-25 15,25 24-15,0-24 0,0 25 0,-25-26 16,25 1-16,0 25 0,0-25 0,0 0 16,-24 24-16,24-24 0,0 0 0,0 0 15,0-1-15,0 1 0,-25 0 0,25 0 16,0 0-16,0-1 0,-25 1 15,25 0-15,0 0 0,-25 0 16,25-1-16,0 1 16,-25 0-16,25 0 0,0 0 15,0-1-15,0 1 0,-24 0 16,24 0-16,0 0 0,0-1 16,0 1-16,0 0 15,0 0-15,-25 0 0,25-1 31</inkml:trace>
  <inkml:trace contextRef="#ctx0" brushRef="#br0" timeOffset="-202001.58">26814 6524 0,'-25'24'31,"50"-24"-15,-25 25 0,25-25-16,-1 0 15,1 0 17,0 0-17,0 0-15,0 0 16,-1 0-16,1 0 0,0 0 15,0 0-15,0 0 0,0 0 0,-1 0 16,1 0-16,0 0 0,0 0 0,24 0 16,-24 0-16,0 0 0,0 0 0,24 0 15,-24 0-15,0 0 0,25 0 0,-26 0 16,1 0-16,25 0 0,-25 0 0,24 0 16,-24 0-16,0 0 0,24-25 0,1 25 15,-25 0-15,24 0 0,1 0 0,-25-24 16,24 24-16,1 0 0,0 0 15,-1 0-15,-24 0 0,25 0 0,-1 0 16,1 0-16,0 0 0,-26 0 0,26 0 16,0 0-16,-1 0 0,-24 0 0,25 0 15,-1 0-15,-24 0 0,25 0 0,-1 0 16,-24 0-16,25 0 0,-1 0 0,-24 0 16,25 0-16,-1 0 0,-24 0 0,25-25 15,-1 25-15,1 0 0,0 0 0,-26 0 16,26 0-16,0 0 0,-1 0 0,1 0 15,-1 0-15,1 0 0,0 0 16,-1 0-16,1 25 0,-25-25 0,24 0 16,1 0-16,-1 0 0,-24 24 0,25-24 15,-25 0-15,24 0 0,1 0 0,-1 0 16,-24 0-16,25 0 0,0 0 0,-1 0 16,-24 0-16,25 0 0,-1 0 0,-24 0 15,25 0-15,-1 0 0,-24 0 0,0 0 16,24 0-16,-24 0 0,25 0 0,-25 0 15,-1 0-15,26 0 0,0 0 16,-1 0-16,-24 0 0,25 0 0,-1 0 16,-24 0-16,25 0 0,-1 0 0,-24 0 15,25 25-15,-1-25 0,1 0 0,-25 0 16,24 0-16,-24 25 0,25-25 0,-25 0 16,24 0-16,-24 0 0,0 0 15,24 0-15,-24 0 0,0 0 0,0 0 16,0 0-16,-1 0 0,1 0 0,0 0 15,0 0-15,0 0 0,-1 0 0,1 0 16,0 0-16,0 0 0,0 0 16,-1 0-16,1 0 15,0 0-15,0 0 0,0 0 16,-1 0-16,1 25 0,0-25 0,0 0 16,0 25-16,24-25 0,-24 24 0,0-24 15,0 0-15</inkml:trace>
  <inkml:trace contextRef="#ctx0" brushRef="#br0" timeOffset="-192809.95">19224 6945 0,'-25'-24'16,"0"-1"-1,25 0 48,-25 25-48,0-25 1,1 25 0,-1 0-16,0 0 15,25 25-15,-25-25 16,0 0-16,25 25 0,-24 0 0,-1-25 16,0 24-16,25 1 0,-25 0 15,0 0-15,1 0 0,-1 24 0,25-24 16,-25 0-16,25 0 0,-25 24 0,25-24 0,0 25 15,0-26-15,0 1 0,0 25 16,25 49-16,0-74 16,-25 0-16,25-1 0,-1 1 0,1 0 15,25 0-15,-25-25 0,-1 25 0,26-25 16,-25 24-16,0-24 0,24 0 0,-24 0 16,25 0-16,-26-24 0,26 24 0,-25-25 15,24 25-15,-24-25 0,0 0 16,25 25-16,-26-25 0,1 1 0,0-1 15,0 0-15,-25 0 16,0 0-16,0 1 16,0-1-16,0 0 15,0 0-15,0 0 16,-25 25 0,0 0-16,25 25 15,-25-25-15,25 25 0,-24 0 16,24 0-16,-25-1 15,25 1-15,0 0 0,0 0 16,0 0-16,0-1 0,0 1 16,25 0-16,-1-25 15,1 0 1,0 0 0,-25-25-16,25 0 15,-25 1-15,25-1 16,-25 0-16,0 0 0,0 0 15,0 1-15,-25-1 0,0 0 16,25 0 0,-25 25-16,50 0 31,0 0-15,0 0-1,0 25-15,-1-25 16,-24 25-16,25-25 0,-25 25 15,25-1-15,-25 1 16,25-25-16,-25 25 16,0 0-16,0 0 15,0-1 1,0 1-16,0 0 16,0 0-16,0 0 15,0-1 1,0-48 15,0-1-31,0 0 0,25 0 0,-25 0 16,0 1-16,0-1 0,24 0 15,-24-25-15,25 26 0,-25-1 16,0 0-16,25 25 0,-25-25 0,0 50 16,25-25-1,-25 25-15,0 0 0,0-1 0,0 1 16,0 0-16,25 0 0,-25 0 0,0-1 15,24 1-15,-24 0 0,0 0 0,25 0 16,-25-1-16,25-24 0,-25 25 16,25-25-16,0-25 15,-25 1 1,24-1-16,-24-25 16,0 25-16,25 1 0,-25-1 0,50-99 31,-50 149-16,25-1 1,-25 1-16,0 0 0,24 0 0,-24 0 16,25-1-16,-25 1 0,25 0 0,0-25 15,0 25-15,-25 0 0,24-1 0,1-24 16,0 25-16,0-25 16,0 0-16,-25-25 0,0 1 15,24 24-15,-24-25 0,0 0 16,0 0-16,0 0 0,0 1 15,0-1-15,0 0 0,0 0 0,0 0 16,0 1-16,0-1 0,0 0 16,0 50-1,0 0-15,0-1 16,0 1-16,0 25 0,25-25 16,-25-1-16,0 26 0,0 0 0,25-1 15,-25-24-15,0 25 0,25-1 0,-25 1 16,25 24-16,-25-24 0,24 0 15,-24-1-15,0 1 0,25-1 0,-25 1 16,0 0-16,0-1 0,25 1 0,-25-1 16,0-24-16,0 0 0,0 0 0</inkml:trace>
  <inkml:trace contextRef="#ctx0" brushRef="#br0" timeOffset="-192524.96">20489 7913 0,'0'0'0,"0"-25"0,-25-174 31,25 175-31,0-1 0,0 0 0,-25 0 16,25 0-16,0 1 0,0-1 15,25 0-15,0 0 16,-1 25-16,1 0 16,0 0-1,0 25-15,0 0 0,-25 0 16,24-1-16,1-24 0,-25 25 0,25 0 15,-25 25-15,25-26 0,-25 1 0,0 0 16,25 0-16,-25 0 0,0-1 16,0 1-16,0 0 0,0 0 15,-25-25-15,0 0 0,25 25 0,-25-25 16,0 0-16,1 0 0</inkml:trace>
  <inkml:trace contextRef="#ctx0" brushRef="#br0" timeOffset="-191872.25">20762 7665 0,'24'-25'0,"-48"50"0,73-50 0,-24 25 16,0-25-16,0 25 15,-1-25-15,-24 0 0,25 25 16,0-24-16,-25-1 16,0 0-1,0 0-15,-25 25 16,0 0-1,1 0-15,-1 25 16,0 0 0,25 0-16,-25-25 0,25 24 0,0 1 15,-25 0-15,25 0 0,0 0 0,0-1 16,0 1-16,0 0 0,0 0 16,25-25-16,0 0 15,0-25 1,-25 0-16,25 0 0,-25 1 15,0-1-15,24 25 0,-24-25 0,0 0 16,25 0-16,-25 1 0,25 24 16,-25-25-16,25 25 15,-25 25-15,0-1 0,25-24 16,-1 25-16,1 0 16,0-25-16,-25 25 0,25-25 15,0 25-15,-1-25 16,1 0-16,0 0 15,-25-25-15,25 0 0,0 0 16,-25 0-16,24 1 0,-24-1 0,25 0 16,-25 0-16,25 25 0,-25-25 0,25 25 15,-25-24-15,25 24 0,-25 24 16,24-24-16,-24 25 0,25 0 16,-25 0-16,0 0 0,25-1 0,-25 1 15,0 0-15,25-25 0,-25 25 0,0 0 16,0-1-16,25-24 0,-25 25 0,0-50 47,0 1-47,0-1 0,0 0 15,0-25-15,0 26 0,0-26 0,0 25 16,0-24-16,0 24 0,0 0 0,0 0 16,0 0-16,0 1 15,24 24-15</inkml:trace>
  <inkml:trace contextRef="#ctx0" brushRef="#br0" timeOffset="-191302.49">21679 7417 0,'0'0'0,"0"-25"16,0 50 15,0-1-16,25 1-15,-25 0 16,0 0-16,0 0 0,25-1 16,-25 1-16,0 0 0,25-25 15,-25 25-15,25-25 16,-1-25 0,-24 0-1,25 25-15,-25-25 0,0 1 0,0-1 16,25 25-16,-25-25 0,0 0 0,0 0 15,25 25-15,-25-24 0,25 24 32,-25 24-17,0 1-15,24 0 16,-24 0-16,25-25 0,0 25 16,-25-1-16,25-24 15,0 0-15,-25 25 0,24-25 16,-24-25-1,25 25-15,-25-24 0,0-1 16,25 0-16,-25 0 0,25 0 16,-25 1-16,25-1 15,-1 25 1,-24 25-16,25-25 16,-25 24-16,25-24 0,-25 25 15,25 0-15,0 0 16,-1 0-16,1-25 15,0 24-15,0-24 16,-25-24-16,0-1 16,0 0-16,0 0 15</inkml:trace>
  <inkml:trace contextRef="#ctx0" brushRef="#br0" timeOffset="-191182.27">22175 7193 0,'-74'-24'16,"49"24"-16,0 0 15,1 24-15,-1-24 0,0 25 16,25 0 0</inkml:trace>
  <inkml:trace contextRef="#ctx0" brushRef="#br0" timeOffset="-190612.99">22671 7466 0,'0'-74'16,"0"49"-16,0 0 16,0 0-16,0 1 15,-24-1-15,-1 25 31,0 0-31,0 0 16,25 25-16,-25-25 0,1 24 16,-1-24-16,0 25 0,0 0 15,0 0-15,25 0 0,-24-25 0,24 24 16,0 1-16,0 0 0,0 0 16,0 0-16,24-25 15,1 0-15,0 0 16,0-25-16,0 25 0,-1-25 15,1 25-15,0-25 0,0 25 0,-25-25 0,25 25 16,-1-24-16,1 24 16,-25-25-16,25 25 0,-25 25 15,0-1-15,25 1 0,-25 0 16,0 0-16,0 0 0,0 24 0,25 1 16,-25-25-16,0 24 0,0 1 0,0-1 15,0 1-15,25 0 0,-25-26 0,0 26 16,0 0-16,0-25 0,0 24 0,0-24 15,0 25-15,0-26 0,0 1 0,-25 0 16,25 0-16,-25-25 0,25 25 0,-25-25 16,0 0-16,0 0 0,1-25 0,-1 0 15,25 0-15,-25 0 0,0-24 0,0-1 16,25 1-16,-24-1 0,24 0 16,0-24-16,0 24 0,24 1 0,-24-1 15,25 0-15,0 26 0,0-26 0,0 25 16,-1-24-16</inkml:trace>
  <inkml:trace contextRef="#ctx0" brushRef="#br0" timeOffset="-189920.39">23862 7392 0,'0'-25'31,"-25"25"-31,25-25 15,-25 25 1,25-25-16,-24 1 16,-1 24-16,25-25 15,-25 25-15,0 0 0,0 0 16,25 25-16,-24-25 16,-1 24-16,0 1 0,25 0 15,-25 0-15,0 0 0,25-1 16,0 26-16,0-25 0,0 0 0,0-1 15,0 1-15,25 0 0,-25 0 16,25-25-16,0 25 0,0-25 0,-1 0 16,1 0-16,0 0 0,0 0 15,0 0-15,-1-25 0,1 25 0,0-25 16,0 0-16,0 25 0,-25-25 0,25 1 16,-1-1-16,-24 0 15,25 25-15,-25-25 0,25 0 16,-25 50 15,0 0-15,0 0-16,0 0 15,25-25-15,-25 24 16,25-24-16,-1 25 0,1-25 16,0 0-16,0 0 15,-25-25-15,25 25 0,-1-24 16,-24-1-16,0 0 15,0 0-15,0 0 0,0 1 0,-24-1 16,-1 0-16,0 0 16,0 25-16,0 0 15</inkml:trace>
  <inkml:trace contextRef="#ctx0" brushRef="#br0" timeOffset="-189588.91">24160 7541 0,'49'24'15,"-98"-48"-15,123 48 16,-49-48 0,0 24-16,-25-25 0,25 25 15,-1-25-15,1 25 16,0-25-16,0 25 0,-25-25 0,25 25 16,-1-24-16,-24-1 0,25 0 15,-25 0-15,0 0 16,0 1-16,0-1 15,-25 25-15,1 0 0,-1 0 16,0 0-16,0 25 16,25-1-1,0 1-15,-25 0 0,25 0 16,0 0-16,0-1 0,0 1 16,25 0-16,0 0 0,-25 0 0,25-1 15,0-24-15,-1 25 0,1-25 0,0 25 16,0-25-16,0 0 0,24 0 15,-24-25-15,0 0 0,0 25 0</inkml:trace>
  <inkml:trace contextRef="#ctx0" brushRef="#br0" timeOffset="-189368.99">24904 6945 0,'0'0'0,"0"-24"0,0-26 15,-25 50-15,0 0 16,0 0-16,1 25 15,24 0-15,-25-1 0,25 1 16,-25 0-16,25 25 0,0-26 0,-25 26 16,25 0-16,0-26 0,0 26 0,0 24 15,0-24-15,0 0 0,0 24 0,0-24 16,0-1-16,0 26 0,0-26 0,0 1 16,0-1-16,0-24 0,0 25 0,0-1 15,0-24-15,-25 0 0,25 0 0</inkml:trace>
  <inkml:trace contextRef="#ctx0" brushRef="#br0" timeOffset="-189196.82">24581 7615 0,'0'0'0,"0"-25"0,0 0 15,0 1 1,25 24-1,0-25-15,0 25 16,0 0-16,-1 0 0,1 0 0</inkml:trace>
  <inkml:trace contextRef="#ctx0" brushRef="#br0" timeOffset="-188909.27">25152 7069 0,'0'0'0,"0"-24"0,0-1 0,-25 0 16,25 0-16,-25 25 15,1 0 1,24 25 0,-25-25-16,25 25 0,0 0 0,-25-1 15,25 1-15,-25 0 0,25 25 0,0-26 16,-25 26-16,25 0 0,0-1 0,0 1 15,0-1-15,0 1 0,0 24 16,0-24-16,0 0 0,0-1 0,0 1 16,0-1-16,0-24 0,0 25 0,0-25 15,0 24-15,0-24 0,0 0 0,0 0 16</inkml:trace>
  <inkml:trace contextRef="#ctx0" brushRef="#br0" timeOffset="-188714.31">24829 7615 0,'0'0'0,"0"-25"0,0 0 15,25 25 1,-25-24-16,25 24 16,0 0-16,0 0 15,0 0-15,-1 0 0,1 0 16,0 0-16,0 0 0,0 0 15,-1 0-15,-24-25 0</inkml:trace>
  <inkml:trace contextRef="#ctx0" brushRef="#br0" timeOffset="-188555.35">25202 7441 0,'24'0'0,"-24"-24"16,25 24-16,-25-25 16,25 25-16,-25 25 31,0-1-31,0 1 15,0 0-15,0 0 16,0 0-16,0-1 0,0 1 16,0 0-16</inkml:trace>
  <inkml:trace contextRef="#ctx0" brushRef="#br0" timeOffset="-188413.85">25375 7218 0,'0'0'0,"0"25"31</inkml:trace>
  <inkml:trace contextRef="#ctx0" brushRef="#br0" timeOffset="-187981.28">25598 7367 0,'-49'-25'16,"24"25"-16,0 0 15,0 0-15,25 25 16,-24-25-16,-1 25 0,0 0 15,25-1-15,-25 1 16,25 0-16,0 0 0,0 0 16,0-1-16,0 1 0,25-25 15,-25 25-15,25-25 0,0 25 16,-1-25-16,1 0 0,0 0 16,0-25-16,0 0 15,-1 25-15,1-25 0,0 1 0,0-1 16,-25 0-16,25 0 0,-1 25 0,-24-25 15,25 1-15,-25-1 0,0 0 16,25 25-16,-25-25 0,0 50 31,0 0-31,0 0 16,0-1-16,0 1 16,0 0-16,0 0 0,0 0 0,0-1 15,0 1-15,0 0 16,25-25-16,-25 25 0</inkml:trace>
  <inkml:trace contextRef="#ctx0" brushRef="#br0" timeOffset="-187844.81">25822 7193 0,'0'0'0,"-25"25"16,25 0-1</inkml:trace>
  <inkml:trace contextRef="#ctx0" brushRef="#br0" timeOffset="-186932.89">25896 7541 0,'0'-25'32,"25"25"-17,-25-25-15,25 25 0,0 0 16,-25-25-16,24 25 0,-24-25 0,0 1 16,0-1-1,0 0-15,-24 25 16,24-25-1,-25 25-15,0 0 0,25 25 16,-25-25-16,25 25 0,-25 0 16,25-1-16,0 1 15,0 0-15,0 0 0,0 0 16,0-1-16,0 1 0,25 0 16,-25 0-16,25-25 0,-25 25 15,25-25-15,0 0 0,-1 0 16,1 0-16,-25-25 15,25 25-15,-25-25 0,25 0 0,0 25 16,-25-25-16,24 1 0,-24-1 16,0 0-16,25 25 0,-25-25 15,0 50 1,0 0 0,0 0-16,0-1 15,25 1-15,-25 0 16,0 0-16,25-25 0,-25 25 0,0-1 15,25-24-15,-1 0 16,1-24 0,-25-1-1,25 0-15,-25 0 0,25 0 16,-25 1-16,25-1 0,-25 0 16,24 0-16,-24 0 0,25 25 15,-25-24-15,25 24 0,0 0 16,-25 24-1,25-24-15,-25 25 0,24 0 16,-24 0-16,25 0 0,-25-1 16,25 1-16,0-25 15,0 0 1,-1 0-16,-24-25 16,25 25-16,-25-24 15,25-1-15,-25 0 0,0-25 16,25 26-16,-25-1 0,0 0 0,25 0 15,-25-24-15,0 24 0,0 0 0,24 0 16,-24 0-16,0 1 0,0-1 0,0 0 16,0 0-16,-24 50 47,24 0-47,0 0 15,-25-1-15,25 1 0,0 0 16,0 0-16,0 0 0,0-1 0,0 1 15,0 25-15,0-25 0,0-1 0,0 26 16,0-25-16,0 0 0,0-1 0,25 1 16,-25 0-16,24-25 0</inkml:trace>
  <inkml:trace contextRef="#ctx0" brushRef="#br0" timeOffset="-186749.37">26665 7392 0,'0'0'0,"-25"0"15,50-25 1,0 25 0,0 0-16,-1 0 0,1 0 0,0 0 15,0 0-15,0 0 0</inkml:trace>
  <inkml:trace contextRef="#ctx0" brushRef="#br0" timeOffset="-186381.03">27112 7268 0,'24'0'15,"-48"0"16,-1 25-15,0-1 0,25 1-16,0 0 15,0 0-15,0 0 16,0-1-16,0 1 16,0 0-16,25-25 0,-25 25 15,0 0-15,25-25 0,-25 24 16,0 1-16,24-25 0,-24 25 15,0 0 1,0 0 0,-24-25 15,24 24-31,-25-24 0,0 0 16,0 0-16,0-24 15</inkml:trace>
  <inkml:trace contextRef="#ctx0" brushRef="#br0" timeOffset="-185124.51">28277 7193 0,'-24'0'0,"-1"0"0,0 0 16,25 25-16,-25-25 0,0 0 15,25 25-15,-24 0 16,24 0-16,0-1 16,24-24-16,-24 25 0,0 0 0,25-25 15,-25 25-15,25-25 0,-25 25 16,25-25-16,0 0 16,-25-25-1,24 25-15,-24-25 0,0 0 16,0 0-16,0 1 15,-24-1-15,24 0 16,0 0 0,24 25 15,1 0-31,0 25 16,0-25-16,0 0 0,-1 0 15,1 0-15,0 0 0,0 0 0,0 0 16,-1 0-16,1-25 0,0 25 15,0-25-15,0 1 16,-25-1-16,24 25 0,-24-25 0,25 0 0,-25 0 16,0 1-16,0-1 15,0 0-15,0 0 0,0 0 16,-25 1-16,1 24 16,-1 0-16,0 0 15,25 24 1,0 1-16,-25 0 0,25 0 0,0 0 15,-25-1-15,25 26 0,0 0 0,0-1 16,0 1-16,0-1 0,0 1 0,0 24 16,0-24-16,25 0 0,-25 24 0,0-24 15,0 24-15,25-24 0,-25-1 0,0 1 16,0-1-16,0 1 0,0 0 16,0-25-16,0-1 0,0 26 0,0-25 15,0 0-15</inkml:trace>
  <inkml:trace contextRef="#ctx0" brushRef="#br0" timeOffset="-184932.58">28476 7615 0,'0'0'15,"0"-50"1,0 26-1,25 24-15,-1 0 16,1 0-16,25 0 0,-25 0 16,24 0-16,1 0 0,-1 0 0</inkml:trace>
  <inkml:trace contextRef="#ctx0" brushRef="#br0" timeOffset="-184346.32">30287 7169 0,'0'0'0,"24"-50"15,1 25 1,-25 0 0,-25 25 31,1 25-32,-1 0-15,0-25 16,25 25-16,-25-25 0,25 25 15,-25-25-15,25 24 0,0 1 16,0 0 0,0 0-16,25-25 15,-25 25-15,25-25 0,0 24 16,0 1-16,-1 0 0,-24 0 16,25-25-16,-25 25 0,25-25 15,-25 24-15,0 1 0,0 0 16,0 0-1,0 0-15,-25-25 16,0 0-16,1 24 16,-1-24-16,0 0 0,0 0 15,0 0-15,0-24 0,1 24 16,-1-25-16,0 25 0,25-25 16,-25 25-16,25-25 0,0 0 15</inkml:trace>
  <inkml:trace contextRef="#ctx0" brushRef="#br0" timeOffset="-183917.49">30931 7516 0,'-24'74'16,"-1"-49"-16,0 0 16,25 0-16,0-1 0,-25-24 15,25 25-15,0 0 0,0 0 0</inkml:trace>
  <inkml:trace contextRef="#ctx0" brushRef="#br0" timeOffset="-179009.02">19918 8855 0,'-25'0'31,"50"0"188,0 0-203,0 0-1,0 0 16,-1 0-15,1 0 0,-25-25-16,25 25 15,0 0-15,0 0 16,-1 0 0,1 0-16,0 0 15,0 0 1,-25 25-1,0 0-15,0 0 16,0 0 0,0-1-1,0 1-15,0 0 16,-25-25-16,25 25 0,-25-25 16,0 25-16,25 0 0,-24-25 0,-1 24 15,0-24-15,0 25 0,0 0 16,1-25-16,24 25 0,-25-25 0,0 25 15,0-25-15,0 24 0,1-24 16,24 25-16,-25-25 16,0 25-1,25-50 32,25 25-31,0 0-16,-1-25 15,1 25-15,0 0 0,0 0 0,0-24 16,24 24-16,-24 0 0,0 0 0,24-25 16,-24 25-16,0 0 0,0 0 0,0 0 15,24 0-15,-24 0 0,0 0 16,0 0-16,-1 0 0,1 0 16</inkml:trace>
  <inkml:trace contextRef="#ctx0" brushRef="#br0" timeOffset="-178576.12">20637 9004 0,'0'-99'15,"0"74"1,0 0-16,0 0 15,0 1-15,-24 24 32,24 24-17,0 1 1,0 0-16,0 0 16,0 0-16,0-1 0,0 1 0,0 0 15,0 0-15,0 0 0,0 0 16,0-1-16,0 1 0,0 0 15,0 0-15,24 0 0,-24-1 16</inkml:trace>
  <inkml:trace contextRef="#ctx0" brushRef="#br0" timeOffset="-178150.2">20985 8855 0,'0'0'0,"0"-25"0,25-24 16,-1 24 0,-48 25-1,-1 25 1,25 0-16,-25-25 16,0 24-16,25 1 0,-25 0 0,1 0 15,24 0-15,-25-25 0,0 24 0,25 1 16,-25 0-16,0 0 0,1 0 15,24 0-15,-25-25 0,0 24 16,0-24 0,25-24 15,25 24-31,-25-25 16,25 25-16,-25-25 0,25 25 0,-1-25 15,1 25 1,0 0-16,0 0 15,-25 25-15,25-25 0,-1 25 16,1-25-16,0 25 0,0-25 16,-25 24-16,25-24 0,-1 25 0,1-25 15,0 25-15,0-25 0,0 25 0,-1-25 16,1 0-16,0 0 0,-25 25 0</inkml:trace>
  <inkml:trace contextRef="#ctx0" brushRef="#br0" timeOffset="-177949.13">21456 8954 0,'0'0'0,"0"-24"0,0 48 47,0 1-47,0 0 0,0 0 16,0 0-16,0 0 0,0-1 0,0 1 15,0 0-15,0 0 0,0 0 16,0 24-16,0-24 0,0 0 0</inkml:trace>
  <inkml:trace contextRef="#ctx0" brushRef="#br0" timeOffset="-163669.72">13990 15230 0,'0'-25'16,"0"0"15,-25 25 78,0 0-93,0 25-1,25 0 17,-24-25-32,24 25 15,0 0 1,-25-1 0,25 1-1,25-25 32,-1 0-31,-24 25-16,25-25 15,0 0 1,-25 25-16,25-25 16,0 0-1,-1 0 1,1 0-16,0 0 15,0 25 1,-25 0 15,25-25-15,-25 24 15,0 1-15,0 0-1,-25-25-15,25 25 16,-25-25 0,25 25-16,-25-25 15,0 0 17,1 0-17,-1 0 1,0 0-1,0 0 17,0 0-1,1 0 16,24 24-47,0 1 31,-25-25-31,25 25 31</inkml:trace>
  <inkml:trace contextRef="#ctx0" brushRef="#br0" timeOffset="-159684.29">21779 9103 0,'-25'0'63,"0"0"-48,0 0 1,50 0 46,0 0-46,0 0 0,-1 0-16,1 0 0,0 0 15,0 0-15,0 0 0,-1 0 0,1 0 16,0 0-16,0-24 0,0 24 0,-1 0 15,1 0-15,0 0 0,0 0 16,0 0-16,-1 0 16</inkml:trace>
  <inkml:trace contextRef="#ctx0" brushRef="#br0" timeOffset="-159384.34">21903 8954 0,'0'0'16,"-50"-24"0,50-1-1,0 50 32,0-1-47,0 1 16,0 0-16,0 0 0,0 0 0,0 0 15,0-1-15,0 1 0,0 25 0,25-25 16,-25-1-16,0 26 0,0-25 0,0 0 16,25-1-16,-25 1 0,0 0 0</inkml:trace>
  <inkml:trace contextRef="#ctx0" brushRef="#br0" timeOffset="-158929.93">22473 8855 0,'0'0'0,"0"-25"15,0 1-15,0-1 16,0 0-16,0 0 16,0 50 15,0 0-15,0 0-16,0-1 0,0 1 15,0 0-15,0 0 0,0 0 0,0-1 16,0 1-16,0 0 0,0 0 15,0 0-15,25 0 0,-25-1 0,0 1 16,0 0-16,25 0 0,-25 0 0,0-1 16,24-24-16,-24 25 0</inkml:trace>
  <inkml:trace contextRef="#ctx0" brushRef="#br0" timeOffset="-158517.84">22820 8756 0,'25'-25'15,"-50"25"1,25 25-16,-24 0 16,-1 0-16,0-1 15,25 1-15,-25 0 0,0-25 0,25 25 16,-25 0-16,1-1 0,24 1 0,-25-25 15,0 25-15,25 0 0,-25-25 0,25 25 16,-25-25-16,25 25 0,-24-25 0,24 24 16,-25-24-16,50 0 78,-1 0-63,1 0 1,0 0-16,0 25 0,0 0 16,-1-25-16,1 25 15,0-25-15,0 0 0,-25 25 0,25-25 16,0 24-16,-1-24 0,1 25 16</inkml:trace>
  <inkml:trace contextRef="#ctx0" brushRef="#br0" timeOffset="-158003.68">23068 9004 0,'0'0'0,"0"-25"16,0 0-16,25 25 15,0 0 1,0 0-16,0 0 15,-1 0 1,-24 25-16,0 0 16,25-25-16,-25 25 15,0 0-15,0 0 16,-25-25-16,1 24 16,-1-24-16,0 0 15,25 25-15,25-25 63,0 0-63,-1 0 15,1 0-15,0 0 0,0 0 16,0 25-16,-1-25 16,-24 25-16,25-25 0,-25 25 15,0-1 1,0 1-16,-25 0 15,1-25-15,-1 25 16,0-25-16,0 0 0,0 25 16,1-25-16,-1 0 0,0 0 0,0 0 15,0 0-15,1 0 0,-1 0 16,0 0-16,0 0 0,0 0 16,25-25-16</inkml:trace>
  <inkml:trace contextRef="#ctx0" brushRef="#br0" timeOffset="-157633.56">23862 9079 0,'25'0'16,"0"0"15,0 0-15,-1 0-16,1 0 15,0 0-15,0 0 0,0 0 16,-1 0-16,1 0 16,0 0-16,0 0 0</inkml:trace>
  <inkml:trace contextRef="#ctx0" brushRef="#br0" timeOffset="-157433.15">23912 9227 0,'0'0'0,"-25"25"15,50-25 1,0 0-1,-1 0-15,1 0 0,0 0 16,0 0-16,0 0 0,-1-25 0,1 25 16,0 0-16,25 0 0,-26 0 0</inkml:trace>
  <inkml:trace contextRef="#ctx0" brushRef="#br0" timeOffset="-156793.72">24681 8880 0,'0'25'31,"0"0"-15,-25-1-16,25 1 16,0 0-1,0 0-15,25 0 16,-25 0-16,24-1 0,1 1 15,0 0-15,0-25 16,-25 25-16,25-25 0,-1 0 16,1 0-16,0 0 15,0 0-15,0 0 0,-25-25 16,25 25-16,-25-25 0,24 25 16,-24-25-16,25 1 0,-25-1 15,0 0-15,0 0 16,0 0-16,25 25 0,-25-25 0,0 1 15,0-1-15,0 0 0,0 0 0,0 0 16,-25 25-16,25-24 0,-25 24 16,25-25-16,-24 25 0,24-25 15,-25 25-15,0 0 0,0 0 16,0 0-16,0 25 0,1-25 16,24 25-16,-75 24 31,50-24-31,25 0 0,-24 0 15,24-1-15,-25-24 16,25 25-16,0 0 0,0 0 0,0 0 16,0 0-16,0-1 15,25 1-15</inkml:trace>
  <inkml:trace contextRef="#ctx0" brushRef="#br0" timeOffset="-153956.28">25350 8979 0,'25'0'63,"0"0"-63,0 0 15,0 0-15,-1 0 16,1 0-16,25-25 0,-1 25 16,-24 0-16,25 0 15,-25 0-15,49 0 16,-49 0-1,0 0-15,-1 0 0</inkml:trace>
  <inkml:trace contextRef="#ctx0" brushRef="#br0" timeOffset="-153723.83">25450 9153 0,'124'0'78,"99"0"-31</inkml:trace>
  <inkml:trace contextRef="#ctx0" brushRef="#br0" timeOffset="-153408.25">25797 8905 0,'-25'-99'47,"-297"446"-47,644-719 62,-322 397-62,25 74 16,-25-198 62</inkml:trace>
  <inkml:trace contextRef="#ctx0" brushRef="#br0" timeOffset="-152479.4">25673 8657 0,'0'0'16,"-25"0"15,50 0 16,-25 25-32,25-25-15,-1 24 16,1-24-16,-25 25 0,25-25 16,25 25-16,-26 0 0,51 24 15,-1 1 1,-24-25-16,0 24 16,-26-49-16,1 25 15,0 0-15,0 0 16,0 0-16,-25 0 15,0-1-15,-25 1 16,0 0-16,0-25 0,0 25 16,1 0-16,-51-1 0,1 26 15,-1 0-15,50-26 16,-24-24-16,-26 75 16,51-75-16,-26 25 0,50-1 15,-25 1-15</inkml:trace>
  <inkml:trace contextRef="#ctx0" brushRef="#br0" timeOffset="-151913.22">26591 9004 0,'0'0'0,"0"-25"16,0-24-1,-25 49-15,25-25 0,0 0 16,0 0-16,0 0 15,0 1-15,0-1 16,0 0-16,0 0 0,0 0 16,0 50 46,0 0-46,0 0-16,0 0 0,0-1 15,0 1-15,0 0 0,25 25 16,-25-26-16,0 1 0,24 0 0,-24 0 16,0 0-16,25 0 0,-25-1 0,0 1 15,0 0-15,0 0 0,0 0 0,25-25 16</inkml:trace>
  <inkml:trace contextRef="#ctx0" brushRef="#br0" timeOffset="-151513.28">26839 8855 0,'0'0'0,"24"-74"15,-24 99 17,-24-25-17,24 24-15,-25-24 0,25 25 0,-25-25 16,25 25-16,-25-25 0,0 25 0,1 0 15,-1-25-15,0 24 0,0 1 16,0 0-16,1 0 16,-1-25-16,25 25 0,-25-25 15,25 25-15,25-25 63,0 0-48,-1 0 1,1 0-16,-25 24 0,25-24 0,0 0 16,0 0-16,-1 25 0,1-25 0,0 25 15,0-25-15,0 25 0,-1-25 0,1 25 16,0-25-16,-25 24 0,25-24 0,0 0 16,-25 25-16,24-25 0</inkml:trace>
  <inkml:trace contextRef="#ctx0" brushRef="#br0" timeOffset="-151065.96">27136 9004 0,'25'-25'16,"0"25"0,0 0-1,0 0 1,-1 0-16,-24 25 15,25-25-15,-25 25 16,0 0-16,-25 0 16,1-1-1,-1-24-15,0 25 0,0-25 16,0 0-16,1 0 16,-1 25-16,50-25 31,-1 0-31,1 0 15,0 0-15,0 0 0,0 0 16,-1 25-16,1-25 16,-25 25-16,25-1 15,-25 1-15,25-25 0,-25 25 16,0 0-16,0 0 16,0-1-1,-25-24-15,25 25 0,-25-25 0,0 25 16,1-25-16,-1 0 15,25 25-15,-25-25 0,0 0 0,0 0 16,1 0-16,-1 0 0,0 0 0</inkml:trace>
  <inkml:trace contextRef="#ctx0" brushRef="#br0" timeOffset="-150797.68">27756 9128 0,'-24'0'31,"48"0"-15,1 0-16,0-25 15,0 25-15,0 0 0,-1 0 0,1 0 16,0 0-16,0 0 0,0 0 16,-1 0-1</inkml:trace>
  <inkml:trace contextRef="#ctx0" brushRef="#br0" timeOffset="-150633.89">27781 9252 0,'0'0'0,"25"0"31,0 0-31,0 0 16,-1 0-16,-24-25 0,25 25 16,0 0-16,0 0 0,0 0 0,-1 0 15</inkml:trace>
  <inkml:trace contextRef="#ctx0" brushRef="#br0" timeOffset="-150386.04">28352 9079 0,'25'-25'31,"-1"25"-15,1 0-16,0 0 15,0 0-15,0 0 0,-1 0 0,1 0 16,0 0-16,0 0 0,0 0 0,-1 0 16,1 0-16</inkml:trace>
  <inkml:trace contextRef="#ctx0" brushRef="#br0" timeOffset="-149804.59">28947 8756 0,'0'0'0,"0"-25"16,25 25-16,0 0 15,-1 0-15,-24-25 0,25 25 16,0 0-16,0 0 16,0 0-16,0 0 15,-1 0-15,1 25 16,0-25-16,-25 25 0,0 0 15,25-25-15,-25 25 0,0-1 16,0 1-16,-25 0 0,0 0 16,0 0-16,25-1 0,-24-24 15,-1 25-15,25 0 0,-25-25 0,0 25 16,0 0-16,0 0 0,1-25 16,24 24-16,-25-24 0,0 25 15,0-25-15,25 25 16,0-50 46,25 25-46,0 0-16,-25-25 16,25 25-16,-1 0 0,1 0 15,0 0-15,0 0 0,0 0 16,0 0-16,-1 0 15,1 0-15,0 0 0,0 0 0,0 0 0,-1 0 16,1 25-16,0-25 16,0 0-16,-25 25 0,25-25 0</inkml:trace>
  <inkml:trace contextRef="#ctx0" brushRef="#br0" timeOffset="-149450.18">29666 8731 0,'0'0'0,"0"-74"31,0 49-31,0 0 0,0 0 16,0 50 15,0 0-31,0 0 16,0 0-16,0-1 0,0 1 0,-24 0 16,24 25-16,0-26 0,0 1 0,0 25 15,0-25-15,0-1 0,0 1 16,0 0-16,0 50 0,0-51 15,0 1-15,0 0 16</inkml:trace>
  <inkml:trace contextRef="#ctx0" brushRef="#br0" timeOffset="-148997.25">29964 8558 0,'0'0'16,"0"-25"0,0 50-1,-25-1 1,25 1-16,-25 0 0,25 0 16,-24 0-16,-1-1 0,25 1 0,-25 0 15,25 0-15,-25-25 0,0 25 0,25-1 16,-24 1-16,-1-25 0,25 25 0,-25 0 15,0-25-15,25 25 0,-25-25 0,25 24 16,-24-24-16,-1 0 16,0 0-1,50 0 17,0-24-32,-1 24 0,-24-25 15,25 25-15,0 0 16,0 0-16,0 0 0,-25 25 15,24-25-15,1 0 0,-25 24 0,25-24 16,-25 25-16,25-25 0,-25 25 0,25 0 16,-1-25-16,-24 25 0,25-25 0,-25 25 15,25-25-15,-25 24 0,25-24 16,0 0-16,-1 0 0,1 0 0,0 0 16,0 0-1,-25-24-15</inkml:trace>
  <inkml:trace contextRef="#ctx0" brushRef="#br0" timeOffset="-148793.8">30187 8905 0,'-25'25'47,"25"-1"-47,0 1 15,-24 0-15,24 0 0,0 0 16,0 0-16,0-1 0,0 1 16,0 0-16,0 0 0,-25 0 15,25-1-15,0 1 0</inkml:trace>
  <inkml:trace contextRef="#ctx0" brushRef="#br0" timeOffset="-148451.97">30485 8930 0,'25'0'47,"0"0"-32,-1 0-15,1 0 16,0 0-16,0 0 0,0 0 15,-1 0-15,1 0 16</inkml:trace>
  <inkml:trace contextRef="#ctx0" brushRef="#br0" timeOffset="-148251.5">30460 9029 0,'0'0'16,"0"25"-16,25-25 31,0 0-31,0 0 0,-1 0 16,1 0-16,0 0 0,-25 25 16,25-25-16,0 0 0,-1 0 0,1 0 15</inkml:trace>
  <inkml:trace contextRef="#ctx0" brushRef="#br0" timeOffset="-147519.12">30981 8880 0,'-25'0'15,"50"0"16,0 0-31,0 0 16,-1 0-16,1 0 0,0 0 16,0 0-16,0 0 0,-1 0 15,1 0-15,0 0 0,0 0 0,0 0 16,0 0-16,-1 0 0,1 0 16</inkml:trace>
  <inkml:trace contextRef="#ctx0" brushRef="#br0" timeOffset="-146977.65">31775 8483 0,'0'-25'16,"-25"50"15,0 0-15,25 0-16,-25 0 0,25-1 15,0 1-15,-24 0 0,24 0 0,0 24 16,0-24-16,0 0 0,-25 0 0,25 0 16,0-1-16,0 1 0,0 0 15,25 0-15,-1 0 0,1-25 16,-25 24-16,25-24 0,0 25 0,0-25 16,-1 0-16,1 0 0,-25 25 15,25-25-15,0 0 0,0 0 0,-1 0 16,-24-25-16,25 25 0,0-25 0,0 1 15,0-1-15,-25 0 16,0 0-16,0 0 16,0 1-16,-25-1 0,0 25 15,0 0-15,25-25 0,-25 25 16,1 0-16,-1 0 0,0 25 0,0-25 16,0 25-16,1-1 0,-1-24 15,0 25-15,0 0 0,0-25 0,25 25 16,-24 0-16,-1-1 15</inkml:trace>
  <inkml:trace contextRef="#ctx0" brushRef="#br0" timeOffset="-146676.46">32296 8434 0,'0'0'0,"0"-25"0,0 0 15,0 50 17,0 0-32,0-1 0,-25 26 15,25-25-15,-25 24 0,25 1 0,-25 0 16,25-1-16,-25 1 0,25-1 0,-24 1 15,24 0-15,-25-1 0,25 1 0,-25 0 16,0-1-16,25 1 0,-25-25 0,25 24 16,-24-24-16,24 0 0,0 0 0,0-1 15</inkml:trace>
  <inkml:trace contextRef="#ctx0" brushRef="#br0" timeOffset="-146248.99">32420 8806 0,'0'0'0,"0"-25"0,25 25 0,-25-25 16,24 25 0,-48 25 30,24 0-46,0-1 16,0 1 0,0 0-16,0 0 15,0 0-15,24-1 16,-24 1-16,25-25 0,-25 25 16,25-25-16,-25 25 0,25-25 15,-25 25-15,25-25 16,-25 25-16,24-1 15,-24 1-15,0 0 16,0 0 0,-24-25-1,24 25-15,-25-25 0,0 24 16,0-24-16,0 0 0,1 0 16,-1 0-16,0 0 0,0-24 15,0 24-15,25-25 0</inkml:trace>
  <inkml:trace contextRef="#ctx0" brushRef="#br0" timeOffset="-146073">32469 8781 0,'0'0'0,"25"0"0,0 0 16,0-25-16,0 25 15,-1 0-15,1-25 0,0 25 0,0 0 16,0 0-16,-1 0 0,1 0 0,0 0 15,0 0-15,0 0 0,-1 0 0,1 0 16,-25 25-16</inkml:trace>
  <inkml:trace contextRef="#ctx0" brushRef="#br0" timeOffset="-144986.22">26268 8285 0,'0'-25'16,"0"0"0,0 50 15,0 0-31,0 0 0,0 24 15,0-24-15,25 25 0,-25-1 0,25 1 16,-25 24-16,0-24 0,0 24 0,0-24 16,25 24-16,-25 1 0,0-26 0,0 26 15,0-1-15,0-24 0,24 24 0,-24-24 16,0-1-16,25 1 0,-25 24 0,0-24 16,25-25-16,-25 24 0,0 1 0,0 0 15,0-26-15,0 1 0,0 25 0,25-25 16</inkml:trace>
  <inkml:trace contextRef="#ctx0" brushRef="#br0" timeOffset="-143629.33">26318 8384 0,'-25'0'16,"25"-25"-16,0 0 15,25 25 17,0 0-17,-1 0-15,1 0 16,0 0-16,0 0 0,0 0 16,-1 0-16,1 0 0,25 0 15,-25 0-15,24 0 0,-24-24 0,25 24 16,-1 0-16,1 0 0,-1-25 0,1 25 15,0 0-15,-1 0 0,1 0 0,24 0 16,-24 0-16,24 0 0,-24 0 0,0-25 16,24 25-16,-24 0 0,24 0 0,-24 0 15,-1 0-15,1 0 0,24 0 0,-24 0 16,-1 0-16,26 0 0,-26 0 0,26 0 16,-25-25-16,24 25 0,0 0 0,-24 0 15,24-25-15,1 25 0,-26 0 0,26 0 16,-26-24-16,26 24 0,-26 0 0,1 0 15,0 0-15,-1-25 0,1 25 16,-1 0-16,1 0 0,0 0 0,-1 0 16,1 0-16,0 0 0,-26 0 0,26 0 15,0 0-15,-26 0 0,26 0 0,-25 0 16,0 0-16,-1 0 0,26 0 0,-25 0 16,0 0-16,-1 0 0,1 0 0,25 0 15,-25 0-15,223 0 31,-199 0-31,1 0 0,-25 0 0,24 0 0,1 0 16,0 0-16,-1 0 0,1 0 16,-1 0-16,1 0 0,0 0 0,-1 0 15,1 0-15,-25 0 0,24 0 0,1 0 16,-25 0-16,24 0 0,1 0 0,-25 0 16,24 0-16,1 0 0,-25 0 0,24 0 15,-24 0-15,25 0 0,-26 0 0,26 0 16,0 0-16,-25 0 0,24 0 0,1 0 15,-25 0-15,24 0 0,1 0 0,-25 0 16,24 0-16,-24 0 0,25 0 0,-26 0 16,1 0-16,25-25 0,-25 25 0,24 0 15,-24 0-15,25 0 0,-26 0 0,1 0 16,0 0-16,0 0 0,0 0 0,-1-25 16,1 25-1,-25-25 1,25 25-1,0-24-15,0 24 16,-1 0-16,1 0 0,0 0 0,0 0 16,0 0-16,0 0 0,-1 0 0,1 0 15,25 0-15,-25 0 0,-1 0 0,1 0 16,0 0-16,0 0 0,0 0 0,-1 0 16,1 24-16,0-24 0,0 0 15,0 0-15,-1 0 0,1 0 16,0 0-16,0 25 0,0-25 15,-1 0-15,1 0 0,0 0 16,0 0-16,0 0 0,-1 0 0,1 0 16,0 0-16,0 0 0,0 0 15,-1 0-15,1 0 16,0 0 0,-25 25 46,-25 0-46,25 0-1,0-1-15,0 1 0,0 0 16,0 0-16,0 0 0,0-1 0,0 1 16,-25 0-16,25 0 0,0 0 0,0-1 15,0 1-15,-24 25 0,24-25 0,0-1 16,0 26-16,-25-25 0,25 24 0,0-24 15,0 25-15,0-25 0,-25 24 0,25-24 16,0 25-16,0-1 0,0-24 0,0 25 16,0-1-16,0 1 0,0-25 0,0 24 15,-25 1-15,25 0 0,0-26 16,0 26-16,0 24 0,0-24 16,-25-25-16,25 24 0,0-24 0,0 0 15,-24 0-15</inkml:trace>
  <inkml:trace contextRef="#ctx0" brushRef="#br0" timeOffset="-142016.95">26392 9748 0,'25'0'15,"-25"25"48,25-25-48,0 0 1,-1 0 0,1 0-16,0 0 0,0 25 0,0-25 0,-1 0 15,1 0-15,0 0 0,0 0 16,0 0-16,-1 0 0,1 0 0,0 0 16,0 0-16,0 0 0,-1 0 0,1 0 15,0 0-15,0 0 0,0 0 0,-1 0 16,1 0-16,25 0 0,-25 0 0,0 0 15,-1 0-15,26 0 0,-25 0 0,0 0 16,24 0-16,1 0 0,-25 0 0,24 0 16,1 0-16,-25 0 0,24 0 15,1 0-15,-1 0 0,1 0 0,-25 0 0,24 0 16,1 0-16,-25 0 0,24 0 16,-24 0-16,0 25 0,25-25 0,-26 0 15,1 0-15,0 0 0,0 24 0,0-24 16,0 0-16,-1 0 0,1 0 0,0 0 15,0 0-15,0 25 0,24-25 0,-24 0 16,0 0-16,24 0 0,1 0 0,0 0 16,-1 0-16,1 0 0,-25 0 0,24 0 15,1 0-15,-1 0 0,1 0 0,0 0 16,-1 0-16,-24 0 0,25 0 0,-26 0 16,26 0-16,-25 0 0,0 25 0,24-25 15,-24 0-15,0 0 0,0 0 0,0 0 16,-1 0-16,1 0 0,25 0 0,-25 0 15,24 0-15,-24 0 0,25 0 16,-1 0-16,1 0 0,-1 0 0,1 0 16,0 0-16,-1 0 0,1 0 0,-1 0 15,1 0-15,0 0 0,-1 0 0,-24 0 16,25 0-16,-1 0 0,-24 0 0,25 0 16,-25 0-16,-1 0 0,26 0 0,-25 0 15,0 0-15,24 0 0,-24 0 0,25 0 16,-26 0-16,1 0 0,25 0 15,-25 0-15,24 0 0,-24 0 0,0 0 16,24 0-16,-24 0 0,25 0 0,-25 0 16,24 0-16,-24 0 0,25 0 0,-26 0 15,26 0-15,-25 0 0,24 0 0,-24 0 16,25 0-16,-25 0 0,24 0 0,-24 0 16,0 0-16,0 0 0,0 0 0,-1 0 15,1 0-15,0 0 0,0 0 16,0 0-16,-1 0 0,1 0 15,0-25-15,0 25 0,24 0 16,-24 0-16,0 0 0,0 0 0,24-25 16,-24 25-16,0 0 0,25 0 0,-26 0 15,26 0-15,-25 0 0,24 0 0,-24 0 16,0 0-16,0 0 0,0 0 16,-1 0-16,1-24 0,0 24 0,0 0 15,0 0-15,0 0 16,-25-25-16,24 25 0,1 0 15,0 0-15,0 0 0,0-25 0,-1 25 16,1 0-16,0 0 0,0 0 0,0 0 16,-1 0-16,1 0 0,0 0 0,0 0 15,0 0-15,-1 0 0,-24-25 32</inkml:trace>
  <inkml:trace contextRef="#ctx0" brushRef="#br0" timeOffset="-130352.27">19720 11683 0,'25'0'109,"-1"0"-93,-24-25-16,25 25 0,0 0 15,0 0-15,0 0 16,-1 0-16,1 0 0,0 0 0,0 0 16,-25-25-16,25 25 0,-1 0 0,1 0 15,0 0-15,0 0 0,0 0 0,-1 0 16</inkml:trace>
  <inkml:trace contextRef="#ctx0" brushRef="#br0" timeOffset="-130040.92">19769 11832 0,'0'0'0,"25"0"47,0 0-32,0 0 1,0 0-16,-1 0 0,1 0 16,0 0-16,0 0 0,0 0 15,-1 0-15,1 0 0,0 0 0</inkml:trace>
  <inkml:trace contextRef="#ctx0" brushRef="#br0" timeOffset="-126666.14">21059 10889 0,'25'0'63,"-25"-25"-63,25 25 15,0 0-15,-1 0 16,1 0-16,0 0 16,0 0-16,0 0 15,-1 0-15,1 25 16,0 0-1,-25 0 1,0 0-16,-25-1 16,0 1-16,1-25 0,24 25 15,-25-25-15,0 25 0,0-25 0,0 0 16,25 25-16,-24-25 0,48-25 47,1 25-47,0 0 0,0 0 15,0-25-15,-1 25 0,1 0 16,0 0-16,0 0 16,-25 25-16,25-25 15,-25 25-15,0-1 0,24 1 16,-24 0-16,0 0 16,-24-25-16,-1 25 15,0-25-15,0 25 0,0-25 16,1 24-16,-1-24 0,0 0 0,0 25 15,0-25-15,-24 0 0,24 0 0,0 0 16,0 0-16,1 0 0,-1 0 0,0-25 16,0 25-16,0-24 0,25-1 15</inkml:trace>
  <inkml:trace contextRef="#ctx0" brushRef="#br0" timeOffset="-126333.06">21704 10666 0,'0'0'0,"0"-25"0,0 50 47,0 0-47,0 0 0,-25-1 0,25 26 16,0 0-16,-25-1 0,25 1 0,-24-1 16,24 26-16,-25-26 0,25 1 0,-25 25 15,25-26-15,-25 26 0,25-26 0,-25 1 16,25-1-16,-24 1 0,24 0 0,-25-1 15,25 1-15,-25-25 0,25 24 16,0-24-16</inkml:trace>
  <inkml:trace contextRef="#ctx0" brushRef="#br0" timeOffset="-125892.35">21853 10988 0,'0'-24'31,"0"48"0,0 1-15,-25 0-1,25 0 1,0 0 0,0-1-1,25-24-15,-25 25 16,25-25-16,0 25 16,-1 0-16,1 0 15,0 0-15,0-1 16,0 1-16,-25 0 0,24-25 15,-24 25-15,0 0 0,25-1 16,-25 1-16,0 0 16,-25-25-16,25 25 15,-24-25-15,-1 0 0,0 0 0,25 25 16,-25-25-16,0 0 0,-24 0 0,24-25 16,0 25-16</inkml:trace>
  <inkml:trace contextRef="#ctx0" brushRef="#br0" timeOffset="-125716.83">21903 10988 0,'0'0'0,"24"-49"16,1 49 0,-25-25-16,25 25 15,0-25-15,0 25 16,-1 0-16,1-25 0,0 25 0,0 0 15,0 0-15</inkml:trace>
  <inkml:trace contextRef="#ctx0" brushRef="#br0" timeOffset="-125217.68">20786 11733 0,'-24'24'16,"48"-24"15,1 0-31,0 0 16,0 0-16,0 0 0,24 0 0,-24 0 15,25 0-15,-1 0 0,26 0 0,-26 0 16,26 0-16,-26 0 0,26 0 16,-26 0-16,26 0 0,-26-24 0,26 24 0,-1 0 15,-24 0-15,24 0 0,-24 0 16,24 0-16,-24 0 0,24 0 0,-24 0 16,-1-25-16,1 25 0,0 0 0,-1 0 15,1 0-15,-25 0 0,24 0 0,-24 0 16,0 0-16,0 0 15</inkml:trace>
  <inkml:trace contextRef="#ctx0" brushRef="#br0" timeOffset="-124629.53">21654 12005 0,'25'0'16,"-25"-24"-16,25 24 16,-25-25-1,0 50 17,-25-25-32,0 24 0,1-24 15,-1 25-15,0-25 16,25 25-16,-25-25 0,0 25 0,1-25 15,24 25-15,24-1 32,1-24-17,-25 25-15,25-25 16,-25 25-16,25-25 0,0 0 0,-25 25 16,24-25-16,1 25 0,0 0 15,0-1-15,0 1 16,-25 0-16,25-25 0,-25 25 15,0 0-15,0-1 16,-25-24 0,0 0-16,25 25 0,-25-25 15,-25 0 1,26 0-16,-1 0 0,0 0 16,0 0-16,25-25 0,-25 25 15,25-24-15</inkml:trace>
  <inkml:trace contextRef="#ctx0" brushRef="#br0" timeOffset="-123725.14">22820 11658 0,'-24'0'78,"48"0"47,1 0-109,0 0-16,0 0 16,0 0-16,-1 0 0,1 0 0,0 0 15,0 0-15,24 0 0,-24-25 0,0 25 16,0 0-16,0 0 0,-1 0 0,1 0 16,0 0-16</inkml:trace>
  <inkml:trace contextRef="#ctx0" brushRef="#br0" timeOffset="-121694.1">24259 10864 0,'-25'0'16,"25"-24"-16,0-1 31,-25 25-31,50 0 78,-25-25-78,25 25 16,0 0-16,0 0 16,-1 0-16,1-25 0,0 25 15,0 0-15,0 0 0,-1 0 16,1 0-16,0 25 16,0 0-16,-25 0 15,-25-1 1,0 1-16,0-25 15,25 25-15,-24-25 0,-1 0 16,0 0-16,25 25 0,-25-25 0,0 0 16,50 0 15,0 0-15,0 0-16,0 0 0,-1 0 15,1 0-15,0 0 16,0 0-16,-25 25 0,25-25 15,-25 24-15,24 1 16,-24 0-16,0 0 16,0 0-1,0-1-15,-24-24 16,-1 0-16,0 0 0,25 25 16,-25-25-16,0 0 0,1 0 0,-1 0 15,0 0-15,0 0 0,0 0 0,1 0 16,-1 0-16,0 0 0,0 0 15,25-25-15</inkml:trace>
  <inkml:trace contextRef="#ctx0" brushRef="#br0" timeOffset="-121284.97">24879 10542 0,'-25'25'47,"25"0"-47,0-1 0,-25 1 0,25 0 16,0 25-16,-24-26 0,24 26 0,0 0 15,-25-1-15,25 1 0,-25-1 16,25 1-16,-25 24 0,25-24 0,-25 0 0,25-1 16,0 1-16,-24-25 0,24 24 15,0 1-15,-25-25 0,25 24 0,0-24 16,0 0-16</inkml:trace>
  <inkml:trace contextRef="#ctx0" brushRef="#br0" timeOffset="-120824.31">25028 10914 0,'0'-25'16,"-25"25"-1,0 25 17,25 0-17,0 0 1,0-1 0,25 1-1,0 0 1,0-25-16,-25 25 15,25-25-15,-1 0 0,1 25 16,0-1-16,0-24 16,-25 25-16,25-25 0,-25 25 0,24-25 15,-24 25-15,0 0 0,25-25 0,-25 25 16,0-1-16,0 1 16,-25-25-16,25 25 15,-24-25-15,-1 25 16,0-25-16,0 25 0,0-25 0,1 0 15,-1 0-15,0 0 0,0 0 0,0-25 16,1 25-16,-1-25 0</inkml:trace>
  <inkml:trace contextRef="#ctx0" brushRef="#br0" timeOffset="-120644.79">25003 10914 0,'0'0'0,"25"-25"0,0 0 16,-25 1 15,25 24-31,-1 0 16,-24-25-16,25 25 0,0 0 0,0 0 15,24-25-15,-24 25 0,0 0 0,0 0 16,0 0-16,-1 0 0,1-25 0,0 25 16</inkml:trace>
  <inkml:trace contextRef="#ctx0" brushRef="#br0" timeOffset="-120081.2">25797 10864 0,'0'0'0,"-25"0"31,0 25-15,0 0-1,1 0-15,-1 0 16,25-1 0,-25 1-16,25 0 15,25 0 1,0-25-16,-1 25 16,1-25-16,-25 24 0,25-24 15,0 25-15,0-25 0,-25 25 16,24-25-16,-24 25 0,25-25 15,-25 25-15,0 0 16,-25-1 0,1-24-16,-1 25 15,0-25-15,0 0 0,0 25 16,1-25-16,-1 0 16,0 0-16,0 0 0,0 0 15,1 0-15,-1 0 16</inkml:trace>
  <inkml:trace contextRef="#ctx0" brushRef="#br0" timeOffset="-116008.35">26293 11088 0,'25'0'172,"0"0"-172,-1 0 16,1 0-16,0 0 15,0 0-15,0 0 0,-1 0 16,1-25-16,0 25 0,0 0 0,0 0 16,-1 0-16,1 0 0,0 0 15,0 0-15,0 0 0,-1 0 16,-24-25-16,25 25 0,0 0 0,0 0 16,0 0-16</inkml:trace>
  <inkml:trace contextRef="#ctx0" brushRef="#br0" timeOffset="-115687.97">26690 10864 0,'0'0'0,"0"25"47,0 0-47,0 0 16,0 0-16,0-1 0,0 1 0,0 0 15,0 0-15,0 0 0,0 24 0,0-24 16,0 0-16,0 0 0,25 0 16,-25-1-16,0 1 0</inkml:trace>
  <inkml:trace contextRef="#ctx0" brushRef="#br0" timeOffset="-115156.77">27211 10666 0,'0'0'0,"0"-25"16,-25 25 0,25 25-1,-25-25-15,0 25 16,25 0-16,-24-25 0,24 24 16,-25 1-16,0 0 0,25 0 0,-25 0 15,25-1-15,-25 1 0,25 0 0,-25 0 16,25 0-16,0-1 0,0 1 0,0 0 15,0 0-15,0 0 16,25-25-16,-25 24 0,25 1 0,0-25 16,-25 25-16,25-25 0,0 25 0,-1-25 15,1 25-15,0-25 16,0 0-16,0 0 0,-1-25 16,1 0-16,-25 0 15,25 25-15,-25-25 0,0 1 16,0-1-16,-25 25 0,25-25 15,-25 25-15,1 0 0,-1 0 16,0 0-16,0 0 0,0 25 16,1-25-16,-1 25 0,0-1 0,0 1 15,0 0-15,25 0 0,-25-25 16,25 25-16</inkml:trace>
  <inkml:trace contextRef="#ctx0" brushRef="#br0" timeOffset="-114861.13">27707 10567 0,'0'0'0,"0"-25"0,0 0 16,0 50-1,-25-25-15,25 25 16,-25 0-16,25-1 16,0 26-16,-25-25 0,25 24 0,-24-24 15,-1 25-15,25-1 0,-25 26 0,0-26 16,0 26-16,25-26 0,-24 1 0,-1 25 16,0-26-16,25 26 0,-25-26 0,25 1 15,-25-1-15,25-24 0,-24 25 0,24-25 16,0-1-16</inkml:trace>
  <inkml:trace contextRef="#ctx0" brushRef="#br0" timeOffset="-114404.27">27880 10790 0,'0'-25'32,"0"50"-17,-24-25 1,24 25-16,0 0 16,0-1-1,0 1-15,-25-25 0,25 25 16,0 0-16,0 0 15,25-25-15,-25 24 16,24-24-16,-24 25 16,25-25-16,0 25 0,0-25 15,-25 25-15,25-25 0,-1 25 16,1-25-16,-25 24 16,25-24-16,-25 25 0,25-25 0,-25 25 15,25-25-15,-25 25 0,25 0 16,-25 0-16,0-1 15,0 1 1,-25-25-16,25 25 0,-25-25 0,0 25 16,0-25-16,0 25 0,1-25 15,-1 0-15,0 0 0,0 0 16,0 0-16,1 0 0</inkml:trace>
  <inkml:trace contextRef="#ctx0" brushRef="#br0" timeOffset="-114225.02">27905 10889 0,'0'0'0,"50"-49"31,-50 24-31,25 25 0,-25-25 16,24 25-16,1 0 0,0-25 15,0 25-15,0 0 0,0 0 0,-1 0 16,1-25-16,0 25 0,0 0 15</inkml:trace>
  <inkml:trace contextRef="#ctx0" brushRef="#br0" timeOffset="-112541.27">24383 11807 0,'0'-25'203,"-25"25"-172,25-25-31,-25 25 32,1 0-17,-1 0 1,0 0-1,25 25 1,-25-25-16,50 0 47,0 0-31,0 0-1,-1 0-15,1 0 16,0 0-16,0 0 0,0 0 0,-1 0 15,1 0-15,0 0 0,0 0 0,0 0 16,-1 0-16,1 0 0,25 0 0,-25 0 16,-1 0-16,1 0 0,0 0 0,0 0 15,0 0-15,-1 0 0,1 0 0,0 0 16,0 0-16,0 0 0,0 0 16,-1 0-16,1 0 0,0 0 0,0 0 15,0 0-15,-1 0 0,1 0 0,25-25 16,-25 25-16,-1 0 0,1 0 0,0 0 15,0 0-15,0 0 0,-1 0 0,1 0 16,0 0-16,0 0 0,0 0 0,-1 0 16,1 0-16,0 0 0,0 0 0,0 0 15,-1 0-15,1 0 0,0 0 16,0 0-16,0 0 0,-1-24 0,1 24 16,0 0-16,0 0 0,0 0 0,-1 0 15,1 0-15,0 0 0,0 0 0,0 0 16,0 0-16,-1 0 0,1 0 15,0 0-15,0 0 0,0 0 0,-1 0 16,1 0-16,0 0 0,0 0 0,0 0 16,-1 0-16,1 0 0,0 0 0,0 0 15,0 0-15,-25-25 0,24 25 0,1 0 16,0 0-16,0 0 0,0 0 0,-1 0 16,26 0-16,-25 0 0,0-25 0,24 25 15,-24 0-15,0 0 0,0 0 16,-1 0-16,1 0 0,0 0 0,0 0 15,0 0-15,-1-25 0,1 25 0,0 0 16,0 0-16,0 0 0,-1 0 16,1 0-16,0 0 15,0 0-15,0 0 16,0 0-16,-1 0 0,1 0 16,0 0-16,0 0 0,0 0 0,-1 0 15,1 0-15,0 0 0,0 0 0,0 0 16,-1 0-16,1 0 0,0 0 0,0 0 15,0-25-15,-1 25 0,1 0 0,0 0 16,0 0-16,0 0 0,-1 0 0,1 0 16,0 0-16,0 0 0,0 0 0,-1 0 15,1 0-15,0 0 0,0 0 16,0 0-16,-1 0 0,1 0 0,0 0 16,0 0-16,0 0 15,-1-24-15,1 24 0,0 0 16,0 0-16,0 0 15,0 0-15,-1 0 0,1 0 16,0 0-16,0 0 16,0 0-16,-1 0 15</inkml:trace>
  <inkml:trace contextRef="#ctx0" brushRef="#br0" timeOffset="-110317.4">25003 12303 0,'-25'0'16,"25"-25"-16,-24 25 15,-1 25 16,0-25-15,25 25-16,-25-25 16,25 25-16,-25-25 15,25 25-15,-25-25 0,25 24 16,-24-24-16,24 25 0,0 0 16,24 0-1,1-25 1,0 25-16,0-25 15,0 24 1,0-24-16,24 25 16,-24 0-16,0 0 15,-25 0 1,0-1-16,0 1 16,-25-25-1,0 25-15,0-25 16,1 0-16,24 25 0,-25-25 15,0 0-15,0 0 0,0 0 16,25-25-16,-25 25 16,25-25-16</inkml:trace>
  <inkml:trace contextRef="#ctx0" brushRef="#br0" timeOffset="-109890.02">25276 12105 0,'0'0'0,"50"-25"16,-50 0-1,24 25-15,1 0 16,0 0-1,0 25-15,-25 0 16,25-25-16,-25 24 16,0 1-16,0 0 15,0 0-15,0 0 16,-25-25-16,0 25 16,0-25-16,0 0 0,25 24 15,-24-24-15,-1 0 0,0 0 16,25 25-1,25-25 1,0 0 0,-1 0-16,1 0 15,0 0-15,0 0 0,0 0 0,-1 0 16,1-25-16,25 25 0,-25 0 0,-1 0 16,1 0-16,0-24 0</inkml:trace>
  <inkml:trace contextRef="#ctx0" brushRef="#br0" timeOffset="-109645.93">25623 12502 0,'-25'0'31,"50"0"-15,0 0 0,0 0-16,0 0 0,-1 0 15,1 0-15,0 0 16,0 0-16,0-25 0</inkml:trace>
  <inkml:trace contextRef="#ctx0" brushRef="#br0" timeOffset="-109419.52">25747 12378 0,'-25'0'31,"25"24"0,0 1-31,0 0 0,0 0 16,0 0-16,0-1 0,0 1 0,0 0 16,0 0-16,0 0 0,0-1 15,0 1-15,0 0 0</inkml:trace>
  <inkml:trace contextRef="#ctx0" brushRef="#br0" timeOffset="-108960.88">26045 12204 0,'0'0'0,"25"-25"16,0 25-16,-1 0 15,1 0 1,0 25-16,0 0 15,0-25-15,-25 25 0,24-25 0,-24 24 16,0 1-16,25-25 0,-25 25 0,0 0 16,0 0-16,0-1 15,0 1-15,0 0 16,-25-25-16,25 25 0,-24-25 16,24 25-16,-25-25 0,0 24 0,0-24 15,25 25-15,-25-25 0,25 25 16,-24-25-16,24 25 0,-25-25 15,50 0 32,-1 0-31,1 0-16,-25-25 0,25 25 16,0 0-16,0 0 0,-1 0 0,1-25 15,25 25-15,-25 0 0,-1 0 0,1 0 16,0 0-16,0 0 0,0 0 15,-1 0-15,1-25 0,0 25 0,0 0 16</inkml:trace>
  <inkml:trace contextRef="#ctx0" brushRef="#br0" timeOffset="-108517.7">26789 12179 0,'0'0'16,"0"-25"-16,-25 25 47,0 0-47,25 25 0,-24-25 15,-1 25-15,0 0 16,0-25-16,25 25 0,-25-25 15,25 24-15,-24-24 0,24 25 16,24-25 0,1 25-1,0-25-15,0 25 0,0 0 16,-1-25-16,1 24 16,-25 1-16,25-25 0,-25 25 15,25 0-15,-25 0 16,0-1-16,25-24 0,-25 25 15,-25 0 1,0-25-16,0 0 16,0 0-16,1 0 0,-1 0 15,0 0-15,0 0 0,0 0 16,25-25-16,0 0 16</inkml:trace>
  <inkml:trace contextRef="#ctx0" brushRef="#br0" timeOffset="-108281.8">27037 12378 0,'0'0'0,"25"0"31,-25-25-16,25 25-15,0 0 0,-1-25 16,1 25-16,0 0 0,0 0 0,0 0 16,-1 0-16,1-25 0,0 25 15,0 0-15,0 0 0,-1 0 16</inkml:trace>
  <inkml:trace contextRef="#ctx0" brushRef="#br0" timeOffset="-108081.02">27260 12179 0,'0'25'16,"0"0"-16,0 0 15,0-1-15,-24 1 16,24 0-16,0 0 0,0 0 0,0-1 15,0 1-15,0 0 0,0 0 0,0 0 16,0-1-16</inkml:trace>
  <inkml:trace contextRef="#ctx0" brushRef="#br0" timeOffset="-107629.81">27732 12080 0,'0'0'0,"24"-25"15,-48 25 1,-1 0 0,25 25-16,-25 0 15,25-1-15,0 1 16,-25-25-16,25 25 0,0 0 15,-25 0 1,25 0 0,25-25-16,0 0 15,-25 24-15,25-24 16,0 25-16,-1-25 16,-24 25-16,25-25 0,0 25 15,0 0-15,0-25 16,-25 24-16,24-24 0,-24 25 15,0 0-15,0 0 16,0 0-16,-24-1 16,-1 1-1,0-25-15,0 25 16,0-25-16,1 0 0,-1 0 16,0 0-16,0-25 0,0 25 15,1-25-15</inkml:trace>
  <inkml:trace contextRef="#ctx0" brushRef="#br0" timeOffset="-107405.18">27732 12080 0,'24'0'31,"-24"-25"-31,25 25 0,0 0 15,0-25-15,0 25 16,-1 0-16,1 0 0,0 0 0,-25-25 16,25 25-16,0 0 0,-1 0 0,1 0 15,0 0-15</inkml:trace>
  <inkml:trace contextRef="#ctx0" brushRef="#br0" timeOffset="-104452.14">19844 13816 0,'25'0'16,"-1"0"-1,1 0 1,0-25-16,0 25 0,0 0 0,-1 0 16,1 0-16,0 0 0,0 0 15,0 0-15,-1-24 0,1 24 0,0 0 0,0 0 16,0 0-16,-1 0 15,1 0-15,0 0 16</inkml:trace>
  <inkml:trace contextRef="#ctx0" brushRef="#br0" timeOffset="-104245.68">20092 13940 0,'0'0'0,"-25"25"16,50-25 15,0 0-31,-1 0 16,1 0-16,0 0 16,0 0-16,0 0 15,-1 0-15,1 0 0</inkml:trace>
  <inkml:trace contextRef="#ctx0" brushRef="#br0" timeOffset="-103178.14">21059 13444 0,'25'0'63,"0"0"-48,0 0-15,-1 0 16,1 0 31,0 0-32,0 0-15,0 0 16,-25 25-16,24-25 16,-24 25-1,0 0 1,-24-1-16,-1-24 16,0 25-16,0-25 15,0 0-15,25 25 16,-24-25-16,-1 0 15,25 25-15,-25-25 16,50 0 15,0 0-15,-1 0-16,1 0 16,0 0-16,0 0 0,-25 25 15,25-25-15,-1 24 0,1 1 16,-25 0-1,25 0-15,-25 0 16,-25-1 0,0-24-16,1 0 15,-1 0-15,25 25 0,-25-25 16,0 0-16,0 0 0,1 0 0,-1 0 16,0 0-16,0 0 0,0 0 15,1 0-15,-1 0 16,0 0-16,25-25 15</inkml:trace>
  <inkml:trace contextRef="#ctx0" brushRef="#br0" timeOffset="-100704.79">20861 14039 0,'-25'0'31,"50"0"110,0 0-126,-1 0-15,1 0 16,0 0-16,0 0 0,24 0 16,-24 0-16,0 0 0,0 0 15,24 0-15,-24 0 0,25-24 0,-25 24 16,24 0-16,-24 0 0,25 0 0,-26 0 16,1-25-16,0 25 0,0 0 0,0 0 15,-1 0-15,1 0 0,0 0 16,0 0-16,0 0 0,-1 0 15,1 0 1</inkml:trace>
  <inkml:trace contextRef="#ctx0" brushRef="#br0" timeOffset="-100013.75">21307 14337 0,'-25'0'62,"1"0"-62,24 25 16,-25-25-16,0 25 16,0-25-16,25 25 0,-25-25 15,1 0-15,24 24 16,-25-24-16,25 25 16,0 0-1,25-25 1,-1 25-1,1-25 1,0 25-16,0-25 0,0 24 16,-1 1-16,1-25 15,-25 25-15,25-25 16,0 25-16,0-25 0,-25 25 16,24-25-1,-24 24-15,0 1 16,-24 0-1,-1-25 1,0 25-16,0-25 16,0 25-16,1-25 15,-1 0-15,0 0 0,0 0 16,0 0-16,1 0 0,-1 0 16,25-25-16,-25 25 0</inkml:trace>
  <inkml:trace contextRef="#ctx0" brushRef="#br0" timeOffset="-99745.85">21183 14486 0,'0'-25'16,"25"25"-1,0 0-15,0-25 16,-1 25-16,1 0 16,0 0-16,-25-24 15,25 24-15,0 0 0,-1 0 16,1 0-16,0 0 16,0 0-16,-25-25 0,25 25 15,-1 0-15</inkml:trace>
  <inkml:trace contextRef="#ctx0" brushRef="#br0" timeOffset="-98358.02">21208 14362 0,'25'0'15,"0"0"1,-1 0-16,1 0 16,0 0-1,0 0-15,0 0 16,-1 0-16,1-25 16,0 25-16,0 0 15,0 0-15,-1 0 16,1 0-16,-50 0 94,1 0-94,-1 0 15,0 0-15,0 0 0,0 0 16,1 25-16,-1-25 0,0 0 0,0 0 15,0 0-15,1 0 0,-1 0 16,0 0-16,50 0 16,0 0-1,-1 0-15,1 0 16,0 0-16,0-25 0,0 25 0,24 0 16,-24 0-16,0-25 0,0 25 0,-1 0 15,1 0-15,0-25 0,0 25 0,0 0 16,-50 25 31,0-25-47,0 25 15,0-25-15,1 0 0,-1 25 0,0-25 16,0 0-16,0 0 0,1 25 16,-1-25-16,0 0 0,50 0 46,0 0-46,-1 0 16,1-25-16,0 25 0,0 0 16,0 0-16,-1-25 0,1 25 15,0 0-15,0 0 0,0 0 16,-50 0 0,0 0-1,0 0-15,0 0 16,1 0-16,-1 0 0,0 25 15,0-25-15,0 0 16,50 0 31,0 0-47,0 0 16,0 0-1,-50 0 32,0 0-31,0 0-16,25 25 15,-25-25-15,1 0 16,-1 0-16,25 25 16,-25-25-16,50 0 31,0 0-16,-25-25-15,24 25 0,1 0 0,0 0 16,0 0-16,0 0 16,-1 0-16,-48 0 47,-1 0-47,0 0 0,0 0 15,0 25-15,1-25 0,-1 0 16,25 24-16</inkml:trace>
  <inkml:trace contextRef="#ctx0" brushRef="#br0" timeOffset="-93966.38">22324 13494 0,'0'-25'0,"0"0"32,25 0-17,-25 1 16,0 48 32,25-24-63,-25 25 0,0 0 16,0 0-16,25 0 0,-25-1 15,0 1-15,0 0 16,24 0-16,-24 0 0,0-1 0,0 1 0,25-25 15,-25 25-15</inkml:trace>
  <inkml:trace contextRef="#ctx0" brushRef="#br0" timeOffset="-93629.21">22051 13866 0,'0'0'0,"-24"0"31,48 0-15,1 0-16,0 0 15,25 0-15,-26 0 0,26-25 0,0 25 16,-1 0-16,1-25 0,-1 25 0,1 0 16,0-25-16,24 25 0,-24 0 0,-1 0 15,-24 0-15,25 0 0,-1 0 0,-24 0 16,0 0-16,0 0 0,0 0 16,-1 0-16,1 0 0,0 0 0,0 0 15</inkml:trace>
  <inkml:trace contextRef="#ctx0" brushRef="#br0" timeOffset="-92941.74">22671 14089 0,'25'0'0,"-50"0"63,1 0-48,-1 0-15,25 25 0,-25-25 16,0 0-16,0 25 0,1-25 16,-1 24-16,0-24 15,25 25-15,0 0 31,25-25-31,-25 25 16,25-25-16,-1 0 16,-24 25-16,25-25 0,0 24 15,0-24-15,0 25 16,-1-25-16,-24 25 16,25-25-16,-25 25 15,25-25-15,-25 25 16,0 0-1,0-1 1,-25-24-16,25 25 16,-25-25-16,1 0 15,24 25-15,-25-25 0,0 0 16,0 0-16,0 0 0,1 0 16,-1 0-16,0 0 0,0 0 15,0-25-15,1 25 16,24-25-16,-25 25 15</inkml:trace>
  <inkml:trace contextRef="#ctx0" brushRef="#br0" timeOffset="-91780.76">21828 13940 0,'25'0'63,"0"0"-32,-25-25 31,-25 25-15,25 25-31,-25-25-16,25 25 16,25-25 30,-25-25 17</inkml:trace>
  <inkml:trace contextRef="#ctx0" brushRef="#br0" timeOffset="-90715.94">23614 13791 0,'25'0'110,"0"0"-95,-1 0-15,1 0 0,0 0 16,0 0-16,0-24 0,-1 24 0,1 0 16,0 0-16,0 0 0,0 0 15,0 0-15,-1 0 0,1 0 16,0 0-16,-25 24 15,25-24-15</inkml:trace>
  <inkml:trace contextRef="#ctx0" brushRef="#br0" timeOffset="-88709.81">24805 13419 0,'24'-24'31,"1"24"-16,0-25-15,0 25 16,0 0-16,0-25 0,-1 25 16,1 0-16,0 0 15,0 0-15,-25 25 16,25-25-16,-25 25 0,0-1 16,0 1-16,-25 0 15,25 0-15,-25-25 16,0 25-16,0-25 15,25 24-15,-24-24 0,48 0 63,1 0-47,0 0-16,0 0 15,0 0-15,-1 25 16,1 0-16,0 0 0,0 0 15,0-1-15,-25 1 16,24-25-16,-24 25 0,0 0 16,0 0-16,-24-25 15,-1 24-15,0-24 16,0 25-16,0-25 0,1 0 16,-1 0-16,0 0 0,0 0 15,0 0-15,1 0 0,-1 0 0,0 0 16,25-25-16,-25 25 0,0 0 15</inkml:trace>
  <inkml:trace contextRef="#ctx0" brushRef="#br0" timeOffset="-88373.21">24557 13990 0,'0'0'15,"-25"0"1,50 0 15,-1 0-15,1 25-16,0-25 15,0 0-15,0 0 0,-1 0 0,26 0 16,-25 0-16,24 0 0,1 0 0,0 0 16,-1 0-16,26-25 0,-26 25 0,1 0 15,0 0-15,-1 0 0,1-25 0,-25 25 16,24 0-16,-24 0 0,0 0 0,0 0 16,-1 0-16,1 0 0</inkml:trace>
  <inkml:trace contextRef="#ctx0" brushRef="#br0" timeOffset="-87816.7">24929 14263 0,'-25'0'31,"25"24"16,-25-24-31,25 25-16,-25-25 0,25 25 0,-25-25 15,1 0-15,24 25 0,-25-25 0,0 25 16,0 0 0,25-1-1,25-24 1,0 0-16,0 25 16,-1-25-16,1 25 15,0-25-15,0 25 16,0-25-16,-25 25 15,25-25-15,-1 0 0,-24 24 0,25-24 16,-25 25-16,25-25 0,-25 25 16,25 0-16,-25 0 15,-25-25 1,25 24-16,-25-24 16,0 0-16,1 25 15,-1-25-15,0 0 16,0 25-16,0-25 0,0 0 15,1 0-15,-1 0 0,0 0 0,0 0 16,0-25-16</inkml:trace>
  <inkml:trace contextRef="#ctx0" brushRef="#br0" timeOffset="-87393.05">24805 14337 0,'0'0'0,"0"-25"32,24 25-32,1 0 31,0 0-16,0 0 1,0 0 0,-25-25-16,25 25 0,-1 0 15,1 0-15,0-24 0,0 24 0,0 0 16,-1 0-16,1-25 0,0 25 16,0 0-16,0 0 0,-1 0 15,1-25-15,0 25 16,-25 25 31</inkml:trace>
  <inkml:trace contextRef="#ctx0" brushRef="#br0" timeOffset="-86672.51">25152 14238 0,'-25'0'0,"50"0"0,-75 0 15,26 0 1,-1 25-16,0-25 16,0 0-1,50 0 32,0 0-31,0-25-16,-1 25 15,1 0-15,0 0 0,0-25 0,0 25 16,-1 0-16,1 0 0,0 0 0,0 0 16,0 0-16,-1 0 15,-48 0 17,-1 0-17,0 0 1,0 0-16,0 0 15,1 25-15,-1-25 16,0 0-16,0 0 0,0 0 16,25 25-16,-24-25 0,-1 0 0,0 0 15,0 0-15,0 0 0,1 0 16,48 0 31,1 0-32,0 0-15,0 0 16,-25-25-16,25 25 0,-1 0 16,1 0-16,-25 25 47,-25-25-47,1 0 15,-1 0-15,0 0 16,0 24-16,0-24 0,1 0 15,-1 0-15,0 0 16,50 0 15</inkml:trace>
  <inkml:trace contextRef="#ctx0" brushRef="#br0" timeOffset="-84403.72">26963 13395 0,'24'0'16,"-24"-25"-16,0 0 31,25 25-15,-50 0 187,25 25-203,-24-25 0,-1 25 15,0-25 1,25 24-16,-25-24 0,25 25 16,-25-25-16,25 25 0,-24-25 15,48 0 48,1 0-63,0 25 15,0-25-15,0 0 16,-25 25-16,24-25 0,1 0 16,-25 24-16,25-24 0,0 25 15,0 0-15,0 0 16,-25 0-1,24-25-15,-24 24 16,0 1 0,-24-25-16,-1 0 15,25 25-15,-25-25 16,0 0-16,25 25 0,-25-25 16,0 0-16,1 0 15,-1 0-15,0 0 0,0 0 16,0 0-1,1 0 1,24-25-16,-25 25 0,25-25 16,-25 25-16,25-25 15,-25 25 1</inkml:trace>
  <inkml:trace contextRef="#ctx0" brushRef="#br0" timeOffset="-83889.58">27434 13593 0,'-25'0'32,"50"0"15,0 0-32,0 0 1,-1 0-16,1 0 15,0-25-15,0 25 0,0 0 0,-1 0 16,1 0-16,0-25 0,0 25 0,24 0 16,-24 0-16,0 0 0,0-24 0,0 24 15,-1 0-15,1 0 0,0 0 16</inkml:trace>
  <inkml:trace contextRef="#ctx0" brushRef="#br0" timeOffset="-83609.81">27682 13444 0,'0'0'0,"-25"-25"15,25 50 32,0 0-31,0 0-16,0 0 16,0-1-16,0 1 0,0 0 15,0 0-15,0 0 0,0-1 0,0 1 16,0 0-16,25-25 0</inkml:trace>
  <inkml:trace contextRef="#ctx0" brushRef="#br0" timeOffset="-82841.89">28327 13271 0,'0'0'0,"0"-25"15,0 0-15,0 0 16,25 25 0,0 0-1,-1 0 1,1 0 0,0 0-1,0 0-15,0 0 16,-25 25-16,24-25 0,-24 25 15,25-25-15,-25 25 0,0-1 16,25 1-16,-25 0 16,0 0-1,-25 0-15,0-25 16,25 24-16,-24 1 0,-1 0 16,0 0-16,0-25 15,25 25-15,-25-1 0,1 1 16,-1 0-16,0 0 0,0 0 15,0-1-15,1-24 16,24 25-16,-25-25 16,50 0 31,-25-25-47,24 25 15,-24-24-15,25 24 16,0 0-1,0 0-15,0-25 16,-1 25-16,1 0 16,0 0-16,0 0 0,0 0 15,-25 25-15,24-25 0,1 0 0,0 0 16,-25 24-16,25-24 0,0 0 16,-1 0-16,-24 25 0,25-25 0,0 0 15,0 0-15,0 0 16,-25-25-16,24 25 0,-24-24 15</inkml:trace>
  <inkml:trace contextRef="#ctx0" brushRef="#br0" timeOffset="-81489.05">26417 13866 0,'25'0'63,"0"0"-63,-25 25 15,24-25-15,-24 24 32,25-24-32,0 0 15,0 0 1,0 0-16,-1 0 0,1 0 16,0 0-16,0 0 0,0 0 0,-1 0 15,1 0-15,0 0 0,0 0 0,0 0 16,-1 0-16,1 0 0,-25-24 15,25 24-15,0 0 0,0 0 16,-1 0-16,1 0 16,0 0-16,0-25 15,0 25-15,0 0 0,-1 0 16,1 0-16,0 0 16,0 0-16,0 0 0,-1 0 15,1 0-15,0 0 0,0 0 16,0 0-1,-1 0-15,1 0 16,0 0-16,0 0 16,0 0-16,-1 0 15,1 0-15,0 0 16,0 0-16,0 0 0,-1 0 16,1 0-16,0 0 0,0 0 15,0 0-15,-1 0 0,1 0 16,0 0-16,0 0 0,0 0 15,-1 0-15,1 0 0,0 0 16,0 0-16,0 0 0,-1 0 16,1 0-16,0 0 15,0 0-15,0-25 16,0 25-16,-1 0 16,1 0-16,0 0 0,0 0 15,0 0-15,-1 0 0,1 0 16,0 0-16,0 0 0,0 0 15,-1 0-15,1 0 0,0 0 16,0 0-16,0 0 0,-1 0 16,1 0-16,0 0 0,0 0 15,0 0-15,-1 0 0,1 0 0,0 0 16,0 0-16,0 0 0,-1-25 16,1 25-16,0 0 0,0 0 0,0 0 15,-1 0-15,1 0 0,25 0 0,-25 0 16,-1 0-16,1 0 0,0 0 0,0 0 15,0 0-15,0 0 0,-1 0 16,1 0-16,0 0 16,0 0-16,0 0 15,-1 0-15,1 0 16,0 0-16,0 0 0,0 0 16,-1 0-16,1 0 15,0 0-15</inkml:trace>
  <inkml:trace contextRef="#ctx0" brushRef="#br0" timeOffset="-80497.02">26591 14387 0,'0'0'16,"24"0"-16,1-25 15,0 25-15,-25-25 16,0 0-1,-25 25 32,25 25-31,-25-25-16,1 25 16,-1 0-1,0-25-15,25 25 0,-25-25 16,25 24-16,0 1 31,25-25-15,0 25-16,0-25 15,-25 25-15,24-25 0,1 0 0,-25 25 16,25-25-16,0 24 16,0 1-16,-25 0 15,24-25-15,-24 25 0,25-25 16,-25 25-16,0-1 15,0 1 1,-25-25 0,1 0-16,-1 25 15,0-25-15,0 0 16,0 0-16,1 0 0,-1 0 16,0 0-1,25-25-15</inkml:trace>
  <inkml:trace contextRef="#ctx0" brushRef="#br0" timeOffset="-79914.88">27087 14163 0,'25'0'31,"-25"25"1,0 0-17,0 0 1,0 0 0,0-1-1,0 1 1,-25-25-1,0 25-15,0-25 16,25 25-16,-25-25 16,0 25-16,1-25 15,48 0 32,1 0-47,0 0 16,-25-25-16,25 25 0,0 0 15,0 0-15,-1 0 0,1-25 16,0 25-16,0 0 16,0 0-16</inkml:trace>
  <inkml:trace contextRef="#ctx0" brushRef="#br0" timeOffset="-79532.89">27260 14560 0,'25'0'47,"0"0"-32,0 0-15,0 0 16,-1-24-16,1 24 15,0 0-15,0 0 0,0 0 0,-1 0 16,1 0-16,0-25 0,0 25 16,0 0-16,-1 0 15</inkml:trace>
  <inkml:trace contextRef="#ctx0" brushRef="#br0" timeOffset="-79274.39">27533 14362 0,'0'25'46,"0"0"-30,-25-25-16,25 24 0,0 1 16,0 0-16,0 0 0,0 0 15,0-1-15,0 1 0,0 0 0,0 0 16,0 0-16,0-1 16</inkml:trace>
  <inkml:trace contextRef="#ctx0" brushRef="#br0" timeOffset="-78588.33">27856 14312 0,'0'-25'15,"0"1"1,24 24-16,1 0 16,-25-25-16,25 25 15,0 0-15,0 0 16,-25 25-16,24-25 0,1 24 16,0 1-16,-25 0 15,0 0-15,0 0 16,0 0-16,0-1 15,-25 1-15,0-25 0,25 25 16,-24-25-16,24 25 0,-25-25 0,0 25 16,0-1-16,0-24 15,25 25-15,-24-25 16,-1 25-16,0 0 16,0-25-1,25 25-15,25-50 47,0 25-31,-25-25-16,25 25 0,-1 0 15,1 0-15,0-25 16,0 25-16,0 0 0,-1 0 16,1 0-16,0 0 0,0 25 15,0-25-15,0 25 0,-1-25 16,-24 25-16,25-25 0,0 0 15,-25 24-15</inkml:trace>
  <inkml:trace contextRef="#ctx0" brushRef="#br0" timeOffset="-78098.79">28501 14387 0,'0'-25'16,"-25"25"15,0 0-15,25 25-16,-25-25 0,0 25 15,1-25-15,-1 24 0,0-24 16,25 25-16,-25-25 0,25 25 16,-25-25-1,25 25-15,25-25 16,0 0 0,-25 25-16,25-25 0,0 0 0,-1 0 15,1 24-15,0-24 16,0 0-16,-25 25 0,25-25 15,-25 25-15,0 0 16,0 0 0,-25-25-1,25 24-15,-25-24 16,0 0-16,0 25 0,1-25 16,-1 0-1,0 0-15,0 0 0,0 0 16</inkml:trace>
  <inkml:trace contextRef="#ctx0" brushRef="#br0" timeOffset="-77745.38">28798 14536 0,'25'0'62,"0"0"-62,0 0 16,-1 0-16,1 0 0,0 0 15,0 0-15,0 0 0,-1 0 16,1 0-16,0 0 0,0 0 16,0 0-1</inkml:trace>
  <inkml:trace contextRef="#ctx0" brushRef="#br0" timeOffset="-77492.93">28972 14387 0,'-25'0'15,"25"25"17,0-1-17,0 1-15,0 0 0,0 0 16,0 0-16,0-1 0,0 1 16,0 0-16,0 0 0,0 0 15,0-1-15,0 1 0</inkml:trace>
  <inkml:trace contextRef="#ctx0" brushRef="#br0" timeOffset="-76913.38">29394 14287 0,'-25'0'63,"25"25"-63,-25-25 15,25 25-15,0 0 16,0 0 15,0 0-15,0-1 0,25-24-16,0 0 15,-25 25-15,24-25 0,-24 25 16,25-25-16,0 0 15,-25 25-15,25-25 0,0 0 16,-25 25-16,24-25 0,-24 24 16,25-24-16,-25 25 15,0 0-15,25-25 16,-25 25-16,0 0 16,-25-25-1,25 24-15,-25-24 16,25 25-16,-24-25 15,-1 25-15,0-25 0,0 0 16,0 0-16,1 0 16,-1 0-16,0 0 15,25-25-15,-25 25 0,0 0 0,25-25 16</inkml:trace>
  <inkml:trace contextRef="#ctx0" brushRef="#br0" timeOffset="-76368.28">29443 14337 0,'0'-25'156,"0"0"-124,25 25-32,0 0 15,0 0 1,-1 0-1,1 0 1,0 0-16,0 0 16,0 0-16,-1 0 0,1 0 0,0 0 15,0 0-15,0 0 0,-1 0 16,1 0-16,0 0 16</inkml:trace>
  <inkml:trace contextRef="#ctx0" brushRef="#br0" timeOffset="-71732.16">19819 15776 0,'0'-25'15,"25"25"32,0 0-47,-1 0 16,1 0-16,0 0 15,0 0-15,0 0 16,-1 0-16,1 0 0,0 0 16,0 0-16,0 0 0,-1 0 15,1 0-15,0 0 16</inkml:trace>
  <inkml:trace contextRef="#ctx0" brushRef="#br0" timeOffset="-71514.73">19819 15949 0,'0'0'0,"25"0"63,0 0-48,-1 0-15,1 0 0,0 0 16,0 0-16,0 0 0,-1 0 0,1 0 16,0 0-16</inkml:trace>
  <inkml:trace contextRef="#ctx0" brushRef="#br0" timeOffset="-70457.75">20861 15329 0,'0'-25'31,"0"1"-31,25 24 16,-1 0 0,1 0-16,0 0 15,0 0 1,0 0-1,-1 0-15,1 0 16,0 0-16,0 0 16,0 0-1,-1 0-15,-24 24 16,0 1-16,25-25 16,-25 25-16,-25 0 15,1-25-15,24 25 0,-25-25 0,25 25 16,-25-25-16,0 24 0,0-24 15,1 25-15,-1-25 0,25 25 16,-25-25-16,0 0 0,0 0 16,50 0 15,0 0-31,0 0 0,0 0 16,-1 0-16,1 0 15,0 0-15,0 25 16,0-25-16,-25 25 0,24-25 15,-24 24-15,0 1 16,0 0-16,0 0 16,-24-25-1,24 25-15,-25-25 0,0 0 16,0 0-16,0 0 16,1 24-16,-1-24 0,0 0 0,0 0 15,0 0-15,1 0 16,24-24-16,-25 24 0,0-25 31</inkml:trace>
  <inkml:trace contextRef="#ctx0" brushRef="#br0" timeOffset="-70130.11">20662 15825 0,'-25'0'16,"50"0"31,-25 25-47,25-25 0,0 0 15,0 0-15,0 0 0,-1 0 16,1 0-16,25 0 0,-1 0 0,-24 0 16,25 0-16,-1 0 0,26 0 0,-26 0 15,1 0-15,0 0 0,-1 0 16,1 0-16,-25 0 0,24 0 0,-24 0 16,0 0-16,0 0 0,-1 0 15</inkml:trace>
  <inkml:trace contextRef="#ctx0" brushRef="#br0" timeOffset="-69573.14">21010 16024 0,'-25'0'16,"25"25"46,-25-25-46,25 24-16,-25-24 0,0 0 15,25 25-15,-24-25 16,-1 0 0,25 25-1,25-25 1,-25 25-16,24-25 16,1 25-16,0-25 15,0 24-15,0-24 16,-1 25-16,1 0 15,0-25 1,-25 25-16,25 0 0,-25-1 16,25-24-16,-25 25 15,0 0 1,-25-25 0,25 25-16,-25-25 15,0 0-15,0 25 16,1-25-16,-1 0 0,0 0 15,0 0-15,0 0 0,1 0 16,24-25-16,-25 25 0</inkml:trace>
  <inkml:trace contextRef="#ctx0" brushRef="#br0" timeOffset="-69225.56">21010 16073 0,'24'0'62,"1"0"-30,0 0-32,0 0 15,0 0-15,-1 0 16,1 0-16,0 0 16,0 0-16,0 0 0,-1 0 15,1 0-15,0 0 31</inkml:trace>
  <inkml:trace contextRef="#ctx0" brushRef="#br0" timeOffset="-68581.83">22126 15280 0,'0'0'15,"0"-25"-15,0 50 63,0-1-63,0 1 16,0 0-16,0 0 0,0 0 15,0 0-15,0-1 0,0 1 0,0 0 16,0 0-16,0 0 0,0-1 0,0 1 15,0 0-15,0 0 16</inkml:trace>
  <inkml:trace contextRef="#ctx0" brushRef="#br0" timeOffset="-68237.63">21779 15726 0,'0'0'0,"0"25"31,24-25-31,1 0 0,0 0 16,0 0-16,0 0 16,-1 0-16,1 0 0,25-25 0,-1 25 15,1 0-15,-25 0 0,24 0 0,1 0 16,0 0-16,-1 0 0,1 0 0,-25 0 16,-1 0-16,1 0 0,0 0 0,0 0 15,0 0-15,-1 0 16</inkml:trace>
  <inkml:trace contextRef="#ctx0" brushRef="#br0" timeOffset="-67360.56">22175 16049 0,'25'0'47,"-25"-25"0,-25 25-16,1 0-16,-1 0 1,0 0 0,0 0-16,0 0 15,25 25 1,-24-25 0,-1 24-1,25 1 1,0 0-1,0 0 1,25-25 0,-25 25-16,24-25 15,-24 24-15,25-24 16,0 0-16,-25 25 16,25-25-16,0 25 15,-1-25 1,1 25-16,0-25 31,-25 25-31,0-1 31,0 1-15,0 0 15,-25 0-15,0-25-1,1 0 1,-1 0-16,0 0 16,0 0-16,0 0 15,1 0-15,-1 0 16,0 0-16,25-25 16,-25 25-16,25-25 15</inkml:trace>
  <inkml:trace contextRef="#ctx0" brushRef="#br0" timeOffset="-66437.34">21654 15825 0,'0'25'15,"0"0"32,0-50 31,0 0-62,-24 25 15,-1 25 0,25 0-15,25-25 15,-1 0-15,1 0-1,-25-25 1</inkml:trace>
  <inkml:trace contextRef="#ctx0" brushRef="#br0" timeOffset="-65161.23">22944 15726 0,'25'0'125,"0"0"-125,0 0 15,0 0-15,-1 0 0,1 0 16,0-25-16,0 25 0,0 0 0,-1 0 15,1 0-15,0 0 0,0 0 16,0 0-16,-1 0 0,1 0 16,0 0-16,0 0 15</inkml:trace>
  <inkml:trace contextRef="#ctx0" brushRef="#br0" timeOffset="-64281.76">24085 15131 0,'0'0'16,"0"-25"62,25 25-62,0 0-16,-25-25 0,25 25 15,0 0-15,-1 0 0,1 0 0,0 0 16,0 0-16,0 0 0,-1 0 0,1 0 15,0 0-15,0 25 16,-25 0-16,0 0 16,0-1-16,0 1 15,-25-25-15,0 25 0,0-25 16,1 25-16,-1-25 16,0 0-16,0 25 15,50-25 16,0 0-31,0 0 16,-1 0-16,1 0 16,0 0-16,0 0 15,0 24-15,-1 1 16,-24 0-16,25-25 0,-25 25 0,0 0 16,0 0-16,0-1 15,0 1-15,-25-25 16,1 0-16,24 25 0,-25-25 0,0 0 15,0 0-15,0 0 0,1 25 0,-1-25 16,0 0-16,0 0 0,0 0 0,1 0 16,-1-25-16,0 25 15,0-25 1</inkml:trace>
  <inkml:trace contextRef="#ctx0" brushRef="#br0" timeOffset="-63983.67">23937 15677 0,'-50'24'31,"75"-24"0,0 0-31,-1 0 16,1 0-16,0 0 0,0 0 0,24 0 15,-24 0-15,25 0 0,-1 0 0,1 0 16,0 0-16,-1 0 0,1 0 0,-25 0 16,24 0-16,-24 0 0,25 0 0,-26 0 15,1 0-15,0 0 0,0 0 16</inkml:trace>
  <inkml:trace contextRef="#ctx0" brushRef="#br0" timeOffset="-63430.34">24259 15900 0,'-25'0'63,"0"25"-48,1-25-15,-1 24 16,0-24-16,0 0 0,25 25 0,-25-25 16,1 0-1,24 25-15,24-25 16,-24 25 0,25-25-16,0 0 15,0 0-15,-25 25 0,25-25 0,-1 24 16,1-24-16,0 25 15,0-25-15,-25 25 16,25-25-16,-25 25 16,0 0-16,24-25 15,-24 24 1,0 1 0,-24-25-1,-1 0-15,0 25 16,0-25-16,0 0 15,1 0-15,-1 0 16,0 0-16,0 0 0,0 0 16,25-25-16</inkml:trace>
  <inkml:trace contextRef="#ctx0" brushRef="#br0" timeOffset="-63189.41">24185 15949 0,'0'-24'16,"24"24"-16,1 0 16,0 0-1,0 0-15,0 0 0,-1 0 16,1-25-16,0 25 0,0 0 15,0 0-15,-1 0 0,1 0 16,0 0-16,0-25 0</inkml:trace>
  <inkml:trace contextRef="#ctx0" brushRef="#br0" timeOffset="-61945.29">25995 15156 0,'0'-25'16,"25"25"0,-25-25-1,-25 25 95,25 25-110,-24-25 15,24 25-15,-25-25 16,25 24-16,-25-24 0,0 25 15,25 0 1,-25-25 0,50 0-1,0 0-15,0 0 16,-25 25-16,25-25 16,-1 25-16,1-25 0,-25 24 15,25-24-15,0 25 16,0 0-16,-1-25 15,-24 25-15,25 0 16,-25 0-16,0-1 31,-25-24-15,1 25 0,-1-25-16,0 0 15,0 0-15,0 0 16,1 0-16,-1 0 0,0-25 15,0 25 1,25-24 0</inkml:trace>
  <inkml:trace contextRef="#ctx0" brushRef="#br0" timeOffset="-61577.11">26417 15329 0,'0'-25'31,"25"25"-31,0 0 16,-1 0 0,1 0-16,0 0 15,0 0-15,0 0 0,24 0 0,-24 0 16,0-24-16,0 24 0,-1 0 0,1 0 15,0 0-15</inkml:trace>
  <inkml:trace contextRef="#ctx0" brushRef="#br0" timeOffset="-61317.23">26591 15180 0,'0'-24'16,"0"48"46,0 1-62,0 0 16,0 0-16,0 0 0,0-1 15,0 1-15,0 0 0,0 0 0,0 0 16,0 0-16,0-1 0</inkml:trace>
  <inkml:trace contextRef="#ctx0" brushRef="#br0" timeOffset="-58937.43">27062 15032 0,'0'-25'0,"25"25"16,-25-25-1,25 25-15,-1-25 16,1 25 0,0 0-16,0 0 15,0 0-15,-1 0 16,1 0-16,0 0 15,-25 25-15,0 0 16,0 0 0,0-1-16,0 1 15,0 0-15,0 0 16,-25 0-16,25-1 16,-25 1-16,25 0 15,-24-25-15,-1 25 16,25 0-16,-25-25 15,25 24-15,-25-24 16,25 25-16,-25-25 0,25 25 16,-24-25-1,24 25 1,0 0 109,-25-25-109,25-25 1405,25 25-1389,-1 0 15,-24-25-32,25 25-15,0 0 16,0 0-16,0-25 15,-1 25-15,1 0 16,0 0-16,0 0 16,0 0-16,-1 0 15,1 0 1,0 0 0,0-25-16,0 25 15,-1 0-15,1 0 16,0 0 15</inkml:trace>
  <inkml:trace contextRef="#ctx0" brushRef="#br0" timeOffset="-57304.82">25450 15701 0,'24'0'31,"1"0"-15,-25-24-16,25 24 16,0 0-1,0 0-15,-1 0 16,1 0-16,0 0 0,0 0 16,0 0-1,-1 0-15,1 0 0,0 0 16,0 0-16,0 0 15,-1 0 1,1 0-16,0 0 16,0 0-16,0-25 15,0 25-15,-1 0 16,1 0-16,0 0 16,0 0-16,0 0 15,-1 0-15,1 0 16,0 0-16,0 0 15,0 0-15,-1 0 0,1 0 16,0 0-16,0 0 16,0 0-16,-1-25 0,1 25 15,0 0-15,0 0 16,0 0-16,-1 0 16,1 0-16,0 0 15,0 0-15,0 0 0,-1 0 16,1 0-16,0 0 15,0 0-15,0 0 0,-1-25 16,1 25-16,0 0 0,0 0 16,0 0-1,-1 0-15,1 0 0,0 0 16,0 0-16,0 0 16,-1 0-16,1 0 15,0 0-15,0 0 0,0 0 16,0 0-16,-1 0 15,1 0-15,0 0 0,0-25 16,0 25-16,-1 0 16,1 0-16,0 0 0,0 0 15,0 0-15,-1 0 16,1 0-16,0 0 0,0 0 16,0 0-1,-1 0-15,1 0 16,0 0-16,0 0 15,0 0-15,-1 0 16,1 0-16,0 0 0,0 0 16,0 0-16,-1 0 0,1 0 15,0 0-15,0 0 16,0 0-16,-1 0 0,1 0 16,0 0-1,0 0-15,0 0 16,-1 0-16,1 0 15,0 0-15,0 0 16,0 0-16,0 0 16,-1 0-16,1 0 0,0 0 15,0 0-15,0 0 16,-1 0-16,1 0 0,0 0 16,0 0-16,0 0 0,-1 0 15,1 0-15,0 0 16,0 0-16,0 0 0,-1 0 15,1 0-15,0 0 16</inkml:trace>
  <inkml:trace contextRef="#ctx0" brushRef="#br0" timeOffset="-56194.45">25747 15825 0,'-25'25'109,"25"0"-93,-24-25-16,24 25 15,-25-25-15,25 25 0,-25-25 16,25 24-16,0 1 0,-25-25 16,25 25-16,-25 0 0,25 0 0,-24-1 15,24 1-15,-25 0 0,25 0 0,0 0 16,0-1-16,-25 26 0,25-25 0,0 0 16,0-1-16,0 1 0,0 0 0,0 0 15,0 0-15,0 0 0,0-1 0,25 1 16,-25 0-16,0 0 0,25-25 0,-25 25 15,24-1-15,-24 1 0,25-25 0,-25 25 16,25-25-16,-25 25 0,25-25 0</inkml:trace>
  <inkml:trace contextRef="#ctx0" brushRef="#br0" timeOffset="-55493.44">25971 16123 0,'-25'0'62,"0"0"-46,25 25-1,-25-25-15,0 25 16,0-25 0,25 24-16,0 1 46,25-25-30,0 25-16,0-25 16,-25 25-16,25-25 15,0 25-15,-1-25 16,-24 24-16,25-24 16,-25 25-16,25-25 0,-25 25 15,0 0-15,25-25 16,-25 25-1,-25 0 1,0-25 0,0 0-16,1 0 15,-1 0 1,0 0-16,0 0 16,0 0-16,25-25 15,-25 25-15</inkml:trace>
  <inkml:trace contextRef="#ctx0" brushRef="#br0" timeOffset="-55048.89">26318 16297 0,'-25'0'47,"50"0"31,0 0-78,-1 0 16,1 0-16,0 0 0,0-25 15,0 25-15,-1 0 0,1 0 16,0 0-16,0 0 16</inkml:trace>
  <inkml:trace contextRef="#ctx0" brushRef="#br0" timeOffset="-54768.8">26442 16123 0,'-25'-25'16,"25"50"15,0 0-16,0 0-15,0-1 16,0 1-16,0 0 16,0 0-16,0 0 0,0-1 15,0 1-15,0 0 16,0 0-16,0 0 0</inkml:trace>
  <inkml:trace contextRef="#ctx0" brushRef="#br0" timeOffset="-54415.8">26715 16123 0,'0'25'47,"0"0"-31,0-1-16,0 1 15,0 0-15,0 0 0,0 0 0,0-1 16,0 1-16,24 0 0,-24 0 16,0 0-16,0 0 15,0-1-15</inkml:trace>
  <inkml:trace contextRef="#ctx0" brushRef="#br0" timeOffset="-53962.13">26963 15925 0,'0'-25'15,"0"50"17,24-1-32,-24 1 15,25-25-15,-25 25 16,0 0-16,25-25 0,-25 25 15,0-1-15,0 1 0,25 0 16,-25 0-16,0 0 0,0-1 16,0 1-16,0 0 0,0 0 15,0 0-15,0-1 0,0 1 0,0 0 16,0 0-16,0 0 0,-25-25 16,25 25-16,0-1 0,-25-24 0,25 25 15,-25 0-15,25 0 16,-24-25-16,24 25 0,-25-25 0,0 24 15</inkml:trace>
  <inkml:trace contextRef="#ctx0" brushRef="#br0" timeOffset="-53345.68">27260 15801 0,'0'-25'16,"25"25"15,0 0-15,-25 25-1,25-25 1,-25 24-16,0 1 15,-25-25 1,25 25 0,-25-25-1,25 25-15,-25-25 16,25 25-16,-24-25 0,-1 24 16,0-24-16,25 25 15,-25-25-15,25 25 16,-25-25-16,50 0 62,0 0-46,0 0-16,0 0 16,-1 0-16,1 0 15,0 0-15,0 0 0,0 0 16,-1 0-16,1 0 15</inkml:trace>
  <inkml:trace contextRef="#ctx0" brushRef="#br0" timeOffset="-52730">27459 16321 0,'-25'0'16,"50"0"46,-25-24-46,25 24-16,-1 0 15,1 0-15,0 0 0,0 0 16,0 0-16,-1-25 0,1 25 0,0 0 16,0 0-16,0 0 0,-1 0 0,1 0 15,0 0-15</inkml:trace>
  <inkml:trace contextRef="#ctx0" brushRef="#br0" timeOffset="-52437.4">27657 16173 0,'-25'-25'32,"25"50"15,0-1-32,0 1 1,0 0-16,0 0 0,0 0 15,0-1-15,0 1 0,0 0 0,0 0 16,0 0-16,0 0 0,0-1 16,0 1-16</inkml:trace>
  <inkml:trace contextRef="#ctx0" brushRef="#br0" timeOffset="-51637.15">28104 16049 0,'0'-25'15,"0"0"32,25 25-31,-1 0-16,1 0 15,0 0 1,0 0 0,0 0-16,-25 25 0,24-25 15,-24 25 1,25-25-16,-25 24 16,0 1-16,0 0 0,0 0 15,-25-25-15,25 25 0,0-1 16,-24-24-16,24 25 0,-25 0 15,25 0-15,-25-25 16,25 25-16,0-1 0,-25-24 16,25 25-16,-25-25 0,1 25 15,-1-25 1,25 25-16,-25-25 0,0 0 16,25 25-16,-25-25 15,50 0 95,0 0-95,0 0-15,-25-25 16,25 25-16,-1 0 0,1 0 15,0 0-15,0 0 16,0 0-16,-1 0 16,1 0-16,0 0 15,0 0-15,0 0 16,-1 0-16,1 0 16</inkml:trace>
  <inkml:trace contextRef="#ctx0" brushRef="#br0" timeOffset="-50773.7">28674 15850 0,'0'-25'0,"25"25"16,0 0 15,0 0 0,-25 25 0,24-25-31,-24 25 32,25-25-32,-25 25 15,0 0 1,-25-25 0,25 24-16,0 1 15,-24-25-15,24 25 16,-25-25-16,25 25 15,-25-25-15,0 25 16,0-25-16,1 24 16,-1-24-16,0 0 15,25 25 1,-25-25-16,0 0 16,25 25-1,25-25 63,-25-25-62,25 25 0,0 0-16,0 0 15,-1 0-15,1 0 16,-25-25-16,25 25 0,0 0 15,0 0-15,-1 0 0,1 0 16,0 0-16,0 0 16,0 0-1,-1-24-15</inkml:trace>
  <inkml:trace contextRef="#ctx0" brushRef="#br0" timeOffset="-50290.1">28649 15850 0,'0'-25'16,"25"25"30,0 0-30,0 0 0,0 0-1,-1 0-15</inkml:trace>
  <inkml:trace contextRef="#ctx0" brushRef="#br0" timeOffset="-45616.99">18306 15453 0,'0'-24'16,"0"48"77,0 1-77,0 0-16,0 0 0,0 0 16,0-1-16,0 1 0,0 0 15,0 0-15,0 0 0,0-1 0,0 1 16,0 25-16,0-25 0,0-1 16,0 1-16,0 0 0,0 0 15,0 0-15,0-1 0,0 1 16</inkml:trace>
  <inkml:trace contextRef="#ctx0" brushRef="#br0" timeOffset="-45308.27">18231 15577 0,'0'-24'15,"0"-1"1,25 25 0,-25-25-16,25 25 15,-25-25-15,25 25 16,0-25-16,-1 25 0,1-24 15,0 24-15,0-25 0,0 25 16,-1 0-16,1 0 0,0 0 16</inkml:trace>
  <inkml:trace contextRef="#ctx0" brushRef="#br0" timeOffset="-45078.24">18256 15751 0,'0'0'0,"25"0"47,0-25-31,0 25-16,-1 0 0,1 0 15,0 0-15,0-25 0,0 25 0,-1 0 16,1 0-16</inkml:trace>
  <inkml:trace contextRef="#ctx0" brushRef="#br0" timeOffset="-44677.25">18852 15329 0,'0'-25'16,"-25"25"0,25 25-16,-25 0 15,0 0-15,25 0 16,-25 0-16,25-1 0,0 1 16,-24 0-16,24 0 0,0 0 0,0-1 15,-25 1-15,25 0 0,0 0 0,0 24 16,0-24-16,0 0 0,0 0 0,0 0 15,0-1-15,25 1 0,-25 0 0,0 0 16,24 0-16,-24-1 0,25-24 16,-25 25-16,25 0 0,0 0 0</inkml:trace>
  <inkml:trace contextRef="#ctx0" brushRef="#br0" timeOffset="-44225.95">19100 15577 0,'0'0'0,"-25"0"46,0 25-46,0 0 16,0 0 0,25 0-1,-24-25-15,24 24 16,24-24 0,-24 25-16,25-25 0,0 0 15,-25 25-15,25-25 0,0 0 0,-25 25 16,24-25-16,1 0 0,0 25 0,0-1 15,0-24-15,-25 25 16,24-25-16,-24 25 0,0 0 16,25-25-16,-25 25 0,0-1 15,-25 1-15,1-25 16,-1 0-16,0 25 0,0-25 16,0 0-16,1 0 0,-1 25 15,0-25-15,0 0 0,0 0 0,1 0 16,24-25-16,-25 25 0,25-25 15</inkml:trace>
  <inkml:trace contextRef="#ctx0" brushRef="#br0" timeOffset="-43715.32">19372 15404 0,'0'-25'16,"25"50"31,0-25-32,-25 25-15,25-25 16,-25 24-16,25 1 15,-25 0-15,24 0 0,-24 0 16,25-1-16,-25 1 0,0 25 16,0-25-16,0-1 0,0 1 0,25 0 15,-25 25-15,0-26 0,0 1 16,0 0-16,0 25 0,-25-26 0,25 1 16,0 0-16,-25 0 0,25 0 0,-24-1 15,24 1-15,0 0 0,-25-25 0,25 25 16,-25 0-16,0-25 0,25 24 15,-25-24-15</inkml:trace>
  <inkml:trace contextRef="#ctx0" brushRef="#br0" timeOffset="-43225.32">19298 15577 0,'0'-24'47,"-25"24"-16,0 0-31,25-25 16,-24 25-16,-1 0 16,0 0-1,25 25-15,-25-25 0,0 24 0,1 1 16,-1-25-16,25 25 0,-25 0 15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2T04:03:59.24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1389 992 0,'25'0'125,"24"-25"-110,51 1 17,-76 24-32,1 0 15,0 0-15,0 0 16,-25 24 15,-25-24-15,25 25-16,0 0 0,-25-25 15,25 25-15,-25-25 0,25 25 16,-24-25-16,-1 24 0,0-24 31,25 25-31,25-25 32,0-25-32,-1 25 15,1 0-15,0 0 16,0 0-16,0 25 0,0-25 15,-1 0-15,-24 25 0,25-25 16,0 25-16,0 0 16,-25-1-16,0 1 15,0 0-15,0 0 16,0 0-16,-25-25 16,0 24-16,25 1 0,-25-25 0,1 25 15,-1 0-15,0-25 0,0 25 16,0-25-16,-24 0 0,24 24 0,0-24 15,0 0-15,0 0 0,1 0 0,-1 0 16,0 0-16,0-24 0,0 24 16,25-25-16,-24 25 15,24-25 1</inkml:trace>
  <inkml:trace contextRef="#ctx0" brushRef="#br0" timeOffset="889.01">2480 819 0,'0'-25'16,"25"25"0,-25-25-1,0 50 17,0 0-17,-25-25-15,25 24 0,0 1 16,0 25-16,0-25 0,-24-1 0,24 26 15,0-25-15,-25 24 0,25-24 0,-25 25 16,25-25-16,-25 24 0,25-24 0,-25 25 16,25-26-16,-24 26 0,24-25 0,-25 0 15,25-1-15,-25 26 0,25-25 0,-25-25 16,25 25-16,0-1 0,-25 1 0,25 0 16,0 0-16,0 0 15,-24 0 1</inkml:trace>
  <inkml:trace contextRef="#ctx0" brushRef="#br0" timeOffset="1460.73">2803 1067 0,'-25'24'46,"25"1"-46,0 0 16,-25-25 0,25 25-16,0 0 15,0-1 1,25 1 0,0-25-1,0 0 1,-25 25-16,25-25 0,-1 0 15,-24 25-15,25-25 16,0 25-16,0-25 16,-25 24-16,25-24 15,-25 25-15,24-25 0,1 25 16,0-25-16,-25 25 0,25-25 16,-25 25-16,0-1 15,0 1 1,-25 0-1,0-25-15,0 0 16,25 25-16,-24-25 0,-1 0 0,0 0 16,0 0-16,0 25 0,1-25 15,-1 0-15,0 0 0,0 0 16,25-25-16,-25 25 0,25-25 0</inkml:trace>
  <inkml:trace contextRef="#ctx0" brushRef="#br0" timeOffset="1795.61">2778 1116 0,'0'-25'16,"0"1"-1,0-1 16,25 25-15,0-25 0,0 25-16,-1-25 15,1 25-15,0-25 16,0 25-16,0 0 0,-1-24 16,1 24-16,0 0 0,0 0 0,0 0 15,-1-25-15,1 25 0,0 0 16,0 0-16,0 0 15</inkml:trace>
  <inkml:trace contextRef="#ctx0" brushRef="#br0" timeOffset="3115.88">1215 2034 0,'25'0'62,"0"0"-62,0 0 16,0 0-1,-1 0-15,-24-25 16,25 25-16,0 0 16,0 0-16,0 0 15,-1 0-15,1 0 16,0 0-16,0 0 16,0 0-16,-25-25 0,24 25 15,1 0-15,0 0 0,0 0 16,0 0-16,-25-24 0,25 24 0,-1 0 15,1 0-15,0 0 0,0 0 0,0 0 16,-1-25-16,1 25 0,0 0 16,0 0-16,0 0 0,-1-25 0,1 25 15,0 0-15,0 0 0,0 0 0,-1 0 16,1-25-16,0 25 0,0 0 16,0 0-16,-1 0 0,1 0 15,0 0-15,0-25 0,0 25 16,-1 0-16,1 0 0,0-24 0,0 24 15,0 0-15,-1-25 0,1 25 16,0 0-16,0 0 0,0-25 0,-1 25 16,1 0-16,0-25 0,0 25 15,0 0-15,0 0 16,-1 0-16,1 0 0,0 0 16,0 0-16,0 0 15,-1 0-15,1 0 0,0 0 16,0 0-16,0 0 15,-1 0-15,1-25 16,0 25-16,0 0 0,0 0 16,-1 0-16,1 0 15,-25-24 32</inkml:trace>
  <inkml:trace contextRef="#ctx0" brushRef="#br0" timeOffset="4083.82">2282 2332 0,'25'-25'0,"-25"0"31,-25 25 16,0 0-31,0 0-1,25 25-15,-24-25 16,-1 0-16,25 25 0,-25-25 16,25 24-16,-25-24 0,25 25 15,-25-25-15,25 25 16,-24-25-16,24 25 16,0 0-16,0-1 15,0 1 1,24-25-1,1 0-15,-25 25 16,25-25-16,0 0 16,0 0-16,-25 25 0,24-25 15,1 0-15,0 25 0,0-25 16,0 24 0,-1 1-16,-24 0 15,25-25-15,-25 25 0,25 0 16,-25 0-1,0-1-15,0 1 16,0 0 0,-25-25-16,25 25 15,-25-25-15,1 0 16,-1 25-16,0-25 16,0 0-16,0 0 0,1 0 15,-1 0-15,0 0 16,0 0-16,0-25 15,1 25 1,24-25-16,-25 25 16,0 0-16,0 0 15,0 0 1</inkml:trace>
  <inkml:trace contextRef="#ctx0" brushRef="#br0" timeOffset="5848.74">3497 1736 0,'-24'0'656,"24"25"-640,24-25 125,1 0-126,0 0 1,0 0-16,0 0 0,-1 0 16,1 0-16,0 0 0,0 0 0,0 0 15,0 0-15,-1-25 0,1 25 0,0 0 16,0 0-16,0 0 0,-1 0 15,1 0-15,0 0 0,0 0 16,0 0-16,-1 0 16,1 0-16</inkml:trace>
  <inkml:trace contextRef="#ctx0" brushRef="#br0" timeOffset="7344.66">5407 843 0,'-24'0'16,"-1"0"0,50 0 46,-1 0-46,1 0-16,-25-24 0,25 24 15,0 0-15,0 0 16,-1-25-16,1 25 0,0 0 16,-25 25-16,25-25 15,-25 24-15,0 1 16,0 0-16,-25 0 16,0 0-1,0-1-15,1 1 16,-1-25-16,0 25 15,0-25-15,0 25 0,1-25 16,-1 25 0,50-25-1,-1-25 1,1 25 0,0 0-16,0-25 0,0 25 15,-1 0-15,1 0 0,0 0 16,0 0-16,-25 25 0,25-25 0,-1 25 15,1-1-15,-25 1 16,25-25-16,-25 25 16,0 0-16,0 0 15,-25-1-15,0 1 16,1 0-16,-1-25 0,0 25 16,0-25-16,0 25 0,1-25 0,-1 24 15,0-24-15,-25 0 0,26 25 0,-1-25 16,0 0-16,0 0 0,25-25 15,-25 25-15,1 0 0,24-24 16,0-1-16,-25 25 0,25-25 16</inkml:trace>
  <inkml:trace contextRef="#ctx0" brushRef="#br0" timeOffset="7791.9">4986 1612 0,'25'0'62,"-1"0"-46,1 0-16,0 0 0,25 0 16,-26 0-16,1 0 0,25 0 15,-1 0-15,-24 0 0,25 0 0,24 0 16,-24 0-16,-1 0 0,-24 0 0,25 0 16,-1 0-16,-24 0 0,25 0 0,-25 0 15,-1 0-15,1 0 0,0 0 0,0 0 16,0 0-16,0 0 0,-25-25 15,24 25-15</inkml:trace>
  <inkml:trace contextRef="#ctx0" brushRef="#br0" timeOffset="8472.02">5432 2009 0,'0'25'47,"-25"-25"-47,25 25 15,-24-25-15,24 25 16,-25-25-16,25 24 16,0 1-1,0 0 17,25 0-17,-1-25 1,1 0-16,0 0 15,0 25-15,0-25 16,-1 24-16,1-24 16,-25 25-16,25-25 15,-25 25-15,25-25 0,-25 25 16,25-25-16,-25 25 16,0-1-1,0 1-15,0 0 16,-25-25-16,0 25 15,0-25-15,0 25 16,1-25-16,-1 0 0,0 24 16,0-24-16,0 0 0,1 0 15,-1 0-15,0 0 0,25-24 16,-25 24-16,0 0 0,1-25 16,-1 25-16</inkml:trace>
  <inkml:trace contextRef="#ctx0" brushRef="#br0" timeOffset="10116.11">5432 1984 0,'25'0'0,"-50"0"78,25 25 454,25-25-204,0 0-313,0 0-15,-1 0 0,1 0 16,0 0-16,0 0 0,0-25 16,-1 25-16,1 0 0,0 0 0,0 0 15,0 0-15,-1 0 0,1 0 16,0 0-16,0 0 0,0 0 16,0 0-16</inkml:trace>
  <inkml:trace contextRef="#ctx0" brushRef="#br0" timeOffset="14528.09">5482 2034 0,'-25'0'140,"50"0"1,-25-25-141,25 25 16,-1 0-16,1-25 0,0 25 15,0 0-15,0-24 0,-1 24 16,1 0-16,0 0 0,0 0 15,0 0-15,-1 0 0,1 0 16,0 0-16,0 0 16,-50 0 46,0 0-62,0 0 16,1 0-1,-1 0-15,0 0 16,0 0-16,0 0 16,1 0-16,-1 24 15,0-24-15,0 0 16,50 0 31,0 0-32,0 0-15,-1 0 0,1 0 16,0-24-16,0 24 0,0 0 16,-1 0-16,1-25 0,0 25 15,0 0-15,-50 0 78,0 0-78,0 0 16,1 0-16,-1 25 0,0-25 16,0 0-16,0 0 0,1 0 15,-1 0-15,25 24 0,-25-24 0,0 0 16,0 0-16,50 0 78,-50 0 16,1 0 0,-1 0-79,0 0 1,0 0-1,25 25 1,0 0 93,0 0-93,0 0-16,-25-1 16,25 1-1,-24 0 1,24 0 0,24-50 93,-24 0-93,0 0-1,0 50 95,-24-25-110,24 25 0,-25 0 15,25 0-15,-25-25 0,25 24 16,0 1-1,-25-25 1,25-25 31,0 1-31,25 24-16,-25-25 0,0 0 15,25 25-15,-25-25 0,0 0 16,0 1-1,25 24-15,-25 24 47,-25-24-47,25 25 16,0 0-16,-25 0 16,25 0-1,0-1-15,0 1 31,0-50 16,0 1-47,25-1 16,-25 0-16,0 0 16,25 25-16,-25-25 15,0 50 32,-25 0-31,25 0-1,0 0-15,-25-25 16,25 24-16,0-48 156,25 24-156,0 0 16,-1 0-1,1 0 1,0 0 0,0 0-1,0 0 1,-1 0 15,-24 24-15,25-24-1,-25 25 1,25-25 0,0 0 31,-25 25-32,0 0 16,25-25-15,-25 25 0,0-1 31,0 1-32,0 0 16,0 0-15,-25-25 0,25 25-1,-25-25 1,25 24 0,-25-24-16,0 0 15,1 0 1,-1 0-1,0 0 1,0 0-16,0 0 16,1 0-1,-1 0 1,25-24 15</inkml:trace>
  <inkml:trace contextRef="#ctx0" brushRef="#br0" timeOffset="18840.43">6325 893 0,'0'-25'16,"0"50"156,-25-25-47,1 25-110,-1-25-15,0 25 16,0-1-16,0 1 16,1-25-16,24 25 15,-25-25 1,25 25-16,25-25 47,-1 0-32,1 25-15,0-25 16,0 24-16,0-24 16,-1 25-16,1 0 15,0 0-15,0 0 16,0-25-16,-25 24 0,24-24 15,-24 25-15,0 0 16,0 0 0,0 0-1,-24-25-15,-1 24 16,0-24-16,0 25 0,0-25 16,1 0-16,24 25 0,-25-25 15,0 0-15,0 0 0,0 0 16,1 0-1,24-25 1</inkml:trace>
  <inkml:trace contextRef="#ctx0" brushRef="#br0" timeOffset="19280.18">6672 1116 0,'0'0'0,"-24"0"15,24-25 1,0 50 31,24-25-16,1 0-31,0 0 16,0 0-1,0 0-15,-1 0 0,1 0 16,0 0-16,0 0 0,0 0 0,0-25 16,-1 25-16,1 0 0,0 0 15,0 0-15,0 0 0,-1 0 16</inkml:trace>
  <inkml:trace contextRef="#ctx0" brushRef="#br0" timeOffset="19576.09">6896 1017 0,'0'-50'31,"-25"50"-31,25 25 63,0 0-48,0 0-15,0 0 0,0-1 16,0 1-16,25-25 0,-25 25 0,0 0 16,0 0-16,0-1 0,25 1 15,-25 0-15,0 0 0,0 0 16</inkml:trace>
  <inkml:trace contextRef="#ctx0" brushRef="#br0" timeOffset="21576">6052 1662 0,'25'0'78,"0"0"-62,0 0 0,0 0-16,-1 0 15,1 0-15,0 0 16,0 0-16,0 0 0,-1 0 15,1 0-15,0 0 0,0-25 0,0 25 16,-1 0-16,1 0 0,0 0 0,0 0 16,0-25-16,-1 25 0,1 0 15,0 0-15,0 0 16,0 0-16,-1 0 0,1 0 16,0 0-16,0 0 15,0 0-15,-1 0 16,1 0-16,0 0 0,0-25 15,0 25-15,0 0 0,-1 0 0,1 0 16,0 0-16,0 0 0,0 0 0,-1 0 16,1 0-16,0 0 0,0 0 15,0 0-15,-1 0 0,1 0 16,0 0-16,0 0 0,0 0 16,-1 0-16,1 0 0,0 0 15,0 0-15,0 0 16,-1 0-16,1 0 15,0 0-15,0 0 0,0 0 16,-1-24-16,1 24 0,0 0 16,0 0-16,0 0 15,-1 0-15,1 0 0,0 0 16,0 0-16,0 0 16,-1 0-16,-24-25 0,25 25 15,0 0-15,0 0 16,0 0-16,-1 0 15,1-25-15,0 25 16,0 0-16,0 0 16</inkml:trace>
  <inkml:trace contextRef="#ctx0" brushRef="#br0" timeOffset="31996.09">7665 893 0,'0'25'15,"-25"-25"1,25 25-16,-25-25 16,0 0-1,25 24 1,-25-24-16,1 0 16,-1 25-1,0-25 1,0-25-1,25 1 1,0-1 0,25 25-1,-25-25-15,25 25 16,0-25 0,-1 0-1,1 25 1,-25 25-1,25-25-15,-25 25 0,0 0 16,0 0 0,25-25-16,-25 24 0,0 1 15,0 0-15,0 0 16,0 0-16,0-1 0,0 1 16,0 0-16,0 0 15,-25-25-15,25 25 0,0-1 0,-25 1 16,25 0-16,-25-25 15,25 25-15,-24-25 0,24 25 0,-25-25 16,25 24-16,-25-24 0,0 25 16,0-25-16,1 0 0,-1 25 15,0-25 1,0 0-16,0 0 16,25-25-16,-24 25 15,24-25-15,0 1 16,0-1-16,0 0 15,0 0 1,24 25-16,-24-25 0,25 25 16,0 0-16,0 0 15,0 0 1,-1 0-16,1 0 0,0 25 16,0-25-16,0 25 15,-1-25-15,-24 25 16,25-25-16,0 25 0,0-25 15,-25 24-15,25-24 16,-1 0-16,1 25 16,0-25-1,0 0 1,0 0 0,-25-25-16,24 1 15</inkml:trace>
  <inkml:trace contextRef="#ctx0" brushRef="#br0" timeOffset="34820.01">6474 2084 0,'25'0'0,"0"0"31,-25-25-31,-25 25 47,0 0-47,25 25 16,-25-25-16,25 24 0,-25-24 16,1 25-16,-1-25 15,25 25 1,-25 0-1,25 0 1,25-25 15,0 0-15,-1 0-16,-24 24 16,25-24-16,0 0 0,0 0 15,-25 25-15,25-25 0,-1 0 16,-24 25-16,25-25 0,-25 25 15,25-25-15,-25 25 0,0-1 16,0 1 0,0 0-1,-25-25 1,25 25-16,-25-25 16,1 25-16,-1-25 15,0 0-15,0 0 0,0 0 16,1 0-16,-1 0 15,0 0 1,25-25-16,-25 25 16,25-25-1</inkml:trace>
  <inkml:trace contextRef="#ctx0" brushRef="#br0" timeOffset="35273.05">6772 2232 0,'24'0'94,"1"-24"-79,0 24-15,0 0 16,0 0-16,0 0 0,-1-25 16,1 25-16,0 0 0,0 0 15,0 0-15,-1 0 16</inkml:trace>
  <inkml:trace contextRef="#ctx0" brushRef="#br0" timeOffset="35615.89">6896 2084 0,'0'-25'31,"0"50"-16,0-1 1,0 1-16,0 0 16,0 0-16,0 0 0,0-1 0,0 1 15,0 0-15,0 0 0,25 0 16,-25-1-16,0 1 0,24-25 16,-24 25-16,0 0 0</inkml:trace>
  <inkml:trace contextRef="#ctx0" brushRef="#br0" timeOffset="37648.03">7367 2059 0,'-25'0'94,"25"25"-63,0-1-15,0 1 0,0 0-16,0 0 0,0 0 15,0-1-15,0 1 0,0 0 16,0 0-16,0 0 16,0-1-16,0 1 15,0 0 1,25-25-1</inkml:trace>
  <inkml:trace contextRef="#ctx0" brushRef="#br0" timeOffset="38141.39">7541 1811 0,'24'0'63,"1"0"-47,0 0-16,0 25 15,-25-1-15,25-24 0,-25 25 16,24-25-16,-24 25 0,0 0 0,25 0 15,-25-1-15,25 1 0,-25 0 16,0 0-16,25 0 0,-25-1 0,0 1 16,25 0-16,-25 0 0,0 0 15,0-1-15,0 1 0,0 0 16,0 0-16,-25-25 0,25 25 0,0-1 16,-25 1-16,25 0 0,-25 0 15,25 0-15,-25-25 0,1 24 0,24 1 16,-25-25-16,25 25 0,-25 0 0,0-25 15</inkml:trace>
  <inkml:trace contextRef="#ctx0" brushRef="#br0" timeOffset="39145.41">6226 2034 0,'-25'-25'16,"25"0"-1,0 1 64,-25 48 14,25 1-77,-24-25-16,24 25 16,0 0-16,-25-25 0,25 25 0,0-1 0,-25 1 15,25 0-15,0 0 0,-25 0 16,25-1-16,0 1 0,0 0 0,0 0 15,0 0-15,0-1 0,0 1 0,0 0 16,0 0-16,0 0 0,0-1 0,25 1 16,-25 0-16,25 0 0,0 0 15,-25-1-15,24 1 0,1-25 0,-25 25 16,25-25-16,0 25 0,0 0 16,-1-25-16,1 25 15,0-25 1</inkml:trace>
  <inkml:trace contextRef="#ctx0" brushRef="#br0" timeOffset="40128.01">7838 1761 0,'0'-25'31,"25"25"16,0 0-31,0-24-1,-1 24 1,-24 24 0,0 1-16,0 0 15,0 0 1,0 0-16,-24-1 15,24 1 1,-25-25-16,0 25 16,0-25-1,25 25-15,-25-25 0,25 25 16,-24-25-16,48 0 78,1-25-78,0 25 16,0 0-16,-25-25 0,25 25 15,-1 0-15,1-25 0,0 25 16,0 0-16,0 0 16,0 0-1</inkml:trace>
  <inkml:trace contextRef="#ctx0" brushRef="#br0" timeOffset="40745.93">7987 2282 0,'-25'0'31,"50"0"32,0 0-48,0 0-15,0 0 0,-1 0 16,1 0-16,0-25 0,0 25 16,0 0-16,-1 0 0,1 0 15,0 0-15,0-25 0,0 25 16,-1 0-16,1 0 16,0 0-16</inkml:trace>
  <inkml:trace contextRef="#ctx0" brushRef="#br0" timeOffset="41048.83">8161 2133 0,'0'0'0,"-25"0"0,25-25 16,0 50 31,0 0-31,0 0-16,0 0 15,0-1-15,0 1 0,0 0 16,0 0-16,0 0 0,0-1 15,0 1-15,0 0 0,0 0 16,0 0-16,0-1 16,25-24-16,-25 25 0</inkml:trace>
  <inkml:trace contextRef="#ctx0" brushRef="#br0" timeOffset="41863.98">8632 2059 0,'0'-25'31,"25"25"32,0-25-63,-1 25 15,1 0-15,-25-25 0,25 25 16,0 0-16,0 0 16,-1 0-16,-24 25 15,25 0-15,-25 0 16,0 0-16,0-1 16,0 1-16,0 0 0,-25 0 15,25 0-15,-24-1 16,24 1-16,-25 0 15,0 0-15,25 0 16,-25-25-16,0 24 0,1 1 16,-1-25-16,25 25 0,-25-25 15,25 25-15,-25-25 0,0 0 16,25 25-16,-24-25 16,-1 0-16,50 0 125,-1 0-125,1-25 15,0 25-15,0 0 16,0 0-16,-1 0 15,1 0-15,0 0 0,0 0 16,0 0-16,-1 0 0,1 0 16,0 0-16,0 0 0,0 0 0,-1 0 15,1 0-15,0 0 16,0 0-16,0 0 16,0 0-1</inkml:trace>
  <inkml:trace contextRef="#ctx0" brushRef="#br0" timeOffset="42667.8">8979 1811 0,'0'-25'16,"0"0"15,25 25-31,0 0 16,0-25-16,0 25 15,-1 0 1,1 25 0,-25 0-1,25-25-15,-25 25 16,0 0-16,0-1 16,0 1-1,-25-25 1,25 25-16,-25 0 0,1 0 15,-1-1 1,25 1-16,-25-25 16,25 25-1,-25-25-15,50 0 47,0-25-31,0 25-1,-1 0 1,-24-25-16,25 25 16,0 0-16,-25-24 0,25 24 15,0 0-15,-1 0 16,1 0-16,0 0 16,0 0-16,0 0 15,-1 0 1,-24 24-16,25-24 15,0 0 1</inkml:trace>
  <inkml:trace contextRef="#ctx0" brushRef="#br0" timeOffset="44148.28">7987 1513 0,'-25'0'31,"0"0"16,50 0 31,0 0-62,0 0-16,0 0 15,0 0 1,-1 0-16,1 0 15,0 0-15,0 0 16,0 0-16,-1 0 16,1 0-1,0 0-15,0 0 0,0 0 16,-1 0-16,1 0 0,0 0 16,0 0-16,0 0 0,-1 0 15,1 0-15,0 0 0,0 0 16,0 0-16,-1 0 0,1 0 15,0 0-15,0 0 16,0 0-16,-1 0 0,1 0 16,0 0-16,0 0 15,0 0-15,-1 0 16,-24 25-16,25-25 0,0 0 16,0 0-16,0 0 15,-1 0-15,1 0 16,0 0-16,0 0 0,0 0 15,0-25-15,-1 25 16,1 0-16,0 0 0,0 0 16,0 0-16,-1 0 0,-24-25 0,25 25 15,0 0-15,0 0 0,0 0 16,-1 0-16,1 0 0,0 0 16,0 0-16,0 0 0,-1 0 15,1 0-15,0 0 16,0 0-16,0 0 15,-1 0-15,1 0 0,0 0 16,0 0-16,0 0 0,-25-25 0,24 25 16,1 0-16,0 0 15,0 0-15,0 0 16,-1 0-16,1 0 16,-50 0 30</inkml:trace>
  <inkml:trace contextRef="#ctx0" brushRef="#br0" timeOffset="48672.56">1166 4217 0,'25'0'47,"-25"-25"-47,24 25 0,1-25 15,0 25-15,-25-25 16,25 25-16,0-24 0,-1 24 0,-24-25 15,25 25-15,0-25 0,0 0 0,0 25 16,-1-25-16,-24 1 16,25 24-16,-25-25 15,0 0-15,0 0 16,0 0-16,0 1 0,0-1 16,-25 25-16,25-25 0,0 0 15,-24 25-15,24-25 0,-25 1 16,25-1-16,-25 25 15,0 25 17,25-1-17,0 1-15,-25-25 0,25 25 0,0 0 16,-24 0-16,24-1 0,0 26 0,0-25 16,0 0-16,0-1 0,0 1 0,0 0 15,0 0-15,0 0 0,0 24 0,0-24 16,0 0-16,0 0 0,0-1 0,0 1 15,0 0-15,24 0 0,-24 0 0,0-1 16,0 1-16,0 0 0,-24 0 0,24 0 16,-25-1-16,25 1 0,-25 0 0,0 0 15,25 0-15,-25-25 0,25 24 0,-24 1 16,-1-25-16,25 25 0,-25-25 16,-25 25-1,26-25-15,-1 0 16,25-25-16,-25 0 15,25 0-15,0 1 16,-25 24-16,25-25 0,0 0 0,0 0 16,0 0-16,0 1 0,0-1 15,25 0-15,0 0 16,0 25 0,-1 0-16,1 0 0,0 0 15,0 0-15,0 0 16,-1 0-16,1 25 0,0-25 15,-25 25-15,25-25 0,0 0 0,-1 25 16,1-1-16,0-24 0,-25 25 16,25-25-16,0 0 0,-1 25 0,1-25 15,0 25-15,0-25 0,0 0 16,-1 0-16,1 0 0,0 0 16,0 0-16,0 0 15,0-25 1,-25 0-1,0 0-15,0 1 16</inkml:trace>
  <inkml:trace contextRef="#ctx0" brushRef="#br0" timeOffset="53016.09">2406 3373 0,'-25'0'15,"0"0"48,1 0-48,-1 0-15,0 0 16,25 25-16,-25-25 16,0 0-1,25 25-15,-24-25 0,-1 0 0,0 0 16,0 25-1,0-25 1,1 0 0,24 25-1,0-1 17,-25-24-32,25 25 15,0 0 1,-25-25-16,25 25 15,0 0 1,0-1-16,0 1 16,0 0-16,0 0 0,0 0 15,0 0-15,0-1 0,0 1 0,0 0 16,0 0-16,0 0 0,0-1 16,0 1-16,0 0 0,0 0 0,0 0 15,0-1-15,0 1 16,0 0-16,0 0 15,25 0-15,-25-1 0,0 1 16,0 0-16,25 0 16,-25 0-16,0-1 15,0 1-15,0 0 0,0 0 16,0 0-16,0-1 0,0 1 16,0 0-16,0 0 15,0 0-15,0-1 0,0 1 0,0 0 16,0 0-16,0 0 0,0-1 15,0 1-15,0 0 0,0 0 16,0 0-16,0-1 0,0 1 16,0 0-16,24 0 0,-24 0 15,0 0-15,25-1 16,0 1-16,0-25 16,-25 25-1,25-25-15,-1 0 16,1 0-16,0 0 15,0 0-15,0 0 16,-1 0-16,1 0 16,0 0-1,0 0-15,0 0 16,-25-25-16,24 25 16,-24-25-1</inkml:trace>
  <inkml:trace contextRef="#ctx0" brushRef="#br0" timeOffset="55363.95">2580 4018 0,'0'-24'15,"0"-1"17,24 25 374,-24-25-62,0 50-235,0 0-93,0-1-16,0 1 15,0 0-15,0 0 16,-24 0-16,24-1 0,0 1 15,0 0-15,-25 0 0,25 0 16,0-1-16,0 1 0,0 0 16,0 0-16,0 0 0,-25-1 15,25 1-15,0 0 16,0 0-16,0 0 16,0-1-1,0 1-15,0 0 16,-25-25-1,25-25 32,0 0-31,0 1-16,0-1 0,0 0 16,0 0-16,0 0 0,25 1 15,-25-1-15,0 0 0,0 0 0,0 0 16,25 1-16,-25-1 0,0 0 0,0 0 15,0 0-15,0 1 0,25-1 16,-25 0-16,0 0 0,24 0 16,-24 1-16,0-1 15,25 25-15,-25-25 0,25 25 16,0 0 15,0 25-15,-25 0-1,0-1-15,25-24 16,-25 25-16,0 0 0,24 0 0,-24 0 16,0-1-16,25 1 15,-25 0-15,0 0 0,25 0 16,-25-1-16,0 1 0,0 0 16,25-25-16,-25 25 0,0 0 0,0-1 15,0 1-15,25 0 16,-25 0-16,0 0 15,0-1 1,0 1 15,24-25-31,-24 25 32</inkml:trace>
  <inkml:trace contextRef="#ctx0" brushRef="#br0" timeOffset="55880.14">2505 4366 0,'-25'0'31,"50"0"47,0 0-62,0 0-16,0 0 16,-1 0-16,1-25 0,0 25 15,0-25-15,0 25 0,0 0 16,-1-25 0</inkml:trace>
  <inkml:trace contextRef="#ctx0" brushRef="#br0" timeOffset="58010.51">3150 4465 0,'25'0'47,"0"0"-31,0 0-16,-25-25 16,24 25-16,1-25 15,0 25-15,0 0 0,-25-25 16,25 25-16,-1-24 0,1 24 15,-25-25-15,25 25 16,-25-25 0,25 25-16,-25-25 0,0 0 15,0 1 1,-25 24-16,25-25 16,0 0-16,-25 25 15,0 0 1,1 0-1,-1 25-15,0-25 16,25 25-16,-25-25 0,0 24 16,1 1-16,-1 0 15,0 0-15,0-25 16,25 25-16,0-1 0,0 1 16,0 0-1,0 0-15,25 0 16,-25-1-16,25-24 15,-25 25-15,25-25 0,-25 25 16,24-25-16,1 25 0,0-25 16,0 0-16,0 0 15,-1 0-15,1 0 0,0 0 16,0 0-16,0 0 16,-1 0-16,-24-25 0,25 25 0,0 0 15,0 0 1,-25-25-16,25 25 15</inkml:trace>
  <inkml:trace contextRef="#ctx0" brushRef="#br0" timeOffset="58540.1">3349 3870 0,'-25'0'15,"0"0"1,25 24-16,25-24 31,0 0-15,-1 0-16,-24-24 0,25 24 15,0 0-15,0-25 0,0 25 16,-1 0-16,1-25 0,0 25 16,0 0-16,0 0 15,-1 0 1</inkml:trace>
  <inkml:trace contextRef="#ctx0" brushRef="#br0" timeOffset="59178.44">3969 3770 0,'25'0'0,"-25"-24"15,0-1-15,24 25 16,-24-25-16,0 0 15,0 0 1,-24 25 0,-1 0-16,0 0 15,0 0-15,0 0 16,1 0-16,-1 0 16,25 25-16,-25-25 15,25 25-15,-25 0 16,25 0-16,-25-1 0,25 1 15,0 0-15,0 0 0,0 0 16,0-1-16,0 1 0,0 0 16,0 0-16,25 0 15,0-25 1,-25-25-16,25 25 16,0-25-16,-1 0 15,-24 0 1,25 1-16,-25-1 0,0 0 15,25 25 1,-25-25-16,25 25 16,-25-25-16,25 25 15,-25 25 17,24 0-17,-24 0 1,25-25-16,-25 25 0,25-25 15,-25 24-15,25-24 0,0 0 16,-1 0-16,-24-24 16,25 24-16</inkml:trace>
  <inkml:trace contextRef="#ctx0" brushRef="#br0" timeOffset="59652.18">4266 3621 0,'0'0'0,"0"-24"16,0-1-16,0 0 16,0 0-16,0 0 15,-24 25 32,24 25-31,0 0-16,0 0 15,0 0-15,0-1 16,0 1-16,0 0 0,0 0 16,0 0-16,0 0 0,0-1 15,0 1-15,0 0 16,24 0-16,-24 0 0,25-25 16,-25 24-16,25-24 15,0 0-15,0 0 16,-1 0-16,1 0 15,0 0-15,-25-24 16</inkml:trace>
  <inkml:trace contextRef="#ctx0" brushRef="#br0" timeOffset="59880.57">4217 3746 0,'25'0'31,"-1"0"-15,1-25-16</inkml:trace>
  <inkml:trace contextRef="#ctx0" brushRef="#br0" timeOffset="62096.01">4614 4242 0,'0'-25'31,"0"0"-15,-25 25 31,0 0-32,0 0 1,25 25-16,-25-25 0,1 25 15,24-1-15,-25-24 16,25 25-16,-25 0 0,25 0 16,-25 0-16,25-1 15,-25 1-15,25 0 0,0 0 16,25 0 0,0-25-16,-25 24 0,25-24 15,0 0-15,-1 0 0,1 0 16,0 0-16,0 0 0,0 0 15,-1-24-15,1 24 0,-25-25 16,25 25-16,0 0 0,-25-25 0,25 25 16,-1-25-16,1 0 0,0 1 15,-25-1 1,-25 25 31,0 25-32,25-1 1,0 1-16,0 0 16,0 0-1,0 0-15,25-25 0,-25 24 16,25-24-16,0 25 0,0-25 16,0 0-1,-1 0-15,1 0 0,0-25 16,0 25-16,-25-24 0,25 24 0,-1-25 15,1 0-15,0 0 16,-25 0-16,0 1 0,0-1 16,0 0-16,-25 0 15,0 0-15,1 25 16,-1 0-16,0 0 16,0 0-16,25 25 0,-25-25 15,1 25-15,-1 0 16,0 0-16,25-1 15,0 1 1,25-25 15,-25-25-31,25 25 0,-25-24 0,24 24 16,1 0-16,-25-25 0,25 25 0,0-25 16,0 25-16,-1-25 0,26 25 0,-25-25 15,0 25-15,-1-24 0,1 24 0,25-25 16,-25 25-16,-1-25 0,1 25 0,0-25 15,0 25-15,0 0 0,-25-25 16,-25 25 15,0 0-31,0 0 16,0 0-16,1 25 0,-1-25 16,25 25-16,-25-25 0,25 25 15,-25-25-15,25 25 0,0-1 16,0 1-1,25-25-15,-25 25 0,25-25 0,0 0 16,-1 25-16,1-25 0,0 0 16,0 25-16,0-25 0,-1 0 15,-24 24-15,25-24 16,0 0-16,-25 25 16,0 0 15,-25-25-16,0 25-15,1-25 16,-1 25-16,0-25 0,0 24 16,0-24-16,1 0 0,-1 0 15,0 25-15,0-25 0,0 0 16,1 0-16,-1 0 16,25-25-16</inkml:trace>
  <inkml:trace contextRef="#ctx0" brushRef="#br0" timeOffset="62783.8">5730 4242 0,'0'0'0,"0"-25"16,0 50 62,-25-25-63,25 24-15,0 1 0,-25 0 16,25 0-16,0 0 0,0-1 16,0 1-16,0 0 15,0 0-15,25-25 0,-25 25 16,25-25-16,-25 24 16,25-24-16,-1 0 0,-24-24 15,25 24-15,0-25 16,-25 0-16,25 0 15,-25 0-15,0 1 0,0-1 16,0 0-16,0 0 16,0 0-1,0 50 17,25-25-32,-25 25 15,25-25-15,-25 25 0,24-25 0,-24 25 16,25-25-16,-25 24 0,25-24 0,-25 25 15,25-25-15,0 25 0,-1-25 16,1 0 0,0 0-16,-25-25 15,25 25-15,0-25 0,-25 1 16,24-1-16,-24 0 16,0 0-16,0 0 15,0 1-15,-24 24 0,24-25 0,-25 0 16,0 25-16,25-25 15,-25 25-15,0 0 0,1 25 16,24 0-16</inkml:trace>
  <inkml:trace contextRef="#ctx0" brushRef="#br0" timeOffset="63248.01">6524 3994 0,'0'-25'32,"-25"25"-32,25 25 47,0-1-32,0 1 1,-25-25-16,25 25 0,0 0 0,0 0 15,0-1-15,0 1 0,0 0 16,-25 0-16,25 0 0,0-1 16,0 1-16,0 0 0,25 0 15,0 0-15,-25-1 16,25-24-16,-1 25 16,1-25-16,0 0 15,0 0-15,0 0 0,-25-25 0,24 25 16,1 0-16</inkml:trace>
  <inkml:trace contextRef="#ctx0" brushRef="#br0" timeOffset="63435.52">6276 4167 0,'0'0'0,"-50"25"15,75-25 1,0 0 0,-1 0-16,1-25 0,25 25 0,-25 0 15,24-25-15</inkml:trace>
  <inkml:trace contextRef="#ctx0" brushRef="#br0" timeOffset="64269.85">6796 3448 0,'25'0'31,"0"0"-15,0 0-16,0 0 15,0 0-15,-1 0 16,1 0-16,0 0 0,0 0 15,0 0-15,-1 0 16,1 0 0,-25 25-16,0-1 15,0 1 1,0 0-16,0 0 16,0 0-16,-25-25 15,25 24-15,0 1 0,0 0 16,0 0-16,0 0 0,0 0 0,0-1 15,0 1-15,0 0 0,0 0 16,0 0-16,0-1 0,0 1 0,0 0 16,0 0-16,0 0 0,0-1 0,0 1 15,0 0-15,0 0 0,0 0 0,0-1 16,0 1-16,0 0 0,0 25 16,0-26-16,0 1 0,25 0 0,-25 0 15,0 0-15,0-1 0,0 1 0,0 0 16,0 0-16,0 0 0,0-1 0,0 1 15,0 0-15,0 0 0,0 0 0,0-1 16,0 1-16,0 0 0,0 0 0,0 0 16,0-1-16,0 1 0,0 0 15,0 0-15,-25-25 16,25 25-16,-24-25 0,-1 0 16,0 0-16,0 0 15,0 0-15,1 0 0,-1 0 0,-25 0 16,25-25-16,0 0 15,1 25-15,24-25 0</inkml:trace>
  <inkml:trace contextRef="#ctx0" brushRef="#br0" timeOffset="64801.08">7491 4142 0,'0'0'0,"-25"0"16,0 0-1,50 0 48,0 0-47,0 0-16,0 0 0,-1 0 15,1-24-15,0 24 0,0 0 0,0-25 16,-1 25-16,1 0 0,0 0 0,0 0 15,0-25-15,-1 25 0,1 0 16,0 0-16</inkml:trace>
  <inkml:trace contextRef="#ctx0" brushRef="#br0" timeOffset="65080.53">7466 4291 0,'0'0'0,"-49"25"32,73 0-17,1-25 1,0 0-16,0 0 0,0 0 15,-1-25-15,1 25 0,0 0 0,0 0 16,0 0-16,-1-25 0,1 25 16,0 0-16,0 0 0,0 0 0,-1 0 15,1 0 1</inkml:trace>
  <inkml:trace contextRef="#ctx0" brushRef="#br0" timeOffset="68048.05">8880 3547 0,'0'-25'0,"0"0"16,0 1 0,0-1-1,0 50 48,-25-1-48,25 1-15,-25 0 0,25 0 16,0 0-16,0-1 16,-24 1-16,24 0 15,0 0-15,0 0 16,0 0-16,0-1 0,0 1 15,0 0-15,-25 0 0,25 0 16,0-1-16,0 1 0,-25 0 16,25 0-1,0 0-15,0-50 63,0 0-63,0 0 15,0 0-15,0 1 0,0-1 16,0-25-16,25 25 0,-25 1 0,0-26 16,25 25-16,-25 0 0,0-24 0,24 24 15,-24 0-15,25 0 0,-25 0 0,0 1 16,25 24-16,-25-25 0,25 0 0,-25 0 16,25 25-16,-1 0 31,-24 25-16,25-25 1,-25 25-16,0 0 0,0-1 0,25 1 16,-25 0-16,0 0 0,25 0 15,-25-1-15,0 1 0,0 0 0,0 0 16,25 0-16,-25 0 0,0-1 16,0 1-16,0 0 0,0 0 0,25-25 15,-25 25-15,0-1 0,0 1 16,0 0-1</inkml:trace>
  <inkml:trace contextRef="#ctx0" brushRef="#br0" timeOffset="68388.14">8756 3820 0,'-25'0'31,"50"0"1,0 0-17,0 0-15,-1 0 16,1 0-16,-25-25 0,25 25 16,0 0-16,0 0 0,-1 0 0,1 0 15,0-25-15,0 25 16,0 0-16</inkml:trace>
  <inkml:trace contextRef="#ctx0" brushRef="#br0" timeOffset="69615.7">9451 3324 0,'-25'0'16,"0"0"15,0 25-15,25-1-16,-25-24 0,25 25 15,0 0-15,-24-25 0,24 25 16,0 0-16,0-1 16,-25 1-16,25 0 0,0 0 15,-25 0-15,25-1 0,0 1 0,-25 0 0,25 0 16,0 0-16,0 0 0,0-1 0,0 1 15,0 0-15,0 0 0,0 0 16,0-1-16,0 1 0,25 0 0,-25 0 16,25 0-16,0-1 15,-25 1-15,24-25 0,-24 25 16,25-25-16,0 25 16,0-25-16,-25 25 15</inkml:trace>
  <inkml:trace contextRef="#ctx0" brushRef="#br0" timeOffset="70251.22">9723 3522 0,'0'0'16,"25"-25"-1,-50 25 32,25 25-47,-24-25 16,24 25-16,-25-25 0,0 25 15,0 0-15,0-25 16,25 24-16,-24-24 0,24 25 16,-25-25-16,25 25 0,-25-25 0,25 25 15,0 0-15,25-25 31,0 0-15,-1 0-16,1 0 16,0 0-16,0 0 0,0 0 15,-1 0-15,1 0 0,-25 25 16,25-25-16,-25 24 0,25-24 16,-25 25-16,0 0 15,25 0-15,-25 0 16,0-1-16,-25-24 15,25 25-15,-25-25 0,25 25 0,-25-25 16,0 25-16,1-25 0,-1 0 16,0 0-16,0 25 0,0-25 15,1 0-15,-26 0 0,25 0 0,0 0 16,1 0-16,-1-25 0,0 25 16,0 0-16,25-25 0,0 0 15,25 25 1</inkml:trace>
  <inkml:trace contextRef="#ctx0" brushRef="#br0" timeOffset="70787.97">9971 3721 0,'0'0'16,"-24"25"-1,48-25 48,1 0-48,0 0 1,0 0-16,0-25 16,0 25-16,-1 0 0,1 0 0,0 0 15,0 0-15,0 0 0,-1 0 16,1 0-16,0 0 0,0 0 15</inkml:trace>
  <inkml:trace contextRef="#ctx0" brushRef="#br0" timeOffset="71079.82">10120 3597 0,'-24'-25'32,"-1"25"-17,25 25 1,0-1-16,0 1 15,0 0-15,0 0 0,0 0 16,0 0-16,0-1 0,0 1 0,0 0 16,0 0-16,0 0 0,0-1 0,25 1 15,-25 0-15,0 0 0,24 0 16,-24-1-16</inkml:trace>
  <inkml:trace contextRef="#ctx0" brushRef="#br0" timeOffset="71765.03">10716 3721 0,'0'0'0,"0"-25"16,0 0-1,0 0 1,0 0-1,0 1-15,-25-1 16,0 25 0,0 0-16,25-25 0,-25 25 15,1 0-15,-1 0 0,0 25 16,0-25-16,25 25 16,-25-25-16,1 24 0,-1 1 0,25 0 15,0 0-15,-25 0 0,25 0 16,0-1-16,0 1 0,0 0 0,0 0 15,0 0 1,25-1-16,0-24 16,-1 0-16,1 0 15,0-24-15,0-1 16,0 25-16,-25-25 0,24 0 16,1 0-16,-25 1 0,25-1 15,-25 0-15,25 0 0,-25 0 16,25 25-16,-25-25 15,0 50 17,0 0-17,24-25-15,-24 25 0,25 0 16,-25 0-16,25-25 0,-25 24 0,25-24 16,-25 25-16,25-25 0,-1 0 15,1 0-15,0 0 16,0 0-16,0 0 0,-1-25 15</inkml:trace>
  <inkml:trace contextRef="#ctx0" brushRef="#br0" timeOffset="72251.98">10964 3274 0,'0'-25'16,"0"50"31,0 0-32,24-25 1,-24 25-16,25-25 0,-25 25 16,25-1-16,-25 1 15,25-25-15,-25 25 0,0 0 0,25-25 16,-25 25-16,0-1 0,24-24 0,-24 25 15,0 0-15,0 0 0,25 0 0,-25-1 16,0 1-16,0 0 0,0 0 0,0 0 16,0 0-16,-25 74 15,1-74 1,24-1-16,-25 1 16,25 0-16,-25-25 15,25 25-15,-25 0 0</inkml:trace>
  <inkml:trace contextRef="#ctx0" brushRef="#br0" timeOffset="73867.97">8607 4242 0,'25'0'156,"0"0"-141,0 0-15,-1 0 16,1 0-16,0 0 0,0 0 16,0 0-16,-1 0 15,1 0-15,0 0 16,0 0-16,0 0 16,-1 0-1,1 0-15,0 0 16,0 0-16,0 0 15,0 0-15,-1 0 0,1 0 16,0 0-16,0 0 0,0 0 16,-1 0-16,1 0 0,0 0 15,0 0-15,0 0 0,-1 0 16,1 0-16,0 0 0,0 0 0,0 0 16,-1 0-16,1 0 0,0 0 15,0 0-15,0 0 0,-1 0 16,1 0-16,0 0 0,0 0 15,0 0-15,-1 0 0,1 0 0,0 0 16,0 0-16,0 0 0,-1 0 16,1 0-16,0 0 0,0-25 15,0 25-15,-1 0 0,1 0 16,0 0-16,0 0 0,0 0 16,0 0-16,-1 0 0,1 0 15,0 0-15,0 0 16,0 0-16,-1 0 0,1 0 15,0 0-15,0 0 0,0 0 0,-1 0 16,1 0-16,0 0 0,0 0 16,0 0-16,-1 0 0,1 0 0,0-25 15,0 25-15,0 0 16,-1 0-16,1 0 0,0 0 0,0 0 16,0 0-16,-1 0 0,1 0 0,0 0 15,0 0-15,0 0 0,-1 0 0,1 0 16,0 0-16,0 0 0,0 0 0,-1 0 15,1 0-15,0 0 16,0 0-16,0 0 16,-1 0-16,1 0 15,0 0-15,0 0 0,0 0 16,0 0-16,-1 0 16,1 0-16,0 0 15</inkml:trace>
  <inkml:trace contextRef="#ctx0" brushRef="#br0" timeOffset="74932.75">8781 4688 0,'0'-25'31,"25"25"-31,-25-25 0,-25 25 63,0 25-47,0-25-16,25 25 0,-25-25 15,25 25-15,-24-25 16,24 25-16,0-1 0,-25-24 15,25 25-15,0 0 32,25-25-17,-25 25 1,24-25-16,1 0 0,0 0 16,-25 25-16,25-25 0,0 0 15,-1 25-15,1-25 16,-25 24-16,25-24 0,-25 25 15,25 0-15,-25 0 16,0 0-16,0-1 16,0 1-1,-25-25-15,0 0 16,25 25-16,-25-25 0,1 0 16,-1 0-16,0 0 0,0 0 15,0 0-15,1 0 0,-1 0 16,0 0-16,0 0 0,0 0 15,25-25-15,-24 25 0,24-25 16,-25 25-16</inkml:trace>
  <inkml:trace contextRef="#ctx0" brushRef="#br0" timeOffset="75336.07">9079 4911 0,'-25'0'16,"50"0"46,-1 0-46,1 0-16,0-24 15,0 24-15,0-25 16,-1 25-16,1 0 0,0 0 16,0-25-16,0 25 0,-1 0 15,1 0-15</inkml:trace>
  <inkml:trace contextRef="#ctx0" brushRef="#br0" timeOffset="75609.92">9203 4738 0,'0'-25'15,"0"0"1,0 50-1,0 0 1,-25-25-16,25 24 0,0 1 16,0 0-16,0 0 0,0 0 0,0 0 15,0-1-15,0 1 0,0 0 16,0 0-16,0 0 0,25-25 0,-25 24 16,0 1-16,0 0 15,24-25-15</inkml:trace>
  <inkml:trace contextRef="#ctx0" brushRef="#br0" timeOffset="76185.92">9748 4887 0,'0'0'0,"25"-50"32,-25 25-32,0 0 0,0 0 15,0 1 1,-25 24-16,25-25 16,-25 25-16,1 0 15,-1 0-15,0 0 16,25 25-16,-25-25 0,25 24 15,-25-24-15,1 25 0,24 0 16,-25-25-16,25 25 0,0 0 0,-25-25 16,25 25-16,0-1 0,0 1 15,0 0-15,0 0 0,0 0 16,25-25 0,0 0-1,-1-25-15,1 25 16,-25-25-16,25 25 15,-25-25-15,0 0 0,25 25 0,-25-24 16,25-1-16,-25 0 0,24 0 16,-24 0-16,25 25 15,-25 25 17,25-25-32,-25 25 0,0 0 15,25 0-15,-25-1 16,25 1-16,-1 0 15,-24 0-15,25-25 0,0 0 16,0 0 0,0 0-16,-25-25 0,24 25 15</inkml:trace>
  <inkml:trace contextRef="#ctx0" brushRef="#br0" timeOffset="77063.92">8632 4465 0,'0'-25'31,"0"50"31,0 0 1,-25-1-48,0 1-15,25 0 16,-24-25-16,24 25 0,-25 0 0,25-1 16,-25 1-16,0 25 0,25-25 0,-25-1 15,25 1-15,0 25 0,-24-25 0,24 0 16,0-1-16,-25 1 0,25 25 0,0-25 16,0-1-16,0 1 0,0 0 15,0 0-15,25 0 0,-25-1 16,24-24-16,1 25 0,-25 0 0,25-25 15,0 25-15,0-25 0,-1 25 16,1-25-16,0 0 16,0 24-16</inkml:trace>
  <inkml:trace contextRef="#ctx0" brushRef="#br0" timeOffset="77968">9971 4465 0,'-24'0'62,"-1"0"-30,50 0 61,-1 0-93,1 25 16,0-1 0,0 1-16,-25 0 0,25 0 15,-25 0-15,25-1 0,-25 1 16,0 0-16,24 0 0,-24 0 0,0-1 16,0 1-16,0 0 0,0 25 15,0-25-15,0-1 0,0 1 0,0 0 16,-24 0-16,24 0 0,0-1 0,-25 1 15,25 0-15,-25 0 0,25 0 16,0-1-16,-25-24 0,25 25 16,-25-25-16,25 25 0,-25-25 0,1 25 15,-1-25-15,25 25 16,-25-25-16,25-25 16</inkml:trace>
  <inkml:trace contextRef="#ctx0" brushRef="#br0" timeOffset="78561.3">10319 4415 0,'25'0'16,"-1"0"-1,1 0 1,-25 25 15,0 0-15,0 0-16,0-1 31,0 1-31,-25-25 16,25 25-16,-24-25 0,24 25 15,-25-25-15,0 0 0,25 25 16,-25-25-16,25 24 0,-25-24 16,50 0 31,0 0-47,0 0 15,-25-24-15,25 24 0,-1 0 0,1 0 16,0-25-16,0 25 0,0 0 0,-1 0 15,1-25-15,0 25 0,0 0 0,0 0 16,-1 0-16,1-25 16</inkml:trace>
  <inkml:trace contextRef="#ctx0" brushRef="#br0" timeOffset="79004.89">10567 4862 0,'0'25'31,"25"-25"47,-25-25-78,24 25 0,1 0 16,0 0-16,0 0 0,0 0 15,-1-25-15,1 25 0,0 0 0,0 0 16,0 0-16,-1 0 0,1 0 16,0 0-16,0 0 15,0 0 1</inkml:trace>
  <inkml:trace contextRef="#ctx0" brushRef="#br0" timeOffset="79277.78">10790 4762 0,'0'-24'0,"-25"24"0,25-25 16,-25 50 15,25-1-15,0 1 0,0 0-16,0 0 15,0 0-15,0 0 0,0-1 16,0 1-16,0 0 0,0 0 15,0 0-15,0-1 0,0 1 0</inkml:trace>
  <inkml:trace contextRef="#ctx0" brushRef="#br0" timeOffset="80080.09">11162 4738 0,'0'-25'0,"0"0"31,-25 50 16,25 0-31,0-1-16,-25-24 15,25 25-15,0 0 0,0 0 16,0 0-16,0 0 0,0-1 16,0 1-16,25-25 0,-25 25 15,0 0-15,25-25 16,0 0-16,0 0 15,0 0-15,-25-25 16,24 25-16,-24-25 0,25 0 16,0 1-16,-25-1 0,25 0 15,-25 0-15,0 0 16,25 0-16,-25 1 16,24 24 15,-24 24-16,25-24-15,-25 25 16,25 0-16,0 0 16,-25 0-16,25-25 0,-1 0 0,-24 25 15,25-25-15,0 24 0,0-24 16,0 0-16,-1 0 0,1 0 16,0 0-16,-25-24 0,25 24 15,0-25-15,-1 25 0,-24-25 0,25 25 16,-25-25-16,25 0 0,-25 0 15,0 1-15,0-1 0,0 0 0,-25 0 16,25 0-16,-25 1 0,1-1 16,-1 0-16,0 25 15,0 0-15</inkml:trace>
  <inkml:trace contextRef="#ctx0" brushRef="#br0" timeOffset="80632.82">12005 4266 0,'25'0'31,"-25"-24"-15,25 24 0,0 0-1,-25 24-15,25 1 16,-25 0-1,0 0 1,0 0 0,-25-25-16,25 24 15,-25-24-15,25 25 16,-25-25-16,25 25 0,-25-25 16,25 25-16,-24 0 15,-1-25-15,25 24 0,-25-24 16,25 25-1,25-25 17,0 0-32,-1-25 15,1 25-15,0 0 0,0 0 0,0-24 16,-1 24-16,1 0 0,0 0 0,0 0 16,0-25-16,0 25 0,-1 0 15,1 0 1,-25-25-16</inkml:trace>
  <inkml:trace contextRef="#ctx0" brushRef="#br0" timeOffset="81527.89">11237 4192 0,'-25'0'16,"50"0"93,-1 0-109,1 0 16,0 0-16,0 0 16,0 0-16,-1 0 15,1 0-15,0 0 0,25 0 0,-26 0 16,1 0-16,25 0 0,-25-25 0,24 25 15,1 0-15,-25 0 0,24 0 0,1 0 16,-1-25-16,1 25 0,0 0 0,-1 0 16,-24 0-16,25 0 0,-1-24 0,-24 24 15,25 0-15,-25 0 0,-1 0 0,1 0 16,0 0-16,0-25 0,0 25 16,-1 0-1,1 0-15,0 0 16,0 0-1,0 0 1</inkml:trace>
  <inkml:trace contextRef="#ctx0" brushRef="#br0" timeOffset="84196.39">1215 6127 0,'25'-25'63,"0"25"-63,-25-25 0,25 25 16,0-25-16,-1 1 15,1-1-15,0 0 16,-25 0-16,25 25 0,-25-25 15,0 1-15,0-1 16,0 0-16,0 0 0,0 0 16,0 0-16,-25 1 15,25-1-15,0 0 16,-25 25-16,25-25 16,-25 25-1,25 25-15,0 0 0,0 0 16,0-1-16,0 1 0,0 0 0,-24 0 15,24 0-15,0 0 0,0-1 0,0 1 16,0 0-16,0 0 0,-25 0 0,25-1 16,0 1-16,0 0 0,0 0 15,0 0-15,0-1 0,0 1 16,-25 0-16,25 0 16,0 0-16,0-1 0,-25 1 0,25 0 15,0 0-15,-25 0 0,1-1 16,24 1-16,-25-25 0,25 25 15,-25-25-15,0 25 0,25 0 0,-25-25 16,1 0-16,24 24 0,-25-24 0,25 25 16,-25-25-1,0-25-15,25 1 16,-25-1-16,25 0 0,0 0 16,0 0-16,0 1 0,0-1 15,0 0-15,0 0 0,25 25 0,-25-25 16,25 25-16,-25-24 0,25-1 15,0 25-15,-1 0 16,1 0-16,0 0 16,0 25-16,0-25 15,-1 24-15,1 1 0,0-25 16,-25 25-16,25-25 0,0 25 0,-1 0 16,1-25-16,0 24 0,0-24 15,0 0-15,-25 25 0,24-25 0,1 0 16,0 0-16,0 0 0,0 0 0,-1 0 15,1 0-15,0 0 16,0 0-16,-25-25 0,25 25 16,-25-24-16,25 24 15,-25-25-15,0 0 16</inkml:trace>
  <inkml:trace contextRef="#ctx0" brushRef="#br0" timeOffset="85101.18">2158 5383 0,'0'-25'0,"0"0"31,-25 25 32,0 0-47,1 0-16,-1 0 15,0 25 1,0-25-1,25 25-15,-25-25 0,1 24 16,24 1 0,0 0-1,0 0-15,0 0 16,0-1-16,0 1 16,0 0-16,0 0 0,0 0 15,0-1-15,24 1 0,-24 0 0,0 0 16,0 0-16,0-1 0,0 1 0,0 0 15,0 0-15,0 0 0,0 0 0,0-1 16,0 1-16,0 0 0,0 0 0,0 0 16,0-1-16,0 1 0,25 0 0,-25 0 15,0 0-15,0-1 0,0 1 16,0 0-16,0 0 0,0 0 0,0-1 16,0 1-16,0 0 0,0 0 15,0 0-15,0-1 0,0 1 0,0 0 16,0 0-16,0 0 0,25-25 0,-25 24 15,0 1-15,25 0 0,-25 0 16,0 0-16,25-25 0,-25 24 16,24-24-16,-24 25 15,25-25-15,0 0 16,0 0-16,0 0 0,-1 0 0,1 0 16,0 0-16,0-25 0,0 25 0</inkml:trace>
  <inkml:trace contextRef="#ctx0" brushRef="#br0" timeOffset="86063.93">2555 5829 0,'0'-25'0,"0"0"16,0 1-1,0 48 16,0 1-15,0 0-16,0 0 16,0 0-16,0 0 15,0-1-15,0 1 0,0 0 0,0 0 16,0 0-16,0-1 0,0 1 16,0 0-16,0 0 0,0 0 15,0-1 1,-25-24-1,25-24 17,0-1-32,0 0 15,0 0-15,0 0 0,0 1 16,0-1-16,0 0 0,0 0 16,0-24-16,0 24 0,0 0 0,0-25 15,0 25-15,0 1 0,0-1 0,0 0 16,0 0-16,25 0 0,-25 1 0,0-1 15,25 25-15,-25-25 0,24 25 0,-24-25 16,25 25-16,0 0 0,0 0 16,0 25-1,-25 0-15,25 0 16,-25-1-16,0 26 0,24-25 0,-24 0 16,25 24-16,-25-24 0,25 0 0,-25 0 15,25 0-15,-25-1 0,0 1 0,25 0 16,-25 0-16,24 0 0,-24-1 15,25-24-15,-25 25 0,25 0 16,-25 0-16,25 0 16,-25-1-1</inkml:trace>
  <inkml:trace contextRef="#ctx0" brushRef="#br0" timeOffset="86296.78">2555 6052 0,'0'0'0,"-25"0"16,0 0-1,25-24 1,25 24-1,0 0-15,0-25 0,-1 25 16,1 0-16,25-25 0,-25 25 0,24-25 16,-24 25-16</inkml:trace>
  <inkml:trace contextRef="#ctx0" brushRef="#br0" timeOffset="86926.78">3274 6028 0,'0'0'0,"-25"0"16,25-25 15,25 25-16,0 0-15,-25-25 16,25 25-16,0 0 0,-1-25 16,1 25-16,0-25 15,0 1-15,0 24 16,-25-25-16,24 25 0,-24-25 16,0 0-16,0 0 15,-24 25-15,24-25 16,-25 25-16,0 0 0,0 0 15,0 25-15,1-25 16,-1 0-16,0 25 0,0 0 16,0-25-16,25 25 0,-24 0 0,24-1 15,-25-24-15,25 25 0,-25 0 0,25 0 16,0 0-16,0-1 0,0 1 0,0 0 16,25 0-16,0-25 15,-25 25-15,24-25 0,1 24 0,0-24 16,0 25-16,24-25 0,-24 0 15,0 0-15,0 0 0,24-25 0,-24 25 16,0-24-16,25 24 0,-26-25 0,1 25 16,0-25-16,0 25 0</inkml:trace>
  <inkml:trace contextRef="#ctx0" brushRef="#br0" timeOffset="87219.87">3671 5556 0,'0'0'0,"-25"0"15,50 0 17,0 0-32,0 0 15,0 0-15,24 0 0,-24-25 16,0 25-16,0 0 0,-1-24 0,26 24 16,-25 0-16</inkml:trace>
  <inkml:trace contextRef="#ctx0" brushRef="#br0" timeOffset="88077.96">4415 5457 0,'0'-25'16,"0"0"-16,-25 1 16,1 24-1,-1 0 1,0 0-16,0 0 15,0 0-15,1 0 16,-1 0-16,25 24 0,-25-24 16,0 25-16,25 0 0,-25-25 0,25 25 15,-24 0-15,-1-1 0,25 1 16,0 0-16,0 0 0,0 0 16,0-1-16,25-24 0,-25 25 15,24-25-15,1 0 0,0 0 16,-25-25-16,25 25 0,0 0 15,-25-24-15,24 24 0,-24-25 0,25 0 16,0 0-16,-25 0 0,25 1 16,-25-1-16,0 0 15,0 0-15,0 0 16,25 25 15,-25 25-31,0 0 16,24-25-16,-24 25 0,25-25 15,-25 25-15,25-25 0,0 0 0,-25 24 16,25-24-16,-25 25 0,24-25 0,1 0 16,0 0-16,0 0 0,0 0 15,-25-25-15,24 25 0,1-24 16,0-1-16,0 0 16,-25 0-16,0 0 0,25 25 15,-25-24-15,0-1 0,0 0 0,0 0 16,0 0-16,0 1 0,0-1 0,0 0 15,-25 0-15,25 0 0,0 1 16,0-1-16,-25 25 31,25 25-31,0-1 16,0 1-16,-25 0 0,25 0 16,0 0-16,0-1 0,0 1 15,0 0-15,0 0 0,0 0 16,0-1-16,0 1 15,0 0-15,25-25 0,-25 25 0,25-25 16,-25 25-16,25-25 0,-1 24 16,1-24-16,0 0 15,0 0-15,-25-24 0,25 24 16,0-25-16</inkml:trace>
  <inkml:trace contextRef="#ctx0" brushRef="#br0" timeOffset="88272.69">4614 5308 0,'0'0'0,"-50"25"16,75-25-1,0 0 1,-1 0-16,1 0 0,0-25 15,0 25-15,0 0 0,-1 0 0</inkml:trace>
  <inkml:trace contextRef="#ctx0" brushRef="#br0" timeOffset="90396.1">4936 5879 0,'25'0'172,"-25"-25"-125,25 25-47,0 0 47,-25-25-47,24 25 15,-24-25-15,25 0 16,-25 1 15,25 24-31,-25-25 0,0 0 16,0 0-1,0 50 32,0 0-31,-25-25-16,25 25 15,-25-1-15,1 1 16,24 0-16,0 0 0,0 0 16,0 0-16,0-1 15,24-24-15,-24 25 0,25-25 16,-25 25-16,25-25 0,0 25 16,0-25-16,-25 25 15,24-25-15,1 24 0,0-24 16,-25 25-16,25 0 15,-25 0 1,-25-25-16,25 25 0,-25-25 16,0 24-16,1-24 15,-1 0-15,0 25 16,0-25-16,0 0 0,1 0 0,-1 0 16,0 0-16,0 0 0,0 0 0,1-25 15,-1 25-15,25-24 0,-25 24 16,25-25-16,-25 0 15,25 0 1,25 25 15,0 25-15,0 0 0,-1-25-1,-24 25-15,25-25 0,0 0 16,0 0-16,0 24 0,-1-24 15,1 0-15,0 0 0,0 0 16,-25-24-16,25 24 0,-1-25 0,1 25 16,0-25-16,0 25 0,-25-25 15,25 0-15,-25 1 0,24-1 16,-24 0-16,0 0 16,25 0-16,-25 1 0,0-1 0,0 0 15,0 0 1,-25 25-16,25 25 47,0 0-47,0 0 15,0-1-15,0 1 16,25 0-16,-25 0 0,25 0 16,-25-1-1,25-24-15,-25 25 0,0 0 16,25-25 15,-1-25-31,-24 0 16,25 25-16,-25-24 0,0-1 15,25 25-15,-25-25 0,0 0 0,25 25 16,-25-25-16,0 1 0,25 24 0,-25-25 16,24 0-16,-24 50 31,25 0-16,-25-1-15,25-24 16,-25 25-16,0 0 16,25-25-16,-25 25 0,0 0 15,25-25-15,-25 24 0,24-24 16,1 0 0,0-24-1,-25-1 1,25 25-16,-25-25 0,25 25 0,-25-25 15,0 0-15,24 25 0,-24-24 0,0-1 16,25 0-16,-25 0 16,25 25-16,-25 25 31,0 0-31,25-25 0,-25 25 16,0-1-16,25-24 0,-25 25 15,0 0-15,25-25 0,-25 25 16,24 0-16</inkml:trace>
  <inkml:trace contextRef="#ctx0" brushRef="#br0" timeOffset="90568.15">5581 5680 0,'-25'0'0,"25"-25"0,-25 25 0,1 0 16,24-24-16,-25 24 16,50 24-1</inkml:trace>
  <inkml:trace contextRef="#ctx0" brushRef="#br0" timeOffset="91340.76">6127 5928 0,'-25'0'15,"25"-24"1,0-1 0,0 0-1,0 0 1,-25 25-1,25 25 32,-25 0-47,25 0 16,0-1-16,0 1 16,0 0-16,0 0 0,0 0 0,0-1 15,0 1 1,25-25-16,-25 25 0,25-25 0,-25 25 15,25-25-15,0 0 16,-1-25 0,-24 0-16,25 25 0,-25-25 15,25 25-15,-25-24 0,25-1 16,-25 0-16,0 0 0,25 25 16,-25-25-16,0 1 0,0-1 15,24 50 16,-24-1-15,25-24-16,-25 25 0,25 0 16,0 0-16,-25 0 0,25-25 15,-1 24-15,1 1 0,0-25 16,0 25-16,0-25 16,-1 0-16,1 0 0,0 0 15,0-25-15,0 0 16,-25 1-16,24-1 15,-24 0-15,0 0 0,0 0 16,0 1-16,-24 24 0,24-25 0,-25 0 16,25 0-16,-25 25 0,0-25 15,0 25 1</inkml:trace>
  <inkml:trace contextRef="#ctx0" brushRef="#br0" timeOffset="91677.65">6921 5705 0,'0'0'0,"0"-50"31,-25 50-31,25-24 0,-25 24 31,25 24 0,0 1-31,0 0 0,0 0 16,-25 0-16,25-1 0,0 1 16,0 0-16,0 0 0,0 0 0,0 0 15,0-1-15,0 1 0,0 0 16,0 0-16,0 0 0,25-25 0,-25 24 15,25 1-15,0 0 16,-1-25-16,1 0 0,0 0 16,-25-25-16,25 25 0</inkml:trace>
  <inkml:trace contextRef="#ctx0" brushRef="#br0" timeOffset="91846.87">6846 5854 0,'0'0'0,"-50"0"16,26 25-16,48-25 31,1 0-31,0-25 16,0 25-16</inkml:trace>
  <inkml:trace contextRef="#ctx0" brushRef="#br0" timeOffset="92615.9">7045 5358 0,'0'-25'16,"24"25"15,-24-25-31,25 25 0,0 0 16,0 0-1,0-25-15,-1 25 16,-24 25-1,25 0-15,-25 0 16,25 0 0,-25-1-16,0 1 15,25 0-15,-25 0 16,0 0-16,0-1 0,0 1 16,0 0-16,0 0 15,0 0-15,0-1 16,0 1-16,0 0 0,0 0 0,0 0 15,0-1-15,0 1 0,0 0 16,0 0-16,0 0 0,0 0 16,0-1-16,0 1 0,0 0 15,0 0-15,25 0 0,-25-1 16,0 1-16,0 0 0,0 0 16,0 0-16,0-1 15,0 1-15,0 0 16,0 0-16,0 0 0,0-1 15,0 1-15,-25 0 16,25 0-16,-25 0 0,0-25 16,25 24-16,-25-24 15,25 25-15,-24-25 0,-1 0 0,25 25 16,-25-25-16,0 0 0,0 0 16,1 0-16,-1 0 0,0 0 15,25-25-15,-25 25 0,25-25 0</inkml:trace>
  <inkml:trace contextRef="#ctx0" brushRef="#br0" timeOffset="93135.89">7838 5978 0,'0'0'0,"-25"0"16,1 0 0,48 0 62,1-25-78,0 25 15,0 0-15,0 0 16,-1 0-16,-24-25 0,25 25 0,0 0 16,0 0-16,0 0 15,0 0-15,-1 0 16</inkml:trace>
  <inkml:trace contextRef="#ctx0" brushRef="#br0" timeOffset="93445.98">7813 6102 0,'-24'0'16,"-1"0"15,25 25-31,25-25 16,-1 0 0,1 0-1,0 0 1,0 0-16,0 0 0,-1 0 15,1-25-15,0 25 0,0 0 16,0 0-16,0 0 0,-1 0 16,1 0-1</inkml:trace>
  <inkml:trace contextRef="#ctx0" brushRef="#br0" timeOffset="96811">2604 5705 0,'-24'0'0,"24"-25"16,-25 25 0,25-25-1,-25 25 63,25 25 16,0 0-78,0 0-16,0 0 0,0-1 15,0 1-15,0 0 0,0 0 16,0 0-16,0 0 0,0-1 0,0 1 16,0 0-16,0 0 0,0 0 0,25-1 15,-25 1-15,0 0 0,0 0 16,0 0-16,0-1 0,0 1 15,0 0-15,0 0 16,0 0 0</inkml:trace>
  <inkml:trace contextRef="#ctx0" brushRef="#br0" timeOffset="98592.71">2505 5779 0,'0'0'0,"0"-24"15,0-1-15,-25 25 0,25-25 16,0 0 0,0 0-16,0 1 15,0-1 1,0 0 0,25 25-1,-25-25-15,25 25 0,0 0 16,-25-25-16,25 25 15,-1 0-15,-24-24 16,25 24-16,0 0 0,0 0 16,0 0-16,0 0 15,-25 24-15,24 1 0,-24 0 16,25-25-16,-25 25 16,0 0-16,25-25 15,-25 24-15,0 1 16,0 0-16,0 0 15,0 0 1,0-1-16,-25 1 16,25 0-16,-25-25 0,25 25 15,-24 0-15,-1-25 16,25 25-16,-25-25 16,25 24-16,-25-24 0,0 25 15,0-25 1,25 25-16,-24-25 15,-1 25-15,0-25 16,0 0-16,25 25 16,-25-25-16,50-25 78,0 25-78,0-25 15,0 25-15,-1-25 16,1 25 0,0 0-16,0 0 0,-25-25 15,25 25-15,0 0 0,-1 0 16,1 0-16,0 0 16,-25 25-16,25-25 0,0 25 15,-1 0-15,1-25 16,-25 25-16,25-25 15,0 0-15,-25 24 16,25 1 0,-25 0-1,-25 0 1,25 0-16,-25-25 16,25 24-16,-25-24 0,25 25 15,-25-25-15,1 25 16,-1-25-1,25 25-15,-25-25 0,0 25 16,0-25-16,1 24 16,-1-24-16,0 0 0,0 25 15,0-25-15,0 0 0,1 0 16,-1 0-16,0 0 16,0 0-16,0 0 0,1 0 15,-1 0 1,25-25 15,25 25 16,-1 0-31,1 0-1,0 0 1,0 0-1,0 0-15,-1 0 16,1 0 0,0 0-16,0 0 15,0 0-15,0 0 16,-25-24-16,24 24 0,1 0 16,-25-25-16,25 25 0,0-25 15,0 25 1,-1-25-16,-24 0 15,25 25-15,-25-24 32,0-1-17,0 0 17,0 0-17,25 25-15,-25-25 16,0 1 31,-25 24-32,25-25-15,-25 25 16,25-25 0,-24 25-16,-1 0 15,0 0 1,25 25-16,-25-25 15,25 25-15,-25-25 0,1 0 16,24 24-16,-25-24 16,0 0-1,25 25-15,-25-25 0,0 0 32,0 25-17,25-50 79</inkml:trace>
  <inkml:trace contextRef="#ctx0" brushRef="#br0" timeOffset="99148.47">2530 5804 0,'0'0'0,"-25"-25"16,0 25-16,25-24 0,0-1 31,-24 25-31,24-25 16,0 0-1,-25 25 1,25-25 0,0 50 31,0 0-32,0 0-15,0 0 0,0-1 16,0 1-16,0 0 0,0 0 0,0 0 15,0 0-15,0-1 0,0 1 0,25 0 16,-25 0-16,0 24 16,0-24-16,24 0 0,-24 0 15,0 0-15,0-1 16,0 1 0,0 0-16,0 0 31</inkml:trace>
  <inkml:trace contextRef="#ctx0" brushRef="#br0" timeOffset="100531.73">8905 5581 0,'25'0'15,"-25"-25"1,0 0 0,0 1-1,0-1 16,-25 25 1,25 25-17,0-1-15,0 1 16,0 0-16,0 0 0,0 0 0,0-1 16,0 1-16,0 0 0,0 0 15,0 0-15,0-1 0,0 1 0,0 0 16,0 0-16,0 0 0,0 0 15,0-1-15</inkml:trace>
  <inkml:trace contextRef="#ctx0" brushRef="#br0" timeOffset="101235.93">8905 5581 0,'0'0'0,"-25"-50"16,25 26-1,0-1 1,25 25-1,0-25 1,-1 25-16,1 0 0,0 0 16,0 0-16,0 0 0,0 0 15,-1 0-15,1 0 16,-25 25-16,25-25 0,-25 25 16,0-1-16,0 1 15,0 0-15,-25-25 0,25 25 16,-25-25-16,1 25 0,-1-1 15,0-24-15,0 25 0,0-25 16,0 0 0,50 0 31,0-25-32,0 25-15,0-24 16,0 24-16,-1 0 0,1 0 0,0 0 15,0 0-15,0 24 0,-1 1 16,1 0-16,0-25 16,-25 25-16,25-25 0,-25 25 15,0-1-15,0 1 16,0 0-16,-25 0 16,0 0-16,0 0 15,1-25-15,-1 24 16,0-24-16,25 25 0,-25-25 0,0 0 15,1 25-15,-1-25 0,0 0 0,0 0 16,0 0-16,0 0 16,1 0-1,24-25-15,0 0 16,-25 25-16</inkml:trace>
  <inkml:trace contextRef="#ctx0" brushRef="#br0" timeOffset="103164.06">9599 5680 0,'0'-25'109,"0"1"-93,0-1 0,-24 25 31,24 25-47,-25-1 15,25 1-15,0 0 16,-25 0-16,25 0 15,0-1-15,0 1 16,0 0-16,0 0 16,0 0-16,0 0 15,25-25 1,0 0-16,-1 0 16,1 0-1,0 0-15,-25-25 0,25 25 16,-25-25-16,25 0 15,-25 0-15,0 0 16,24 25-16,-24-24 16,0-1-1,0 50 17,0-1-17,25-24-15,-25 25 0,25 0 16,0 0-16,0-25 15,-25 25-15,24-25 0,1 0 16,0 25-16,0-25 0,0 0 16,-1 0-16,1-25 0,0 25 15,0-25-15,0 0 0,0 25 16,-25-25-16,24 25 0,-24-25 0,0 1 16,25-1-16,-25 0 0,0 0 15,0 0-15,-25 1 0,25-1 16,-24 25-16,24-25 0,-25 25 15,25-25-15,-25 25 16,25 25-16</inkml:trace>
  <inkml:trace contextRef="#ctx0" brushRef="#br0" timeOffset="104352.42">8434 6127 0,'24'0'125,"1"0"-110,0 0-15,0 0 16,0 0-16,-1 0 0,1 0 15,0 0-15,0-25 0,0 25 0,-1 0 16,1 0-16,0 0 0,0 0 0,0 0 16,-1 0-16,1 0 15,0 0-15,0-25 0,0 25 16,-1 0-16,1 0 0,0 0 16,0 0-16,0 0 15,0 0-15,-1 0 0,1 0 0,0 0 16,0 0-16,0 0 0,-1 0 15,1 0-15,0 0 0,0 0 16,0 0-16,-1 0 16,1 0-16,0 0 0,0 0 0,0 0 15,-1 0-15,1 0 0,0 0 16,0 0-16,0 0 0,-1 0 16,1 0-16,0 0 0,0 0 0,0 0 15,-1 0-15,1 0 0,0 0 16,0 0-16,0 0 0,-1 0 15,1 0-15,0 0 0,0 0 0,0 0 0,-1 0 16,1 0-16,0 0 0,0 0 0,0 0 16,0 0-16,-1 0 0,1 0 15,0 0-15,0 0 0,0 0 16,-1 0-16,26 0 0,-25 0 0,0 0 16,-1 0-16,1 0 0,0 0 0,25 0 15,-26 0-15,1 0 0,25 0 0,-25 0 16,24 0-16,-24 0 0,25-25 0,-26 25 15,1 0-15,25 0 0,-25 0 0,-1 0 16,1 0-16,0 0 0,0 0 0,0 0 16,24 0-16,-24 0 0,0 0 0,0 0 15,-1-24-15,1 24 0,0 0 16,0 0-16,0 0 0,0 0 16,-1 0-16</inkml:trace>
  <inkml:trace contextRef="#ctx0" brushRef="#br0" timeOffset="105601.12">8582 6499 0,'0'-25'0,"-24"25"78,-1 25-63,25 0-15,-25-25 16,0 24-16,25 1 16,-25-25-16,1 25 0,24 0 15,-25-25-15,25 25 16,25-25 0,-1 0-1,1 0 1,-25 24-16,25-24 0,0 0 0,0 0 15,-1 25-15,1-25 16,0 25-16,0-25 16,-25 25-16,25-25 0,-25 25 15,24-25-15,-24 24 0,25-24 16,-25 25-16,0 0 16,-25-25-1,25 25-15,-24-25 0,24 25 16,-25-25-16,0 0 0,0 0 0,0 25 15,1-25-15,-1 0 0,0 0 16,0 0-16,0 0 0,1 0 16,-1 0-16,25-25 0,-25 25 15,0 0-15,25-25 0,-25 25 16,1-25-16</inkml:trace>
  <inkml:trace contextRef="#ctx0" brushRef="#br0" timeOffset="106008.96">8855 6747 0,'0'0'15,"0"-25"1,25 25 62,0 0-62,0 0-16,-1 0 15,1 0-15,0 0 0,0 0 16,0 0-16,0-25 0,-1 25 16,1 0-16,0 0 0,0 0 15,0 0 1</inkml:trace>
  <inkml:trace contextRef="#ctx0" brushRef="#br0" timeOffset="106278.66">9054 6573 0,'0'0'0,"-25"0"47,25 25-31,0 0-16,0 0 16,0-1-16,0 1 15,0 0-15,0 0 0,0 0 0,0-1 16,0 1-16,0 0 0,0 0 15,0 0-15</inkml:trace>
  <inkml:trace contextRef="#ctx0" brushRef="#br0" timeOffset="106895.9">9599 6722 0,'0'-124'78,"-24"124"-78,48 124 0,-73-273 0,24 149 16,0 0-1,0 0-15,1 0 16,24 25-16,-25-25 0,0 25 0,0-25 16,25 25-16,-25-25 0,25 24 15,-24 1-15,24 0 0,-25 0 16,25 0-16,0-1 15,0 1-15,25-25 16,-25 25-16,24-25 16,1 0-1,0 0-15,-25-25 16,25 25-16,0-25 16,-1 1-16,-24-1 15,25 25-15,-25-25 0,25 0 16,-25 0-16,25 1 15,-25 48 17,0 1-32,25-25 15,-25 25-15,0 0 16,24 0-16,-24-1 0,25-24 16,0 25-16,0 0 15,0-25 1,-1 0-16,1 0 0,0-25 15,0 0-15,0 25 0</inkml:trace>
  <inkml:trace contextRef="#ctx0" brushRef="#br0" timeOffset="107308.36">9823 6424 0,'0'-24'16,"0"-1"-1,24 25 16,1 0-31,-25 25 16,25-1-16,-25 1 16,25-25-1,-25 25-15,0 0 0,25 0 16,-25-1-16,0 1 0,0 0 16,24 0-16,-24 0 0,0-1 0,0 1 15,0 0-15,0 0 0,25 0 0,-25-1 16,0 1-16,0 0 0,0 0 0,0 0 15,-25 0-15,1-1 16,24 1-16,-25-25 0,0 25 0,0 0 16,0-25-16,1 25 0,-1-25 15</inkml:trace>
  <inkml:trace contextRef="#ctx0" brushRef="#br0" timeOffset="108167.4">8235 6474 0,'0'-25'15,"25"0"1,-25 50 31,-25-25-47,0 25 31,1 0-31,24 0 16,-25-25-16,25 24 0,-25-24 0,25 25 15,0 0-15,-25 0 0,25 0 16,-25-1-16,25 1 0,0 0 16,0 0-16,-24 0 0,24-1 0,0 1 15,0 0-15,0 0 0,0 0 0,24 0 16,-24-1-16,25 1 0,-25 0 0,25-25 16,0 25-16,-25 0 0,25-25 0,-1 24 15,1 1-15,0-25 0,0 25 16,0-25-1</inkml:trace>
  <inkml:trace contextRef="#ctx0" brushRef="#br0" timeOffset="109028.92">10145 6300 0,'0'-24'16,"25"24"15,0 0-15,0 0-16,-1 24 15,-24 1 1,25-25 0,-25 25-16,0 0 15,0 0 1,-25-25-16,25 24 16,-24-24-1,-1 25-15,0-25 16,25 25-16,-25-25 0,0 25 15,1-25-15,24 25 16,-25-25-16,50 0 31,-1 0-31,1 0 16,0 0-16,0-25 0,0 25 16,-1 0-16,1-25 0,0 25 0,0 0 15,0 0-15,-25-25 0,24 25 16,1 0-16,0 0 0,0 0 15</inkml:trace>
  <inkml:trace contextRef="#ctx0" brushRef="#br0" timeOffset="109511.93">10443 6846 0,'-25'0'15,"50"0"95,0 0-110,-1 0 15,1 0-15,0 0 16,0 0-16,0 0 0,24 0 0,-24 0 16,0 0-16,0-25 0,-1 25 15,1 0-15,0 0 0,0 0 16</inkml:trace>
  <inkml:trace contextRef="#ctx0" brushRef="#br0" timeOffset="109782.93">10641 6722 0,'0'-25'32,"0"50"15,0 0-47,-25-25 15,25 25-15,0-1 0,0 1 0,0 0 16,0 0-16,0 0 0,0 0 15,0-1-15,0 1 0,0 0 0,0 0 16,0 0-16</inkml:trace>
  <inkml:trace contextRef="#ctx0" brushRef="#br0" timeOffset="110455.73">11063 6648 0,'0'0'0,"0"-25"15,-25 25 17,25 25-1,-25-1-31,25 1 16,0 0-16,0 0 0,0 0 15,-25-1-15,25 1 0,0 0 16,0 0-16,0 0 0,0 0 15,25-25-15,-25 24 0,25-24 16,0 0-16,0 0 16,-1-24-1,1-1-15,0 0 16,-25 0-16,0 0 0,0 0 16,25 1-16,-25-1 0,0 0 15,25 0-15,0 25 31,-25 25-15,24 0-16,-24 0 16,25-25-16,-25 24 0,25-24 15,-25 25-15,25 0 0,0-25 16,-1 25-16,1-25 0,0 0 16,0 0-16,0 0 15,-1 0-15,1 0 0,0-25 0,0 0 16,0 25-16,-25-25 0,24 1 15,-24-1-15,0 0 0,0 0 16,0 0-16,0 1 0,0-1 16,-24 25-16,-1-25 0,25 0 0,-25 25 15,25-25-15,-25 25 0</inkml:trace>
  <inkml:trace contextRef="#ctx0" brushRef="#br0" timeOffset="111096.42">11881 6251 0,'25'0'32,"0"0"-32,0 0 15,0 0 1,-25 25 31,0-1-32,0 1 17,0 0-32,0 0 15,0 0 1,-25-25-16,25 24 15,-25-24-15,25 25 0,-25-25 0,0 25 16,1-25 0,-1 0-16,0 0 15,25 25 1,25-25 15,0 0-15,-1-25-16,1 25 0,0 0 15,0-25-15,0 25 0,-1 0 0,1 0 16,0-25-16,0 25 0,0 0 16,-1 0-16,1-24 0,0 24 15,0 0-15,0 0 16</inkml:trace>
  <inkml:trace contextRef="#ctx0" brushRef="#br0" timeOffset="112152.2">11063 6077 0,'25'0'47,"-1"0"-32,1 0-15,0 0 32,0-25-17,0 25 1,0 0-16,-1 0 15,1 0 1,0 0-16,0 0 0,0 0 16,-1 0-16,1 0 15,0 0-15,0 0 0,0 0 16,-1-24-16,1 24 0,0 0 16,0 0-16,0 0 15,-1 0-15,1 0 16,0 0-16,0 0 15,0 0-15,-1 0 16,1 0-16,0 0 16,0 0-16,0 0 0,-1 0 15,1 0-15,0 0 16,0 24-16,0-24 0,-1 0 16,1 0-16,0 0 15,0 0-15,0 0 0,-1 0 16,1 0-16,0 0 0,0 0 15,0-24-15,0 24 16,-1 0-16,1 0 0,0 0 16,0 0-16,0 0 15,-1 0-15,1 0 0,0 0 16,0 0-16,0 0 16,-1 0-16,1 0 15,-50 0 16,1 0-31</inkml:trace>
  <inkml:trace contextRef="#ctx0" brushRef="#br0" timeOffset="115447.99">12502 3919 0,'24'0'141,"1"0"-126,0 0-15,0 0 0,0 0 0,24 0 16,-24 0-16,25 0 0,-1 0 0,1 0 16,-25 0-16,24 0 0,-24 0 15,25 0-15,-26 0 0,1 0 0,0 0 16,0 0-16,0 0 0,-1 0 0,1 0 15,0 0-15,0 0 16,0 0 0,0 0-1</inkml:trace>
  <inkml:trace contextRef="#ctx0" brushRef="#br0" timeOffset="115940.25">13816 3721 0,'0'0'0,"0"-50"31,-25 50 16,25 25-47,0 0 16,-24-25-16,24 25 0,0-1 15,-25 1-15,25 0 0,0 0 16,0 0-16,0-1 0,0 1 16,0 0-16,0 0 0,0 0 15</inkml:trace>
  <inkml:trace contextRef="#ctx0" brushRef="#br0" timeOffset="116395.46">13742 3473 0,'-25'0'15,"25"24"17,0 1-17,25-25 1,-25 25-16,25-25 15,-25 25-15,24-25 16,1 0-16,0 0 16,0-25-16,-25 0 15,25 25-15,-25-25 16,0 1-16,-25-1 16,0 25-1,25-25-15,-25 25 16,0 0-16,1 0 15</inkml:trace>
  <inkml:trace contextRef="#ctx0" brushRef="#br0" timeOffset="116897.75">13593 3522 0,'0'0'0,"-25"0"31,0 0-15,1 0-1,24 25-15,-25 0 16,0 0-16,25-1 16,-25 1-16,25 0 0,-25 0 15,25 0-15,-24 0 0,24-1 16,0 1-16,0 0 0,0 0 0,0 0 16,0-1-16,0 1 15,0 0-15,24 0 0,1 0 16,0-1-16,0-24 15,0 0-15,-25 25 0,24-25 0</inkml:trace>
  <inkml:trace contextRef="#ctx0" brushRef="#br0" timeOffset="117479.63">14139 3621 0,'0'-24'15,"24"24"32,1 0-31,-25 24-16,25-24 15,-25 25-15,0 0 16,25 0-16,-25 0 16,0 0-16,0-1 15,0 1-15,0 0 0,25 0 0,-25 0 16,0-1-16,0 1 0,0 0 15,0 0-15,0 0 0,0-1 0,0 1 16,-25-25-16,25 25 0,0 0 0,-25-25 16,25 25-16,-25-25 0,25 24 0,-25-24 15,25 25-15,-24-25 0,-1 0 0,0 25 16,0 0-16,0-25 16,1 0-16,24 25 0</inkml:trace>
  <inkml:trace contextRef="#ctx0" brushRef="#br0" timeOffset="118600.05">12650 5779 0,'25'0'16,"-25"-24"-16,25 24 125,0 0-125,0 0 16,-1 0-16,1 0 0,0 0 0,0 0 15,0 0-15,24-25 0,-24 25 0,25 0 16,-26 0-16,26 0 0,-25 0 0,24 0 15,-24 0-15,0 0 0,0 0 16,0 0-16,0 0 0,-1 0 16,1 0-16,0 0 15,0 0-15,0 0 16,-25-25 0,24 25-16</inkml:trace>
  <inkml:trace contextRef="#ctx0" brushRef="#br0" timeOffset="119031.82">13866 5457 0,'0'0'0,"0"-25"16,0 50 15,0 0-15,0 0 0,0-1-16,0 1 15,0 0-15,0 0 0,0 0 16,0-1-16,-25 1 0,25 0 15,0 0-15,0 0 16</inkml:trace>
  <inkml:trace contextRef="#ctx0" brushRef="#br0" timeOffset="119480.43">13891 5110 0,'0'0'0,"0"25"31,-25-25-31,25 24 16,0 1-1,0 0-15,25-25 16,-25 25 0,24-25-16,1 0 15,0 0-15,-25-25 16,25 25-16,-25-25 15,0 0 1,0 1-16,-25-1 16,0 25-1,0 0-15,1 0 16,-1 0-16,0 0 16,25 25-16</inkml:trace>
  <inkml:trace contextRef="#ctx0" brushRef="#br0" timeOffset="119894.73">14139 5407 0,'0'-24'47,"-25"24"0,25 24-31,0 1-16,-25-25 0,25 25 15,0 0-15,0 0 0,0-1 16,0 1-16,0 0 0,0 0 16,0 0-16,0-1 15,25 1-15,-25 0 16,25-25-16,-1 0 15</inkml:trace>
  <inkml:trace contextRef="#ctx0" brushRef="#br0" timeOffset="120296.18">14263 5135 0,'-25'24'15,"25"1"1,0 0-1,0 0 1,0 0 0,25-25-1,-1 0-15,1 0 16,-25-25 0,25 25-16,-25-25 15,0 0 1,-25 0-1,0 25-15,1 0 16,24-24-16,-25 24 16</inkml:trace>
  <inkml:trace contextRef="#ctx0" brushRef="#br0" timeOffset="120848.63">13618 5184 0,'0'-25'15,"0"50"17,-25-25-17,25 25-15,-25 0 16,25 0-16,-25-25 16,25 24-16,-24-24 0,24 25 0,0 0 15,-25 0-15,0 0 0,25-1 16,-25 1-16,25 0 0,0 0 0,0 0 15,0-1-15,0 1 0,0 0 0,0 0 16,25 0-16,-25-1 0,25 1 0,0 0 16,-1 0-16,-24 0 0,25-25 0,0 24 15,0 1-15,0-25 0,-1 0 0,-24 25 16,25-25-16,0 0 0,0 0 0,0 0 16,-1 0-16</inkml:trace>
  <inkml:trace contextRef="#ctx0" brushRef="#br0" timeOffset="121336.05">14387 5308 0,'0'-25'47,"25"25"-47,-25 25 31,24-25-31,-24 25 0,25 0 16,-25 0-16,0-1 16,25 1-16,-25 0 0,0 0 15,0 0-15,0-1 0,25 1 0,-25 0 16,0 0-16,0 0 0,0-1 0,0 1 15,0 0-15,-25 0 0,25 0 0,-25-1 16,25 1-16,-25 0 0,25 0 0,-24-25 16,-1 25-16,25 0 0,-25-25 0,25 24 15,-25-24-15,25 25 0,-25-25 16</inkml:trace>
  <inkml:trace contextRef="#ctx0" brushRef="#br0" timeOffset="122699.66">2282 7342 0,'0'0'0,"0"-49"31,-25 49 0,25 24-15,0 1-16,-25 0 0,25 0 16,0 0-16,0-1 0,0 1 15,-24 0-15,24 25 0,0-26 0,0 1 16,0 0-16,-25 25 0,25-26 0,0 1 15,0 0-15,0 0 0,0 0 0,0-1 16,-25-24-16,25 25 0,0 0 0,0 0 16,0-50 31,25 25-47,-25-25 0,0 0 15,0 1-15,25-1 0,-25 0 16,24-25-16,-24 26 0,0-26 0,25 0 0,-25 26 15,0-26-15,25 0 0,-25 1 16,25 24-16,-25-25 0,25 26 0,-25-1 16,24 0-16,-24 0 0,25 25 0,-25-25 15,25 25-15,0 0 16,-25 25-16,25 0 16,-25 0-16,24 0 0,-24-1 0,25 1 15,-25 0-15,25 25 0,-25-26 0,25 26 16,-25-25-16,25 24 0,-25-24 0,24 25 15,1-25-15,-25-1 0,25 26 0,-25-25 16,25 0-16,-25-1 16,25 1-16,-25 0 0,0 0 15</inkml:trace>
  <inkml:trace contextRef="#ctx0" brushRef="#br0" timeOffset="122879.59">2381 7813 0,'0'0'0,"-74"0"31,49 0-31,0 0 0,0 0 16,50 0 0,0 0-1,0 0-15,0 0 0,24-24 0,-24 24 16,25-25-16,-1 25 0,1-25 0</inkml:trace>
  <inkml:trace contextRef="#ctx0" brushRef="#br0" timeOffset="123439.05">3398 7615 0,'0'0'0,"0"-50"32,-25 50-32,25-24 0,-24 24 15,-1 0-15,25-25 16,-25 25-16,0 0 16,0 25-16,1-25 0,-1 24 15,0-24-15,0 25 0,0-25 16,25 25-16,-24 0 0,-1-25 0,0 25 15,0-1-15,0 1 0,25 0 0,-24 0 16,-1 0-16,25-1 0,0 1 16,0 0-16,25-25 15,-25 25-15,24-25 0,1 0 16,0 0-16,0-25 0,0 25 16,-1-25-16,1 25 0,0-25 0,25 25 15,-26-24-15,1-1 0,0 0 0,0 0 16,0 0-16,-25 1 0,24-1 0,-24-25 15,25 25-15,-25 1 0,0-26 0,0 25 16,0 0-16,0-24 0,0 24 0,0 0 16,0 0-16,-25 1 0,25-1 15,-24 25-15,24 25 16,0-1 0,0 1-16,0 0 0,0 0 0,0 0 15,0-1-15,0 26 0,24-25 16,-24 24-16,25-24 0,-25 0 0,25 0 15,-25 0-15,25-1 0,0 1 0,-25 0 16,24-25-16,1 25 0,0-25 0,0 0 16,0 0-16,-1 0 0,1 0 0,0 0 15,0 0-15,0-25 0</inkml:trace>
  <inkml:trace contextRef="#ctx0" brushRef="#br0" timeOffset="123872.32">3845 7689 0,'25'-24'0,"-75"73"0,75-74 16,24 1-16,-24-1 0,-25 0 0,25 25 0,-25-25 15,25 0-15,-25 1 0,0-1 16,0 0-16,-25 25 15,25-25-15,-25 25 0,0 0 16,1 0-16,-1 0 16,0 0-16,0 0 0,25 25 15,-25-25-15,25 25 0,-24 0 0,-1-25 16,25 24-16,-25 1 0,25 0 0,-25 0 16,0 0-16,25-1 0,0 1 0,-25 0 15,25 0-15,0 0 0,0-1 16,0 1-16,0 0 15,25-25-15,0 0 16,0-25-16,0 25 0,-25-25 16,25 1-16,-1 24 0,26-25 15,-25 0-15,0 0 0,-1 0 0,1 1 16,0-26-16,-25 25 0,25-24 0,0 24 16,-1-25-16,-24 25 0,25 1 0,-25-26 15,0 25-15,0 0 0,0 1 0,0-1 16,0 0-16,0 0 0,0 0 15,-25 25-15,25 25 16,0 0-16,-24-25 0,24 25 0,-25 0 16,25 24-16,0-24 0,0 25 0,-25-26 15,25 26-15,0-25 0,0 24 0,0 1 16,25-25-16,0 24 0,-25-24 0,24 0 16,-24 0-16,25 0 0,0-1 15,0-24-15,0 25 0,-1-25 0,1 0 16,0 0-16</inkml:trace>
  <inkml:trace contextRef="#ctx0" brushRef="#br0" timeOffset="124312.33">5432 7417 0,'0'24'32,"-25"-24"-17,25 25-15,0 0 16,0 0-16,0 0 15,0-1-15,0 1 0,0 0 0,0 0 16,0 0-16,0-1 0,25 1 16,-25 0-16,25 0 15</inkml:trace>
  <inkml:trace contextRef="#ctx0" brushRef="#br0" timeOffset="124695.76">5482 7169 0,'0'0'0,"-50"0"15,25 0 1,1 0 15,24 24-15,24-24 0,1 0-16,0 0 15,0 0 1,-25-24-16,25 24 0,-25-25 15,0 0 1,-25 0 0,0 25-1,0 0-15,0 0 0,25 25 16</inkml:trace>
  <inkml:trace contextRef="#ctx0" brushRef="#br0" timeOffset="125024.87">5159 7417 0,'-24'0'31,"24"-25"-31,0 0 15,0 50 32,-25-25-47,25 25 16,-25-25-16,25 24 0,0 1 0,-25 0 16,25 0-16,0 0 0,-25-1 0,25 1 15,0 0-15,0 0 0,0 0 16,25-1-16,0 1 0,0 0 15,0 0-15,-1-25 0,1 0 16</inkml:trace>
  <inkml:trace contextRef="#ctx0" brushRef="#br0" timeOffset="125412.87">5779 7317 0,'0'0'0,"0"-24"31,0 48 0,25-24-31,-25 25 16,25-25-16,-25 25 0,25 0 15,-25 0-15,25-1 0,-25 1 0,25 0 16,-25 0-16,0 0 0,0-1 0,0 1 16,0 0-16,0 0 0,0 0 15,0-1-15,0 1 0,0 0 0,-25 0 16,0 0-16,25-1 0,-25 1 15</inkml:trace>
  <inkml:trace contextRef="#ctx0" brushRef="#br0" timeOffset="126312.75">7119 7417 0,'0'-25'32,"-25"25"-32,0 0 15,25-25-15,-24 25 0,-1 0 16,0 0-16,0 0 16,25 25-16,-25-25 0,1 25 15,-1-1-15,0 1 16,25 0-16,-25-25 0,25 25 15,0 0-15,0-1 0,-25-24 0,25 25 16,0 0-16,0 0 16,25-25-16,-25 25 15,25-25-15,0 0 16,-25-25-16,25 25 0,-25-25 0,24 25 16,-24-25-16,25 25 0,-25-25 15,25 25-15,-25-24 0,0-1 16,25 0-16,-25 0 15,25 25 17,-25 25-32,0 0 15,0 0-15,24-25 0,-24 24 16,25 1-16,-25 0 0,25-25 16,-25 25-16,25 0 15,0-25 1,-1-25-1,-24 0 1,25 25-16,-25-25 0,25 0 16,-25 1-16,0-1 15,25 25-15,-25 25 47,25-1-47,-25 1 16,24-25-16,1 25 15,-25 0-15,25-25 0,-25 25 16,25-25 0,-25-25-1,25 0 1,-1 0-16,-24 0 16,25 25-1,-25-24-15,25 48 31,0 1-15,0-25-16,-1 25 0,1-25 16,0 25-16,0-25 15</inkml:trace>
  <inkml:trace contextRef="#ctx0" brushRef="#br0" timeOffset="126796.33">7888 7516 0,'49'-50'32,"-49"25"-32,0 1 15,0-1 1,-24 25 0,-1 0-16,0 0 15,0 0-15,0 0 0,25 25 16,-24-25-16,-1 24 0,0 1 15,25 0-15,-25 0 0,25 0 16,0-1-16,-25 1 0,25 0 16,0 0-16,0 0 15,25-25-15,-25 24 0,25-24 0,-25 25 16,25-25-16,0 0 0,-1 0 16,1-25-16,0 25 15,-25-24-15,25 24 0,-25-25 0,25 0 16,-1 0-16,-24 0 0,25 1 0,-25-1 15,25 0-15,-25 0 0,0 0 0,25-24 16,-25 24-16,0 0 0,0 0 16,0 1-16,0-1 0,0 0 0,-25 25 31,25 25-31,0 0 16,0-1-16,-25 1 0,25 0 15,0 0-15,0 0 0,0-1 0,0 26 16,0-25-16,0 0 0,0 24 0,0-24 15,0 0-15,25 0 0,-25-1 0,25 1 16,-25 0-16,25-25 0,0 25 16,-1 0-16</inkml:trace>
  <inkml:trace contextRef="#ctx0" brushRef="#br0" timeOffset="127145.98">8979 7417 0,'0'0'0,"-25"0"0,25-25 16,-24 25 0,24 25-1,0-1-15,0 1 16,0 0-16,0 0 16,0 0-16,0-1 0,0 1 15,0 0-15,0 0 16,24-25-16,-24 25 0,25-25 15,0 0-15</inkml:trace>
  <inkml:trace contextRef="#ctx0" brushRef="#br0" timeOffset="127479.07">9004 7193 0,'0'0'0,"-50"0"16,26 0-16,24 25 31,0 0-15,0 0-1,24-25 1,1 0-16,0 0 15,0 0 1,-25-25-16,25 25 0,-25-25 16,-25 0-1,0 25 1,25-24-16,-25 24 0,0 0 16</inkml:trace>
  <inkml:trace contextRef="#ctx0" brushRef="#br0" timeOffset="127794.76">9153 7342 0,'0'0'0,"0"25"47,0 0-31,0 0-16,0-1 16,0 1-16,0 0 15,0 0-15,0 0 0,0-1 16,0 1-16,0 0 15,25-25-15,-25 25 16,25-25-16,-1 0 16</inkml:trace>
  <inkml:trace contextRef="#ctx0" brushRef="#br0" timeOffset="128187.59">9203 7193 0,'0'25'31,"0"0"-15,0 0 0,24-25-1,1 0 1,0 0 0,-25-25-16,25 25 0,-25-25 15,0 0-15,0 1 16,0-1-1,-25 25-15,0 0 16,25-25-16,-25 25 31,25 25-31</inkml:trace>
  <inkml:trace contextRef="#ctx0" brushRef="#br0" timeOffset="128515.89">9550 7169 0,'0'0'0,"25"0"62,-25 24-46,24-24-16,-24 25 0,25-25 15,-25 25-15,0 0 0,0 0 0,25-1 16,-25 1-16,0 0 0,0 0 16,0 24-16,0-24 0,0 0 0,0 0 15,0 0-15,0-1 0,-25 1 0,25 0 16,-25 0-16,1 0 0,-1-1 0,0-24 15,0 25-15</inkml:trace>
  <inkml:trace contextRef="#ctx0" brushRef="#br0" timeOffset="129121.03">8706 7293 0,'-24'0'31,"24"24"-15,-25-24-16,25 25 16,-25 0-16,25 0 15,0 0-15,-25-1 0,25 1 16,-25 0-16,25 0 0,0 0 0,-24-1 15,24 1-15,0 0 16,0 0-16,0 0 0,0-1 16,0 1-16,0 0 0,0 0 0,24-25 15,-24 25-15,25-1 0,0 1 0,0-25 16,-25 25-16,25-25 0,-1 25 0,1-25 16,-25 25-16,25-25 0,0 0 15,0 0-15</inkml:trace>
  <inkml:trace contextRef="#ctx0" brushRef="#br0" timeOffset="134428.29">620 5507 0,'-25'0'0,"1"0"32,-1 0 15,25-25-47,-25 25 15,0 0 1,50 0 31,0 0-32,-25-25-15,25 25 0,-1-25 16,1 25-16,0 0 0,0-25 0,0 25 16,-1 0-16,1-24 0,0 24 15,25 0-15,-26-25 0,1 25 0,0 0 16,0 0-16,0 0 15,-1 0-15</inkml:trace>
  <inkml:trace contextRef="#ctx0" brushRef="#br0" timeOffset="134747.65">843 5283 0,'0'-49'31,"0"74"0,0-1-15,0 1-16,0 0 0,0 0 15,0 0-15,0-1 0,0 1 0,-24 0 16,24 25-16,0-26 0,0 26 0,-25-25 16,25 0-16,0 24 0,0-24 0,0 0 15,0 0-15,0-1 0,0 1 0,0 0 16</inkml:trace>
  <inkml:trace contextRef="#ctx0" brushRef="#br0" timeOffset="150078.81">1712 9004 0,'-25'0'0,"25"25"0,0 0 16,-25-25-1,25 25-15,0-1 16,0-48 31,25-1-32,-25 0 1,0 0 0,0 0-16,0 0 15,0 1-15,0-1 16,25 25 109,-25 25-47,0-1-78,0 1 0,0 0 16,0 0-16,-25 0 0,25 0 0,0-1 15,0 1-15,0 0 0,-25 0 0,25 0 16,0-1-16,0 1 0,0 0 0,0 25 15,0-26-15,-25 1 0,25 0 0,0 0 16,0 0-16,0-1 0,0 1 16,0-50 15,0 1-15,0-1-16,0 0 15,0 0-15,0 0 0,0 1 0,0-26 16,0 25-16,0-24 0,0 24 0,25-25 15,-25 25-15,0 1 0,0-26 0,25 25 16,-25-25-16,0 26 0,25-1 0,-25 0 16,0 0-16,24 25 0,-24-25 0,25 25 15,-25-24-15,25 24 0,0 0 16,0 0-16,-1 24 16,1 1-16,0 0 0,-25 25 0,25-26 15,0 26-15,-25-25 0,24 25 0,1-26 16,-25 26-16,25 0 0,0-26 0,-25 26 15,25-25-15,-25 0 0,24 24 16,-24-24-16,25 0 0,-25 0 0,25-1 16,-25 1-16,0 0 15</inkml:trace>
  <inkml:trace contextRef="#ctx0" brushRef="#br0" timeOffset="150304.87">1637 9277 0,'0'0'0,"-74"0"16,49 0 0,50 0 15,-1 0-31,-24-25 15,25 25-15,0 0 0,0 0 0,25-25 16,-26 25-16,26 0 0,-25-24 0,24 24 16,-24 0-16,25 0 0,-25 0 0</inkml:trace>
  <inkml:trace contextRef="#ctx0" brushRef="#br0" timeOffset="150946.18">2580 8855 0,'24'-49'16,"-24"24"0,25 25-16,-25-25 0,0 0 15,0 0-15,0 1 16,0-1-16,0 0 15,-25 25 17,25 25-17,-24-25-15,24 25 16,0-1-16,-25 1 0,25 0 0,0 0 16,-25 0-16,25 24 0,0-24 15,0 0-15,-25 24 0,25-24 0,0 25 16,0 0-16,0-26 0,0 26 0,0-25 15,0 24-15,0-24 0,0 25 0,25-25 16,-25-1-16,0 26 0,25-25 0,-25 0 16,25-1-16,-1 1 0,-24 0 0,25-25 15,0 25-15,-25 0 0,25-25 16</inkml:trace>
  <inkml:trace contextRef="#ctx0" brushRef="#br0" timeOffset="151455.91">2952 8855 0,'0'0'16,"-25"-25"-1,0 50 1,0-25 0,25 25-16,-24 0 15,24 0-15,-25-25 16,25 24-16,-25 1 16,25 0-16,0 0 15,0 0-15,25 0 16,0-25-16,-25 24 15,24-24-15,1 0 0,0 25 16,0-25-16,0 0 0,-25 25 0,24-25 16,1 0-16,0 25 0,0-25 0,0 0 15,-25 25-15,24-25 0,1 24 0,-25 1 16,25-25-16,-25 25 0,0 0 16,0 0-1,-25-25-15,0 24 16,1-24-16,-1 0 0,0 0 0,0 25 15,0-25-15,1 0 0,-1 0 0,0 0 16,0 0-16,0 0 0,1 0 0,-1-25 16,0 25-16,0 0 0,25-24 15,-25 24-15,25-25 0</inkml:trace>
  <inkml:trace contextRef="#ctx0" brushRef="#br0" timeOffset="151815.31">3324 9128 0,'25'0'32,"-1"0"15,1 0-32,0 0-15,0-25 0,0 25 16,-1 0-16,1 0 0,0 0 15,0 0-15,0 0 0,-1-24 0,1 24 16,0 0-16,0 0 0,0 0 16</inkml:trace>
  <inkml:trace contextRef="#ctx0" brushRef="#br0" timeOffset="152052.41">3547 8880 0,'0'0'0,"0"-25"16,0 50 15,0 0-31,0 0 0,0-1 16,0 1-16,-25 0 0,25 0 15,0 0-15,0 0 0,0-1 0,0 1 16,0 0-16,0 25 0,25-26 0,-25 1 16,0 0-16,0 0 0,25 0 0</inkml:trace>
  <inkml:trace contextRef="#ctx0" brushRef="#br0" timeOffset="152567.73">4242 9054 0,'0'0'0,"24"-50"16,-24 25-16,0 0 15,0 1-15,0-1 16,-24 25-16,24-25 0,-25 25 0,0-25 15,0 25-15,0 0 16,1 0-16,-1 0 0,0 0 0,25 25 16,-25-25-16,0 25 0,1-25 0,24 25 15,-25-25-15,0 24 0,25 1 0,0 0 16,-25 0-16,25 0 0,0 0 16,0-1-16,0 1 0,0 0 15,0 0-15,25 0 16,0-25-16,0 0 15,-1 0-15,1 0 16,0-25-16,0 0 16,0 25-16,-1-25 0,-24 0 0,25 25 15,-25-24-15,25-1 0,0 0 16,-25 0-16,0 0 0,25 25 16,-1 25 15,-24 0-31,25-25 0,-25 25 15,25 0-15,-25-1 0,25-24 16,-25 25-16,25-25 0,-1 25 16,1-25-16,0 0 15,0 0-15</inkml:trace>
  <inkml:trace contextRef="#ctx0" brushRef="#br0" timeOffset="152903.93">4539 8582 0,'0'0'0,"0"-49"16,0 24-16,0 0 0,0 0 16,-25 25-16,25-24 0,0-1 15,25 25 1,-25 25-1,25-25-15,-25 24 0,25 1 16,-25 0-16,25 0 0,-25 0 0,24-1 16,-24 26-16,25-25 0,-25 0 0,25 24 15,-25-24-15,0 25 0,25-26 0,-25 26 16,25-25-16,-25 0 0,0 24 0,0-24 16,0 0-16,0 25 0,0-26 15,0 1-15,0 25 0,0-25 0,-25-1 16,25 1-16,0 0 0,-25 0 0,25 0 15,-25-1-15,25 1 0,-25-25 0,25 25 16</inkml:trace>
  <inkml:trace contextRef="#ctx0" brushRef="#br0" timeOffset="154144.69">1414 9798 0,'0'-25'16,"-25"25"-16,25 25 94,25-25-32,0 0-62,-1 0 16,1 0-16,0 0 0,0 0 15,0 0-15,-1 0 0,1 0 16,0 0-16,0 0 0,0 0 0,0 0 16,-1 0-16,1 0 0,25 0 0,-25 0 15,-1 0-15,1 0 0,0 0 0,0 0 16,0 0-16,-1 0 0,26 0 15,-25 0-15,0 0 0,-1 0 0,1 0 16,25 0-16,-25 0 0,24 0 0,-24 0 16,25-25-16,-1 25 0,1 0 0,-25 0 15,24-25-15,1 25 0,-25 0 0,24 0 16,1 0-16,-25 0 0,24 0 0,1-25 16,-25 25-16,24 0 0,1 0 15,-25 0-15,24 0 0,1 0 0,-25 0 16,24 0-16,-24 0 0,25 0 0,-1 0 15,-24 0-15,25 0 0,-25-24 0,24 24 16,-24 0-16,0 0 0,24 0 0,-24 0 16,0 0-16,0 0 0,24 0 0,-24-25 15,0 25-15,0 0 0,25 0 0,-26 0 16,1 0-16,25 0 0,-25-25 0,-1 25 16,1 0-16,25 0 0,-25 0 0,-1 0 15,1 0-15,0 0 0,25 0 0,-26-25 16,1 25-16,0 0 0,0 0 15,0 0-15,24 0 0,-24 0 0,0-25 16,0 25-16,-1 0 0,1 0 0,25 0 16,-25-24-16,-1 24 0,1 0 0,0 0 15,0 0-15,0 0 0,-1 0 0,1 0 16,0 0-16,0 0 16,0-25-16,-1 25 15,1 0-15,0 0 0,0 0 16,0 0-16</inkml:trace>
  <inkml:trace contextRef="#ctx0" brushRef="#br0" timeOffset="156871.76">5060 9079 0,'-25'0'0,"1"0"31,48 0 47,1 0-78,0 0 16,0 0-16,0-25 0,-1 25 0,1 0 15,0 0-15,0-25 0,24 25 0,-24 0 16,0 0-16,0 0 0,0 0 0,-1 0 16,1 0-16,0 0 0,0 0 0,0 0 15,-1 0-15</inkml:trace>
  <inkml:trace contextRef="#ctx0" brushRef="#br0" timeOffset="157163.99">5333 8930 0,'-25'-50'31,"0"25"-31,25 50 32,0 0-17,0 0-15,0-1 0,0 1 16,0 0-16,0 0 0,0 25 0,0-26 15,0 1-15,0 0 0,0 0 0,0 0 16,0-1-16,0 1 0</inkml:trace>
  <inkml:trace contextRef="#ctx0" brushRef="#br0" timeOffset="157475.16">5829 8830 0,'0'0'16,"0"-24"-1,0 48 32,0 1-47,0 0 16,0 0-16,0 0 0,0-1 15,0 1-15,0 0 0,0 0 0,0 0 16,0 0-16,0-1 0,0 1 16,0 0-16,0 0 0,0 0 0</inkml:trace>
  <inkml:trace contextRef="#ctx0" brushRef="#br0" timeOffset="158056.78">5829 8880 0,'-25'-74'16,"25"49"-16,0 0 0,0 0 15,0 0-15,0 1 16,0-1-16,25 25 16,-25-25-16,25 25 0,0-25 15,0 25-15,-1 0 16,1 0-16,0 0 0,0 0 16,0 0-16,-1 25 0,1-25 15,-25 25-15,25-25 0,-25 25 0,25-1 16,-25 1-16,0 0 0,0 0 15,-25 0-15,0-1 0,0 1 16,1 0-16,-1-25 0,0 25 16,0-25-16,0 0 0,1 25 0,-1-25 15,0 0-15,50 0 47,0 0-47,-1 0 0,1 0 0,0 0 16,0 0-16,0 0 0,-1 0 15,1 0-15,0 0 0,0 0 16,0 24-16,-1 1 0,1 0 16,-25 0-16,25-25 15,-25 25-15,0 0 0,0-1 16,-25-24-16,25 25 16,-25 0-16,1-25 0,24 25 15,-25-25-15,0 0 0,0 0 0,0 25 16,1-25-16,-1 0 0,0 0 0,0 0 15,0 0-15,1 0 0,-1 0 16,0 0-16,0 0 0,0 0 0,0 0 16,25-25-16</inkml:trace>
  <inkml:trace contextRef="#ctx0" brushRef="#br0" timeOffset="158713.03">6474 8905 0,'0'0'0,"25"-25"15,-25 50 48,0 0-47,0-1-16,0 1 15,0 0-15,0 0 0,0 0 16,0 0-16,0-1 0,0 1 15,0 0-15,0 0 0,25 0 16,-1-1-16,1-24 16,0 0-16,0 0 0,-25-24 15,25 24-15,-25-25 0,24 0 16,-24 0-16,25 0 0,-25 1 16,0-1-16,0 0 0,0 0 15,0 0-15,0 0 0,0 1 16,25 24-1,0 0 1,0 24 0,-1 1-16,1 0 15,0 0-15,0 0 0,0 0 16,0-1-16,-1-24 16,-24 25-16,25-25 0,0 0 0,0 0 15,0 0-15,-1 0 16,-24-25-16,25 25 0,-25-24 0,25 24 15,-25-25-15,25 0 0,-25 0 0,0 0 16,0 0-16,0 1 16,0-1-16,0 0 0,-25 0 0,25 0 15,-25 25-15,25-24 0,-25-1 0,1 25 16,24-25-16,-25 25 0</inkml:trace>
  <inkml:trace contextRef="#ctx0" brushRef="#br0" timeOffset="159871.57">4812 9550 0,'-25'0'15,"25"25"-15,25-25 32,0 0 30,0 0-62,0 0 16,-1 0-1,1 0-15,0 0 16,0 0-16,0 24 16,-1-24-16,1 0 15,0 0-15,0 0 0,0 0 16,-1 0-16,1 0 0,0 0 16,0 0-16,0 0 0,-1 0 15,1 0-15,0 0 0,0 0 0,0 0 16,-1 0-16,1 0 0,0 0 15,0 0-15,0 0 0,-1 0 16,26 0-16,-25 0 0,0 0 0,-1-24 16,1 24-16,0 0 0,0 0 0,0 0 15,-1 0-15,1-25 0,0 25 0,0 0 16,0 0-16,0 0 0,-1 0 0,26 0 16,-25 0-16,0 0 0,-1 0 0,1 0 15,25 0-15,-25 0 0,-1 0 0,1 0 16,0-25-16,25 25 0,-26 0 0,1 0 15,0 0-15,0 0 0,0 0 0,-1 0 16,26 0-16,-25 0 0,0 0 16,-1 0-16,1 0 0,0-25 0,0 25 15,0 0-15,-1 0 0,1 0 0,0 0 16,0 0-16,0 0 0,-1 0 16,1 0-16,0 0 0,0 0 15,0-25-15,0 25 0,-1 0 0,1 0 16,0 0-16,0 0 0,0 0 0,-1 0 15,26-24-15,-25 24 0,0 0 0,-1 0 16,1 0-16,0 0 0,0 0 0,0 0 16,-1 0-16,1 0 0,0 0 15,0 0-15,0 0 16,-1 0-16,1 0 0,0 0 16,0 0-16,0 0 0,-1 0 15,1 0-15</inkml:trace>
  <inkml:trace contextRef="#ctx0" brushRef="#br0" timeOffset="161163.62">1885 10344 0,'0'-50'16,"0"25"-16,0 0 16,0 1-1,0-1 1,0 50 46,-25-25-62,25 24 16,-24-24-16,24 25 0,-25-25 16,25 25-16,-25-25 0,25 25 15,-25 0-15,25-1 16,0 1-1,25-25 1,-25 25 0,25-25-16,0 0 0,-1 0 15,1 25-15,0-25 16,-25 25-16,25-25 16,-25 24-16,25-24 0,-25 25 15,24 0-15,-24 0 16,0 0-16,0-1 15,0 1 1,-24 0-16,-1 0 16,0-25-16,0 25 15,0-25-15,1 0 0,-1 0 16,0 0-16,0 0 0,0 0 16,1 0-16,-1-25 0,0 25 15,0-25-15,0 25 16,25-25-16</inkml:trace>
  <inkml:trace contextRef="#ctx0" brushRef="#br0" timeOffset="161504.41">2232 10517 0,'0'-25'32,"25"25"30,0 0-46,0 0-16,0 0 15,-1-24-15,1 24 0,0 0 16,0 0-16,0 0 0,-1-25 0,1 25 16,0 0-16,0 0 0,0-25 15,-1 25-15,1 0 0,-25-25 16,25 25-16</inkml:trace>
  <inkml:trace contextRef="#ctx0" brushRef="#br0" timeOffset="161746.76">2456 10294 0,'0'0'16,"0"-25"-1,-25 25-15,0-25 16,0 25 0,25 25-16,0 0 0,0 0 15,0 0-15,0-1 16,0 1-16,0 0 0,0 0 16,0 0-16,0-1 0,25 1 0,-25 0 15,0 0-15,25 0 0,-25-1 0,0 1 16</inkml:trace>
  <inkml:trace contextRef="#ctx0" brushRef="#br0" timeOffset="162236.01">2927 10443 0,'0'0'0,"25"-25"0,0-49 15,-25 49 1,0 0-16,0 0 0,0 0 16,0 1-16,-25-1 15,0 25-15,0 0 16,0 0 0,1 0-16,-1 0 0,25 25 0,-25-25 15,0 24-15,25 1 0,-25-25 0,1 25 16,24 0-16,-25 0 0,25 24 0,-25-24 15,25 0-15,0 0 0,-25-1 16,25 1-16,0 0 0,0 0 0,0 0 16,0-1-16,25 1 0,0-25 0,0 0 15,-1 0-15,1 0 16,0 0-16,-25-25 0,25 25 0,0-24 16,-1-1-16,-24 0 0,25 0 15,0 0-15,-25 1 0,0-1 16,25 0-16,-25 0 0,0 0 0,25 1 15,-25-1-15,24 0 16,1 25-16,0 0 31,-25 25-31,0 0 0,25-1 16,-25 1-16,25 0 0,-25 0 0,24-25 16,-24 25-16,25-1 0,-25 1 0,25 0 15</inkml:trace>
  <inkml:trace contextRef="#ctx0" brushRef="#br0" timeOffset="163060.93">1612 10120 0,'0'0'0,"25"-49"16,0 49 0,-25-25-16,0 0 31,-25 25-16,25-25 32,0 50 0,-25 0-31,0 0-1,1 0-15,24-1 0,0 1 16,-25-25-16,25 25 0,-25 0 0,25 0 16,-25 24-16,25-24 0,0 0 0,0 24 15,-25-24-15,25 25 0,0-1 0,0-24 16,0 25-16,0-1 0,0-24 0,25 0 16,-25 25-16,25-26 0,-25 1 0,25 0 15,0 0-15,-25 0 0,24-1 0,1-24 16,-25 25-16,25-25 0,0 25 15,0-25-15,0 0 16,-25 25-16,24-25 16</inkml:trace>
  <inkml:trace contextRef="#ctx0" brushRef="#br0" timeOffset="163798.23">3398 10071 0,'-25'0'16,"1"-25"-16,-1 25 15,0 0-15,25-25 16,-25 25-16,50 0 63,0 0-48,0 0-15,-1 0 16,-24 25-16,25-25 0,0 0 15,-25 25-15,25-25 0,-25 25 0,25-25 16,-25 24-16,24 1 0,1 0 16,-25 0-16,25 0 0,-25-1 15,25 1-15,-25 0 0,0 25 0,0-26 16,0 1-16,0 0 0,0 0 0,0 24 16,0-24-16,-25 0 0,25 0 0,-25 0 15,25-1-15,-25 1 0,25 0 0,-24-25 16,-1 25-16,25 0 0,-25-1 0,0 1 15,0 0-15,1 0 16,24 0-16,24-25 16</inkml:trace>
  <inkml:trace contextRef="#ctx0" brushRef="#br0" timeOffset="164288.26">3820 9897 0,'0'0'15,"50"-25"1,-50 0-16,24 25 15,-24 25 17,25-25-32,-25 25 15,0 0-15,25-25 16,-25 25-16,0-1 0,0 1 16,0 0-1,0 0-15,-25-25 16,0 0-16,25 25 0,-24-25 15,-1 25-15,0-25 16,25 24-16,-25-24 0,0 0 16,25 25-1,25-25-15,0 0 16,0 0-16,0 0 16,-1-25-16,1 25 0,25 0 0,-25-24 15,-1 24-15,1-25 0,0 25 0,0 0 16,0-25-16,-1 25 0,1 0 0,0 0 15</inkml:trace>
  <inkml:trace contextRef="#ctx0" brushRef="#br0" timeOffset="164747.69">4663 10294 0,'-25'0'16,"25"25"-16,-24-25 16,-1 0-16,25 25 15,-25-25 1,50 0 15,0 0-15,-1 0-16,1 0 0,0 0 15,0-25-15,0 25 0,-1 0 0,1-25 16,25 25-16,-25 0 0,0 0 0,-1 0 16,1 0-16,0 0 0,0-25 0,0 25 15,-1 0-15</inkml:trace>
  <inkml:trace contextRef="#ctx0" brushRef="#br0" timeOffset="165003.97">4812 10170 0,'0'-50'15,"0"26"1,-25 24 0,25 24-1,0 1 1,-25 0-16,25 0 0,0 0 16,0-1-16,0 26 0,0-25 0,0 0 15,0 24-15,25-24 0,-25 0 0,25 24 16,-25-24-16,25 0 0</inkml:trace>
  <inkml:trace contextRef="#ctx0" brushRef="#br0" timeOffset="165988.22">5705 10294 0,'0'-50'32,"0"26"-32,0-1 15,0 0 17,0 0 77,0 0-109,0 1 16,0-1-1,0 0 16,-25 25-15,25 25 0,-25 0-1,25-1-15,0 1 16,-24-25-16,24 25 0,0 0 0,0 0 16,0-1-16,0 1 0,0 0 15,0 0-15,0 0 0,24-1 16,-24 1-16,25 0 0,0 0 15,0-25-15,0 25 16,-1-25-16,1 0 16,0 0-16,0-25 15,0 0-15,-25 0 0,25 25 16,-25-25-16,0 1 0,24-1 0,-24 0 16,0 0-16,0 0 0,0 1 15,0-1 1,0 50 15,0-1-15,0 1-16,25 0 15,0 0-15,0 0 16,-25-1-16,25-24 0,-1 0 0,1 25 16,0-25-16,0 25 0,0-25 15,-1 0-15,1 0 0,0 0 16,0-25-16,0 25 0,-25-25 0,24 1 15,1 24-15,0-25 0,-25 0 0,25 25 16,-25-25-16,0 0 0,0 1 0,0-1 16,-25 0-16,25 0 0,-25 25 0,25-25 15,-25 1-15,1-1 0,-1 25 0,0-25 16,0 0-16,0 25 0,1 0 16,24 25-1</inkml:trace>
  <inkml:trace contextRef="#ctx0" brushRef="#br0" timeOffset="166525.87">6573 9798 0,'0'0'0,"25"-25"16,-25 0-16,25 25 15,-25-25-15,25 25 16,-1 0 15,1 25 0,-25 0-15,0 0 0,0 0-1,0-1 1,0 1-16,-25-25 16,1 25-16,-1 0 15,0-25-15,0 25 16,0-25-16,1 24 0,-1-24 15,0 25 1,50-25 0,0 0-16,-1 0 15,1 0-15,0 0 0,0 0 16,0 0-16,-1 0 0,-24-25 0,25 25 16,0 0-16,0 0 0,0 0 0,-1-24 15,1 24-15,0 0 0,0 0 0,0 0 16,-25-25-16,25 25 15</inkml:trace>
  <inkml:trace contextRef="#ctx0" brushRef="#br0" timeOffset="193968.16">3001 6871 0,'0'0'0,"-74"-50"0,24 25 0,1-24 16,-1-1-16,25 25 0,1-24 0,-1-1 15,0 1-15,25 24 0,-25-25 0,25 25 16,0-24-16,0 24 0,-25 0 0,25 0 16,0 1-16</inkml:trace>
  <inkml:trace contextRef="#ctx0" brushRef="#br0" timeOffset="197196.99">198 1612 0,'0'-25'0,"0"1"16,0-1-1,0 0 1,0 0 0,-24 25 30,-1 0-46,0 0 16,0 25 15,25 0-31,0 0 16,-25-25-16,25 24 0,0 1 0,0 0 16,0 0-16,0 0 0,0 0 0,0-1 15,0 1-15,0 0 0,0 0 0,0 24 16,0-24-16,0 0 0,0 25 0,0-26 15,0 1-15,-24 0 0,24 0 16,0 0-16,0-1 0,0 1 0,0 0 16,-25 0-16,25 0 0,25-1 15,-25 1-15</inkml:trace>
  <inkml:trace contextRef="#ctx0" brushRef="#br0" timeOffset="197477.31">174 1736 0,'0'0'0,"0"-24"0,-25-1 15,25 0-15,0 0 16,0 0-16,-25 25 16,25-25-1,25 25 16</inkml:trace>
  <inkml:trace contextRef="#ctx0" brushRef="#br0" timeOffset="198043.75">174 546 0,'0'0'0,"0"-50"31,0 25-31,24 25 31,-24 25-31,0 0 16,0 0 0,0 0-1,0-1-15,0 1 16,0 0-16,0 0 0,0 0 16,0-1-16,0 1 0,0 0 0,0 0 15,0 0-15,0-1 16,0 1-16,0 0 0,0 0 15,0 0-15</inkml:trace>
  <inkml:trace contextRef="#ctx0" brushRef="#br0" timeOffset="198307.83">174 521 0,'-25'-25'15,"25"0"1,25 25 15,-25-25-15,24 25-16,1 0 0,-25-24 15,25 24-15,0-25 0,0 25 16,-25-25-16,24 25 0,1-25 0,0 0 16,0 1-16</inkml:trace>
  <inkml:trace contextRef="#ctx0" brushRef="#br0" timeOffset="198549.69">99 645 0,'0'0'0,"75"-25"32,-51 25-32,-24-25 0,25 25 15,0-24 1,0 24-16,0-25 15,-1 25-15,1 0 16,-25-25-16,25 25 0</inkml:trace>
  <inkml:trace contextRef="#ctx0" brushRef="#br0" timeOffset="198897.28">521 298 0,'0'0'0,"0"-25"31,0 50 16,0-1-47,0 1 16,-25 0-16,25 0 0,0 0 15,0 24-15,-25-24 0,25 0 0,0 0 16,0 0-16,-25 24 0,25-24 0,0 0 16,0 0-16,0-1 0,0 1 15,0 0-15,0 0 0,0 0 16,0-1-16,25-24 0,-25 25 0,25 0 15,0 0-15</inkml:trace>
  <inkml:trace contextRef="#ctx0" brushRef="#br0" timeOffset="199319.84">695 422 0,'0'0'0,"0"-25"15,-25 50 17,0-1-32,25 1 15,-25-25-15,25 25 16,0 0-16,-25-25 15,25 25-15,25 0 16,0-25 0,0 0-1,0 0-15,-1 0 0,1 0 16,0 0-16,0 0 16,0 0-16,-25 24 15,24-24-15,-24 25 0,0 0 16,-24 0-1,-1-25-15,0 25 16,0-25-16,0 24 16,1-24-16,-1 0 0,0 0 15,0 0-15</inkml:trace>
  <inkml:trace contextRef="#ctx0" brushRef="#br0" timeOffset="199675.76">819 198 0,'0'-74'31,"0"49"-31,0 50 16,24-25-1,1 25-15,-25 0 16,25-25-16,0 24 0,0 1 0,-1 0 16,1 0-16,-25 0 0,25 24 0,0-24 15,0 0-15,-25 0 0,24-1 0,1 1 16,-25 0-16,0 0 0,25 0 0,-25 0 16,0-1-16,0 1 0,0 0 0,-25 0 15,25 0-15,-25-1 0,1 1 0,-1 0 16,0 25-16,0-26 0,0 1 0,1 0 15,-1-25-15,0 25 0,0 0 0,0-1 16,1-24-16,24 25 0,-25-25 16,25 25-16</inkml:trace>
  <inkml:trace contextRef="#ctx0" brushRef="#br0" timeOffset="199976.23">1265 471 0,'25'-25'62,"0"1"-46,-1 24-16,1 0 15,0-25-15,0 25 16,0 0-16,-1 0 0,1 0 16,0 0-16</inkml:trace>
  <inkml:trace contextRef="#ctx0" brushRef="#br0" timeOffset="200187.75">1315 595 0,'0'0'0,"24"0"47,1 0-32,-25-24-15,25 24 0,0 0 16,0-25-16,-1 25 0,1-25 16,0 25-16,0 0 0,0 0 0,-1 0 15</inkml:trace>
  <inkml:trace contextRef="#ctx0" brushRef="#br0" timeOffset="-198673.63">9525 9277 0,'0'-25'16,"0"0"-16,0 1 15,0-1-15,0 0 0,0 0 16,0 0 0,-25 1-16,0-1 15,1 25 1,24-25-16,-25 25 0,0 0 15,0 0-15,0 0 16,1 0-16,-1 0 0,0 0 16,0 25-16,0-25 0,25 25 15,-24-1-15,-1 1 0,0 0 0,25 0 16,-25 0-16,0-1 0,25 1 0,-24 0 16,24 0-16,0 0 0,0-1 0,0 1 15,24 0-15,-24 0 16,25-25-16,0 0 0,0 0 0,0 0 15,-1 0-15,1 0 0,0-25 16,0 0-16,0 25 0,-1-25 16,1 25-16,0-24 0,0-1 0,0 0 15,-1 0-15,-24 0 0,25 25 0,-25-24 16,25-1-16,-25 0 0,25 25 0,-25-25 16,0 50 30,0 0-46,0 0 16,25-1-16,-25 1 0,24-25 0,-24 25 16,0 0-16,25 0 0,-25-1 15,25-24-15,0 25 0,0-25 16</inkml:trace>
  <inkml:trace contextRef="#ctx0" brushRef="#br0" timeOffset="-198348.49">9897 9128 0,'25'0'63,"0"0"-47,-1 0-1,1 0-15,0 0 0,0 0 16,0-25-16,0 25 15,-1 0-15,1 0 0,0-24 16</inkml:trace>
  <inkml:trace contextRef="#ctx0" brushRef="#br0" timeOffset="-198115.12">9947 9327 0,'0'0'0,"24"0"31,1 0-15,0 0 0,0 0-16,0-25 0,0 25 0,-1 0 15,1 0-15,0 0 16,0 0-16,-25-25 0,25 25 0</inkml:trace>
  <inkml:trace contextRef="#ctx0" brushRef="#br0" timeOffset="-197740.82">10567 9029 0,'25'-50'16,"-25"25"-1,0 1-15,0-1 16,0 0-16,0 0 15,0 50 32,0 0-47,0 0 0,0-1 16,0 1-16,0 0 0,0 0 0,0 0 16,0 0-16,0-1 0,0 26 0,0-25 15,0 0-15,0-1 0,0 1 16,0 0-16,0 0 0</inkml:trace>
  <inkml:trace contextRef="#ctx0" brushRef="#br0" timeOffset="-197457.08">10964 9153 0,'0'0'0,"24"0"16,-24 25 15,0 0-31,0-1 16,0 1-16,0 0 0,-24 0 15,24 0-15,0-1 0,0 1 0,0 25 16,-25-25-16,25-1 0</inkml:trace>
  <inkml:trace contextRef="#ctx0" brushRef="#br0" timeOffset="-196457.1">11584 8979 0,'0'0'0,"0"-25"0,0 1 31,-25 24-15,25 24 31,0 1-32,0 0 1,0 0-16,0 0 16,-25 0-16,25-1 0,0 1 15,0 0-15,0 0 0,0 0 16,0-1-16,25-24 0,0 25 16,0-25-1,-1 0-15,1 0 16,0 0-16,-25-25 0,25 25 0,0-24 15,-1-1-15,1 25 0,-25-25 16,25 0-16,-25 0 0,25 25 0,-25-24 16,0-1-16,25 25 0,-25-25 0,0 0 15,0 0 1,0 50 15,0 0-15,24-25-16,-24 25 0,25-25 0,-25 25 15,25-1-15,-25 1 0,25-25 16,0 25-16,-1 0 0,1-25 16,0 25-16,0-25 0,0 0 15,-1 0-15,1 0 16,-25-25-16,25 25 0,-25-25 0,0 0 16,25 0-16,-25 1 0,0-1 0,0 0 15,0 0-15,0 0 0,0 0 16,-25 1-16,25-1 0,-25 25 0,25-25 15,-25 25-15</inkml:trace>
  <inkml:trace contextRef="#ctx0" brushRef="#br0" timeOffset="-196193.8">12551 8954 0,'25'0'16,"0"0"-1,0 0 1,-1 0-16,1 0 15,0 0-15,0 0 0,0 0 16,-1 0-16,1 0 0,0 0 16</inkml:trace>
  <inkml:trace contextRef="#ctx0" brushRef="#br0" timeOffset="-196013.28">12626 9153 0,'0'0'0,"0"25"16,24-25-1,1 0 1,0 0-16,0-25 16,0 25-16,-1 0 0,1 0 0,0 0 15,0-25-15</inkml:trace>
  <inkml:trace contextRef="#ctx0" brushRef="#br0" timeOffset="-195281.93">13196 8806 0,'25'-25'32,"-25"0"-17,25 25 1,0 0 0,-1 0-16,1-25 15,0 25-15,0 0 16,0 0-16,-1 0 15,-24 25-15,25-25 0,-25 25 16,25-25-16,-25 25 0,25-25 16,-25 24-16,0 1 0,0 0 0,0 0 15,0 0-15,0-1 0,0 1 16,-25 0-16,0 0 0,25 0 16,-25 0-16,1-25 0,24 24 0,-25-24 15,0 25-15,0 0 0,0 0 16,1-25-16,-1 0 0,0 25 15,0-25-15,0 0 0,25 24 16,-25-24-16,1 0 16,48 0 62,-24-24-78,25 24 15,-25-25-15,25 25 0,0-25 16,0 25-16,0 0 0,-25-25 16,24 25-16,1 0 0,0 0 15,0 0-15,0 0 0,-1 0 16,1 0-16,0 0 0,0 25 16,0-25-16,-1 25 0,1-25 15,-25 25-15,25-25 0,0 24 0,0-24 16,-1 25-16,1-25 15,0 0-15,-25 25 0,25-25 16,0 0-16,-1-25 16,1 25-16,0-25 15,0 1-15,0-1 16,-25 0 0</inkml:trace>
  <inkml:trace contextRef="#ctx0" brushRef="#br0" timeOffset="-192056.4">13519 8880 0,'-25'0'110,"0"0"-95,0 0 1,25 25 0,-25-25-16,1 0 15,24 25-15,-25-25 16,0 0-16,25 24 16,-25-24-1,0 0 1,1 0 15,24 25-31,-25-25 16,0 0-1,0 0 1,0 0 0,25-25 30,-25 25-30,25-24-16,0-1 16,0 0-1,0 0-15,25 25 16,-25-25-16,25 25 16,-25-24-16,25 24 0,-25-25 15,25 0-15,0 25 16,-1 0-1,-24-25-15,25 25 0,0 0 16,0 0 0,0 0-16,-1 0 15,1 0 1,-25 25 0,25-25-16,-25 25 0,0 0 15,0-1 1,25-24-16,-25 25 0,0 0 15,0 0 1,0 0 0,0-1-16,0 1 15,0 0 1,0 0 0,-25 0-1,0 0 1,0-1-1,1-24 1,24 25-16,-25-25 16,25 25-1,-25-25-15,25 25 16,-25-25-16,0 0 16,1 25-1,-1-25-15,0 0 16,0 0-1,0 0 1,25-25-16,-25 25 0,1 0 16,24-25-16,-25 0 15,25 0 1,0 1 0,25 24-16,-1-25 15,1 25 1,0 0-16,0 0 15,0 0-15,0 0 16,-1 25-16,1-25 16,-25 24-16,25-24 0,0 25 15,0 0-15,-1 0 16,1 0-16,0-1 16,0-24-1,0 0-15,-25 25 0,24-25 0,1 0 16,0 0-16,0 0 15,0 25 1,-1-25 0,1 0-16,0 25 15,0-25 1,0 0-16,-1 0 16,1 0-16,0 0 15,0 0-15,0 0 16,-1 0-1,1 0-15,0 0 16,-25-25 0</inkml:trace>
  <inkml:trace contextRef="#ctx0" brushRef="#br0" timeOffset="-187598.83">1885 11733 0,'0'-25'0,"0"0"15,0 0 1,0 50 46,0 0-46,0 0-16,0-1 16,0 1-16,-25 0 15,25 0-15,0 0 0,0-1 16,0 1-16,-24 0 0,24 0 15,0 0-15,0-1 16,0 1-16,0 0 0,-25 0 16,25 0-16,0-1 15,0 1-15,0 0 16,0-50 31,0 0-32,0 1 1,0-1-16,0 0 0,0 0 16,0 0-16,0 1 0,0-26 0,0 25 0,0 0 15,0 1-15,25-1 0,-25-25 16,24 25-16,-24 1 0,0-1 0,25 0 16,-25 0-16,0 0 0,25 25 15,-25-24-15,25 24 16,-25 24-1,25-24-15,-25 25 16,24 0-16,1 0 0,-25 0 16,25-1-16,-25 1 0,0 0 15,25-25-15,-25 25 0,0 0 0,25-1 16,-25 1-16,0 0 0,24-25 16,-24 25-16,0 0 0,25-1 0,-25 1 15,25 0-15,-25 0 0,0 0 16,25-1-16,-25 1 15,0 0-15</inkml:trace>
  <inkml:trace contextRef="#ctx0" brushRef="#br0" timeOffset="-187369.45">1860 12055 0,'0'-25'15,"25"25"1,-25-25 0,25 25-16,0 0 0,-25-24 0,25 24 15,-1-25-15,26 25 0,-25-25 0,0 25 16,24 0-16,-24-25 0</inkml:trace>
  <inkml:trace contextRef="#ctx0" brushRef="#br0" timeOffset="-186995.92">2604 11361 0,'0'0'0,"25"-50"16,-50 75 15,1 0-16,24-1-15,0 1 0,-25 0 16,25 0-16,0 0 0,0-1 0,0 1 16,0 25-16,0-25 0,0-1 0,0 1 15,0 0-15,0 0 0,0 24 0,0-24 16,0 0-16,0 0 0,0 0 0,0-1 16,0 1-16,0 0 0,25 25 0,-1-26 15,-24 1-15,25 0 0,0 0 16</inkml:trace>
  <inkml:trace contextRef="#ctx0" brushRef="#br0" timeOffset="-186515">2952 11609 0,'25'-50'32,"-50"50"-1,0 0-31,25 25 16,-25-25-16,25 25 0,-25-25 15,25 24-15,0 1 0,-24-25 0,24 25 16,0 0-16,-25 0 15,25-1-15,0 1 16,25-25 0,-1 0-16,1 0 15,0 0-15,0 25 0,0-25 16,-1 0-16,1 0 0,0 0 0,0 25 16,0-25-16,-1 0 15,1 25-15,0-1 0,-25 1 16,0 0-1,0 0 1,-25-25-16,0 25 0,1-25 0,-1 0 16,0 24-16,0-24 0,0 0 0,1 0 15,-26 25-15,25-25 0,0 0 0,1 0 16,-1 0-16,0 0 0,0-25 16,25 1-16</inkml:trace>
  <inkml:trace contextRef="#ctx0" brushRef="#br0" timeOffset="-186105.22">3547 11782 0,'0'25'31,"25"-25"-15,0-25-1,-1 25 1,1 0-16,0-25 0,0 25 16,0 0-16,0-24 15,-1 24-15,1 0 0,0 0 16,0 0-16,0 0 15</inkml:trace>
  <inkml:trace contextRef="#ctx0" brushRef="#br0" timeOffset="-185836.8">3646 11609 0,'0'0'0,"0"-25"15,-25 50 17,25-1-17,0 1-15,0 0 0,0 0 0,0 0 16,0-1-16,0 1 0,0 0 15,0 0-15,0 0 0,0-1 0,25-24 0,-25 25 16,25 0-16,-25 0 0</inkml:trace>
  <inkml:trace contextRef="#ctx0" brushRef="#br0" timeOffset="-185308.88">4291 11708 0,'0'0'0,"25"0"0,0-50 15,-25 25 1,0 1-1,-25 24-15,0-25 16,0 25-16,1 25 16,-1-25-16,25 24 0,-25-24 15,0 25-15,0-25 0,25 25 0,-24-25 16,-1 25-16,0 0 0,25-1 16,-25-24-16,25 25 0,0 0 0,0 0 15,0 0-15,0-1 16,25-24-1,-25 25-15,25-25 0,0 0 16,-1 0-16,-24-25 0,25 25 16,0-24-16,0-1 0,0 25 15,-25-25-15,24 0 0,1 25 0,-25-25 16,25 1-16,-25-1 0,25 0 16,-25 0-16,25 25 15,-25-25-15,24 25 16,-24 25-1,25-25-15,-25 25 0,25-25 16,-25 25-16,25-25 0,-25 25 0,25-25 16,-25 24-16,24-24 15</inkml:trace>
  <inkml:trace contextRef="#ctx0" brushRef="#br0" timeOffset="-184896.38">4564 11237 0,'0'0'0,"0"-25"31,25 25 1,-25 25-32,25-25 0,-25 24 15,24-24-15,-24 25 0,25 0 0,0 0 16,-25 0-16,0-1 0,25 1 16,-25 0-16,25 0 0,-25 0 15,0-1-15,24 1 0,-24 0 0,0 0 16,25 0-16,-25-1 0,0 1 0,0 0 15,0 0-15,0 0 0,0-1 16,0 1-16,0 0 0,0 0 16,-25 0-16,25-1 0,0 1 0,-24 0 15,-1 0-15,25 0 0,-25-25 16,25 24-16,-25 1 0,25 0 16</inkml:trace>
  <inkml:trace contextRef="#ctx0" brushRef="#br0" timeOffset="-179376.81">10120 1414 0,'-24'0'47,"48"0"46,1 0-93,0 0 16,0 0-16,0 0 16,-1 0-16,1 0 0,0-25 15,0 25-15,0 0 0,-1 0 0,1 0 16,0 0-16,0-25 16,0 25-1</inkml:trace>
  <inkml:trace contextRef="#ctx0" brushRef="#br0" timeOffset="-179071.98">10195 1637 0,'25'0'79,"-1"0"-64,1 0-15,0-25 16,0 25-16,0 0 0,-1 0 0,1 0 15,0 0-15,25-25 0,-26 25 0,1 0 16,0 0-16,0 0 0,0 0 0,-1 0 16,1 0-16,0 0 0</inkml:trace>
  <inkml:trace contextRef="#ctx0" brushRef="#br0" timeOffset="-178045.15">11336 943 0,'-25'0'31,"25"-25"-15,25 25 15,-25-25-15,25 25-16,-1 0 0,1 0 15,-25-25-15,25 25 0,0 0 0,0 0 16,-1 0-16,1 0 16,0 25-16,0 0 15,-25 0 1,-25-25-16,25 24 15,-25-24-15,25 25 0,-25-25 16,1 25-16,-1-25 0,0 25 16,0-25-1,0 0 1,50 0 0,0 0-1,0 0-15,0 0 16,-1 0-16,1 0 0,0 0 15,0 25-15,0-25 0,-25 24 16,24-24-16,-24 25 0,25-25 16,-25 25-16,0 0 15,0 0-15,-25-25 16,25 24-16,-24-24 0,-1 0 16,0 25-16,0-25 15,0 0-15,1 0 0,-1 0 0,-25 0 16,25 0-16,1 0 0,-1 0 0,0 0 15,0 0-15,0-25 0,1 25 16,-1 0 0,50-24 15</inkml:trace>
  <inkml:trace contextRef="#ctx0" brushRef="#br0" timeOffset="-177656.93">11931 819 0,'0'0'0,"50"-100"31,-50 125-15,0 0 0,-25 0-16,25 0 15,-25 24-15,25-24 0,-25 25 0,25-26 16,-25 26-16,1 0 0,24-1 0,-25-24 15,0 25-15,25-26 0,-25 26 0,0-25 16,25 24-16,-24-24 0,24 0 0,-25 0 16,25 0-16,-25-1 0,25 1 0,-25 0 15,25 0-15,-25-25 16,25 25-16,-24-25 16</inkml:trace>
  <inkml:trace contextRef="#ctx0" brushRef="#br0" timeOffset="-177161.1">12030 1067 0,'0'0'0,"0"-25"15,0 0-15,0 50 63,0 0-48,-25-25-15,1 0 16,24 24-16,0 1 16,0 0-1,24 0 1,1-25-1,0 0 1,0 0-16,0 0 16,-1 0-16,1 0 15,-25 25-15,25-25 0,-25 24 16,25-24-16,-25 25 16,25-25-16,-25 25 15,0 0-15,0 0 16,0-1-1,0 1 1,-25-25-16,0 0 0,0 25 16,0-25-16,1 0 0,-1 0 15,0 0-15,0 0 0,0 0 16,1 0-16,-1 0 0,25-25 0</inkml:trace>
  <inkml:trace contextRef="#ctx0" brushRef="#br0" timeOffset="-176939.85">12055 1067 0,'0'0'0,"25"-25"16,-25 0 0,25 25-1,-1 0 1,1 0-16,0 0 15,0-25-15,0 25 16,0-25-16,-1 25 0,1 0 0,0 0 16,0 0-16,0 0 15</inkml:trace>
  <inkml:trace contextRef="#ctx0" brushRef="#br0" timeOffset="-176312.77">11187 1587 0,'0'0'0,"-25"0"0,0 0 16,0 0-1,1 0 1,48 0 31,1 0-47,0 0 15,0 0-15,0 0 16,0 0-16,24 0 0,-24 0 16,0 0-16,24 0 0,1 0 0,-25-24 15,49 24-15,-24 0 0,-1 0 0,1 0 16,24 0-16,-24 0 0,24-25 0,-24 25 16,0 0-16,-1 0 0,1 0 0,-1 0 15,-24 0-15,25 0 0,-25 0 0,0 0 16,-1 0-16,1 0 0,0 0 0,0 0 15,0 0 1,-1 0 0</inkml:trace>
  <inkml:trace contextRef="#ctx0" brushRef="#br0" timeOffset="-175684.47">11906 1836 0,'0'-25'31,"-25"25"32,1 25-63,-1-25 0,25 24 15,-25-24-15,25 25 0,-25-25 16,0 25-16,25 0 16,-24-25-16,24 25 0,0-1 15,0 1 17,24-25-32,1 0 0,0 25 15,0-25-15,0 0 16,-1 25-16,1-25 15,0 25-15,0-25 16,-25 24-16,25 1 16,-25 0-1,0 0-15,0 0 16,-25-25-16,0 0 16,25 24-16,-25-24 0,0 0 15,1 0-15,-1 25 0,0-25 16,0 0-16,0 0 0,1 0 0,-1 0 15,0 0-15,0 0 0,0 0 16,25-25-16,-24 25 0,24-24 16,-25 24-16</inkml:trace>
  <inkml:trace contextRef="#ctx0" brushRef="#br0" timeOffset="-174876.8">12700 1662 0,'-25'0'16,"50"0"31,0 0-32,0 0-15,-1-25 16,1 25-16,0 0 0,0 0 16,0 0-16,24 0 0,-24 0 0,0 0 15,0-25-15,-1 25 0,1 0 0,0 0 16,0 0-16,0 0 0,-1 0 16,1 0-16,0 0 0,0 0 15</inkml:trace>
  <inkml:trace contextRef="#ctx0" brushRef="#br0" timeOffset="-173797.72">13692 1091 0,'25'0'94,"0"0"-94,0 0 15,-1 0-15,1 0 0,0 0 16,0 0-16,0 0 0,-1 0 0,1 0 16,0 0-16,0 0 15,-25 25-15,0 0 16,0 0-16,-25 0 15,0-1-15,0-24 16,1 0-16,24 25 0,-25-25 0,0 25 16,0-25-16,0 0 0,1 0 0,-1 0 15,25 25-15,-25-25 16,50 0 15,-25-25-31,25 25 0,-1 0 0,1 0 16,0 0-16,0 0 15,0 0-15,-1 0 0,1 0 16,0 0-16,-25 25 0,25-25 16,-25 25-16,25-1 15,-25 1-15,0 0 16,0 0-16,-25 0 16,0-25-1,0 24-15,0-24 16,1 0-16,-1 0 0,0 0 0,0 25 15,0-25-15,1 0 0,-1 0 16,0 0-16,25-25 0,-25 25 16,0 0-16,25-24 15,-24 24-15</inkml:trace>
  <inkml:trace contextRef="#ctx0" brushRef="#br0" timeOffset="-173412.96">13543 1637 0,'-24'25'15,"48"-25"48,1 0-47,0 0-16,0 0 15,0 0-15,-1 0 0,1 0 0,25 0 16,-1 0-16,-24 0 0,25 0 0,-1 0 15,1 0-15,0 0 0,-26 0 16,26 0-16,0 0 0,-26 0 0,26 0 16,-25 0-16,0 0 0,-1 0 0,1 0 15</inkml:trace>
  <inkml:trace contextRef="#ctx0" brushRef="#br0" timeOffset="-172840.82">13791 1984 0,'-24'25'94,"-1"-25"-78,25 25-16,-25-25 15,25 25-15,0 0 32,25-25-17,0 0 1,-25 24-16,24-24 0,1 0 0,0 0 16,0 0-16,-25 25 0,25-25 15,-1 0-15,1 25 16,0-25-16,-25 25 0,25-25 15,-25 25 1,25-25-16,-25 24 0,24 1 16,-24 0-1,-24-25 1,-1 25-16,0-25 0,0 0 16,0 25-16,1-25 0,-1 24 15,0-24-15,0 0 0,0 0 0,1 0 16,-1 0-16,25-24 15,-25 24-15,0-25 16,25 0-16</inkml:trace>
  <inkml:trace contextRef="#ctx0" brushRef="#br0" timeOffset="-172594.95">13717 2034 0,'0'-25'31,"25"25"-31,-25-25 16,25 25-16,-1 0 15,-24-24-15,25 24 16,0 0-16,0 0 0,0 0 16,-1 0-16,1 0 15,0 0-15,0 0 0,0 0 16,-1 0-16,1 0 15,0 0 1</inkml:trace>
  <inkml:trace contextRef="#ctx0" brushRef="#br0" timeOffset="-171373.39">15329 1067 0,'0'-25'0,"0"0"15,-25 25 79,25 25-78,-24-25-16,24 25 15,-25-25-15,25 24 16,-25-24-16,25 25 16,-25-25-1,25 25-15,0 0 16,-25 0-1,25-1 17,25-24-32,0 0 15,0 0-15,0 25 0,-1-25 16,1 0-16,0 0 16,-25 25-16,25-25 0,0 0 15,-25 25-15,25-25 0,-25 25 16,0-1-16,0 1 15,-25 0 1,0 0-16,0-25 16,0 0-16,0 0 0,1 25 15,-1-25-15,0 0 0,0 0 16,0 0-16,1 0 0,-1 0 0,25-25 16,-25 25-16,0 0 0,25-25 15,-25 25-15,25-25 16</inkml:trace>
  <inkml:trace contextRef="#ctx0" brushRef="#br0" timeOffset="-171005.17">15528 1240 0,'25'0'31,"-1"0"0,1 0-15,0 0-16,0 0 0,0 0 16,-1 0-16,1 0 0,0 0 15,0 0-15,0-25 0,24 25 0,-24 0 16,0 0-16,0 0 0,-1 0 0,1 0 16,0 0-16,0 0 0</inkml:trace>
  <inkml:trace contextRef="#ctx0" brushRef="#br0" timeOffset="-170704.25">15776 1091 0,'0'0'0,"0"-24"16,0-1 0,0 50 15,-25-1-15,25 1-16,0 0 0,0 0 15,0 0-15,0-1 0,0 1 0,0 0 16,0 0-16,0 0 0,0-1 15,0 1-15,0 0 0,0 0 16,0 0-16,0-1 16</inkml:trace>
  <inkml:trace contextRef="#ctx0" brushRef="#br0" timeOffset="-170308.75">16222 1067 0,'0'-25'16,"0"50"46,0-1-46,0 1-16,0 0 16,0 0-16,0 0 0,0-1 15,0 1-15,0 0 0,0 0 16,0 0-16,0-1 0,0 1 15,0 0-15,0 0 16,25-25 0,-25 25-16,0-1 15</inkml:trace>
  <inkml:trace contextRef="#ctx0" brushRef="#br0" timeOffset="-168872.19">16446 893 0,'24'0'15,"1"0"32,-25-25-47,25 25 16,0 0 0,-25 25-16,25 0 15,-1 0-15,-24-1 16,0 1-16,25-25 0,-25 25 0,0 0 15,25 0-15,-25-1 0,0 1 16,0 0-16,0 0 0,0 0 16,0-1-16,0 1 0,0 0 0,0 0 15,-25 0-15,25-1 0,-25 1 0,1 0 16,24 0-16,-25-25 0,25 25 16,-25-1-16,0 1 0,25 0 15,-25-25-15</inkml:trace>
  <inkml:trace contextRef="#ctx0" brushRef="#br0" timeOffset="-168112.85">15131 819 0,'25'0'15,"-50"0"32,0 0-31,0 24-16,0 1 16,1 0-16,24 0 15,-25-25-15,0 25 0,25-1 0,-25 1 16,0 0-16,1 0 0,-1 0 0,25-1 15,-25 1-15,25 0 0,-25 0 0,0 0 16,25-1-16,0 1 0,-24 0 0,24 0 16,0 0-16,0-1 0,0 1 0,0 0 15,0 0-15,24 0 0,-24-1 16,25-24-16,-25 25 0,25-25 0,0 25 16,0 0-16,-1-25 15,-24 25-15,25-25 0,0 0 16,0 0-16</inkml:trace>
  <inkml:trace contextRef="#ctx0" brushRef="#br0" timeOffset="-167328.66">16917 1290 0,'-25'0'31,"25"-25"-15,25 25 93,0 0-109,-1 0 16,1 0-16,0 0 16,0 0-16,0 0 0,24 0 0,-24 0 15,0 0-15,0 0 0,-1 0 0,1 0 16,0 0-16,0 0 0,0 0 15,-1 0 1</inkml:trace>
  <inkml:trace contextRef="#ctx0" brushRef="#br0" timeOffset="-166985.45">17090 1141 0,'0'25'62,"0"0"-62,0-1 16,0 1-16,0 0 0,0 0 16,0 0-16,0-1 0,-24-24 15,24 25-15,0 0 0,0 0 16,0 0-1</inkml:trace>
  <inkml:trace contextRef="#ctx0" brushRef="#br0" timeOffset="-166476.92">17760 1067 0,'0'-25'15,"0"0"-15,25 0 16,-25 0-16,25 25 16,-25-24-1,0 48 32,-25-24-47,25 25 0,-25 0 16,25 0-16,0 0 0,0-1 15,-25-24-15,25 25 0,0 0 0,0 0 16,0 0-16,-24-1 0,24 1 16,0 0-16,0 0 0,0 0 0,0-1 15,0 1-15,0 0 16,0 0-1</inkml:trace>
  <inkml:trace contextRef="#ctx0" brushRef="#br0" timeOffset="-164936.66">14833 1712 0,'25'0'47,"0"0"-16,-25 24-31,25-24 15,-1 0 1,1 0 0,0 0-1,0 0-15,0 0 16,-1 0-16,1 0 0,0 0 16,0 0-16,0 0 0,-25-24 0,24 24 15,1 0-15,0 0 0,0 0 16,0-25-16,-1 25 15,1 0-15,0 0 0,0 0 16,0 0-16,0 0 16,-1 0-16,1 0 15,0 0-15,0 0 0,0 0 0,-1 0 16,1 0-16,0 0 0,0 0 16,0 0-16,-1 0 0,1 0 15,0 0-15,0 0 16,0 0-16,-1 0 0,1 0 0,0 0 0,0 0 15,0 0-15,-1 0 0,1 0 16,0 0-16,0 0 0,0 0 0,-1 0 16,1 0-16,0 0 0,0 0 0,0 0 0,-1 0 15,1 0-15,0 0 0,0 0 16,0 0-16,-1 0 0,1 0 0,0 0 16,0 0-16,0 0 0,0 0 15,-1 0-15,1 0 0,0 0 0,0 0 16,0 0-16,-1 0 0,1 0 0,0 0 15,0 0-15,0 0 0,-1 0 0,1 0 16,0 0-16,25 0 0,-26 0 0,1 0 16,0 0-16,0 0 0,24 0 0,-24 0 15,0 0-15,0 0 0,0 0 0,-1 0 16,26 0-16,-25 0 0,0 0 0,-1 0 16,1 0-16,0 0 0,0 0 15,0 0-15,-1 0 0,1 0 0,0 0 16,0 0-16,0 0 0,-1 0 0,1 0 15,0 0-15,0 0 0,0 0 16,0-25-16,-1 25 0,1 0 0,25 0 16,-25 0-16,-1 0 0,1 0 0,0 0 15,0 0-15,24 0 0,-24 0 0,0 0 16,0 0-16,0 0 0,-1 0 0,1 0 16,0 0-16,0 0 0,0 0 0,-1 0 15,1 0-15,0 0 0,0-25 16,0 25-16,-1 0 15,1 0-15,0 0 16,0 0 0</inkml:trace>
  <inkml:trace contextRef="#ctx0" brushRef="#br0" timeOffset="-163963.92">15180 2183 0,'0'-25'15,"25"25"1,-50 0 62,1 0-78,24 25 16,-25-25-16,0 25 0,0-25 15,25 24-15,-25-24 0,25 25 16,-24-25-16,24 25 0,-25-25 15,25 25-15,0 0 16,25-25 15,-1 0-31,-24 24 0,25-24 16,0 0-16,0 0 0,0 0 16,-1 0-16,-24 25 15,25-25-15,0 0 0,-25 25 16,25-25-16,-25 25 0,0 0 15,0-1 1,-25 1-16,25 0 16,-25-25-16,25 25 0,-25-25 15,1 0-15,24 25 0,-25-25 16,0 0-16,25 24 0,-25-24 0,0 0 16,1 0-16,-1 0 0,0 0 15,0 0-15,0 0 0,1-24 16,24-1-1,24 25 1,-24-25-16</inkml:trace>
  <inkml:trace contextRef="#ctx0" brushRef="#br0" timeOffset="-163657.39">15429 2406 0,'24'-25'16,"1"25"15,0 0-15,0 0-16,0 0 15,-1 0-15,1 0 16,0 0-16,0 0 16,0 0-16,-1 0 0,1 0 15,0 0-15,0 0 16,0 0-16</inkml:trace>
  <inkml:trace contextRef="#ctx0" brushRef="#br0" timeOffset="-163403.83">15627 2257 0,'0'0'0,"0"-25"16,0 50 30,0 0-46,0 0 16,-25 0-16,25-1 0,0 1 16,0 0-16,0 0 0,0 0 0,0-1 15,0 1-15,0 0 0,0 0 16,0 0-16,0-1 0,25 1 16</inkml:trace>
  <inkml:trace contextRef="#ctx0" brushRef="#br0" timeOffset="-163113.93">15974 2282 0,'0'0'0,"0"-25"0,0 0 16,25 1-16,-25 48 47,0 1-32,0 0-15,-25 0 0,25 0 16,0-1-16,0 1 0,0 0 16,0 0-16,0 0 0,0-1 15,0 1-15,0 0 0,0 0 16,25 0-16</inkml:trace>
  <inkml:trace contextRef="#ctx0" brushRef="#br0" timeOffset="-162712">16197 2059 0,'0'0'0,"0"-50"16,25 50-1,-25 25 1,0 0-1,25-25-15,-25 25 0,25-1 0,-25 1 16,0 0-16,25-25 16,-25 25-16,0 0 0,24-25 0,-24 24 15,0 1-15,0 0 0,25-25 16,-25 25-16,0 0 0,0-1 0,0 1 16,0 0-16,0 0 0,0 0 15,0-1-15,0 1 0,0 0 0,-25 0 16,25 0-16,-24-1 0,24 1 0,0 0 15,-25 0-15,0 0 0,25 0 16,-25-25-16,0 24 0</inkml:trace>
  <inkml:trace contextRef="#ctx0" brushRef="#br0" timeOffset="-162060.83">14932 1984 0,'0'0'0,"25"-24"16,0-1-16,-50 50 62,0-1-46,1 1-16,24 0 15,-25-25-15,25 25 0,-25-25 0,25 25 16,0-1-16,-25 1 0,25 0 16,0 0-16,-25 24 0,25-24 15,0 0-15,0 0 0,0 24 0,0-24 16,0 0-16,0 0 0,0 0 0,0-1 15,25 1-15,-25 0 0,25 0 0,-25 0 16,25-1-16,0 1 0,-1 0 0,-24 0 16,25-25-16,0 25 0,0-25 0,0 25 15,-1-25-15</inkml:trace>
  <inkml:trace contextRef="#ctx0" brushRef="#br0" timeOffset="-161273.22">16619 1984 0,'0'-24'62,"25"24"-15,0 0-31,0 0-16,-1 0 15,1 0 1,0 0 0,-25 24-1,0 1 1,0 0-16,-25 0 15,0 0-15,25-1 16,-24 1-16,24 0 16,-25-25-1,25 25-15,-25-25 0,0 0 16,25 25 0,-25-25-16,50 0 31,0 0-16,0 0-15,0 0 0,-1 0 16,1 0-16,0-25 0,0 25 16,0 0-16,-1 0 0,1-25 0,0 25 15,0 0-15,0 0 0,-1 0 0,1 0 16,0 0 0</inkml:trace>
  <inkml:trace contextRef="#ctx0" brushRef="#br0" timeOffset="-160837.39">16867 2406 0,'-25'0'16,"50"0"46,0 0-46,0 0-16,0 0 16,-1 0-16,1 0 0,0 0 0,0 0 15,0 0-15,-1 0 0,1 0 0,0 0 16,0 0-16,0 0 0,-1 0 15,1 0-15,0 0 0,0 0 0</inkml:trace>
  <inkml:trace contextRef="#ctx0" brushRef="#br0" timeOffset="-160568.8">17140 2257 0,'0'0'16,"-25"25"46,25 0-46,0 0-16,-25-1 0,25 1 15,0 0-15,0 0 0,-24 0 0,24-1 16,0 1-16,0 0 0,0 0 0,0 0 16,0-1-16,24 1 0</inkml:trace>
  <inkml:trace contextRef="#ctx0" brushRef="#br0" timeOffset="-159913.62">17760 2208 0,'0'0'0,"0"-25"16,25 25 31,0 0-47,0 0 16,-1 0-16,1 0 15,0 25-15,0-25 16,0 24-16,-25 1 15,0 0-15,-25 0 16,0 0 0,0-25-16,25 24 0,-25-24 0,1 25 15,-1-25-15,25 25 0,-25 0 0,0-25 16,25 25-16,-25-25 0,1 24 0,-1 1 16,0 0-1,0-25-15,0 25 0,1 0 16,24-50 46,24 25-62,1-25 16,0 25-16,0-25 16,0 25-16,-1 0 15,1 0-15,0 0 0,0 0 0,0 0 16,-1 0-16,1 0 0,0 0 0,0 0 15,0 0-15,-1 25 16,1-25-16,0 0 0,0 25 0,0-25 16,-1 0-16,1 0 0,0 25 15,0-25-15,0 0 16,-1 0-16</inkml:trace>
  <inkml:trace contextRef="#ctx0" brushRef="#br0" timeOffset="-159289.12">18306 1960 0,'0'0'0,"25"0"16,-1-25 0,1 25-1,0 0 1,0 0-1,-25 25 17,0-1-32,0 1 15,-25 0 1,0 0-16,0 0 16,1-25-1,24 24-15,-25-24 16,25 25-16,-25-25 15,50 0 48,0 0-63,-1 0 16,1 0-16,0 0 0,0-25 15,0 25-15,-1 0 16,1 0-16,0 0 0,0 0 15,0 0-15,0 0 16</inkml:trace>
  <inkml:trace contextRef="#ctx0" brushRef="#br0" timeOffset="-157136.58">5259 11658 0,'24'0'63,"1"0"-48,0 0 1,0 0-1,0 0-15,-1 0 16,1-25-16,0 25 0,0 0 0,0 0 16,-1 0-16,1-24 0,0 24 0,0 0 15,0 0-15,-1 0 0,-24-25 0,25 25 16,0 0-16,0 0 0,0 0 16</inkml:trace>
  <inkml:trace contextRef="#ctx0" brushRef="#br0" timeOffset="-156860.75">5531 11733 0,'0'0'0,"-99"24"31,74-24-15,50 0 0,0 0-1,0 0 1,0 0-16,-1 0 16,1 0-16,0 0 0,0-24 15,0 24-15,-1 0 0,1 0 0,0 0 16,0 0-16,0 0 0,-25-25 0,24 25 15</inkml:trace>
  <inkml:trace contextRef="#ctx0" brushRef="#br0" timeOffset="-156153.12">6524 11261 0,'0'0'0,"0"-24"16,-25 24-16,0 0 31,0 0-15,0 24-16,1 1 15,24 0-15,-25 0 16,25 0-16,-25-25 0,25 24 0,0 1 16,-25 0-16,25 0 0,0 0 15,0-1-15,0 1 16,25-25-1,0 0-15,0 0 16,-25 25-16,24-25 0,1 0 16,0 0-16,0 0 0,0 25 15,-1-25-15,1 0 16,-25 25-16,25-25 0,-25 24 16,25-24-16,-25 25 0,0 0 15,-25 0 1,0-25-16,25 25 15,-25-25-15,1 0 0,-1 24 0,0-24 16,0 25-16,-24-25 0,24 0 16,0 0-16,0 0 0,-24 0 0,24 0 15,0 0-15,0 0 0,0 0 0,1 0 16,24-25-16</inkml:trace>
  <inkml:trace contextRef="#ctx0" brushRef="#br0" timeOffset="-155840.33">6747 11584 0,'25'0'16,"-25"-25"-16,24 25 31,1 0-15,0 0-16,0 0 16,0 0-16,0 0 0,-1-25 15,1 25-15,0 0 0,0 0 16,0 0-16,-1-25 0,1 25 15,0 0-15,-25-24 16,25 24-16</inkml:trace>
  <inkml:trace contextRef="#ctx0" brushRef="#br0" timeOffset="-155568.72">6945 11361 0,'-24'-50'31,"24"75"0,0 0-31,0-1 16,0 1-16,0 0 0,0 0 15,24 24-15,-24-24 0,0 0 0,0 0 16,25 0-16,-25-1 0,0 1 0,25 0 16,-25 0-16,0 0 0</inkml:trace>
  <inkml:trace contextRef="#ctx0" brushRef="#br0" timeOffset="-155212.6">7516 11088 0,'25'0'15,"-25"24"1,0 1-16,0 0 0,-25 0 0,25 0 16,0 0-16,0-1 0,0 1 0,0 0 15,0 0-15,0 24 0,0-24 0,0 0 16,0 0-16,0 0 0,0-1 0,0 1 16,0 0-16,0 0 0,0 0 15,0-1-15,25-24 0,-25 25 0,0 0 16,0 0-16,24 0 15</inkml:trace>
  <inkml:trace contextRef="#ctx0" brushRef="#br0" timeOffset="-150992.72">2059 12551 0,'0'-25'16,"0"50"46,0 0-62,0 0 16,0 0-16,0-1 0,0 1 16,0 0-16,0 0 15,0 0-15,25-1 0,-25 1 0,0 0 16,0 0-16,0 0 16,24-1-16,-24 1 0,0 0 15,0 0 1,0-50 15,0 0-31,-24 25 16,24-25-16,0 1 0,0-1 0,-25 0 15,25 0-15,0 0 0,0-24 0,0 24 16,0-25-16,0 26 0,0-26 0,0 0 16,25 26-16,-25-1 0,0-25 15,24 25-15,-24 1 0,25-1 16,0 25-1,-25 25-15,25-1 0,0 1 16,-25 0-16,24 25 0,1-26 0,-25 26 16,25-25-16,0 0 0,0 24 0,-25-24 15,24 0-15,1 0 0,-25-1 0,25 1 16,-25 0-16,25 0 0,-25 0 0,25-1 16,-25 1-16,0 0 15</inkml:trace>
  <inkml:trace contextRef="#ctx0" brushRef="#br0" timeOffset="-150792.8">2158 12874 0,'0'0'0,"-25"0"15,50-25 17,0 25-32,0 0 15,-25-25-15,24 25 0,1-25 0,25 25 16,-25-25-16</inkml:trace>
  <inkml:trace contextRef="#ctx0" brushRef="#br0" timeOffset="-150439.89">2778 12378 0,'0'-25'16,"0"0"-16,0 50 31,0 0-15,-25-1-16,25 1 0,0 0 15,0 0-15,0 0 0,-24-1 0,24 1 16,0 25-16,0-25 0,0 24 0,0-24 15,0 0-15,0 24 0,24-24 16,-24 0-16,0 0 0,25 0 0,-25 24 16,25-24-16,0 0 0,-25 0 0,25-1 15</inkml:trace>
  <inkml:trace contextRef="#ctx0" brushRef="#br0" timeOffset="-149972.25">3249 12526 0,'0'0'0,"0"-49"31,-24 49-31,-1 0 15,0 25 1,0-25-16,25 24 0,-25 1 16,25 0-16,0 0 15,-24-25-15,24 25 0,0-1 16,0 1-16,0 0 16,24 0-1,1-25-15,0 0 16,0 0-16,0 0 0,-1 0 15,1 25-15,0-25 0,0 0 16,0 0-16,-1 24 0,1-24 16,-25 25-16,25 0 0,-25 0 15,0 0-15,-25-1 16,0-24-16,1 25 16,-1 0-16,0-25 0,0 0 15,0 0-15,1 25 0,-1-25 0,0 0 16,0 0-16,0 0 0,1 0 15,-1 0-15</inkml:trace>
  <inkml:trace contextRef="#ctx0" brushRef="#br0" timeOffset="-149685.65">3621 12675 0,'0'-25'31,"0"1"0,25 24-31,0 0 16,0 0-16,0-25 0,0 25 15,-1 0-15,1 0 0,0-25 16,0 25-16,0 0 0,-25-25 16,24 25-16,1 0 0,0 0 15</inkml:trace>
  <inkml:trace contextRef="#ctx0" brushRef="#br0" timeOffset="-149447.72">3770 12502 0,'0'-25'31,"-24"25"-31,24 25 31,0-1-31,0 1 0,0 0 16,0 0-16,0 0 0,0-1 15,0 1-15,0 0 0,24 0 0,-24 0 16,0-1-16,0 1 0,25 0 16,-25 0-16,0 0 0</inkml:trace>
  <inkml:trace contextRef="#ctx0" brushRef="#br0" timeOffset="-149167.85">4118 12477 0,'0'0'0,"24"-50"16,-24 25-16,0 50 31,25 0-16,-25 0-15,0 0 16,0-1-16,25 1 0,-25 0 0,0 0 16,0 0-16,25-1 0,-25 1 15,0 0-15,0 0 0,0 0 0,25-25 16,-25 24-16</inkml:trace>
  <inkml:trace contextRef="#ctx0" brushRef="#br0" timeOffset="-148745.16">4440 12229 0,'0'0'0,"0"-75"16,0 50 0,25 25-1,0 0 1,-25 25 0,24-25-16,1 25 0,0 0 15,-25 0-15,25 0 0,0-25 16,-25 24-16,24 1 0,-24 0 0,25 0 15,-25 0-15,25-25 0,-25 24 0,25 1 16,-25 0-16,25 0 0,-25 0 0,0-1 16,0 1-16,24 0 0,-24 0 0,0 0 15,0-1-15,0 1 0,0 0 0,-24 0 16,24 0-16,-25-1 0,0 1 16,25 0-16,-25 0 0,0 0 15,25-1-15,-24 1 16</inkml:trace>
  <inkml:trace contextRef="#ctx0" brushRef="#br0" timeOffset="-148268.95">5383 12576 0,'-25'0'15,"0"0"1,50 0 15,0 0-31,-1 0 16,1 0-16,0 0 15,0 0-15,0 0 0,-1 0 0,1 0 0,0 0 16,0-25-16,0 25 16,-1 0-16,1 0 0</inkml:trace>
  <inkml:trace contextRef="#ctx0" brushRef="#br0" timeOffset="-148060.93">5507 12700 0,'0'0'0,"-25"0"0,-25 25 31,75-25 0,-25 25-31,25-25 0,0 0 0,-1 0 16,26-25-16,-25 25 0,0 0 16,-1 0-16,1 0 0,0 0 0,0 0 15,0 0-15</inkml:trace>
  <inkml:trace contextRef="#ctx0" brushRef="#br0" timeOffset="-147550.1">6226 12402 0,'0'0'0,"25"0"0,-25-24 16,0-1-1,-25 25 1,25 25 0,-25-25-16,25 24 15,-25 1 1,1 0 0,24 0-16,-25-25 15,25 25-15,0-1 16,0 1-1,25-25 1,-1 0-16,1 0 16,-25 25-16,25-25 0,0 0 0,0 0 15,-1 0-15,-24 25 16,25-25-16,0 0 0,0 25 16,-25-1-1,0 1 1,-25-25-16,25 25 15,-25-25-15,0 25 0,1-25 16,-1 25-16,0-25 0,0 0 0,0 24 16,1-24-16,-1 0 0,0 0 0,0 0 15,0 0-15,1 0 0</inkml:trace>
  <inkml:trace contextRef="#ctx0" brushRef="#br0" timeOffset="-147120.28">6697 12477 0,'0'25'62,"25"-25"-62,0 0 16,0 0 0,-1 0-16,1 0 15,0-25-15,0 25 0,0 0 16,0 0-16,-1 0 0,1 0 16,0 0-16,-25-25 0,25 25 15,0 0-15,-1 0 0,1 0 16</inkml:trace>
  <inkml:trace contextRef="#ctx0" brushRef="#br0" timeOffset="-146861.83">6896 12353 0,'0'-25'15,"0"50"32,0 0-31,0-1-16,0 1 0,0 0 0,0 0 16,0 0-16,0-1 0,0 1 0,0 0 15,0 0-15,25-25 0,-25 25 0,0-1 16,0 1-16,0 0 0,0 0 0</inkml:trace>
  <inkml:trace contextRef="#ctx0" brushRef="#br0" timeOffset="-146528.86">7342 12179 0,'0'0'0,"0"-25"16,0 0 0,0 50 15,0 0-31,0 0 0,0 0 15,0 0-15,25-1 0,-25 1 0,0 25 16,0-25-16,0-1 0,0 26 0,0-25 16,0 0-16,0-1 0,0 1 0,0 0 15,0 0-15,0 0 0,25-1 0,-25 1 16,0 0-16,0 0 0</inkml:trace>
  <inkml:trace contextRef="#ctx0" brushRef="#br0" timeOffset="-144340.85">7665 10889 0,'0'0'16,"-25"0"-16,0 0 15,0 0-15,0 0 16,25-25-16,-24 25 0,-1 0 0,0 0 16,0 0-16,0 0 0,1 0 15,-1 0-15,0 0 0,0 0 0,0 0 16,1 0-16,-1 0 0,0 0 0,0 0 15,0 0-15,1 25 0,-1-25 16,0 0-16,0 0 0,0 0 16,1 0-16,24 25 0,-25-25 0,0 0 15,0 0-15,0 25 0,1-25 0,-1 0 16,0 0-16,0 0 0,25 25 16,-25-25-16,0 0 0,1 0 15,-1 24-15,0-24 0,0 0 16,0 25-16,1-25 0,-1 0 15,0 25-15,0-25 0,0 0 16,1 25-16,-1-25 0,0 25 16,0-25-16,0 24 0,1 1 15,-1 0-15,0 0 16,0-25-16,25 25 16,-25-25-16,1 25 0,-1-25 15,0 24-15,0 1 0,0-25 16,25 25-16,-24-25 0,24 25 0,-25-25 15,0 25-15,0-1 0,0 1 16,1 0 0,24 0-16,-25 0 0,25-1 15,-25-24-15,25 25 0,0 0 16,0 0-16,0 0 0,0-1 16,0 1-16,0 0 15,25 0-15,-25 0 16,25-25-16,-25 24 0,0 1 15,24-25-15,-24 25 0,25-25 16,-25 25-16,25-25 0,0 25 16,0-25-16,-1 24 0,1-24 15,0 0-15,0 25 0,0-25 16,-1 0-16,1 0 0,0 0 16,0 0-16,0 0 0,-1 0 0,1 0 15,0 0-15,0 25 0,0-25 0,-1 0 16,1 0-16,0 0 0,0 0 0,0 0 15,-1 0-15,1 0 0,25 0 0,-25-25 16,-1 25-16,1 0 0,0 0 0,0 0 16,0-25-16,0 25 0,-1 0 15,1 0-15,0 0 0,0 0 16,0 0-16,-1 0 0,1 0 0,0 0 16,0 0-16,0 0 0,-1-24 15,1 24-15,0 0 0,0 0 16,0 0-16,-1-25 0,1 25 15,0 0-15,0 0 0,0-25 16,-1 25-16,1 0 0,0-25 16,0 25-16,0 0 15,-25-25-15,24 25 0,1-24 16,0 24-16,0-25 0,0 25 16,-25-25-16,24 0 15,-24 0-15,25 25 0,-25-24 16,0-1-16,0 0 15,0 0-15,0 0 16,0 1-16,-25-1 16,25 0-16,0 0 15,-24 0-15,24 1 16,0-1-16,0 0 0,0 0 16,-25 0-1,0 25 1,25-24-16,-25 24 15,0 0-15,25-25 0,-24 25 0,-1-25 16</inkml:trace>
  <inkml:trace contextRef="#ctx0" brushRef="#br0" timeOffset="-141121.12">14982 1761 0,'0'25'16,"25"-25"-16,0 0 31,-1 0-15,1 0 15,0 0-15,0 0-1,0 0-15,-1 0 16,1 0-16,0 0 16,0 0-1,-25 25-15,25-25 31,-1 0-15,1 0 0,0 0-16,0 0 15,0 0-15,0 0 0,-1 0 16,1 0 0,0 0-16,0 0 15,0 0-15,-1 0 0,1 0 16,0 0-16,0 0 15,0 0-15,-1 0 16,1 0-16,0 0 0,0 0 16,0 0-16,-1 0 0,1 0 15,0 0-15,0 0 0,0 0 16,-1 0-16,1 0 0,0-25 16,0 25-16,0 0 0,-1 0 15,1 0-15,0 0 0,0 0 16,0 0-16,-1 0 0,1-25 15,0 25-15,-25-25 0,25 25 0,0 0 16,-1-24-16,1 24 0,0-25 16,0 25-16,-25-25 15,25 25-15,-25-25 0,25 25 16,-25-25-16,24 25 0,-24-25 0,25 25 16,-25-24-16,25 24 15,-25-25-15,25 0 0,0 25 16,-25-25-16,24 0 15,1 1-15,-25-1 16,0 0-16,25 0 16,-25 0-1,0 1-15,25-1 16,-25 0-16,0 0 16,0 0-16,0 1 15,0-1-15,0 0 16,0 0-16,-25 25 15,25-25-15,0 1 16,0-1 0,0 0-16,0 0 15,0 0-15,0 1 0,-25 24 16,25-25-16,0 0 0,-25 0 16,25 0-16,-24 25 15,-1-24-15,0-1 16,0 25-16,0-25 0,1 0 15,-1 25 1,25-25-16,-25 25 0,25-24 0,-25 24 16,0-25-16,0 25 0,1 0 15,-1-25-15,0 25 16,0 0-16,0 0 0,1 0 16,-1 0-16,0-25 0,-25 25 0,26 0 15,-1 0-15,0 0 0,0-25 0,0 25 16,1 0-16,-1 0 0,0 0 0,0-24 15,0 24-15,1 0 0,-1 0 0,0 0 16,0 0-16,0-25 0,1 25 0,-1 0 16,0 0-16,0 0 0,0 0 0,1 0 15,-1 0-15,0 0 0,0-25 16,0 25-16,1 0 0,-1 0 0,0 0 0,0 0 16,0 0-16,0 0 0,1 0 15,-1 0-15,0 0 0,0 0 16,0 0-16,1 0 0,-1 0 15,0 0-15,25 25 0,-25-25 16,0 0-16,1 0 0,-1 25 0,0-25 16,0 0-16,0 24 0,1-24 0,-1 0 15,25 25-15,-25-25 0,0 0 0,0 25 16,1-25-16,-1 25 0,0 0 16,0-25-16,25 24 15,-25 1-15,1-25 16,24 25-16,-25 0 0,25 0 15,-25-1-15,0 1 16,25 0-16,-25 0 16,25 0-16,-24-1 0,24 1 15,0 0-15,-25 0 0,25 0 16,0-1-16,0 1 16,0 0-16,0 0 0,0 0 15,0-1-15,0 1 16,0 0-16,0 0 15,0 0-15,25-25 16,-25 24-16,0 1 16,24 0-16,-24 0 15,25-25-15,-25 25 0,25-25 16,-25 24-16,25 1 16,0-25-16,-25 25 15,24-25-15,1 25 0,0-25 16,0 25-16,0-25 15,-1 0-15,1 24 0,0-24 16,0 0-16,-25 25 0,25-25 16,-1 0-16,1 0 0,-25 25 15,25-25-15,0 0 0,0 0 16,-25 25-16,24-25 16,1 0-16,0 25 15,0-25-15,0 0 16,-25 25-16</inkml:trace>
  <inkml:trace contextRef="#ctx0" brushRef="#br0" timeOffset="-139311.98">2753 13568 0,'0'-25'0,"0"1"16,25-1 0,-25 0-1,-25 25 32,25 25-31,0 0-16,0-1 0,-24-24 15,24 25-15,0 0 0,0 0 0,0 0 16,0-1-16,0 1 16,0 0-16,0 0 15,0 0-15,0-1 0,0 1 16,0 0-16,-25-25 0,25 25 15,0 0-15,0-1 16,-25-24-16,25-24 31,25-1-15,-25 0-16,0 0 16,0 0-16,0 1 0,0-1 0,25 0 15,-25-25-15,0 26 0,0-1 0,0 0 16,0 0-16,0-24 0,0 24 0,0 0 15,0 0-15,0 0 16,24 25-16,-24-24 0,0-1 16,25 25-16,-25-25 0,25 25 15,0 0-15,0 0 16,-1 25-16,1 0 0,0-25 16,-25 24-16,25-24 0,-25 25 0,25 0 15,-25 0-15,24 0 0,-24-1 0,0 1 16,25 0-16,-25 0 0,0 0 0,25-1 15,-25 1-15,0 0 0,25-25 16,-25 25-16,25 0 0,-25-1 0,24-24 0,-24 25 16,25-25-16,-25 25 0,25 0 15</inkml:trace>
  <inkml:trace contextRef="#ctx0" brushRef="#br0" timeOffset="-139068.49">2828 13841 0,'0'0'16,"-75"0"0,51 0-16,-1 0 0,50 0 46,-1 0-46,1 0 0,0-25 16,0 25-16,0-25 0,24 25 0,-24-24 16,25 24-16,-26-25 0,26 25 0</inkml:trace>
  <inkml:trace contextRef="#ctx0" brushRef="#br0" timeOffset="-138840.83">3572 13643 0,'0'0'0,"25"0"47,-1-25-47,1 25 16,0 0-16,0 0 15,0-25-15,0 25 0,-1 0 0,1 0 16</inkml:trace>
  <inkml:trace contextRef="#ctx0" brushRef="#br0" timeOffset="-138636.49">3671 13791 0,'0'0'0,"25"0"47,0 0-31,0 0-16,-25-24 0,24 24 16,1 0-16,0 0 15,-25-25-15,25 25 0</inkml:trace>
  <inkml:trace contextRef="#ctx0" brushRef="#br0" timeOffset="-137729.99">4688 13320 0,'0'0'0,"-25"25"16,0 0-16,25 0 15,-24-25-15,24-25 47,0 0-47,0 0 16,0 0-16,0 1 15,0-1 1,0 50 0,0-1-1,0 1-15,-25-25 0,25 25 16,0 0-16,-25 0 0,25-1 0,0 1 16,-25 0-16,25 0 0,0 0 0,0-1 15,0 1-15,0 0 16,0 0-1,0-50 1,0 0 0,25 0-16,0 1 15,-25-1-15,25 0 0,-25 0 0,0 0 16,24 1-16,-24-1 0,25 0 0,-25 0 16,25 25-16,-25-25 0,0 1 0,25 24 15,-25-25-15,0 50 47,0-1-47,25 1 16,-25 0-16,0 0 0,0 0 0,0-1 15,0 1-15,0 0 0,0 0 16,0 0-16,24-1 0,-24 1 0,0 0 16,0 0-16,0 0 0,0-1 15,0 1-15,0 0 0,0 0 16,25-25-16,-25 25 0</inkml:trace>
  <inkml:trace contextRef="#ctx0" brushRef="#br0" timeOffset="-137446.92">4614 13866 0,'0'0'0,"-50"25"32,25-1-32,50-24 47,0-24-47,0 24 15,-1-25-15,1 25 0,25 0 0,-25-25 16,-1 25-16,26-25 0,-25 25 15,0 0-15,24-25 0,-24 25 0,0 0 16,0 0-16,0 0 0,-1 0 0,1 0 16,0 0-16,0-24 0</inkml:trace>
  <inkml:trace contextRef="#ctx0" brushRef="#br0" timeOffset="-137242.8">5358 13742 0,'0'0'0</inkml:trace>
  <inkml:trace contextRef="#ctx0" brushRef="#br0" timeOffset="-136424.95">2406 13320 0,'0'0'0,"-25"-74"32,25 49-32,-25 25 0,25-25 0,0 0 15,0 0-15,0 1 16,-24 24-16,24-25 0,0 50 47,0-1-47,0 1 15,24 0-15,-24 25 0,0-25 0,0-1 16,0 26-16,0-25 0,25 24 0,-25-24 16,0 25-16,0-25 0,25 24 0,-25 1 15,0-25-15,0 24 0,25-24 0,-25 25 16,0-26-16,0 26 0,25-25 15,-25 24-15,0-24 0,0 0 0,0 25 0,0-26 16,24 1-16,-24 0 0,0 0 0,25 0 16,-25-1-16,0 1 0,25 0 15,-25 0-15,25-25 0,-25 25 0,25-25 16</inkml:trace>
  <inkml:trace contextRef="#ctx0" brushRef="#br0" timeOffset="-134844.9">2480 13370 0,'0'0'0,"0"-25"31,0 0-31,0 0 16,25 25 31,-25-24-47,25 24 0,0 0 15,0 0-15,-1-25 16,1 25-16,0-25 0,25 25 15,-25 0-15,-1-25 0,1 25 0,0 0 16,0 0-16,24-25 0,-24 25 0,0 0 16,25 0-16,-26-25 0,26 25 0,-25 0 15,24-24-15,1 24 0,0 0 0,-26-25 16,26 25-16,-25 0 0,24 0 0,-24 0 16,25 0-16,-25 0 0,-1 0 0,26 0 15,-25 0-15,0 0 0,-1 0 0,1 0 16,0 0-16,0-25 0,25 25 0,-26 0 15,1-25-15,0 25 0,25 0 16,-26-25-16,1 25 0,25-24 0,-25 24 16,-1-25-16,26 25 0,-25-25 0,24 25 15,-24 0-15,0-25 0,25 25 0,-26 0 16,1 0-16,0 0 0,0-25 0,0 25 16,-1 0-16,1 0 0,0 0 15,0 0-15,0 0 0,-1 0 0,1-24 16,0 24-16,0 0 0,0-25 0,-1 25 15,1 0-15,0-25 0,0 25 16,0-25-16,-1 25 0,1 0 0,0 0 16,0-25-16,0 25 0,0 0 0,-1 0 15,1 0-15,0 0 0,0 0 16,0 0-16,-1 0 16,1 0-16,0 0 0,0 0 15,0 0-15,-1 0 16,1 0-16,0 0 15,0 0-15,0 0 16,-1 0 0,-24 25-1,25-25 1,-25 25-16,25-25 0,-25 25 16,25-25-1,-25 25-15,0-1 0,0 1 16,25-25-16,-25 25 0,0 0 0,0 0 15,0-1-15,0 1 0,0 0 16,24 0-16,-24 0 0,0-1 0,0 1 16,0 0-16,0 0 0,25-25 0,-25 25 15,0 0-15,0-1 0,25 1 0,-25 0 16,0 0-16,0 0 0,0-1 0,0 1 16,25 0-16,-25 0 0,0 0 0,0-1 15,0 1-15,0 0 0,25 0 16,-25 0-16,0-1 0,0 1 15,0 0-15,0 0 16,0 0-16,0-1 16,0 1-16,0 0 15,0 0-15,0 0 16,0-1 15,0 1 0,-25-25-31,0 0 16,25 25-16,-25-25 16,0 0-16,1 0 15,-1 25-15,0-25 0,0 0 16,0 0-16,1 25 16,-1-25-16,0 0 0,0 0 15,0 24-15,-24-24 0,24 0 0,0 0 16,0 0-16,1 25 0,-1-25 0,-25 0 15,25 0-15,1 25 0,-1-25 0,0 0 16,0 0-16,0 25 0,0-25 0,1 0 16,-1 25-16,0-25 0,0 0 0,0 24 15,1-24-15,-26 0 0,25 25 0,0-25 16,1 0-16,-1 0 0,0 25 0,-25-25 16,26 0-16,-1 0 0,0 25 15,0-25-15,-24 0 0,24 0 0,0 0 16,0 25-16,0-25 0,1 0 0,-26 0 15,25 0-15,0 0 0,1 0 0,-26 0 16,25 0-16,0 24 0,1-24 0,-1 0 16,0 0-16,0 0 0,0 0 0,1 0 15,-1 0-15,-25 0 0,25 0 0,0 0 16,1 0-16,-1 0 0,0 0 0,0 25 16,-24-25-16,24 0 0,0 0 0,0 0 15,-24 0-15,24 0 0,0 25 0,-25-25 16,26 0-16,-1 0 0,0 0 15,0 0-15,0 0 0,1 0 0,-1 0 0,0 0 16,0 0-16,0-25 0,1 25 16,-1 0-16,0 0 0,0 0 15,0 0-15,1 0 16,-1 0-16,0 0 0,0 0 16,0 0-16,1 0 15,-1 25-15,0-25 16,0 0-16,25 25 0,-25-25 0,0 0 15,1 25-15</inkml:trace>
  <inkml:trace contextRef="#ctx0" brushRef="#br0" timeOffset="-133277">8533 10567 0,'-50'0'15,"50"25"-15,-25-25 0,1 0 16,-1 0-16,0 0 16,25-25-1,0 0-15,0 0 16,0 0 0,0 1-1,-25 24-15,25 24 47,0 1-47,0 0 16,-25 0-16,25 0 0,-24 24 0,24-24 15,0 25-15,0-1 0,0-24 0,-25 25 16,25-1-16,0 1 0,0-1 0,0 1 16,0 0-16,-25 24 0,25-24 0,0-1 15,0 26-15,0-1 0,-25 1 0,25-26 16,0 26-16,0-1 0,-25 0 0,25-24 15,0 24-15,0-24 0,0 24 16,0-24-16,0 24 0,0-24 0,0 25 16,0-26-16,0 26 0,0-1 0,0-24 15,0 24-15,0-24 0,-24 24 0,24-24 16,0 24-16,0-24 0,0 24 0,0-24 16,0-1-16,0 26 0,0-26 0,0 1 15,0 24-15,0-24 0,0 0 0,0-1 16,0 1-16,0-1 0,0 1 0,0-25 15,0 0-15,0 24 0,0-24 0,0 0 16,0 0-16,0-1 0,0 1 16,0 0-1,0 0 1</inkml:trace>
  <inkml:trace contextRef="#ctx0" brushRef="#br0" timeOffset="-128863.41">9252 10864 0,'0'0'0,"-25"-74"16,25 49-1,0 0-15,0 1 16,0-1 0,0 50 30,0-1-30,0 1 0,-24 0-16,24 0 15,0 0-15,0-1 0,0 1 16,0 0-16,0 0 0,0 0 16,0-1-16,0 1 0,0 0 15,0 0-15,0 0 0,0-1 16,0 1-16</inkml:trace>
  <inkml:trace contextRef="#ctx0" brushRef="#br0" timeOffset="-128285.42">9178 10864 0,'0'0'0,"0"-74"31,0 49-31,0 0 16,0 1-16,0-1 15,0 0-15,0 0 16,25 25-16,-25-25 0,24 1 0,1-1 16,0 25-1,0 0-15,0 0 0,-1 0 16,1 0-16,0 25 15,0-1-15,-25 1 0,25 0 16,-25 0-16,0 0 0,0-1 16,0 1-16,-25 0 0,25 0 0,-25 0 15,0-25-15,0 24 0,25 1 0,-24-25 16,-1 25-16,0-25 0,25 25 0,-25-25 16,0 0-16,50-25 31,0 25-31,-25-25 15,25 25-15,0 0 0,-1 0 16,1 0-16,0 0 0,0 0 16,0 0-16,-1 0 0,1 0 0,0 0 15,0 25-15,0-25 0,-1 0 0,-24 25 16,25-25-16,-25 25 0,25-1 16,-25 1-16,0 0 15,0 0-15,-25-25 16,25 25-16,-25-25 0,1 24 0,-1 1 15,0-25-15,-25 25 0,26-25 16,-1 25-16,-25-25 0,25 25 0,-24-25 16,24 0-16,-25 0 0,26 0 0,-1 0 15,0 0-15,0 0 0,25-25 16,-25 25-16</inkml:trace>
  <inkml:trace contextRef="#ctx0" brushRef="#br0" timeOffset="-127533.8">9922 10914 0,'25'0'0,"-25"-25"16,0 0 15,0 50 0,0 0-15,-25-25-1,25 25-15,-25 0 0,25-1 16,0 1 0,0 0-16,0 0 15,25-25-15,-25 25 0,0-1 16,25 1-16,-1-25 31,-24-25-15,25 1-16,-25-1 15,25 25-15,-25-25 0,0 0 16,25 25-16,-25-25 16,0 50 30,25-25-46,0 25 16,-1 0-16,1-25 16,-25 25-16,25-25 0,0 24 15,0-24-15,-1 25 0,1-25 16,0 0-16,0 0 0,0 0 16,-1 0-16,1 0 0,0 0 15,-25-25-15,25 25 0,-25-24 16,25-1-16,-25 0 15,0 0-15,0 0 0,-25 25 0,25-24 16,-25-1-16,0 0 0,0 0 16,1 25-16,-1-25 0,0 1 15,0 24-15,25 24 32</inkml:trace>
  <inkml:trace contextRef="#ctx0" brushRef="#br0" timeOffset="-127057.77">10964 10939 0,'-25'0'47,"50"0"31,-1 0-62,1 0-16,0 0 15,0 0-15,-25-25 0,25 25 0,-1 0 16,1 0-16,0 0 0,0 0 16,0 0-1</inkml:trace>
  <inkml:trace contextRef="#ctx0" brushRef="#br0" timeOffset="-126762.43">10964 11112 0,'0'25'16,"24"-25"15,1 0 0,0 0-15,0 0-16,0 0 15,-1-25-15,1 25 16,0 0-16,0 0 0,0 0 16,0 0-16,-1 0 15</inkml:trace>
  <inkml:trace contextRef="#ctx0" brushRef="#br0" timeOffset="-125625.05">11782 10740 0,'0'-24'16,"0"-1"0,0 50 62,0-1-63,0 1 1,0 0-16,0 0 16,0 0-16,0-1 0,0 1 15,25 0-15,-25 0 0,0 0 16,0-1-16,0 1 0,0 0 15,0 0-15,0 0 32,0-50 15,0 0-47,0 0 15,0 0-15,0 1 0,0-1 0,0 0 16,0 0-16,0-24 0,0 24 0,0 0 15,0 0-15,0 0 0,-25 25 16,25-24-16,0 48 47,0 1-47,0 0 16,0 0-16,0 24 15,0-24-15,0 0 0,0 0 0,0 0 16,0-1-16,0 1 0,0 0 15,0 0-15,0 0 0,0-1 0,0 1 16,0 0-16,0 0 16</inkml:trace>
  <inkml:trace contextRef="#ctx0" brushRef="#br0" timeOffset="-123244.23">18331 992 0,'0'0'0,"0"-74"31,24 49-31,-24 0 0,0 0 16,25 25-16,-25-24 0,0-1 16,25 25-16,-25-25 15,25 25-15,-25-25 0,0 0 16,25 25-1,-25 25 17,0 0-17,0 0-15,0 0 0,0-1 16,-25 1-16,25 0 0,0 0 0,0 0 16,0-1-16,0 1 0,0 0 15,25-25 1,-1 0-1,1 0 1,0-25-16,0 0 0,0 25 0,0-24 16,24-1-16,-24 0 0,25 0 0,-26 0 15,26 25-15,-25-24 0,0-1 16,24 25-16,-24-25 0,0 25 0,0-25 16,-1 25-16,-48 0 31</inkml:trace>
  <inkml:trace contextRef="#ctx0" brushRef="#br0" timeOffset="-122840.61">18579 571 0,'0'0'16,"0"-25"-16,0 0 15,0 50 17,0 0-17,0-1-15,0 1 16,25 0-16,-25 0 0,0 0 15,0-1 1,0 1-16,24-25 16,1 0-1,0 0-15,0-25 16,24 25-16,-24-24 0,25-1 16,-1 0-16,-24 0 0,25 0 0,-1 1 15,1 24-15,0-25 0,-26 0 0,26 0 16,-25 0-16,0 25 0,-1-25 0,1 25 15,0 0-15,0 0 0</inkml:trace>
  <inkml:trace contextRef="#ctx0" brushRef="#br0" timeOffset="-118740.04">9426 11757 0,'0'-24'47,"0"48"0,0 1-31,0 0-1,0 0-15,0 0 16,0-1-16,0 1 0,0 0 0,0 0 16,0 0-16,0-1 0,0 1 15,0 0-15,0 0 0,25 0 16,-25-1-16,0 1 0</inkml:trace>
  <inkml:trace contextRef="#ctx0" brushRef="#br0" timeOffset="-118136.59">9426 11807 0,'0'0'0,"-25"-74"32,25 49-32,25 0 15,0 25-15,-25-25 16,24 25-16,1 0 0,0 0 0,0-25 15,0 25-15,-1 0 0,1 0 16,0 0-16,0 25 0,0-25 0,-25 25 16,24-25-16,-24 25 0,25-25 0,-25 25 15,0-1-15,0 1 0,-25 0 16,1 0-16,-1 0 0,0-25 16,0 24-16,0-24 0,1 0 0,-1 25 15,0-25-15,0 0 0,0 0 16,25 25-16,25-25 31,0-25-15,0 25-16,0 0 0,-1 0 0,1 0 0,0 0 15,0 0-15,0 0 16,-1 0-16,1 25 0,0-25 0,-25 25 16,25-25-16,0 25 0,-1-1 15,1 1-15,-25 0 0,0 0 16,0 0-16,-25-1 15,1 1-15,24 0 16,-25-25-16,0 25 0,0-25 0,0 25 16,-24-25-16,24 25 0,-25-25 0,26 24 15,-26-24-15,25 0 0,-24 0 0,24 0 16,0 0-16,0 0 0,0 0 16,25-24-1</inkml:trace>
  <inkml:trace contextRef="#ctx0" brushRef="#br0" timeOffset="-117844.04">10120 12005 0,'0'-24'31,"25"24"1,0 0-17,0 0 1,0 0-16,-1 0 0,1 0 15,0 0-15,0 0 0,0 0 16</inkml:trace>
  <inkml:trace contextRef="#ctx0" brushRef="#br0" timeOffset="-117656.86">10145 12154 0,'25'0'62,"0"0"-62,0 0 16,-1 0-16,1 0 0,0-25 0,0 25 16</inkml:trace>
  <inkml:trace contextRef="#ctx0" brushRef="#br0" timeOffset="-117320.64">10889 11757 0,'0'-24'0,"0"48"47,0 1-31,0 0-16,0 0 15,0 0-15,0-1 0,0 1 16,0 0-16,0 0 0,0 0 16,0-1-16</inkml:trace>
  <inkml:trace contextRef="#ctx0" brushRef="#br0" timeOffset="-116999.99">11237 11559 0,'0'0'0,"24"-50"16,-24 26 0,0 48 15,0 1-31,-24 0 15,24 0-15,-25 0 0,25-1 0,0 26 16,-25-25-16,25 24 0,-25-24 0,25 25 16,-25-1-16,25-24 0,-25 25 0,25-1 15,-24-24-15,24 25 0,0-1 0,-25 1 16,25-25-16,-25 25 0,25-1 0,0-24 16,-25 25-16,25-26 0,-25 1 0,25 0 15,0 0-15,0 0 0</inkml:trace>
  <inkml:trace contextRef="#ctx0" brushRef="#br0" timeOffset="-116312.75">11311 11881 0,'0'0'15,"25"-24"1,-25-1 0,0 50 15,0-1-16,0 1 1,0 0-16,0 0 0,0 0 16,0-1-16,0 1 0,0 0 15,0 0-15,25-25 0,-25 25 16,0-1-16,24-24 0,1 0 16,0-24-1,0-1 1,0 0-16,-1 0 0,-24 0 15,25 1-15,-25-1 16,0 0-16,25 25 16,-25-25-16,0 50 47,25-25-47,-25 25 15,25-25-15,-25 25 0,24-25 0,-24 24 16,25 1-16,0 0 15,0-25-15,-25 25 16,25-25-16,-1 0 0,1 0 16,0 0-16,0 0 15,0-25-15,-1 0 16,1 0-16,-25 1 16,25 24-16,-25-25 0,0 0 0,0 0 15,25 0-15,-25 1 0,0-1 16,0 0-16,-25 25 0,0-25 0,25 0 15,-25 25-15,25-24 0,-24 24 16,-1 0 0,25 24-16</inkml:trace>
  <inkml:trace contextRef="#ctx0" brushRef="#br0" timeOffset="-115685.08">12204 12030 0,'25'0'78,"0"0"-62,-1-25-1,1 25-15,0 0 0,0 0 16,0-24-16,-1 24 0,1 0 16,0 0-16,0 0 0,0 0 15,-1 0-15</inkml:trace>
  <inkml:trace contextRef="#ctx0" brushRef="#br0" timeOffset="-115469.29">12254 12204 0,'24'0'47,"1"0"-47,0 0 16,0-25-16,0 25 0,-1 0 0,1 0 15,0-25-15,0 25 0,0 0 0,-1 0 16</inkml:trace>
  <inkml:trace contextRef="#ctx0" brushRef="#br0" timeOffset="-114936.4">12998 11906 0,'0'0'0,"0"-49"32,0 24-32,0 50 62,0-1-46,0 1-1,0 0-15,0 0 0,0 0 16,0-1-16,0 1 0,0 0 0,0 0 16,0 0-16,0-1 0,0 1 15,0 0-15</inkml:trace>
  <inkml:trace contextRef="#ctx0" brushRef="#br0" timeOffset="-114600.83">13519 11485 0,'0'0'15,"0"24"1,0 1-16,-25 0 16,25 0-16,-25 0 0,0-1 0,25 1 15,-25 25-15,25-1 0,-24-24 0,24 25 16,0-1-16,-25 1 0,25 0 0,0-26 16,-25 26-16,25 0 0,-25-1 0,25 1 15,-25 0-15,25-1 0,0 1 16,-24-25-16,24 24 0,-25-24 0,25 0 15,0 0-15,0-1 0,-25-24 0</inkml:trace>
  <inkml:trace contextRef="#ctx0" brushRef="#br0" timeOffset="-113989.64">13643 11931 0,'0'0'0,"24"-25"16,-24 0-16,25 25 0,-25-24 16,25 24-16,0 0 15,0 0-15,-1 0 16,1 0-16,0 0 15,0 24-15,0 1 16,-1-25-16,-24 25 0,0 0 16,25 0-16,-25-1 15,0 1-15,-25 0 16,25 0-16,-24-25 0,-1 25 16,0-1-16,0-24 0,0 25 15,1-25-15,-1 25 0,0-25 16,0 25-16,0-25 0,1 25 15,-1-25-15,0 0 16,50 0 62,-25-25-62,25 25-16,-25-25 15,24 25-15,1 0 16,0 0-16,0 0 0,0-25 16,-1 25-16,1 0 0,0 0 0,0 0 15,0 0-15,-1 25 0,26-25 0,-25 0 16,-25 25-16,25-25 0,-1 0 0,1 25 16,0-25-16,0 25 15,0-25-15,-1 0 16,1 0-16</inkml:trace>
  <inkml:trace contextRef="#ctx0" brushRef="#br0" timeOffset="-112421.22">14163 8706 0,'25'-24'15,"-25"-1"142,0 0-111,0 0 17,0 50 62,0 0-109,-25-25-16,25 25 0,-24-1 15,-1-24 16,25-24 94,25 24-109,-25-25-16,24 25 0,-24-25 0,25 0 16,0 0-16,0 1 15,0-1-15,-25 0 0,24 0 0,1 0 16,0 1-16,0-1 0,0 0 0,0 0 16,-25 0-16,24 1 0,1 24 15,-25-25-15,25 25 0,-25-25 0,25 25 16,-50 0 31,0 25-32,0 0-15,25-1 0,-24 1 16,-1 0-16,0 0 0,0 0 0,0-1 16,0 1-16,1 0 0,-1-25 0,0 25 15,0 0-15,0-1 0,1 1 0,-1-25 16,0 25-16,25 0 0,-25-25 0,0 25 15,1-1-15,-1 1 0,25 0 16,-25-25-16,25 25 16,-25-25-16,25 25 0,-25-25 15</inkml:trace>
  <inkml:trace contextRef="#ctx0" brushRef="#br0" timeOffset="-111792.28">14039 8533 0,'0'-25'15,"0"0"-15,25 25 16,-25 25 31,0 0-32,-25 0-15,1-1 0,24 1 16,0 0-16,0 0 0,-25 0 16,0-1-16,25 1 0,0 0 15,-25 0-15,25 0 16,-25-1-16,25 1 187,25-25-155,0 0-17,0-25-15,0 25 16,-1-24-16,1 24 0,25-25 0,-25 25 15,-1-25-15,26 25 0,-25-25 16,0 25-16,-1-25 0,1 25 0,0 0 16,-50 0-1,25 25-15,-25-25 16,1 0-16</inkml:trace>
  <inkml:trace contextRef="#ctx0" brushRef="#br0" timeOffset="-109937.33">9227 11708 0,'0'0'0,"-24"-50"16,24 25 0,0 1-16,0-1 15,0 0-15,0 0 16,0 0-16,0 1 15,0 48 64,0 1-79,0 0 0,-25 0 15,25 24-15,0-24 0,-25 25 0,25 24 16,0-24-16,0-1 0,-25 1 0,25 24 15,0-24-15,0 0 0,0-1 16,0 26-16,0-26 0,0 1 0,0 0 16,0-26-16,0 26 0,25-25 0,-25 0 15,25-1-15</inkml:trace>
  <inkml:trace contextRef="#ctx0" brushRef="#br0" timeOffset="-107854.23">9227 11658 0,'0'0'0,"0"-25"0,0 1 15,0-1 1,25 25-16,-25-25 0,25 25 16,-25-25-16,25 25 15,0 0-15,-1-25 16,1 25-16,0 0 0,0 0 16,0-24-16,24 24 0,1 0 0,-1-25 15,1 25-15,0 0 0,-1-25 0,1 25 16,-1 0-16,26 0 0,-26-25 0,26 25 15,-25 0-15,-1 0 0,1 0 0,-1-25 16,26 25-16,-26 0 0,-24 0 0,25 0 16,-1-24-16,1 24 0,0 0 0,-26 0 15,26 0-15,0 0 0,-26 0 0,26 0 16,0 0-16,-1 0 0,-24 0 0,25 0 16,-1 0-16,1 0 0,-1 0 0,-24 0 15,25 24-15,0-24 0,-26 0 0,26 0 16,-25 0-16,24 0 0,1 0 0,-25 0 15,24 0-15,-24 0 0,25 0 0,-1 0 16,-24 0-16,25 0 0,-25-24 0,24 24 16,1 0-16,-1-25 0,-24 25 15,25 0-15,-1 0 0,-24-25 0,25 25 16,-25 0-16,24 0 0,-24 0 0,0 0 16,25 0-16,-26 0 0,1 0 0,0 0 15,0 0-15,0 0 0,24 0 16,-24 0-16,0 0 0,0 0 0,-1 0 15,26 0-15,-25 0 0,0 0 0,24 0 0,-24 0 16,25 0-16,-26 0 0,26 0 0,-25 0 16,24 0-16,-24 0 0,25 0 15,-25 0-15,24 0 0,-24 0 0,25 0 0,-26-25 16,1 25-16,25 0 0,-25 0 0,0 0 16,-1 0-16,1 0 0,0 0 15,0 0-15,0 0 0,-1 0 16,-24-25-16,25 25 0,0 0 0,0 0 15,0-24-15,-1 24 0,1 0 16,25 0-16,-25-25 0,-1 25 0,1 0 16,0 0-16,0-25 0,0 25 0,-1 0 15,1 0-15,0 0 0,0 0 16,0 0-16,-1 0 16,1 25-1,0-25 1,0 0-16,0 0 0,-1 0 0,1 0 15,0 0-15,0 0 0,0 0 0,-1 0 16,1 0-16,0 0 0,0 0 16,0 0-16,-25 25 62,24-25-46,-24 24-1,0 1 1,25 0 0,-25 0-16,0 0 15,0-1-15,0 1 0,0 0 16,0 0-16,0 0 0,0-1 16,0 1-16,0 0 0,0 0 15,0 0-15,-25-1 0,25 26 0,0-25 16,0 0-16,-24-1 0,24 1 0,0 0 15,0 0-15,0 0 0,0-1 16,0 1-16,0 0 0,-25 0 0,25 0 0,0-1 16,0 1-16,0 0 0,0 0 15,0 0-15,0-1 0,0 1 16,-25 0-16,25 0 0,0 0 16,0 0-16,0-1 0,0 1 0,-25-25 15,25 25-15,0 0 0,0 0 16,0-1-16,0 1 0,0 0 15,0 0-15,0 0 16,0-1 0,0 1-16,0 0 15,0 0 1,0 0 15,-25-25 0,1 0-15,-1 24-16,0-24 16,0 0-16,0 0 0,1 0 15,-1 0-15,0 0 0,-25 0 0,26 0 16,-1 25-16,-25-25 0,25 0 0,-24 0 16,24 0-16,-25 0 0,26 0 0,-26 0 15,25 0-15,-24 25 0,24-25 0,-25 0 16,25 0-16,-24 0 0,-1 0 0,25 25 15,-24-25-15,-1 0 0,25 0 16,-24 0-16,-26 25 0,26-25 0,-26 0 16,26 0-16,-26 0 0,1 0 0,-1 0 15,26 0-15,-26 0 0,1 0 0,24 0 16,-24 0-16,24 0 0,1 0 0,-1 0 16,0 0-16,1 0 0,24 0 0,-25 0 15,1 0-15,24 0 0,0 0 0,-24 0 16,24 0-16,-25 0 0,25 0 0,-24 0 15,24 0-15,-25 0 0,26 0 0,-26 0 16,0 0-16,26 0 0,-26 0 0,0 0 16,26 0-16,-26 0 0,25 0 0,-24 0 15,24 0-15,0 0 0,0 0 16,-25 0-16,26 0 0,-1 0 0,0 0 16,-25 0-16,26 0 0,-26-25 0,25 25 15,-24 0-15,24 0 0,-25 0 0,25 0 16,-24 0-16,24 0 0,-25 0 0,26 0 15,-1 0-15,0 0 0,0 0 0,0 0 16,1 0-16,-1 0 0,0 0 16,0 0-16,0 0 15,1 0-15,-1 0 0,0 25 16,0-25-16,0 0 0,1 0 16,-1 0-16,0 0 15,0 0-15,0 0 0,1 0 0,-1 0 16,0 0-16,0 0 0,0 0 15,0 0-15,1 0 0,-1 0 16,0 0-16,0 0 0,0 0 0,1 0 16,-1 0-16,0 0 0,0 0 0,0 0 15,1 0-15,-1 0 0,0 0 16,0 0-16,0 0 0,-24 0 0,24 0 16,0 0-16,0 24 0,-24-24 0,24 0 15,0 0-15,0 0 0,1 0 16,-1 0-16,0 0 0,0 0 15,0 0 32,1 0 16</inkml:trace>
  <inkml:trace contextRef="#ctx0" brushRef="#br0" timeOffset="-96305.46">6821 14536 0,'25'0'16,"-25"-25"0,0 0-1,0 0 32,0 50 31,-25-25-47,25 25-15,-25-25-16,1 25 0,-1-1 16,0 1-1,0 0-15,0 0 16,1 0 0,-1-1-16,50-24 78,-1 0-63,-24 25-15,25-25 16,0 0-16,0 0 16,0 25-16,-1-25 15,1 0-15,0 25 16,0-25-16,0 0 15,-25 25-15,25-25 0,-1 24 16,1-24-16,-25 25 16,0 0-16,0 0 15,-25-25-15,25 25 16,-24-25-16,-1 24 16,0-24-16,25 25 0,-25-25 15,0 0-15,25 25 0,-25-25 16,1 0-16,-1 0 0,25 25 15,-25-25-15,0 0 16,0 0-16,1 0 16,-1 0-16,0 0 15,0 0-15,0 0 16,25-25-16,-24 25 31</inkml:trace>
  <inkml:trace contextRef="#ctx0" brushRef="#br0" timeOffset="-91224.93">6970 14784 0,'0'0'0,"0"24"0</inkml:trace>
  <inkml:trace contextRef="#ctx0" brushRef="#br0" timeOffset="-90458.68">6871 14932 0,'0'0'0,"-25"-24"0,25-1 16,0 0-16,-25 25 0,25-25 15,0 0-15,0 1 0,-25 24 16,25-25-16,0 0 16,0 50 30,-24 0-14,-1-25-32,0 24 0,0-24 15,25 25-15,-25-25 0,1 0 16,24 25-16,24-25 31,1 0-15,0-25-16,0 25 0,0-25 15,-1 25-15,1-24 0,0-1 0,0 25 16,0-25-16,0 0 0,-1 25 0,-24-25 16,25 25-16,-25-24 0,-25 24 15,1 0 1,-1 0-16,0 24 0,0-24 0,0 25 16,0-25-16,-24 25 0,24-25 0,0 25 15,0-25-15,1 0 0,24 25 0,-25-25 16,25 24-16,-25-24 0,25 25 15,0 0 1,25-25-16,0 0 16,-1 0-16,-24-25 0,25 25 15,0-25-15,0 25 0,0-24 16,-1 24-16,1-25 0,-25 0 0,25 25 16,-25-25-16,0 0 0,0 1 15,-25 24-15,0 0 16,1 0-16,-1 0 0,0 0 15,0 0-15,0 0 0,25 24 0,-24-24 16,-1 25-16,0-25 0,0 25 16,25 0-1,25-25-15,0 0 0,0 0 16,-1 0-16,1 0 0,25 0 0,-25 0 16,-1 0-16,1 0 0,25-25 0,-25 25 15,0 0-15,-25-25 0,24 25 0,-48 0 16,-1 25-1,-25-25-15,25 25 0,-24 0 0,-26-1 16,26-24-16,-26 25 0,26 0 0</inkml:trace>
  <inkml:trace contextRef="#ctx0" brushRef="#br0" timeOffset="-88084.88">1067 9823 0,'0'-25'0,"24"25"16,-24-25-1,25 25 1,-25-25-16,25 25 16,-25 25 62,-25-25-78,0 0 15,1 0-15,24 25 16,-25-25-16,25 25 16,-25-25-16,25 24 0,-25 1 15,0-25-15,25 25 0,-24-25 16,-1 25-16,0 0 0,0-25 16,25 24-16,-25-24 0,25 25 0,-24-25 15,24 25-15,-25-25 0,25 25 16,-25 0-16,25 0 0,-25-1 15,25 1-15,-25 0 0,25 0 0,-24 0 16,24-1-16,0 1 0,-25 0 16,25 0-16,0 0 0,0-1 0,0 1 15,0 0-15,-25-25 0,25 25 0,0 0 16,0-1-16,0 1 0,0 0 0,-25 0 16,25 0-16,0-1 0,0 1 0,-25 0 15,25 0-15,0 0 0,0-1 16,0 26-16,0-25 0,0 0 0,0-1 15,0 1-15,0 0 0,0 0 0,0 0 16,0 24-16,0-24 0,0 0 16,0 0-16,0-1 0,0 1 0,0 0 15,0 0-15,25 25 0,-25-26 0,0 1 16,0 0-16,25 0 0,-25 24 0,0-24 16,25 0-16,-25 0 0,0 24 0,25-24 15,-25 0-15,0 25 0,24-26 0,-24 1 16,0 25-16,25-25 0,-25 24 0,0-24 15,25 0-15,-25 24 0,0-24 0,25 0 16,-25 25-16,25-26 0,-25 26 0,24-25 16,-24 24-16,25-24 0,-25 25 0,25 0 15,-25-26-15,25 26 0,0-25 16,-1 24-16,1 1 0,-25-25 0,25 24 16,0-24-16,0 25 0,-1-25 0,-24 24 15,25-24-15,0 25 0,0-26 0,0 26 16,-25-25-16,24 24 0,1-24 0,0 0 15,-25 25-15,25-26 0,0 1 0,-1 25 16,1-25-16,-25 24 0,25-24 0,0 25 16,0-25-16,-25 24 0,24-24 0,1 0 15,0 24-15,-25-24 0,25 0 16,0 0-16,-1 24 0,1-24 0,-25 0 16,25 0-16,0 0 0,0-1 0,-25 1 0,25 0 15,-1 0-15,1 0 0,0 24 16,-25-24-16,25 0 0,0 0 0,-1-1 15,1 1-15,0 0 0,0 0 0,-25 0 16,25-1-16,-1 1 0,1 0 0,0 25 16,0-26-16,0 1 0,-1 0 0,1-25 15,0 25-15,0 0 0,0-1 0,-1-24 16,1 25-16,0 0 0,0 0 0,24-25 16,-24 25-16,0 0 0,0-25 0,0 24 15,-1 1-15,1-25 0,0 25 0,0 0 16,0-25-16,-1 25 0,1-1 15,0-24-15,0 25 0,0-25 16,-25 25-16,25-25 0,-1 25 0,-24 0 16,25-25-16,-25 24 0,25-24 0,0 25 15,0 0-15,-1 0 0,1-25 16,0 25-16,0-25 0,0 24 16,-1-24-16,1 25 0,0-25 15,0 0-15,-25 25 0,25-25 0,-1 0 16,1 25-16,0-25 0,0 0 15,0 0-15,-25 25 0,24-25 16,1 24-16,0-24 0,0 25 16,0-25-16,-1 25 15,1-25-15,0 25 0,0 0 16,0-25-16,-1 0 0,1 24 16,0 1-16,0-25 0,0 25 15,-1-25-15,1 0 0,-25 25 0,25-25 16,0 25-16,0-25 0,0 24 15,-1-24-15,1 25 0,0-25 16,0 25-16,0 0 16,-1-25-16,-24 25 15,25-25-15,0 24 0,0-24 16,-25 25-16,25-25 0,-1 25 16,1-25-1,0 0-15,0 0 16,-25 25-16,25-25 15,-1 0-15,-24-25 16</inkml:trace>
  <inkml:trace contextRef="#ctx0" brushRef="#br0" timeOffset="-86916.72">4167 14982 0,'0'0'0,"25"-25"15,-25 0 1,-25 25-16,0 0 16,25-24-16,-24 24 15,-1-25 1,0 25 0,25 25 15,0-1-16,0 1-15,0 0 0,0 0 16,0 0-16,25-1 0,-25 1 0,0 0 16,25 0-16,-25 0 0,0-1 15,24 1-15,-24 0 0,25-25 16,-25 25-16,0 0 0,25-25 0,-25 24 16,25 1-16,-25 0 0,25-25 0,-25 25 15,0 0-15,24-25 0,-24 25 0,25-1 16,-25 1-16,25-25 0,-25 25 15,0 0-15,25-25 16,-50 0 93,0 0-93,0 25 0,1-25-1,24 24-15,-25-24 0,0 0 0,0 25 16,0 0-16,1-25 0,-26 0 16,25 25-16,0-25 0,1 0 0,-26 25 15,25-25-15,-24 0 0,24 0 0,0 0 16,-25 24-16,26-24 0,-1 0 15,0 0-15,0 0 0,0 0 0,0 0 16,1 0-16,24 25 47,24-25-47</inkml:trace>
  <inkml:trace contextRef="#ctx0" brushRef="#br0" timeOffset="-85340.65">5457 15478 0,'0'-25'16,"0"1"0,0-1-1,0 50 48,0-1-48,0 1-15,25 0 16,-25 0-16,0 0 0,0-1 16,0 1-16,0 0 0,25-25 0,-25 25 15,0 0-15,0-1 0,0 1 16,0 0-16,24 0 0,-24 0 16,0-1-16,0 1 0,0 0 15,0 0-15,0 0 16,0-1-16,0 1 15,25-25 1</inkml:trace>
  <inkml:trace contextRef="#ctx0" brushRef="#br0" timeOffset="-84741.83">5904 15007 0,'0'0'0,"0"-25"15,-25 0-15,25 50 78,-25 0-62,25 0-16,-25-1 0,25 1 16,0 0-16,-25 25 0,25-26 0,-25 26 15,25-25-15,0 24 0,-24 1 0,24-25 16,0 25-16,-25-26 0,25 26 0,0-25 15,0 24-15,0-24 0,0 25 0,0-25 16,0 24-16,0-24 0,0 25 0,0-26 16,0 1-16,0 25 0,25-25 15,-25 24-15,0-24 0,24 0 0,-24 0 16,25 24-16,-25-24 0,0 0 0,25 0 16,-25-1-16,25 1 0,0 0 15,-25 0-15,25-25 0,-25 25 0,24-25 16,-24 24-16</inkml:trace>
  <inkml:trace contextRef="#ctx0" brushRef="#br0" timeOffset="-84141.16">6400 15478 0,'0'0'16,"-25"0"15,0 25-15,25 0-1,-25-25-15,0 25 16,1-25-16,24 24 16,-25-24-16,25 25 0,-25-25 0,0 25 15,25 0 1,-25-25-16,25 25 15,25-25 1,0 24-16,0-24 16,0 0-16,-25 25 0,24-25 0,1 0 15,-25 25-15,25-25 0,-25 25 16,25-25-16,0 25 0,-1-1 16,1 1-16,-25 0 15,25-25-15,-25 25 0,0 0 16,-25-25-1,0 24-15,1-24 0,-1 0 16,0 25-16,0-25 0,0 0 16,1 0-16,-1 0 0,0 0 0,0 0 15,0 0-15,1 0 0,-1 0 16,25-25 0</inkml:trace>
  <inkml:trace contextRef="#ctx0" brushRef="#br0" timeOffset="-83684.48">6722 15801 0,'25'0'110,"0"0"-110,-1 0 15,-24-25-15,25 25 0,0 0 0,0 0 16,0 0-16,24-25 0,-24 25 0,0 0 15,0 0-15,0 0 0,-1 0 16,-24-25-16,25 25 16</inkml:trace>
  <inkml:trace contextRef="#ctx0" brushRef="#br0" timeOffset="-83377.5">6896 15627 0,'0'0'0,"-25"0"0,25-25 31,0 50 0,0 0-15,0 0-1,25-1-15,-25 1 0,0 0 0,0 0 16,0 0-16,25-1 0,-25 26 0,0-25 16,0 0-16,0-1 0,0 1 0,24 0 15,-24 0-15,0 0 0,0-1 0,0 1 16</inkml:trace>
  <inkml:trace contextRef="#ctx0" brushRef="#br0" timeOffset="-82688.9">7441 15528 0,'0'-25'32,"0"0"-1,0 50 16,0 0-16,0 0-15,0-1-16,0 1 0,0 0 15,0 0-15,0 0 0,0-1 16,0 1-16,0 0 0,0 0 0,0 0 15,0-1-15,0 1 0,0 0 0,0 0 16,0 0-16,0-1 0,25 1 0,-25 0 16,0 0-16</inkml:trace>
  <inkml:trace contextRef="#ctx0" brushRef="#br0" timeOffset="-81532.8">7615 15081 0,'0'0'0,"0"-25"0,25 1 31,0 24-15,-25-25-1,24 25-15,-24 25 63,25-1 77,-25 1-140,25-25 0,-25 25 16,25 0-16,0 0 0,-1-1 16,-24 1-16,25 0 0,0 0 0,-25 0 15,25-1-15,0 1 0,-25 0 0,24 25 16,-24-25-16,25 24 0,-25-24 0,0 25 16,0-26-16,0 26 0,-25 0 15,25-26-15,-24 26 0,24-25 0,-25 0 16,0-1-16,25 26 0,-25-25 0,0-25 15,25 25-15,-24-1 0,24 1 0,-25-25 16,25 25-16,-25 0 0,25 0 16,-25-25-16,25 24 15,-25-24-15</inkml:trace>
  <inkml:trace contextRef="#ctx0" brushRef="#br0" timeOffset="-80532.8">8334 15577 0,'25'0'94,"0"0"-79,0 0 1,0 0-16,-1 0 15,1-24-15,0 24 0,0 0 0,0 0 16,-1 0-16,1 0 0,0 0 0,0 0 16,0 0-16,-1 0 0,1-25 0,0 25 15,0 0-15,0 0 0,-1 0 16,1 0-16</inkml:trace>
  <inkml:trace contextRef="#ctx0" brushRef="#br0" timeOffset="-80224.56">8533 15379 0,'0'0'0,"0"25"63,25-25-47,-25 25-16,0-1 15,0 1-15,0 0 0,0 0 16,0 0-16,0 24 0,0-24 0,0 0 15,0 24-15,24-24 0,-24 25 0</inkml:trace>
  <inkml:trace contextRef="#ctx0" brushRef="#br0" timeOffset="-79588.99">9451 15156 0,'-25'-25'31,"25"50"31,0-1-46,0 1 0,25 0-1,-25 0-15,0 0 0,0-1 16,0 1-16,0 0 0,0 0 15,0 0-15,0 0 0,0-1 0,0 1 16,0 0-16</inkml:trace>
  <inkml:trace contextRef="#ctx0" brushRef="#br0" timeOffset="-79184.21">9823 14957 0,'0'0'0,"0"25"47,0 0-47,0 0 16,0-1-16,-25 26 0,25-25 16,-25 24-16,25-24 0,-25 25 0,25-1 15,-25 1-15,25 0 0,-24-25 0,-1 24 16,25 1-16,-25-25 0,0 24 0,0-24 15,25 0-15,-24 0 0,24-1 0,-25 1 16,0 0-16,25 0 0,0 0 16,-25-1-16,0 1 0,25 0 0,0 0 15</inkml:trace>
  <inkml:trace contextRef="#ctx0" brushRef="#br0" timeOffset="-77073.4">9897 15404 0,'0'0'0,"0"-25"32,0 50 202,25-25 719,-25-25-953,25 25 16,-1 0-1,-24-25-15,25 25 0,0 0 16,-25-25 0,25 25-1,-25 25 1,25 0-1,-25 0 1,25-25-16,-25 25 0,0-1 16,24-24-16,-24 25 15,-24-25 48,24 25-63,-25-25 15,25 25-15,-25-25 0,25 25 16,-25-25-16,25 24 16,-25-24-16,0 25 0,1 0 15,-1-25 1,25 25-16,-25-25 0,25 25 16,-25-25-16,0 0 15,25 24-15,-24-24 0,-1 0 31,50 0 110,-1 0-125,1 0-16,0 0 15,0 0-15,0 0 0,-1 0 16,1 0-16,0 0 0,0 0 16,0 0-16,0 0 0,-1 0 15,1 0-15,0 0 0,0 0 16,0 0-16</inkml:trace>
  <inkml:trace contextRef="#ctx0" brushRef="#br0" timeOffset="-75816.38">10443 15577 0,'0'-24'16,"0"48"62,25-24-15,-1 0-48,1 0 1,-25-24 15,0-1 0,-25 25 1,1 0-1,24 25-31,0-1 16,-25-24-16,25 25 15,25-25 16,-1 0-15,-24-25 0,0 1-1,0-1 1,-24 25 46,24 25-46,-25-1-16</inkml:trace>
  <inkml:trace contextRef="#ctx0" brushRef="#br0" timeOffset="-74464.31">10914 15230 0,'0'-25'16,"0"0"-1,0 1 17,25 24-1,0 0-16,-1 0 1,1 0 0,0 0-16,0 24 15,-25 1 1,25-25 0,-25 25-16,24-25 15,-24 25 1,0 0-16,0-1 15,25-24-15,-25 25 16,0 0 0,-25 0-1,1-25-15,24 25 0,-25 0 16,25-1 0,-25-24-16,25 25 0,-25-25 15,25 25-15,-25-25 0,25 25 16,-24-25-16,24 25 0,-25-25 15,25 24-15,-25 1 16,0-25-16,25 25 0,-25-25 16,25 25-16,-24-25 15,24 25 79,-25-25-94,25 24 47,-25-24-47,50 0 141,0 0-126,-1 0-15,1 0 0,0-24 16,0 24-16,0 0 0,-1 0 15,1 0-15,0-25 0,0 25 16,0 0-16,-1 0 0,1 0 16,0 0-16,0 0 0,0 0 15,0 0 79</inkml:trace>
  <inkml:trace contextRef="#ctx0" brushRef="#br0" timeOffset="-71416.8">10765 14883 0,'-25'25'125,"1"-25"-110,24 24 1,-25-24-16,0 25 16,0 0-16,25 0 15,-25-25-15,25 25 16,-24-1-16,24 1 0,0 0 16,-25 0-16,25 0 15,0-1-15,0 1 16,-25-25-16,25 25 15,-25 0-15,25 0 16,0-1-16,-25-24 16,25 25-16,0 0 0,0 0 15,-24-25-15,24 25 16,0 0 0,0-1-1,0 1-15,0 0 0,24 0 16,-24 0-16,0-1 15,25 1-15,-25 0 16,25 0-16,-25 0 16,25-25-1,-25 24-15,0 1 32,25-25-17,-25 25-15,24 0 16,1 0-1,0-25-15,-25 24 16,25-24-16,-25 25 0,25-25 16,-25 25-16,24-25 15,1 0 1</inkml:trace>
  <inkml:trace contextRef="#ctx0" brushRef="#br0" timeOffset="-70605.09">11460 14982 0,'0'25'156,"25"-25"-140,-1 25-16,1-25 0,-25 24 16,25-24-16,0 25 0,0 0 15,-1 0-15,1 0 0,-25-1 0,25 1 16,-25 0-16,25 0 0,0 0 15,-25-1-15,0 1 0,0 0 0,0 0 16,0 0-16,0 0 0,0-1 0,-25 1 16,25 0-16,-25 0 0,25 0 0,-25-25 15,0 24-15,1 1 0,-1 0 0,0 0 16,0 0-16,0-1 0,1 1 16,-1 0-16,0-25 15,25 25-15,-25-25 16,25 25-16</inkml:trace>
  <inkml:trace contextRef="#ctx0" brushRef="#br0" timeOffset="-68304.79">5482 16446 0,'-25'0'31,"25"24"16,-25-24-31,50 0 78,0 0-94,0 0 15,-1 0-15,1 0 16,0 0-16,25 0 0,-26 0 0,1 0 15,0 0-15,0 0 0,0 0 0,-1 0 16,1 0-16,0 0 0,0 0 0,0 0 16,0 0-16,-1 0 0,1 0 15,0 0-15,0 0 0,0 0 16,-1 0-16,1 0 0,0 0 16,0 0-16,0 0 0,-1 0 0,1 0 15,0 0-15,0 0 0,0 0 0,-1 0 16,1 0-16,0 0 0,0 0 15,0 0-15,-1 0 0,1 0 16,0 0-16,0 0 16,0 0-16,-1 0 0,1 0 15,0 0-15,0 0 0,0 0 0,-1 0 16,1 0-16,0 0 0,0 0 16,0 0-16,-1 0 0,1 0 0,0 0 15,0 0-15,0 0 0,0 0 16,-1 0-16,1 0 0,0 0 15,0 0-15,0 0 0,-1 0 16,1 0-16,0 0 0,0 0 0,0 0 16,24 0-16,-24 0 0,0 0 15,0 0-15,-1 0 0,1 0 0,0 0 0,0 0 16,24 0-16,-24 0 0,0-24 0,0 24 16,24 0-16,-24 0 0,0 0 15,25 0-15,-26 0 0,1-25 0,25 25 16,-25 0-16,-1 0 0,1 0 0,25 0 15,-25 0-15,-1 0 0,1 0 0,0-25 16,0 25-16,25 0 0,-26 0 0,1 0 16,0 0-16,0 0 0,0 0 0,-1 0 15,1 0-15,0 0 0,0 0 16,0 0-16,-1 0 0,1 0 0,0 0 16,0 0-16,0 0 0,-1 0 0,1 0 15,25 0-15,-25 0 0,-1 0 0,1 0 16,0 0-16,0 0 0,0 0 0,-1 0 15,1 0-15,0 0 0,0 0 0,0 0 16,-1 0-16,1 0 0,0 0 0,0 0 16,0 0-16,-1-25 0,1 25 0,0 0 15,0 0-15,0 0 0,0 0 0,-1 0 16,1 0-16,0 0 0,0 0 16,0 0-16,-1 0 0,1 0 15,0 0-15,0 0 0,0 0 0,-1 0 16,1 0-16,0 0 0,0 0 15,0 0-15,-1 0 0,1 0 16,0 0-16,0 0 0,0 0 0,-1 0 16,1 0-16,0 0 0,0 0 15,0 0-15,-1 0 0,1 0 16,0 0-16,0 0 0,0 0 0,-1 0 16,1 0-16,0 0 0,0 0 15,0 0-15,-1 0 0,1 0 16,0 0-16,0 0 0,0 0 15,0 0-15,-1 0 0,1 0 16,0 0-16,0 0 0,0 0 16,-1 0-16,1 0 0,0 0 15,0 0-15,0 0 0,-1 0 0,1 0 16,0 0-16,0 0 0,0 0 16,-1 0-16,1 0 0,0 0 0,0 0 15,0 0-15,-1 0 0,1 0 16,0 0-16,0 0 0,0 0 0,-1 0 15,1 0-15,0 0 0,0 0 16,0 0-16,-1 0 0,1 0 16,0 0-16,0 0 0,0 0 15,-1 0-15,1 0 16,0 0-16,0 0 0,0 0 16,-1 0-16,1 0 15,0 0-15,0 0 0,0 0 16,0 0-16,-1 0 0,1 0 15,0 0-15,0 0 0,0 0 16,-1 0-16,1 0 16,0 0-16,0 0 0,0 0 0,-1 0 15,1 0-15,0 0 0,0 0 0,0 0 16,-1 0-16,1 0 0,0-25 16,0 25-16,0 0 0,-1 0 0,1 0 15,0 0-15,0 0 16,-25-25-16,25 25 0,-1 0 15,1 0 1,0 0 0,-25 25-16,25-25 15,0 0-15,-1 0 16,1 0-16,0 0 16,0-25-1,0 25-15,-1 0 16,-48 0 46</inkml:trace>
  <inkml:trace contextRef="#ctx0" brushRef="#br0" timeOffset="-66488.76">7045 16942 0,'0'-25'0,"-25"25"47,25 25-32,-25-1 1,0-24-16,25 25 0,-25 0 16,1 0-16,-1 0 0,0-1 15,0-24-15,25 25 0,-25 0 16,0-25-16,25 25 0,-24-25 16,24 25-16,24-1 31,1-24-16,0 0-15,0 0 16,-25 25-16,25-25 0,0 0 16,-1 0-16,-24 25 15,25-25-15,0 0 0,0 25 16,0 0 0,-25-1-1,24-24-15,-24 25 16,0 0-1,-24-25 1,24 25-16,-25-25 0,0 25 16,0-25-16,0 24 0,1-24 15,-1 0-15,0 0 0,0 0 16,0 0-16,0 0 0,1 0 16,24-24-16,-25 24 0,25-25 15,-25 25-15,25-25 0,0 0 16</inkml:trace>
  <inkml:trace contextRef="#ctx0" brushRef="#br0" timeOffset="-66072.11">7367 17239 0,'-25'0'15,"0"0"1,50 0 31,0 0-31,0 0-16,0-25 15,-1 25-15,1 0 0,0 0 16,-25-24-16,25 24 0,0 0 0,-1 0 15,1 0-15,0-25 0,0 25 16,0 0-16,-1 0 0,1 0 16</inkml:trace>
  <inkml:trace contextRef="#ctx0" brushRef="#br0" timeOffset="-65785.36">7541 17066 0,'0'0'0,"-25"-25"15,25 50 63,0-1-78,-25 1 16,25 0-16,0 0 0,0 0 0,0-1 16,0 1-16,0 0 0,0 0 15,25 0-15,-25-1 0,0 1 0,25 0 16,-25 0-16,0 0 0,24-1 0</inkml:trace>
  <inkml:trace contextRef="#ctx0" brushRef="#br0" timeOffset="-65016.42">6499 16818 0,'0'0'0,"0"-25"0,25 25 16,-25-25 0,0 0-1,-25 50 79,0 0-78,25 0-1,-25-25-15,25 24 0,-25-24 0,25 25 16,-24 0-16,24 0 0,0 0 0,-25-1 16,25 1-16,0 25 0,-25-25 15,25-1-15,0 26 0,0-25 0,0 0 0,0 24 16,0-24-16,0 0 0,25 0 15,0 24-15,-25-24 0,24 0 0,1 0 16,0-1-16,0 1 0,-25 0 0,25 0 16,-1 0-16,1-25 0,0 25 0,0-1 15,0-24-15,-1 25 16,1-25 0,-25-25-1</inkml:trace>
  <inkml:trace contextRef="#ctx0" brushRef="#br0" timeOffset="-64323.82">8037 16917 0,'0'0'0,"0"-25"16,0 0-1,0 50 32,-25-25-31,25 25-16,0 0 15,0-1-15,-25 1 0,25 0 16,0 0-16,0 0 0,0-1 16,0 1-16,0 0 0,0 0 0,0 0 15,0-1-15,0 1 0,0 0 16,0 0-16,25-25 0,-25 25 0,0-1 15,0 1 1,25-25-16,-25 25 16</inkml:trace>
  <inkml:trace contextRef="#ctx0" brushRef="#br0" timeOffset="-63865.46">8260 16768 0,'0'-25'0,"0"0"16,0 50 15,25-25 1,-25 25-32,25-25 0,-25 25 0,24-25 15,-24 25-15,25-25 0,0 24 0,0 1 16,0 0-16,-25 0 0,24 0 15,1-1-15,-25 1 16,25 0-16,-25 25 0,25-26 0,-25 1 16,0 0-16,0 0 0,25 0 0,-25-1 15,0 1-15,0 0 0,0 0 0,0 0 16,-25-1-16,25 1 0,-25 0 0,25 0 16,-25 0-16,25-1 0,-25 1 0,1 0 15,-1-25-15,25 25 0,-25 0 0,0-25 16,25 25-16</inkml:trace>
  <inkml:trace contextRef="#ctx0" brushRef="#br0" timeOffset="-63289.43">8756 16669 0,'0'0'0,"0"-25"16,25 25-1,-25 25 32,25-25-47,-25 25 16,24-25-16,-24 24 15,0 1 17,0 0-17,-24-25 1,24 25-16,-25-25 15,25 25-15,-25-25 16,25 24-16,-25-24 0,25 25 16,-25-25-16,25 25 47,25-25-16,0 0-31,-25-25 0,25 25 15,0-25-15,-1 25 0,1 0 16,0-24-16,0 24 0,0 0 16,-1 0-16,1 0 0,0-25 15,0 25 1</inkml:trace>
  <inkml:trace contextRef="#ctx0" brushRef="#br0" timeOffset="-62723.73">9401 17239 0,'0'0'0,"-25"0"15,0 0 1,50 0 93,0 0-109,0 0 16,0 0-16,-1 0 0,1-25 16,25 25-16,-25 0 0,-1 0 0,1 0 15,0-24-15,0 24 0,0 0 0,-1 0 16,1 0-16,0 0 15,0 0-15</inkml:trace>
  <inkml:trace contextRef="#ctx0" brushRef="#br0" timeOffset="-62434.99">9599 17066 0,'0'-25'15,"0"50"48,0-1-63,0 1 0,-24 0 15,24 0-15,0 0 0,0-1 16,0 1-16,0 0 0,0 0 0,0 0 16,0-1-16,0 26 0,0-25 0,0 0 15,0-1-15</inkml:trace>
  <inkml:trace contextRef="#ctx0" brushRef="#br0" timeOffset="-61324.75">10294 16917 0,'0'0'0,"25"-50"16,0 50 0,-25-25-1,24 25-15,1 0 16,0 0-16,-25-24 15,25 24-15,0 0 16,-1 0-16,1 0 16,-25 24-16,25-24 0,0 25 15,0-25-15,-25 25 0,24-25 16,-24 25-16,0 0 16,0-1-1,0 1-15,-24 0 16,24 0-16,0 0 0,-25-25 15,25 24-15,0 1 0,-25 0 0,25 0 16,-25-25-16,25 25 0,-25-1 0,25 1 16,-24-25-16,-1 25 0,0 0 15,0-25-15,25 25 0,-25-25 16,25 24 0,-24-24-16,-1 25 203,0-25-188,25 25-15,-25-25 16,25 25-16,25-25 156,0-25-156,0 25 16,-1 0-16,-24-25 0,25 25 15,0 0-15,0 0 0,0 0 16,-1-25-16,1 25 0,0 0 16,0 0-16,0 0 0,-1 0 0,1-24 15,0 24-15,0 0 0,0 0 16,-1 0-16,1 0 0,0 0 16,0 0-16,0 0 15,-1 0 1,1 0-16,0 0 15,0 0 17</inkml:trace>
  <inkml:trace contextRef="#ctx0" brushRef="#br0" timeOffset="-60359.86">10964 16470 0,'24'0'63,"1"0"15,-25 25-78,0 0 15,25-25-15,0 0 16,-25 25-16,0 0 16,25-25-1,-25 24 1,0 1 0,0 0-16,-25-25 15,25 25-15,-25-25 16,0 0-16,25 25 0,-25-25 15,1 24-15,-1-24 16,0 25-16,0-25 16,25 25-16,-25-25 15,25 25 1,25-25 250,0 0-266,0-25 15,0 25-15,-1 0 0,1 0 16,0-25-16,0 25 0,0 0 0,-1-25 15</inkml:trace>
  <inkml:trace contextRef="#ctx0" brushRef="#br0" timeOffset="-37637.82">3026 5259 0</inkml:trace>
  <inkml:trace contextRef="#ctx0" brushRef="#br0" timeOffset="-36589.6">3026 5259 0,'0'-25'47,"0"0"-16,-25 25 0,1 0-31,-1 0 16,0 0-1,0-25-15,0 25 16,1-25 0,-1 25-1,0-24-15,0 24 16,0 0-16,1 0 16,-1 0-16,0 0 15,0 0-15,0 0 0,0 0 16,1 0-16,-1 0 15,50 0 95,-1 24-95,1-24-15,0 0 16,0 0-16,0 0 16,0 0-16,24-24 0,-24 24 0,0 0 15,0-25-15,24 25 0,-24 0 0,0-25 16,24 25-16,-24 0 0,0 0 16,0 0-16,0-25 0,-1 25 0,1 0 15,0 0-15,0 0 0,0 0 16,-1 0-16,1-25 15,0 25-15,0 0 0,0 0 0,-1 0 16,1-24-16,0 24 0,0 0 0,0 0 16,-1 0-16,1 0 0,0 0 0,0 0 15,0 0-15,-1 0 0,1 0 16,0 0-16,0 0 0,0 0 0,0 0 16,-1 0-16,1 0 0,0 0 15,0 0-15,0 0 0,-1 0 16,1 0-16,0 0 0,0 0 15,0 0-15,-1 0 0,1 0 16,0 0-16,0 0 0,0 0 16,-1 0-16,1 0 15,0 0-15,0 0 0,0 0 16,-1 0-16,1 0 0,0 0 16,0 0-16,0-25 0,-1 25 15,1 0-15,0 0 0,0 0 0,0 0 16,-1 0-16,1 0 0,0 0 0,0 0 15,24 0-15,-24-25 0,0 25 0,0 0 16,0 0-16,-1-25 0,1 25 0,0 0 16,0 0-16,0-25 0,0 25 15,-1 0-15,1 0 0,0 0 16,0 0-16,0 0 0,-1 0 0,1-24 16,0 24-16,0 0 0,0 0 15,-1 0-15,1 0 0,25-25 0,-25 25 16,-1 0-16,1 0 0,0 0 0,25 0 15,-26 0-15,1 0 0,25 0 0,-25 0 16,24 0-16,-24 0 0,0 0 0,0 0 16,-1 0-16,1 0 0,0 0 0,0 0 15,0 0-15,-1 0 0,1 0 0,0 0 16,0 0-16,0 0 0,0 0 16,-1 0-16,1 0 0,0-25 15,0 25-15,0 0 0,-25-25 0,24 25 16,1 0-1</inkml:trace>
  <inkml:trace contextRef="#ctx0" brushRef="#br0" timeOffset="-35252.74">2853 6970 0,'0'-25'16,"-25"25"0,50 0 77,-1 0-77,1-24-16,0 24 16,0-25-16,0 25 0,-1 0 0,1-25 15,0 25-15,0 0 0,0-25 0,-1 25 16,1 0-16,0 0 0,0-25 0,0 25 15,-1 0-15,1 0 0,0 0 0,0 0 16,0 0-16,-1-25 0,1 25 16,0 0-16,0 0 0,0 0 15,-1-24-15,1 24 0,0 0 16,0 0-16,0-25 0,24 25 0,-24 0 16,0-25-16,0 25 0,0 0 0,-1 0 15,1-25-15,0 25 0,0 0 16,0 0-16,-1 0 0,1 0 15,0 0-15,0 0 0,0 0 16,-1 0-16,1 0 0,0 0 16,0 0-16,0 0 0,-1 0 0,1 0 15,0 0-15,25 0 0,-26 0 16,1-25-16,0 25 0,0 0 0,0 0 16,24 0-16,-24 0 0,0 0 0,0 0 15,-1 0-15,1 0 0,0 0 0,0 0 16,0 0-16,-1 0 0,1 0 15,0 0-15,0 0 0,0 0 16,-1 0-16,1 0 0,0 0 0,0 0 16,0 0-16,0 0 0,-1 0 15,1 0-15,0 0 0,0 0 16,0 0-16,-1 0 0,1 0 0,0 0 16,0 0-16,0 0 0,-1 0 0,1 0 15,0 0-15,0 0 0,0 0 0,24 0 16,-24 0-16,0 0 0,0 0 0,-1 0 15,1 0-15,0 0 0,0 0 16,0 0-16,-1 0 0,1 0 0,0 0 0,0 0 16,0 0-16,-1 0 15,1 0-15,0 25 0,0-25 16,0 0-16,-1 0 0,1 0 16,0 0-16,0 0 0,0 0 0,0 0 15,-1 0-15,1 0 0,0 0 16,0 0-16,0 0 0,-1 0 15,1 0-15,0 0 0,0 0 16,0 0 0,-1 0-1</inkml:trace>
  <inkml:trace contextRef="#ctx0" brushRef="#br1" timeOffset="-6158.08">18976 1191 0,'-25'0'31,"25"24"47,0 1-62,0 0-16,25-25 15,-25 25-15,0 0 0,0-1 16,0 1-16,0 0 0,0 0 16,0 0-16,0-1 0,0 1 15,0 0-15,0 0 0,0 0 16,0-1-16,0 1 0,0 0 16,0 0-16,-25 0 0,25 0 15,0-1-15,0 1 0,0 0 16,0 0-16,0 0 0,0-1 15,0 1-15,0 0 0,0 0 0,0 0 16,0-1-16,0 1 0,0 0 0,0 0 16,0 0-16,0-1 0,0 1 15,0 0-15,0 0 0,0 0 16,0-1-16,0 1 0,0 0 16,0 0-16,0 0 0,0-1 15,-25 1-15,25 0 0,0 0 16,0 0-16,-25-25 0,25 24 15,0 1-15,0 0 0,0 0 16,-25 0-16,25-1 0,0 1 16,0 0-16,0 0 0,0 0 15,0 0-15,0-1 16,0 26-16,0-25 0,-24 0 0,24-1 16,-25 26-16,25-25 0,-25 0 0,25 24 15,-25-24-15,25 0 0,-25 0 0,25-1 16,0 1-16,-24 0 0,24 0 0,0 0 15,0-1-15,0 1 0,0 0 0,0 0 16,0 0-16,0-1 0,0 1 0,0 0 16,0 0-16,0 0 0,0 24 0,0-24 15,0 0-15,0 0 0,0-1 0,0 26 16,0-25-16,24 0 0,-24 24 16,0-24-16,0 25 0,0-25 0,25 24 15,-25-24-15,0 0 0,0 24 0,25-24 16,-25 0-16,0 25 0,0-26 0,0 1 15,25 25-15,-25-25 0,0-1 0,0 26 16,0-25-16,0 24 0,0-24 0,0 25 16,0-25-16,25 24 0,-25 1 0,0-1 15,0-24-15,0 25 0,0-1 0,24 1 16,-24 0-16,0-1 0,0 1 0,0-25 16,25 24-16,-25 1 0,0 0 0,0-26 15,0 26-15,25 0 0,-25-1 16,0 1-16,0-1 0,0 1 0,0 0 0,0-1 15,0 1-15,0 24 0,0-24 0,-25-1 16,25 26-16,0-25 0,-25-1 0,25 26 16,0-26-16,0 1 0,-24 24 15,24-24-15,0 24 0,-25-24 0,25 24 16,0 1-16,-25-1 0,25 0 0,-25 1 16,25-1-16,-25 1 0,1-1 0,-1 25 15,25-24-15,-25-1 0,0 1 0,0 24 16,1 0-16,24-25 0,-25 26 0,0-1 15,0-25-15,25 25 0,-25 1 0,0-1 16,1 0-16,-1 0 0,25 1 0,-25 24 16,0-25-16,0 0 0,1 25 0,-1-25 15,0 25-15,0-24 0,-24 24 0,24 0 16,0 0-16,0 0 0,0 0 16,-24 0-16,24 25 0,0-25 0,0 0 15,1 24-15,-1-24 0,-25 25 0,25 0 16,1-25-16,-1 25 0,0 0 0,0-25 15,0 25-15,1-1 0,-1-24 0,0 25 16,0 0-16,0-25 0,1 25 0,-1 0 16,0-25-16,0 25 0,0-25 0,-24 24 15,24-23-15,0-1 0,0 0 16,0 0-16,1 0 0,-1-25 0,0 0 16</inkml:trace>
  <inkml:trace contextRef="#ctx0" brushRef="#br1" timeOffset="-3257.34">19695 1538 0,'0'-25'15,"25"0"32,-25 50 78,-25 0-125,25 0 16,0-1-16,0 1 0,0 0 15,-25 0-15,25 0 0,0 0 0,0 24 16,0-24-16,0 0 0,-25 0 0,25 24 16,0-24-16,0 0 0,0 0 0,-24 24 15,24-24-15,0 0 0,0 0 16,0-1-16,-25 1 0,25 0 0,0 0 16,0 0-16,0-1 0,0 1 15,-25-25-15,25 25 0,0 0 16,0-50 31,0 0-47,0 0 0,0 1 15,0-26-15,0 25 0,0-24 0,0 24 16,25-25-16,-25 1 0,0-1 0,25 0 16,-25 1-16,0-1 0,24 1 0,-24 24 15,25-25-15,0 0 0,-25 26 0,25-26 16,-25 25-16,25 0 0,-25 1 0,24 24 15,-24-25-15,25 25 16,0 0 0,-25 25-16,25-1 15,-25 1-15,25 0 0,-25 0 16,0 0-16,24-1 0,-24 26 0,0-25 16,25 0-16,-25 24 0,0-24 0,0 0 15,0 25-15,25-26 0,-25 1 0,0 0 16,0 25-16,25-26 0,-25 1 0,0 0 15,0 25-15,0-26 0,0 1 0,0 0 16,25 0-16,-25 0 0,0-1 16,0 1-16,0 0 0,24 0 15,-24 0-15,0-1 16,0 1-16,25-25 16,-25 25-1</inkml:trace>
  <inkml:trace contextRef="#ctx0" brushRef="#br1" timeOffset="-832.74">19645 1960 0,'0'0'0,"0"24"0,-24-24 16,-1 0 0,25 25 62,25-25-63,-1 0-15,1-25 16,0 25-16,-25-24 0,25 24 0,0 0 16,-1-25-16,1 25 0,0 0 0,-25-25 15,25 25-15,0 0 0,-1 0 0,1 0 16,0 0-16,0 0 15</inkml:trace>
  <inkml:trace contextRef="#ctx0" brushRef="#br1" timeOffset="942.58">20265 2257 0,'25'0'94,"0"-25"-79,0 25-15,-25-24 16,25 24-16,-1-25 16,1 25-1,-25-25 1,0 0 46,25 0-46,-25 1 0,25 24-16,-25-25 0,0 0 15,0 0 1,0 0-16,0 1 15,-25 24-15,25-25 16,-25 25-16,25-25 16,-25 25-16,1-25 15,-1 25 1,0 25 0,0 0-16,0 0 15,1-1-15,24 1 16,-25-25-16,25 25 0,-25 0 15,25 0-15,-25-25 0,25 24 0,-25 1 16,25 0-16,0 0 16,0 0-16,-24-1 0,24 1 15,0 0-15,24 0 0,-24 0 16,25-25-16,-25 24 16,25-24-16,-25 25 0,25-25 0,-25 25 15,25-25-15,-25 25 0,24-25 0,1 0 16,0 25-16,0-25 0,0 0 15,-1 0-15,1 0 0,0 0 0,0 0 16,0-25-16,-1 25 0,26 0 0,-25-25 16,0 25-16,-25-25 0,24 25 0,1 0 15,0-25-15</inkml:trace>
  <inkml:trace contextRef="#ctx0" brushRef="#br1" timeOffset="1350.89">20414 1563 0,'0'-25'16,"0"0"15,25 25 0,0-25-15,0 25-16,-1 0 15,1 0-15,0-25 0,0 25 0,0 0 16,-1 0-16,1 0 0,0-24 16,0 24-16</inkml:trace>
  <inkml:trace contextRef="#ctx0" brushRef="#br1" timeOffset="2235.8">21258 1315 0,'0'-50'31,"-25"50"-31,25-25 0,-25 25 16,25-25-1,-25 25-15,0 0 16,1 0-1,-1 0-15,0 0 16,25 25-16,-25-25 0,0 25 16,1-25-16,24 25 0,-25-25 15,25 25-15,-25-1 16,25 1-16,0 0 0,0 0 16,25 0-16,-25-1 15,25-24-15,-1 25 16,1-25-1,0 0 1,-25-25-16,25 25 0,0-24 16,-1 24-16,-24-25 0,25 0 15,0 0-15,-25 0 16,25 25-16,-25-24 0,25-1 16,-25 0-1,0 50 16,24-25-31,-24 25 0,0-1 16,25 1-16,-25 0 16,25-25-16,-25 25 15,25-25-15,-25 25 0,25-25 16,-1 0 0,1 0-16,0-25 15,0 0-15,-25 0 16,25 0-16,-1 1 15,-24-1-15,0 0 0,0 0 0,25 0 16,-25 1-16,0-1 0,0 0 16,0-25-16,0 26 0,0-1 15,0 0-15,0 0 0,0 0 16,0 50 15,0 0-15,0 0-16,0 0 15,0-1-15,0 1 0,0 0 16,0 0-16,0 0 0,0-1 16,0 1-16,0 0 0,0 0 0,0 0 15,0-1-15,25-24 0,-25 25 16,25-25-16,-25 25 0,25-25 16,-25 25-16,24-25 0,1 0 15,0 0-15</inkml:trace>
  <inkml:trace contextRef="#ctx0" brushRef="#br1" timeOffset="2458.99">21431 1191 0,'0'0'0,"-25"0"15,50 0 17,0 0-32,0 0 0,0-25 15,-1 25-15,1 0 0,0-25 16,0 25-16,0 0 0</inkml:trace>
  <inkml:trace contextRef="#ctx0" brushRef="#br1" timeOffset="4366.42">21729 2059 0,'0'-25'31,"0"0"-31,-25 0 16,0 25-1,25-24-15,-25 24 16,1 0 0,-1 0-16,0 24 15,0-24-15,25 25 16,-25-25-16,1 25 0,24 0 16,-25-25-16,25 25 0,-25-25 15,25 24-15,0 1 0,-25 0 0,25 0 16,0 0-16,0-1 15,0 1-15,0 0 0,0 0 16,25-25-16,-25 25 0,25-1 16,0 1-16,-1-25 15,1 0-15,0 0 0,0 0 0,0 0 16,-1 0-16,26 0 0,-25 0 0,0-25 16,0 25-16,24-24 0,-24 24 0,0-25 15,0 25-15,-1-25 0,1 0 0,0 0 16,0 25-16,-25-24 0,25 24 0,-1-25 15,-24 0-15,0 0 0,25 25 16,-25-25-16,0 1 0,0-1 16,-25 25-1,1 0 1,24 25 0,0-1-1,0 1-15,0 0 16,0 0-16,0 0 15,0-1-15,24-24 16,-24 25-16,25-25 0,0 25 16,0-25-1,0 0-15,-1-25 16,1 25-16,-25-25 0,25 25 16,-25-24-16,25-1 0,-25 0 15,0 0-15,0 0 16,0 1-16,0-1 15,0 0-15,-25 25 0,25-25 0,-25 0 16,0 25-16,1-24 16,-1 24-16,0 0 0,0 24 15,0-24-15,25 25 0,-24-25 0,24 25 16,-25-25-16,25 25 0,0 0 16,0-1-1,25-24-15,-1 0 16,1 0-16,0-24 0,0 24 0,0 0 15,-1-25-15,1 25 0,0-25 0,25 25 16,-26-25-16,1 25 0,0-25 16,25 1-16,-26-1 0,1 25 0,0-25 15,0 25-15,0-25 0,-50 25 47,0 0-47,0 25 16,25 0-1,0 0-15,-25-25 0,25 24 0,0 1 16,0 0 0,25-25-16,-25 25 0,25 0 15,0-1 1,0 1-16,-1 0 16,-24 0-1,25-25-15,-25 25 0,0-1 16,25 1-16,-25 0 15,0 0-15,0 0 16,-25-25 0,0 0-16,25 24 0,-24-24 15,-1 0-15,0 0 16,0 0-16,0 0 0,1 0 0,-1 0 16,0 0-16,0-24 15,25-1-15</inkml:trace>
  <inkml:trace contextRef="#ctx0" brushRef="#br1" timeOffset="5047.62">22771 1960 0,'0'-25'16,"0"50"46,0-1-46,0 1-16,0 0 15,0 0-15,0 0 16,0-1-16,0 1 0,0 0 16,0 0-16,0 0 15,0-1-15,25 1 16,-1 0 0,1-25-1,-25-25-15,25 25 16,-25-25-16,0 1 0,25-1 15,-25 0-15,0 0 0,25 25 16,-25-25-16,0 1 0,0-1 0,0 0 16,24 0-16,-24 0 0,0 1 15,25 24 1,-25 24 0,25 1-1,-25 0-15,25 0 16,-25 0-16,0-1 0,25 1 15,-1 0-15,1 0 16,0-25-16,0 0 0,0 0 16,-1 0-16,1 0 15,0 0-15,-25-25 0,25 25 0,0-25 16,-25 0-16,24 25 0,-24-24 16,0-1-16,0 0 0,0 0 0,0 0 15,0 1-15,0-1 0,0 0 0,-24 0 16,24 0-16,0 1 0,-25 24 15,25-25-15,-25 25 16</inkml:trace>
  <inkml:trace contextRef="#ctx0" brushRef="#br1" timeOffset="5414.85">23589 1687 0,'0'0'0,"0"-25"0,-25-50 15,25 51 1,0-1-16,0 0 0,25 0 16,-25 50 30,0 0-30,0 0-16,0-1 0,0 1 16,0 0-16,0 0 0,-25 25 15,25-26-15,0 1 0,0 0 16,0 0-16,0 0 0,0 24 0,0-24 0,0 0 16,0 0-16,25 24 0,-25-24 0,25 0 15,0 0-15,-25-1 16,25-24-16,-25 25 0,24-25 0,1 25 15,0-25-15,0 25 0,0-25 16,-1 0-16,1 0 0</inkml:trace>
  <inkml:trace contextRef="#ctx0" brushRef="#br1" timeOffset="5634.8">23564 1786 0,'0'0'0,"-49"25"15,24-25 1,50 0 15,0-25-31,-1 25 0,1-25 16,0 25-16,0-25 0</inkml:trace>
  <inkml:trace contextRef="#ctx0" brushRef="#br1" timeOffset="6150.84">24011 1910 0,'-25'0'31,"0"0"-16,50 0 1,0 0 0,0 0-16,0 0 15,-1 0-15,26 0 0,-25 0 0,0 0 16,-1 0-16,1 0 0,25 0 0,-25 0 16,-1-25-16,1 25 0,0 0 0,25 0 15,-26-25-15,1 25 0,0 0 16,0 0-16,0 0 0</inkml:trace>
  <inkml:trace contextRef="#ctx0" brushRef="#br1" timeOffset="6573.85">24284 1736 0,'0'25'47,"0"0"-32,0 0-15,0 0 0,0-1 16,0 1-16,0 0 15,0 0-15,0 0 0,0 24 0,0-24 16,0 0-16,0 0 0,0-1 0,0 1 16,0 25-16,25-25 0,-25-1 15,0 1-15,0 0 0,24-25 0</inkml:trace>
  <inkml:trace contextRef="#ctx0" brushRef="#br1" timeOffset="8746.84">24879 1836 0,'0'0'0,"-25"-50"16,25 25-16,-25 25 15,25 25 64,0-50-48,0 0 0,0 1-15,25 24-16,-25-25 15,0 0-15,0 0 16,0 0 0,0 0-1,-25 25 1,1 25 15,24 0-31,0 0 0,-25 0 16,25 24-16,0-24 0,0 0 0,0 25 15,0-26-15,0 26 0,0-25 0,0 0 16,0-1-16,0 1 0,0 0 16,0 0-16,0 0 0,0-1 0,0 1 15,0 0 1</inkml:trace>
  <inkml:trace contextRef="#ctx0" brushRef="#br1" timeOffset="9358.84">24805 1687 0,'0'0'0,"0"-25"16,0 0-16,0 0 16,-25 0-16,25 1 15,0-1-15,0 0 16,0 0-16,25 25 16,-25-25-16,24 25 0,-24-24 0,25 24 15,0 0-15,0-25 0,0 25 0,0 0 16,-1 0-16,26-25 0,-25 25 0,0 0 15,-1 0-15,1 0 0,0 25 0,0 0 16,-25-1 0,0 1-16,0 0 0,-25-25 0,0 25 15,0 0-15,1-1 0,-1 1 0,0 0 16,0-25-16,-24 25 0,24-25 0,0 25 16,0-25-16,0 0 0,0 25 0,1-25 15,-1 0-15,25-25 16,25 25-1,-25-25-15,24 25 0,1 0 16,0-25-16,0 25 0,0 0 0,24-25 16,-24 25-16,0 0 0,25 0 0,-26 0 15,1 25-15,25-25 0,-25 25 0,-1 0 16,1 0-16,0-1 16,-25 1-16,0 0 0,0 0 0,0 0 15,0-1-15,-25 1 0,25 0 16,-25-25-16,25 25 0,-24 0 0,-1-25 15,25 24-15,-25-24 0,0 25 0,0 0 16,1-25-16,-1 0 0,-25 25 0,25-25 16,-24 25-16,24-25 0,-25 0 0,25 0 15,1 24-15,-26-24 0,25 0 16,0 0-16,1 0 0,24-24 0,-25 24 16,25-25-16,0 0 0</inkml:trace>
  <inkml:trace contextRef="#ctx0" brushRef="#br1" timeOffset="10094.84">25549 1935 0,'25'0'78,"-1"0"-62,1 0-16,0 0 16,-25-25-16,25 25 0,0 0 15,-1-25-15,1 25 16,-25-25-16,0 1 16,25 24-16,-25-25 15,0 0-15,0 0 16,0 0-16,-25 1 15,25-1-15,-25 25 0,25-25 16,-24 0-16,-1 25 16,0 0-16,0 0 15,0 0-15,25 25 0,-24-25 0,-1 25 16,0 0-16,25-1 0,-25-24 0,0 25 16,1 0-16,24 25 0,-25-26 0,25 1 15,-25 0-15,25 0 0,0 0 16,0-1-16,0 1 0,0 0 0,0 0 15,25-25-15,-25 25 0,25-1 0,-1-24 16,1 25-16,0-25 0,0 0 16,0 25-16,-1-25 0,1 0 0,25 0 15,-25 0-15,-1 0 0,26-25 0,-25 25 16,0-25-16,-1 25 0,26-24 0,-25 24 16,0-25-16</inkml:trace>
  <inkml:trace contextRef="#ctx0" brushRef="#br1" timeOffset="10382.85">25871 1513 0,'-49'0'16,"49"-25"31,24 25-47,1 0 16,0 0-16,0 0 0,0 0 0,0-25 15,-1 25-15,1 0 16,0 0-16,0-24 0</inkml:trace>
  <inkml:trace contextRef="#ctx0" brushRef="#br1" timeOffset="11188.29">26442 1414 0,'0'0'0,"25"-25"0,-1 0 16,-24 0-1,0 1-15,0-1 16,-24 25-16,24-25 16,-25 25-16,0 0 15,0 0-15,0 0 16,1 0-16,-1 25 0,0-25 15,25 25-15,-25-25 0,25 24 0,-25-24 16,25 25-16,-24-25 0,24 25 0,-25-25 16,25 25-16,0 0 0,0-1 15,0 1-15,0 0 16,25-25-16,-25 25 0,24-25 16,1 0-16,0 0 15,0 0 1,0 0-16,-25-25 15,24 25-15,-24-25 0,25 25 0,-25-25 16,25 25-16,-25-24 0,25-1 16,-25 0-16,25 0 0,-25 0 15,0 1 1,24 24-16,-24 24 31,25-24-31,-25 25 0,25 0 16,-25 0-1,25-25-15,0 25 0,-1-25 16,1 0 0,0 24-16,0-24 0,0 0 15,-25-24-15,24 24 0,1-25 16,0 25-16,-25-25 0,0 0 16,25 25-16,-25-25 0,0 1 0,0-1 15,25 25-15,-25-25 0,0 0 16,0 0-16,0 1 0,0-1 0,0 0 0,0-25 15,24 26-15,-24-1 0,0 0 0,0 0 16,0 0-16,0 1 16,0 48-1,0 1-15,0 0 16,0 0-16,-24 0 0,24-1 16,0 1-16,0 0 0,0 0 15,0 0-15,0-1 0,0 1 0,0 0 16,0 0-16,0 0 15,24-25-15,-24 24 0,25 1 16,0-25-16,0 0 16,0 25-16,-1-25 0</inkml:trace>
  <inkml:trace contextRef="#ctx0" brushRef="#br1" timeOffset="11366.38">26739 1166 0,'0'0'0,"-24"0"0,-1 0 15,50 0 1,-1 0 0,1 0-16,0 0 0,0 0 15,0 0-15,24 0 0,-24 0 0</inkml:trace>
  <inkml:trace contextRef="#ctx0" brushRef="#br1" timeOffset="12995.02">27285 1712 0,'0'0'0,"0"-50"32,0 25-32,0 0 15,-25 25 1,1 0 0,24 25-16,-25-25 0,0 25 15,0 0 1,0 0-16,25-1 15,0 1 1,25-25 0,-25 25-16,25-25 15,-25 25-15,25-25 0,0 25 16,-1-1-16,1 1 16,0 0-16,0 0 15,-25 0-15,0-1 16,0 1-16,0 0 15,-25 0 1,0-25-16,0 25 16,1-25-16,-1 0 0,0 0 15,0 0-15,0 0 0,1 0 0,-1 0 16,0 0-16,0-25 0,0 25 16,0-25-16,1 0 0,-1 0 15,25 1-15,0-1 16,25 25-1,-1 0 1,-24 25-16,25-25 16,-25 24-16,25 1 15,-25 0-15,25-25 16,0 25-16,0-25 16,-25 25-16,24-25 15,1 0-15,0 0 0,0 0 16,0 0-16,-1-25 0,1 25 15,0-25-15,0 25 0,0-25 0,-1 25 16,1-25-16,0 1 0,0 24 0,0-25 16,-1 0-16,-24 0 0,25 0 0,-25 1 15,25-1-15,-25 0 0,0 0 16,0 0-16,0 1 16,-25 24-16,25-25 15,0 50 1,0-1-1,0 1-15,0 0 16,0 0-16,0 0 0,0-1 16,0 1-16,25 0 15,-25 0-15,25 0 0,-25-1 16,0 1-16,25-25 16,-25 25-16,24-25 31,-24-25-31,0 0 15,25 1-15,-25-1 0,25 0 16,-25 0-16,25 0 0,-25 1 0,25-1 16,-25 0-16,24 0 15,1 25-15,-25-25 0,25 25 16,-25 25 0,25-25-1,-25 25-15,0 0 0,0 0 16,25-25-16,-25 24 0,0 1 15,0 0-15,24-25 16,-24 25-16,0 0 16,25-25-16,0-25 31,-25 0-15,25 25-16,-25-25 0,0 0 15,25 1-15,-25-1 0,24 0 16,-24 0-16,25 0 0,0 1 15,0 24 1,-25 24 0,0 1-16,25-25 0,-25 25 15,0 0-15,0 0 0,0-1 16,25-24-16,-25 25 0,0 0 0,0 0 16,24-25-16,-24 25 15</inkml:trace>
  <inkml:trace contextRef="#ctx0" brushRef="#br1" timeOffset="13185.79">27657 1538 0,'0'0'0,"0"-25"0,-25 25 31</inkml:trace>
  <inkml:trace contextRef="#ctx0" brushRef="#br1" timeOffset="13914.81">28377 1687 0,'0'0'0,"0"-25"32,0 50 14,0 0-46,-25-1 16,25 1-16,0 0 16,0 0-16,0 0 0,0-1 15,0 1-15,0 0 0,0 0 16,0 0-16,25-1 0,-25 1 16,0 0-16,24 0 15,1-25-15,0 0 16,-25-25-16,25 25 15,-25-25-15,25 25 0,-25-25 0,0 1 16,24-1-16,-24 0 0,25 0 0,-25 0 16,25 1-16,-25-1 0,25 0 15,0 0-15,-1 0 16,1 50 15,-25 0-15,25 0-16,0 0 15,0-1-15,-1 1 0,1-25 16,0 25-16,0-25 0,0 0 16,-1 25-16,1-25 0,0 0 15,0 0-15,0 0 16,-25-25-16,24 25 0,-24-25 0,25 0 16,-25 1-16,0-1 0,0 0 15,0 0-15,-25 0 0,25 1 16,-24 24-16,24-25 0,0 0 0,-25 25 15,25-25-15,-25 25 0,25-25 16,-25 25-16</inkml:trace>
  <inkml:trace contextRef="#ctx0" brushRef="#br1" timeOffset="14274.81">29245 1587 0,'0'0'0,"0"-74"15,0 49 1,25 0-16,-25 1 16,0 48 30,0 1-46,0 0 16,0 0-16,-25 0 0,25-1 16,0 1-16,0 0 0,0 0 15,0 0-15,-25 0 0,25-1 16,0 1-16,0 0 0,0 0 0,0 0 16,0-1-16,25 1 0,-25 0 15,25-25-15,-25 25 0,24-25 16,1 0-16,0 0 0,0 0 15,0 0-15,-1 0 0</inkml:trace>
  <inkml:trace contextRef="#ctx0" brushRef="#br1" timeOffset="14478.84">29071 1587 0,'0'0'0,"25"25"31,0-25-15,0 0-16,-1 0 0,1 0 16,25 0-16,-25-25 0,-1 25 0</inkml:trace>
  <inkml:trace contextRef="#ctx0" brushRef="#br1" timeOffset="15824.84">29666 1042 0,'-24'0'31,"48"0"47,1 0-62,0 0-16,0 0 15,0 0-15,-1 0 0,1 0 16,0 0-16,0 0 0,0 0 16,-1 0-16,1 0 0,0 0 15,0 0 1,-25 25 31,0-1-32,0 1 1,0 0 0,0 0-16,0 0 15,0-1-15,0 1 0,0 0 16,0 0-16,0 0 0,0-1 0,0 1 16,-25 0-16,25 25 0,0-26 0,0 1 15,0 0-15,0 0 0,0 0 0,0 24 16,0-24-16,0 0 0,0 0 0,0 0 15,0-1-15,0 26 0,0-25 0,0 0 16,0-1-16,0 1 0,0 0 0,25 0 16,-25 0-16,0-1 0,0 1 0,0 0 15,0 0-15,0 0 0,0-1 16,0 1-16,0 0 16,0 0-16,0 0 0,-25-1 15,25 1-15,-25 0 16,0 0-1,1-25 1,24 25-16,-25-25 0,0 0 16,0 0-16,0 0 0,1 0 0,-1 0 15,0 0-15,0 0 0,0 0 0</inkml:trace>
  <inkml:trace contextRef="#ctx0" brushRef="#br1" timeOffset="17754.84">20191 1067 0,'0'-25'0,"-25"25"16,0-25-1,1 25 1,-1 0 0,25-25-16,-25 25 0,0 0 15,0 0 1,1 0-1,-1 0 1,25 25-16,-25-25 0,0 25 16,0-25-16,1 0 15,-1 0 1,0 25 15,0-25-15,0 0-1,1 0 1,-1 24 0,0-24-1,0 0 17,0 0-1,25 25-31,-24-25 31,24 25-15,-25-25-16,0 0 15,0 25 1,0-25 0,0 0-1,25 25 1,0-1 15,0 1 0,0 0-31,0 0 16,-24-25 0,24 25-16,0-1 15,0 1-15,0 0 16,0 0-16,0 0 15,0-1-15,0 1 0,0 0 16,0 0-16,0 0 16,0-1-16,0 1 0,0 0 15,0 0-15,0 0 0,0 0 0,0-1 16,0 1-16,0 0 0,0 0 16,0 0-16,0-1 0,0 1 0,0 0 15,0 0-15,0 0 0,0-1 0,0 1 16,0 0-16,0 0 0,0 0 15,0-1-15,0 1 0,0 0 0,0 0 16,-25 0-16,25-1 0,0 1 16,0 0-16,0 0 0,0 0 15,0-1-15,0 1 0,0 0 16,0 0-16,0 0 0,0-1 16,25-24-16,-25 25 0,0 0 0,0 0 15,0 0-15,0-1 0,24 1 16,-24 0-16,0 0 0,0 0 15,0 0-15,25-1 0,-25 1 16,0 0-16,25-25 0,-25 25 16,0 0-16,25-25 0,-25 24 0,25-24 15,-25 25-15,25 0 0,-1-25 16,-24 25-16,25-25 16,0 0-16,0 0 15,0 0-15,-1 0 0,1 0 16,-25-25-16,25 25 0</inkml:trace>
  <inkml:trace contextRef="#ctx0" brushRef="#br1" timeOffset="19078.75">19273 1736 0,'25'0'15,"-25"-24"79,25-1-78,-25 0-1,25 25-15,-25-25 0,24 0 16,-24 0-16,25 1 16,-25-1-16,0 0 15,0 0-15,-25 25 16,25-25-16,0 1 16,-24 24-16,24-25 0,-25 25 15,25-25 1,-25 25-1,25 25 1,-25-25-16,25 25 16,-25-25-16,25 24 15,-24-24-15,24 25 0,0 0 16,-25-25-16,25 25 0,0 0 16,0-1-16,0 1 15,0 0-15,-25 0 0,25 0 0,0 0 16,0-1-16,0 1 0,0 0 15,0 0-15,-25 0 0,25-1 0,0 1 16,0 0-16,0 0 0,0 0 16,0-1-16,0 1 0,0 0 0,-25 0 15,25 0-15,0-1 0,0 1 0,-24-25 16,24 25-16,0 0 0,0 0 0,-25-1 16,25 1-16,-25 0 0,25 0 15,-25 0-15,25-1 0,-25-24 16,25 25-16,0 0 0,-24-25 0,24 25 15,-25-25-15,25 25 0,-25-25 0,25 24 16,0 1-16,-25-25 0,25 25 0,-25-25 16,1 25-16,-1-25 15,25 25-15,-25-25 0,0 0 16,0 0 0,1 0-1,24-25-15,-25 0 0,25 0 16,0 0-16,0 1 15,0-1-15,25 0 0,-25 0 16,24 25-16,-24-25 0,25 25 0,0-24 16,0 24-16,0-25 15,-1 25-15,1 0 0,0 0 16,0 0-16,0 0 16,-25 25-16,24-25 0,-24 24 15,25-24-15,-25 25 0,0 0 0,25-25 16,-25 25-16,25 0 0,-25-1 15,25-24-15,-25 25 0,24-25 16,1 25-16,0 0 16,0-25-16,-25 25 0,25-25 15,-1 0-15,1 24 16,0-24 0,0 0-16,0 0 15,-25-24-15,24 24 0,-24-25 16,25 25-16,-25-25 15,25 25-15,-25-25 0,0 0 16,25 25-16,-25-24 16,0-1-1</inkml:trace>
  <inkml:trace contextRef="#ctx0" brushRef="#br1" timeOffset="21293.01">23713 3398 0,'0'0'16,"-25"0"0,25-25 15,25 25-16,-50 0 126,25-24-47,25 24-94,0 0 156,0 0-140,0 0-16,-1 0 15,1-25-15,0 25 16,0 0-16,0 0 16,0 0-16,-1 0 0,1 0 15,0 0-15,0 0 0,0 0 16,-1 0-16,1 0 15,-25-25-15,25 25 16</inkml:trace>
  <inkml:trace contextRef="#ctx0" brushRef="#br1" timeOffset="21682.88">23763 3522 0,'0'25'16,"25"-25"46,-1 0-46,1 0 0,0-25-16,0 25 0,0 0 15,0 0-15,-1 0 0,1 0 16,0 0-16,0 0 0,0-25 0,-1 25 15,1 0-15,0 0 0,0 0 0,0 0 16,-1 0-16,1 0 0,0 0 16</inkml:trace>
  <inkml:trace contextRef="#ctx0" brushRef="#br1" timeOffset="25834.14">25226 2952 0,'0'0'0,"0"-50"31,0 25-31,0 50 63,-24-25-63,24 25 15,0 0-15,0 0 0,-25-1 16,25 1-16,0 0 0,0 0 16,0 0-16,0-1 0,-25 1 0,25 0 15,0 0-15,0 0 0,0-1 16,0 1-16,-25-25 15,25 25-15,0 0 16,-25-25-16,25-25 47,0 0-31,0 0-16,0 1 0,0-1 15,25 0-15,-25 0 0,0 0 0,25 1 16,-25-26-16,25 25 0,-25-24 0,25 24 15,-25-25-15,24 25 0,1-24 0,-25 24 16,25 0-16,-25-24 0,25 24 0,0 25 16,-25-25-16,24 25 0,-24-25 0,25 25 15,0 0-15,0 0 16,-25 25-16,0 0 0,25 0 16,-25-1-16,0 1 0,24 25 0,-24-25 15,0-1-15,25 26 0,-25-25 0,0 0 16,0 24-16,25-24 0,-25 0 0,0 0 15,0-1-15,25 1 0,-25 0 16,0 0-16,25 0 0,-25-1 16,0 1-16,0 0 15,-25-25 1</inkml:trace>
  <inkml:trace contextRef="#ctx0" brushRef="#br1" timeOffset="26057.55">25177 3150 0,'0'0'0,"-25"0"0,50-25 47,0 25-47,-1 0 15,1 0-15,0-24 0,25 24 16,-26 0-16,26 0 0,-25-25 16,24 25-16,1 0 0,-25 0 0</inkml:trace>
  <inkml:trace contextRef="#ctx0" brushRef="#br1" timeOffset="26394.84">26020 2604 0,'0'0'0,"-25"-24"15,1 24 1,24 24-1,-25-24-15,25 25 0,-25 0 16,25 0-16,-25 0 0,25 0 0,0-1 16,-25 1-16,25 0 0,0 25 0,-25-26 15,25 1-15,0 25 0,0-25 16,0-1-16,0 26 0,-24-25 0,24 0 16,0-1-16,0 1 0,0 0 0,0 0 0,24 0 15,-24-1-15,25 1 0,-25 0 16,25 0-16,-25 0 0,0-1 0,25-24 15,-25 25-15,25 0 0</inkml:trace>
  <inkml:trace contextRef="#ctx0" brushRef="#br1" timeOffset="26842.3">26343 2902 0,'0'0'16,"0"-49"0,-25 49-1,0 0 1,0 24 0,0 1-1,1 0-15,24 0 16,-25 0-16,25-1 15,0 1-15,0 0 16,0 0-16,25-25 16,-25 25-16,24-25 0,-24 24 15,25-24-15,0 25 0,0-25 16,-25 25-16,25-25 16,-1 25-16,1 0 15,-25-1-15,0 1 16,0 0-1,-25-25-15,1 0 0,-1 25 16,0-25-16,0 0 16,0 0-16,1 0 0,-1 0 15,0 0-15,0 0 0,0-25 0,1 25 0,-1 0 16,25-25-16</inkml:trace>
  <inkml:trace contextRef="#ctx0" brushRef="#br1" timeOffset="27167.43">26615 3101 0,'0'0'0,"-49"0"16,74 0 31,-1 0-31,1 0-16,0 0 15,0 0-15,0 0 0,-1 0 0,1 0 16,0-25-16,0 25 0,0 0 0,-1 0 15,1 0-15,0 0 0,-25-25 0,25 25 16,0 0-16</inkml:trace>
  <inkml:trace contextRef="#ctx0" brushRef="#br1" timeOffset="27398.81">26789 2877 0,'0'0'0,"0"-24"16,-25 24-1,25 24 1,0 1-16,0 0 16,0 0-16,0 0 0,0-1 0,0 1 15,0 0-15,0 0 0,0 0 16,0-1-16,0 1 0,0 0 0,0 0 15,0 0-15,0-1 0,0 1 0</inkml:trace>
  <inkml:trace contextRef="#ctx0" brushRef="#br1" timeOffset="27967.29">27335 3076 0,'0'0'0,"25"0"16,-25-25-16,24 25 0,-24-25 16,0 0-16,0 1 15,-24 24-15,-1 0 16,0 0-16,0 0 15,0 0-15,1 0 16,-1 0 0,0 24-16,0 1 0,25 0 15,-25-25-15,1 25 0,24 0 16,-25-1-16,25 1 0,-25 0 0,25 0 16,-25 0-16,25-1 0,0 1 15,0 0-15,25-25 16,0 25-16,0-25 15,-1 0-15,-24-25 0,25 25 16,0-25-16,0 25 0,-25-25 16,25 1-16,-1 24 0,-24-25 0,25 0 15,-25 0-15,25 25 0,-25-25 0,25 1 16,0-1-16,-25 0 16,24 25-16,1 0 15,0 0-15,-25 25 16,25-25-16,-25 25 15,25-1-15,-25 1 0,24-25 16,-24 25-16,25-25 0,-25 25 0,25-25 16,0 0-16,-25 25 0,25-25 0,-1 0 15,1 0-15,0 0 0,0 0 16,0-25-16</inkml:trace>
  <inkml:trace contextRef="#ctx0" brushRef="#br1" timeOffset="28686.87">27781 2704 0,'0'0'0,"-25"0"16,25-25 0,-24 0-1,24 0 1,0 50 46,24 0-62,-24 0 16,25-25-16,-25 25 16,0-1-16,25 1 0,0 0 15,-25 0-15,0 0 0,25-1 0,-25 1 16,0 25-16,0-25 0,0-1 0,24 1 16,-24 0-16,0 0 0,0 0 0,0-1 15,0 1-15,0 0 0,-24 0 0,24 0 16,0-1-16,-25-24 0,25 25 0,0 0 15,-25 0-15,25 0 0,-25-25 16,25 24-16,-25-24 0,1 25 16,-1-25-16</inkml:trace>
  <inkml:trace contextRef="#ctx0" brushRef="#br1" timeOffset="29035.6">28004 3150 0,'0'-25'15,"0"1"1,25 24 0,0 0-1,0 0 1,0 0 0,0 0-16,-1 0 0,1 0 15,25 0-15,-25 0 0,-1 0 16,1 0-16,25 0 0,-25 0 0,-1 0 15,26 0-15,-25-25 0,0 25 0,-1 0 16,1 0-16</inkml:trace>
  <inkml:trace contextRef="#ctx0" brushRef="#br1" timeOffset="29292.06">28352 2902 0,'0'-25'0,"0"1"16,0 48 0,0 1-1,0 0-15,-25 0 0,25 0 0,0-1 16,0 1-16,0 0 0,0 0 0,0 0 15,0 24-15,0-24 0,0 0 0,0 0 16,0-1-16,0 1 0,25 0 0</inkml:trace>
  <inkml:trace contextRef="#ctx0" brushRef="#br1" timeOffset="29598.27">28823 2828 0,'0'25'46,"0"-1"-30,0 1-16,-25 0 0,25 0 16,0 0-16,0-1 0,0 1 0,0 0 15,0 0-15,0 0 0,0-1 0,0 1 16,0 0-16,0 0 0,0 0 16</inkml:trace>
  <inkml:trace contextRef="#ctx0" brushRef="#br1" timeOffset="30140.74">28773 2828 0,'0'0'0,"25"-75"15,0 51 1,0-1-16,0 0 15,-1 25-15,1 0 16,-25-25-16,25 25 0,0 0 0,0 0 0,-1 0 16,1 0-16,-25 25 0,25-25 15,-25 25-15,25 0 0,-25-1 16,0 1-16,0 0 0,0 0 16,-25 0-16,0-1 0,25 1 15,-25-25-15,1 25 0,-1 0 16,0-25-16,0 0 15,0 0 1,50 0 15,0 0-31,0 0 16,0 0-16,-1 0 0,1 0 16,0 0-16,0 25 0,0-25 15,0 24-15,-1 1 0,1 0 16,-25 0-16,25-25 15,-25 25-15,0-1 16,0 1-16,0 0 16,-25-25-16,0 25 15,1-25-15,-1 25 16,0-25-16,0 0 0,0 0 16,0 0-16,1 0 0,-1 0 0,0 0 15,0 0-15,0 0 0,25-25 16,-24 25-16</inkml:trace>
  <inkml:trace contextRef="#ctx0" brushRef="#br1" timeOffset="30824.27">29493 2853 0,'-25'0'16,"25"24"31,0 1-32,0 0-15,0 0 16,0 0-16,0-1 15,0 1-15,0 0 16,0 0-16,0 0 0,0-1 16,0 1-16,0 0 15,25-25 17,0 0-32,-1 0 15,1 0-15,-25-25 0,25 25 16,0-25-16,0 25 15,-25-24 1,24 24-16,-24-25 0,0 0 16,0 0-1,0 0-15,25 25 0,-25-24 16,25 24 0,0 24 30,-25 1-46,25-25 16,-25 25-16,24 0 0,-24 0 16,25-25-16,-25 24 0,25-24 15,-25 25-15,25-25 0,0 0 16,-1 0-16,1 0 16,0 0-16,0 0 0,0 0 15,-25-25-15,24 25 0,-24-24 16,0-1-16,0 0 0,0 0 15,0 0-15,0 1 0,0-1 0,0 0 16,-24 0-16,24 0 0,-25 1 16</inkml:trace>
  <inkml:trace contextRef="#ctx0" brushRef="#br1" timeOffset="32355.17">24904 3671 0,'25'0'47,"0"0"-31,-1 0-1,1 0-15,0 0 0,0 0 16,0 0-16,-1 0 0,1 0 16,0 0-16,0 0 0,24 0 0,-24 0 15,0 0-15,0-25 0,0 25 16,-1 0-16,1 0 0,0 0 0,25 0 16,-26 0-16,1 0 0,0 0 0,0 0 15,0 0-15,24 0 0,-24 0 0,0 0 16,0-25-16,-1 25 0,26 0 0,-25 0 15,0 0-15,-1 0 0,1 0 0,0 25 16,25-25-16,-25 0 0,-1 0 0,1 25 16,0-25-16,25 0 0,-26 0 0,1 0 15,0 0-15,25 0 0,-26 0 0,26 0 16,-25 0-16,0 0 0,24 0 16,-24 0-16,25 0 0,-26 0 0,1 0 0,25-25 15,-25 25-15,-1 0 0,26 0 0,-25 0 16,0 0-16,-1 0 0,26 0 15,-25 0-15,0 0 0,-1 0 0,1-25 16,0 25-16,0 0 0,0 0 0,-1 0 16,1 0-16,0 0 0,0 0 0,0 0 15,0 0-15,-1 0 0,1 0 16,0 0-16,0 0 0,-25 25 0,25-25 16,-1 0-16,1 0 0,0 0 0,0 0 15,0 0-15,-1 0 0,1 0 0,25 0 16,-25 0-16,-1 0 0,1 0 0,25 0 15,-25 0-15,-1-25 0,1 25 16,0 0-16,0 0 0,24 0 0,-24 0 16,0 0-16,0 0 0,0 0 0,-1 0 15,1 0-15,0 0 0,0 0 0,0 0 16,-1 0-16,1 0 0,0 0 16,0 0-16,0 0 0,0 0 0,-1 0 15,1 0-15,0 0 0,0 0 0,24 0 16,-24 0-16,0 0 0,0 0 0,0-24 15,24 24-15,-24 0 0,0 0 0,24 0 16,-24 0-16,0 0 0,25 0 0,-26 0 16,1 0-16,25 0 0,-25 0 0,24-25 15,-24 25-15,0 0 0,24 0 0,-24 0 16,0 0-16,25 0 0,-26 0 16,1 0-16,0-25 0,0 25 0,25 0 15,-26 0-15,1 0 0,0 0 0,0 0 16,0 0-16,-1 0 0,1 0 15,0 0-15,0 0 0,0 0 16,-1 0-16,1 0 0,0 0 0,0 0 16,0 0-16,-1 0 0,1 0 15,-25-25-15,25 25 0,0 0 0,0 0 0,-1 0 16,1 0-16,0 0 16,0 0-16</inkml:trace>
  <inkml:trace contextRef="#ctx0" brushRef="#br1" timeOffset="33594.86">25127 4167 0,'50'-49'0,"-25"24"15,-50 25 48,25 25-63,-25-25 0,0 24 15,0 1-15,1 0 16,-1-25 0,25 25-16,0 0 0,-25-25 0,25 24 31,25-24-16,0 25 1,-1-25-16,1 0 16,0 25-16,0-25 15,0 0-15,-25 25 0,24-25 16,1 0-16,-25 25 0,25-25 0,-25 24 16,25-24-16,-25 25 0,0 0 15,0 0 1,0 0-16,-25-1 15,0-24-15,25 25 16,-25-25-16,1 0 0,-1 25 0,0-25 16,0 0-16,0 0 0,1 0 15,-1 0-15,0 0 0,0 0 0,25-25 16,-25 25-16,25-25 0,-24 1 16</inkml:trace>
  <inkml:trace contextRef="#ctx0" brushRef="#br1" timeOffset="33895.05">25623 4316 0,'0'0'0,"75"-25"32,-51 25-32,1-25 15,0 25-15,0 0 16,0 0-16,-1 0 16,1 0-16,0 0 0,0 0 15,0 0-15,0 0 0,-1-24 16,1 24-1</inkml:trace>
  <inkml:trace contextRef="#ctx0" brushRef="#br1" timeOffset="34119.45">25846 4142 0,'0'25'47,"0"0"-32,0 0-15,0 0 0,0-1 16,0 1-16,0 0 0,0 0 0,0 0 16,0-1-16,0 1 0,0 0 15,0 0-15,0 0 0,0-1 0</inkml:trace>
  <inkml:trace contextRef="#ctx0" brushRef="#br1" timeOffset="34602.92">26367 4390 0,'0'0'0,"75"-49"16,-75 24-1,0 0-15,0 0 16,-25 1-16,0 24 16,25-25-16,-25 25 0,1 0 15,-1-25-15,0 25 16,0 0-16,25 25 16,-25-25-16,1 25 0,-1-1 0,0 1 15,0 0-15,0 0 16,25 0-16,-24-1 0,24 1 0,0 0 15,0 0-15,0 0 16,0-1-16,24-24 0,1 0 16,0 0-1,0 0-15,0-24 16,-1-1-16,1 25 0,-25-25 16,25 0-16,0 0 0,0 1 15,-25-1-15,24 25 0,1-25 0,-25 0 16,25 25-16,0 0 15,0 0-15,-1 25 16,-24 0 0,25-25-16,-25 25 0,25-1 15,0 1-15,-25 0 16,25-25-16,-1 25 0,1-25 16,0 0-16</inkml:trace>
  <inkml:trace contextRef="#ctx0" brushRef="#br1" timeOffset="35259.88">25127 4018 0,'0'0'0,"25"-24"15,-25-1 1,25 25-16,-25-25 15,-25 25 32,0 0-31,25 25 0,-25-25-16,25 25 0,-24-25 15,24 24-15,-25 1 0,25 0 16,-25 0-16,0 0 0,25-1 15,-25 1-15,25 0 0,-24 0 0,24 0 16,-25-1-16,25 1 0,0 0 0,-25 0 16,25 0-16,0-1 0,0 1 0,0 0 15,0 0-15,0 0 0,0-1 16,0 1-16,0 0 0,25 0 0,-25 0 16,25-1-16,-1 1 0,1 0 15,-25 0-15,25-25 0,0 0 0,0 25 16,-1-25-16,1 0 0</inkml:trace>
  <inkml:trace contextRef="#ctx0" brushRef="#br1" timeOffset="35866.75">26789 3919 0,'-25'0'16,"50"0"46,-25 25-62,25 0 16,-25 0-16,25-25 0,-25 24 16,24 1-16,-24 0 0,0 0 15,25 0-15,-25-1 0,0 1 16,0 0-16,0 0 0,0 0 0,0-1 15,0 1-15,0 0 0,-25 0 16,25 0-16,-24-1 0,24 1 0,-25 0 16,25 0-16,-25-25 0,0 25 0,25-1 15,-25 1-15,1-25 0,24 25 0,-25 0 16,0-25-16,25 25 0,-25-1 0,0 1 16,1-25-1</inkml:trace>
  <inkml:trace contextRef="#ctx0" brushRef="#br1" timeOffset="36266.68">27136 3795 0,'0'0'0,"25"0"16,0 0 0,0 0-1,0 25-15,-25 0 16,0 0-16,0-1 16,0 1-16,0 0 15,0 0-15,-25 0 16,0-1-16,0 1 15,0-25-15,1 0 16,-1 0 0,50 0 15,-1 0-15,1 0-16,0 0 0,25 0 15,-26 0-15,1 0 0,25 0 0,-25 0 16,24 0-16,-24-25 0,25 25 0,-1 0 15,-24 0-15</inkml:trace>
  <inkml:trace contextRef="#ctx0" brushRef="#br1" timeOffset="36648.68">27608 4242 0,'24'0'62,"1"0"-46,0 0-16,0 0 0,24 0 16,-24 0-16,0 0 0,0 0 0,24 0 15,-24 0-15,0 0 0,25 0 0,-26 0 16,1 0-16,0 0 0,0 0 15,0-25-15</inkml:trace>
  <inkml:trace contextRef="#ctx0" brushRef="#br1" timeOffset="36879.06">27930 4043 0,'25'0'32,"-25"25"-17,0 0-15,-25-25 16,25 25-16,0-1 0,-25 1 16,25 0-16,0 0 0,0 0 15,0-1-15,0 1 0,0 0 0,0 0 16,0 0-16,0-1 0</inkml:trace>
  <inkml:trace contextRef="#ctx0" brushRef="#br1" timeOffset="37570.28">28501 4093 0,'0'-25'16,"0"0"-1,24 25 16,-24-25-31,0 50 32,0 0-17,-24 0-15,24 0 16,0-1-16,0 1 0,0 0 16,0 0-16,0 0 15,0-1-15,24 1 16,1 0-16,0-25 15,0 0-15,0 0 16,-1-25-16,1 0 16,-25 1-16,25-1 15,0 0-15,-25 0 0,25 25 16,-25-25-16,0 1 0,24 24 0,-24-25 16,25 0-16,-25 0 15,25 25-15,0 0 16,0 0-1,-1 25-15,-24 0 16,25-25-16,-25 25 0,25-25 16,-25 24-16,25-24 0,0 25 0,-25 0 15,24-25-15,-24 25 0,25-25 0,0 0 16,-25 25-16,25-25 0,0 0 16,0 0-16,-25-25 15,24 25-15,-24-25 0,0 0 16,0 0-16,0 1 0,0-1 15,0 0-15,0 0 0,0 0 16,0 1-16,-24-1 0,24 0 16,-25 0-16,0 25 15</inkml:trace>
  <inkml:trace contextRef="#ctx0" brushRef="#br1" timeOffset="38010.64">29394 3820 0,'49'-25'16,"-49"0"-1,25 25-15,0 0 16,0 0-16,-1 0 15,1 0 1,-25 25-16,0 0 16,0 0-1,0 0-15,0-1 0,-25-24 16,25 25-16,-24 0 0,-1 0 16,0-25-1,25 25-15,-25-25 0,0 24 16,1-24-1,24 25 1,24 0 0,1-25-16,0 0 15,0 0-15,0 0 0,-1 0 0,1 0 16,25-25-16,-25 25 0,24 0 0,-24 0 16,0 0-16,24-25 0,-24 25 15,0 0-15,0 0 0</inkml:trace>
  <inkml:trace contextRef="#ctx0" brushRef="#br1" timeOffset="41710.21">8359 8731 0,'-25'0'15,"25"25"32,0 0-31,-24-25-16,24 25 15,-25-25-15,25 24 0,-25-24 16,25 25-16,0 0 16,-25-25-16,25 25 15,-25 0-15,25-1 16,-24-24-16,24 25 15,-25-25-15,25 25 16,0-50 78,0 0-94,0 1 15,25 24-15,-25-25 16,24 0-16,1 0 0,-25 0 16,25 1-16,0 24 0,-25-25 0,25 0 15,-1 0-15,1 0 0,0-24 0,0 24 16,0 0-16,-1-24 0,26 24 0,-25 0 16,0-25-16,-1 26 0,1-26 0,0 25 15,25 0-15,-26 1 0,1-1 16,0 0-16,0 0 0,0 0 0,-1 1 15,1-1-15,-25 0 0,25 25 0,0-25 0,0 0 16,-1 1-16,1 24 0,-25-25 16,25 0-16,0 0 0,0 0 0,0 25 15,-1-25-15,1 1 0,0-1 0,25 0 16,-26 0-16,1 0 0,0 1 0,0-1 16,24 0-16,-24 0 0,25 0 0,-25 25 15,-1-24-15,26-1 0,-25 0 0,0 0 16,24 0-16,-24 1 0,0-1 0,0 0 15,-1 0-15,1 0 0,0 25 0,25-24 16,-26-1-16,1 0 0,0 25 0,0-25 16,24 0-16,-24 1 0,0 24 0,0-25 15,25 0-15,-26 25 0,1-25 0,25 0 16,-25 25-16,-1-24 0,26 24 16,-25-25-16,24 25 0,-24-25 0,25 25 15,-25-25-15,24 0 0,1 25 0,-25-24 16,24-1-16,1 25 0,-25-25 0,24 0 15,-24 0-15,25 25 0,-26-24 0,26-1 16,-25 0-16,24 0 0,-24 25 0,25-25 16,-1 0-16,-24 1 0,25-1 0,-25 25 15,24-25-15,-24 0 0,25 25 0,-25-25 16,24 25-16,1-24 0,-25 24 16,24-25-16,-24 25 0,25-25 0,-1 0 15,-24 25-15,25-25 0,-26 1 0,26 24 0,0-25 16,-26 25-16,26-25 0,0 25 15,-26-25-15,26 0 0,-25 25 0,24-24 16,-24 24-16,25-25 0,0 25 0,-26-25 16,1 25-16,25 0 0,-25-25 0,24 25 15,-24-25-15,25 25 0,-26 0 0,1-24 16,25 24-16,-25 0 0,24-25 0,1 25 16,-25-25-16,24 0 0,1 25 0,-25-25 15,24 1-15,1 24 0,-1-25 0,1 0 16,0 0-16,-1 25 0,-24-25 0,25 1 15,-1-1-15,1 25 0,0-25 16,-1 0-16,1 25 0,-1-25 0,1 1 16,0 24-16,-1-25 0,1 25 0,-1-25 15,1 0-15,0 0 0,-1 25 0,1-25 16,-1 1-16,1-1 0,0 0 0,24 0 16,-24 0-16,-1 1 0,26-26 0,-26 25 15,26 0-15,-1 1 0,1-26 0,-1 25 16,-24 0-16,24 1 0,0-1 0,1 0 15,-1 0-15,-24 0 0,24 25 0,-24-24 16,-1-1-16,1 25 0,0-25 0,24 0 16,-24 25-16,-1-25 0,1 1 0,0 24 15,24-25-15,-24 0 0,24 0 0,-24 0 16,24 1-16,0-26 0,1 25 16,-1 0-16,-24-24 0,24 24 0,1 0 15,-26 0-15,26 0 0,-1 1 0,-24-1 16,-1 25-16,26-25 0,-26 0 0,1 25 15,0-25-15,-1 25 0,1-24 0,-1 24 16,1-25-16,0 0 0,-1 25 0,1-25 16,-1 0-16,1 25 0,0-24 0,-1-1 15,26 0-15,-26 0 0,1 0 16,24 1-16,-24-1 0,0 25 0,-1-25 0,26 0 16,-51 25-16,26-25 0,0 25 15,-1-24-15,-24 24 0,25-25 0,-26 25 16,26-25-16,-25 25 0,0-25 0,24 25 15,-24-25-15,25 1 0,-1 24 0,1-25 16,0 0-16,-1 0 0,26 0 0,-26 1 16,26-1-16,-26 0 0,26 0 0,-26 0 15,1 1-15,-1 24 0,1-25 0,-25 25 16,0 0-16,-1-25 0,1 25 16,-25-25-1,0 0 32,25 25-47,-25-24 31,25 24-31,0 0 16,-1 0-16,-24-25 16,25 25-16,0 0 0,-25-25 15,25 25-15,-25-25 0,25 25 16,-25-25-1,24 25 48,-24-25-47,-24 25-1,-1 0 1,0 0-16,0 0 0,0 0 15,1 0-15,-1 0 0,-25 25 0,25-25 16,1 0-16,-26 25 0,25-25 0,0 0 16,-24 0-16,24 25 0,0-25 0,0 0 15,1 0-15,-1 25 0,0-25 16,0 0-16,0 0 0,1 0 0,-1 0 16,25 25-16,25-25 31,-1 0-31,1 0 15,0-25-15,0 25 0,0 0 0,-1-25 16,26 25-16,-25 0 0,0 0 0,-1-25 16,1 25-16,0 0 0,0 0 0,0 0 15,24-25-15,-24 25 0,0 0 0,0 0 16,-1 0-16,1 0 0,0 0 16,0 0-16,0 0 15,-25 25 32,0 0-31,0 0-1,0 0-15,0-1 16,0 1-16,0 0 16,-25-25-16,25 25 0,-25 0 0,25-1 15,0 1-15,-25 0 0,25 0 0,-25 0 16,25-1-16,-24 1 0,24 0 0,-25 0 15,25 0-15,-25-1 0,25 1 0,-25-25 16,25 25-16,0 0 0</inkml:trace>
  <inkml:trace contextRef="#ctx0" brushRef="#br1" timeOffset="51207.58">24433 4167 0,'0'-25'16,"24"25"-1,-24-24 1,-24 24 31,-1 0-32,25 24-15,-25-24 0,0 25 16,0-25-16,25 25 16,-24-25-16,-1 25 0,0 0 15,0-25-15,0 24 0,1 1 0,-1 0 16,-25-25-16,25 25 0,1 0 0,-1-1 15,-25 1-15,25-25 0,1 25 0,-26 0 16,25 0-16,0-1 0,0 1 0,1 0 16,-26 0-16,25 0 0,0-1 0,1 1 15,-26 0-15,25 0 0,-24 0 16,24-1-16,-25 1 0,1 0 0,24 0 0,-25 25 16,1-26-16,24 1 0,-25 0 15,25 0-15,-24 0 0,24-1 0,-25 1 16,26 0-16,-1 0 0,-25 0 0,25-1 15,1 26-15,-26-25 0,25 0 0,0-1 16,-24 1-16,24 0 0,0 0 0,-25 0 16,1-1-16,24 1 0,-25 0 15,1 0-15,-1 0 0,1-1 0,-1 26 0,0-25 16,1 0-16,-1-1 0,1 26 16,-1-25-16,-24 0 0,24-1 0,0 26 15,1-25-15,-26 0 0,26 0 0,-1 24 0,0-24 16,-24 0-16,24 24 0,1-24 15,-26 0-15,26 25 0,-1-26 0,-24 1 16,24 25-16,-24-25 0,24 24 0,1-24 16,-1 25-16,0-26 0,1 26 0,-1 0 15,1-26-15,-1 26 0,25 0 0,-25-1 16,1-24-16,-1 25 0,25-1 0,-24 1 16,-1-25-16,1 24 0,-1 1 0,0-25 15,1 24-15,-1-24 0,-24 25 0,24-1 16,1-24-16,-26 25 0,26-1 15,24 1-15,-25-25 0,1 24 0,24 1 0,-25 0 16,25-26-16,1 26 0,-1 0 16,0-26-16,-25 26 0,25 0 0,1-26 15,-1 26-15,-25 0 0,25-26 0,-24 26 16,24 0-16,-25-25 0,1 24 0,24-24 16,-25 25-16,1-26 0,-1 26 0,25 0 15,-24-26-15,-1 26 0,25-25 0,1 24 16,-26-24-16,25 25 0,0-1 0,1-24 15,-1 25-15,-25-25 0,25-1 0,1 26 16,-1-25-16,0 24 0,-25-24 0,25 0 16,1 25-16,-26-26 0,0 26 15,26-25-15,-26 25 0,0-26 0,1 26 0,-1 0 16,1-26-16,-1 26 0,0 0 16,26-1-16,-26-24 0,0 25 0,1-1 15,-1 1-15,1-25 0,24 24 0,-25 1 16,1-1-16,-1-24 0,25 25 0,-25-1 15,1-24-15,-1 25 0,25-1 0,-24-24 16,-1 25-16,1 0 0,24-1 0,-25-24 16,1 25-16,-1-1 0,0 1 0,1-1 15,-1 1-15,1 0 0,-1-1 16,0 1-16,1-1 0,24 1 0,-25-25 0,1 24 16,24 1-16,-25 0 0,1-26 0,24 26 15,-25 0-15,25-26 0,-24 26 0,24 0 16,-25-1-16,26 1 0,-26-25 15,25 24-15,-24 26 0,24-26 0,-25 1 16,1 0-16,24 24 0,-25-24 0,1-1 16,24 26-16,-25-26 0,1 1 0,24-1 15,-25 1-15,25 0 0,1-1 0,-1 1 16,-25-1-16,25 1 0,1 0 0,-1 24 16,0-24-16,0-1 0,0 1 0,0 0 15,1-1-15,-1 26 0,0-26 0,0 1 16,25-1-16,-25 1 0,1 0 0,-1-1 15,0 1-15,0-1 0,0-24 16,1 25-16,24-1 0,-25-24 0,0 25 16,0 0-16,25-26 0,-25 26 0,1 0 15,-1-1-15,0-24 0,25 25 0,-25-1 16,0 1-16,1-25 0,-1 24 0,0-24 16,25 25-16,-25-26 0,0 26 0,1-25 15,-1 24-15,25-24 0,-25 0 0,0 0 16,0 24-16,25-24 0,-24 0 0,-1 0 15,25 24-15,-25-24 0,0 0 0,25 25 16,-25-26-16,1 1 0,-1 25 0,25-25 16,-25 0-16,0 24 0,25-24 0,-25 0 15,25 0-15,-25-1 0,1 1 0,24 0 16,-25 0-16,25 0 0,-25-25 16,25 24-16,-25 1 0,0 0 15,1 0-15,24 0 0,-25-1 16,0 1-16,25 0 0,-25 0 0,0-25 15,25 25-15,-24-1 0,-1 1 0,0 0 16,0 0-16,0 0 0,1-25 16,24 24-16,-25 1 0,0-25 15,25 25-15,-25-25 0,25 25 0,-25-25 0,25 25 16,-24-25-16,-1 24 0,25 1 16,-25-25-16,0 25 0,0 0 0,1-25 15,-1 25-15,0-1 0,0-24 0,25 25 0,-25 0 16,1 0-16,-1-25 0,0 25 0,25 0 15,-25-25-15,0 24 0,25 1 16,-24-25-16,24 25 0,-25 0 0,0 0 16,0-25-16,25 24 0,-25 1 15,1-25-15,24 25 0,-25 0 0,0-25 16,0 25-16,0-1 0,0-24 16,1 25-16,-1-25 0,0 25 0,0-25 0,0 25 15,1-25-15,-1 25 0,0-25 16,0 0 15,25 24-15,-25-24-16,1 0 15,-1 0 17,25 25-17,-25-25 1,0 0 62</inkml:trace>
  <inkml:trace contextRef="#ctx0" brushRef="#br1" timeOffset="52351.13">13196 14709 0,'0'0'15,"25"0"48,-25 25-48,0 0 1,0 0-16,0-1 16,0 1-16,0 0 0,0 0 0,0 0 15,0-1-15,0 1 0,0 25 0,0-25 16,0-1-16,0 1 0,0 0 0,0 0 15,0 0-15,0 24 0,0-24 0,0 0 16,0 0-16,0-1 0,0 1 0,25 0 16,-25 0-16,0 0 0,0 0 15,0-1-15,0 1 16,0 0 0,0 0-16,0 0 15,0-1 1,-25-24-16,25 25 15,0 0 79,0 0-63,0 0-31,0-1 0,0 1 16,0 0-16,0 0 16,0 0-16,-25-25 0,25 24 15,0 1-15,0 0 16,-25-25-16,25 25 16,0 0-1,0-1 16,0 1-31,0 0 16,25-25 78,-25-25-94,25 25 15,-25-25-15,25 25 0,0-24 16,-1 24-16,-24-25 16,25 25-16,0-25 0,0 0 15,0 0-15,-25 1 16,24 24-16,-24-25 0,25 25 0,0-25 16,0 25-16,-25-25 15,25 25-15,-25-25 16,24 25-1,1 0 17,-25-24-32,25 24 0,0 0 15,-25-25 1,25 25-16</inkml:trace>
  <inkml:trace contextRef="#ctx0" brushRef="#br1" timeOffset="73207">20067 2704 0,'0'0'0,"0"-25"16,0 0-1,-25 25-15,25-25 63,0 50-1,0 0-62,0 0 16,0 0-16,0-1 0,0 1 15,0 0-15,0 0 0,0 0 0,0-1 16,0 1-16,0 25 0,0-25 0,0-1 16,0 26-16,0-25 0,25 24 0,-25-24 15,0 25-15,25-25 0,-25 24 0,25 1 16,-1-1-16,-24 1 0,25 0 0,0-1 16,0 1-16,0-1 0,-1 1 0,1 25 15,25-26-15,-25 1 0,-1-1 16,26 1-16,-25 0 0,0-1 0,24 1 15,-24-1-15,0 1 0,24 0 0,-24-1 16,0 1-16,0-1 0,0 26 0,24-26 16,-24 1-16,25 0 0,-25 24 0,24-24 15,-24-1-15,25 1 0,-1 0 0,1-1 16,-25 1-16,24-1 0,1-24 0,-1 25 16,1-25-16,0 24 0,-1 1 0,1-25 15,-1 24-15,-24-24 0,25 25 16,-1-26-16,1 26 0,-25 0 0,25-26 0,-26 26 15,26 0-15,-25-1 0,24-24 0,-24 25 16,25-26-16,-25 26 0,-1-25 16,26 0-16,-25 24 0,0-24 0,-1 0 15,26 0-15,-25-25 0,0 25 0,-25-1 16,24-24-16,1 25 0,0-25 0,-25 25 16,25-25-16,-25 25 0,25-25 0,-1 25 15,1-25 1,-25 24-16,25-24 15</inkml:trace>
  <inkml:trace contextRef="#ctx0" brushRef="#br1" timeOffset="73978.86">22448 5854 0,'-25'0'16,"25"-25"31,0 50 31,0 0-78,25 0 16,0-1-16,-25 1 15,25 0-15,-25 0 16,25 0-16,-1-1 0,-24 1 0,25 0 16,-25 0-16,25-25 15,-25 25-15,25-1 0,-25 1 16,25 0-1,-25 0 1,-25-25 62,0 0-62,0 0-16,25 25 15,-25-25-15,1 0 0,-1 24 16,0-24-16,0 0 0,0 25 0,-24-25 16,24 0-16,0 25 0,-24-25 0,24 0 15,0 0-15,-25 0 0,26 25 0,-1-25 16,0 0-16,25-25 16,25 25-16</inkml:trace>
  <inkml:trace contextRef="#ctx0" brushRef="#br1" timeOffset="74735.65">23490 6449 0,'0'0'0,"0"-99"16,0 74 0,0 0-16,0 1 15,0-1 1,0 50 31,0-1-32,0 1 1,0 0-16,0 0 0,0 0 16,0-1-16,0 1 0,0 0 15,0 0-15,0 0 0,0 24 16,0-24-16,0 0 0,0 0 0,0-1 15,0 26-15,0-25 0,0 0 0,0-1 16,0 1-16,0 0 0,0 0 0,0 0 16,0 0-16,0-1 15,0 1-15,0 0 16,-25-25 15</inkml:trace>
  <inkml:trace contextRef="#ctx0" brushRef="#br1" timeOffset="78528.77">23862 6846 0,'25'0'31,"0"0"16,0 0-31,-1-25-1,1 25 1,0 0-16,-25-25 0,25 25 16,0 0-16,-1-24 0,1-1 15,0 0 1,-25 0-16,0 0 15,0 1-15,0-1 16,0 0 0,0 0-1,0 0-15,-25 1 32,0 24-1,1 0-31,-1 0 15,0 24-15,0 1 16,0-25 0,25 25-16,-24 0 0,24 0 15,-25-25-15,25 24 0,-25-24 16,25 25-16,0 0 0,-25 0 16,25 0-16,0-1 15,0 1-15,0 0 16,25-25-16,-25 25 0,25-25 15,-25 25-15,25 0 16,-1-1-16,1-24 16,-25 25-16,25-25 0,0 0 15,0 25-15,-1-25 0,1 0 16,0 0-16,0 0 16,0 0-16,-1 0 0,1 0 15,0 0-15,0-25 0,0 25 16,-1 0-16,-24-25 0,25 25 15,-25-24 1</inkml:trace>
  <inkml:trace contextRef="#ctx0" brushRef="#br1" timeOffset="79338.86">24358 6176 0,'-25'0'31,"1"0"47,48 0-16,1 0-62,0 0 16,0 0-16,0 0 16,-1 0-16,-24-24 0,25 24 15,0 0-15,0 0 0,0 0 16,-1 0 0,1 0-1,0 0 16,0 0-31,0 0 16</inkml:trace>
  <inkml:trace contextRef="#ctx0" brushRef="#br1" timeOffset="83271.25">25003 5829 0,'0'0'0,"0"-25"15,0 0-15,0 1 16,0-1 0,0 0-1,0 50 79,0 0-94,0-1 16,-25-24-16,25 25 0,0 0 15,0 0-15,0 0 16,-24-25-16,24 25 0,0-1 15,0 1-15,0 0 16,0 0-16,0 0 0,0-1 16,0 1-1,0 0-15,24 0 16,1-25 0,-25 25-16,25-25 15,0 24-15,0-24 16,-1 0-16,1 0 0,0 0 15,0 0-15</inkml:trace>
  <inkml:trace contextRef="#ctx0" brushRef="#br1" timeOffset="83627.2">24854 5978 0,'0'0'0,"-25"-25"15,1 25-15,48 0 47,1 0-31,0 0-16,0 0 15,-25-25-15,25 25 0,0 0 0,-1 0 16,1 0-16,0-24 0,0 24 0,0 0 16,-1 0-16,1 0 0,0-25 15,0 25-15</inkml:trace>
  <inkml:trace contextRef="#ctx0" brushRef="#br1" timeOffset="86179.15">25474 6598 0,'0'-25'31,"0"0"16,-24 25-15,24-24-32,-25 24 15,25-25 1,-25 25-16,0 0 31,0 0-15,1 0-16,-1 0 15,0 0-15,25 25 0,-25-25 16,0 24-16,1 1 16,-1 0-16,25 0 15,-25-25-15,25 25 0,0-1 16,0 1-16,-25 0 0,25 0 15,0 0-15,0-1 16,0 1-16,0 0 0,25 0 16,0 0-1,0-25 1,-1 0-16,1 0 16,0 0-16,0 0 0,0 0 15,-1 0-15,1 0 0,0 0 0,0 0 16,0-25-16,-1 25 15,1-25-15,0 25 0,0-25 16,0 25-16,-1-25 0,1 1 16,0 24-16,-25-25 0,25 25 15,-25-25-15,25 0 0,-25 0 16,24 25-16,-24-24 16,-24 24 46,24 24-62,-25-24 16,25 25-16,-25 0 15,25 0-15,0 0 16,0-1-16,25 1 16,0-25-1,-1 25-15,1-25 16,0 0-16,0 0 0,0 0 15,-1 0-15,1 0 0,-25-25 16,25 25-16,0-25 0,0 25 16,-25-24-16,25 24 0,-25-25 15,0 0-15,0 0 16,0 0-16,-25 25 0,25-24 16,-25-1-16,0 0 0,0 25 15,25-25-15,-25 25 0,25-25 16,-24 25-16,-1 0 15,0 0-15,0 25 16,25 0 0,-25 0-1,25 0 1,25-25 0,0 0-1,0 0-15,0 0 0,-1-25 16,1 0-16,0 25 0,0-25 15,25 25-15,-26-25 0,1 1 0,0 24 16,0-25-16,0 25 0,-1-25 16,1 25-16,-25-25 0,25 25 15,-50 0 1,0 0 0,1 0-1,-1 25-15,25 0 16,0 0-1,0-1 1,0 1 0,0 0-16,25 0 15,-25 0-15,24-25 0,1 24 16,0 1-16,0 0 16,0 0-16,-1 0 15,-24-1 1,25-24-16,-25 25 0,0 0 15,0 0 1,-25-25 0,25 25-16,-24-25 0,-1 0 15,0 0-15,0 0 16,0 0-16,1 0 0,-1 0 16,0 0-1,25-25-15,0 0 31</inkml:trace>
  <inkml:trace contextRef="#ctx0" brushRef="#br1" timeOffset="88439">26566 6424 0,'-25'0'47,"25"-24"-47,-25 24 47,50 0-16,-25-25-15,25 25-16,0 0 15,-1 0-15,1-25 16,0 25-16,0 0 0,0 0 15,-1 0-15,1 25 16,-25 0 0,0-1-16,0 1 15,-25 0-15,25 0 16,-24 0-16,24-1 0,-25 1 16,25 0-16,-25 0 0,25 0 15,-25-1-15,25 1 0,-25-25 16,25 25-16,-24-25 0,-1 25 0,0-25 15,25 25-15,-25-25 0,25 24 16,-25-24-16,1 0 0,24 25 16,-25-25-16,0 0 15,25 25-15,25-25 94,-25-25-94,25 25 16,-1 0-16,-24-25 0,25 25 15,0 0-15,0 0 0,0 0 16,-1 0-16,1 0 0,0 0 16,0 0-16,0 0 15,-1 0-15,1 0 16,0 0-16,0 0 0,-25 25 15,25-25-15,-1 0 0,1 0 16,0 0-16,0 0 0,0 0 16,-1 0-1</inkml:trace>
  <inkml:trace contextRef="#ctx0" brushRef="#br1" timeOffset="89126.98">27236 6499 0,'0'-25'16,"0"0"0,0 0-16,0 1 15,0-1 1,0 0-16,0 0 16,0 0-1,0 1 1,0-1-1,0 50 17,0-1-17,-25 1 1,25 0-16,-25 0 16,25 0-16,0-1 0,-25-24 15,25 25-15,0 0 0,0 0 16,0 0-16,-25-25 0,25 24 0,0 1 15,0 0-15,0 0 16,0 0-16,0-1 0,0 1 16,25 0-16,-25 0 15,0 0-15,25-25 0,-25 24 16,25-24-16,0 0 0,-25 25 16,24-25-16,1 0 0,0 0 0,0 0 15,0 0-15,-1 0 0,1 0 0,0 0 16</inkml:trace>
  <inkml:trace contextRef="#ctx0" brushRef="#br1" timeOffset="89397.38">27012 6499 0,'0'0'0,"-25"0"15,50 0 17,0 0-32,0 0 15,0 0-15,0 0 0,-1 0 0,1-25 16,0 25-16,25 0 0,-26 0 15,1 0-15,25-25 0</inkml:trace>
  <inkml:trace contextRef="#ctx0" brushRef="#br1" timeOffset="89931.93">27781 6598 0,'25'0'78,"0"0"-62,0 0-16,-1 0 15,1 0-15,0 0 0,0 0 16,0 0-16,-1 0 0,1 0 0,0 0 15,0 0-15,0 0 0,0 0 0,-1-25 16,1 25-16,0 0 16,0 0-16</inkml:trace>
  <inkml:trace contextRef="#ctx0" brushRef="#br1" timeOffset="90254.7">28004 6375 0,'-24'0'16,"24"-25"-16,0 50 31,0 0-15,0-1-16,-25 1 15,25 0-15,0 0 16,0 0-16,0 24 0,0-24 0,0 0 16,0 0-16,0-1 0,0 1 0,0 0 15,0 25-15,0-26 0,0 1 16,0 0-16,25 0 0</inkml:trace>
  <inkml:trace contextRef="#ctx0" brushRef="#br1" timeOffset="91694.61">28798 6152 0,'0'-25'15,"-25"25"95,25 25-110,0-1 0,-24-24 15,24 25-15,0 0 16,0 0-16,0 0 0,0-1 15,0 1-15,-25 0 0,25 0 0,0 0 16,0-1-16,0 1 0,0 0 16,0 0-16,0 0 0,0-1 15,0 1-15</inkml:trace>
  <inkml:trace contextRef="#ctx0" brushRef="#br1" timeOffset="92246.61">29071 6226 0,'0'0'0,"0"-25"15,0 0 17,0 1-17,0 48 48,-25-24-63,25 25 0,-25 0 15,1 0-15,24 24 0,-25-24 0,0 25 16,0-1-16,0 1 0,1 0 0,-1 24 16,0-24-16,0-1 0,-24 1 15,24-1-15,0 1 0,0 0 0,0-1 16,1-24-16,24 25 0,-25-25 0,0-1 16,25 26-16,-25-25 0,0 0 15,25-1-15,-24-24 0</inkml:trace>
  <inkml:trace contextRef="#ctx0" brushRef="#br1" timeOffset="92967.2">29071 6648 0,'25'-50'32,"0"50"-17,0 0 48,-25-25-48,24 25 1,1 0-16,0 25 16,0-25-1,-25 25-15,25 0 0,-25-1 16,0 1-16,0 0 15,0 0-15,-25 0 0,25-1 16,-25-24-16,25 25 0,-25 0 0,0-25 16,25 25-16,-24-25 0,-1 0 0,25 25 15,-25-25-15,0 0 0,0 25 16,0-25-16,1 0 16,24 24-16,-25-24 0,0 0 15,0 0-15,25 25 16,25-25 31,-25-25-32,25 25-15,0 0 16,-1-24-16,1 24 16,0 0-16,0 0 15,0-25-15,0 25 16,-1 0-16,1 0 0,0 0 0,0 0 15,0 0-15,-1 0 0,1 0 16,0 25-16,0-25 0,0 0 16,-25 24-16,24-24 0,1 0 15,0 0-15,0 0 16</inkml:trace>
  <inkml:trace contextRef="#ctx0" brushRef="#br1" timeOffset="95899.09">29617 6548 0,'25'0'31,"-25"25"31,24-25-46,1 0 0,0 0-16,0 0 15,0 0-15,-1 0 0,-24-25 16,25 25-16,0 0 0,0 0 16,0-24-16,-1 24 0,1-25 15,-25 0 1,25 25-16,-25-25 15,0 0-15,0 1 16,-25 24 0,25-25-16,0 0 15,-25 25-15,1-25 16,-1 25 0,0 0-1,0 0 1,25 25-16,-25-25 0,1 0 15,24 25-15,-25-25 0,25 25 16,-25-25-16,0 24 16,25 1-16,-25-25 0,25 25 15,-24 0-15,24 0 16,0-1-16,0 1 0,0 0 16,0 0-16,0 0 15,24-1 1,1 1-16,0-25 15,-25 25-15,25-25 0,0 0 16,-1 0-16,1 0 0,-25 25 16,25-25-16,0 0 0,0 0 0,-1 0 15,1 0-15,0 0 0,0-25 16,0 25-16,-1 0 16,1-25-1,0 25 1,-25-25-1,25 25-15</inkml:trace>
  <inkml:trace contextRef="#ctx0" brushRef="#br1" timeOffset="96639.2">30063 6003 0,'-25'0'31,"1"0"0,48 0 47,1 0-62,0 0-16,0 0 16,0 0-16,-1 0 15,1 0-15,0 0 0,0 0 16,0 0-16,0 0 16,-1 0-1,1 0 1</inkml:trace>
  <inkml:trace contextRef="#ctx0" brushRef="#br1" timeOffset="97419.75">30609 5804 0,'0'0'0,"0"-25"31,0 1-31,25 24 0,-25-25 16,0 0-16,0 0 15,0 0-15,0 1 16,0-1 0,0 50 62,0-1-63,-25-24-15,25 25 0,-25-25 16,25 25-16,0 0 0,-25-25 0,25 25 16,0-1-16,0 1 0,0 0 15,-24 0-15,24 0 0,0 0 16,0-1-16,0 1 0,0 0 16,0 0-16,0 0 15,24-25 1,-24 24-16,25-24 0,0 25 15,0-25-15,0 0 16,-1 0-16,1 0 16</inkml:trace>
  <inkml:trace contextRef="#ctx0" brushRef="#br1" timeOffset="97807.33">30361 5804 0,'25'0'32,"0"0"-17,-1 0 1,1 0-16,0 0 16,0 0-16,0 0 0,-1 0 15,1 0-15,0 0 0,0 0 0,0 0 16,-1 0-16,1-25 0,0 25 0,0 0 15,0 0-15,-1 0 0,1 0 16</inkml:trace>
  <inkml:trace contextRef="#ctx0" brushRef="#br1" timeOffset="100538.33">30708 6499 0,'0'0'0,"50"-50"16,-50 25-1,25 25-15,-25-24 0,0-1 31,0 50 1,-25-1-17,0 1 1,0-25 0,25 25-16,-25-25 15,25 25 16,0 0 1,25-1-17,0-24-15,-25 25 16,25-25-16,0 25 0,-1 0 16,1-25-16,-25 25 15,0-1-15,0 1 16,0 0-16,0 0 15,0 0 1,-25-25-16,25 24 16,-24-24-16,-1 0 0,0 0 15,0 0-15,0 0 16,1 0-16,-1 0 0,0 0 16,0 0-16,0-24 0,1 24 15,-1-25-15,0 0 16,25 0-16,-25 0 15,25 1 1,25 24 0,0 0 15,-25 24-15,25 1-1,-1 0 1,1-25-16,0 25 15,0-25-15,0 0 0,-1 0 16,-24 25-16,25-25 0,0 0 0,0 0 16,0 0-16,-1 0 0,1 0 0,0 0 15,0 0-15,0 0 0,-1-25 16,1 25-16,0-25 0,0 0 16,-25 0-1,25 25-15,-25-24 0,0-1 16,24 0-16,-24 0 0,0 0 15,0 50 48,0 0-63,-24-25 0,24 25 16,0 0-16,0-1 15,0 1-15,0 0 16,0 0-16,0 0 15,0-1-15,24-24 16,1 0 0,-25-24-1,25 24-15,-25-25 16,25 0-16,-25 0 16,25 0-16,-25 1 0,24-1 15,-24 0-15,25 25 16,-25-25-16,25 25 15,-25 25 1,25 0 0,-25 0-16,0-1 15,25-24-15,-25 25 0,25 0 16,-25 0 0,24-25 15,-24-25-16,25 0 1,-25 0-16,25 1 0,0-1 16,0 0-16,-1 25 15,1 0 1,0 25 0,-25 0-16,0-1 15,0 1 1,0 0-16,25-25 0,-25 25 0,0 0 15</inkml:trace>
  <inkml:trace contextRef="#ctx0" brushRef="#br1" timeOffset="100715.25">31204 6251 0,'0'0'0,"-25"0"16,1-25-1</inkml:trace>
  <inkml:trace contextRef="#ctx0" brushRef="#br1" timeOffset="101903.09">31700 6300 0,'0'-24'15,"25"24"1,0 0-16,-25-25 0,25 25 15,0 0-15,-1 0 16,1 0-16,0 0 0,0 0 16,0 0-16,-1 0 0,1 25 15,-25-1-15,25-24 16,-25 25-16,0 0 0,0 0 16,0 0-16,0-1 15,-25-24-15,25 25 0,-25 0 0,1 0 16,-1 0-1,25-1-15,-25 1 0,25 0 16,-25-25-16,25 25 0,-25-25 16,25 25-16,-24-25 0,24 24 0,-25-24 15,0 0-15,0 25 16,0-25-16,1 0 16,-1 0 140,25 25-156,-25-25 15,50 0 48,0 0-47,-25-25-16,24 25 0,1 0 15,-25-25-15,25 25 0,0 0 16,0 0-16,-1 0 0,1 0 0,0 0 15,0 0-15,0 0 0,-1 0 0,1 0 16,0 0-16,0 0 0,0 0 16,-1 25-16,1-25 15,0 0-15,0 25 16,0-25-16,-1 0 16,1 0-1,0 0-15,-25-25 31</inkml:trace>
  <inkml:trace contextRef="#ctx0" brushRef="#br1" timeOffset="102544.49">32494 6325 0,'0'0'0,"-25"-25"0,25 1 15,-24 24 1,24-25 0,0 0-1,0 0 1,24 25-1,-24 25 79,-24-25-94,24 25 0,0 0 0,0-1 16,-25 1-16,25 0 15,-25 0-15,25 0 0,0-1 0,0 1 16,-25 0-16,25 0 0,0 0 16,0-1-16,0 1 0,0 0 15,0 0-15,0 0 0,0-1 16,0 1-16,0 0 16,0 0-16,25-25 15,-25 25-15,25-25 16,0 0-16,-25 24 0,24-24 15,1 0-15,0 0 0,0 0 0,0 0 16,-1 0-16,1 0 0,0-24 16</inkml:trace>
  <inkml:trace contextRef="#ctx0" brushRef="#br1" timeOffset="102934.5">32271 6400 0,'-25'0'15,"50"0"32,0 0-31,0 0-16,-1 0 16,1 0-16,0 0 0,0 0 15,0-25-15,-1 25 0,26 0 0,-25 0 16,0 0-16,-1 0 0,1 0 15,0 0-15,0 0 0,0 0 16,-1 0-16,-24-25 16</inkml:trace>
  <inkml:trace contextRef="#ctx0" brushRef="#br1" timeOffset="105538.28">22721 6896 0,'25'0'141,"0"0"-126,0-25 1,-1 25-16,1 0 16,0-25-16,0 25 15,0 0-15,-1 0 0,1 0 0,-25-25 16,25 25-16,0 0 0,0 0 15,-1 0-15</inkml:trace>
  <inkml:trace contextRef="#ctx0" brushRef="#br1" timeOffset="105910.2">22771 7119 0,'0'0'0,"25"0"78,-1 0-63,1 0-15,0 0 16,0 0-16,0 0 0,-1 0 16,1-25-16,0 25 0,0 0 15,0-25-15,-1 25 0,1-24 16,0 24-16,0 0 0,0 0 15,-25-25-15</inkml:trace>
  <inkml:trace contextRef="#ctx0" brushRef="#br1" timeOffset="116944.39">20662 6226 0,'0'0'0,"0"-25"0,-25 25 0,25-25 16,0 1 0,0-1-1,0 0 79,0 0-78,0 0-1,25 25-15,-25-24 16,0-1-16,25 25 15,-25-25-15,0 0 16,0 0 0,25 25 15,0 0-15,-25-24-16,25 24 0,-1 0 15,1-25-15,0 25 16,0 0-16,0-25 0,-1 25 15,1 0-15,0 0 0,0-25 0,0 25 16,-1-25-16,1 25 0,25 0 0,-25-25 16,24 25-16,-24-24 0,0 24 0,24-25 15,-24 25-15,25 0 0,-25-25 0,-1 25 16,26-25-16,-25 25 0,24-25 0,-24 25 16,25 0-16,-25-24 0,24 24 0,-24 0 15,0-25-15,25 25 0,-26 0 0,1 0 16,0 0-16,0 0 0,0-25 0,-1 25 15,26 0-15,-25 0 0,0 0 16,-1 0-16,1-25 0,0 25 0,0 0 16,24 0-16,-24-25 0,0 25 0,25 0 15,-26 0-15,1-24 0,25 24 0,-1 0 16,-24-25-16,25 25 0,-25 0 0,-1 0 16,26-25-16,-25 25 0,0 0 0,-1 0 15,1 0-15,0 0 0,0 0 16,0 0-16,0 0 0,-1 0 15,1 0-15,0 0 0,0 0 0,0 0 16,-1 0-16,1 0 0,25-25 0,-25 25 16,24 0-16,-24 0 0,0-25 0,24 25 15,1 0-15,-25 0 0,24-24 0,-24 24 16,0 0-16,25 0 0,-26 0 16,1 0-16,25 0 0,-25 0 0,-1 0 15,1 0-15,0 0 0,0 0 16,0 0-16,-1 0 0,1 0 0,0-25 15,25 25-15,-26 0 0,1 0 0,25 0 16,-25-25-16,24 25 0,-24 0 0,0 0 16,25 0-16,-26-25 0,1 25 0,25 0 15,-25 0-15,-1 0 0,1 0 0,25 0 16,-25 0-16,-1 0 0,1 0 0,25 0 16,-25 0-16,-1-25 0,26 25 0,-25 0 15,24 0-15,-24 0 0,25 0 0,-25-24 16,24 24-16,-24 0 0,25 0 15,-26 0-15,26-25 0,-25 25 0,25 0 16,-26 0-16,1 0 0,25 0 0,-25 0 16,-1 0-16,1 0 0,25 0 0,-25 0 15,-1 0-15,26 0 0,-25 0 0,0 0 16,24 0-16,-24 0 0,25 0 0,-26 0 16,26-25-16,-25 25 0,24 0 0,1 0 15,-25 0-15,24 0 0,-24-25 0,0 25 16,25 0-16,-26 0 0,26 0 0,-25 0 15,25 0-15,-26 0 0,26 0 16,-25 0-16,24 0 0,1 0 0,-25-25 16,24 25-16,1 0 0,-25 0 0,24 0 15,1 0-15,0 0 0,-1 0 0,1 0 16,-1-24-16,1 24 0,0 0 0,-1 0 16,1 0-16,-1 0 0,1 0 0,0 0 15,-26 0-15,26 0 0,0 0 0,-25 0 16,24 0-16,-24 0 0,25 0 0,-26 0 15,26 0-15,-25 0 0,24 0 0,1 0 16,0 0-16,-26 0 0,26 0 0,0 0 16,-1 0-16,26 0 0,-26 0 0,1 0 15,-1 0-15,1 0 0,0 0 0,24 0 16,-24 0-16,-1 0 0,1 0 16,0 0-16,-1 0 0,1 0 0,-25 0 15,24 0-15,1 0 0,-1 0 0,1 0 16,0 0-16,-26 0 0,26 0 0,0 0 15,-1 0-15,-24 0 0,25 0 0,-1 0 16,-24 0-16,25 0 0,-1 24 0,-24-24 16,25 0-16,-25 0 0,24 0 0,-24 0 15,25 0-15,-26 0 0,1 0 0,25 0 16,-25 0-16,-1 0 0,26 0 0,-25 0 16,24 0-16,-24 0 0,25 0 0,-25 0 15,24 0-15,1 0 0,-25 0 0,24 0 16,-24 0-16,0 0 0,24 0 15,-24 0-15,0 0 0,0 0 0,0 0 16,-1 0-16,26 0 0,-25 25 0,0-25 16,-1 0-16,1 0 0,0 0 0,0 0 15,25 0-15,-26 0 0,1 25 0,25-25 16,-25 0-16,24 0 0,-24 0 0,25 0 16,-26 0-16,26 0 0,-25 0 0,24 0 15,-24 25-15,0-25 0,25 0 0,-26 0 16,26 0-16,-25 0 0,24 0 0,-24 0 15,0 0-15,25 0 0,-26 0 16,26 0-16,-25 0 0,24 0 0,-24 0 16,0 0-16,0 0 0,25 0 0,-26 0 15,1 0-15,0 0 0,0 0 0,0 0 16,-1 0-16,26 0 0,-25 0 0,0 25 16,-1-25-16,1 0 0,0 0 0,0 0 15,0 0-15,-1 0 0,1 0 0,0 24 16,0-24-16,24 0 0,-24 0 0,0 0 15,0 0-15,0 0 0,-1 0 0,26 0 16,-25 0-16,0 0 0,-1 25 0,1-25 16,0 0-16,0 0 0,0 0 0,-1 0 15,1 0-15,0 0 0,0 0 16,0 0-16,0 0 16,-1 25-16,1-25 0,0 0 15,0 0-15,0 0 0,-1 0 16,1 0-16,0 0 15,0 25-15,0-25 16,-1 0-16,1 0 0,0 0 16,0 0-16,0 0 15,-1 25-15,1-25 16,0 0-16,0 0 16,0 0-16,-1 0 15,1 0-15,-25 24 0,25-24 16,0 0-1,-25 25 17,25-25-32,-25 25 15,24-25-15,-24 25 16,25-25 0,-25 25-16,25-25 15,-25 24-15,0 1 16,0 0-1,0 0-15,0 0 0,0-1 16,-25 1-16,25 0 16,0 0-16,0 0 15,0-1-15,-25-24 0,25 25 0,0 0 16,0 0-16,-24-25 16,24 25-16,0 0 0,0-1 15,0 1-15,-25 0 0,25 0 16,0 0-16,-25-25 15,25 24-15,0 1 0,0 0 16,-25 0-16,25 0 16,0-1-16,0 1 0,-25 0 15,25 0-15,0 0 16,0-1-16,0 1 16,-24 0-16,24 0 15,0 0-15,0-1 0,0 1 16,0 0-16,0 0 15,0 0-15,0-1 0,0 1 16,0 0-16,0 0 16,0 0-16,0-1 15,0 1-15,0 0 16,0 0-16,0 0 0,0-1 16,0 1-16,0 0 15,0 0-15,0 0 16,0 0-16,0-1 15,0 1-15,0 0 0,0 0 16,0 0-16,24-25 16,-24 24-16,0 1 0,0 0 15,0 0 1,0 0 0,0-1-16,0 1 15,0 0 16,-24-25 32,-1 0-63,0 0 16,0 0-16,0 0 0,1 0 15,-1 0-15,0 0 0,0 0 0,0 0 16,1 0-16,-1 0 0,0 0 0,0 0 15,0 0-15,-24 0 0,24 0 0,0 0 16,0 0-16,1 0 0,-1 0 0,0 0 16,0 0-16,0 0 0,-24 0 0,24 0 15,0 0-15,-25 0 0,26-25 16,-1 25-16,-25 0 0,25 0 0,1 0 16,-26 0-16,25 0 0,0 0 0,1 0 15,-1 0-15,0 0 0,0 0 0,0 0 16,1 0-16,-1 0 0,0 0 0,0 0 15,0 0-15,1 0 0,-1 0 0,0 0 16,0 0-16,0 0 0,1 0 0,-1 0 16,0 0-16,0 0 0,0 0 15,1 0-15,-1 0 0,0 0 0,0 0 16,0 0-16,0 0 0,-24 0 16,24 0-16,0 0 0,0 0 15,1 0-15,-1 0 0,-25 0 0,25 0 0,1 0 16,-1 0-16,0 0 0,0 0 15,0 0-15,1 0 0,-1 0 0,0 0 16,0 0-16,0 0 0,1 0 0,-26 0 16,25 0-16,0 0 0,1 0 0,-1 0 15,0 0-15,0 0 0,-24 0 0,24 0 16,0 0-16,0 0 0,0 0 0,1 0 16,-1 0-16,0 0 0,0 0 0,0 0 15,0 25-15,1-25 0,-1 0 0,0 0 16,-25 0-16,26 0 0,-1 0 15,0 0-15,0 0 0,0 0 16,-24 0-16,24 0 0,0 0 0,-24 0 16,24 0-16,0 0 0,-25 0 0,26 0 15,-1 0-15,0 0 0,0 0 0,0 0 16,1 0-16,-1 0 0,0 0 0,0 0 16,0 0-16,1 0 0,-1 0 15,-25 0-15,25 0 0,1 0 0,-1 0 16,0 0-16,0 0 0,-24 0 0,24 0 15,0 0-15,0 0 0,0 0 16,0 0-16,1 0 0,-1 0 0,0 0 16,0 0-16,0 0 0,1 0 0,24 25 15,-25-25-15,0 0 0,0 0 0,0 0 16,1 0-16,-1 0 0,0 0 0,-25 25 16,26-25-16,-1 0 0,0 0 15,0 0-15,0 0 0,1 24 0,-1-24 16,0 0-16,0 0 0,0 0 0,1 0 15,-1 0-15,0 0 0,0 25 0,0-25 16,1 0-16,-1 0 0,0 0 0,0 0 16,-24 0-16,24 0 0,0 0 0,-25 0 15,25 0-15,1 0 0,-26 0 0,25 0 16,0 0-16,-24 0 0,24 0 0,0 0 16,0 0-16,1 0 0,-1 0 0,0 0 15,0 0-15,0 0 0,1 0 16,-1 25-16,0-25 0,-25 0 0,26 0 15,-1 0-15,0 0 0,-25 0 0,26 25 16,-26-25-16,25 0 0,-24 0 0,24 0 16,0 0-16,-25 0 0,26 0 0,-1 0 15,-25 25-15,25-25 0,0 0 0,1 0 16,-26 0-16,25 0 0,0 0 0,-24 0 16,24 0-16,-25 0 0,1 0 0,24 24 15,-25-24-15,1 0 0,-1 0 0,1 0 16,-1 0-16,0 0 0,1 0 0,-1 0 15,1 25-15,24-25 0,-25 0 16,25 0-16,1 0 0,-1 0 0,0 0 16,0 0-16,0 25 0,1-25 0,-1 0 15,0 0-15,0 0 0,0 25 16,0-25-16,1 0 16,-1 25-16,0-25 0,0 0 0,0 0 15,1 0-15,-1 0 0,0 24 16,0-24-16,0 0 0,1 0 0,-1 0 15,0 0-15,-25 0 0,26 0 0,-26 0 16,25 0-16,-24 25 0,24-25 0,0 0 16,0 0-16,-24 0 0,24 0 0,0 0 15,-25 0-15,26 0 0,-1 25 0,0-25 16,0 0-16,0 0 0,1 0 16,-1 0-16,0 0 0,0 0 0,0 0 15,0 0-15,1 25 0,-26-25 0,25 0 16,0 0-16,1 0 0,-26 25 0,25-25 15,-24 0-15,24 0 0,-25 24 0,25-24 16,-24 0-16,24 0 0,-25 0 0,1 25 16,24-25-16,-25 0 0,1 0 0,24 25 15,-25-25-15,1 0 0,-1 0 0,1 0 16,24 0-16,-25 0 0,0 0 0,1 25 16,-1-25-16,1 0 0,-1 0 0,0 0 15,1 0-15,-1 0 0,1 0 16,-1 0-16,0 0 0,1 25 0,-1-25 15,1 0-15,-1 0 0,0 0 0,1 0 16,-1 0-16,25 24 0,-24-24 0,-1 0 16,1 0-16,24 0 0,-25 0 0,25 0 15,-24 0-15,24 0 0,-25 0 0,25 0 16,1 0-16,-26 0 0,25 0 0,0 0 16,1 0-16,-26 0 0,25 0 0,0-24 15,1 24-15,-1 0 0,0 0 0,0 0 16,0-25-16,1 25 0,-1 0 15,0 0-15,0 0 0,0-25 16,1 25-16,-1 0 0,0 0 16,0 0-16,0 0 0,1 0 15,-1 0-15,0 0 0,0 0 16,0 0-16,1 0 16,-1 0-16,0 0 15,0 0 1,0 0-16,25-25 15,-25 25-15,1 0 16,-1 0 0,25 25-16,-25-25 0,0 0 15,25 25-15,-25-25 0,1 0 0,-1 0 16,0 25-16,0-25 16,0 0-16,1 0 0,-1 24 15,0-24-15,0 0 0,0 0 16,1 25-16,-1-25 0,0 0 15,0 0-15,0 0 0,1 25 16,-1-25-16,0 0 16,0 0-16,0 0 0,1 0 15,-1 0-15,25 25 16,-25-25-16,0 0 0,0 0 16,1 0-16,-1 25 0,0-25 15,0 0-15,0 0 0,1 0 16,-1 0-1,0 0-15,0 0 16</inkml:trace>
  <inkml:trace contextRef="#ctx0" brushRef="#br1" timeOffset="196407.26">15354 198 0,'0'0'0,"0"-49"32,-25 49 15,0 0-32,1 0-15,24 25 0,-25-25 16,0 0-16,0 0 15,0 24-15,1-24 0,-1 0 16,0 0-16,0 0 16,0 0-16,25 25 0,-24-25 0,-1 0 15,0 0-15,0 25 16,0-25 0,1 25-1,-1-25-15,25 25 0,-25-25 16,25 24-16,-25-24 0,0 25 0,1-25 15,24 25-15,-25-25 0,0 25 0,0 0 16,0-25-16,25 24 0,-24-24 16,24 25-16,-25-25 15,25 25-15,-25-25 16,25 25-16,-25-25 16,25 25-16,-25-25 15,25 25-15,0-1 0,-24 1 16,24 0-16,0 0 15,0 0-15,-25-25 0,25 24 16,0 1-16,-25-25 0,25 25 16,0 0-16,-25-25 0,25 25 0,0-1 15,-25-24-15,25 25 0,-24 0 16,-1 0 0,25 0-16,-25-1 0,25 1 15,0 0-15,-25-25 0,25 25 16,0 0-16,0-1 0,-25 1 15,25 0-15,0 0 0,0 0 16,-25-1-16,25 1 0,0 0 16,0 0-16,0 0 0,0-1 15,0 1-15,0 0 0,0 0 16,0 0-16,0-1 0,0 1 16,0 0-16,25 0 0,-25 0 15,0-1-15,0 1 0,0 0 16,25 0-16,-25 0 0,0 0 15,0-1-15,0 1 0,0 0 0,0 0 16,0 0-16,0-1 0,0 1 0,-25 0 16,25 0-16,0 0 0,0-1 15,0 1-15,0 0 0,0 0 0,0 0 16,0-1-16,0 1 16,0 0-16,0 0 0,0 0 15,25-25-15,-25 24 0,0 1 16,0 0-16,25-25 0,-25 25 15,0 0-15,25-1 0,-25 1 16,25-25-16,-25 25 0,24 0 16,1 0-16,0-1 15,0 1 1,0-25-16,-1 25 16,1-25-16,-25 25 15,25-25-15,0 0 0,0 0 16,-25 25-16,24-25 0,1 0 0,0 0 15,0 24-15,0-24 0,24 0 0,-24 0 16,0 0-16,0 25 0,-1-25 0,1 0 16,0 0-16,0 25 0,0-25 0,-1 0 15,1 0-15,0 0 0,0 25 0,0-25 16,-1 0-16,1 0 0,0 25 16,0-25-16,0 0 15,-25 25-15,24-25 0,1 0 0,0 24 16,0-24-16,0 25 15,0-25-15,-1 0 0,1 25 16,0-25-16,0 0 0,0 25 16,-1-25-16,1 0 0,0 0 0,0 0 15,0 0-15,-1 0 0,1 0 16,0 0-16,0 25 0,0-25 0,-1 0 16,1 24-16,0-24 0,0 0 15,0 25-15,-1-25 0,1 0 16,0 0-16,0 0 0,0 0 0,24 0 0,-24 0 15,0 0-15,24 0 0,-24 0 16,0 0-16,25 0 0,-26 0 0,26 0 16,-25 0-16,0 0 0,24 0 0,-24 0 15,25 0-15,-1 0 0,-24 0 0,25 0 16,-25 0-16,24 0 0,-24 0 0,25 0 16,-1 0-16,-24 0 0,25 0 0,-26 0 15,26 0-15,-25 0 0,24 0 0,-24 0 16,25 0-16,-25 0 0,24 0 0,-24 0 15,0-25-15,0 25 0,-1 0 0,26 0 16,-25 0-16,0 0 0,-1 0 0,1 0 16,0-24-16,0 24 0,0 0 0,0 0 15,-1 0-15,1-25 0,0 25 0,0 0 16,0-25-16,-1 25 0,1 0 16,0-25-16,0 25 0,0-25 0,-1 25 15,1 0-15,0 0 0,0-24 0,0 24 16,-1 0-16,1-25 0,0 25 15,0 0-15,0 0 0,-25-25 0,24 25 16,1 0-16,0-25 0,0 25 16,0-25-16,-1 25 15,1-25-15,0 25 0,0-24 16,0-1-16,-1 25 0,1 0 16,-25-25-16,25 25 0,0-25 0,0 0 15,-1 25-15,1-24 16,0-1-16,0 0 15,0 25-15,0-25 16,-1 25-16,-24-25 0,25 25 16,-25-24-16,25 24 0,0-25 15,0 0 1,-1 0-16,-24 0 16,25 25-16,-25-24 15,25 24-15,-25-25 0,25 0 0,-25 0 16,25 0-1,-25 1-15,24-1 16,-24 0-16,0 0 16,0 0-16,0 1 15,0-1 1,0 0-16,0 0 16,-24 0-16,24 1 0,-25 24 15,25-25-15,-25 25 0,0-25 0,0 0 16,1 0-16,-1 1 15,25-1-15,-25 25 0,25-25 0,-25 25 16,0-25-16,25 0 0,-24 25 0,24-25 16,-25 25-16,25-24 0,-25-1 0,0 0 15,0 0-15,25 0 16,-25 25-16,25-24 0,-24 24 16,-1-25-16,0 0 0,0 0 15,25 0-15,-25 25 0,1-24 16,-1-1-16,0 0 0,0 25 15,0-25-15,1 25 0,-1-25 0,0 25 16,25-24-16,-25 24 0,0-25 0,1 25 16,-26-25-16,25 25 0,0-25 0,1 25 15,-1-25-15,0 25 0,-25 0 0,26-24 16,-1 24-16,0-25 0,0 25 0,0-25 16,1 25-16,-1-25 0,0 25 0,0-25 15,0 25-15,1-24 0,-1 24 16,0 0-16,0-25 0,0 25 0,0-25 15,1 25-15,-1-25 0,0 25 16,0 0-16,0-25 0,1 25 0,-1 0 16,0 0-16,0-24 0,0 24 0,1 0 15,-1 0-15,0-25 0,0 25 0,0 0 16,1-25-16,-1 25 0,0 0 0,0 0 16,0-25-16,1 25 0,-1 0 0,0 0 15,0-25-15,0 25 0,1 0 16,24-24-16,-25 24 0,0 0 0,0 0 15,25-25-15,-25 25 0,1 0 0,-1-25 16,0 25-16,0 0 16,25-25-16,-25 25 0,1 0 0,-1-25 15,0 25-15,0 0 16,0-24-16,1 24 0,-1 0 16,0 0-16,25-25 0,-25 25 0,0 0 15,0 0-15,1 0 0,-1 0 0,0 0 16,0-25-16,0 25 0,1 0 0,-1 0 15,0 0-15,0 0 0,0-25 0,1 25 16,-1 0-16,0 0 0,0 0 16,0 0-16,1-25 0,-1 25 15,0 0-15,25-25 16,-25 25-16,0 0 16,1 0-16,-1-24 15,0 24-15,0 0 16,0-25-16,1 25 0,-1 0 15,0 0-15,0 0 0,25-25 0,-25 25 16,1 0-16,-1 0 0,0 0 0,0 0 16,0 0-16,1-25 0,-1 25 15,0 0-15,0 0 0,0 0 16,0 0-16,1 0 0,-1 0 16,0-25-16,0 25 0,0 0 15,1 0-15,-1 0 16</inkml:trace>
  <inkml:trace contextRef="#ctx0" brushRef="#br1" timeOffset="196906.76">18455 3299 0,'-25'0'16,"25"25"-16,0 0 16,0-1-1,25 1-15,-25 0 0,24 0 16,1 0 0,-25-1-16,25-24 15,-50-24 16,0 24-31,25-25 16</inkml:trace>
  <inkml:trace contextRef="#ctx0" brushRef="#br1" timeOffset="198850.51">17859 2853 0,'-24'0'16,"-1"0"-16,0 0 31,25 24-31,-25-24 141,25-24-126,0-1-15,-25 25 16,25-25-16,0 0 16,0 0-16,0 1 15,0 48 48,-24-24-48,24 25-15,-25 0 16,25 0-16,0 0 16,0-1-16,0 1 15,0 0-15,0 0 0,0 0 0,0-1 16,0 1-16,0 0 0,0 0 0,0 0 16,0-1-16,0 1 0,25 0 0,-25 0 15,0 0-15,0-1 0,24 1 0,-24 0 16,25 0-16,-25 0 0,25-1 15,0 1-15,0 0 0,-25 0 16,24-25-16,-24 25 0,25-1 0,0-24 16,0 25-16,-25 0 0,25 0 15,-1 0-15,1-1 0,-25 1 0,25 0 16,-25 0-16,0 0 0,25-25 0,-25 25 16,25-1-16,-25 1 0,24 0 15,1 0-15,-25 0 0,25-1 0,0 1 16,0 0-16,-1 0 0,1 0 0,0-1 15,0 1-15,0 0 0,-1 0 0,26 0 16,-25-1-16,0-24 0,-1 25 0,1 0 16,25 0-16,-25-25 0,0 25 0,-1-1 15,1 1-15,0-25 0,0 25 0,0 0 16,-1-25-16,1 25 0,0-25 0,0 24 16,0-24-16,24 25 0,-24-25 0,0 25 15,0-25-15,-1 0 0,1 25 16,0-25-16,0 25 0,0-25 0,-1 24 15,1 1-15,0-25 0,0 25 0,0 0 16,-1-25-16,1 25 0,0-1 0,0-24 16,0 25-16,-1 0 0,1 0 0,0 0 15,0-1-15,0-24 0,-1 25 16,1 0-16,0-25 0,0 25 16,0 0-16,0-25 0,-1 25 0,1-1 15,0-24-15,0 25 0,0 0 16,-1 0-16,26 0 0,-25-25 0,0 24 0,-1 1 15,1 0-15,0 0 0,25 0 16,-26-25-16,1 24 0,0 1 0,0 0 16,24 0-16,-24-25 0,0 25 0,0-1 15,24 1-15,-24-25 0,0 25 0,0 0 16,0 0-16,-1-25 0,-24 24 0,25 1 16,0-25-16,0 25 0,0 0 0,-1-25 15,-24 25-15,25-1 0,0 1 0,0-25 16,0 25-16,-1 0 0,1 0 0,-25-1 15,25-24-15,0 25 0,-25 0 0,25 0 16,-25 0-16,25-1 0,-1-24 0,-24 25 16,25 0-16,-25 0 0,25 0 0,-25 0 15,25-25-15,-25 24 0,25 1 0,-25 0 16,24 0-16,1-25 0,-25 25 16,25-1-16,0-24 0,0 25 0,-25 0 15,24-25-15,1 25 0,0-25 0,-25 25 16,25-25-16,0 24 0,-25 1 0,24-25 15,1 25-15,0 0 0,0 0 16,-25-1-16,25-24 0,-25 25 16,24-25-16,-24 25 0,25-25 0,-25 25 15,25-25-15,-25 25 0,25-25 0,-25 24 16,25-24-16,-25 25 0,24-25 0,-24 25 16,25-25-16,0 0 0,-25 25 15,25-25-15,-25 25 0,25-25 0,-25 24 16,24-24-16,-24 25 0,25-25 0,-25 25 15,25-25-15,-25 25 0,25-25 0,-25 25 16,25-25-16,-1 24 0,1 1 16,0-25-16,0 25 15,0-25-15,0 25 0,-1-25 16,1 0-16,-25 25 0,25-25 16,0 0-16,-25 24 15,25-24-15,-1 0 0,-24 25 16,25-25-16,0 0 0,0 25 15,0-25 1,-1 0-16,1 0 16,-25 25-16,25-25 15,0 0 1,0 0-16,-1 25 16,1-25-1,0 0 1,0 0 15,0 0 0,-1 0 1,1 0-1,0 0 47</inkml:trace>
  <inkml:trace contextRef="#ctx0" brushRef="#br1" timeOffset="199913.45">22076 6524 0,'0'-25'16,"0"50"93,25-25-93,0 24-16,0-24 15,-25 25-15,24-25 0,-24 25 0,25-25 16,-25 25-16,25-25 0,0 25 16,0-1-1,-1-24-15,-24 25 0,25-25 16,-25 25-16,25-25 0,0 25 16,0 0-1,-25-1 16,24-24-31,-24 25 32,25-25 15,0 0-16,-25 25 0,0 0 16,0 0-16,-25-25-31,0 0 16,25 25-1,-24-25 1,24 24-16,-25-24 16,25 25-1,-25-25-15,0 0 0,25 25 16,-25-25-16,1 0 16,-1 25-16,0-25 0,0 0 15,25 25-15,-49-1 16,24-24-16,0 0 15,0 25-15,0-25 16,1 0-16,-1 25 0,0-25 16,0 0-16,25 25 15,-25-25-15,1 0 16,-1 0 0,25 25-16,-25-25 15,0 0-15,0 0 31</inkml:trace>
  <inkml:trace contextRef="#ctx0" brushRef="#br1" timeOffset="202767.23">19025 8855 0,'0'-25'16,"-25"25"-1,1 0-15,-1 0 16,0 0-16,0 0 16,25 25-1,-25-25-15,25 25 0,-24 0 16,-1 0 0,25-1-16,-25-24 0,25 25 15,-25 0-15,25 0 0,0 0 16,0 0-16,-25-1 0,25 1 0,0 0 15,0 25-15,0-26 0,0 26 0,0-25 16,0 24-16,0 1 0,0-25 0,0 24 16,0 1-16,0-25 0,0 24 0,0-24 15,0 25-15,25-25 0,-25 24 16,0-24-16,0 25 0,0-26 0,0 1 16,0 0-16,0 0 0,0 0 0,-25-1 15,25 1-15,-24 0 0,-1 0 0,0 0 16,25 0-16,-25-1 0,0-24 0,-24 25 15,24-25-15</inkml:trace>
  <inkml:trace contextRef="#ctx0" brushRef="#br1" timeOffset="202983.31">18455 9624 0,'0'-25'32,"24"25"-32,1 0 15,0-24-15,0 24 16,0-25-16,0 25 0,-1 0 0,1-25 16,25 25-16,-25 0 0,24-25 0,1 25 15</inkml:trace>
  <inkml:trace contextRef="#ctx0" brushRef="#br1" timeOffset="203474.77">19372 8979 0,'0'0'0,"-24"0"31,-1 25-15,0 0-16,0 0 16,25 0-16,0-1 0,-25 1 0,25 0 15,-24 0-15,24 0 0,0-1 0,0 1 16,-25 25-16,25-25 0,0-1 0,0 26 15,0-25-15,0 24 0,0-24 16,0 25-16,0-1 0,0-24 0,0 25 16,0-25-16,0 24 0,25-24 0,-25 25 15,0-26-15,24 1 0,-24 0 0,25 0 16,-25 0-16,25-1 0,0-24 0,-25 25 16,25-25-16,-1 0 0</inkml:trace>
  <inkml:trace contextRef="#ctx0" brushRef="#br1" timeOffset="203858.16">19670 9153 0,'0'0'0,"0"-25"16,0 50 31,0 0-47,-25-25 0,25 25 15,0-1-15,0 1 0,-24 0 0,24 0 16,0 0-16,0-1 0,0 1 0,0 0 15,0 0-15,0 0 0,0-1 0,0 1 16,0 0-16,0 0 0,0 0 0,24-1 16,-24 1-16,0 0 0,25 0 0,-25 0 15,0-1-15,25 1 0,0 0 16,0-25-16,-25 25 0,24-25 16,1 0-16,0 0 15,0 0-15</inkml:trace>
  <inkml:trace contextRef="#ctx0" brushRef="#br1" timeOffset="204075.09">19571 9500 0,'0'0'0,"-75"25"16,51-25-1,48 0 1,1 0-16,0 0 0,0 0 16,0 0-16,0-25 0,-1 25 15,26-25-15,-25 25 0,0 0 0,24-24 16</inkml:trace>
  <inkml:trace contextRef="#ctx0" brushRef="#br1" timeOffset="204462.41">19943 9029 0,'0'0'0,"0"-25"0,0 0 16,25 50 31,0 0-32,-1 0-15,-24 0 16,25-1-16,0-24 0,-25 25 0,25 0 16,-25 25-16,25-26 0,-25 1 0,24 0 15,-24 25-15,0-26 0,0 26 0,25-25 16,-25 24-16,0 1 0,0-25 15,0 24-15,0-24 0,-25 0 0,25 25 16,-24-26-16,24 1 0,0 0 0,-25 0 16,25 0-16,-25-1 0,0 1 0,25 0 15,-25-25-15,1 25 0,24 0 0,-25-25 16,25 24-16,-25-24 0</inkml:trace>
  <inkml:trace contextRef="#ctx0" brushRef="#br1" timeOffset="204846.34">20563 9525 0,'25'0'78,"0"0"-62,-1 0-16,1 0 0,0 0 16,0 0-16,0 0 0,0 0 0,-1-25 15,1 25-15,0 0 0,0 0 0,0 0 16,-1 0-16,1 0 0,0 0 16</inkml:trace>
  <inkml:trace contextRef="#ctx0" brushRef="#br1" timeOffset="205122.58">20637 9674 0,'-24'25'31,"24"-1"-15,24-24 0,1 0-1,0 0-15,0 0 0,0 0 16,0 0-16,-1 0 0,1 0 0,0-24 16,0 24-16,0 0 0,-1 0 15,1 0-15,0 0 16</inkml:trace>
  <inkml:trace contextRef="#ctx0" brushRef="#br1" timeOffset="-212325.68">21456 8781 0,'25'0'31,"-25"-25"-15,25 25 0,-25-25-1,24 25 1,1 0-1,0 0-15,0 0 16,-25-25-16,25 25 0,-1 0 0,1 0 16,0 0-16,0 25 15,0 0-15,0-25 16,-25 25-16,0 0 0,0-1 16,-25-24-16,25 25 15,-25 0-15,0-25 0,25 25 16,-25-25-16,0 25 0,1-1 15,-1-24-15,0 0 16,25 25-16,-25-25 16,50 0 15,0 0-31,0 0 16,-1 0-16,1 0 15,0 0-15,0 0 0,0 0 16,0 0-16,-1 0 0,-24 25 0,25-25 0,-25 25 15,25-25-15,0 25 0,-25 0 16,0-1-16,0 1 16,-25 0-1,0 0-15,0-25 16,25 25-16,-24-25 0,-1 0 0,0 24 16,0-24-16,0 0 0,0 0 0,1 25 15,-1-25-15,0 0 0,0 0 0,0 0 16,1 0-16,-1 0 0,0 0 15,25-25-15</inkml:trace>
  <inkml:trace contextRef="#ctx0" brushRef="#br1" timeOffset="-211917.28">22349 8582 0,'0'0'0,"25"0"16,-25 25 15,0 0-15,-25-25-16,25 25 0,-25 0 0,25 24 15,-25-24-15,1 25 0,-1-26 0,0 26 16,0 0-16,0-26 0,25 26 0,-24 0 15,-1-25-15,0 24 0,25 1 0,-25-25 16,0 24-16,25-24 0,-24 25 16,-1-1-16,25-24 0,-25 25 0,25-26 15,-25 1-15,25 0 0,0 0 0,-25 0 16,25-1-16</inkml:trace>
  <inkml:trace contextRef="#ctx0" brushRef="#br1" timeOffset="-211430.55">22523 8930 0,'-25'0'31,"0"0"-15,25 24-1,-25 1 1,25 0 15,0 0-31,25-25 16,-25 25-1,25-25-15,0 0 16,-25 25-16,24-25 0,1 0 0,0 0 16,-25 24-16,25-24 0,0 0 15,-25 25-15,24-25 0,1 25 16,-25 0-16,25-25 16,-25 25-16,0-1 15,0 1-15,0 0 16,-25-25-1,25 25-15,-25-25 0,1 0 16,-1 25-16,-25-25 0,25 0 0,1 0 16,-1 0-16,0 0 0,0 0 15,0 0-15,1 0 0</inkml:trace>
  <inkml:trace contextRef="#ctx0" brushRef="#br1" timeOffset="-211194.56">22547 8979 0,'0'0'0,"0"-25"0,0 1 15,25 24 32,0-25-31,0 25-16,0 0 0,-1-25 15,1 25-15,0 0 0,0-25 0,25 25 16,-26 0-16,1 0 0,-25-25 0,25 25 16,0 0-16</inkml:trace>
  <inkml:trace contextRef="#ctx0" brushRef="#br1" timeOffset="-208568.03">23217 9054 0,'0'-25'15,"0"0"32,-25 25-47,25 25 94,0 0-78,0 0-16,0-1 15,0 1-15,0 0 16,0 0-16,0 0 15,0-1-15,0 1 0,0 0 16,0 0 0,0 0-16,25-25 0,0 24 15,0-24 1,0 0 0,-1 0-1,1 0-15,-25-24 0,25 24 16,-25-25-16,25 25 0,-25-25 0,25 25 15,-25-25-15,24 25 0,-24-25 0,0 1 16,25 24-16,-25-25 0,0 0 0,0 0 16,0 0-16,0 1 15,0-1 1,0 50 46,0-1-46,0 1 0,0 0-16,0 0 15,99 173 32</inkml:trace>
  <inkml:trace contextRef="#ctx0" brushRef="#br1" timeOffset="-208313.93">23837 8880 0,'-25'-74'63,"25"49"-48,25 124-15,-50-173 31,1 98-15,-1 1 0,25 0-1,0 0-15,-25-25 16,25 25-16,0-1 0,0 1 16,0 0-16,0 0 0,0 0 15,0 0-15,0-1 0,0 1 16,0 0-16,0 0 0,0 0 0,0-1 15,0 1-15,0 0 0,25 0 16,-25 0-16,0-1 0,25 1 0,-25 0 16,24-25-16,1 25 0</inkml:trace>
  <inkml:trace contextRef="#ctx0" brushRef="#br1" timeOffset="-207845.94">24085 8756 0,'25'0'31,"-25"25"-31,0 0 16,0-1-16,-25-24 0,25 25 15,0 0-15,-24 0 0,24 0 16,0-1-16,0 1 0,-25 0 16,25 0-16,0 0 15,0 0-15,0-1 0,0 1 16,0 0-16,0 0 0,25 0 16,-25-1-16,0 1 0,24-25 15,-24 25-15,25-25 0,0 25 16,0-25-16,0 0 0,-1 0 15,1 0-15,0 0 0,0 0 0</inkml:trace>
  <inkml:trace contextRef="#ctx0" brushRef="#br1" timeOffset="-207615.48">23961 9103 0,'-24'0'31,"48"0"1,1 0-32,0 0 0,0-24 0,0 24 15,-1 0-15,1 0 0,25 0 0,-25 0 16,24 0-16</inkml:trace>
  <inkml:trace contextRef="#ctx0" brushRef="#br1" timeOffset="-207148.6">24408 8756 0,'0'0'0,"25"0"94,-1 25-79,1-25-15,-25 25 16,25-25-16,-25 24 0,25-24 0,-25 25 0,25 0 16,-25 0-16,24 0 0,1-1 15,-25 1-15,0 0 0,25 25 16,-25-25-16,0-1 0,0 1 0,0 0 15,0 0-15,0 0 0,0-1 0,0 1 16,-25 25-16,25-25 0,0-1 0,-25 1 16,25 0-16,-24 0 0,24 0 0,-25-25 15,0 24-15,25 1 0,-25-25 0,25 25 16,-25-25-16,25 25 0,-24-25 0</inkml:trace>
  <inkml:trace contextRef="#ctx0" brushRef="#br1" timeOffset="-205794.15">24978 9153 0,'25'0'125,"0"0"-125,0 0 0,0 0 15,-1 0-15,26 0 0,-25 0 16,0 0-16,-1 0 0,1 0 0,0 0 15,0 0-15,0 0 0,-1 0 0,1 0 16,-25-25 15</inkml:trace>
  <inkml:trace contextRef="#ctx0" brushRef="#br1" timeOffset="-203966.87">25772 8806 0,'0'-25'31,"25"0"32,0 25-48,-1 0-15,1-25 16,0 25-16,0 0 0,0 0 0,0 0 16,-1 0-16,1 0 0,0 0 0,0 0 15,0 0-15,-1 25 16,-24 0-16,0 0 16,-24-1-16,-1 1 15,0-25-15,0 25 0,0-25 16,1 25-16,-1-25 0,0 0 0,25 25 15,-25-25-15,0 0 0,0 24 16,1-24 0,48 0-1,-24-24-15,25 24 0,0 0 16,0-25-16,0 25 0,0 0 16,-1 0-16,1 0 15,0 0-15,0 0 16,-25 25-16,25-25 0,-1 24 0,-24 1 15,0 0 1,0 0 0,-24-25-16,24 25 0,-25-25 15,25 25-15,-25-25 0,0 0 0,25 24 16,-25-24-16,1 0 0,-1 25 0,0-25 16,0 0-16,0 0 0,0 0 0,1 0 15,-1 0-15,0 0 16,0 0-16,0-25 15</inkml:trace>
  <inkml:trace contextRef="#ctx0" brushRef="#br1" timeOffset="-203606.2">25598 9351 0,'25'0'31,"-25"25"-31,25-25 15,0 0 1,0 0-16,-1 0 16,1 0-16,0 0 0,25-25 15,-26 25-15,1 0 0,25 0 0,0 0 16,-26-24-16,26 24 0,-25 0 0,24 0 16,-24 0-16,0 0 0,25 0 15,-26 0-15,1 0 0,0 0 16,0 0-16</inkml:trace>
  <inkml:trace contextRef="#ctx0" brushRef="#br1" timeOffset="-203033.23">25896 9649 0,'-25'0'46,"0"0"-30,25 25-16,-24-25 16,24 25-16,-25-25 15,25 24-15,0 1 32,25 0-17,-1 0 1,1-25-1,-25 25-15,25-25 0,0 24 16,0-24-16,-25 25 16,25-25-16,-1 25 0,1 0 15,0 0 1,-25-1 0,0 1-16,0 0 15,-25 0 1,0-25-1,25 25-15,-24-25 0,-1 0 16,0 25-16,0-25 0,0 0 16,0 0-16,1 0 15,-1 0-15,0-25 0,0 25 16,0-25-16,1 0 0</inkml:trace>
  <inkml:trace contextRef="#ctx0" brushRef="#br1" timeOffset="-202733.22">25797 9723 0,'25'-24'0,"-1"24"15,-24-25-15,25 25 0,0 0 16,-25-25-16,25 25 16,0 0-16,0 0 15,-1 0-15,-24-25 0,25 25 0,0 0 16,0 0-16,0 0 16,-1 0-16,1 0 15,0 0-15,0 0 16,0 0-16</inkml:trace>
  <inkml:trace contextRef="#ctx0" brushRef="#br1" timeOffset="-192531.42">26665 9327 0,'25'0'16,"-25"-25"-1,25 25-15,-1-25 16,1 25 0,0-25-16,0 25 15,-25-25 1,25 25-1,-25-24 1,0-1 0,24 25-16,-24-25 0,0 0 15,0 0-15,0 1 16,0-1 0,-24 25-16,24-25 15,-25 25-15,25-25 16,-25 25-16,0 0 15,25 25-15,-25-25 16,25 25-16,-24-25 0,-1 0 0,25 25 16,-25-25-16,0 24 0,25 1 15,-25-25-15,25 25 0,0 0 16,-24 0-16,24-1 16,0 1-16,0 0 15,24 0-15,1 0 16,0-1-16,0 1 15,0 0-15,-1 0 16,1-25-16,0 0 16,0 25-16,0-25 0,-1 0 15,1 0-15,0-25 0,0 25 16,-25-25-16,25 25 0,-1-25 16</inkml:trace>
  <inkml:trace contextRef="#ctx0" brushRef="#br1" timeOffset="-192165.78">26839 8781 0,'0'0'0,"-25"0"32,25-25-32,25 25 31,-1 0 0,1 0-31,0 0 16,0 0-16,0-25 15,-1 25-15,1 0 0,0 0 16,0-25-16</inkml:trace>
  <inkml:trace contextRef="#ctx0" brushRef="#br1" timeOffset="-191645.99">27260 8434 0,'0'0'0,"0"-50"32,0 25-32,-24 25 15,24 25 16,0 0-15,-25 0-16,25-1 16,0 1-16,0 0 15,0 0-15,0 0 16,0-1-16,0 1 16,0 0-16,0 0 15,0 0-15,0-1 16,0 1-16,0 0 15,0 0 1,25-25-16,-25 25 0,24-25 16,-24 24-16,25-24 0,0 0 15,0 0-15,-25 25 16,25-25-16,-1 0 0,1 0 16,0-25-16</inkml:trace>
  <inkml:trace contextRef="#ctx0" brushRef="#br1" timeOffset="-191378.1">27136 8558 0,'0'0'0,"0"-25"32,25 0-1,0 25-31,0 0 16,0-25-16,-1 25 0,1 0 0,0 0 15,0-25-15,0 25 0,-1 0 0</inkml:trace>
  <inkml:trace contextRef="#ctx0" brushRef="#br1" timeOffset="-189805.94">27856 8359 0,'0'-25'0,"0"1"16,-25 24 78,0 0-63,25 24-31,0 1 0,-25-25 0,25 25 16,-25 0-16,25 0 0,-24-1 0,24 1 15,-25 0-15,25 0 0,-25 24 0,0-24 16,25 25-16,-25-25 0,25-1 15,-24 26-15,-1 0 0,25-26 0,-25 26 0,25-25 16,-25 24-16,25 1 0,0-25 0,0 25 16,-25-1-16,25-24 0,0 25 15,0-1-15,0 1 0,25-1 0,-25 1 16,25 0-16,0-26 0,-25 26 0,25 0 16,-25-26-16,24 26 0,-24-25 0,25 0 15,0-1-15,-25 1 0,25 0 0,-25 0 16,0 0-16,25-25 0,-25 24 0,24-24 15,-24 25-15,0-50 47</inkml:trace>
  <inkml:trace contextRef="#ctx0" brushRef="#br1" timeOffset="-188521.28">27980 8954 0,'0'-24'31,"0"-1"1,-25 25-17,0 0 1,0 0 0,0 25-1,1-1-15,-1-24 16,25 25-16,-25-25 0,25 25 15,-25-25-15,25 25 0,-25 0 0,25 0 16,-24-25-16,24 24 0,0 1 16,0 0-16,24 0 15,-24 0-15,25-1 0,0-24 16,-25 25-16,25-25 0,-25 25 16,25-25-16,-1 0 0,-24 25 0,25-25 15,0 0-15,0 0 0,0 0 0,-1-25 16,1 25-16,0 0 0,0-25 0,0 25 15,0-25-15,-1 1 0,1 24 16,0-25-16,0 0 0,-25 0 16,25 25-16,-25-25 15,0 1 1,-25 24 0,25 24-1,-25-24 1,25 25-16,0 0 15,-25-25-15,25 25 0,0 0 16,0-1 0,25-24-16,0 25 15,0-25 1,-1 0-16,1 0 16,0 0-16,-25-25 15,25 25-15,-25-24 16,25-1-16,-25 0 15,0 0-15,0 0 16,24 1-16,-24-1 0,0 0 16,0 0-16,0 0 15,-24 0-15,-1 25 16,25-24-16,-25 24 16,0 0-1,50 24 32,0-24-47,0 0 16,-1 0-16,1 0 0,0 0 0,0-24 15,0 24-15,-1 0 0,1 0 16,0 0-16,0 0 0,0 0 16,-1 0-16,-48 0 31,-1 0-16,0 24-15,0 1 16,25 0 0,0 0-1,0 0-15,25-25 0,-25 25 16,25-25-16,-25 24 0,25-24 16,-1 25-16,1 0 15,0-25-15,-25 25 0,25-25 16,-25 25-16,25-25 15,-25 24-15,0 1 16,-25 0 0,0-25-16,25 25 0,-25-25 15,0 0-15,1 0 0,-1 0 16,0 0-16,0-25 0,0 0 16</inkml:trace>
  <inkml:trace contextRef="#ctx0" brushRef="#br1" timeOffset="-188042.3">28947 8880 0,'0'0'15,"25"-25"-15,0 25 16,-25-25-16,24 25 15,1 0-15,0 0 16,0 0 0,-25 25-16,25-25 15,-25 25-15,25 0 16,-25 0-16,0-1 16,0 1-16,-25 0 15,25 0-15,0 0 0,-25-25 16,25 25-16,0-1 0,-25-24 0,25 25 15,-25 0-15,0-25 16,1 25-16,-1 0 0,0-1 16,0-24-16,25 25 15,-25-25-15,50 0 47,0 0-31,0-25-16,173-24 31,-173 49-31,0 0 0,0 0 16,0 0-16,-1 0 15,1 0-15,-25-25 16</inkml:trace>
  <inkml:trace contextRef="#ctx0" brushRef="#br1" timeOffset="-187468.12">29642 8756 0,'24'-50'16,"-24"26"-1,0-1-15,0 0 16,0 50 46,0 0-62,0-1 0,-24 1 16,24 0-16,-25 0 0,25 0 16,0-1-16,-25 1 0,25 0 0,0 0 15,0 0-15,0-1 0,0 1 16,0 0-16,0 0 0,0 0 0,25 0 16,-25-1-16,25 1 15,-1 0-15,1 0 16,0-25-16,0 25 15,0-25-15,-1 0 0,1 0 0,0 0 0</inkml:trace>
  <inkml:trace contextRef="#ctx0" brushRef="#br1" timeOffset="-187263.95">29542 8979 0,'0'0'0,"-24"0"0,-1 0 16,0 0-16,50 0 31,0 0-15,-1-25-16,1 25 0,25 0 0,-25 0 15</inkml:trace>
  <inkml:trace contextRef="#ctx0" brushRef="#br1" timeOffset="-186568.22">30113 8954 0,'25'0'63,"-1"0"-47,1 0-1,0 0-15,-25-24 0,25 24 16,0 0-16,0 0 0,-1 0 15,1 0-15,0 0 0,0 0 16,0 0-16,-1 0 0,1 0 16</inkml:trace>
  <inkml:trace contextRef="#ctx0" brushRef="#br1" timeOffset="-186298.36">30262 8806 0,'0'-50'32,"0"75"-1,0 0-31,0-1 15,0 1-15,0 0 0,0 0 16,0 0-16,0-1 0,0 1 16,0 0-16,0 0 0,0 0 0,0 0 15,25-1-15,-25 1 0</inkml:trace>
  <inkml:trace contextRef="#ctx0" brushRef="#br1" timeOffset="-185968.23">30683 8632 0,'0'0'0,"0"-25"32,0 50-17,0 0 1,0 0 0,0-1-16,0 1 0,0 0 15,0 0-15,0 0 0,0-1 0,0 1 16,0 0-16,0 0 0,0 0 0,0-1 15,0 1-15,25-25 0,-25 25 0</inkml:trace>
  <inkml:trace contextRef="#ctx0" brushRef="#br1" timeOffset="-185682.31">30411 9203 0,'0'0'0,"0"24"32,24-24-17,1 0-15,0 0 16,25-24-16,-26 24 0,1 0 15,25-25-15,-25 25 0,24 0 0,1 0 16,-1 0-16,-24-25 0,25 25 0,-1 0 16,-24 0-16,0 0 0,0 0 0,0 0 15</inkml:trace>
  <inkml:trace contextRef="#ctx0" brushRef="#br1" timeOffset="-185181.75">30733 9401 0,'25'0'31,"0"0"-16,-1 0-15,1 0 16,-25 25 0,25 0-16,-25-1 0,0 1 15,0 0-15,0 0 16,-25-25-16,25 25 0,-25-25 0,25 24 16,0 1-16,-24-25 0,24 25 0,-25-25 15,0 25-15,0 0 16,0-25-16,1 0 0,24 24 15,-25-24-15,0 0 0,25 25 0,-25-25 16,0 0-16,25 25 0,-24-25 16,48 0 31,1 0-47,25 0 0,-25 0 15,-1 0-15,26-25 0,-25 25 0,24 0 16,-24 0-16,25-25 0,-25 25 0,24 0 15,-24 0-15,0 0 0,0-24 0,-1 24 16,1 0-16,0 0 16</inkml:trace>
  <inkml:trace contextRef="#ctx0" brushRef="#br1" timeOffset="-183782.57">31428 8954 0,'0'0'0,"-25"-24"15,25-1 17,-25 25 15,25 25-47,-25-1 15,0-24-15,25 25 16,-24-25-16,24 25 0,-25-25 0,25 25 15,-25 0-15,25 0 16,0-1 0,25-24-16,0 25 15,-1-25-15,-24 25 0,25-25 16,0 25-16,0-25 16,-25 25-16,25-1 15,-25 1-15,0 0 16,0 0-16,-25-25 15,25 25-15,-25-25 0,0 0 16,0 0 0,1 0-16,-1 0 0,0 0 15,0 0-15,0-25 0,0 25 16,25-25-16,-24 25 0,24-25 16,0 0-1,24 25 16,1 0-15,-25 25-16,25-25 16,0 25-16,0-25 15,0 25-15,-1-25 16,1 0-16,0 0 0,0 0 16,0 0-16,-1 0 0,1 0 15,0-25-15,0 25 16,0-25-16,-1 0 0,1 1 15,-25-1-15,0 0 0,0 0 16,25 0-16,-25 1 0,0-1 16,0 0-16,0 0 15,-25 25 1,25 25 0,-25-25-16,25 25 0,0 0 15,-24-25-15,24 24 0,0 1 16,0 0-16,0 0 15,0 0-15,24-1 16,1-24-16,-25 25 0,25-25 16,0 0-1,0 0-15,-1 0 16,-24-25 0,25 25-16,-25-24 0,0-1 15,25 25-15,-25-25 0,25 0 16,-25 0-16,0 1 15,25 24-15,-25-25 0,24 25 32,-24 25-17,0-1 1,0 1-16,0 0 16,0 0-16,25-25 0,-25 25 15,0-1-15,25 1 16,0-25 15,-25-25-15,25 25-16,-25-24 15,24 24-15,-24-25 0,0 0 0,25 25 16,-25-25-16,25 25 0,-25-25 0,25 1 16,0-1-16,-1 25 15,-24-25-15,25 25 0,0 25 16,-25 0-1,0-1-15,0 1 16,0 0-16,0 0 16,0 0-16,0-1 0,25 1 15</inkml:trace>
  <inkml:trace contextRef="#ctx0" brushRef="#br1" timeOffset="-183616.49">31824 8830 0,'-24'0'16,"-1"0"-1</inkml:trace>
  <inkml:trace contextRef="#ctx0" brushRef="#br1" timeOffset="-183094.01">32296 8905 0,'0'0'0,"25"-50"32,-1 50-32,-24-25 0,25 25 15,-25-24-15,25 24 0,0-25 16,0 25 0,-1 0-16,-24 25 15,25-25-15,-25 24 0,0 1 16,25-25-16,-25 25 0,0 0 0,0 0 15,0-1-15,-25-24 0,25 25 16,-25 0-16,25 0 0,-24 0 16,24 0-16,-25-1 0,25 1 15,-25-25-15,25 25 0,-25-25 0,25 25 16,-25-25-16,1 25 16,-1-25-16,25 24 0,-25-24 15,0 25-15,0-25 16,25 25-16,-25-25 15,50 0 17,0 0-32,-25-25 0,25 25 15,0 0-15,0 0 0,-1-25 0,1 25 16,0 0-16,25-24 0,-26 24 16,1 0-16,0 0 0,0 0 15,0 0-15,-1 0 0,1 0 16,0 0-16,0 0 0,0 0 15,-25 24-15,24-24 0,1 0 16</inkml:trace>
  <inkml:trace contextRef="#ctx0" brushRef="#br1" timeOffset="-182726.39">32941 8781 0,'0'0'0,"24"-50"31,-24 75 0,0 0-15,0 0-16,-24-1 0,24 1 15,0 0-15,0 0 0,-25 0 16,25-1-16,0 1 0,0 0 0,0 0 16,0 0-16,0 0 0,0-1 15,0 1-15,0 0 0,0 0 16,25 0-16,-1-25 16,-24 24-16,25-24 15,0 0-15,0 0 16,0 0-16,-1 0 0,1-24 15,0 24-15</inkml:trace>
  <inkml:trace contextRef="#ctx0" brushRef="#br1" timeOffset="-182545.62">32866 8954 0,'0'0'0,"-124"0"31,99 0-31,50 0 16,0 0 0,0 0-16,0 0 0,-1 0 15,1 0-15,25 0 0,-25 0 0,-1 0 16</inkml:trace>
  <inkml:trace contextRef="#ctx0" brushRef="#br1" timeOffset="-182100.7">33263 8434 0,'0'0'0,"0"-25"15,0 0 1,25 50 15,-25 0-31,25-25 16,-25 24-16,24 1 16,-24 0-16,25 0 0,-25 0 15,25-1-15,-25 1 0,25 0 0,-25 0 16,0 0-16,25-1 0,-25 26 0,0-25 15,0 0-15,0 24 0,0-24 0,0 0 16,0 24-16,0-24 0,0 25 0,0-25 16,-25 0-16,25-1 0,-25 26 0,25-25 15,-25 0-15,25-1 0,-25 1 0,1 0 16,24 25-16,-25-26 0,0 1 0,0 0 16,0 0-16,1 0 0,24-1 0,-25-24 15,0 25-15,25 0 0,-25-25 0,0 25 16</inkml:trace>
  <inkml:trace contextRef="#ctx0" brushRef="#br1" timeOffset="-172978.42">18604 10393 0,'24'0'109,"1"0"-109,0 0 16,0 0-1,0 0 1,-1 0-16,1 0 15,0 0 1,0 0-16,0 0 16,-1 0-16,1 0 0,0 0 15,0-25-15,0 25 0,-1 0 16,1 0-16,0 0 0,0 0 16,0 0-16,-1 0 0,1 0 15,0 25-15,0-25 0,0 0 16,-1 0-16,1 0 0,0 0 15,0 0-15,0 0 0,-1 0 0,1 0 16,0 0-16,0 0 0,0 0 16,-1 0-16,1 0 0,0 0 0,0 0 15,0-25-15,0 25 0,-1 0 0,1 0 16,0 0-16,0 0 0,0 0 0,-1 0 16,1 0-16,0 0 0,0 0 0,0 0 15,-1 0-15,1 0 0,0 0 0,0 0 16,0 0-16,-1 0 0,1 0 0,0 0 15,0 0-15,0-24 0,-1 24 16,1 0-16,0 0 0,0 0 0,0 0 16,-1 0-16,1 0 0,0 0 0,0 0 15,0 0-15,-1-25 0,1 25 16,0 0-16,0 0 0,0 0 16,-1 0-16,1 0 0,0 0 0,0 0 15,0 0-15,-1 0 0,1 0 0,0 0 16,0 0-16,0 0 0,0 0 15,-1 0-15,1 25 0,0-25 0,0 0 16,0 0-16,-1 0 0,1 0 0,0 0 16,0 0-16,0 0 0,-25 24 15,24-24-15,1 0 0,0 0 0,0 0 16,0 0-16,-1 0 0,1 0 16,0 0-16,0 0 15,0 0-15,-1 0 0,1 0 16,0 0-16,0 0 0,0 0 15,-1 0-15,1 0 0,0 0 16,0 0-16,0 0 0,-1 0 16,1 0-16,0 0 15,0 25-15,0-25 0,-1 0 16,1 0-16,0 0 0,0 0 16,0 25-16,0-25 0,-1 0 15,1 0-15,0 0 16,0 0-16,0 0 0,-1 0 0,1 25 15,0-25-15,0 0 0,0 0 0,-1 0 16,1 0-16,0 0 0,0 0 16,0 0-16,-1 0 15,1 0-15,0 0 0,0 0 0,0 0 16,-1 0-16,1 0 0,25 0 16,-25 25-16,-1-25 0,1 0 15,0 0-15,0 0 0,0 0 0,-1 0 16,1 0-16,0 0 0,0 0 15,0 0-15,-1 0 0,1 0 0,0 0 16,0 0-16,0 0 0,0 0 16,-1 0-16,1 0 0,0 0 15,0 0-15,0 0 0,-1 0 16,1 0-16,0 0 0,0 0 0,0 0 16,-1 0-16,1 0 0,0 0 15,0 0-15,0 0 0,-1 0 16,1 0-16,0 0 0,0 0 0,0 0 15,-1 0-15,1 0 0,0 0 16,0 0-16,0 0 0,-1 0 0,1 0 16,0 0-16,0 0 0,0 0 15,-1 0-15,1 0 0,0 0 16,0 0-16,0 0 0,-1 0 0,1 0 16,0 0-16,0 0 0,0 0 15,-1 0-15,1 0 16,0 0-16,0 0 0,0 0 0,0 0 15,-1 0-15,1 0 16,0 0-16,0 0 0,0 0 16,-1 0-16,1 0 15,0 0-15,0 0 0,0 0 16,-1 0-16,1 0 0,0 0 16,0 0-16,0 0 15,-1 0-15,1 0 0,0 0 16,0 0-16,0 0 15,-1 0-15,1 0 0,0 0 0,0 0 16,0 0 0,-1 0-16,1 0 0,0 0 15,0 0-15,0 0 16,-1 0-16,1 0 0,0 0 0,0 0 16,0 0-16,-1 0 0,1 0 15,0 0-15,0 0 16,0 0-16,0 0 15,-1 0-15,1 0 0,0 0 16,0 0-16,0 0 16,-1 0-16,1 0 0,0 0 15,0 0-15,0 24 0,-1-24 16,1 0-16,0 0 0,0 0 16,0 0-16,-1 0 0,1 0 0,0 0 15,0 0-15,0 0 0,-1 25 0,1-25 16,0 0-16,0 0 0,0 0 15,-1 0-15,1 0 0,0 0 0,0 25 16,0-25-16,-1 0 0,1 0 16,0 0-16,0 0 0,0 0 0,-1 0 15,1 0-15,0 0 0,0 0 16,0 0-16,0 0 0,-1 0 16,1 0-16,0 0 0,0 0 0,0 0 15,-1 0-15,1 0 16,0 0-16,0 0 0,0 0 15,-1 0-15,1 0 0,0 25 16,0-25-16,0 0 0,-1 0 16,1 0-16,0 0 0,0 0 15,0 0-15,-1 0 0,1 0 16,0 0-16,0 0 0,0 0 16,-1 0-16,1 0 0,0 0 15,0 0-15,0 0 16,-1 0-16,1 0 0,0 0 15,0 0-15,0 0 0,-1 0 0,1 0 16,0 0-16,0 0 0,0 0 16,-1 0-16,1 0 0,0 0 15,0 0-15,0 0 0,0 0 16,-1 0-16,1 0 0,0 0 0,0 0 16,0 0-16,-1 0 0,1 0 0,0 0 15,0 0-15,0 0 0,-1 0 0,1 0 16,0 0-16,0 0 0,0 0 0,-1 0 15,1 0-15,0 0 0,25 0 0,-26 0 16,1 0-16,0 0 0,0 0 0,0 0 16,-1 0-16,1 0 0,0 0 0,0 0 15,0 0-15,24 0 0,-24 0 16,0 0-16,0 0 0,-1 0 0,1 0 16,0 0-16,0 0 0,0 0 0,0 0 15,-1 0-15,1 0 0,0 0 0,0 0 16,0 0-16,-1 0 0,26 0 0,-25 0 15,0 0-15,-1 0 0,26 0 0,-25 0 16,0 0-16,-1 0 0,26 0 0,-25 0 16,0 0-16,-1 0 0,1 0 0,25 0 15,-25 0-15,-1 0 0,1 0 0,0 0 16,0 0-16,0 0 0,-1-25 0,1 25 16,0 0-16,0 0 0,0 0 0,-1 0 15,1 0-15,0 0 0,0 0 16,0 0-16,0 0 0,-1 0 15,1 0-15,0 0 0,0 0 0,0-25 16,-1 25-16,1 0 0,0 0 0,25 0 16,-26 0-16,1 0 0,25 0 0,-25 0 15,-1-25-15,26 25 0,-25 0 0,24 0 16,-24 0-16,25 0 0,-25 0 0,-1 0 16,26 0-16,-25 0 0,0 0 0,-1 0 15,1 0-15,0 0 0,25 25 0,-26-25 16,1 0-16,0 0 0,0 0 0,0 0 15,-1 0-15,1 0 0,0 0 0,25 0 16,-25 0-16,-1 0 0,1 0 16,25 25-16,-25-25 0,-1 0 0,26 0 15,-25 0-15,24 0 0,-24 0 0,25 0 16,-25 0-16,24 0 0,-24 0 0,25 0 16,-1 0-16,-24 0 0,25 0 0,-26 0 15,26 0-15,-25 0 0,24 0 0,-24 0 16,0 0-16,0 0 0,24 0 0,-24 0 15,0 0-15,0 0 0,0 0 0,0 0 16,24 0-16,-24 0 0,0 0 16,0 0-16,24 0 0,-24-25 0,25 25 0,-26 0 15,1 0-15,25 0 0,-25 0 0,-1 0 16,26 0-16,-25 0 0,0-25 16,24 25-16,-24 0 0,0 0 0,0 0 15,24 0-15,-24 0 0,0 0 0,0 0 16,-1 0-16,1 0 0,0 0 0,0 0 15,0 0-15,24 0 0,-24 0 0,0 0 16,0 0-16,0 0 0,-1 0 0,1 0 16,0 0-16,0 0 0,0 0 0,-1 0 15,1 0-15,0 0 0,0 0 0,0 0 16,-1 0-16,1 0 0,0 0 0,25 0 16,-26 0-16,1 0 0,0 0 0,0 0 15,0 0-15,24 0 0,-24 0 16,0 0-16,0-24 0,-1 24 0,1 0 15,0 0-15,0 0 0,24 0 0,-24-25 16,0 25-16,0 0 0,0 0 0,-1-25 16,1 25-16,0 0 0,0 0 15,0 0-15,-1-25 0,1 25 16,0 0-16,0 0 16,0 0-1</inkml:trace>
  <inkml:trace contextRef="#ctx0" brushRef="#br1" timeOffset="-169846.37">28699 10939 0,'0'-25'15,"-25"50"95,0 0-95,1-25-15,24 24 0,0 1 16,-25 0-16,0 0 0,25 0 15,-25-1-15,25 1 0,0 0 0,-25 0 16,25 0-16,0 0 0,-24-1 16,24 1-16,0 0 0,0 0 15,0 0-15,24-1 16,1 1-16,-25 0 16,25-25-16,0 25 0,0-25 15,-1 0-15,1 0 0,25 0 0,-1 0 16,1 0-16,-25 0 0,24 0 0,1 0 15,0 0-15,-26-25 0,26 25 0</inkml:trace>
  <inkml:trace contextRef="#ctx0" brushRef="#br1" timeOffset="-169582.39">28674 10914 0,'0'0'15,"-25"-25"1,25 0-16,25 25 0,0 0 16,0 0-16,0 0 15,-1 0-15,1-24 0,0 24 16,0 0-16,0 0 0,-1 0 0,26 0 15,-25 0-15,0 0 0,-1 0 0,1 0 16,0 0-16</inkml:trace>
  <inkml:trace contextRef="#ctx0" brushRef="#br1" timeOffset="-169410.35">28550 11137 0,'0'0'15,"0"25"1,25-25-16,0 0 16,0 0-16,-1 0 0,1 0 15,0 0-15,0 0 0,24 0 16,-24 0-16,0 0 0,0 0 0</inkml:trace>
  <inkml:trace contextRef="#ctx0" brushRef="#br1" timeOffset="-168897.62">29245 11311 0,'0'0'0,"25"0"0,49-74 31,-49 49-31,-25 0 15,0 0-15,0 0 16,-25 0-16,0 1 16,0 24-1,1 0-15,-1 0 0,0 0 16,0 0-16,0 0 0,25 24 0,-49-24 16,24 25-16,0 0 0,0-25 0,0 25 15,1 0-15,24 0 0,-25-25 16,0 24-16,25 1 0,-25 0 15,25 0-15,0 0 16,25-25-16,0 0 0,0 0 16,-1 0-16,1 0 0,0-25 15,0 25-15,0 0 0,0-25 0,-1 25 16,26-25-16,-25 25 0,-25-25 0,25 25 16,-1 0-16,1-24 0,-25 48 31,0 1-16,0 0-15,-25 0 0,25 0 0,-24-1 16,24 1-16,0 25 0,-25-25 16,25-1-16,0 26 0,0-25 0,0 24 15,0-24-15,0 0 0,0 0 0,0 24 16,0-24-16,0 0 0,0 0 0,0 0 16,0-1-16</inkml:trace>
  <inkml:trace contextRef="#ctx0" brushRef="#br1" timeOffset="-168700.53">29071 11658 0,'0'-25'15,"25"25"1,0 0-16,0 0 15,-1-24-15,26 24 0,-25 0 16,24 0-16,-24-25 0,25 25 0,-1 0 16</inkml:trace>
  <inkml:trace contextRef="#ctx0" brushRef="#br1" timeOffset="-168497.97">29865 11509 0,'25'-24'15,"-25"-1"-15</inkml:trace>
  <inkml:trace contextRef="#ctx0" brushRef="#br1" timeOffset="-167630.53">30287 11038 0,'0'0'0,"24"-50"31,-24 26-15,25 24-16,-25-25 0,25 25 15,0-25-15,0 25 0,-1 0 16,1 0-16,0 0 15,0 0-15,0 25 0,-1 0 16,-24-1-16,25 1 16,-25 0-16,0 0 15,0 0-15,0-1 0,0 1 0,0 0 16,0 0-16,-25-25 0,25 25 0,-24 0 16,24-1-16,-25-24 0,25 25 0,-25-25 15,0 25-15,0 0 0,1-25 16,-1 25-16,0-25 0,25 24 0,-25-24 15,0 25-15,1-25 16,24 25-16,-25-25 0,50 0 78,-1 0-62,1 0-1,-25-25-15,25 25 16,0 0-16,0 0 16,-1 0-1,1 0-15,0 0 16,0 0-16,0 0 0,-1 0 16,26 0-16,-25 0 0,24 0 0,-24 0 15,25 25-15,-25-25 0</inkml:trace>
  <inkml:trace contextRef="#ctx0" brushRef="#br1" timeOffset="-167193.81">31031 11212 0,'0'0'0,"0"-25"16,0 0 0,0 50 15,0 0-16,0 0 1,0-1 0,24-24 31,1 0-47,-25-24 15,25 24-15,-25-25 16,0 0-1,-25 25 1</inkml:trace>
  <inkml:trace contextRef="#ctx0" brushRef="#br1" timeOffset="-166498.4">31353 11038 0,'0'-25'15,"25"25"-15,0-25 47,0 25-31,-1 0 0,1 0-16,0 0 15,0 0-15,0 0 16,-1 25-16,1-25 15,-25 25-15,25-25 0,-25 25 16,25-25-16,-25 25 16,0-1-16,-25-24 15,0 0-15,0 0 16,25 25-16,-24-25 0,-1 0 16,0 0-16,0 0 0,0 25 15,1-25-15,-1 0 16,50 0 15,-1 0-31,1 25 16,0-25-16,0 0 0,0 0 15,-25 25-15,24-25 0,1 0 0,-25 25 16,25-1-16,-25 1 16,25-25-16,-25 25 0,0 0 15,0 0-15,0-1 16,-25-24-16,25 25 0,-25-25 0,0 25 15,1-25 1,-1 0-16,0 0 0,0 0 16,0 0-16,1 0 0,-1 0 0,0 0 15,0 0-15,0-25 0,1 25 16,24-25-16,-25 25 16,25-24-16,25 24 15</inkml:trace>
  <inkml:trace contextRef="#ctx0" brushRef="#br1" timeOffset="-165915.18">31998 11410 0,'0'0'0,"74"-49"31,-74 24-31,25 25 0,-25-25 16,25 25-16,-25-25 0,25 25 0,-25-25 15,25 25-15,-25-24 0,24 24 0,-24-25 16,25 0-16,-25 0 0,0 0 16,0 0-16,0 1 15,0-1-15,0 0 0,-25 0 16,1 0-16,24 1 15,-25 24-15,0 0 16,0 0-16,0 0 16,1 0-16,-1 0 0,25 24 0,-25-24 15,0 25-15,25 0 0,-25 0 16,25 0-16,0-1 0,0 1 16,25 0-16,0 0 0,-25 0 15,25 0-15,-25-1 0,25-24 16,-1 25-16,-24 0 0,25 0 0,0-25 15,-25 25-15,25-1 0,-25 1 0,25 0 16,-25 0-16,0 0 16,0-1-16,0 1 15,-25 0-15,0-25 16,0 0-16,0 0 0,25 25 16,-24-25-16,-1 0 0,0 0 0,0-25 15,0 25-15,1 0 0,24-25 16,-25 25-16,25-25 0,-25 1 15,0-1-15,25 0 0,0 0 0,0 0 16,25 25-16,-25-24 0,25-1 16,0 0-16,-1 25 0,1-25 0,0 0 15,0 25-15,0-24 0,-1 24 0,26 0 16,-25 0-16</inkml:trace>
  <inkml:trace contextRef="#ctx0" brushRef="#br1" timeOffset="-165789.9">32544 11385 0,'0'0'0,"0"25"0,-25-25 31,25-25-15</inkml:trace>
  <inkml:trace contextRef="#ctx0" brushRef="#br1" timeOffset="-128005.97">33015 7813 0,'0'-24'0,"0"48"125,0 1-109,-25 0-1,25 0-15,-25-25 16,25 25-16,0-1 15,-24 1-15,24 0 16,0 0-16,0 0 16,0 0-16,0-1 15,0 1 1,24-25-16,1 0 16,-25 25-16,25-25 15,0 0-15,0 0 16,-25-25-16,24 25 0,-24-25 0,25 25 15,0-24-15,0-1 0,0 0 16,-25 0-16,24 0 0,-24 0 16,25 1-16,-25-1 0,25 0 15,-25 0-15,0 0 0,0 1 16,0-1-16,25 25 0,-25-25 16,0 50 15,0 0-16,0-1-15,-25-24 0,25 25 0,0 0 16,0 0-16,-25 0 0,25-1 16,0 1-16,0 0 0,0 0 15,0 0-15,0 0 16,0-1 0,0 1-1,25-25-15</inkml:trace>
  <inkml:trace contextRef="#ctx0" brushRef="#br1" timeOffset="-127689.68">33486 7615 0,'0'0'0,"-24"0"31,24 25-15,-25 0-16,25-1 16,-25 1-16,25 0 0,0 0 15,-25-25-15,25 49 0,0-24 0,-25 0 16,25 0-16,0 0 0,0-1 0,0 1 15,-25 0-15,25 0 0,0 0 16,0 0-16,0-1 0,0 1 16,0 0-16,25-25 0</inkml:trace>
  <inkml:trace contextRef="#ctx0" brushRef="#br1" timeOffset="-127378.45">33586 7689 0,'0'0'0,"0"25"47,-25 0-47,25 0 15,0 0-15,0-1 16,-25 1-16,25 0 0,0 0 16,0 0-16,0-1 0,0 1 15,0 0-15,0 0 0,0 0 16,0 0-16,0-1 16,0 1-16,25-25 15</inkml:trace>
  <inkml:trace contextRef="#ctx0" brushRef="#br1" timeOffset="-127198.58">33462 7913 0,'-25'24'0,"50"-24"31,-1 0-31,1 0 16,0 0-16,0 0 0,0 0 16</inkml:trace>
  <inkml:trace contextRef="#ctx0" brushRef="#br1" timeOffset="-126954.13">33809 7590 0,'0'0'0,"25"0"0,-25-25 0,0 1 15,24 24 1</inkml:trace>
  <inkml:trace contextRef="#ctx0" brushRef="#br1" timeOffset="-126769.53">33834 8086 0,'0'0'0,"0"25"0,-75 50 16,50-51-16,1 1 16,-1 0-16,0-25 15,0 25-15,0-25 32,25-25-32</inkml:trace>
  <inkml:trace contextRef="#ctx0" brushRef="#br1" timeOffset="-126021.21">33759 7640 0,'25'0'94,"-25"25"-79,0-1 1,0 1-1,0 0-15,0 0 16,0 0-16,0-1 0,0 1 16,0 0-16,0 0 0,0 0 15,0-1-15,0 1 0,0 0 16,0 0-16,0 0 0,0 0 16,-25-1-16,0 1 15,25 0-15,-24 0 0,-1 0 16,0-1-1,0-24-15,0 25 0,1-25 16,24 25-16,-25-25 0,0 25 16,0-25-1,50-25 17</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2T04:15:55.422"/>
    </inkml:context>
    <inkml:brush xml:id="br0">
      <inkml:brushProperty name="width" value="0.05292" units="cm"/>
      <inkml:brushProperty name="height" value="0.05292" units="cm"/>
      <inkml:brushProperty name="color" value="#0070C0"/>
    </inkml:brush>
  </inkml:definitions>
  <inkml:trace contextRef="#ctx0" brushRef="#br0">1960 918 0,'24'0'15,"-24"-25"-15,0 0 16,0 0-1,-24 1 17,-1 24-17,25-25 1,-25 25-16,0 0 31,25 25-15,-25-25-16,25 24 0,0 1 0,0 0 15,0 0-15,0 0 0,-24-1 0,24 1 16,0 25-16,0-1 0,0-24 16,0 25-16,0-1 0,24-24 0,-24 25 15,25-1-15,-25 1 0,0-25 0,25 24 16,-25 1-16,25 0 0,-25-26 0,0 26 16,0-25-16,25 25 0,-25-26 0,0 26 15,0-25-15,0 0 0,0-1 0,0 1 16,0 0-16,0 0 0,-25 0 0,25-1 15,-25 1-15,0 0 0,25 0 0,-25 0 16,1-25-16,-1 24 0,0-24 16,0 25-16,0-25 0,1 0 0,-1 0 0</inkml:trace>
  <inkml:trace contextRef="#ctx0" brushRef="#br0" timeOffset="199.86">1563 1587 0,'0'0'0,"24"-24"32,1 24-1,0 0-15,-25-25-16,25 25 0,0 0 0,0-25 15,-1 25-15,26 0 0,-25-25 16,0 25-16,24-25 0</inkml:trace>
  <inkml:trace contextRef="#ctx0" brushRef="#br0" timeOffset="614.73">2431 967 0,'-25'-24'16,"25"-1"-16,-25 25 15,25 25 32,0-1-47,0 1 16,0 0-16,0 25 0,0-26 15,0 1-15,0 0 0,0 25 16,0-26-16,-25 1 0,25 25 0,0-25 16,0 24-16,-24-24 0,24 0 0,0 24 15,0-24-15,0 25 0,-25-25 0,25 24 16,0-24-16,0 0 0,0 0 0,25 24 15,-25-24-15,24 0 0,-24 0 0,25 0 16,0-1-16,0 1 0</inkml:trace>
  <inkml:trace contextRef="#ctx0" brushRef="#br0" timeOffset="972.7">2679 1265 0,'0'-74'31,"-25"74"-31,25-25 0,0 50 47,0-1-32,0 1 1,0 0-16,0 0 16,0 0-16,0-1 0,0 1 15,0 0-15,0 0 0,0 0 0,0-1 16,0 1-16,0 0 0,0 0 0,0 0 16,0-1-16,0 1 0,25 0 15,-25 0-15,0 0 0,25-25 0,-25 25 16,0-1-16,25-24 0,-1 25 0,1-25 15,0 0-15,0 0 16</inkml:trace>
  <inkml:trace contextRef="#ctx0" brushRef="#br0" timeOffset="1152.53">2629 1488 0,'0'0'0,"-99"0"15,124 0 17,0 0-17,24 0-15,-24-25 0,0 25 16,25-24-16,-26 24 0</inkml:trace>
  <inkml:trace contextRef="#ctx0" brushRef="#br0" timeOffset="1520.32">2927 1116 0,'0'0'0,"0"-25"0,0-24 16,0 24-16,0 0 15,0 0 16,25 25 1,-25 25-32,25-25 0,-25 25 15,24-25-15,-24 25 0,25 0 0,0-1 16,0 1-16,-25 0 0,25 0 0,-1 0 16,1 24-16,0-24 0,0 25 0,0-26 15,-1 26-15,-24-25 0,25 0 0,-25 24 16,25-24-16,-25 25 0,0-26 0,0 1 15,0 0-15,0 25 0,0-25 0,0-1 16,-25 1-16,25 0 0,-25 0 0,25 0 16,-24-1-16,-1 1 0,25 0 0,-25-25 15,25 25-15,0 0 16</inkml:trace>
  <inkml:trace contextRef="#ctx0" brushRef="#br0" timeOffset="2000.3">3646 1439 0,'-25'0'15,"1"0"1,-1 0 15,50 0 32,-1 0-63,1 0 15,0 0-15,0 0 16,0 0-16,0 0 0,-1 0 0,1 0 15,0 0-15,0 0 0,-25-25 16,25 25-16,-1 0 0,1 0 16</inkml:trace>
  <inkml:trace contextRef="#ctx0" brushRef="#br0" timeOffset="2250.12">3646 1637 0,'0'0'0,"0"25"15,25-25 17,0 0-32,0-25 15,0 25-15,-1 0 0,1 0 16,0-25-16,0 25 0,0 0 15,-1 0-15,1 0 0,0 0 0,0 0 16,0 0-16,-1 0 16,1 0-16</inkml:trace>
  <inkml:trace contextRef="#ctx0" brushRef="#br0" timeOffset="3483.55">4762 893 0,'-24'-25'32,"24"0"14,24 25-30,1 0 0,0 0-16,0 0 15,0 0-15,0 0 0,-1 0 0,1-24 16,0 24-16,0 0 0,0 0 16,-1 0-16,1 0 0,-25 24 15,25-24-15,-25 25 0,0 0 16,-25-25-1,25 25-15,-25-25 0,1 25 0,-1-25 16,0 24-16,0-24 0,0 25 16,1-25-16,-1 25 0,0-25 15,50 0 17,0 0-32,-1 0 15,1 0-15,0 0 0,0-25 0,0 25 16,-1 0-16,1 0 0,0 0 0,0 25 15,0-25-15,-1 25 0,1 0 16,0-1-16,-25 1 0,0 0 16,0 0-1,0 0-15,-25-25 0,0 24 16,1-24-16,-1 25 0,0-25 0,0 0 16,0 25-16,1-25 0,-1 0 0,0 25 15,0-25-15,0 0 0,1 0 0,-1 0 16,0 0-16,0 0 0,0 0 0,0 0 15,25-25 1</inkml:trace>
  <inkml:trace contextRef="#ctx0" brushRef="#br0" timeOffset="3804.05">4638 1513 0,'-24'0'16,"48"0"31,1 0-32,0 0-15,0 0 16,0 0-16,-1 0 0,1 0 0,25-25 16,-25 25-16,24 0 0,1 0 0,0-25 15,-26 25-15,26 0 0,0 0 0,-1 0 16,-24-24-16,25 24 0,-26 0 0,1 0 16,0 0-16,0 0 0,0 0 15</inkml:trace>
  <inkml:trace contextRef="#ctx0" brushRef="#br0" timeOffset="4320.28">4986 1736 0,'-25'0'16,"25"25"31,-25-25-47,0 25 0,25 0 15,-24-25-15,24 25 0,-25-1 16,25 1-1,0 0 1,0 0-16,25-25 16,-25 25-16,24-25 15,-24 24-15,25-24 0,0 0 16,0 25-16,0 0 16,-1-25-16,-24 25 0,25-25 15,-25 25-15,25-25 0,-25 24 0,25-24 16,-25 25-16,25 0 15,-25 0-15,0 0 16,0-1-16,0 1 16,-25-25-16,25 25 15,-25-25-15,0 0 0,25 25 0,-25-25 16,1 0-16,-1 25 0,0-25 0,0 0 16,0 0-16,1 0 0,-1 0 15,0-25-15,0 25 0,25-25 0,-25 25 16,25-25-16</inkml:trace>
  <inkml:trace contextRef="#ctx0" brushRef="#br0" timeOffset="4563.55">4887 1836 0,'0'0'0,"0"-25"31,24 25-16,1 0 1,0-25-16,0 25 0,0 0 16,-1-25-16,1 25 0,0-25 0,0 25 15,0 0-15,-1-24 0,1 24 16,0 0-16,0-25 0,0 25 0,-1 0 16,-48 0-1</inkml:trace>
  <inkml:trace contextRef="#ctx0" brushRef="#br0" timeOffset="33468.65">5879 1761 0,'0'-25'16,"0"1"31,-25 24-16,0 0 0,0-25-15,0 25 0,50 0 109,0 0-125,0 0 15,0-25-15,0 25 0,-1 0 16,1-25-16,0 25 0,0 0 0,0 0 16,-1 0-16,1 0 15,0 0-15,0 0 16,0 0-1</inkml:trace>
  <inkml:trace contextRef="#ctx0" brushRef="#br0" timeOffset="34244.08">6796 1042 0,'-24'0'31,"-1"0"-15,0 0-1,25-25 1,25 25 15,-25-25-31,25 25 0,-1 0 0,-24-25 0,25 25 16,25-24-16,-25 24 0,0 0 15,24-25-15,-24 25 0,0 0 0,24 0 16,-24 0-16,0 0 0,0 25 16,-25-1-16,0 1 0,-25 0 15,0 0-15,0-25 0,1 25 0,-1-1 16,0 1-16,-25 0 0,26 0 0,-26 0 15,25-25-15,-25 24 0,26 1 0,-1-25 16,0 0-16,0 0 0,25 25 0,-25-25 16,25-25 15,25 25-31,0 0 0,-25-25 0,25 25 16,0 0-16,-1-24 0,1 24 0,0 0 15,25 0-15,-25 0 0,-1 0 0,1 0 16,0 0-16,0 0 0,0 0 0,-25 24 15,24-24-15,1 25 0,0-25 16,-25 25-16,25 0 16,-25 0-16,0-1 15,0 1 1,-25-25-16,0 25 0,0-25 16,1 25-16,-1-25 0,0 25 15,0-25-15,0 0 0,1 24 0,-1-24 16,0 0-16,0 0 0,0 0 15,0 0-15,1 0 16,-1-24-16</inkml:trace>
  <inkml:trace contextRef="#ctx0" brushRef="#br0" timeOffset="34550.44">6648 1687 0,'0'0'0,"-25"0"16,25-25 15,25 25-16,-1 0 1,1 0-16,0 0 0,0-25 16,0 25-16,-1 0 0,26 0 0,0-25 15,-1 25-15,1 0 0,0 0 16,-1-25-16,1 25 0,-1 0 0,1 0 16,-25 0-16,24 0 0,-24 0 0,0 0 15</inkml:trace>
  <inkml:trace contextRef="#ctx0" brushRef="#br0" timeOffset="35027.87">6945 1836 0,'0'24'47,"-24"-24"-47,-1 25 0,25 0 16,-25-25-16,25 25 0,-25-25 16,25 25-16,-25-25 0,25 24 0,0 1 15,-25-25-15,25 25 0,0 0 16,25-25-1,-25 25-15,25-25 0,0 0 16,0 24-16,0-24 16,-1 0-16,1 0 0,-25 25 15,25-25-15,0 0 0,-25 25 0,25-25 16,-1 25-16,-24 0 0,25-25 16,-25 24-16,0 1 0,0 0 15,0 0-15,0 0 16,-25-25-16,25 24 0,-24-24 15,24 25-15,-25-25 0,0 25 0,0 0 16,0-25-16,-24 0 0,24 25 16,0-25-16,0 24 0,-24-24 0,24 0 15,0 0-15,0 0 0,0 0 16,1 0-16,24-24 0</inkml:trace>
  <inkml:trace contextRef="#ctx0" brushRef="#br0" timeOffset="35287.9">6871 2009 0,'0'-25'15,"0"1"1,25-1-1,0 25-15,-1-25 16,1 25-16,0 0 0,0-25 16,0 25-16,-1 0 0,1 0 0,0-25 15,0 25-15,0 0 0,-1 0 16,1 0-16</inkml:trace>
  <inkml:trace contextRef="#ctx0" brushRef="#br0" timeOffset="35888.71">7764 1538 0,'25'0'78,"-25"-25"-78,24 25 0,1-25 16,0 25-16,0-25 0,0 25 15,-25-24-15,24 24 0,-24-25 0,0 0 16,0 0-1,0 0-15,-24 25 16,24-24-16,-25 24 0,0 0 16,25-25-16,-25 25 0,0 0 0,1 0 15,-1 0-15,0 25 0,0-1 16,0-24-16,25 25 0,-24 0 16,24 0-16,-25 0 0,25-1 15,0 1-15,0 0 0,0 0 0,0 0 16,25-25-16,-25 24 0,24 1 0,1-25 15,0 25-15,0 0 0,0-25 0,-25 25 16,24-25-16,26 0 0,-25 25 16,0-25-16,-1 0 0,1 0 0,0 0 15,0-25-15,25 25 0,-26-25 0</inkml:trace>
  <inkml:trace contextRef="#ctx0" brushRef="#br0" timeOffset="36133.42">8037 1141 0,'-25'0'16,"0"0"-16,50 0 15,0 0 1,0 0-16,-1-25 16,1 25-16,0 0 0,0 0 0,0-25 15,-1 25-15</inkml:trace>
  <inkml:trace contextRef="#ctx0" brushRef="#br0" timeOffset="36537.67">8533 744 0,'0'0'0,"0"-25"16,0 1-16,0 48 47,0 1-32,0 0-15,-25 0 0,25 0 16,0-1-16,0 1 0,0 0 0,0 0 15,0 0-15,0-1 0,0 1 16,0 0-16,0 0 0,0 0 0,25-1 16,-25 1-16,25 0 0,-25 0 15,24 0-15,1-1 16,0 1-16,0-25 16</inkml:trace>
  <inkml:trace contextRef="#ctx0" brushRef="#br0" timeOffset="36772.21">8359 992 0,'0'0'0,"-74"0"31,99 0-15,-1 0-16,1 0 0,0 0 15,0-25-15,0 25 0,24 0 0,1-24 16,-1 24-16</inkml:trace>
  <inkml:trace contextRef="#ctx0" brushRef="#br0" timeOffset="38676.86">9128 967 0,'0'-24'15,"0"-1"-15,0 0 16,25 25-16,-25-25 0,0 0 16,0 1-1,0-1 1,0 50 46,0-1-62,-25 1 0,25 0 16,-25-25-16,25 50 0,-24-26 16,-1 1-16,25 0 0,-25 25 0,25-26 15,-25 26-15,25-25 0,-25 24 0,25-24 16,-25 25-16,25-25 0,0 24 0,-24 1 15,24-25-15,0 24 0,0-24 0,0 25 16,0-1-16,0-24 0,0 25 0,0-1 16,24-24-16,-24 25 0,25-25 0,-25 24 15,25-24-15,-25 25 0,25-26 0,-25 1 16,25 0-16,0 0 0,-1 0 16,-24-1-16,25-24 0</inkml:trace>
  <inkml:trace contextRef="#ctx0" brushRef="#br0" timeOffset="39800.41">9475 1414 0,'0'0'0,"-49"-25"15,24 25 1,0 0 15,25 25-15,0 0-16,0-1 15,0 1 1,-25-25-16,25 25 0,0 0 16,-24-25-16,24 25 0,0-1 15,-25-24-15,25 25 0,0 0 16,25 0 0,-1 0-16,1-25 15,0 25-15,0-25 16,0 24-16,-1-24 15,1 25-15,0-25 0,0 0 16,0 0-16,-1-25 16,1 25-16,-25-24 15,25 24-15,0-25 0,0 0 0,-1 0 16,1 0-16,0 25 0,0-25 16,-25 1-16,25 24 0,-1-25 0,-24 0 15,25 25-15,-25-25 0,25 0 16,-25 1-16,0 48 47,-25-24-47,25 25 15,-25 0-15,25 0 0,0 0 16,0-1-16,0 1 16,0 0-16,25 0 15,0-25-15,0 0 16,0 0-16,-1 0 0,1 0 15,0 0-15,0-25 16,0 25-16,-25-25 0,25 25 0,-1 0 0,-24-25 16,0 1-16,25 24 0,-25-25 15,0 0-15,0 0 0,-25 0 16,1 25-16,-1-24 16,0 24-16,0-25 0,0 25 15,0 0-15,1 0 0,-1 0 16,0 0-16,25 25 15,0-1 1,25-24 0,0 0-16,-1 0 15,1 0-15,0 0 16,0 0-16,0 0 0,0-24 0,-1 24 16,1 0-16,0-25 0,0 25 15,0-25-15,-1 25 0,-24-25 16,-24 25 15,-1 0-31,0 0 16,25 25-1,0 0-15,0 0 16,25-25-16,-25 24 16,25 1-16,-1 0 15,1 0-15,0 0 16,0-1-16,-25 1 15,25-25-15,-25 25 0,0 0 16,0 0 0,0 0-16,-25-25 15,25 24-15,-25-24 0,0 0 16,0 0-16,25 25 16,-24-25-16,-1 0 0,0 0 0</inkml:trace>
  <inkml:trace contextRef="#ctx0" brushRef="#br0" timeOffset="40291.68">10592 1339 0,'0'0'0,"24"-24"16,-24-1-16,25 25 0,-25-25 15,25 25-15,0 0 16,-25-25-16,25 25 0,-1 0 16,1 0-16,0 25 15,0-25 1,-25 25-16,25-25 0,-25 25 16,24-1-16,-24 1 15,25-25-15,-25 25 0,0 0 16,0 0-16,-25-1 15,1 1-15,-1 0 16,0 0-16,0-25 0,0 25 16,1-25-16,-1 24 0,0-24 0,25 25 15,-25-25-15,0 0 0,25 25 0,-24-25 16,24 25-16,-25-25 0,25 25 16,25-25 15,-1 0-31,1-25 15,0 25-15,25 0 0,-26-25 0,1 25 16,25 0-16,-25-25 0,-1 25 0,1 0 16,25 0-16,-25 0 0,-25-25 0,24 25 15,1 0-15,0 0 0,0 0 16,0 0-16,-1 0 16</inkml:trace>
  <inkml:trace contextRef="#ctx0" brushRef="#br0" timeOffset="40704.55">11336 1265 0,'0'0'0,"0"-25"0,0 0 0,0 1 15,0-1-15,0 0 16,0 50 15,-25 0-15,25-1-16,-25 1 0,25 0 0,0 0 15,0 0-15,-25-1 0,25 1 0,0 0 16,0 0-16,0 0 0,0 24 0,0-24 16,0 0-16,0 0 0,25-1 15,-25 1-15,25 0 0,0 0 16,0 0-16,-1-25 16,1 0-16,0 25 15,0-25-15,0 0 0,-1 0 16,1-25-16,0 25 0,0-25 15</inkml:trace>
  <inkml:trace contextRef="#ctx0" brushRef="#br0" timeOffset="40904.28">11212 1414 0,'0'0'0,"-50"25"31,75-25-15,0 0-1,0 0-15,-1 0 0,26 0 16,-25-25-16,0 25 0,24 0 0</inkml:trace>
  <inkml:trace contextRef="#ctx0" brushRef="#br0" timeOffset="41813.18">11757 1439 0,'0'24'109,"25"-24"63,0-24-156,0 24-1,0 0 1,-1 0-16,1 0 15,0 0-15,0 0 16,0 0-16,-1 0 16,1 0-16,0 0 0,0 0 15,0 0-15,-1 0 16,1 0-16,0 0 16,0 0-16,-25-25 15</inkml:trace>
  <inkml:trace contextRef="#ctx0" brushRef="#br0" timeOffset="42065.56">11981 1315 0,'0'0'16,"0"-25"-16,24 25 0,-24-25 15,0 50 17,0 0-17,0-1-15,0 1 16,0 0-16,0 0 0,0 0 0,0-1 16,0 1-16,0 0 0,0 0 0,0 0 15,0-1-15,25 1 0,-25 0 16</inkml:trace>
  <inkml:trace contextRef="#ctx0" brushRef="#br0" timeOffset="42444.55">12973 1191 0,'0'0'0,"0"-50"16,0 25-1,0 0-15,0 1 16,0 48 31,0 1-32,-25 0-15,25 0 0,0 0 16,0-1-16,-25 1 0,25 0 0,0 0 16,0 0-16,0-1 0,0 1 0,0 0 15,0 0-15,0 0 0,0-1 16,0 1-16</inkml:trace>
  <inkml:trace contextRef="#ctx0" brushRef="#br0" timeOffset="42720.98">12452 1563 0,'-25'0'16,"50"0"-1,0 0 1,0 0-16,24 0 0,-24 0 16,0 0-16,24 0 0,1 0 15,0 0-15,-1 0 0,1-25 0,-1 25 16,26 0-16,-26 0 0,1 0 0,0 0 15,-26 0-15,26 0 0,-25 0 0,0 0 16</inkml:trace>
  <inkml:trace contextRef="#ctx0" brushRef="#br0" timeOffset="43140.71">12898 1662 0,'25'0'32,"0"0"-32,0 0 15,0 0-15,-1 0 16,1 0-16,0 0 0,0 0 16,0 0-16,-1 25 0,-24 0 15,25-25-15,-25 24 0,0 1 16,0 0-16,-25 0 0,1 0 0,24-1 15,-25 1-15,0 0 0,0 0 0,0 0 16,1-1-16,-1 1 0,0 0 16,0-25-16,0 25 0,1-25 15,-1 25-15,0-25 0,0 24 16,50-24 15,0 0-31,0 0 16,-1 0-16,1 0 0,25 0 15,-25-24-15,-1 24 0,1 0 0,25-25 16,-25 25-16,24-25 0,-24 25 0,0 0 16,0-25-16,0 25 0,-1 0 0,1-25 15,0 25-15,0 0 0,-25-24 16</inkml:trace>
  <inkml:trace contextRef="#ctx0" brushRef="#br0" timeOffset="44405.56">13791 1240 0,'-24'0'47,"-1"0"-31,0 25-16,0-25 15,25 25-15,0 0 16,0-1-16,0 1 16,0 0-16,25-25 15,0 25-15,0-25 16,-25 25-16,24-25 0,1 24 0,0-24 16,-25 25-16,25-25 0,0 25 0,-25 0 15,24-25-15,-24 25 0,0-1 16,-24 1-16,-1 0 15,0-25-15,0 0 0,0 0 16,1 0-16,-1 0 0,0 0 0,0 0 16,0 0-16,1 0 0,-1 0 0,-25 0 15,25 0-15,1 0 0,24-25 0,-25 25 16,0 0-16,25-25 0,-25 25 0,25-24 16,0-1-1,25 25 16,0 0-31,0 0 16,-25 25-16,24-25 16,1 24-16,0-24 15,0 0-15,-25 25 0,25-25 16,-1 0-16,1 0 0,0 0 0,0 0 16,0 0-16,-1 0 0,1 0 0,0 0 15,0-25-15,0 25 0,-1 0 0,1-24 16,0 24-16,-25-25 0,25 0 0,0 25 15,-1-25-15,1 0 0,-25 1 16,0-1-16,0 0 0,0 0 16,0 0-16,0 1 15,-25 24 1,25 24 15,0 1-31,0 0 16,0 0-16,0 0 0,0-1 15,0 1-15,0 0 0,25-25 16,-25 25-16,0 0 0,0-1 16,0 1-16,0 0 15,25-25-15,0 0 32,-25-25-32,0 0 15,25 25-15,-25-24 0,24-1 16,-24 0-16,25 25 0,-25-25 0,0 0 15,25 25-15,-25-24 0,25-1 0,0 0 16,-1 25 0,-24-25-16,0 50 15,25 0 1,-25 0-16,0-1 16,0 1-16,0 0 15,0 0-15,0 0 16,0-1-16,0 1 15,25-25-15,0 0 16,0 0 0,-25-25-16,25 1 15,-25-1-15,24 0 16,-24 0-16,25 0 0,-25 1 16,25 24-16,-25-25 0,25 0 0,0 25 15,-25-25-15,24 25 0,1 0 16,0 0-16,-25 25 15,0 0-15,0 0 16,25-25-16,-25 24 16,0 1-16,0 0 0,0 0 15,0 0-15</inkml:trace>
  <inkml:trace contextRef="#ctx0" brushRef="#br0" timeOffset="44575.65">14287 1191 0,'0'0'0,"-24"0"16,24-25-1,0 50 1</inkml:trace>
  <inkml:trace contextRef="#ctx0" brushRef="#br0" timeOffset="45502.87">14932 1166 0,'0'0'16,"-24"0"0,48 0 15,-24-25-31,25 25 0,0 0 15,0 0-15,0-25 0,-1 25 16,1 0-16,0 0 16,0 0-16,0 0 15,-1 25-15,-24 0 16,25-25-16,-25 25 0,0-1 16,0 1-16,-25 0 0,25 0 15,-24 0-15,24-1 16,-25 1-16,25 0 15,-25-25-15,25 25 0,0 0 0,-25-25 16,0 24-16,1 1 16,-1 0-16,0-25 0,0 25 15,0-25-15,1 25 0,-1-25 16,0 0-16,25 24 16,-25-24-16,0 0 15,50 0 16,0 0-15,-25-24-16,25 24 16,0 0-16,-1 0 15,1 0-15,0 0 0,0 0 16,0-25-16,-1 25 0,1 0 16,0 0-16,0 0 0,0 0 15,-1 25-15,1-25 0,0 0 16,0 0-16,-25 24 0,25-24 0,-1 0 15,1 0-15,-25 25 0,25-25 16,0 0-16,0 0 16,0 0-16</inkml:trace>
  <inkml:trace contextRef="#ctx0" brushRef="#br0" timeOffset="45932.87">15553 1240 0,'0'0'0,"24"-74"31,1 74-31,-25-25 0,0 0 32,0 50-17,0 0 1,0 0-16,0-1 16,-25-24-16,25 25 0,0 0 0,-24 0 15,24 0-15,0-1 0,0 1 16,0 0-16,-25 0 0,25 0 15,0-1-15,0 1 0,0 0 16,0 0-16,25 0 16,-1-1-16,1 1 15,0-25-15,0 0 16,0 0-16,-1 0 0,1 0 0,0 0 16,0 0-16,0-25 0,-1 25 15,-24-24-15,25 24 0</inkml:trace>
  <inkml:trace contextRef="#ctx0" brushRef="#br0" timeOffset="46138.06">15478 1364 0,'0'0'0,"-25"0"0,50 0 31,0 0-31,0 0 16,0 0-16,24 0 0,-24 0 0,0-25 16,0 25-16,24 0 0,-24 0 0,25 0 15,-26-24-15,1 24 0</inkml:trace>
  <inkml:trace contextRef="#ctx0" brushRef="#br0" timeOffset="46571.68">16073 943 0,'0'0'15,"0"-50"-15,0 25 16,0 0-1,0 50 32,0 0-31,25-25-16,-25 25 0,25 0 16,-25-1-16,25-24 0,-25 25 15,0 0-15,25 0 0,-25 0 0,24-1 16,-24 1-16,25 0 0,-25 0 0,0 0 15,0 24-15,25-24 0,-25 0 0,0 24 16,0-24-16,0 25 0,0-25 0,-25-1 16,25 1-16,-25 25 0,25-25 15,0-1-15,-24 26 0,24-25 0,-25 0 16,0 0-16,25-1 0,-25 1 0,25 0 16,-25 0-16,1 0 0,24-1 0,-25 1 15,0 0-15,0-25 16,25 25-16</inkml:trace>
  <inkml:trace contextRef="#ctx0" brushRef="#br0" timeOffset="60303.55">9575 1414 0,'24'0'31,"-24"-25"-31,-24 25 94,24-25-79,-25 25 32,0 0-31,0 0-1,25 25 1,-25-25-16,1 25 0,-1-25 16,25 25-16,-25-25 0,0 24 0,0-24 15</inkml:trace>
  <inkml:trace contextRef="#ctx0" brushRef="#br0" timeOffset="67423.42">9153 1265 0,'0'25'219,"0"0"-203,0-1-1,0 1-15,-25-25 16,25 25-16,0 0 15,0 0 1,0-1 0,0 1-1,0 0 1,0 0 0,0 0-1,-25-25 1,25 24-1,0 1 17,0 0 15</inkml:trace>
  <inkml:trace contextRef="#ctx0" brushRef="#br0" timeOffset="68743.55">9277 1538 0,'-25'0'46</inkml:trace>
  <inkml:trace contextRef="#ctx0" brushRef="#br0" timeOffset="82667.83">1860 3200 0,'-24'-25'15,"-1"25"1,25-25-16,-25 25 15,25 25 1,-25-25-16,25 25 16,0 0-16,-25-1 15,25 1-15,0 0 0,0 0 0,-24 0 16,24-1-16,0 26 0,0-25 0,0 24 16,0-24-16,0 25 0,0-1 0,0 1 15,0 0-15,0-1 0,0 26 0,0-26 16,24 1-16,-24 0 0,0-26 0,0 26 15,25 0-15,-25-1 0,0-24 0,0 25 16,0-1-16,0-24 0,0 0 0,0 24 16,0-24-16,0 0 0,-25 0 0,25 24 15,-24-24-15,24 0 0,-25 0 0,0 0 16,0-1-16,25 1 0,-25-25 0,0 25 16,1-25-16</inkml:trace>
  <inkml:trace contextRef="#ctx0" brushRef="#br0" timeOffset="82864.83">1389 4043 0,'0'0'0,"0"-25"16,25 25-1,0 0-15,-25-24 16,24 24-16,1-25 0,0 25 0,25-25 15,-26 25-15,26-25 0,-25 0 0,0 25 16,24-24-16,-24 24 0,0-25 16,0 25-16</inkml:trace>
  <inkml:trace contextRef="#ctx0" brushRef="#br0" timeOffset="83203.55">2208 3398 0,'0'0'0,"0"-25"0,0 1 0,0-1 15,-25 25-15,25-25 16,-25 25-16,0 0 15,25 25 1,0 0-16,0-1 0,0 26 16,0-25-16,0 24 0,0 1 0,0 0 15,0-1-15,0 1 0,0 0 0,0 24 16,0-24-16,0-1 0,0 26 0,0-26 16,0 1-16,0-25 0,25 24 0,-25-24 15,25 25-15,-25-26 0,0 1 16,25 0-16,-25 0 0,24 0 0,1-25 15</inkml:trace>
  <inkml:trace contextRef="#ctx0" brushRef="#br0" timeOffset="83508.67">2530 3795 0,'0'0'0,"0"-49"0,0-1 0,0 25 0,0 0 16,0-24-16,0 24 0,0 0 0,0 0 15,0 0-15,0 1 16,-25 24 0,25 24-1,-25 1 1,25 0-16,0 0 16,0 0-16,-24 24 0,24-24 0,0 25 15,0-25-15,0 24 0,0-24 0,0 25 16,0-26-16,0 26 0,0-25 0,0 0 15,24 24-15,-24-24 0,25 0 0,-25 0 16,25-1-16,-25 1 0,25-25 16,-25 25-16,25-25 0,-1 0 15,-24 25-15</inkml:trace>
  <inkml:trace contextRef="#ctx0" brushRef="#br0" timeOffset="83703.42">2406 3919 0,'0'0'0,"-50"0"15,75 0 17,0-25-32,0 25 0,0-24 0,-1 24 15,1-25-15,25 0 0,-25 25 16,24-25-16,-24 25 0,25-25 0</inkml:trace>
  <inkml:trace contextRef="#ctx0" brushRef="#br0" timeOffset="84011.87">2803 3423 0,'0'0'0,"25"-74"16,-25 49-16,0 0 15,0 50 17,0 0-17,0-1-15,25-24 0,-25 25 16,0 25-16,24-25 0,-24-1 0,25 1 16,0 25-16,-25-25 0,25 24 0,0-24 15,-1 25-15,-24-1 0,25-24 0,0 25 16,-25-1-16,25-24 0,-25 25 0,25-25 15,-25 24-15,0 1 0,0-25 0,0-1 16,0 26-16,-25-25 0,25 0 0,-25 24 16,0-24-16,0 0 0,1 0 15,24-1-15,-25-24 0,0 25 0</inkml:trace>
  <inkml:trace contextRef="#ctx0" brushRef="#br0" timeOffset="84323.42">3646 3870 0,'0'0'0,"-25"0"15,1 0-15,48 0 47,1 0-31,0-25-16,0 25 16,0-25-16,0 25 0,-1 0 15,-24-25-15,25 25 0,0 0 0,0 0 16,0 0-16</inkml:trace>
  <inkml:trace contextRef="#ctx0" brushRef="#br0" timeOffset="84509.02">3646 3994 0,'0'0'0,"0"24"31,25-24-15,0 0-1,0 0-15,0 0 16,-1 0-16,1 0 0,0 0 16,0 0-16,0-24 0,-1 24 15,1 0-15,0 0 0</inkml:trace>
  <inkml:trace contextRef="#ctx0" brushRef="#br0" timeOffset="85172.2">4638 3299 0,'-24'-25'15,"24"0"1,0 1 0,24 24-1,1 0-15,-25-25 0,25 25 16,0 0-16,0-25 15,-1 25-15,1 0 16,0 0-16,0 0 0,0 0 16,0 0-16,-25 25 0,24-25 15,-24 25-15,25-25 0,-25 24 16,0 1-16,-25-25 0,25 25 16,-24-25-16,-1 25 0,0-25 0,25 25 15,-25-25-15,0 24 0,0-24 0,1 25 16,-1-25-16,50 0 31,-1 0-31,1 0 16,-25-25-16,25 25 0,0 0 15,0 0-15,0 0 0,-1 0 0,1 0 16,0 25-16,0 0 0,0-25 16,-25 25-16,24-25 0,-24 25 0,25-25 15,-25 24-15,0 1 0,0 0 16,0 0-16,-25 0 15,1-1-15,-1-24 0,0 0 16,0 25-16,0-25 0,1 25 0,-1-25 16,-25 0-16,25 0 0,0 25 0,-24-25 15,24 0-15,0 0 0,0 0 0,1 0 16,24-25-16,-25 25 0</inkml:trace>
  <inkml:trace contextRef="#ctx0" brushRef="#br0" timeOffset="85433.75">4514 3820 0,'0'0'0,"-24"25"16,-1 0-16,0-25 16,25 24-16,-25-24 0,0 0 15,25 25-15,25-25 16,0 0-1,0 0-15,0 0 16,-1 0-16,26 0 0,-25 0 16,0-25-16,24 25 0,1 0 15,-25 0-15,24 0 0,1 0 0,0-24 16,-1 24-16,-24 0 0,25 0 0,-1 0 16,1 0-16,-25 0 0,24-25 0,-24 25 15,0 0-15,0 0 0</inkml:trace>
  <inkml:trace contextRef="#ctx0" brushRef="#br0" timeOffset="85935.7">4887 4142 0,'-25'0'31,"0"0"-15,25 25-16,-25-25 16,25 25-16,-25-25 0,25 25 0,-25-25 15,25 25-15,-24-25 0,24 24 0,-25 1 16,25 0-1,0 0 1,0 0-16,25-1 16,-25 1-1,24-25-15,-24 25 0,25-25 16,-25 25-16,25-25 0,-25 25 16,25-25-16,0 24 15,0 1-15,-1 0 16,-24 0-1,25-25-15,-25 25 0,0-1 16,0 1-16,-25-25 16,25 25-16,-24-25 0,-1 25 0,0-25 15,0 25-15,0-1 16,0-24-16,1 0 0,-1 25 0,0-25 16,0 0-16,0 0 0,1 0 0,24-25 15,-25 25-15,0-24 0</inkml:trace>
  <inkml:trace contextRef="#ctx0" brushRef="#br0" timeOffset="86169.01">4688 4192 0,'0'0'0,"25"0"0,-25-25 31,25 25-31,-1-25 15,1 25 1,0 0-16,0-24 0,0 24 16,0 0-16,-1-25 0,1 25 0,0 0 15,25-25-15,-26 25 0,26-25 0,0 25 16,-26-25-16,1 25 0,25 0 0,-25 0 16,-1 0-16</inkml:trace>
  <inkml:trace contextRef="#ctx0" brushRef="#br0" timeOffset="86808.08">5829 3721 0,'-25'0'0,"0"0"31,1 0 0,24 25-15,24-25-1,1 0 1,0 0-16,0 0 0,0 0 16,24 0-16,-24 0 0,0 0 0,25-25 15,-26 25-15,1 0 0,25 0 0,-25 0 16,-1 0-16,1 0 0,0 0 0,0 0 16,0 0-16,-1 0 0,1 0 15</inkml:trace>
  <inkml:trace contextRef="#ctx0" brushRef="#br0" timeOffset="87535.66">6921 3200 0,'0'-25'16,"0"0"15,0 0-15,24 25 0,1 0-16,0 0 15,0 0-15,0 0 16,-1 0-16,1-24 0,0 24 0,0 0 15,0 0-15,-1 0 0,1 0 0,0 24 16,0 1-16,0-25 16,-25 25-16,-25 0 15,0 0-15,0-25 16,0 24-16,1-24 0,-1 0 16,0 25-16,0-25 0,0 0 15,50 0 1,0 0-1,0 0-15,0 0 16,-1 0-16,1 0 0,0 0 16,0 0-16,0 0 0,-1 25 0,1 0 15,0-25-15,-25 25 0,25-25 16,-25 24-16,0 1 0,25-25 16,-25 25-16,0 0 0,0 0 15,-25-1-15,0-24 16,25 25-16,-25-25 0,0 25 0,1-25 15,-1 0-15,25 25 0,-50-25 0,25 0 16,1 0-16,-1 0 0,0 0 16,0 0-16,0 0 0,1 0 0,-1-25 15,0 25-15,0-25 0</inkml:trace>
  <inkml:trace contextRef="#ctx0" brushRef="#br0" timeOffset="87819.59">6921 3746 0,'0'0'0,"-25"0"0,0 0 16,50 0 30,0 0-30,-1 0-16,1 0 0,0 0 16,0 0-16,0 0 0,-1 0 0,26-25 15,0 25-15,-1 0 0,-24 0 0,25-25 16,-1 25-16,1 0 0,-1 0 0,-24 0 16,25 0-16,-25 0 0,-1 0 0,1 25 15,0-25-15,0 0 0</inkml:trace>
  <inkml:trace contextRef="#ctx0" brushRef="#br0" timeOffset="88380.33">7268 4043 0,'-25'0'47,"0"0"-32,0 25 1,1 0-16,-1-25 15,0 25-15,25-1 0,-25-24 16,0 25-16,25 0 16,0 0-16,0 0 15,0-1 1,0 1 0,25-25-16,0 25 15,0-25 1,-25 25-16,25-25 0,-1 0 15,-24 25-15,25-25 0,0 24 16,0 1 0,-25 0-16,25 0 15,-25 0-15,0-1 16,0 1-16,0 0 16,-25-25-16,0 25 15,0-25-15,0 25 16,1-25-16,-1 24 15,0-24-15,0 0 0,0 0 16,1 0-16,-1 0 0,0-24 16,0-1-16,25 0 15</inkml:trace>
  <inkml:trace contextRef="#ctx0" brushRef="#br0" timeOffset="88623.93">7144 4118 0,'0'0'0,"25"0"15,-25-25-15,24 25 32,1 0-32,0-25 15,0 25-15,0 0 0,-1 0 16,1 0-16,25-25 0,-25 25 0,-1 0 15,1 0-15,0 0 0,0 0 0,0 0 16,-1 0-16,1 0 0</inkml:trace>
  <inkml:trace contextRef="#ctx0" brushRef="#br0" timeOffset="89294.85">7987 3621 0,'0'0'0,"-25"0"16,25-24 15,25 24 0,0 0-15,0-25-16,0 25 16,-1 0-16,-24-25 0,25 25 15,0-25-15,0 25 0,0-25 16,-1 1-16,-24-1 15,0 0 1,0 0-16,-24 25 16,24-25-16,-25 25 0,0 0 15,0-24-15,0 24 0,1 0 16,-1 0-16,0 24 0,0 1 16,0 0-16,0 0 15,25 0-15,0-1 16,-24 1-16,24 0 0,0 0 15,0 0-15,0-1 0,24-24 0,-24 25 16,25 0-16,-25 0 0,25 0 0,0 0 16,0-25-16,0 0 0,-1 24 15,1-24-15,0 0 0,0 0 0,0 0 16,24-24-16,-24 24 0,0-25 0,24 25 16,-24 0-16,0-25 0,0 0 0</inkml:trace>
  <inkml:trace contextRef="#ctx0" brushRef="#br0" timeOffset="89556.13">8434 3249 0,'0'0'0,"0"-24"16,24 24 15,1 0-15,0 0-16,0 0 16,0 0-16,-1 0 0,1 0 0,0 0 15,0 0-15,0 0 0</inkml:trace>
  <inkml:trace contextRef="#ctx0" brushRef="#br0" timeOffset="90001.7">8979 2952 0,'0'-25'15,"0"0"-15,0 50 47,0 0-47,0 0 16,-25-1-1,25 1-15,0 0 0,0 0 16,0 0-16,0-1 16,0 1-16,0 0 0,0 0 15,0 0-15,0-1 16,0 1-16,25-25 0,-25 25 0,0 0 15,25-25-15,-25 25 0,25-1 16,0-24-16,0 0 16,-1 0-16,-24 25 0,25-25 15</inkml:trace>
  <inkml:trace contextRef="#ctx0" brushRef="#br0" timeOffset="90217.87">8954 3101 0,'0'0'0,"25"0"31,0 0-15,0 0-16,0 0 0,0-25 15,-1 25-15,1 0 0,25 0 0</inkml:trace>
  <inkml:trace contextRef="#ctx0" brushRef="#br0" timeOffset="94275.23">9897 3274 0,'25'-25'16,"-25"1"-16,0-1 16,0 0-1,0 0-15,0 0 16,0 1-16,0-1 16,0 0-1,0 0 1,0 50 15,-25 0-15,0 0-1,25-1-15,0 1 0,-25 25 16,25-25-16,0-1 0,0 26 0,0-25 16,-24 24-16,24 1 0,0 0 0,0-1 15,0 1-15,0 24 0,0-24 0,-25 0 16,25 24-16,0-24 0,0 24 0,0-24 15,0-1-15,-25 26 0,25-26 0,0-24 16,0 25-16,-25-1 0,25 1 0,0-25 16,-25 24-16,25-24 0,0 25 0,-24-26 15,24 1-15,-25 0 0,0 0 0,0 0 16,0-25-16,1 0 0,-1 24 16,0-24-16,0-24 0,0-1 15,1 0-15,-1 0 16,0 0-16,0 1 0,0-26 0,1 25 15,-1 0-15,0 1 16,0-1-16,25 0 0,-25 25 0,1 0 16,-1 0-1,25 25-15,0 0 16</inkml:trace>
  <inkml:trace contextRef="#ctx0" brushRef="#br0" timeOffset="95333.49">9947 3225 0,'0'0'0,"0"-50"31,0 25-31,0 0 31,-25 25 0,0 0 1,50 0 30,-25-24-46,25 24-16,-1-25 15,1 25-15,0 0 16,0 0-16,0 0 16,0 0-16,-1-25 0,1 25 15,0 0-15,0 0 0,24 0 0,-24 0 16,0 0-16,0 0 0,24 0 0,-24-25 16,25 25-16,-1 0 0,-24 0 0,25 0 15,-1-25-15,-24 25 0,25 0 0,-1 0 16,-24 0-16,25 0 0,-1 0 0,-24 0 15,25 0-15,-25 0 0,24 0 0,-24 0 16,25 0-16,-26 0 0,26 0 0,-25 0 16,0 0-16,24 0 0,-24 0 0,25 0 15,-25 0-15,24 0 0,1 0 16,-1 0-16,-24 0 0,25 0 0,-1 0 16,-24 0-16,25 0 0,-1 0 0,-24 0 15,25 0-15,-25 0 0,-1-24 0,26 24 16,-25 0-16,0 0 0,24 0 0,-24 0 15,0-25-15,0 25 0,24 0 0,-24 0 16,0 0-16,25-25 0,-26 25 0,26 0 16,-25 0-16,24 0 0,-24-25 0,25 25 15,-25 0-15,24 0 0,-24 0 0,25 0 16,-26 0-16,26 0 0,-25 0 0,24 0 16,-24 0-16,0 0 0,25 0 0,-26 0 15,1 0-15,25 0 0,-25 0 16,24 0-16,-24 0 0,0 0 0,24-25 15,-24 25-15,25 0 0,-25 0 0,0-24 16,24 24-16,-24 0 0,0 0 0,24 0 16,-24 0-16,25-25 0,-25 25 0,-1 0 15,26 0-15,-25 0 0,0 0 0,-1 0 16,1 0-16,0 0 0,0 0 0,0 0 16,-1 0-16,1 0 15,0 0-15,0 0 16</inkml:trace>
  <inkml:trace contextRef="#ctx0" brushRef="#br0" timeOffset="96191.54">10443 3944 0,'-75'25'32,"51"-25"-17,-1 0-15,0 0 16,25-25-16,0 0 16,0 0-1,25 25-15,-25-24 0,0-1 16,0 0-16,25 25 0,-25-25 15,0 0-15,0 1 16,0-1-16,0 0 16,0 0 15,-25 25-15,25 25 15,0 0-31,0 0 0,0 24 15,0-24-15,0 0 0,0 0 16,0 24-16,0-24 0,0 0 0,0 24 16,0-24-16,0 25 0,0-25 0,0-1 15,0 1-15,0 25 0,0-25 0,0-1 16,0 1-16,0 0 0,0 0 0,0 0 16,0-1-16,0 1 0,0 0 15,0 0-15</inkml:trace>
  <inkml:trace contextRef="#ctx0" brushRef="#br0" timeOffset="96727.66">10815 3497 0,'0'0'0,"0"-24"16,25 24-16,-25-25 15,24 0 1,1 25-16,0 0 15,0 0 1,-25 25 0,25-25-1,-25 25-15,24-1 16,-24 1-16,0 0 16,0 0-16,-24 0 0,24-1 15,-25-24-15,25 25 0,-25-25 16,0 25-16,0-25 0,1 25 15,-1-25-15,0 0 0,25 25 0,-25-25 16,0 0-16,25 25 0,25-25 31,0 0-15,0-25-16,0 25 0,-1 0 16,1-25-16,0 25 0,25-25 0,-26 25 15,1 0-15,25-25 0,-25 25 0,-1 0 16,1 0-16,0 0 0,0 0 15,0-25-15,0 25 0,-1 0 16</inkml:trace>
  <inkml:trace contextRef="#ctx0" brushRef="#br0" timeOffset="97239.9">11336 4118 0,'-25'0'15,"0"0"-15,0 0 16,50 0 31,0 0-32,0 0-15,0-25 0,24 25 16,-24 0-16,0-25 0,24 25 0,-24 0 16,25 0-16,-1 0 0,-24 0 0,25 0 15,-25 0-15,-1 0 0,1 0 16,0 0-16,0 0 0,0 0 0,-50 0 47</inkml:trace>
  <inkml:trace contextRef="#ctx0" brushRef="#br0" timeOffset="97480">11633 3845 0,'0'-50'31,"0"75"-15,-24 0 0,24 0-16,0-1 0,0 1 15,0 0-15,0 0 0,0 0 0,0-1 16,0 1-16,0 25 0,0-25 15,0-1-15,0 1 0,0 0 0,0 25 0,24-26 16,-24 1-16,0 0 0</inkml:trace>
  <inkml:trace contextRef="#ctx0" brushRef="#br0" timeOffset="97940.11">12601 3646 0,'0'0'0,"-25"0"0,25-25 0,-25 25 31,25 25 16,0 0-47,0 0 0,0 0 15,0 0-15,0-1 0,0 1 16,0 0-16,0 0 0,0 0 0,0-1 16,0 1-16,0 0 0,0 0 15,0 0-15,0-1 0</inkml:trace>
  <inkml:trace contextRef="#ctx0" brushRef="#br0" timeOffset="98223.55">12998 3522 0,'0'0'0,"-25"0"31,0 0-31,0 25 16,0 0-16,25 0 15,0-1-15,-24 26 0,24-25 0,-25 25 16,0-26-16,25 26 0,-25 0 0,25-1 16,-25 1-16,25-1 0,-24 1 0,24 0 15,-25-1-15,25-24 0,-25 25 0,0-1 16,25-24-16,0 25 0,-25-26 15,25 26-15,-24-25 0,24 0 0,-25-1 16,25 1-16</inkml:trace>
  <inkml:trace contextRef="#ctx0" brushRef="#br0" timeOffset="98663.93">13097 4018 0,'0'0'0,"25"-74"31,-1 74-31,-24-25 16,25 25-16,0 0 15,0 0 1,0 0-16,0 25 15,-25 0-15,24 0 0,-24-1 16,0 1-16,0 0 0,0 0 16,-24 0-16,24-1 0,-25 1 15,25 0-15,-25-25 0,0 25 0,0 0 16,0-25-16,25 24 0,-24-24 0,-1 0 16,0 25-16,0-25 0,0 0 15,25 25-15,25-25 31,0 0-31,0 0 16,0 0-16,-1 0 0,1 0 16,0 0-16,0 0 0,0-25 0,0 25 15,-1 0-15,1 0 0,0 0 0,0 0 16,0-25-16,-1 25 0,1 0 0,0 0 16,0 0-16</inkml:trace>
  <inkml:trace contextRef="#ctx0" brushRef="#br0" timeOffset="99328.18">13519 3324 0,'24'0'16,"-24"-25"-16,25 25 15,0 0 1,0 0 0,-25 25 15,0 0-16,0-1-15,0 1 16,0 0 0,0 0-1,-25-25-15,25 25 16,-25-25-16,0 0 16,25 24-16,-24-24 15,-1 0 1,25 25-16,-25-25 15,50 25 1,0-25 0,-1 0-16,1 0 0,0 0 15,0 0-15,24 0 0,-24-25 0,0 25 16,0 0-16,24 0 0,-24-25 0,0 25 16,0 0-16,0 0 0,-1 0 0,1 0 15,0 0-15,-25-24 16</inkml:trace>
  <inkml:trace contextRef="#ctx0" brushRef="#br0" timeOffset="100024.11">12378 3349 0,'0'0'0,"0"24"46,-25-24-30,0 25-16,0 0 16,25 0-16,-25-25 0,25 25 15,-24-1-15,24 1 0,-25 0 0,25 0 16,-25 0-16,25 24 0,0-24 0,-25 25 16,25-25-16,0 24 0,0-24 0,0 25 15,0-26-15,0 26 0,25-25 0,-25 24 16,0-24-16,25 25 0,-25-25 0,25-1 15,-1 26-15,-24-25 0,25 0 0,0-1 16,0 1-16,0 0 0,-25 0 16,24 0-16,1-1 0,0-24 0,0 25 15,24 0-15,-24-25 0,0 0 0,0 25 0,0-25 16,-1 0-16</inkml:trace>
  <inkml:trace contextRef="#ctx0" brushRef="#br0" timeOffset="100856.24">13345 3572 0,'0'0'16,"25"-25"0,-25 0-1,0 0 17,0 50 14,25-25-46,-25 25 16,24-25-16,1 25 16,-25 0-16,25-25 15,-25 24-15,25-24 0,-25 25 16,0 0-16,25-25 0,-25 25 0,0 0 16,0 0-16,24-1 0,-24 1 15,0 0-15,25 0 0,-25 0 16,25-1-16,-25 26 0,25-25 15,-25 0-15,0-1 0,25 1 0,-25 0 16,24 25-16,-24-26 0,0 1 0,0 0 16,0 0-16,0 24 0,0-24 0,0 0 15,0 0-15,0 0 0,0-1 0,-24 1 16,24 0-16,-25 0 0,0 0 0,0-1 16,25 1-16,-25 0 0,1-25 15,24 25-15,-25-25 0,25 25 0,-25-25 16,0 24-16,50-24 31</inkml:trace>
  <inkml:trace contextRef="#ctx0" brushRef="#br0" timeOffset="114044.55">14436 2232 0,'0'0'0,"0"-24"15,0-1 1,25 25-1,0 0 1,0 0 0,0 0-1,-1 0-15,1 0 16,0 0-16,0 0 0,0 0 16,-25-25-16,24 25 0,1 0 0,0 0 15,-50 0 79,0 0-94,1 0 16,-1 0-16,0 0 0,0 0 15,0 25-15,1-25 16,-1 0-16,0 25 0,0-25 15,0 0-15,1 24 16,-1-24 0,0 25-1,0-25 1,25 25 0,-25-25-1,25 25 1,0 0-1,-25-25-15,25 24 16,0 1-16,0 0 16,0 0-16,-24-25 0,24 25 15,0-1-15,0 1 0,0 0 0,-25 0 16,25 0-16,0-1 0,0 1 0,-25 0 0,25 0 16,0 25-16,0-26 0,0 1 0,0 0 15,0 0-15,0 0 0,0 24 16,0-24-16,0 0 0,0 0 0,0-1 15,0 26-15,0-25 0,0 0 0,0-1 16,0 1-16,0 25 0,-25-25 0,25-1 16,0 1-16,0 0 0,-25 0 0,25 0 15,0-1-15,0 1 0,0 0 0,-24 0 16,24 0-16,0-1 0,0 1 16,0 0-16,0 0 0,0 0 0,0-1 15,0 1-15,0 0 0,0 0 0,-25 25 16,25-26-16,0 1 0,0 0 15,0 0-15,0 0 0,0-1 0,-25 1 16,25 0-16,0 0 0,0 0 0,0-1 16,0 1-16,0 0 0,0 0 0,0 0 15,0-1-15,0 1 0,0 0 16,0 0-16,0 0 0,0-1 0,0 1 16,0 0-16,0 0 0,0 0 15,0-1-15,0 1 0,-25 0 16,25 0-16,0 0 15,0-1-15,0 1 0,0 0 16,0 0-16,0 0 16,25-1-16,-25 1 0,25 0 15,-25 0-15,25 0 16,-1-1-16,1 1 16,0-25-16,-25 25 0,25-25 0,0 0 15,-1 0-15,26 0 0,-25 0 0,0 0 16,24 0-16,-24 0 0,0 0 0,25 0 15,-26 0-15,1 0 0,25-25 0,-25 25 16,-1 0-16,1 0 0,0 0 0,0 0 16,-50 0 15,0 0-31,0-25 16</inkml:trace>
  <inkml:trace contextRef="#ctx0" brushRef="#br0" timeOffset="116355.56">15726 2977 0,'25'-25'0,"-25"0"0,25 25 16,-25-25-16,0 0 0,0 1 15,0-1-15,0 0 0,0 0 16,0 0-16,0 1 16,0-1-16,0 0 0,0 0 15,0 0-15,0 0 16,-25 25-1,25-24-15,0-1 16,-25 25-16,25 25 16,0-1-1,0 1-15,0 0 16,0 0-16,0 0 0,0 0 0,0-1 16,0 1-16,0 25 0,0-25 0,0-1 15,0 1-15,-25 0 0,25 0 0,0 0 16,0-1-16,0 1 0,0 0 0,0 0 15,0 0-15,0-1 16</inkml:trace>
  <inkml:trace contextRef="#ctx0" brushRef="#br0" timeOffset="117217.79">14560 3324 0,'0'0'0,"-24"0"15,-1 0 1,50 0 31,-1 0-32,1 0-15,0 0 16,0 0-16,0 0 0,-1 0 0,1 0 16,25 0-16,-25 0 0,24 0 0,-24 0 15,25 0-15,-26 0 0,26 0 16,-25 0-16,24 0 0,1 0 0,-25 0 16,24 0-16,-24 0 0,25 0 0,-1 0 15,-24 0-15,25-25 0,-25 25 0,24 0 16,1 0-16,-25 0 0,24 0 0,1 0 15,0 0-15,-1 0 0,1 0 0,-1 0 16,1 0-16,0 0 0,-1 0 0,1 0 16,-1 0-16,-24 0 0,25 0 0,-1 0 15,-24 0-15,25 0 0,-25 0 16,-1 0-16,26 0 0,-25 0 0,0 0 0,24 0 16,-24 0-16,25 0 0,-25 0 15,24 0-15,1 0 0,-1 0 0,1 0 16,0 0-16,-1 0 0,1-25 0,-1 25 15,1 0-15,0 0 0,-1 0 0,1-25 16,-25 25-16,24 0 0,1 0 0,-25 0 16,24 0-16,-24-24 0,0 24 0,24 0 15,-24 0-15,0 0 0,25 0 0,-25 0 16,-1 0-16,26 0 0,-25 0 0,0 0 16,-1 0-16,1 0 0,0 0 0,0 0 15,0 0-15,-1 0 0,1 0 16,-25 24-16,25-24 0,0 0 15,0 0-15</inkml:trace>
  <inkml:trace contextRef="#ctx0" brushRef="#br0" timeOffset="118120.17">15081 3696 0,'0'0'0,"25"0"16,0-50-1,-25 25-15,0 1 16,0-1 0,-25 25 15,25 25-16,-25-1 1,25 1-16,0 0 16,0 0-16,0 0 0,0 24 0,0-24 15,0 0-15,0 25 0,0-26 0,0 26 16,0-25-16,0 24 0,0-24 0,0 25 16,0-1-16,0-24 0,0 25 0,0-25 15,0 24-15,0-24 0,0 25 0,0-26 16,0 1-16,0 25 0,-25-25 0,25-1 15,-24 1-15,24 0 0,0 0 0,-25 0 16,0-1-16,0-24 16,25 25-16,-25-25 0,1 0 0,-1 0 15,0-25-15,0 1 16,0-1-16,1 0 0,-1 0 16,25 0-16,-25 1 0,25-1 0,-25 0 15,25 0-15,-25 25 0,25-25 0,-24 25 16,24-24-16,-25 24 15,25 24 1,0 1-16,25-25 16,-25 25-16</inkml:trace>
  <inkml:trace contextRef="#ctx0" brushRef="#br0" timeOffset="119187.98">15180 3721 0,'0'0'0,"0"-25"16,0 0 0,0 0-1,25 25 48,0 0-1,-25-25-62,25 25 16,0 0-16,-1 0 16,1 0-16,0 0 15,0 0-15,0 0 16,0 0-16,-1 0 0,1 0 15,0 0-15,0 0 0,0 0 0,-1 0 16,1 0-16,0 0 0,0 0 0,0 0 16,24 0-16,-24 0 0,0 0 0,0 0 15,-1 0-15,26 0 0,-25 0 0,0 0 16,-1 0-16,1 0 0,0 0 0,0 0 16,0 0-16,-1 0 0,1 0 15,0 0-15,0 0 0,0 0 0,-1 0 16,1 0-16,0 0 0,0 0 0,0 0 15,-1 0-15,1 0 0,0 0 0,0 0 16,0 0-16,0 0 0,-1 0 16,1 0-16,-25 25 0,25-25 15,0 0-15,0 0 0,-1 0 16,1 0-16,0 0 0,0 0 16,0 0-16,-1 0 0,1 0 15,0 0-15,0 0 0,0 0 0,-1 0 16,1 0-16,0 0 0,0-25 15,0 25-15,-1 0 0,1 0 0,0 0 16,0 0-16,0 0 0,-1 0 0,1 0 16,0 0-16,0 0 0,0-24 0,-1 24 15,1 0-15,0 0 0,0 0 16,0 0-16,-1 0 0,1 0 16,0 0-16,0 0 0,0 0 15,-1 0-15,1 0 0,0 0 16,0 0-16,0 0 0,0 0 0,-1 0 15,1 0-15,0 0 0,0 0 16,0-25-16,-1 25 0,1 0 0,0 0 16,0 0-16,0 0 0,-1 0 0,1 0 15,0 0-15,0 0 16,-25-25 15</inkml:trace>
  <inkml:trace contextRef="#ctx0" brushRef="#br0" timeOffset="119852.89">15528 4142 0,'0'-24'16,"25"24"-1,-25-25-15,0 0 32,0 0-17,0 50 48,0 0-63,0 0 15,0-1-15,0 1 0,0 0 16,0 0-16,0 0 0,0-1 0,0 1 16,0 0-16,0 0 0,0 0 15,0-1-15,0 1 0,0 0 0,0 0 16,0 0-16,0-1 0,24 1 0,-24 0 15,0 0-15,0 0 16</inkml:trace>
  <inkml:trace contextRef="#ctx0" brushRef="#br0" timeOffset="120371.53">15900 3919 0,'0'0'0,"0"-25"16,0 1-16,25 24 15,-25-25 1,24 25 0,1 0-16,0 0 15,0 25-15,0-1 16,-25 1 0,0 0-1,-25-25-15,25 25 0,-25-25 0,0 25 16,0-1-16,1-24 15,24 25-15,-25-25 0,0 0 16,25 25 0,0 0 15,25-25-15,0 0-1,-1 0-15,1 0 0,0 0 16,0 0-16,0-25 0,-1 25 0,1 0 15,25 0-15,-25 0 0,-1 0 0,1 0 16,0 0-16,0 0 16</inkml:trace>
  <inkml:trace contextRef="#ctx0" brushRef="#br0" timeOffset="120835.58">16173 4465 0,'24'0'47,"1"0"-31,0 0-16,0 0 0,0 0 15,-1 0-15,1 0 0,0 0 16,0 0-16,0 0 0,0 0 0,-1 0 16,1 0-16,0 0 15,0 0-15</inkml:trace>
  <inkml:trace contextRef="#ctx0" brushRef="#br0" timeOffset="121075.75">16446 4266 0,'0'25'47,"0"0"-31,0 0-1,0 0 1,0-1-16,0 1 0,0 0 0,0 0 16,0 0-16,0-1 0,0 1 15,0 0-15,0 0 0,0 0 16,0-1-16,0 1 0</inkml:trace>
  <inkml:trace contextRef="#ctx0" brushRef="#br0" timeOffset="121588.48">17289 4217 0,'0'-50'32,"0"25"-32,0 1 15,0-1 1,0 0-1,0 50 17,0 0-17,0-1-15,0 1 16,0 0-16,0 0 0,0 0 16,0-1-16,0 1 0,0 0 15,0 0-15,0 0 0,0-1 16,0 1-16,0 0 15,0 0-15</inkml:trace>
  <inkml:trace contextRef="#ctx0" brushRef="#br0" timeOffset="121911.9">17611 4043 0,'0'0'0,"0"-25"0,-24 25 31,-1 0-31,0 25 16,25 0-16,-25 0 15,25 0-15,0-1 0,-25 26 0,25-25 16,0 0-16,-25 24 0,25-24 0,0 25 15,-24-1-15,24-24 0,-25 25 0,0-1 16,25 1-16,-25-25 0,25 24 16,-25-24-16,1 25 0,24-26 0,-25 1 15,0 0-15,25 0 0,-25 0 0,25 0 16,-25-25-16,25 24 0,-24 1 16</inkml:trace>
  <inkml:trace contextRef="#ctx0" brushRef="#br0" timeOffset="122391.87">17562 4465 0,'0'0'0,"0"-25"15,49 0 1,-24 0-16,0 25 16,0 0-16,0 0 15,-1 0 1,-24 25-16,0 0 0,0 0 16,0 0-16,0-1 15,-24 1-15,-1 0 16,0 0-16,25 0 15,-25-25-15,25 24 0,-25-24 0,25 25 16,-24 0-16,-1-25 16,25 25-16,-25-25 15,50 0 32,0 0-47,-1 0 0,1 0 16,0 0-16,0 0 0,0 0 15,-1-25-15,26 25 0,-25 0 0,0 0 16,-1 0-16,1 0 0,0 0 16,0 0-16,0 0 0,-1 0 15,-24 25-15</inkml:trace>
  <inkml:trace contextRef="#ctx0" brushRef="#br0" timeOffset="122976.2">17165 3919 0,'0'0'0,"25"0"15,-25-25 1,0 50 46,-25 0-62,0-25 0,25 25 16,-25-25-16,25 25 0,-25-1 0,1 1 16,24 0-16,-25 0 0,25 0 0,-25-1 15,0 1-15,25 0 0,-25 0 16,25 24-16,0-24 0,0 0 0,-24 0 16,24 24-16,0-24 0,0 25 0,0-25 15,0-1-15,24 26 0,-24-25 0,25 0 16,0 24-16,-25-24 0,25 0 0,0 0 15,-1-1-15,1 1 0,0-25 0,-25 25 16,25-25-16</inkml:trace>
  <inkml:trace contextRef="#ctx0" brushRef="#br0" timeOffset="123568.54">18107 4018 0,'0'-24'16,"0"-1"-16,0 0 15,0 0 1,25 25-16,0 0 16,0 0-1,-25 25 1,25 0 0,-25 0-16,24-25 0,-24 24 15,0 1-15,0 0 0,25 0 0,-25 0 16,0-1-16,0 1 0,0 0 0,0 0 15,25 0-15,-25-1 0,0 1 0,0 25 16,0-25-16,0-1 0,0 1 16,0 0-16,0 0 0,0 0 0,0 24 0,-25-24 15,25 0-15,-25 0 0,25-1 16,-24 1-16,24 0 0,0 0 0,-25-25 16,25 25-16,-25-1 0,0 1 15,0-25-15,25 25 0</inkml:trace>
  <inkml:trace contextRef="#ctx0" brushRef="#br0" timeOffset="124043.55">18529 3795 0,'50'-25'31,"-25"25"-15,-25 25-1,0 0 1,0 0-16,-25 0 0,25-1 16,-25 1-16,25 0 15,-25-25-15,25 25 16,-25-25-16,0 25 16,50-25 30,0 0-30,0 0-16,0 0 16,0 0-16,-1 0 0,1 0 0,0 0 15,0 0-15,0 0 0,24 0 16,-24 0-16,0 0 0,0 0 0,-1 0 0,1 0 16,0 0-16</inkml:trace>
  <inkml:trace contextRef="#ctx0" brushRef="#br0" timeOffset="125988.36">19248 2803 0,'0'0'0,"25"-25"32,0 25-32,-25-25 0,0 1 15,-25 24 16,0 0-31,1 0 16,-1 0 0,0 24-16,0-24 15,25 25-15,-25-25 0,25 25 16,-24-25-16,-1 25 0,0 0 16,25-1-16,-25 1 0,25 0 15,0 0-15,0 0 0,0-1 16,0 1-16,0 0 0,25 0 15,-25 0-15,25-25 0,0 24 0,-1 1 16,1-25-16,25 0 0,-25 0 16,-1 0-16,1 0 0,25 0 0,-25 0 15,-1 0-15,26 0 0,-25-25 0,0 25 16,24-24-16,-24-1 0,0 25 0,0-25 16,0 0-16,-1 0 0,1 25 15,-25-24-15,25-1 0,-25 0 16,0 0-16,0 0 15,0 50 48,0 0-63,0 0 16,0 0-16,0-1 15,25 1 1,0 0-16,-1-25 15,1 0 1,0 0-16,0 0 16,0-25-16,-1 25 15,-24-25-15,25 25 0,-25-24 16,25 24-16,-25-25 0,0 0 16,0 0-16,0 0 15,-25 1-15,25-1 0,-25 25 0,25-25 16,-24 0-16,-1 0 15,0 25-15,0 0 16,0 25-16,1-25 0,24 25 16,-25 0-16,25 0 15,25-25 1,-1 0 0,1 0-16,0 0 0,0 0 15,0-25-15,-1 25 0,1 0 16,25-25-16,-25 0 0,-1 25 0,1-25 0,0 25 15,-25-24-15,25 24 0,0-25 16,-25 0-16,24 25 0,-24-25 16,-24 25-1,-1 25 1,0 0 0,0 0-16,25-1 15,0 1-15,25 0 16,0 0-16,0 0 0,-1-25 15,-24 24-15,25-24 0,-25 25 0,25 0 16,0-25-16,-25 25 0,25-25 0,-25 25 16,24-25-16,-24 24 15,25 1-15,-25 0 16,-25-25-16,25 25 16,-24-25-16,-1 0 0,0 0 15,0 25-15,0-25 0,1 0 16,-1 0-16,0 0 0,0 24 0,0-24 15,1 0-15,-1 0 0,0 0 16,25-24-16</inkml:trace>
  <inkml:trace contextRef="#ctx0" brushRef="#br0" timeOffset="126516.93">20563 2778 0,'0'0'16,"0"-25"-16,25 25 16,-25-24-16,25 24 15,-25-25-15,24 25 16,1 0-1,0 0 1,0 0 0,-25 25-16,25-25 0,-25 24 15,25-24-15,-25 25 0,0 0 16,24 0-16,-24 0 0,0-1 0,0 1 16,25-25-16,-25 25 0,0 0 0,0 0 15,0-1-15,0 1 0,-25-25 0,25 25 16,-24 0-16,-1 0 0,0-1 15,0 1-15,0-25 0,25 25 16,-25-25-16,1 0 0,-1 25 0,0-25 16,25 25-16,-25-25 15,0 0-15,25 24 0,-24-24 16,48 0 0,1 0-1,0 0-15,0 0 0,0 0 16,-1-24-16,1 24 0,0 0 0,25-25 15,-25 25-15,24 0 0,1 0 0,-25-25 16,-1 25-16,26 0 0,-25 0 0,0 0 16,-1 0-16,1 0 15,0 0-15,0 0 16</inkml:trace>
  <inkml:trace contextRef="#ctx0" brushRef="#br0" timeOffset="126954.2">21332 2729 0,'0'0'0,"25"-75"16,-25 50-16,0 0 16,0 1-16,0-1 15,0 50 17,0-1-32,-25-24 15,25 25-15,0 0 0,-25 0 16,25 0-16,0 0 0,0-1 0,0 1 15,0 0-15,0 0 0,-25 0 0,25-1 16,0 1-16,0 0 0,0 0 16,0 0-16,0-1 0,25 1 0,0 0 15,-25 0-15,0 0 0,25-25 16,-25 24-16,25 1 0,-1 0 16,1 0-16,0-25 15,0 0-15,0 0 0,-1 0 0,1 0 16,0 0-16,0 0 0</inkml:trace>
  <inkml:trace contextRef="#ctx0" brushRef="#br0" timeOffset="127185.55">21258 2927 0,'0'0'0,"-25"0"0,0 0 0,0 0 16,0 0-16,1 0 0,48 0 47,1 0-47,0 0 0,0 0 0,0 0 16,24-25-16,-24 25 0,25 0 0,-1 0 15,-24-25-15,25 25 0</inkml:trace>
  <inkml:trace contextRef="#ctx0" brushRef="#br0" timeOffset="127719.62">22002 3076 0,'-25'0'15,"0"0"1,50 0 15,0 0-15,0 0-1,-1 0-15,1 0 16,0 0-16,0 0 0,0 0 16,24 0-16,-24 0 0,0 0 0,0 0 15,-1 0-15,26 0 0,-25 0 16,0 0-16,-1 0 0,1 0 15,0 0-15</inkml:trace>
  <inkml:trace contextRef="#ctx0" brushRef="#br0" timeOffset="128007.89">22225 2927 0,'0'0'0,"0"-25"31,-25 0-31,25 50 47,0 0-31,0 0-16,0 0 15,0-1-15,0 1 0,0 0 0,0 0 16,0 0-16,0 24 0,0-24 0,0 0 16,0 0-16,25-1 0,-25 1 15,0 0-15,0 0 0</inkml:trace>
  <inkml:trace contextRef="#ctx0" brushRef="#br0" timeOffset="130119.66">23887 2282 0,'0'-25'32,"0"0"-17,0 1 17,0-1-17,0 0 1,0 50 62,-25 0-62,25-1-16,0 1 15,0 0-15,0 0 0,0 0 16,0-1-16,0 1 0,0 0 0,0 0 15,0 0-15,0-1 0,0 1 16,0 0-16,0 0 0,0 0 16</inkml:trace>
  <inkml:trace contextRef="#ctx0" brushRef="#br0" timeOffset="130511.68">24358 1860 0,'0'0'0,"0"-24"0,0-1 16,0 50 15,0-1-15,-25 1-16,25 0 0,-24 25 0,24-26 16,-25 26-16,0 0 0,25-1 0,-25 1 15,0-1-15,1 1 0,-1 0 0,0-1 16,0 1-16,0-1 0,1 26 0,-1-26 15,0 1-15,0 0 0,25-25 0,-25 24 16,1-24-16,24 0 0,-25 0 0,25-1 16,0 1-16,-25-25 0,25 25 15,0 0-15</inkml:trace>
  <inkml:trace contextRef="#ctx0" brushRef="#br0" timeOffset="131043.55">24457 2406 0,'0'0'0,"75"-74"31,-50 49-31,-1 25 32,1 0-1,-25 25-31,25-25 16,-25 24-16,25 1 15,-25 0-15,0 0 16,0 0-16,0-1 15,-25 1-15,25 0 16,-25-25-16,0 25 0,1 0 16,-1-25-16,0 0 0,25 24 15,-25-24-15,0 0 0,25 25 0,-24-25 16,-1 0-16,0 25 0,0-25 16,50 0 15,0 0-31,0-25 15,-1 25-15,1 0 0,0-25 0,0 25 16,24-24-16,-24 24 0,0 0 0,25-25 16,-26 25-16,1 0 0,0 0 0,0 0 15,0 0-15,-1 0 0,1 0 0,0 0 16,0 0 0,-25 25-16</inkml:trace>
  <inkml:trace contextRef="#ctx0" brushRef="#br0" timeOffset="132232.87">23366 3101 0,'25'0'125,"0"0"-125,-1 0 15,1 0-15,0 0 16,0 0-16,0 0 0,-1 0 16,1 0-16,0 0 0,0 0 0,0 0 15,-1 0-15,1 0 0,0 0 16,0 0-16,0 0 0,24 0 0,-24-25 16,0 25-16,0 0 0,0 0 0,-1 0 15,26 0-15,-25 0 0,0 0 16,-1 0-16,26-25 0,-25 25 0,0 0 15,24 0-15,-24 0 0,0 0 0,0 0 16,24 0-16,-24 0 0,0 0 0,0 0 16,-1 0-16,26 0 0,-25 0 0,0 0 15,-1 0-15,1 0 0,0 0 0,0 0 16,0 0-16,-1 0 0,1 0 0,0 0 16,0 0-16,0 0 0,24 0 0,-24 0 15,0 0-15,0 0 0,0 0 0,-1 0 16,1 0-16,0 0 0,0 0 0,0 0 15,-1 0-15,1 0 0,0 0 0,0 0 16,0 0-16,-1 0 0,1 0 0,0 0 16,0 0-16,0 0 0,24 0 15,-24 0-15,0 0 0,0 0 0,-1 0 16,1 0-16,0 0 0,25 0 0,-26 0 16,1 0-16,0 0 0,0 0 0,24 0 15,-24 0-15,0 0 0,0 0 0,0 0 16,-1 0-16,1 0 0,0 0 0,0 0 15,0 0-15,0 0 0,-1 0 0,1 0 16,0 0-16,0 0 0,0 0 16,24 0-16,-24 0 0,0 0 0,0 0 15,-1 0-15,1 0 0,25 0 16,-25 0-16,-1-25 0,1 25 0,0 0 16,0 0-16,0 0 0,-1 0 0,1 0 15,0 0-15,0 0 0,0 0 16,-1 0-16,1 0 0,0 0 15,0 0-15,0 0 0,-1 0 0,1 0 16,0-25-16,0 25 0,0 0 16,-1 0-16,1 0 0,0 0 0,0 0 15,0 0-15,-1 0 0,1 0 16,0 0-16,0 0 0,0 0 16,0 0-16,-1 0 15</inkml:trace>
  <inkml:trace contextRef="#ctx0" brushRef="#br0" timeOffset="133164.97">23589 3621 0,'0'0'0,"0"-24"0,0-1 0,0 0 16,0 0-16,0 0 15,0 1-15,0-1 16,0 0-16,0 0 15,-25 25-15,25 25 16,0 0 0,-24 0-1,24-1-15,0 1 0,0 25 0,0-25 16,0-1-16,0 26 0,0-25 0,0 25 16,0-1-16,0-24 0,0 25 0,24-26 15,-24 26-15,0-25 0,0 24 0,0 1 16,0-25-16,0 24 0,0 1 0,0-25 15,25 24-15,-25 1 0,0 0 0,0-26 16,0 26-16,0-25 0,0 24 16,-25-24-16,25 0 0,0 0 0,0 0 15,-24-1-15,24 1 0,0 0 0,-25-25 16,25 25-16,0 0 0,-25-25 16,0 0-16,25-25 15,-25 25-15,25-25 0,-24 0 0,-1 25 16,25-25-16,-25-24 0,0 24 0,0 0 15,1 0-15,24 1 0,-25-1 0,0 0 16,25 0-16,-25 0 0,0 25 16,25-24-16,-24 24 0,-1 0 15,25 24 1</inkml:trace>
  <inkml:trace contextRef="#ctx0" brushRef="#br0" timeOffset="134247.81">23639 3572 0,'0'0'0,"0"-25"31,-25 0-31,0 25 31,25-25-31,-25 25 16,50 0 46,0 0-46,0 0 0,0 0-16,-1 0 15,1 0-15,0 0 0,0 0 16,0 0-16,-1 0 0,1 0 16,0 0-16,0 0 0,0 0 0,24 0 15,-24 0-15,0 0 0,0 0 16,0-24-16,-1 24 0,26 0 15,-25 0-15,0 0 0,24 0 0,-24 0 16,25 0-16,-26 0 0,1 0 0,25-25 16,-25 25-16,-1 0 0,26 0 0,-25 0 15,0 0-15,-1 0 0,1 0 0,0 0 16,25 0-16,-26 0 0,1 0 0,0 0 16,0 0-16,0 0 0,-1 0 0,1 0 15,0 0-15,0 0 0,0 0 16,0 0-16,-1 0 0,1 0 15,0 0-15,0 0 0,0 0 16,-1-25-16,1 25 0,0 0 16,25 0-16,-26-25 0,1 25 0,25 0 15,-25 0-15,-1 0 0,1-25 0,25 25 16,-25 0-16,-1 0 0,1 0 16,0 0-16,0 0 0,0 0 15,-1 0-15,1 0 16,0 0-16,0 0 0,0 0 15,-1 0-15,1 0 0,0 0 0,0 0 16,0 0-16,-1-24 16,1 24-16,0 0 0,0 0 0,0 0 0,0 0 15,-1 0-15,1 0 0,0 0 16,0 0-16,0 0 0,-1 0 16,1 0-16,0 0 15,0 0-15,0 0 0,-1 0 0,1 0 16,0 0-16,0-25 0,0 25 0,-1 0 15,26 0-15,-25 0 0,0 0 0,-1 0 16,1 0-16,0 0 0,0 0 16,0 0-16,-1 0 0,1 0 15,0 0-15,0 0 16,0-25-16,-1 25 0,1 0 16,0 0-16,0 0 0,0 0 0,-1 0 15,1 0-15,0-25 0,0 25 16,0 0-16,-1 0 0,1 0 15,0 0-15,-50 0 32</inkml:trace>
  <inkml:trace contextRef="#ctx0" brushRef="#br0" timeOffset="134955.03">24135 4018 0,'0'0'0,"0"-24"15,0-1 1,-25 0-16,25 0 16,0 0-1,0 50 16,0 0-31,0 0 16,0 0-16,0-1 16,0 1-16,0 0 0,0 0 15,0 0-15,0-1 0,0 1 16,0 0-16,0 0 0,0 0 16,0-1-16,0 1 0,0 0 0,0 0 15,0 0-15,0-1 0,0 1 16,0 0-16,0 0 15</inkml:trace>
  <inkml:trace contextRef="#ctx0" brushRef="#br0" timeOffset="135447.7">24482 3721 0,'0'0'0,"25"-50"31,-25 25-31,25 25 0,0 0 16,-1 0-1,1 0 1,-25 25-16,25-25 16,-25 25-16,0 0 15,0 0-15,0-1 0,-25-24 16,25 25-16,-25 0 0,25 0 16,-24-25-16,24 25 0,-25-25 15,25 24-15,-25-24 16,50 0 31,0 0-32,-1 0-15,1 0 0,0 0 0,0-24 16,0 24-16,-1 0 0,1 0 0,0-25 16,25 25-16,-26 0 0,1 0 0,0 0 15,0 0-15,0 0 0,0 0 16</inkml:trace>
  <inkml:trace contextRef="#ctx0" brushRef="#br0" timeOffset="135980.53">24780 4266 0,'-25'0'16,"50"0"46,0 0-62,-1 0 16,1 0-16,0 0 0,0 0 0,0 0 16,0 0-16,-1 0 0,1-24 0,0 24 15,0 0-15,0 0 0,-1 0 0,1 0 16,0 0-16,-25-25 0,25 25 15,0 0-15</inkml:trace>
  <inkml:trace contextRef="#ctx0" brushRef="#br0" timeOffset="136223.62">25053 4093 0,'0'0'0,"0"-25"16,-25 25-1,25 25 1,0 0 0,0-1-1,0 1-15,0 0 0,0 0 16,0 0-16,0-1 0,0 1 15,0 0-15,25-25 0,-25 25 16,0 0-16</inkml:trace>
  <inkml:trace contextRef="#ctx0" brushRef="#br0" timeOffset="136763.81">25822 3894 0,'0'0'0,"0"-74"31,0 49-31,0 0 0,0 50 47,0 0-31,0 0-16,0 0 0,0-1 15,0 1-15,0 0 16,0 0-16,0 0 0,0-1 16,0 1-16,0 0 15</inkml:trace>
  <inkml:trace contextRef="#ctx0" brushRef="#br0" timeOffset="137070.47">26070 3696 0,'0'0'0,"25"-25"16,-50 25 15,0 25-16,25 0-15,0 0 0,-25-1 0,25 1 16,0 0-16,-25 0 0,25 24 0,0 1 16,-24-25-16,24 24 0,0 1 0,-25 0 15,25-26-15,-25 26 0,25 0 0,0-1 16,-25 1-16,25-25 0,-25 24 0,25 1 16,0-1-16,-25-24 0,25 25 15,-24-25-15,24-1 0,0 26 0,-25-25 16</inkml:trace>
  <inkml:trace contextRef="#ctx0" brushRef="#br0" timeOffset="137525.56">26219 4093 0,'0'0'0,"24"-25"31,1 25-31,-25-25 0,25 25 16,0 0-16,-25 25 15,25 0-15,-25 0 16,0-1-16,0 1 15,-25 0-15,25 0 16,-25 0-16,0-1 16,0 1-16,1-25 0,24 25 15,-25-25-15,0 25 0,0 0 16,50-25 31,0 0-32,0 0-15,-1 0 0,1 0 16,0 0-16,0 0 0,0 0 16,-1 0-16,1-25 0,0 25 0,0 0 15,0 0-15,-1 0 0,1 0 16,0 0-16</inkml:trace>
  <inkml:trace contextRef="#ctx0" brushRef="#br0" timeOffset="138227.7">25623 3621 0,'-25'0'79,"25"25"-64,-24-25-15,24 25 16,-25-25-16,0 25 0,25 0 15,-25 0-15,0 24 0,25-24 16,-24 0-16,24 0 0,-25-1 0,25 26 16,-25-25-16,25 0 0,0-1 0,-25 26 15,25-25-15,0 0 0,0-1 0,0 1 16,0 0-16,0 0 0,0 0 0,0-1 16,0 1-16,25 0 0,-25 0 15,25 0-15,-25-1 0,25 1 0,-1 0 0,-24 0 16,25 0-16,0-1 0,0-24 15,0 25-15,-25 0 0,24-25 0,1 25 16,0-25-16</inkml:trace>
  <inkml:trace contextRef="#ctx0" brushRef="#br0" timeOffset="138944.06">26615 3671 0,'0'0'0,"25"0"0,0 0 109,0 0-93,-25 25-1,25-25-15,-25 25 16,24 0-16,-24-1 0,0 1 16,0 0-16,0 0 0,25 0 15,-25-1-15,0 1 0,0 0 0,25 0 16,-25 0-16,0-1 0,25 1 0,-25 0 15,0 25-15,0-26 0,0 1 0,0 0 16,25 0-16,-25 0 0,0-1 16,0 26-16,0-25 0,-25 0 0,25-1 15,-25 1-15,25 0 0,-25 0 0,0 0 16,25-1-16,-24-24 0,-1 25 0,0 0 16,25 0-16,-25-25 0,0 25 0,25-1 15,-24-24-15</inkml:trace>
  <inkml:trace contextRef="#ctx0" brushRef="#br0" timeOffset="139476">26987 3696 0,'25'-25'31,"0"25"-31,-25-25 0,0 50 47,0 0-32,0 0 1,0 0-16,0-1 16,-25 1-16,25 0 15,-25-25-15,1 25 16,24 0 31,24-25-32,1 0 1,0 0 0,-25 24-16,25-24 0,0 0 15,0 0-15,-1 0 0,1 0 0,0 0 16,0 0-16,0-24 0,-1 24 0,1 0 15,0 0-15,0 0 16</inkml:trace>
  <inkml:trace contextRef="#ctx0" brushRef="#br0" timeOffset="142072.28">27508 2530 0,'0'-25'15,"25"25"-15,-25-25 0,25 25 0,-25-24 16,25 24-16,-25-25 0,0 0 16,25 25-16,-25-25 15,0 0 1,24 25-16,-24-24 0,25-1 31,0 25-15,-50 0 31,0 0-47,1 25 15,-1-25-15,0 24 16,0-24-16,25 25 16,-25-25-16,25 25 15,0 0 1,0 0-16,25-1 15,0 1 1,0-25-16,0 0 16,-1 0-16,1 25 0,0-25 15,0 0-15,0 25 16,-1 0-16,-24-1 16,0 1-16,0 0 15,0 0-15,-24-25 16,-1 25-16,0-25 15,25 25-15,-25-25 0,0 0 16,1 0-16,-1 0 16,0 0-16,0 0 0,0 0 15,25-25-15,-24 25 0,24-25 16,-25 25-16,0-25 16,0 25-1,50 0 16,0 0-15,0 0-16,-1 25 16,1-25-16,0 0 15,0 25-15,0-25 0,-1 0 16,1 0-16,0 25 0,0-25 16,0 0-16,-1 0 0,1 0 15,0 0-15,0 0 16,-25-25-16,25 25 15,-25-25-15,24 0 0,1 0 16,-25 0 0,25 1-16,-25-1 15,25 0-15,-25 0 32,0 50-1,0 0-16,0 0 1,25-25-16,-25 24 0,0 1 16,0 0-16,24-25 0,-24 25 0,25-25 15,-25 25-15,0 0 16,25-25-16,-25 24 16,25-24 15,-25-24-16,25 24-15,-25-25 16,25 0-16,-25 0 16,24 25-16,-24-25 0,25 25 0,-25-25 15,25 1-15,-25-1 16,25 25-16,-25-25 0,0 50 47,0 0-47,25-25 0,-25 24 15,0 1-15,0 0 0,24 0 16,-24 0 0,25 0-16,-25-1 15,25-24-15,-25 25 0,25-25 16,0 0-16,-1 0 16,-24-25-1,25 25-15,-25-24 0,25-1 0,0 0 16,-25 0-16,25 0 0,-1 25 15,-24-25-15,25 1 0,-25-1 0,25 25 16,-25-25-16,25 25 16,0 0-1,-25 25 1,0 0-16,24-1 16,-24 1-16,25-25 15,-25 25-15,25 0 0,0 0 16</inkml:trace>
  <inkml:trace contextRef="#ctx0" brushRef="#br0" timeOffset="142247.91">28228 2356 0,'-25'-24'16,"0"24"0</inkml:trace>
  <inkml:trace contextRef="#ctx0" brushRef="#br0" timeOffset="142771.71">28922 2431 0,'25'-50'16,"0"25"-1,0 25 1,-25-24 0,24 24-16,1 0 15,0 0-15,0 0 16,-25 24-16,25-24 16,-25 25-16,25-25 0,-25 25 0,0 0 15,24 0-15,-24-1 0,0 1 16,0 0-16,0 0 0,-24 0 0,24-1 15,-25 1-15,25 0 0,-25 0 0,25 0 16,-25 0-16,0-1 0,25 1 0,-25-25 16,1 25-16,-1 0 0,0-25 0,25 25 15,-25-25-15,0 24 0,1-24 16,24 25-16,-25-25 0,25 25 16,25-25 15,-1 0-31,1 0 15,0 0-15,0-25 0,0 25 0,-1 0 16,1 0-16,25-25 0,-25 25 0,0 0 16,-1 0-16,26 0 0,-25 0 0,0 0 15,-1 0-15,1 0 0,0 0 0,0 0 16</inkml:trace>
  <inkml:trace contextRef="#ctx0" brushRef="#br0" timeOffset="143171.64">29716 2505 0,'0'0'0,"25"-74"16,-25 49-16,0 0 0,0 0 15,0 1 1,0 48 15,0 1-15,0 0-16,0 0 0,-25 0 16,25-1-16,0 1 15,-25 0-15,25 0 0,0 0 0,0-1 16,0 1-16,-25 0 0,25 0 0,0 0 15,0 0-15,0-1 0,0 1 0,0 0 16,0 0-16,0 0 0,0-1 16,25-24-16,-25 25 0,25-25 0,-25 25 15,25-25-15,0 0 0,-1 25 0,1-25 16,0 0-16,0 0 0,0 0 0,-1 0 16,1 0-16,0 0 0</inkml:trace>
  <inkml:trace contextRef="#ctx0" brushRef="#br0" timeOffset="143364.54">29518 2679 0,'0'0'0,"-50"0"31,50-25-31,25 25 15,0 0-15,24-25 16,-24 25-16,0 0 0,24-25 16,1 25-16</inkml:trace>
  <inkml:trace contextRef="#ctx0" brushRef="#br0" timeOffset="145279.84">30262 2084 0,'0'0'0,"25"0"47,-1 0-31,1 0-16,0 0 15,0 0-15,0 0 16,-1 0-1,1 24 32,0-24-31,-25 25-16,25-25 16,0 0-16,-25 25 15,24-25-15,-24 25 16,25-25-16,-25 25 15,25-1 1,-25 1 0,0 0-1,-25 0-15,25 0 16,0-1 0,0 1-16,-25-25 15,25 25-15,0 0 16,-24 0-16,24-1 15,0 1-15,0 0 16,0 0-16,-25-25 16,25 25-16,0-1 0,0 1 15,0 0-15,0 0 16,0 0-16,0 0 16,0-1-16,0 1 15,-25 0-15,25 0 16,0 0-16,0-1 15,0 1-15,0 0 16,0 0 0,0 0-16,0-1 15,-25-24-15,25 25 0,0 0 16,0 0 0,0 0-1,0-1 1,0 1-1,0 0 1,0 0 0,0 0-1,0-1 1,0 1 0,0 0-1,0 0-15,0 0 16,0-1-1,0 1 1,0 0 0,0 0-1,0 0 1,0-1 0,0 1-1,0 0 1,0 0-1,0 0 1,0-1-16,0 1 16,0 0-1,0 0-15,0 0 16,0 0-16,0-1 16,0 1-16,0 0 15,0 0-15,0 0 16,0-1-1,0 1-15,0 0 16,0 0 0,0 0-16,0-1 15,0 1 1,0 0 0,0 0-1,0 0-15,0-1 16,0 1-1,0 0 1,0 0 0,0 0-1,0-1-15,0 1 16,0 0 0,0 0-1,0 0-15,0-1 16,0 1-1,0 0 1,0 0 0,0 0-1,0-1-15,0 1 32,0 0-17,-25-25 1,25 25-1,-24-25 1,24 25-16,-25-1 16,0 1-1,0 0 1,0-25 0,1 25-16,-1-25 0,0 0 15,25 25-15,-25-25 0,0 0 0,0 0 16,1 24-16,-1-24 15,0 0-15,0 0 16,0 0-16,1 0 16</inkml:trace>
  <inkml:trace contextRef="#ctx0" brushRef="#br0" timeOffset="152947.5">3125 6077 0,'0'-25'0,"0"1"0,0-1 16,0 0-16,-24 0 0,24 0 15,0 1-15,0-1 0,-25 25 16,25-25-16,0 0 16,-25 0-16,25 0 15,-25 25 1,0 0 0,25 25-16,-24 0 0,-1 0 15,0 0-15,25 0 16,-25-25-16,25 24 0,-25 1 0,25 0 15,0 0-15,0 0 0,0-1 16,0 1-16,0 0 0,0 0 0,25 0 0,-25-1 16,25-24-16,0 25 0,-25 0 0,25 0 15,-1-25-15,-24 25 0,25-1 16,0 1-16,-25 0 0,25 0 0,0 0 0,-25-1 16,0 1-16,24 0 0,-24 0 15,0 0-15,25-1 0,-25 1 0,0 0 16,0 0-16,0 0 0,-25-25 0,25 24 15,-24 1-15,-1-25 0,25 25 0,-25-25 16,25 25-16,-25-25 0,0 0 0,1 0 16,-1 0-16,0 0 0,0 0 15,0 0-15,1-25 0,-1 25 16,0-25-16,0 0 16,0 1-16,25-1 0,0 0 15,0 0 1,25 25 15,-25 25-15,25-25-16,-25 25 0,25-25 15,-25 25-15,25-25 0,-1 0 16,-24 24-16,25-24 0,0 0 0,0 0 16,0 0-16,-1 0 0,1 0 15,0 0-15,0 0 0,0 0 16,-25-24-16,24 24 0,1-25 0,0 0 15,0 25-15,-25-25 0,25 25 16,-25-25-16,24 1 0,1-1 16,-25 0-16,25 0 15,-25 0-15,0 1 16,0-1 15,0 50 0,0-1-15,25 1-16,-25 0 16,0 0-16,25 0 0,-25-1 15,0 1-15,24 0 0,-24 0 16,0 0-16,25-25 0,0 0 16,0 0-1,0-25-15,-25 0 16,24 25-16,-24-25 0,0 0 0,25 1 15,-25-1-15,0 0 0,0 0 0,25 0 16,-25 1-16,0-1 0,0 0 16,0 0-16,0 0 15,0 50 17,0 0-32,25 0 15,0 0-15,-25-1 16,24-24-16,1 25 15,0-25-15,0 25 16,0-25-16,0 0 16,-25-25-16,24 25 0,-24-25 15,0 1-15,25 24 0,-25-25 16,0 0-16,25 0 0,-25 0 16,0 1-16,0-1 15,0 0-15,0 50 47,0 0-47,0-1 16,0 1-16,0 0 0,0 0 0,0 24 15,0-24-15,25 25 0,-25-25 0,0 24 16,0-24-16,25 25 0,-25-26 0,0 26 16,24-25-16,-24 24 0,25-24 0,-25 25 15,0-25-15,25 0 0,-25-1 0,0 26 16,25-25-16,-25 0 0</inkml:trace>
  <inkml:trace contextRef="#ctx0" brushRef="#br0" timeOffset="153255.5">3894 6524 0,'0'0'0,"-24"-50"16,-1-24-16,25 49 15,0 0-15,-25-25 0,25 26 16,0-1-16,0 0 16,25 25-16,0 0 15,-1 0-15,1 25 16,0-25-16,0 25 16,0-25-16,-1 24 0,-24 1 0,25-25 0,0 25 15,-25 0-15,25-25 0,-25 25 0,0-1 16,0 1-16,0 0 0,0 0 15,-25 0-15,25-1 16,-25-24-16,0 25 0,1 0 16,-1-25-16,25 25 0,-25-25 0,0 25 15</inkml:trace>
  <inkml:trace contextRef="#ctx0" brushRef="#br0" timeOffset="153496.29">4192 6300 0,'0'0'0,"25"-24"0,0-51 16,-25 100 15,0 0-31,0 0 0,0-1 16,0 1-16,0 0 0,0 0 0,0 24 15,24 1-15,-24-25 0,25 24 0,-25 1 16,25 0-16,0-1 0,-25 1 0,25-25 15,-1 24-15,-24 1 0,25 0 0,-25-26 16,25 26-16,-25-25 0,0 0 16,0-1-16,25 1 0,-25 0 0</inkml:trace>
  <inkml:trace contextRef="#ctx0" brushRef="#br0" timeOffset="153808.57">4341 6598 0,'0'0'0,"-25"-25"0,0-124 16,0 125-1,25-1-15,0 0 0,0 0 0,0 0 16,25 1-16,0-1 16,0 0-16,0 25 15,-1 0-15,1 0 16,-25 25-16,25-25 0,-25 25 15,25-25-15,-25 24 0,25 1 0,-25 0 16,24 0-16,-24 0 0,25-1 0,-25 1 16,25 0-16,-25 0 0,0 0 15,0-1-15,0 1 0,-25 0 16,25 0-16,-25-25 0,1 0 0,24 25 16,-25-25-16,0 0 0,0 0 0,0 0 15,1 0-15</inkml:trace>
  <inkml:trace contextRef="#ctx0" brushRef="#br0" timeOffset="154853.84">4589 6375 0,'0'0'0,"49"-50"32,-49 75-1,0 0-31,-24 0 0,24-1 15,0 1-15,0 0 16,0 0-16,24 0 16,1-1-16,0-24 15,0 0-15,0 0 0,-1 0 16,1 0-16,-25-24 0,25 24 16,0-25-16,-25 0 15,25 25-15,-25-25 0,0 0 0,0 1 16,-25 24-16,25-25 0,-25 25 15,25-25-15,-25 25 0,0-25 0,1 25 16,-1 0-16,25-25 0,-25 25 16,0 0-16,0 25 15,25 0 1,25-25-16,-25 25 16,25-25-16,0 0 0,0 0 15,-1 0-15,1-25 16,0 25-16,0-25 0,0 25 15,0-25-15,-1 1 0,1-1 16,0 25-16,-25-25 0,0 0 16,-25 25 15,0 25-31,25 0 16,-24-25-16,24 25 0,0-1 15,0 1-15,0 0 16,24-25-16,-24 25 0,25-25 15,-25 25-15,25-1 0,0 1 16,0-25-16,-25 25 0,24-25 16,-24 25-16,25 0 0,-25-1 15,25-24-15,-25 25 0,0 0 16,0 0-16,0 0 16,-25-25-1,0 0-15,1 0 0,-1 0 16,0 0-16,0 0 0,0 0 15,1 0-15,-1 0 16,0 0-16,50 0 47,0 0-47,-1 0 16,1-25-16,0 25 0,0 0 15,0 0-15,-1 0 16,1-25-16,0 25 0,0 0 15,0-25-15,-1 25 0,1-25 0,0 25 16,0-24-16,0-1 0,-1 25 0,1-25 16,-25 0-16,25 0 0,0 25 0,-25-24 15,25-1-15,-25 0 0,0 0 16,0 0-16,0 1 0,0-1 16,-25 0-16,0 25 15,0 0-15,0 25 16,25 0-1,-24-1-15,24 1 16,0 0-16,0 0 0,0 0 0,0-1 16,0 1-16,0 0 0,0 0 15,24 0-15,1-25 0,0 24 16,0-24-16,0 0 0,-1 0 0,1 0 16,25 0-16,-25 0 0,24-24 0,-24 24 15,0-25-15,0 25 0,-1-25 0,1 25 16,0-25-16,0 25 0,0 0 15,-50 0 1</inkml:trace>
  <inkml:trace contextRef="#ctx0" brushRef="#br0" timeOffset="156088.14">8632 5556 0,'0'-25'0,"0"1"0,0-1 16,0 0-16,0 0 15,-25 25-15,25 25 47,0 0-47,0 0 0,0-1 16,0 1-16,0 0 0,0 0 16,0 0-16,0 24 0,0-24 15,0 0-15,0 24 0,25-24 0,-25 0 16,0 0-16,25 25 0,-25-26 0,0 1 15,25 0-15</inkml:trace>
  <inkml:trace contextRef="#ctx0" brushRef="#br0" timeOffset="157096.69">7218 6499 0,'0'0'0,"-25"0"15,25-25 1,25 25 15,0 0 0,0 0-31,0 0 16,-1 0-16,1 0 16,0 0-16,0 0 0,0 0 0,-1 0 15,1-25-15,0 25 0,0 0 0,0 0 16,-1 0-16,1 0 0,0 0 0,0 0 16,0 0-16,-1 0 0,1 0 15,0 0-15,0 0 0,0-25 0,24 25 16,-24 0-16,0 0 0,0 0 15,-1 0-15,1 0 0,0-24 0,0 24 16,0 0-16,0 0 0,-1 0 16,1 0-16,0 0 0,0 0 0,0 0 15,-1 0-15,1-25 0,0 25 0,0 0 16,24 0-16,-24-25 0,0 25 0,25 0 16,-1 0-16,-24 0 0,25-25 0,-26 25 15,26 0-15,-25 0 0,24 0 0,-24 0 16,0 0-16,0 0 0,0 0 0,-1 0 15,1 0-15,0 0 0,0 0 0,0 0 16,-1 0-16,1-25 0,0 25 0,25 0 16,-25 0-16,-1 0 0,1 0 15,0-24-15,0 24 0,24 0 0,-24 0 16,0 0-16,0 0 0,24 0 0,-24-25 16,0 25-16,25 0 0,-26 0 0,1 0 15,25 0-15,-25 0 0,24 0 0,-24 0 16,0 0-16,24 0 0,-24-25 0,0 25 15,0 0-15,24 0 0,-24 0 0,0 0 16,0 0-16,0 0 0,-1 0 0,1 0 16,0 0-16,0 0 0,0 0 0,0 0 15,-1 0-15,1 0 0,0 0 0,0 0 16,0 0-16,-1 0 0,1-25 0,0 25 16,0 0-16,24 0 0,-24 0 15,0 0-15,0 0 0,0 0 0,-1 0 16,1 0-16,0 0 0,0 0 0,0 0 15,-1 0-15,1 0 0</inkml:trace>
  <inkml:trace contextRef="#ctx0" brushRef="#br0" timeOffset="157991.87">7441 7218 0,'25'-49'15,"-25"24"-15,0 0 16,0 0-16,-25 25 16,25-25-16,0 1 15,0-1 1,-24 25 15,24 25-15,0-1-16,0 1 15,0 0-15,0 0 0,0 0 0,0 24 16,0 1-16,0-25 0,0 24 0,0 1 16,0-1-16,0 1 0,0 0 0,24-1 15,-24 1-15,25-1 0,-25 1 0,25 0 16,-25-26-16,0 26 0,25-25 0,-25 24 15,0-24-15,0 0 0,0 0 0,0 0 16,0 0-16,0-1 0,0 1 16,-25-25-16,0 25 15,0-25-15,1 0 16,-1-25-16,0 25 0,25-25 0,-25 25 16,-24-24-16,24-1 0,0 25 0,0-25 15,0 0-15,1 0 0,-1 25 16,0 0-16,25 25 47</inkml:trace>
  <inkml:trace contextRef="#ctx0" brushRef="#br0" timeOffset="158693.7">7417 7119 0,'0'0'0,"-25"-25"31,25 0-15,25 1 30,-1 24-46,1 0 16,0 0 0,0 0-16,0-25 15,-1 25-15,1 0 0,0 0 0,0-25 16,0 25-16,-1 0 0,1-25 0,25 25 16,-25 0-16,24-25 0,-24 25 0,25 0 15,-26-24-15,26 24 0,-25 0 0,25-25 16,-1 25-16,-24 0 0,25 0 0,-1 0 15,-24-25-15,25 25 0,-26 0 0,26 0 16,-25 0-16,24 0 0,-24 0 0,25 0 16,-25 0-16,24 0 0,-24-25 0,25 25 15,-1 0-15,-24 0 0,25-25 0,-1 25 16,1-25-16,-1 25 0,1-24 16,0 24-16,-1-25 0,1 25 0,24-25 15,-24 25-15,0-25 0,-1 25 0,1-25 16,-1 25-16,1 0 0,0 0 0,-1-24 15,1 24-15,-25 0 0,24 0 0,-24 0 16,25-25-16,-26 25 0,1 0 0,0 0 16,0-25-16,24 25 0,-24 0 0,0 0 15,0 0-15,0 0 0,0 0 16,-1-25-16,1 25 0,0 0 0,0 0 16,0 0-16,-1 0 0,-24-25 0,25 25 15,0 0-15</inkml:trace>
  <inkml:trace contextRef="#ctx0" brushRef="#br0" timeOffset="159285.06">7913 7565 0,'0'-24'16,"0"-1"-16,0 0 16,0 50 15,0 0-16,0-1 1,0 1-16,0 0 0,0 0 16,0 0-16,0-1 0,0 1 0,0 0 15,0 25-15,24-26 0,-24 1 0,0 0 16,0 0-16,25 0 0,-25-1 16</inkml:trace>
  <inkml:trace contextRef="#ctx0" brushRef="#br0" timeOffset="159736.4">8186 7268 0,'0'0'0,"24"-50"16,-24 25-16,25 25 0,0 0 31,0 0-15,-25 25 0,25 0-1,-25 0-15,0 0 16,0-1-16,-25-24 0,25 25 15,-25-25-15,25 25 0,-25-25 16,25 25-16,-25-25 0,1 0 16,24 25-16,0-1 31,24-24-15,-24-24-1,25 24-15,0-25 0,0 25 16,0 0-16,-1-25 0,1 25 15,0 0-15,0-25 0,0 25 0,-1 0 16,1 0-16,0 0 0,0 0 0</inkml:trace>
  <inkml:trace contextRef="#ctx0" brushRef="#br0" timeOffset="160052.47">8632 7615 0,'0'0'0,"25"0"62,0 0-62,-1 0 16,1 0-16,0-25 0,0 25 15,-25-25-15,25 25 0,-1 0 0,1-24 0,0 24 16,0 0-16,0 0 16,-1 0-16</inkml:trace>
  <inkml:trace contextRef="#ctx0" brushRef="#br0" timeOffset="160291.79">8806 7342 0,'-25'0'31,"0"25"-31,25 0 16,0 0-16,0-1 16,0 1-16,0 0 0,25 0 15,-25 0-15,0-1 0,0 1 0,25 0 16,-25 0-16,0 0 0,0-1 0,24 1 16,-24 0-16</inkml:trace>
  <inkml:trace contextRef="#ctx0" brushRef="#br0" timeOffset="161060.79">9624 7119 0,'-25'-25'15,"1"25"-15,24 25 32,0 0-17,0 0-15,0-1 0,24 1 0,-24 0 16,25-25-16,-25 25 0,0 0 16,0-1-16,0 1 0,0 0 15,0 0-15,0 0 0</inkml:trace>
  <inkml:trace contextRef="#ctx0" brushRef="#br0" timeOffset="161364.28">9922 6896 0,'0'0'0,"0"25"32,0-1-17,-25 1-15,25 0 0,0 0 16,-25 0-16,25-1 0,0 26 0,0-25 16,-25 24-16,25 1 0,0 0 0,-24-1 15,24 1-15,0-1 0,0 1 0,-25 0 16,25-1-16,0 1 0,-25-1 0,25 1 15,0 0-15,0-26 0,-25 1 0,25 0 16,0 0-16,0 0 0,-25-1 0</inkml:trace>
  <inkml:trace contextRef="#ctx0" brushRef="#br0" timeOffset="161795.54">10046 7144 0,'0'0'0,"25"-25"16,0 25 15,-25 25-31,24-25 0,-24 25 15,0-1-15,25-24 0,-25 25 16,0 0-16,0 0 0,0 0 16,0-1-16,0 1 15,-25 0-15,1-25 16,24 25-16,-25-25 0,0 25 16,0-25-16,25 24 15,-25-24-15,25 25 31,25-25-15,0 0-16,-25-25 16,25 25-16,0 0 0,-1-24 0,1 24 15,0-25-15,0 25 0,0 0 0,-1-25 16,1 25-16,0 0 0,0 0 0,0 0 16,-1 0-16</inkml:trace>
  <inkml:trace contextRef="#ctx0" brushRef="#br0" timeOffset="162364.5">9252 7020 0,'0'25'62,"0"-1"-46,0 1-16,-25 0 15,25 0-15,-24 0 0,24-1 16,0 1-16,0 0 0,0 0 0,0 0 16,-25-1-16,25 26 0,0-25 0,0 0 15,0 24-15,0 1 0,0-25 0,0 24 16,0-24-16,25 25 0,-25-26 0,24 26 15,-24-25-15,25 0 0,0-1 0,0 1 16,0 0-16,24-25 0,-24 25 0,25-25 16</inkml:trace>
  <inkml:trace contextRef="#ctx0" brushRef="#br0" timeOffset="162932.07">10567 6871 0,'0'-25'16,"0"0"15,0 50-15,0 0-1,25 0-15,-25 0 16,24-1-16,-24 1 0,25-25 16,-25 25-16,0 0 0,25 0 0,-25-1 15,25 1-15,-25 0 0,0 0 0,25 0 16,-25 24-16,0-24 0,0 0 0,0 0 15,0 24-15,0-24 0,-25 0 0,25 24 16,-25-24-16,25 0 0,-25 0 16,0 24-16,1-24 0,24 0 0,-25 0 15,0 0-15,0-1 0,25 1 0,-25-25 16,25 25-16,-24 0 0,24 0 16,0-50-1</inkml:trace>
  <inkml:trace contextRef="#ctx0" brushRef="#br0" timeOffset="163348.43">10889 6772 0,'0'0'0,"25"-25"16,0 25-1,-25 25 1,0-1-16,0 1 16,0 0-16,0 0 15,0 0-15,0 0 16,-25-25-1,25 24-15,-25 1 16,0-25-16,25 25 0,-24-25 16,-1 0-16,25 25 15,25-25 17,-1 0-32,1 0 15,0 0-15,0 0 0,0 0 16,-1-25-16,1 25 15,0 0-15,0-25 0,0 25 16</inkml:trace>
  <inkml:trace contextRef="#ctx0" brushRef="#br0" timeOffset="163895.71">11633 6201 0,'-24'0'31,"48"0"16,1 0-47,0 0 15,0-25-15,0 25 0,-1 0 16,1 0-16,0 0 0,0 0 16,0 0-16,-1 0 0,1 0 15,0 0-15</inkml:trace>
  <inkml:trace contextRef="#ctx0" brushRef="#br0" timeOffset="164111.97">11609 6400 0,'0'0'0,"24"0"47,1 0-47,0 0 16,0 0-16,0 0 0,-1 0 15,1 0-15,0 0 0,0 0 16,0 0-16,-1 0 16</inkml:trace>
  <inkml:trace contextRef="#ctx0" brushRef="#br0" timeOffset="166523.37">12998 6152 0,'0'0'0,"-25"-50"15,25 25-15,-25 25 16,25-25-16,0 1 15,0-1 1,0 0-16,-25 25 31,25-25-31,-25 25 16,1 0 0,-1 0-16,0 25 0,0-25 15,0 25-15,1 0 16,-1-25-16,0 24 15,0 1-15,0 0 0,25 0 16,0 0-16,-24-1 0,24 1 0,0 0 16,0 0-16,0 0 0,0-1 15,0 1-15,24 0 0,1 0 16,0-25-16,0 0 0,0 25 0,-1-25 16,1 0-16,0 0 0,0 0 0,24 0 15,-24-25-15,0 25 0,25-25 0,-26 25 16,1-25-16,0 25 0,0-25 0,0 25 15,-25-24-15,24 24 0,-24-25 0,25 25 16,-25-25-16,25 25 0,-25-25 16,0 0-1,0 50 17,0 0-17,0 0 1,0 0-16,0-1 0,0 1 15,0 0-15,25 0 16,-25 0-16,25-1 0,0-24 16,-1 25-16,1-25 15,0 0-15,0 0 0,0 0 16,-25-25-16,24 25 0,-24-24 16,25 24-16,-25-25 0,0 0 15,0 0-15,0 0 0,-25 1 16,25-1-16,-24 25 0,24-25 15,-25 25-15,0-25 0,0 25 0,0-25 16,1 25-16,-1 0 16,0 0-16,0 25 15,25 0 1,25-25 0,-25 25-16,25-25 0,0 0 15,-1 0-15,1 0 16,0 0-16,0-25 0,0 25 0,-1-25 0,1 25 15,25-25-15,-25 25 0,24-24 16,-24 24-16,0-25 0,0 25 0,-1 0 16,1-25-16,0 25 0,-25-25 15,-25 25 1,25-25-16,-25 25 16,1 0-16,-1 0 15,25 25-15,-25-25 0,0 25 16,25 0-16,-25-25 15,25 25-15,0-1 0,0 1 16,25-25-16,-25 25 0,25-25 16,-25 25-16,25-25 0,-25 25 15,25-25-15,-1 24 0,1-24 16,0 25-16,0-25 16,-25 25-16,0 0 15,-25 0 1,0-25-1,0 0-15,1 24 16,-1-24-16,0 0 16,0 0-16,0 25 0,1-25 0,-1 0 15,25 25 1</inkml:trace>
  <inkml:trace contextRef="#ctx0" brushRef="#br0" timeOffset="167208.31">14188 6102 0,'0'0'0,"0"-25"31,-25 25-31,25 25 16,-24-25-16,24 25 16,-25-25-16,25 25 0,0-1 0,-25-24 15,25 25-15,0 0 0,0 0 0,0 0 16,0-1-16,0 1 0,25 0 16,0 0-16,-1 0 0,1-1 15,0-24-15,0 0 0,0 25 16,24-25-16,-24 0 0,0 0 0,0-25 15,24 25-15,-24-24 0,25 24 0,-25-25 16,-1 25-16,1-25 0,0 0 0,0 25 16,0-25-16,-25 1 0,0-1 15,0 0-15,0 0 0,0 0 0,0 1 16,-25-1-16,25 0 0,-25 0 0,0 0 16,0 1-16,1-1 0,-1 0 0,0 25 15,0-25-15,-24 25 0,24 0 0,0 0 16,0 0-16,0 0 0,0 25 0,1-25 15,-1 25-15,0 0 0,0-25 16,25 24-16,0 1 0,-25-25 0,25 25 16,0 0-16,0 0 0,25-25 15,-25 24-15,25-24 0,-25 25 0,25-25 16,0 0-16,-1 25 0,1-25 16,0 25-16,0-25 0,0 0 15,0 0-15,-1 25 0,1-25 0,-25 24 16,25-24-16,-25 25 0,25 0 15,-25 0-15,0 0 0,0-1 16,0 1-16,0 0 0,0 0 0,0 0 16,0 24-16,0-24 0,0 0 0,0 0 15,0-1-15,0 26 0,0-25 0,0 0 16,0 24-16,0-24 0,0 0 0,0 0 16,0 0-16,0-1 0,0 1 15,0 0-15,0 0 0,0 0 0,0-1 16,0 1-16,25-25 0</inkml:trace>
  <inkml:trace contextRef="#ctx0" brushRef="#br0" timeOffset="168743.55">16421 6276 0,'0'-25'31,"0"0"-15,0 0 0,-25 25-1,25-25-15,-25 25 0,25-24 16,-25 24-16,0 0 15,1 0-15,-1 0 0,0 0 16,0 0-16,0 24 0,1-24 16,24 25-16,-25 0 0,0 0 0,0 0 15,25-1-15,-25 1 0,25 0 16,0 0-16,0 0 0,0-1 16,25 1-16,0 0 15,0-25 1,0 0-16,-25-25 15,24 25-15,1 0 0,-25-25 0,25 25 16,0-24-16,0-1 0,-1 25 16,-24-25-16,25 25 15,-25-25-15,25 25 16,0 0 0,-25 25-16,25-25 15,-25 25-15,25-25 0,-25 25 16,24-25-16,1 24 15,0-24-15,0 0 16,-25 25-16,25-25 16,-25-25-1,24 1 1,-24-1-16,25 0 0,-25 0 16,0 0-16,25 25 0,-25-24 15,0-1-15,25 25 0,-25-25 16,25 25-16,-1 0 31,-24 25-31,0 0 16,25-25-16,-25 24 0,0 1 15,25 0-15,-25 0 16,25-25 0,-25-25 30,25 25-46,-25-25 0,24 25 16,-24-25-16,25 1 0,0 24 16,-25-25-16,25 25 15,0 0 1,-1 0-16,1 25 16,0-25-16,-25 24 15,25-24-15,0 0 0,-25 25 16,24-25-16,-24 25 15,25-25-15,0 0 16,0 0-16,0 0 16,-1-25-1,1 0-15,0 25 0,-25-24 16,25 24-16,0-25 0,-1 25 0,1-25 16,0 25-16,0 0 15,-25-25 1,-25 25 46,0 0-62,0 0 16,1 0-16,-1 0 16,0 0-16,25 25 15,-25-25-15,25 25 0,-25-25 0,25 25 16,-24-25-16,-1 24 0,25 1 0,-25-25 15,25 25-15,0 0 0,0 0 16,0-1-16,0 1 16,25-25-16,0 0 15,-1 0-15,1 0 0,0-25 16,0 25-16,0-24 16,-1 24-16,-24-25 0,25 0 0,0 0 15,0 0-15,0 1 0,-1-1 0,-24 0 16,25 0-16,0-24 0,-25 24 0,25 0 15,-25-25-15,0 26 0,25-1 0,-25 0 16,0 0-16,0 0 0,0 1 16,-25 24-16,0 0 15,25 24-15,-25 1 16,25 0-16,0 0 0,0 0 0,0-1 16,0 1-16,0 0 0,0 25 0,0-26 15,0 1-15,0 0 0,0 25 0,0-26 16,0 1-16,25 0 0,-25 0 15,0 0-15,25-1 0,-25 1 0,0 0 16,25 0-16,0 0 0,-1-1 16</inkml:trace>
  <inkml:trace contextRef="#ctx0" brushRef="#br0" timeOffset="169679.7">19869 5606 0,'0'-25'15,"0"0"-15,0 0 0,0 1 16,0-1 0,0 50 30,0-1-30,0 1-16,0 0 0,0 0 16,0 0-16,0-1 0,0 1 15,0 0-15,0 0 16,0 0-16,0-1 0,0 1 16,0 0-16,0 0 15</inkml:trace>
  <inkml:trace contextRef="#ctx0" brushRef="#br0" timeOffset="169985.94">20241 5383 0,'0'0'15,"24"-50"1,-24 75 15,0 0-31,0-1 0,-24-24 16,24 25-16,-25 25 0,0-25 0,25 24 16,-25-24-16,0 25 0,1-1 0,24 1 15,-25 24-15,0-24 0,0 0 0,25-1 16,-25-24-16,1 25 0,24-1 0,-25 1 15,25-25-15,0 24 0,0-24 0,-25 0 16,25 0-16,0-1 0,0 1 0</inkml:trace>
  <inkml:trace contextRef="#ctx0" brushRef="#br0" timeOffset="170428.44">20389 5779 0,'0'0'0,"25"-24"16,0 24-16,-25-25 0,25 25 16,0 0 15,-25 25-16,0-1-15,0 1 16,0 0-16,0 0 0,0 0 16,0 0-16,-25-1 15,25 1-15,-25 0 0,0-25 16,25 25-16,-25-25 0,25 25 16,-24-25-16,-1 0 0,25 24 15,-25-24-15,25 25 16,25-25-1,0 0 1,-1 0-16,1 0 0,0 0 16,25 0-16,-26-25 0,26 25 15,-25 0-15,24 0 0,-24 0 0,25-24 16,-25 24-16,0 0 0,-1 0 0,1 0 16,0 0-16</inkml:trace>
  <inkml:trace contextRef="#ctx0" brushRef="#br0" timeOffset="171331.84">18752 6449 0,'-24'0'16,"48"0"62,1 0-78,0 0 16,0 0-16,0 0 0,-1 0 15,1 0-15,0 0 0,0 0 16,0 0-16,24-25 0,-24 25 0,0 0 16,24 0-16,-24 0 0,25 0 0,-25 0 15,-1 0-15,26 0 0,-25 0 0,0 0 16,24 0-16,-24 0 0,0 0 0,0 0 15,24 0-15,-24 0 0,0 0 0,25 0 16,-26 0-16,26 0 0,0 0 0,-26 0 16,26 0-16,-25 0 0,24 0 0,1 0 15,-25 0-15,24 0 0,-24 0 0,25 0 16,-25 0-16,24 0 0,-24 0 0,25 0 16,-26 0-16,26 0 0,-25 0 15,0 0-15,24 0 0,-24 0 0,0 0 16,24 0-16,-24 0 0,0 0 0,0 0 15,24 0-15,-24 0 0,0 0 0,0 0 16,25 0-16,-26 0 0,1 0 0,25 0 16,-25 0-16,-1 0 0,26 0 0,-25 0 15,24 0-15,-24 0 0,25 0 0,-25 0 16,-1 0-16,26 0 0,-25 0 0,0 0 16,-1 0-16,26 0 0,-25 0 15,0 0-15,-1 0 0,1 0 0,0 0 0,0 0 16,0 0-16,-1 0 0,1 0 15,0 0-15,0 0 0,0 0 0,-1 0 16,1 0-16,0 0 0,0 0 0,0 0 16,24-24-16,-24 24 0,0 0 0,25 0 15,-26 0-15,26 0 0,-25 0 0,0 0 16,-1 0-16,26 0 0,-25 0 0,0 0 16,-1 0-16,1 0 0,0 0 15,0 0-15,0 0 0,-1 0 16,1 0-16,0 0 15</inkml:trace>
  <inkml:trace contextRef="#ctx0" brushRef="#br0" timeOffset="172269.7">18752 6896 0,'0'0'0,"25"-50"31,-25 25-31,0 0 16,0 1-16,0-1 31,0 50 0,0-1-31,0 1 0,0 0 16,0 0-16,0 25 0,0-26 0,0 26 16,0 0-16,0-1 0,0-24 15,0 25-15,0-1 0,0 1 0,0-1 16,0 1-16,0 0 0,0-1 0,0 1 15,0 24-15,0-24 0,0-1 0,0-24 16,0 25-16,0-1 0,0-24 0,-25 0 16,25 25-16,0-26 0,-24-24 0,24 25 15,0 0-15,-25-25 0,25 25 0,-25-25 16,25 25-16,-25-25 0,0-25 16,1 0-1,-1 0-15,0 0 16,0 1-16,25-1 0,-25 0 0,0 25 15,1-25-15,24 0 0,-25 25 0,25-24 16,-25 24-16,25-25 0,-25 25 0,25 25 31</inkml:trace>
  <inkml:trace contextRef="#ctx0" brushRef="#br0" timeOffset="173324.55">18976 6896 0,'-25'-25'31,"0"25"-16,25-25 32,25 25 16,0 0-48,-1 0 1,1 0 0,0 0 46,0 0-46,0 0-16,-1 0 0,1 0 15,0 0-15,0 0 0,0 0 0,-1 0 16,1 0-16,25-25 0,-25 25 16,-1 0-16,26 0 0,-25 0 0,0 0 0,24 0 15,-24 0-15,0-25 0,25 25 16,-26 0-16,1 0 0,0 0 0,0 0 16,0-24-16,24 24 0,-24 0 0,0 0 15,0 0-15,24 0 0,-24 0 0,0 0 16,24 0-16,1 0 0,-25 0 0,24 0 15,-24 0-15,25 0 0,-25 0 0,24 0 16,1 0-16,-25 0 0,24 0 0,-24 0 16,0 0-16,24 0 0,-24 0 0,0 0 15,0 0-15,0 0 0,-1 0 0,1 0 16,0 0-16,0 0 0,0 24 16,0-24-16,-1 0 0,1 0 15,0 0-15,0 0 0,0 0 0,-1 0 16,1 0-16,0 0 0,0 0 0,0 0 15,-1 0-15,26-24 0,-25 24 0,0 0 16,-1 0-16,26 0 0,-25-25 0,0 25 16,-1 0-16,1 0 0,0 0 0,0 0 15,0 0-15,-1 0 0,1 0 0,0 0 16,0 0-16,0 0 16,-1 0-16,1 0 0,0 0 15,0 0-15,0 0 16,-1 0-16,1 0 0,0 0 0,0-25 0,25 25 15,-26 0-15,1 0 0,0 0 16,0 0-16,0 0 0,-1-25 0,1 25 16,0 0-16,0 0 0,0 0 15,-1 0-15,1 0 0,0 0 16,0 0-16,0 0 0,-1 0 16,1 0-16,0 0 15,0 0-15,0-25 16,-1 25-16</inkml:trace>
  <inkml:trace contextRef="#ctx0" brushRef="#br0" timeOffset="174075.71">19248 7367 0,'0'0'0,"0"-25"0,0 0 16,0 1-1,0-1 1,0 50 15,0-1-15,0 1-16,0 0 15,0 0-15,0 0 0,0 24 0,25-24 16,-25 0-16,0 0 0,0-1 16,0 26-16,0-25 0,0 0 0,25-1 15,-25 1-15,0 25 0,0-25 0,0-1 16,0 1-16,0 0 0</inkml:trace>
  <inkml:trace contextRef="#ctx0" brushRef="#br0" timeOffset="174520.53">19645 7094 0,'0'0'0,"25"-49"16,0 49 15,0 0-15,-25 24-16,25-24 15,-25 25-15,0 0 16,0 0-16,0 0 16,-25-1-1,0 1-15,0-25 16,0 0-16,25 25 16,-24-25-16,48 0 31,-24 25-16,25-25-15,0 0 16,0 0-16,0 0 16,-1 0-16,1 0 0,0-25 0,0 25 15,24 0-15,-24 0 0,0 0 0</inkml:trace>
  <inkml:trace contextRef="#ctx0" brushRef="#br0" timeOffset="174843.87">19893 7590 0,'25'0'63,"0"0"-63,0 0 16,0 0-16,-1 0 0,1 0 15,0 0-15,0 0 0,0-25 0,24 25 16,-24 0-16,0 0 0,0-24 0,-1 24 15,1 0-15,0 0 0</inkml:trace>
  <inkml:trace contextRef="#ctx0" brushRef="#br0" timeOffset="175120.7">20067 7392 0,'-25'-25'16,"25"50"15,0 0-31,0-1 16,0 1-16,25 0 0,-25 0 15,0 0-15,25 24 0,-25-24 0,0 0 16,0 0-16,0-1 0,0 1 0,0 0 16,0 0-16,0 0 0</inkml:trace>
  <inkml:trace contextRef="#ctx0" brushRef="#br0" timeOffset="175523.6">21158 7268 0,'0'0'0,"0"-50"31,0 25-31,25 25 16,-25-24-16,0 48 46,0 1-46,0 0 16,-25 0-16,25 0 0,0-1 16,0 1-16,0 0 0,0 0 15,0 0-15,0-1 16</inkml:trace>
  <inkml:trace contextRef="#ctx0" brushRef="#br0" timeOffset="175801.71">21481 7045 0,'0'0'0,"0"-25"0,25 25 16,-50 0-1,25 25 1,-25-25-16,25 24 0,-25 1 15,25 0-15,-25 25 0,1-26 0,-1 26 16,25-25-16,-25 24 0,0 1 0,25 24 16,-25-24-16,1 0 0,-1 24 0,25-24 15,-25 24-15,0-24 0,0-1 0,1 26 16,-1-26-16,25 1 0,-25-25 0,0 24 16,0-24-16,25 25 0,-24-25 0,24-1 15</inkml:trace>
  <inkml:trace contextRef="#ctx0" brushRef="#br0" timeOffset="176215.71">21605 7367 0,'0'0'0,"25"0"0,-1-25 0,-24 0 16,25 25-16,0 0 16,-25 25 15,0 0-31,0 0 16,0 0-16,0-1 15,-25 1-15,25 0 0,-25 0 16,25 0-16,-24-25 0,24 24 15,-25 1 1,50-25 31,-1 0-47,1 0 16,0 0-16,0 0 0,0 0 15,0 0-15,-1 0 0,1 0 0,0 0 0,0 0 16,0 0-16,-1 0 0,1 0 15,0 0-15</inkml:trace>
  <inkml:trace contextRef="#ctx0" brushRef="#br0" timeOffset="176728.53">20910 7094 0,'0'0'0,"0"-49"31,-24 73 1,-1 1-32,0 0 15,25 0-15,-25-25 0,25 25 16,-25-1-16,25 1 0,-24 25 0,24-25 16,-25-1-16,25 26 0,0-25 0,-25 24 15,25 1-15,0-25 0,0 24 0,0 1 16,0-25-16,0 24 0,25 1 15,-25-25-15,25 0 0,-1 24 0,1-24 16,0 0-16,0 0 0</inkml:trace>
  <inkml:trace contextRef="#ctx0" brushRef="#br0" timeOffset="177272.41">22051 7094 0,'0'-25'0,"0"1"15,25 48 48,-25 1-63,25 0 16,-25 0-16,0 0 15,0-1-15,25 1 0,-25 0 16,0 0-16,0 0 0,0 24 0,0-24 0,0 0 15,0 24-15,0-24 0,0 25 16,-25-25-16,25 24 0,0-24 0,-25 0 16,25 24-16,-25-24 0,25 0 0,-24 0 15,24 0-15,-25-25 0,0 24 0,25 1 16,-25-25-16</inkml:trace>
  <inkml:trace contextRef="#ctx0" brushRef="#br0" timeOffset="177759.64">22523 6970 0,'24'0'32,"1"0"-32,0 25 31,-25 0-15,0 0-1,0-1 1,0 1-16,-25-25 15,25 25-15,-25-25 16,25 25-16,-24-25 16,24 25-16,-25-25 15,0 0 1,25 24 0,25-24-1,0 0 1,-1 0-16,1 0 0,0 0 15,0 0-15,0 0 0,-1-24 16,1 24-16,0 0 0,0 0 0,0 0 16,0 0-16</inkml:trace>
  <inkml:trace contextRef="#ctx0" brushRef="#br0" timeOffset="178752.51">23391 6300 0,'-25'0'31,"25"-24"-15,-25 24-16,50 0 78,0 0-78,0 0 16,-1 0-16,1-25 0,25 25 15,-25 0-15,-1 0 0,1 0 0,0-25 16,25 25-16,-26 0 0,1 0 0,0 0 16,0 0-16</inkml:trace>
  <inkml:trace contextRef="#ctx0" brushRef="#br0" timeOffset="178953.53">23440 6424 0,'0'0'0,"-24"25"15,48-25 1,1 0 0,0 0-16,0 0 15,0 0-15,-1 0 0,1 0 0,25-25 16,-25 25-16,-1 0 0,1 0 0</inkml:trace>
  <inkml:trace contextRef="#ctx0" brushRef="#br0" timeOffset="179832.61">24606 6127 0,'0'-50'16,"-25"25"0,1 25 30,24 25-46,-25-25 16,0 25-16,0-25 0,25 25 16,-25-25-16,25 25 0,-24-25 0,24 24 15,0 1-15,0 0 16,0 0-16,0 0 0,0-1 16,24 1-16,-24 0 0,25-25 15,0 25-15,0-25 0,0 25 16,-1-25-16,1 0 0,0 0 0,0 0 15,0 0-15,-1-25 0,1 25 0,25-25 16,-25 25-16,-1 0 0,1-25 0,0 0 16,0 25-16,-25-24 0,25 24 15,0-25-15,-25 0 0,24 0 16,-24 0-16,0 1 16,-24 24-16,-1 0 15,0 0 1,0 24-1,25 1-15,-25-25 16,25 25-16,0 0 16,0 0-16,0-1 15,0 1-15,0 0 16,25-25-16,0 25 16,0-25-1,0 0-15,-1 0 16,1-25-16,0 25 15,-25-25-15,25 25 0,-25-25 16,25 25-16,-25-24 0,24 24 16,-24-25-16,0 0 15,25 25-15,-25-25 16,0 0-16,0 1 16,-25 24-1,25-25-15,-24 25 16,-1 0 93</inkml:trace>
  <inkml:trace contextRef="#ctx0" brushRef="#br0" timeOffset="180732.26">24482 6201 0,'-49'0'16,"24"0"-16,0-25 16,0 25-1,50 0 17,0 0-32,0 0 0,-1 0 15,1 0-15,25 0 0,-25 0 16,24 0-16,-24 0 0,25 0 0,-1 0 15,1 0-15,-25 0 0,24 0 0,1 0 16,-25 0-16,0 0 0,-1 0 0,1 0 16,-50 0 15,1 0-31,-1 0 0,0 0 0,0 0 16,0 0-16,-24 25 0,24-25 0,0 0 15,0 0-15,0 0 0,-24 0 0,24 0 16,0 0-16,0 25 0,1-25 0,-1 0 15,0 0-15,0 0 0,25 25 0,-25-25 16,1 0-16,24 25 16,24-25-16,1 0 0,0 0 15,25 0-15,-26 0 16,26-25-16,0 25 0,-26 0 0,26-25 16,0 25-16,-1 0 0,-24 0 0,25 0 15,-25 0-15,-1 0 0,-24-25 0,25 25 16,-50 0-1,1 0-15,24 25 0,-25-25 16,-25 0-16,25 0 0,0 0 0,-24 25 16,24-25-16,0 0 0,0 0 15,1 0-15,-1 0 0,0 0 0,0 0 0,25 25 16,-25-25-16,50 0 16,0 24-1,0-24-15,0 0 0,24 0 0,-24 0 16,0 0-16,24 0 0,-24 0 0,0 0 15,0 0-15,0-24 0,0 24 0,-1 0 16,1 0-16,-50 0 16,1 0-1,-1 0-15,0 0 16,0 0-16,0 0 0,0 0 0,1 0 0,-1 24 16,0-24-16,0 0 0,0 25 15,1-25-15,48 25 16,1-25-1,0 0-15,0 0 0,0 0 16,-1 0-16,1 0 0,25 0 0</inkml:trace>
  <inkml:trace contextRef="#ctx0" brushRef="#br0" timeOffset="181992.04">25822 6102 0,'0'0'0,"0"-50"16,0 26 0,-25 24-1,0 0 1,0 0 0,0 0-16,25 24 15,-24-24-15,-1 25 0,0-25 16,25 25-16,-25-25 0,25 25 15,-25 0-15,25-1 16,25 1 0,0-25-16,0 25 0,0-25 15,-25 25-15,24-25 0,1 0 16,0 25-16,-25-1 16,0 1-1,0 0 1,-25 0-16,0-25 15,1 0-15,24 25 16,-25-25-16,0 0 0,0 0 16,0 0-16,1 0 0,-1 0 15,0 0-15,0-25 16,0 25-16,25-25 0,-24 25 16,24 25 46,24-25-62,1 25 16,0-25-16,0 0 0,0 24 15,-1-24-15,1 0 0,0 0 16,0 25-16,0-25 0,-1 0 0,1 0 16,0 0-16,0 0 0,0-25 15,-1 25-15,1 0 0,-25-24 0,25 24 16,0-25-16,-25 0 15,25 0-15,-25 0 16,0 1-16,25-1 0,-25 0 16,0 0-16,24 0 0,-24 1 15,25 24 1,-25 24 15,-25 1-31,25 0 0,0 0 16,0 0-16,-24-1 0,24 1 15,0 0-15,0 0 16,0 0-16,24-1 16,1-24-1,0 0 1,-25-24-16,25 24 16,-25-25-16,25 25 0,-25-25 15,0 0-15,24 25 0,-24-25 16,25 1-16,-25-1 0,0 0 15,25 25-15,-25-25 16,25 25 0,-25 25-16,25 0 15,-25 0 1,24-1-16,-24 1 16,25 0-16,-25 0 15,25 0 1,-25-50 15,25 0-31,0 0 16,-1 0-1,1 25-15,-25-24 0,25 24 0,-25-25 16,25 25-16,0-25 0,-1 25 16,1 0-1,0 25-15,0-25 16,-25 25-16,25-1 0,-1-24 15,-24 25-15,25-25 0,-25 25 16,25-25-16</inkml:trace>
  <inkml:trace contextRef="#ctx0" brushRef="#br0" timeOffset="182159.21">26144 5904 0,'0'0'0,"-25"0"0</inkml:trace>
  <inkml:trace contextRef="#ctx0" brushRef="#br0" timeOffset="182936.62">27062 6102 0,'0'-25'31,"-25"25"-15,0 25-1,25 0 1,-25-25-16,25 25 0,-24-1 15,24 1-15,0 0 0,-25-25 0,25 25 16,0 0-16,0-1 0,0 1 0,0 0 16,25 0-16,-25 0 15,24-25-15,1 0 0,-25 24 0,25-24 16,0 0-16,0 0 0,0-24 16,-1 24-16,1-25 0,25 25 15,-25-25-15,-1 0 0,1 0 0,0 1 16,0 24-16,0-25 0,-1-25 0,1 25 15,0 1-15,-25-1 0,0 0 0,0 0 16,0-24-16,0 24 0,0 0 0,-25 0 16,0 0-16,1 1 0,-1-1 0,-25 0 15,25 25-15,1 0 0,-1 0 16,-25 0-16,25 0 0,1 0 0,-1 25 16,0-25-16,25 25 0,-25-25 0,25 24 15,0 1-15,0 0 16,0 0-16,0 0 0,0-1 15,25 1-15,-25 0 0,25-25 0,-25 25 16,25 0-16,-1-1 0,-24 1 16,25 0-16,-25 0 0,25-25 15,-25 25-15,0-1 0,25 1 16,-25 0-16,0 0 0,0 0 16,0-1-16,0 1 0,0 0 0,0 0 15,0 0-15,0 24 0,0-24 0,0 0 16,0 0-16,0-1 0,0 1 0,0 25 15,0-25-15,0-1 0,0 1 0,0 0 16,0 0-16,0 0 0,0 0 0,0-1 16,0 1-16,-25 0 0,25 0 15,0 0-15,0-1 0,-25 1 16,25 0-16,0 0 16,-25-25-16</inkml:trace>
  <inkml:trace contextRef="#ctx0" brushRef="#br0" timeOffset="189111.72">2108 8905 0,'0'0'0,"0"-50"15,0 25 1,0 1 0,0-1-1,0 0-15,0 0 16,-24 25 0,24-25-16,-25 25 0,0 0 15,0 0-15,0 0 16,1 25-16,-1 0 0,0-25 15,25 25-15,-25 0 0,25-1 0,-25 1 16,25 0-16,0 0 0,-24 0 0,24 24 16,0-24-16,0 25 0,0-1 0,0 1 15,24 0-15,-24-1 0,0 26 0,0-26 16,0 26-16,25-26 0,-25 1 16,0 24-16,0-24 0,0-1 0,25 1 15,-25 0-15,0-1 0,0-24 0,0 25 16,0-26-16,0 1 0,0 25 0,0-25 15,-25 0-15,25-1 0,-25 1 0,25 0 16,-24-25-16,24 25 0,-25-25 0</inkml:trace>
  <inkml:trace contextRef="#ctx0" brushRef="#br0" timeOffset="189287.59">1587 9823 0,'0'-25'16,"0"50"-16,0-75 0,0 25 0,-24 0 15,24 1-15,0-1 16,0 0 0,24 25-16,1 0 15,0-25-15,0 25 0,0 0 16,0 0-16,-1-25 0,1 25 0,0-24 16</inkml:trace>
  <inkml:trace contextRef="#ctx0" brushRef="#br0" timeOffset="189620.87">2307 9178 0,'0'0'0,"0"-25"0,0-74 31,0 74-31,-25 25 31,25 25-31,0 0 16,0-1-16,0 1 0,-25 0 16,25 25-16,0-26 0,0 26 15,0 0-15,-25-1 0,25 1 0,0-1 16,0 26-16,0-26 0,0-24 0,0 25 15,25-1-15,-25 1 0,0-25 0,25 24 16,0-24-16,-25 0 0,25 0 0,-1 0 16,1-1-16,-25 1 0</inkml:trace>
  <inkml:trace contextRef="#ctx0" brushRef="#br0" timeOffset="189923.69">2604 9178 0,'0'0'0,"0"-25"15,0-25 1,0 75 15,0 0-31,0 0 0,0 0 0,-24-1 16,24 26-16,0-25 0,0 24 0,0-24 15,0 25-15,0-25 0,0 24 16,0-24-16,0 0 0,24 0 0,-24 24 0,0-24 16,25 0-16,-25 0 0,25-1 15,0 1-15,-25 0 0,25 0 0,-25 0 16,25-25-16,-25 24 0,24 1 0,1-25 16,0 0-16,0 0 15</inkml:trace>
  <inkml:trace contextRef="#ctx0" brushRef="#br0" timeOffset="190107.94">2654 9525 0,'0'0'0,"-25"0"0,-24 0 16,24 0-1,50 0 16,-1 0-31,-24-25 0,25 25 0,25-25 16,-25 25-16,0-24 0,-1 24 0</inkml:trace>
  <inkml:trace contextRef="#ctx0" brushRef="#br0" timeOffset="190391.81">2952 9079 0,'0'0'0,"0"-75"16,0 50 0,0 0-16,0 50 15,25 0 1,-1 0-16,1 0 16,0 0-16,0 24 0,0-24 0,-1 25 15,-24-26-15,25 26 0,0 0 0,0-1 16,0 1-16,-1-1 0,1 1 0,-25 0 15,25-1-15,-25 1 0,25-25 0,-25 24 16,0 1-16,0-1 0,-25-24 16,25 25-16,-25-25 0,25 24 0,-25-24 15,1 0-15,-1 0 0,25 0 0,-25-1 16</inkml:trace>
  <inkml:trace contextRef="#ctx0" brushRef="#br0" timeOffset="190827.52">4142 9500 0,'-49'0'16,"24"0"15,50 0-15,0 0-16,-1 0 0,1 0 15,0-25-15,0 25 0,0 0 16,-1-24-16,1 24 0,0 0 0,0-25 16,0 25-16,-1 0 0,1-25 15,0 25-15,0 0 16</inkml:trace>
  <inkml:trace contextRef="#ctx0" brushRef="#br0" timeOffset="191012.41">4217 9649 0,'0'0'0,"-25"0"0,25 25 16,-25-25-16,50 0 31,0 0-16,-25-25-15,25 25 0,-1 0 0,1-25 16,0 25-16,0 0 0,0-25 0,-1 25 16,1 0-16,0-24 0,0 24 0,0-25 15,-1 25-15,1 0 0</inkml:trace>
  <inkml:trace contextRef="#ctx0" brushRef="#br0" timeOffset="191723.55">5507 8756 0,'0'0'0,"0"-25"16,-25 25-1,25-25-15,0 1 16,0-1-1,25 25 1,-1 0 0,-24-25-16,25 25 0,0 0 15,0 0-15,0 0 0,-1 0 16,1 25-16,0-25 16,-25 25-16,25-1 15,-25 1-15,0 0 0,0 0 0,-25 0 16,0-25-16,25 24 0,-25 1 0,1 0 15,-1 0-15,0-25 0,0 25 0,0-25 16,25 24-16,-24-24 0,-1 0 0,0 0 16,50 0-1,-25-24 1,25 24-16,-1 0 0,-24-25 0,25 25 16,0 0-16,0 0 0,0 0 15,-1 0-15,1 0 0,0 25 16,0-25-16,-25 24 15,25-24-15,-25 25 0,24 0 16,-24 0-16,0 0 16,0 0-16,0-1 15,-24-24-15,-1 25 0,0-25 16,25 25-16,-25-25 0,0 0 0,1 25 16,-1-25-16,0 0 0,0 0 15,0 0-15,1 0 0,-1 0 0,0 0 16,0 0-16,0 0 15</inkml:trace>
  <inkml:trace contextRef="#ctx0" brushRef="#br0" timeOffset="192011.18">5358 9426 0,'-50'25'15,"25"-25"-15,1 0 0,-1 24 16,0-24-16,0 0 16,25 25-1,25-25 1,0 0-16,0 0 0,-1 0 16,1 0-16,0 0 0,0 0 0,24-25 15,-24 25-15,25-24 0,-1 24 0,-24-25 16,25 25-16,-1-25 0,1 25 0,-25-25 15,24 25-15,1 0 0,-25 0 0,25-25 16,-26 25-16,1 0 0,0 0 0,0 0 16,0 0-16,-1 0 0</inkml:trace>
  <inkml:trace contextRef="#ctx0" brushRef="#br0" timeOffset="192501.02">5655 9748 0,'0'0'0,"-24"0"16,-1 0-1,25 25 1,0 0 15,-25-25-31,25 25 16,-25-1-16,0 1 15,1 0-15,24 0 0,-25-25 16,25 25-16,-25-25 0,25 24 0,0 1 16,0 0-16,0 0 15,25-25 1,0 25-16,-1-25 15,1 25-15,0-25 16,-25 24-16,25-24 16,0 25-16,-1-25 15,-24 25-15,25-25 0,-25 25 0,25 0 16,-25-1-16,25 1 16,-25 0-16,0 0 15,0 0-15,-25-1 16,0 1-16,0-25 15,25 25-15,-24-25 0,-1 0 0,0 0 16,0 0-16,0 0 0,1 0 16,-1 0-16,0-25 0,0 25 0</inkml:trace>
  <inkml:trace contextRef="#ctx0" brushRef="#br0" timeOffset="192780.21">5581 9947 0,'0'0'0,"0"-50"16,0 25-16,25 0 16,0 25-1,-1-24 1,1 24-16,0 0 0,0 0 15,0 0-15,-1 0 16,1 0-16,0 0 0,0-25 16,0 25-16,0 0 0,-1 0 15,1 0-15,0-25 0,0 25 16,0 0-16</inkml:trace>
  <inkml:trace contextRef="#ctx0" brushRef="#br0" timeOffset="193323.44">6722 9351 0,'-50'0'16,"26"0"-1,-1 0 1,50 0 46,-1 0-46,1 0-16,0 0 0,0 0 16,0 0-16,-1 0 0,1-24 15,0 24-15,25 0 0,-25 0 0,-1 0 16,1 0-16,0 0 0,0-25 0,0 25 16,-1 0-16,1 0 0,0 0 15,0 0 1</inkml:trace>
  <inkml:trace contextRef="#ctx0" brushRef="#br0" timeOffset="194039.14">7764 8657 0,'0'-25'16,"0"0"-1,0 0 1,25 25-16,-1 0 16,1 0-1,-25-24-15,25 24 0,0 0 16,0 0-16,-1 0 15,1 24-15,0 1 16,0 0-16,-25 0 16,-25 0-1,25-1-15,-25-24 16,0 25-16,1-25 16,-1 25-16,50-25 46,-1 0-30,1 0-16,0 25 16,0-25-1,-25 25-15,25-1 0,0 1 16,-25 0 0,0 0-16,0 0 15,-25-25-15,0 24 0,0 1 16,0-25-16,0 25 15,1-25-15,-1 25 0,0-25 16,0 0-16,0 0 16,1 0-16,-1 0 0,0 0 15</inkml:trace>
  <inkml:trace contextRef="#ctx0" brushRef="#br0" timeOffset="194315.86">7590 9252 0,'0'0'0,"0"25"0,-49-25 16,49 25-16,0 0 62,24-25-62,1 0 0,0 0 16,0 0-16,24 0 0,-24-25 15,25 25-15,-25 0 0,24-25 0,1 25 16,-25-25-16,24 25 0,1 0 0,0 0 16,-26 0-16,26 0 0,-25 0 0,0 0 15,-1 0-15,1 0 0,0 0 0</inkml:trace>
  <inkml:trace contextRef="#ctx0" brushRef="#br0" timeOffset="194860.66">7888 9575 0,'0'24'47,"-25"-24"-32,0 25-15,25 0 16,-25-25-16,1 25 0,-1 0 16,0-1-1,25 1-15,-25-25 16,25 25 0,25-25-16,-25 25 15,25-25-15,0 25 16,-1-25-16,1 0 15,-25 24-15,25-24 0,0 25 16,0 0-16,-1 0 16,1 0-16,-25-1 15,25-24-15,-25 25 16,0 0-16,0 0 16,0 0-16,-25-25 0,0 25 15,25-1-15,-24-24 16,-1 0-16,25 25 0,-25-25 0,0 0 15,0 25-15,1-25 0,-1 0 16,0 0-16,0 0 0,0-25 0</inkml:trace>
  <inkml:trace contextRef="#ctx0" brushRef="#br0" timeOffset="195088.23">7764 9723 0,'25'0'16,"-25"-24"-16,24-1 15,1 25-15,0 0 16,0-25-16,0 25 0,-1-25 16,1 25-16,0-25 0,25 25 0,-25 0 15,-1-24-15,1 24 0,0 0 0,0 0 16,0 0-16</inkml:trace>
  <inkml:trace contextRef="#ctx0" brushRef="#br0" timeOffset="195748.84">8905 9351 0,'0'0'0,"-25"0"31,50 0 0,0 0-15,-1 0-16,-24-24 16,25 24-16,0-25 15,0 0-15,0 0 16,-25 0-16,25 25 16,-25-24-16,0-1 15,0 0 1,-25 25-16,0 0 15,0 0-15,0 0 16,0 0-16,25 25 0,-24-25 16,-1 25-16,0-1 0,0 1 15,25 0-15,-25 0 0,25 0 16,-24-1-16,24 1 0,0 0 16,0 0-16,0 0 0,0-1 15,24 1-15,1 0 0,0-25 16,-25 25-16,25-25 0,0 0 15,-1 0-15,1 0 0,0 0 0,0 0 16,0 0-16,0 0 0,-1 0 0,26 0 16,-25-25-16,0 25 0,-1-25 0</inkml:trace>
  <inkml:trace contextRef="#ctx0" brushRef="#br0" timeOffset="195975.47">9327 9029 0,'24'0'47,"1"0"-32,0 0-15,0 0 0,0 0 16,-1 0-16</inkml:trace>
  <inkml:trace contextRef="#ctx0" brushRef="#br0" timeOffset="196396.06">9922 8582 0,'0'0'0,"0"-24"16,0 48 15,0 1-15,0 0-16,-25 0 15,25 0-15,0-1 0,0 1 0,0 0 16,0 0-16,0 0 0,0-1 0,0 1 16,0 0-16,0 0 0,0 0 0,0-1 15,0 1-15,0 0 0,0 0 16,0 0-16,0 0 0,0-1 15,25 1-15,0 0 16,-1-25-16,1 0 16,0 0-16,0 0 15,0 0-15,0-25 0,-1 25 0,1-25 16,0 1-16</inkml:trace>
  <inkml:trace contextRef="#ctx0" brushRef="#br0" timeOffset="196640.65">9847 8830 0,'0'0'0,"-24"0"16,-1 0-16,50 0 31,-1 0-16,1 0-15,0 0 0,0 0 16,0 0-16,-1-24 0,1 24 16,0 0-16,0 0 0,0-25 0,0 25 15,-1 0-15</inkml:trace>
  <inkml:trace contextRef="#ctx0" brushRef="#br0" timeOffset="197199.87">9451 9004 0,'0'25'110,"24"-25"-95,1 0 1,0 0-16,0 0 0,0 0 16,-1 0-16,1 0 0,0 0 15,0 0-15,0 0 0,-1-25 16,1 25-16,-50 0 47</inkml:trace>
  <inkml:trace contextRef="#ctx0" brushRef="#br0" timeOffset="201815.71">11112 8657 0,'0'-25'0,"0"50"78,0 0-62,0-1-16,0 1 0,-24 0 0,24 0 15,0 0-15,0 24 0,0-24 0,0 25 16,-25-1-16,25-24 0,0 25 0,0-1 16,0 1-16,0 0 0,0-1 0,0 26 15,0-26-15,0 1 0,0-1 0,25 26 16,-25-26-16,0 1 0,0 0 0,0-26 16,0 26-16,0 0 0,0-26 0,0 1 15,0 0-15,0 0 0,0 0 0,0-1 16,-25-24-16,25 25 0,-25-25 15,0 0 1,0 0-16,1-25 0,-1 1 16,0 24-16,0-25 0,0 0 15,1 0-15,-1 0 0,0 25 0,0-24 16,0-1-16,1 25 0,24-25 16,-25 25-1</inkml:trace>
  <inkml:trace contextRef="#ctx0" brushRef="#br0" timeOffset="202604.08">11237 8756 0,'0'0'0,"0"-25"16,-25 25-1,0 0-15,0 0 31,25-25-15,-25 25 0,25 25 62,25-25-63,0 0-15,0 0 16,0-25-16,-1 25 16,1 0-16,0 0 0,0-24 0,24 24 0,-24 0 15,25 0-15,-1-25 0,1 25 16,0 0-16,-1 0 0,26-25 0,-26 25 16,26 0-16,-1-25 0,-24 25 0,24 0 15,0-25-15,1 25 0,-1 0 0,-24 0 16,24-24-16,1 24 0,-26 0 0,1 0 15,24 0-15,-24 0 0,0 0 0,24 0 16,-24 0-16,-1 0 0,26 0 0,-26 0 16,1 0-16,24 0 0,-24 0 0,0-25 15,24 25-15,-24 0 0,24 0 0,-24-25 16,24 25-16,-24 0 0,-1 0 0,1-25 16,-1 25-16,-24 0 0,25 0 15,-25 0-15,-1 0 0,1 0 0,0 0 16,0 0-1</inkml:trace>
  <inkml:trace contextRef="#ctx0" brushRef="#br0" timeOffset="203423.55">11460 9327 0,'0'-75'16,"0"50"0,0 1-1,0 48 63,0 1-78,0 0 16,0 0-16,0 0 0,0-1 16,0 1-16,-25 25 0,25-25 0,0 24 15,0-24-15,0 25 0,0-1 0,-25-24 16,25 25-16,0-26 0,0 26 0,0-25 16,0 0-16,0-1 0,0 1 0</inkml:trace>
  <inkml:trace contextRef="#ctx0" brushRef="#br0" timeOffset="203764.43">11832 9674 0,'0'-25'15,"25"25"32,-1 0-31,1 0-1,0 0-15,0 0 0,0-25 16,-1 25-16,26 0 0,-25 0 16,0 0-16,-25-25 0,24 25 0,1 0 15,0 0-15,0 0 0</inkml:trace>
  <inkml:trace contextRef="#ctx0" brushRef="#br0" timeOffset="204012.31">12030 9451 0,'0'-25'16,"-25"25"-1,25 25 1,0-1-16,0 1 15,0 0-15,-24 0 0,24 0 0,0-1 16,0 1-16,0 0 0,0 0 0,0 0 16,0-1-16,0 1 0,0 25 0,0-25 15,0-1-15,24 1 0</inkml:trace>
  <inkml:trace contextRef="#ctx0" brushRef="#br0" timeOffset="204592">12774 9475 0,'-24'-24'16,"-1"24"-1,25 24 1,-25-24 0,25 25-16,-25 0 0,25 0 15,0 0-15,-25-1 0,25 1 16,0 0-16,0 0 0,0 0 16,25-1-16,-25 1 15,25-25-15,0 25 0,0 0 16,-1-25-16,1 0 0,0 0 15,0 0-15,0 0 0,-1-25 16,1 25-16,0-25 0,0 0 16,0 1-16,-25-1 0,24 25 15,-24-25-15,0 0 0,0 0 0,0 1 16,0-1-16,-24 0 0,-1 0 16,0 0-16,0 25 15,0-24-15,1 24 0,-1 0 0,0 0 16,0 24-16,0-24 0,1 25 15,-1-25-15,25 25 0,-25 0 0</inkml:trace>
  <inkml:trace contextRef="#ctx0" brushRef="#br0" timeOffset="204844.18">13097 9624 0,'0'0'0,"0"25"16,25-25-1</inkml:trace>
  <inkml:trace contextRef="#ctx0" brushRef="#br0" timeOffset="205716.74">13494 9351 0,'0'25'265,"-25"-25"-265,25 25 16,-25 0-1,25 0 32,0-1-31,25-24-16,0 0 16,-25 25-16,25-25 0,-1 25 15,1-25 1,-25 25-16,25-25 0,-25 25 0,25-25 15,0 24-15,-1 1 16,1 0-16,0-25 16,-25 25-16,0 0 15,0-1-15,-25 1 16,0-25-16,1 25 16,-1-25-16,0 0 15,0 25-15,0-25 0,1 0 16,-1 0-16,0 0 0,0 0 15,0-25-15,1 25 0</inkml:trace>
  <inkml:trace contextRef="#ctx0" brushRef="#br0" timeOffset="205956.04">13444 9376 0,'0'0'15,"0"-25"17,25 25-32,0 0 15,0 0 1,-1-24-16,1 24 0,0 0 0,0-25 16,24 25-16,-24 0 0,0-25 0,0 25 15,0 0-15,-1 0 0,1 0 16,0 0-16</inkml:trace>
  <inkml:trace contextRef="#ctx0" brushRef="#br0" timeOffset="206747.52">12576 9227 0,'0'25'93,"-25"-25"-93,0 25 0,25 0 16,-24 0-16,-1 24 0,25-24 16,-25 0-16,25 0 0,-25-1 0,25 26 15,-25-25-15,25 0 0,0-1 16,-24 1-16,24 25 0,0-25 0,0-1 0,0 1 16,0 25-16,0-25 0,0-1 0,24 1 15,1 0-15,-25 0 0,25 0 16,0-25-16,0 24 0,24 1 0,-24-25 15,0 25-15,0-25 0,-25 25 0,24-25 16,1 0-16,0 25 0,0-25 16</inkml:trace>
  <inkml:trace contextRef="#ctx0" brushRef="#br0" timeOffset="207420.65">13915 9153 0,'0'-25'15,"0"0"1,0 50 78,25-25-94,-25 25 0,25-25 15,-25 25-15,25 0 0,-25-1 0,25-24 16,-25 25-16,24 0 0,-24 25 0,0-26 16,25 1-16,-25 0 0,25 0 0,-25 24 15,0-24-15,0 0 0,25 0 0,-25 0 16,0 24-16,0-24 0,0 0 0,0 0 15,-25-1-15,25 1 0,-25 0 0,25 0 16,-25 0-16,1-1 0,-1 1 16,0 0-16,0-25 15,25 25-15,-25-25 0,1 25 0,-1-25 16</inkml:trace>
  <inkml:trace contextRef="#ctx0" brushRef="#br0" timeOffset="207947.7">14263 8905 0,'24'0'31,"-24"25"1,0-1-1,0 1-16,0 0 1,0 0 0,0 0-1,-24-25 1,24 25-16,-25-25 0,0 24 16,0-24-1,25 25-15,-25-25 0,1 0 16,48 0 15,1 0-15,0 0-16,0 0 0,0 0 15,-1 0-15,1 0 0,0 0 16,0 0-16,0-25 0,0 25 0,-1 0 16,1 0-16,0 0 15</inkml:trace>
  <inkml:trace contextRef="#ctx0" brushRef="#br0" timeOffset="210272.43">15329 7789 0,'0'-25'47,"-25"25"15,1 0-46,-1 0-1,0 0 1,0 0-16,0 0 16,25 25-16,-24-25 0,-1 0 15,25 24-15,-25-24 0,0 0 16,25 25-16,-25-25 15,25 25 1,-24 0 0,24 0-1,0-1-15,0 1 16,0 0-16,0 0 16,-25-25-16,25 25 0,0 0 15,0-1 1,0 1-16,0 0 0,0 0 0,0 0 15,0-1-15,0 1 16,0 0-16,0 0 0,0 0 0,0 24 16,0-24-16,0 0 0,0 0 0,0-1 15,0 1-15,25 25 0,-25-25 0,0-1 16,0 1-16,0 0 0,0 0 0,0 24 16,0-24-16,0 0 0,24 0 0,-24 0 15,0-1-15,0 1 0,0 0 0,0 0 16,0 0-16,0-1 0,0 1 0,0 0 15,0 0-15,0 0 0,0 0 16,0-1-16,-24 1 0,24 0 0,0 0 16,0 0-16,0-1 0,0 1 15,0 0-15,0 0 0,0 0 0,0 24 16,0-24-16,0 0 0,0 0 0,0-1 16,0 1-16,0 0 0,0 25 0,-25-26 15,25 1-15,0 0 0,0 0 0,0 0 16,0-1-16,0 1 0,0 0 0,0 0 15,0 0-15,0-1 0,0 1 0,0 0 16,0 0-16,0 0 0,0-1 16,0 1-16,0 0 15,0 0-15,0 0 16,0 0-16,0-1 0,0 1 16,0 0-16,0 0 15,0 0-15,0-1 0,0 1 16,0 0-16,0 0 0,0 0 15,0-1-15,0 1 0,0 0 16,0 0-16,25 0 16,-25-1-1,24-24-15,-24 25 16,25-25 0,0 0-1,0 0-15,0 0 16,-1 0-16,1 0 0,0 0 0,0 0 15,0 0-15,-1 0 0,1 0 0,0 0 16,0 0-16,0-25 16,0 1-1,-25-1 1</inkml:trace>
  <inkml:trace contextRef="#ctx0" brushRef="#br0" timeOffset="211495.71">15974 9103 0,'0'-24'16,"0"-1"0,0 0-1,0 0 1,-25 0 0,1 25-1,-1 0-15,0 0 16,0 0-16,0 25 0,1-25 0,-1 25 15,0 0-15,0-25 16,0 25-16,1-1 0,24 1 0,-25 0 16,25 0-16,-25 24 0,25-24 0,0 0 15,0 0-15,0 0 0,25-1 0,0 1 16,-25 0-16,24 0 0,1 0 0,0-25 16,0 24-16,24-24 0,-24 0 0,25 0 15,-25 0-15,24 0 0,-24-24 0,25-1 16,-26 25-16,26-25 0,-25 25 0,0-25 15,-1 0-15,-24 1 0,25 24 0,-25-25 16,25 25-16,-25-25 0,0 0 0,25 25 16,-25-25-16,0 1 15,0-1-15,0 50 47,0-1-31,0 1-16,0 0 15,0 0-15,25-25 16,-25 25-16,24-25 0,-24 24 16,25-24-16,0 0 0,0 0 15,0 0-15,0 0 16,-25-24-16,24-1 16,-24 0-16,0 0 15,0 0-15,0 1 0,0-1 16,0 0-16,-24 25 0,24-25 15,0 0-15,-25 25 0,25-24 0,-25 24 16,25-25-16,-25 25 0,0 0 16,0 0-16,1 0 15,-1 25-15,0-25 16,25 24-16,0 1 16,25-25-16,0 0 15,-1 0-15,1 0 16,0 0-16,0 0 0,25 0 0,-26-25 15,1 25-15,0-24 0,0 24 0,24 0 16,-24-25-16,0 25 0,0-25 0,0 25 16,-1 0-16,1-25 0,-25 0 31,-25 25-31,1 0 16,-1 0-16,0 0 15,25 25-15,-25-25 0,0 25 16,25 0-16,0 0 15,0-1-15,25-24 16,-25 25-16,25-25 0,-25 25 16,25-25-16,-25 25 0,25 0 0,-1-1 15,-24 1 1,25-25-16,-25 25 0,0 0 16,25-25-16,-25 25 0,0-1 15,0 1-15,-25 0 31,0-25-31,1 0 16,-1 0-16,0 0 0,0 0 16,0 0-16,1 0 0</inkml:trace>
  <inkml:trace contextRef="#ctx0" brushRef="#br0" timeOffset="212123.55">17239 9054 0,'0'0'0,"0"-25"16,-25 25 0,1 0-16,-1 25 31,25 0-31,-25-1 15,25 1-15,0 0 0,0 0 0,-25 0 16,25-1-16,0 1 0,0 0 16,0 0-16,0 0 0,25-1 0,-25 1 15,25 0-15,0 0 0,-25 0 16,24-25-16,1 0 0,0 0 0,0 0 16,0 0-16,-1 0 0,1-25 0,0 25 15,0-25-15,24 0 0,-24 0 0,0 1 16,-25-1-16,25 0 0,0 0 0,-25 0 15,0 1-15,25-1 0,-25-25 0,0 25 16,-25 1-16,25-26 0,-25 25 0,0 0 16,0 0-16,0 1 0,1 24 15,-1-25-15,0 25 0,0 0 0,0 0 16,1 0-16,-1 0 0,0 0 0,0 0 16,25 25-16,-25-1 0,25 1 15,-24 0-15,24 0 0,0 0 16,24 0-16,-24-1 0,25-24 15,-25 25-15,25 0 0,0-25 0,0 25 16,-1 0-16,1-25 0,0 24 16,0 1-16,0-25 0,-25 25 15,24 0-15,-24 0 0,0-1 0,0 1 16,0 0-16,0 0 0,0 24 16,0-24-16,0 0 0,0 0 0,0 24 0,0-24 15,0 0-15,0 0 0,0 0 16,0 24-16,0-24 0,0 0 0,0 0 15,0-1-15,0 1 0,0 0 0,0 0 16,0 0-16,0-1 0,0 1 16,0 0-16</inkml:trace>
  <inkml:trace contextRef="#ctx0" brushRef="#br0" timeOffset="213331.92">18405 9153 0,'0'-50'16,"-25"26"0,0 24-1,1 0 17,-1 0-17,0 0-15,0 0 16,0 24-16,1-24 15,24 25-15,-25-25 0,0 25 0,0 0 16,25 0-16,-25-1 0,25 1 16,0 0-16,0 0 0,0 0 15,0-1-15,25 1 0,-25 0 0,25-25 16,-25 25-16,25 0 0,0-25 0,-1 24 16,1-24-16,0 0 0,0 0 0,0 0 15,-1 0-15,1 0 0,25-24 0,-25-1 16,-1 25-16,1-25 0,0 0 0,0 0 15,0 25-15,0-24 0,-1-1 16,1 0-16,-25 0 0,25 25 0,-25-25 16,0 1-16,0-1 15,0 50 17,-25-1-17,25 1-15,0 0 16,-25-25-16,25 25 0,0 0 15,0-1-15,25-24 16,-25 25-16,25-25 0,0 0 16,0 0-16,-1 0 15,-24-25-15,25 25 0,0 0 0,-25-24 16,25 24-16,0-25 0,-1 0 16,-24 0-16,0 0 15,0 1-15,0-1 0,-24 0 16,-1 0-16,0 0 15,25 50 17,-25-25-32,25 25 15,25-25 17,0 0-32,0 0 0,-1 0 15,1 0-15,0 0 0,0-25 0,24 25 16,-24-25-16,0 25 0,0-24 0,0 24 15,-1-25-15,1 25 0,0 0 0,-25-25 16,0 0 0,-25 25-1,0 0-15,1 0 16,-1 25-16,25 0 16,0 0-16,0-1 15,25 1 1,-1 0-16,1 0 15,0 0-15,0-25 16,-25 24-16,25-24 0,-25 25 16,0 0-16,24-25 0,-24 25 15,0 0-15,0-1 16,0 1-16,0 0 16,0 0-16,-24-25 15,24 25-15,-25-25 16,0 0-16,0-25 15</inkml:trace>
  <inkml:trace contextRef="#ctx0" brushRef="#br0" timeOffset="213815.48">19521 9004 0,'25'-50'16,"0"50"-16,-25-24 0,25 24 15,-25-25-15,25 25 16,-1 0 0,1 0-1,-25 25 1,25-25-16,-25 24 0,0 1 15,25-25-15,-25 25 0,0 0 16,0 0-16,0 0 16,0-1-16,0 1 0,0 0 15,0 0-15,-25 0 0,25-1 16,-25-24-16,25 25 0,0 0 0,-25-25 0,25 25 16,-24-25-16,-1 25 0,0-1 15,0 1-15,0-25 16,25 25-16,-25-25 0,25 25 15,25-25 17,0 0-32,0 0 15,0 0-15,24 0 0,-24 0 0,25 0 16,-1 0-16,-24 0 0,25-25 0,-1 25 16,1 0-16,-25 0 0,0 0 0,24 0 15,-24 0-15,0 0 0</inkml:trace>
  <inkml:trace contextRef="#ctx0" brushRef="#br0" timeOffset="214180.04">20315 9004 0,'0'0'0,"25"-25"0,0-24 16,-25 24-1,0 0-15,0 50 47,0 0-31,-25-1-16,25 1 0,-25 0 15,25 0-15,0 0 0,0 0 0,-25-1 16,25 1-16,0 0 0,0 0 0,0 0 16,0-1-16,0 1 0,0 0 0,0 0 15,0 0-15,0-1 0,0 1 0,25-25 16,-25 25-16,0 0 0,25-25 0,-25 25 16,25-25-16,-1 0 0,1 0 15,0 0-15</inkml:trace>
  <inkml:trace contextRef="#ctx0" brushRef="#br0" timeOffset="214374.54">20166 9153 0,'25'0'15,"0"0"-15,0 0 16,-1 0-16,1-25 0,0 25 16,25 0-16,-26 0 0</inkml:trace>
  <inkml:trace contextRef="#ctx0" brushRef="#br0" timeOffset="-214181.22">20910 9252 0,'0'25'47,"25"-25"-32,0 0 1,0 0-1,0-25 1,-1 25-16,1 0 0,0 0 0,0 0 16,0 0-16,-1 0 0,26 0 0,-25 0 15,24 0-15,-24 0 0,25 0 0,-25 0 16,24 0-16,-24 0 0,0-25 0,24 25 16,-24 0-16,0 0 0,0 0 0,0 0 15,-1-24-15,1 24 0</inkml:trace>
  <inkml:trace contextRef="#ctx0" brushRef="#br0" timeOffset="-213892.17">21406 9103 0,'0'0'16,"0"-24"-16,0-1 0,0 50 47,0-1-47,0 1 0,0 0 15,0 0-15,0 0 0,0-1 0,0 1 16,0 0-16,0 0 0,0 0 0,0-1 15,0 26-15,25-25 0,-25 0 0,0-1 16,0 1-16,0 0 0</inkml:trace>
  <inkml:trace contextRef="#ctx0" brushRef="#br0" timeOffset="-212391.03">22696 9029 0,'0'-25'32,"0"0"-17,-25 25-15,25-25 16,0 1 0,0-1 15,0 0-16,-24 25 1,-1 0 0,0 0-16,0 0 15,0 0 1,25 25-16,-24-25 0,24 25 16,0-1-16,0 1 15,0 0-15,0 0 0,0 0 16,0 0-16,24-1 15,1 1-15,-25 0 16,25-25-16,-25 25 0,25 0 0,-25-1 16,0 1-16,25-25 0,-25 25 15,0 0-15,0 0 16,-25-1 0,0-24-16,0 0 15,0 25-15,1-25 16,-1 0-16,0 0 0,0 0 0,0-25 15,1 25-15,-1 0 0,0-24 0,0 24 16,0-25-16,1 25 16,-1-25-16,50 25 62,-1 25-46,1-25-16,0 0 15,0 0-15,0 25 0,-1-25 0,1 0 16,0 0-16,0 0 0,0 0 0,-1 0 16,1 0-16,0 0 0,0 0 0,0 0 15,-1-25-15,1 25 0,0-25 16,0 25-16,-25-25 16,25 25-16,0-25 0,-25 1 0,24 24 15,-24-25-15,25 0 0,-25 0 0,0 0 16,25 25-16,-25-24 0,0-1 0,25 25 15,-25-25-15,0 50 63,0 0-47,0-1-16,0 1 15,0 0-15,25-25 0,-25 25 0,0 0 16,0-1-16,24 1 15,-24 0-15,0 0 0,25-25 16,-25 25-16,25-25 16,0 0-1,-25-25-15,25 25 0,-25-25 16,24 25-16,-24-25 0,25 0 0,-25 1 16,0-1-16,25 0 0,0 0 15,-25 0-15,0 1 0,25 24 0,-25-25 16,24 25-1,1 0 1,-25 25-16,25-25 0,0 24 16,0 1-16,-1 0 15,1-25-15,-25 25 0,25-25 16,-25 25-16,25-1 16,-25-48 30,0-1-30,25 25-16,-25-25 0,24 0 0,1 0 16,0 1-16,0 24 0,-25-25 15,25 25-15,-1-25 0,1 25 16,0 0-16,0 0 16,-25 25-16,25-25 15,-25 25-15,0-1 0,0 1 16,0 0-16,0 0 0,0 0 15,0-1-15,0 1 16</inkml:trace>
  <inkml:trace contextRef="#ctx0" brushRef="#br0" timeOffset="-212213.36">23217 8855 0,'0'-49'31,"-25"49"-31</inkml:trace>
  <inkml:trace contextRef="#ctx0" brushRef="#br0" timeOffset="-211557.08">23986 8979 0,'0'0'0,"25"0"0,0-25 16,-25 1-1,-25 24 32,0 24-47,0 1 16,1 0-16,24 0 16,-25 0-16,25 0 0,0-1 15,0 1-15,0 0 0,0 0 16,25-25-16,-25 25 0,24-1 0,1-24 15,0 25-15,0-25 0,0 25 0,-1-25 16,1 0-16,25 0 0,-25 0 0,24 0 16,1-25-16,-25 25 0,-1-25 0,26 1 15,-25 24-15,0-25 0,-1 0 16,1 0-16,-25 0 0,25 1 0,-25-1 0,0-25 16,0 25-16,0 0 0,0-24 0,0 24 15,-25-25-15,0 26 0,1-26 16,-1 25-16,0 0 0,0 25 0,-24-24 15,24 24-15,0 0 0,-25 0 0,26 0 16,-1 0-16,0 24 0,-25-24 0,50 25 16,-24-25-16,-1 25 0,25 0 0,0 0 15,0-1-15,0 1 0,0 0 0,0 0 16,25 0-16,-1-25 0,1 24 0,0 1 16,0-25-16,0 25 0,-1-25 0,1 25 15,0-25-15,0 25 0,0-25 0,-1 25 16,1-1-16,0-24 0,-25 25 15,25-25-15,-25 25 0,25-25 0,-25 25 16,0 0-16,0-1 0,0 1 16,-25 0-16,25 0 0,-25 0 15,25-1-15,0 26 0,0-25 0,0 0 16,0-1-16,0 1 0,0 0 0,0 0 16,0 0-16,0 24 0,0-24 0,0 0 15,0 0-15,0-1 0,0 1 16</inkml:trace>
  <inkml:trace contextRef="#ctx0" brushRef="#br0" timeOffset="-209875.09">25251 9054 0,'0'0'0,"25"-50"16,-25 25-16,0 0 15,0 1-15,0-1 16,0 0 0,0 0-1,0 0-15,0 1 16,0-1 15,-25 25-15,25 25-1,-25-25-15,1 24 0,-1 1 16,0-25-16,0 25 0,0 0 16,1 0-16,-1-1 15,50 1 1,-1-25-1,1 25-15,0-25 16,0 0-16,0 25 0,-1-25 16,1 25-16,0 0 0,0-25 15,-25 24-15,0 1 16,0 0-16,0 0 0,0 0 16,-25-25-16,0 24 15,0-24-15,1 25 0,-1-25 16,0 0-16,0 0 15,0 0-15,1 0 0,-1 0 16,0 0-16,25-25 0,-25 25 16,0-24-16,1 24 15,24-25-15,-25 25 32,50 0-1,-1 25-16,1-25 1,0 0-16,0 0 0,0 0 16,24 0-16,-24 0 0,0 0 0,0 0 15,24 0-15,-24 0 0,0 0 0,0 0 16,-1-25-16,1 25 0,0 0 0,0-25 16,0 25-16,-1-25 15,1 0-15,-25 1 16,25 24-16,-25-25 0,25 0 15,-25 0-15,25 0 0,-25 0 16,24 25-16,-24-24 0,0 48 63,0 1-63,0 0 15,0 0-15,0 0 16,0 0-1,25-1-15,-25 1 16,25-25-16,-25 25 16,25-25-1,0 0 1,-25-25 0,24 25-16,1-25 0,0 1 15,0-1-15,0 0 16,-25 0-16,24 25 15,-24-25-15,25 25 0,-25-25 16,25 25 15,-25 25-31,0 0 16,0 0-16,25 0 16,-25 0-16,0-1 15,25-24-15,-25 25 0,0 0 16,25-25-1,-1 0 1,-24-25-16,25 25 16,0-25-16,0 1 0,0-1 15,-1 0-15,-24 0 0,25 25 16,-25-25-16,25 0 0,0 1 16,-25 48 15,0 1-16,25 0-15,-25 0 16,24 0-16,-24 0 16,25-25-16</inkml:trace>
  <inkml:trace contextRef="#ctx0" brushRef="#br0" timeOffset="-209708.25">25846 8756 0,'0'0'0,"-24"0"0,24-25 0,-25 25 0,0 0 15,25-25-15,25 25 16,0 0 0</inkml:trace>
  <inkml:trace contextRef="#ctx0" brushRef="#br0" timeOffset="-209228">26591 8706 0,'0'0'0,"74"-49"31,-49 24-31,0 0 16,-1 25-16,-24-25 16,25 25-16,0 0 0,0 0 15,0 25 1,-25 0-16,24-25 16,-24 25-16,0 0 0,0-1 15,0 1-15,0 0 0,0 0 0,0 0 16,0-1-16,-24 1 0,-1 0 15,0 0-15,25 0 0,-25-25 0,0 24 16,1 1-16,-1-25 0,-25 25 0,25-25 16,1 25-16,-1-25 0,0 0 0,0 25 15,0-25-15,25 25 0,-24-25 0,24 24 16,0 1 0,24-25-16,1 0 15,0 25-15,0-25 0,0 0 16,-1 0-16,26 0 0,-25 0 0,24-25 15,-24 25-15,25-25 0,-1 25 0,1 0 16,-25 0-16,24-24 0,-24 24 0,25 0 16,-25 0-16,0 0 0,-1 0 15,1 0-15,0 0 16</inkml:trace>
  <inkml:trace contextRef="#ctx0" brushRef="#br0" timeOffset="-208901.18">27384 8781 0,'0'0'0,"50"-75"16,-50 51-16,0-1 0,0 0 15,25 25-15,-25-25 0,0 0 16,-25 25-1,25 25-15,-25-25 16,25 25-16,-25 0 0,25 0 0,-24-25 16,24 24-16,-25 1 0,25 0 0,0 0 15,0 0-15,0-1 0,0 1 0,0 0 16,0 0-16,0 0 0,0-1 0,0 1 16,25 0-16,-25 0 0,0 0 15,24 0-15,-24-1 0,25 1 0,0 0 16,0 0-16,0-25 15,-1 0-15,1 0 0,0 0 0,25 0 16</inkml:trace>
  <inkml:trace contextRef="#ctx0" brushRef="#br0" timeOffset="-208728.33">27260 8905 0,'0'0'0,"-24"0"0,-51 0 31,100 0-15,0 0-16,0 0 0,-1 0 0,1 0 15,25 0-15,-1 0 0,1 0 0,0 0 16</inkml:trace>
  <inkml:trace contextRef="#ctx0" brushRef="#br0" timeOffset="-208084.72">27930 8161 0,'0'0'0,"0"-25"0,0 0 16,0 0-1,0 1-15,0-1 16,25 25 0,0 0-16,-1 0 15,1 0-15,0 0 0,0 0 16,0 0-16,0 0 0,-1 25 15,1-25-15,-25 24 0,25-24 16,-25 25-16,0 0 0,0 0 16,0 0-16,0-1 0,0 1 15,0 0-15,0 0 0,0 0 16,0-1-16,0 1 0,0 0 16,0 0-16,0 24 0,0-24 15,0 0-15,0 0 0,0 24 0,0-24 16,0 0-16,0 0 0,0 24 0,25-24 15,-25 0-15,0 0 0,0 0 0,0-1 16,0 1-16,0 0 0,0 25 0,0-26 16,0 1-16,0 0 0,0 0 0,0 0 15,0 0-15,0-1 0,0 1 0,0 0 16,0 25-16,0-26 0,0 1 0,0 0 16,0 0-16,0 24 0,0-24 0,0 0 15,0 0-15,0 24 0,0-24 0,0 0 16,0 25-16,0-26 0,-25 1 0,25 0 15,0 0-15,0 0 0,0-1 0,-25 1 16,25 0-16,0 0 0,-25 0 16,25-1-16,-24-24 0,24 25 15,-25-25-15,0 0 0,0 0 16,-25 0-16,26 0 0,-1 0 16,0 0-16</inkml:trace>
  <inkml:trace contextRef="#ctx0" brushRef="#br0" timeOffset="-207921.05">28749 9327 0,'0'0'0,"24"0"16</inkml:trace>
  <inkml:trace contextRef="#ctx0" brushRef="#br0" timeOffset="-204828.39">4142 11881 0,'-24'0'0,"-1"0"16,25-24-1,-25 24-15,50 0 32,0-25-17,-1 25-15,1 0 0,0 0 16,0 0-16,0-25 15,-1 25-15,1 0 0,0 0 16,0-25-16,0 25 0,-1 0 16,1-25-16,0 25 0,0 0 15,0 0-15,-1 0 0,-24 25 16,0 0 0</inkml:trace>
  <inkml:trace contextRef="#ctx0" brushRef="#br0" timeOffset="-204586.72">4093 12080 0,'0'0'0,"-25"25"0,-25-25 31,75 0-15,0 0-1,0 0-15,0 0 16,-1 0-16,1-25 16,0 25-16,0 0 0,0 0 15,-1 0-15,1-25 0,0 25 0,25 0 16,-26-25-16,1 25 0,0 0 0,0 0 16</inkml:trace>
  <inkml:trace contextRef="#ctx0" brushRef="#br0" timeOffset="-201492.16">5680 11609 0,'0'-25'0,"0"0"16,-25 25-16,1 0 31,-1 0 0,0 25-15,0 0-1,25-1-15,-25 1 16,25 0-16,-24 0 0,24 0 16,0-1-16,0 1 0,0 0 0,0 0 15,24 0-15,-24-1 0,0 1 16,25 0-16,-25 0 0,25-25 0,-25 25 15,0-1-15,25-24 0,0 25 0,-1-25 16,1 0 0,0 0-16,0 0 0,0-25 0,-1 1 15,1-1-15,0 0 0,0 0 16,0 0-16,-25 1 0,25-1 0,-25 0 16,24 0-16,-24 0 0,0 1 0,0-1 15,-24 0-15,24 0 0,-25 0 0,25 1 16,-25 24-16,0-25 0,0 25 0,0-25 15,1 25-15,-26 0 0,25 0 16,0 25-16,1 0 0,-1-25 16,0 24-16,0 1 0,25 0 15</inkml:trace>
  <inkml:trace contextRef="#ctx0" brushRef="#br0" timeOffset="-201292.41">6176 11881 0,'0'0'0,"50"-49"16,-50 24-16,0 0 31</inkml:trace>
  <inkml:trace contextRef="#ctx0" brushRef="#br0" timeOffset="-200808.72">6846 11460 0,'0'0'0,"50"-149"32,-50 124-32,0 0 0,0 1 15,0-1 1,-25 25 15,25 25-31,-25-1 0,0 1 16,0 0-16,25 0 0,-24 24 0,-1-24 15,0 0-15,25 25 0,-25-26 0,0 26 16,25-25-16,-24 0 0,24 24 0,0-24 16,0 0-16,-25 24 0,25-24 0,0 0 15,0 0-15,25 0 0,-1-25 0,1 24 16,-25 1-16,25 0 0,0-25 16,0 25-16,-1-25 0,1 0 0,25 25 15,-25-25-15,0 0 0,-1 0 0,1-25 16,0 0-16,0 25 0,0-25 0,-1 0 15,-24 1-15,25 24 0,-25-25 0,25 0 16,-25 0-16,0 0 0,0 1 0,-25-1 16,0 0-16,1 25 15,-26 0-15,25 0 0,0 0 0,1 0 16,-26 25-16,25 0 0,0-25 0,0 24 16,1 1-16,-1 0 0,25 0 0,-25 0 15,25-1-15,0 1 0,0 0 16</inkml:trace>
  <inkml:trace contextRef="#ctx0" brushRef="#br0" timeOffset="-200156.81">7640 11733 0,'-25'0'46,"50"0"48,0 0-78,-1 0-1,1 0-15,0-25 16,0 25-16,0 0 0,-1 0 0,1 0 16,0-25-16,0 25 0,0 0 0,-1 0 15,1 0-15,0 0 0,0 0 0,0 0 16,0 0-16,-1 0 0,1 0 16,0 0-16,0 0 15</inkml:trace>
  <inkml:trace contextRef="#ctx0" brushRef="#br0" timeOffset="-185536.67">8855 11534 0,'0'-25'0,"-25"25"31,25-24-31,0 48 63,-24-24-63,-1 25 15,0-25-15,25 25 0,-25 0 0,0 0 16,1-25-16,24 24 0,-25 1 0,0 0 16,25 0-16,-25 0 0,25-1 15,0 1-15,0 0 0,0 0 16,0 0-16,25-25 0,-25 24 16,25-24-16,0 0 0,-25 25 0,24-25 15,1 0-15,0 0 0,0 0 16,0 0-16,-1 0 0,1 0 0,0-25 15,0 25-15,0-24 0,-25-1 16,24 25-16,1-25 0,-25 0 0,25 25 0,-25-25 16,25 1-16,-25-1 0,0 0 15,0-25-15,0 26 0,-25-1 0,25 0 16,-25 0-16,25 0 0,-25 1 0,1 24 16,24-25-16,-25 25 0,0 0 0,0 0 15,0 0-15,1 0 0,-1 0 0,0 25 16,0-1-16,25 1 0,-25-25 0,25 25 15,0 0-15</inkml:trace>
  <inkml:trace contextRef="#ctx0" brushRef="#br0" timeOffset="-185353">9351 11708 0,'0'0'0</inkml:trace>
  <inkml:trace contextRef="#ctx0" brushRef="#br0" timeOffset="-184912.17">9897 11286 0,'0'0'0,"25"-74"16,-25 49-1,-25 25-15,0 0 16,25 25-1,-25-25-15,25 25 0,-24-1 0,24 1 16,-25 0-16,25 25 0,-25-26 0,0 1 16,25 25-16,-25-25 0,25-1 15,-24 26-15,24-25 0,-25 0 0,25-1 16,0 1-16,0 0 0,-25 0 0,25 0 16,0-1-16,25 1 0,0 0 15,-1-25-15,1 25 16,0-25-16,0 0 0,24 0 0,-24 0 15,0 0-15,0 0 0,0-25 0,24 25 16,-24-25-16,0 0 0,0 1 16,0-1-16,-25 0 0,0 0 15,0 0-15,-25 1 0,0 24 16,0-25-16,0 25 0,-24 0 16,24 0-16,0 25 0,0-25 15,-24 24-15,24 1 0,0 0 0,25 0 16,-25-25-16,25 25 0,-25-1 0,25 1 15,0 0-15</inkml:trace>
  <inkml:trace contextRef="#ctx0" brushRef="#br0" timeOffset="-184504.2">10244 11361 0,'0'0'0,"0"-25"15,25 25 32,0 0-31,0 0-1,0 0-15,-1 0 0,1-25 0,0 25 16,0 0-16,0-25 0,24 25 0,-24 0 16,0-25-16,0 25 0,-1 0 15,1 0-15,0 25 16,-25 0-16,0 0 16,-25 0-16,25 24 0,-25-24 0,25 25 15,-24-26-15,-1 26 0,25 0 0,-25-26 16,25 26-16,0 0 0,0-26 0,0 26 15,0-25-15,0 0 0,0 24 0,0-24 16,0 0-16,0 0 0,25-25 0,-25 24 16</inkml:trace>
  <inkml:trace contextRef="#ctx0" brushRef="#br0" timeOffset="-184298.02">10269 11708 0,'-49'25'31,"73"-25"-15,1 0-16,0-25 0,25 25 16,-1 0-16,1-25 0,-1 25 15,1-25-15,0 25 0,-1-25 0,1 25 16,-25-24-16,24 24 0,-24 0 0</inkml:trace>
  <inkml:trace contextRef="#ctx0" brushRef="#br0" timeOffset="-183981.16">10988 11311 0,'0'0'0,"0"-25"0,25-49 15,-25 99 17,0-1-32,-25-24 15,25 50-15,0-25 0,0 0 0,0 24 16,0-24-16,0 25 0,0-1 0,0-24 15,0 25-15,0-1 0,0-24 0,0 25 16,0-26-16,0 1 0,0 0 0,0 0 16,0 0-16,0-1 0,0 1 0,25 0 15</inkml:trace>
  <inkml:trace contextRef="#ctx0" brushRef="#br0" timeOffset="-183124.02">11336 11832 0,'0'0'0,"25"0"15,-1-25 16,1 25-15,-25-25-16,25 25 0,0 0 16,-25-25-16,25 25 0,-1 0 0,1-24 15,0 24-15,0 0 0,0-25 0,-1 25 16,26-25-16,-25 25 0,0-25 0,-1 25 16,1-25-16,0 1 0,0-1 15,-25 0-15,0 0 16,0 0-16,0 1 0,-25 24 15,0-25-15,0 25 0,1 0 16,-1 0-16,0 0 0,0 0 0,0 0 16,1 0-16,-1 0 0,0 25 0,0-1 15,0-24-15,1 25 0,-1 0 0,25 0 16,-25 0-16,25-1 0,-25 1 0,25 25 16,0-25-16,0-1 0,25 1 0,-25 0 15,25 0-15,-25 0 0,25-1 0,-1-24 16,1 25-16,0 0 0,0-25 0,24 0 15,-24 0-15,0 0 0,25 0 0,-1 0 16,1 0-16,-25 0 0,24-25 0,1 25 16,-25-25-16,24 1 0</inkml:trace>
  <inkml:trace contextRef="#ctx0" brushRef="#br0" timeOffset="-182884.68">12179 11237 0,'0'-25'15,"25"25"1,0 0-1,0 0-15,-1 0 0,1 0 16,0 0-16,0-25 0,0 25 0,-1 0 16</inkml:trace>
  <inkml:trace contextRef="#ctx0" brushRef="#br0" timeOffset="-182448.82">12849 11013 0,'0'0'15,"25"-99"1,-25 74-16,0 0 16,0 50 31,0 0-47,-25 0 15,25 0-15,0-1 0,-25-24 16,25 25-16,0 0 0,0 0 0,0 0 15,0-1-15,0 1 0,0 0 0,0 0 16,0 0-16,0 0 0,0-1 0,0 1 16,0 0-16,0 0 0,25 0 15,-25-1-15,25 1 0,-1-25 16,1 25-16,0-25 0,25 0 16,-26 0-16,1 0 0,0-25 15</inkml:trace>
  <inkml:trace contextRef="#ctx0" brushRef="#br0" timeOffset="-182213.66">12849 11112 0,'0'0'0,"-50"0"15,75 0 17,0 0-32,0 0 0,-1-24 0,1 24 15,0 0-15,0 0 0,24-25 0,-24 25 16,0 0-16,25 0 0,-26-25 0,1 25 16</inkml:trace>
  <inkml:trace contextRef="#ctx0" brushRef="#br0" timeOffset="-181676.66">12105 11212 0,'-25'0'31,"50"0"16,-1 0-47,1-25 16,0 25-1,0 0-15,0 0 0,0 0 0,-1 0 16,1 0-16,0 0 0,0 0 15,0 0-15,-1 0 0,1 0 16,0 0 0,-50 0 31,0 0-32,1 0 1</inkml:trace>
  <inkml:trace contextRef="#ctx0" brushRef="#br0" timeOffset="-180073.08">14213 10542 0,'0'-25'15,"25"25"-15,-25-25 16,0 1 0,0-1-1,-25 25 16,25-25-31,-25 25 16,0 0 0,1 0-1,24 25-15,-25-25 0,0 0 16,25 25-16,-25-25 0,25 24 16,-25-24-16,25 25 15,-24-25-15,24 25 0,-25 0 16,25 0-16,0-1 0,0 1 0,-25 0 15,25 0-15,0 0 0,0-1 0,0 1 16,0 0-16,0 0 0,0 0 0,0-1 16,0 1-16,-25 0 0,25 0 0,0 0 15,0-1-15,0 1 0,0 0 0,0 0 16,0 0-16,0-1 0,0 1 0,-25 25 16,25-25-16,0 0 0,0 24 0,0-24 15,0 0-15,0 24 0,0-24 0,0 0 16,0 0-16,0 0 0,0-1 15,0 26-15,0-25 0,0 0 0,0-1 16,0 1-16,0 0 0,0 0 0,0 0 16,0-1-16,0 1 0,-24 0 0,24 0 15,0 0-15,0-1 0,-25 1 16,25 0-16,0 0 0,0 0 16,0-1-16,0 1 15,0 0-15,0 0 16,0 0-16,25-25 0,-25 24 15,24 1-15,-24 0 16,25-25-16,0 25 16,0-25-16,0 0 15,-1 0-15,1 0 0,0 0 16,0 0-16,24 0 0,-24 0 0,0-25 16,0 25-16,0 0 0,-1-25 0</inkml:trace>
  <inkml:trace contextRef="#ctx0" brushRef="#br0" timeOffset="-177407.19">14883 11410 0,'25'0'0,"-25"-25"15,0 1-15,24 24 16,-24-25-16,0 0 0,0 0 16,0 0-1,-24 25 1,-1 0-16,0 0 16,0 25-16,0 0 0,1-25 15,-1 25-15,0-25 0,0 25 16,0-25-16,25 24 0,-24 1 0,24 0 15,-25 0-15,25 0 0,0-1 16,0 1-16,0 0 16,0 0-16,0 0 0,25-1 0,-1 1 15,1 0-15,0-25 0,0 25 16,0-25-16,24 0 0,-24 0 0,25 0 16,-26 0-16,26-25 0,0 25 0,-26-25 15,26 0-15,-25 1 0,0 24 0,24-25 16,-49 0-16,25 25 0,0-25 0,0 25 15,-25-25-15,0 1 16,0-1 0,0 50 15,0-1-15,0 1-1,0 0-15,24-25 16,-24 25-16,25-25 0,-25 25 0,25-25 15,-25 24-15,25-24 0,-25 25 0,25-25 16,0 0-16,-1 0 16,1 0-16,0-25 15,-25 1-15,25 24 0,-25-25 16,0 0-16,0 0 16,0 0-16,0 1 0,-25-1 15,25 0-15,-25 25 0,25-25 0,-25 25 16,1-25-16,-1 25 0,25-24 0,-25 24 15,0 0-15,0 0 0,0 0 0,1 24 16,-1-24-16,25 25 16,0 0-1,25-25-15,-1 0 0,1 0 16,0 0-16,0 0 0,25 0 0,-26 0 16,26-25-16,-25 25 0,24-25 0,1 25 15,0-24-15,-26 24 0,26-25 0,-25 25 16,24-25-16,-24 0 0,0 25 0,0-25 15,0 25-15,-25-24 0,-25 24 16,0 0 0,0 0-16,0 0 15,1 0-15,-1 0 0,0 0 16,25 24-16,-25-24 0,25 25 0,0 0 16,0 0-16,0 0 15,25-25-15,0 24 0,-25 1 16,25-25-16,-1 25 0,1 0 15,0-25-15,-25 25 0,25-25 0,-25 24 16,25-24-16,-25 25 0,24 0 16,-24 0-16,0 0 15,0-1-15,-24 1 16,-1-25 0,0 0-16,0 0 15,0 0-15,1 0 0,-1 0 0,0 0 16,0 0-16,0-25 0,1 25 15</inkml:trace>
  <inkml:trace contextRef="#ctx0" brushRef="#br0" timeOffset="-176836.97">16346 11212 0,'0'0'0,"25"-25"15,0 25 1,-25-25-1,25 25 1,0 0 31,-1 0-31,-24 25-16,25-25 0,-25 25 0,25-25 15,-25 25-15,25-25 0,-25 24 0,25 1 16,-25 0-16,0 0 0,0 0 0,0-1 15,0 1-15,0 0 0,0 0 0,0 0 16,-25-25-16,25 24 0,-25 1 0,0 0 16,0 0-16,1-25 0,-1 25 0,0-25 15,0 24-15,0-24 0,0 25 0,1-25 16,24 25-16,-25-25 0,0 0 16,25 25-16,25-25 15,0 0 1,-1 0-16,1 0 0,0 0 15,0-25-15,25 25 0,-26 0 0,26-25 16,0 25-16,-26 0 0,26 0 0,-25-25 16,24 25-16,-24 0 0,0 0 0,0 0 15,0 0-15,-1 0 0,1 0 16,-25 25-16,25-25 16</inkml:trace>
  <inkml:trace contextRef="#ctx0" brushRef="#br0" timeOffset="-176448.17">17140 11237 0,'0'0'0,"0"-25"0,25-50 16,-25 50-16,0 1 16,0-1-1,0 50 17,-25-25-17,25 24-15,0 1 0,-25 0 0,25 0 16,-25 0-16,25 0 0,0-1 0,0 26 15,0-25-15,0 0 0,0-1 0,0 1 16,0 0-16,0 0 0,0 0 0,0-1 16,25 1-16,-25 0 0,25-25 0,-25 25 15,25 0-15,0-1 0,-1-24 16,1 25-16,0-25 0,0 0 16,0 0-16,-1 0 0,1 0 0,0 0 15</inkml:trace>
  <inkml:trace contextRef="#ctx0" brushRef="#br0" timeOffset="-176253.1">17115 11336 0,'0'0'0,"-74"0"15,99 0 16,-1 0-31,1 0 0,25 0 16,-25 0-16,-1 0 0,26-25 0,0 25 16,-26 0-16,26-25 0</inkml:trace>
  <inkml:trace contextRef="#ctx0" brushRef="#br0" timeOffset="-175908.26">17760 11410 0,'-25'0'16,"50"0"15,0 0-31,0 0 16,0 0-16,-1 0 0,1 0 15,0 0-15,25 0 0,-26 0 0,26 0 16,-25 0-16,24 0 0,-24 0 0,0 0 15,0 0-15,0 0 0</inkml:trace>
  <inkml:trace contextRef="#ctx0" brushRef="#br0" timeOffset="-175141">18777 11212 0,'0'0'0,"-25"-25"16,25 0-16,-24 25 0,24-25 16,-25 25-16,0 0 15,25-25-15,-25 25 0,0 0 16,1 0-16,24 25 0,-25-25 0,0 25 15,25 0-15,-25-25 0,0 25 0,25 0 16,0-1-16,-25 1 0,25 0 0,0 0 16,0 0-16,0-1 0,25 1 0,-25 0 15,25 0-15,-25 0 0,25-1 0,0-24 16,0 25-16,-1-25 0,26 0 0,-25 0 16,0 0-16,-1 0 0,26 0 0,-25-25 15,24 1-15,-24 24 0,25-25 16,-25 0-16,-1-25 0,26 26 0,-25-1 15,0 0-15,-25-25 0,0 26 0,0-26 16,0 25-16,0-25 0,-25 26 0,0-26 16,0 25-16,0 0 0,1 1 0,-26-1 15,25 0-15,0 0 0,-24 25 0,24-25 16,0 25-16,0 0 0,1 0 0,-1 25 16,0-25-16,0 25 0,0 0 15,25 0-15,-24-25 0,24 24 16,0 1-16,0 0 0,0 0 0,0 0 15,0-1-15,24 1 0,1 0 16,0-25-16,-25 25 0,25 0 0,0 0 16,-1-25-16,1 24 0,0 1 0,0 0 15,-25 0-15,25 0 0,-25-1 0,0 1 16,0 0-16,0 0 0,0 0 0,0-1 16,0 26-16,0-25 0,-25 0 0,25-1 15,0 1-15,0 0 0,0 0 0,0 0 16,0-1-16,0 1 0,0 0 15,0 0-15,0 0 0,0-1 16,0 1-16</inkml:trace>
  <inkml:trace contextRef="#ctx0" brushRef="#br0" timeOffset="-174784.56">19323 10889 0,'0'-25'16,"0"1"-16,0-1 15,0 50 16,25-25-31,-25 24 16,0 1-16,24-25 0,-24 25 0,0 0 16,25 0-16,-25 24 0,0-24 0,25 0 15,-25 24-15,0-24 0,25 25 0,-25 0 16,0-1-16,0-24 0,0 25 0,0-1 16,0 1-16,0-1 0,0 1 15,0-25-15,-25 24 0,25 1 0,-25-25 16,25 0-16,-25-1 0,25 1 0,-24 0 15,-1-25-15,25 25 0</inkml:trace>
  <inkml:trace contextRef="#ctx0" brushRef="#br0" timeOffset="-173956.17">16470 10740 0,'-24'0'31,"-1"0"-31,0 0 15,0 25 1,25 0-16,-25-25 16,25 25-16,-25 0 0,25-1 15,-24 1-15,-1 0 0,25 0 0,-25 0 16,0 24-16,25 1 0,-25-25 0,1 24 16,-1 1-16,25 0 0,-25-1 0,25 1 15,-25-1-15,25 1 0,0 0 0,0-1 16,0 1-16,0-25 0,25 24 0,0 1 15,-25-25-15,25 24 0,-1-24 0,1 0 16,0 0-16,0-1 0,0 1 0,-1 0 16,1 0-16,0 0 0,25-1 0,-25 1 15,-1-25-15,-24 25 0,25-25 0,0 25 16,0-25-16,0 0 16,-25 25-16</inkml:trace>
  <inkml:trace contextRef="#ctx0" brushRef="#br0" timeOffset="-172836.96">19695 10542 0,'0'0'15,"-25"-25"-15,25 0 16,0 1 0,25 24 15,0 0-16,0 0-15,-1 0 0,1 0 16,0 0-16,0 0 0,0 0 16,-1 0-16,1 0 0,0 0 15,0 0-15,-25 24 0,25-24 16,-25 25-16,0 0 16,-25-25-1,25 25-15,0 0 16,0-1-1,0 1-15,0 0 16,-25 0-16,25 0 0,0-1 16,0 1-16,-25 0 0,25 0 15,0 0-15,-25-1 0,25 1 16,0 0-16,0 0 0,0 0 0,-24-1 16,24 1-16,0 0 0,0 0 0,0 24 15,0-24-15,0 0 0,0 0 0,0 0 16,0 24-16,0-24 0,0 0 0,0 25 15,0-26-15,0 1 0,0 25 0,0-25 16,0-1-16,0 1 0,0 25 0,0-25 16,0-1-16,0 1 0,0 0 0,0 0 15,0 0-15,0-1 0,0 1 16,0 0-16,0 0 0,0 0 16,-25-1-16,25 1 15,0 0-15,0 0 0,0 0 16,0-1-16,0 1 15,-25-25-15,25 25 0,-25 0 16,25 0-16,0-1 0,-25-24 16,25 25-16,-24-25 0,-1 25 15,0 0-15,0-25 0,0 25 16,1-25-16,-1 0 0,0 0 0,0 0 16</inkml:trace>
  <inkml:trace contextRef="#ctx0" brushRef="#br0" timeOffset="-172681.12">20265 11832 0,'0'0'16</inkml:trace>
  <inkml:trace contextRef="#ctx0" brushRef="#br0" timeOffset="-166221.22">25995 9872 0,'0'-25'0,"0"1"31,0-1-15,0 50 31,0-1-47,25-24 15,-25 25-15,0 0 0,25 0 0,-25 0 16,0-1-16,25 1 0,-25 25 0,25-25 16,-1 24-16,-24-24 0,25 25 0,0-1 15,0 1-15,0-25 0,-1 24 16,-24 1-16,25 0 0,0-1 0,0 1 15,0-1-15,-1 1 0,1-25 0,-25 24 16,25-24-16,-25 0 0,25 0 0,-25 0 16,0-1-16,25 1 0,-25 0 15</inkml:trace>
  <inkml:trace contextRef="#ctx0" brushRef="#br0" timeOffset="-165652.18">26169 9872 0,'0'0'0,"-25"-49"16,25 24-1,-25 25 1,1 0 15,-1 0-31,25 25 16,-25-25-16,0 24 0,25 1 15,-25 0-15,25 0 16,-24-25-16,24 25 0,0-1 0,-25 1 16,25 0-16,-25 0 0,25 0 15,-25-25-15,25 25 0,0-1 0,-25-24 16,25 25-16,-25 0 0,25-50 47,25 0-32,-25 1-15,25-1 0,-25 0 16,25 0-16,-25 0 0,25 0 0,-25 1 16,25-1-16,-25 0 0,24 0 0,1 0 15,-25 1-15,25 24 0,-25-25 0,25 25 16,0 0-16,-1 0 16,1 25-16,-25-1 0,25-24 15,0 25-15,0 0 0,-25 25 0,24-26 16,1 1-16,0 0 0,0 25 0,0-25 15,-1-1-15,1 26 0,0-25 16</inkml:trace>
  <inkml:trace contextRef="#ctx0" brushRef="#br0" timeOffset="-164427.93">23019 11162 0,'0'0'0,"0"-25"15,25-24 1,-25 24-16,24 25 0,-24-25 15,0 0 1,0 50 0,0 0-1,-24 0-15,24-1 0,-25 26 0,25-25 16,-25 25-16,25-1 0,-25 1 0,25-25 16,-25 24-16,25 1 0,0-1 0,-24 1 15,24-25-15,0 24 0,0-24 0,-25 0 16,25 0-16,0 0 0,0-1 15,0-48 17,0-1-17,25 0-15,-25-25 0,0 26 0,24-26 16,-24 0-16,25 1 0,0-1 0,0-24 16,-25 24-16,25 1 0,-1-1 0,1 0 15,0 1-15,0-1 0,0 25 0,-25 0 16,24 1-16,1-1 0,0 25 15,-25 25-15,0-1 16,0 1-16,0 25 0,0-1 16,0 1-16,0 0 0,0-1 0,0 1 15,0 0-15,25 24 0,-25-24 0,0-1 16,25-24-16,-25 25 0,24-26 0,-24 26 16,25-25-16,0 0 0,-25-1 15,25-24-15,-25 25 0,25-25 0,-1 0 16</inkml:trace>
  <inkml:trace contextRef="#ctx0" brushRef="#br0" timeOffset="-163449.02">22870 11534 0,'0'0'0,"-74"0"15,98 0 16,1 0-31,0 0 0,25 0 16,-26 0-16,26 0 0,0 0 0,-1 0 16,1-25-16,-1 25 0,1 0 0,0 0 15,-26-24-15,1 24 0,0 0 0,0 0 16,0 0-16,-1 0 0,-24-25 16,0 50 15,0-1-16,0 1-15,-24-25 0,24 25 0,0 0 16,0 0-16,0-1 0,0 1 16,0 0-16,24 0 0,-24 0 15,25-1-15,0 1 16,0-25-16,-25 25 16,25-25-16,-1 0 0,1-25 15,0 0-15,0 1 16,-25-1-16,25 0 0,-25 0 15,0 0-15,24 1 0,-24-26 0,0 25 16,25 0-16,-25 1 0,0-1 16,25 25-16,0 0 15,0 25 1,-25-1-16,24-24 0,1 25 16,-25 0-16,25 0 0,0-25 15,0 25-15,0-1 0,-25 1 0,24-25 16,1 25-16,0 0 0,0-25 0,0 25 15,-1-25-15,1 0 16,0 0-16,0-25 16,-25 0-16,25 0 15,-25 0-15,0 1 0,0-1 16,0 0-16,0 0 0,-25 0 16,0 1-16,0 24 15,0 0-15,1 0 0,-1 0 16,0 24-16,0 1 0,0-25 15,1 25-15,-1 0 0,25 0 16,-25-1-16,25 1 0,-25-25 0,25 25 16,0 0-16,0 0 0,25-25 15,0 0-15,0 0 16,-1 0-16,1 0 0,0 0 0,0-25 16,0 25-16,-1-25 0,1 0 15,0 25-15,0-25 0,0 1 16,-25-1-16,0 50 31,0-1-31,0 1 0,0 0 16,0 0-16,0 0 0,0 24 0,0-24 15,0 0-15,0 24 0,0-24 0,0 25 16,0-25-16,0 24 0,0-24 0,0 25 16,0-26-16,0 1 0,0 25 0,0-25 15,-25 24-15,25-24 0,0 0 0,-25 0 16,25 0-16,-25-1 0,0 1 15,1-25-15,-1 0 0,0 0 16,0 0-16,-24-25 0,24 1 0,25-1 16,-25 0-16,0-25 0,25 1 0,-25-1 15,25 0-15,0 1 0,25-1 0,0-24 16,0 24-16,0 1 0,24-1 16,1 0-16,-1 26 0,-24-26 0,25 25 15</inkml:trace>
  <inkml:trace contextRef="#ctx0" brushRef="#br0" timeOffset="-162856.02">24433 11832 0,'0'0'0,"24"0"16,1 0 15,-25-25-31,25 25 15,-25-25-15,25 25 0,-25-25 16,25 25-16,-25-24 0,24 24 16,-24-25-16,0 0 0,25 0 0,-25 0 15,0 1-15,25-1 0,-25-25 0,0 25 16,0-24-16,0 24 0,0-25 0,0 1 16,0 24-16,0-25 0,-25 26 0,25-1 15,0 0-15,-25 25 0,25-25 0,-24 25 16,-1 0-16,25 25 15,-25-25-15,0 25 0,25 24 0,-25-24 16,25 0-16,-24 25 0,24-26 16,0 26-16,0 0 0,0-1 0,0-24 15,0 25-15,0-26 0,24 1 0,1 0 16,-25 0-16,25 0 0,0-1 0,0-24 16,-1 25-16,1-25 0,0 0 0,0 0 15,0 0-15,-1 0 0,1 0 0,25 0 16,-25-25-16,-1 25 0,26-24 0,-25-1 15,0 0-15,0 0 0,-1 0 0,-24 1 16,25-1-16,-25 0 0,0-25 0,25 26 16,-25-1-16,0 0 0,-25 0 15,0 25-15,1 0 16,-1 25-16,0 0 16,0 0-16,25-1 15,0 1-15,-25 0 0,25 0 0,0 0 16,0 24-16,0-24 0,0 0 0,25-25 15,-25 25-15,25-1 0,-25 1 0,25-25 16,-25 25-16,25-25 0,-1 0 0,1 0 16,0 0-16,0 0 0,0 0 0,24 0 15,-24-25-15,0 25 0,0-25 0</inkml:trace>
  <inkml:trace contextRef="#ctx0" brushRef="#br0" timeOffset="-161604.85">25846 11385 0,'0'0'0,"25"-49"16,0 24-16,-25 0 15,25 0 1,-50 25 15,0 25-31,0-25 16,25 25-16,-24-25 0,24 25 0,-25-25 15,25 25-15,-25-1 0,0 1 16,25 0-16,0 0 16,0 0-16,0-1 15,25-24-15,-25 25 16,25-25-16,-25 25 15,25 0-15,-25 0 0,0-1 16,0 1-16,0 0 16,0 0-16,0 0 15,-25-25 1,25 24-16,-25-24 16,0 0-16,0 0 0,1 0 15,-1 0-15,0 0 0,25-24 16,-25 24-16,0 0 0,25-25 15,-24 25-15,-1-25 0,0 0 16,50 25 47,0 0-63,-25 25 15,24-25-15,1 25 0,0-25 16,0 0-16,0 0 0,-1 25 0,1-25 15,0 0-15,0 0 0,0 0 0,24 0 16,-24 0-16,25 0 0,-25-25 0,-1 25 16,26 0-16,-25-25 0,0 25 0,-1 0 15,1-25-15,0 0 0,0 1 16,-25-1-16,0 0 16,25 0-16,-25 0 0,0 1 15,0-1-15,0 0 16,0 50 31,0 0-47,0-1 15,0 1-15,0 0 0,0 0 16,0 0-16,0-1 16,0 1-16,0 0 15,0 0-15,24-25 16,1 0-1,0 0 1,0 0-16,-25-25 0,25 25 0,-1-25 16,1 0-16,0 1 0,0-1 15,-25 0-15,0 0 0,25 25 16,-25-25-16,0 1 0,0-1 16,0 50 15,0-1-31,0 1 15,0 0-15,24 0 0,-24 0 0,0-1 16,0 1-16,0 0 0,25 0 0,-25 0 16,25-25-16,-25 24 0,25-24 15,-25 25-15,25-25 0,-1 0 16</inkml:trace>
  <inkml:trace contextRef="#ctx0" brushRef="#br0" timeOffset="-161085.05">26715 11633 0,'0'0'0,"24"-24"0,26-125 31,-25 149-31,0-25 0,-1 25 16,1 0-16,0 25 16,-25 0-1,0-1-15,0 1 0,0 0 16,0 0-16,0 0 0,-25-1 16,25 1-16,0 0 15,0 0-15,0 0 16,-25-25-16,25 24 15,0-48 17,0-1-32,0 0 15,0 0-15,25 0 0,-25 1 0,25-1 16,-25 0-16,25 25 0,0-25 0,-25 0 16,24 1-16,1 24 0,0-25 15,0 25 1,-25 25-16,25-1 0,-25 1 15,0 0-15,25 0 0,-25 0 16,0-1-16,0 1 0,24 0 16,-24 0-16,0 0 15,25-25 1,-25 24-16,0-48 16,0-1-1,25 0-15,-25 0 0,25 0 16,-25-24-16,25 24 0,-1 0 0,-24 0 15,25 1-15,0 24 0,0-25 0,0 25 16,-1 0 0,1 25-16,-25-1 0,25 1 15,-25 0-15,0 0 0,0 24 0,25-24 16,-25 0-16,0 0 0,0 0 0,25 24 16</inkml:trace>
  <inkml:trace contextRef="#ctx0" brushRef="#br0" timeOffset="-160388.6">28451 11261 0,'0'0'0,"0"-24"0,74-150 31,-74 149-31,0 0 0,0 0 16,0 1-16,0-1 0,0 0 0,0 0 15,0 0-15,0 1 16,-24 24-16,-1 0 0,25 24 16,-25 1-16,25 0 0,-25 0 0,25 0 15,-25-1-15,25 26 0,-24 0 0,24-26 16,0 26-16,0 0 0,-25-1 0,25-24 16,0 25-16,0-1 0,25 1 15,-25-25-15,24 24 0,1-24 0,0 0 16,-25 25-16,25-26 0,0 1 0,-1-25 15,1 25-15,0 0 0,0-25 0,0 25 16,-1-25-16,1 0 0,25 0 0</inkml:trace>
  <inkml:trace contextRef="#ctx0" brushRef="#br0" timeOffset="-160188.33">28377 11237 0,'0'0'0,"-124"49"16,124-24-16,-25-25 0,25 25 15,25 0-15,-1-25 16,1 0-16,0 0 0,0 0 0,24 0 16,1 0-16,24-25 0,-24 25 0,0-25 15,24 25-15,-24-25 0</inkml:trace>
  <inkml:trace contextRef="#ctx0" brushRef="#br0" timeOffset="-159448.48">28699 11435 0,'0'0'0,"-50"99"32,50-74-32,25 0 15,0-25-15,0 0 16,0 0-1,-1 0-15,-24-25 0,25 25 16,-25-25-16,25 25 0,-25-25 0,25 1 16,0-1-16,-25 0 0,24 0 15,-24-24-15,0 24 0,25 0 0,-25 0 16,0 0-16,0 1 0,0-1 16,-25 25-1,1 0 1,-1 0-1,25 25-15,-25-1 0,25 1 16,0 0-16,0 0 16,0 0-16,0-1 0,0 1 15,25-25-15,-25 25 0,0 0 16,25-25-16,-25 25 0,24-25 16,-24 24-16,0 1 0,0 0 15,25-25 1,-25 25-16,0 0 15,0-1 1,0 1 0,0 0-1,25 0 1,0-25 15,-25 25-31,25-25 0,-1 0 16,1 0-16,-25-25 15,25 25-15,0-25 0,0 0 16,0 0-16,-1 1 16,1-1-16,0 0 0,-25 0 0,25 0 15,0-24-15,-25 24 0,24 0 16,-24 0-16,0 1 0,25 24 0,-25-25 16,-25 50-1,25-1 1,-24-24-16,24 25 0,-25 0 15,25 0-15,0 0 16,0-1-16,0 1 0,0 0 16,25 0-16,-1 0 0,-24-1 15,25-24-15,-25 25 0,25-25 0,0 25 16,0-25-16,-1 0 16,1 0-16,0-25 15</inkml:trace>
  <inkml:trace contextRef="#ctx0" brushRef="#br0" timeOffset="-159340.1">29418 11187 0,'0'0'0,"-49"-75"15,49 51-15,-25 24 16</inkml:trace>
  <inkml:trace contextRef="#ctx0" brushRef="#br0" timeOffset="-158716.87">29890 11485 0,'0'0'0,"24"-50"31,-24 25-31,0 0 15,0 1-15,-24 24 16,24-25-16,-25 25 0,25-25 16,-25 25-16,25-25 0,-25 25 0,25-25 15,-25 25-15,1 0 0,-1 0 0,0 0 16,0 0-16,0 25 0,1-25 0,-1 25 16,-25 0-16,25-25 0,1 25 0,-1-1 15,0 1-15,0 0 0,25 0 0,-25-25 16,25 25-16,0-1 0,25 1 15,0-25-15,0 0 16,0 0-16,-1 0 0,26 0 0,-25 0 16,0-25-16,24 25 0,-24-24 0,25 24 15,-26-25-15,1 0 0,0 25 0,0-25 16,0 25-16,-1-25 0,1 25 16,-25 25-1,0 0 1,0 25-16,0-26 0,0 1 15,-25 25-15,25-1 0,0-24 0,0 25 16,0-1-16,0 1 0,0 0 0,0-26 16,0 26-16,0 0 0,0-1 0,0 1 15,0-25-15,0 24 0,0 1 0,0-25 16,-24 24-16,-1-24 0,25 0 0,0 0 16,-25 0-16,0-25 0,0 24 15,1-24-15,-26-24 0,25 24 16,0-25-16,1 0 0,-26-25 0,25 26 0,0-26 15,1 0-15,-1 1 0,25-1 16,0 0-16,0 1 0,0-1 0,0 25 16,25-24-16,-25 24 0,24 0 0,26-24 15,-25 24-15,0 25 0,24-25 0,-24 0 16,25 0-16,-26 25 0,26-24 0</inkml:trace>
  <inkml:trace contextRef="#ctx0" brushRef="#br0" timeOffset="-158360.78">30014 11509 0,'49'-49'32,"-24"24"-32,0 25 15,0 0-15,-1 0 16,-24 25-16,25 0 16,-25-1-16,0 1 0,0 0 15,0 0-15,0 0 0,0-1 0,0 1 16,0 0-16,0 0 0,0 0 15,-25-1-15,25 1 16,0-50 0,0 1-16,0-1 15,0 0-15,25 0 0,-25-24 16,25 24-16,0 0 0,-25-25 16,25 26-16,0-26 0,-1 25 0,-24 0 15,25 1-15,0-1 0,0 25 16,-25 25-1,0-1-15,25 1 16,-25 0-16,0 0 0,24 0 16,-24-1-16,25 1 0,-25 0 15,25 0-15</inkml:trace>
  <inkml:trace contextRef="#ctx0" brushRef="#br0" timeOffset="-157205.22">30634 11509 0,'0'0'0,"0"-24"31,-25 24-15,25 24-16,0 1 16,-25-25-16,25 25 0,0 0 15,0 0-15,0-1 16,0 1-16,25 0 15,0-25-15,0 0 16,-1 0-16,1 0 16,0 0-16,0 0 0,-25-25 15,25 25-15,-25-25 0,24 1 16,-24-1-16,0 0 0,0 0 0,0 0 16,-24 1-16,24-1 0,0 0 0,-25 0 15,25 0-15,-25 1 0,0-1 16,25 0-16,-25 25 15,1 0 1,24 25-16,24 0 16,1-25-1,0 24-15,0-24 16,-25 25-16,25-25 0,-1 0 16,-24 25-16,25-25 0,0 25 15,0 0-15,-25-1 16,0 1-16,0 0 0,0 0 15,0 0-15,0-1 16,-25-24-16,25 25 0,-25-25 0,25 25 16,-25-25-1,25 25-15,25-50 32,0 25-32,-25-25 0,25 0 15,0 25-15,-25-24 0,24-1 16,1 0-16,0 0 0,-25 0 0,25 1 0,0 24 15,-25-25-15,24 25 0,-24-25 16,25 25-16,-25 25 16,0 0-16,0-1 0,0 1 15,0 0-15,0 0 0,0 0 16,25-1-16,-25 1 0,0 0 16,25-25-16,-25 25 15,25-25-15,-1 0 16,-24-25-1,0 0-15,0 0 16,25 1-16,-25-1 0,25 0 16,-25 0-16,25 0 0,-25 1 15,25-1-15,0 25 16,-25 25-16,24-25 16,-24 24-16,0 1 0,0 0 15,0 0-15,0 0 0,0-1 0,0 1 16,25 0-16,-25 0 15,25-25 1,0 0 0,-25-25-16,25 0 15,-1 0 1,-24 1-16,25 24 0,0 0 16,-25-25-16,25 25 15,0-25-15,-1 25 0,1 0 16,0-25-16,0 25 15,0 0-15,-25-25 0,24 25 0,1-24 16,-25-1 0,0 0-16,-25 25 15,1-25-15,-1 0 0,0 25 16,0 0-16,0 0 0,1 0 16,-1 25-16,0-25 15,25 25-15,-25 0 0,25 0 16,-25-1-16,25 1 0,0 0 15,0 0-15,25 0 0,-25-1 16,25-24-16,-25 25 0,25-25 0,0 25 16,-1-25-16,1 0 0,0 0 0,0 0 15,0 0-15,24 0 0,-24 0 0,0 0 16,0 0-16,-1-25 0,1 25 0,0 0 16,0-25-16,0 1 0</inkml:trace>
  <inkml:trace contextRef="#ctx0" brushRef="#br0" timeOffset="-156916.33">31973 11385 0,'0'0'0,"75"-148"15,-51 98-15,-24 25 16,0 0-16,25 0 0,-25 1 16,25-1-16,-25 0 0,0 0 15,-25 50 16,25 0-31,-25 0 16,25-1-16,-24 1 0,24 0 0,0 0 16,-25 0-16,25 24 0,0-24 0,-25 25 15,25-25-15,0 24 0,0-24 0,0 0 16,0 24-16,0-24 0,0 0 0,0 0 16,0 0-16,25-25 0,-25 24 15,25 1-15,-1 0 0,1-25 16,0 0-16,0 0 0,0 0 15</inkml:trace>
  <inkml:trace contextRef="#ctx0" brushRef="#br0" timeOffset="-156722.84">31849 11361 0,'-74'49'15,"49"-49"-15,25 25 16,25-25 0,0 0-16,-1 0 0,1 0 0,25 0 15,-25 0-15,24 0 0,-24 0 0,25 0 16,-1 0-16</inkml:trace>
  <inkml:trace contextRef="#ctx0" brushRef="#br0" timeOffset="-156006.62">32147 11609 0,'25'24'16,"-1"-24"0,-24-24-16,25 24 0,-25-25 15,25 25-15,0-25 0,0 0 16,0 0-16,-25 1 15,24-1-15,-24 0 0,25 25 0,-25-25 16,25 0-16,-25 1 0,0-1 0,25 0 16,-25 0-16,0 0 0,0 1 15,0-1-15,-25 50 32,25-1-32,-25-24 15,25 25-15,0 0 0,0 0 16,0 0-16,0-1 0,0 1 15,0 0-15,0 0 16,0 0-16,25-25 16,-25 24-16,0 1 15,0 0 1,0 0-16,0 0 16,0-1-1,0 1 1,0 0-1,0 0 1,25-25 0,0 0-1,-1 0 1,1 0-16,-25-25 16,25 25-16,-25-25 0,25 25 15,0-25-15,-25 1 0,24 24 0,-24-25 16,25 0-16,0 0 0,-25 0 15,25 1-15,-25-1 0,25 0 0,-25 0 0,24 0 16,-24 1-16,25 24 16,-50 24 15,1 1-31,-1 0 16,25 0-16,0 0 0,-25-1 15,25 1-15,0 0 0,0 0 16,0 0-16,0-1 0,25 1 15,0 0-15,-1 0 16,1-25-16,0 0 0,0 0 16</inkml:trace>
  <inkml:trace contextRef="#ctx0" brushRef="#br0" timeOffset="-155873.22">32841 11112 0,'0'0'16,"-24"0"-16,-1 0 0,0 0 16</inkml:trace>
  <inkml:trace contextRef="#ctx0" brushRef="#br0" timeOffset="-155517.72">32965 11435 0,'0'0'0,"25"-50"31,0 50-31,-25-24 0,0-1 16,0 0-1,-25 25-15,0 0 16,1 0-16,-1 0 15,0 0-15,0 25 0,0-25 16,25 25-16,-24-1 0,-1 1 16,25 0-16,-25 0 0,25 0 15,0-1-15,0 1 0,0 0 0,0 0 16,0 0-16,25-1 0,-25 1 0,25-25 16,-1 25-16,1 0 0,0-25 0,0 0 15,24 0-15,-24 0 0,0 0 0,0 0 16,0 0-16,-1 0 0,1-25 0,0 25 15,0-25-15,0 25 0,-25-25 0,24 1 16,-24-1-16</inkml:trace>
  <inkml:trace contextRef="#ctx0" brushRef="#br0" timeOffset="-154716.37">27558 12750 0,'0'-25'15,"-25"25"1,25-25-16,-25 50 16,1 0-1,24-1-15,-25-24 0,25 25 0,0 0 16,0 0-1,0 0-15,25-1 0,-1 1 16,-24 0-16,0 0 0,25 0 0,-25-1 16,25 1-16,-25 0 0,25 0 15,0-25-15,-1 0 16,1 0-16,0 0 0</inkml:trace>
  <inkml:trace contextRef="#ctx0" brushRef="#br0" timeOffset="-154560.75">27756 12477 0,'0'0'0,"-24"-25"0,-26 0 16,75 25 15</inkml:trace>
  <inkml:trace contextRef="#ctx0" brushRef="#br0" timeOffset="-153728.31">28129 12824 0,'-25'0'16,"0"-25"-1,0 25 1,0 0-16,25-25 0,-25 25 16,1 0-16,-1 0 0,0 0 15,0 0-15,0 0 0,1 0 16,-1 0-16,0 0 0,25 25 15,-25-25-15,0 25 0,1 0 16,-1-25-16,25 25 0,-25-1 0,25 1 16,-25 0-16,25 0 15,0 0-15,25-1 0,0-24 16,-25 25-16,25-25 16,-1 0-16,1 0 0,0 0 0,0 0 15,0-25-15,-1 25 0,1-24 0,0 24 16,25-25-16,-26 25 0,1-25 0,0 0 15,0 0-15,0 1 0,0-1 0,-1 0 16,-24 0-16,25 0 0,0 1 0,-25-26 16,0 25-16,25-24 0,-25 24 0,0 0 15,0 0-15,0 0 0,0 1 0,0-1 16,-25 25 15,25 25-31,-25-1 16,25 1-16,0 0 0,-25 0 15,25 0-15,0 24 0,0-24 0,0 25 16,0-26-16,0 26 0,0-25 0,0 0 16,0 24-16,0-24 0,25 0 0,-25 24 15,25-24-15,0-25 0,-25 25 0,25 0 16</inkml:trace>
  <inkml:trace contextRef="#ctx0" brushRef="#br0" timeOffset="-152805.22">28377 12973 0,'0'-25'16,"24"0"15,1 25-15,0 0-16,0 0 16,0 0-16,-1-25 0,1 25 15,0 0-15,0-24 0,0 24 16,-25-25-16,24 25 15,-24-25-15,0 0 0,0 0 16,-24 1-16,24-1 16,-25 25-16,0 0 0,25-25 0,-25 25 15,0 0-15,1 0 0,-1 0 16,0 0-16,0 25 0,0 0 16,1-1-1,24 1-15,0 0 0,0 0 16,0 0-16,0-1 0,24 1 15,1-25-15,-25 25 0,25-25 0,0 25 16,0-25-16,-1 25 0,1-25 16,0 0-16,0 0 0,0-25 15,-1 25-15,1 0 0,0-25 0,0 25 16,0-25-16,-25 0 0,24 25 0,1-24 16,-25-1-16,25 25 0,-25-25 0,25 0 15,-25 0-15,25 25 16,-25 25 31,0 0-32,0 0-15,0 0 16,0-1-16,0 1 16,0 0-16,24 0 15,-24 0 1,25-25-1,-25-25-15,25 0 16,-25 0-16,25 25 16,0-25-16,-25 1 15,24 24-15,1 0 16,0 0 0,0 0-1,0 24-15,0-24 16,-25 25-16,24-25 0,1 0 15,-25 25-15,25-25 0,0 0 16,0 0-16,-1 0 0,-24-25 16,25 25-16,0-25 0,0 1 15,-25-1-15,25 25 0,-25-25 0,24 0 16,-24-24-16,25 24 0,-25 0 0,25 0 16,-25-24-16,25 24 0,-25 0 15,25-25-15,-25 26 0,0-1 0,0 0 16,-25 50 15,25 0-31,-25-25 0,25 24 0,-25 26 16,25-25-16,0 0 0,-25-1 0,25 26 15,0-25-15,0 0 0,0-1 0,0 1 16,0 0-16,25 0 0,0 0 16,-25-1-16,25 1 0,0-25 0,-1 25 15,1-25-15,0 0 16</inkml:trace>
  <inkml:trace contextRef="#ctx0" brushRef="#br0" timeOffset="-152639.89">29270 12750 0,'0'0'0,"-25"0"0,50 0 16,-1 0-1,1 0-15,0 0 0,25 0 0,-1 0 16,1 0-16,-25 0 0</inkml:trace>
  <inkml:trace contextRef="#ctx0" brushRef="#br0" timeOffset="-152456.04">29865 12725 0,'0'25'47,"0"-1"-47,0 1 16,-25 0-16,25 0 15,0 0-15,0-1 0,0 1 16,0 0-16,25 0 16</inkml:trace>
  <inkml:trace contextRef="#ctx0" brushRef="#br0" timeOffset="-152328.81">30014 12601 0,'0'0'0,"0"-50"32,-25 75-32</inkml:trace>
  <inkml:trace contextRef="#ctx0" brushRef="#br0" timeOffset="-152040.39">30212 12650 0,'0'0'0,"0"-99"31,0 74-31,0 1 0,0-1 15,25 25-15,-25-25 0,0 50 16,0 0 0,0-1-16,-25-24 15,25 25-15,-25 0 0,25 25 0,0-26 16,-25 1-16,25 0 0,0 0 0,0 0 16,0-1-16,0 26 0,0-25 0,0 0 15,0-1-15,25 1 0,-25 0 16,25-25-16,-25 25 0,25-25 0</inkml:trace>
  <inkml:trace contextRef="#ctx0" brushRef="#br0" timeOffset="-151439.22">30063 12700 0,'0'0'0,"-25"0"15,1-25 1,48 25-16,1 0 15,0 0-15,0 0 0,24 0 16,-24 0-16,25 0 0,-25 0 0,24 0 16,-24 0-16,0 0 0,25 0 0,-26 0 15,1 0-15,0 0 0,0 0 16,-25 25 31,-25-25-47,25 25 0,0 0 15,0-1-15,0 1 16,0 0-16,25-25 16,0 0-16,-1 25 0,1-25 15,0 0-15,0 0 0,0 0 0,-1-25 16,1 25-16,0-25 0,-25 0 0,25 25 16,0-24-16,-1-1 0,1 0 15,0 0-15,-25 0 16,0 1-16,0 48 31,0 1-15,0 0-16,0 0 0,-25 0 15,25 24-15,0-24 0,0 0 0,0 24 16,-25-24-16,25 25 0,0-1 0,-24 1 16,24 0-16,0-1 0,0 1 0,-25 0 15,25-1-15,0-24 0,0 25 0,0-26 16,0 26-16,0-25 0,-25-25 0,25 25 15,0-1-15,-25-24 0,0 0 16,1-24-16,-1-1 0,0 25 16,0-25-16,0-25 0,1 26 0,-1-1 15,0-25-15,0 1 0,25-1 0,-25 0 16,25 25-16,0-24 0,25-1 0,-25 25 16,25 1-16,0-26 0,0 25 15,24 0-15,-24 25 0</inkml:trace>
  <inkml:trace contextRef="#ctx0" brushRef="#br0" timeOffset="-151324.28">31155 12774 0,'0'0'15,"24"25"1,-48 0-16,-1-25 31</inkml:trace>
  <inkml:trace contextRef="#ctx0" brushRef="#br0" timeOffset="-143815.9">23341 12551 0,'-25'0'16,"1"0"-16,-1 0 16,0 0-16,0 25 15,0 0 1,1-25-16,24 25 0,-25-1 16,0 1-16,0 0 0,0 0 0,1 0 15,-26-1-15,25 1 0,-24 25 0,-1-25 16,0 24-16,1 1 0,-1-25 0,-24 24 15,24 1-15,0-1 0,1 1 0,-26-25 16,26 25-16,-1-1 0,25 1 0,-24-25 16,24 24-16,-25-24 0,26 25 0,-26-26 15,25 1-15,0 0 0,1 25 0,-1-26 16,0 1-16,0-25 0,0 25 0,1 0 16,-1-25-16,25 25 0,-25-25 0,0 0 15</inkml:trace>
  <inkml:trace contextRef="#ctx0" brushRef="#br0" timeOffset="-143507.22">21952 13122 0,'0'0'15,"0"-25"1,25 25-16,-25 25 16,0-1-1,0 1-15,0 0 0,0 0 0,0 0 16,-25 0-16,25 24 0,-25-24 0,25 0 16,0 24-16,-24-24 0,24 0 0,0 0 15,0 0-15,0-1 0,0 1 0,0 0 16,0 0-16,0 0 0,0-1 15,24-24-15,-24 25 0,25-25 16,-25 25-16,25-25 0,0 0 16</inkml:trace>
  <inkml:trace contextRef="#ctx0" brushRef="#br0" timeOffset="-143276.47">22547 13519 0,'0'0'0,"0"-25"32,-24 25-32,-1 0 15,0 25-15,0-25 0,0 0 16,1 24-16,-26-24 0,25 25 0,0-25 16,-24 0-16,24 25 0,-25 0 15,26-25-15,-26 25 0,25-25 0,0 24 16,-24 1-16,24-25 0,0 25 0,0-25 15,1 25-15,-1-25 0,0 25 0,0-25 0</inkml:trace>
  <inkml:trace contextRef="#ctx0" brushRef="#br0" timeOffset="-140397.29">14486 14660 0,'0'-25'16,"25"25"0,-25-25-1,0 0 1,0 0 0,-25 25-1,0-24 1,0 24-1,1 0 1,-1 0 15,25 24-31,-25-24 16,0 25-16,0 0 16,0 0-16,1 0 15,-1-1-15,25 1 0,0 0 0,-25-25 16,25 25-16,0 0 0,0-1 0,0 1 15,25 0-15,-25 0 0,25 0 16,-1-25-16,-24 24 0,25-24 16,0 25-16,0-25 0,0 0 0,0 0 15,-1 0-15,26 0 0,-25 0 0,0-25 16,24 25-16,1-24 0,-25-1 0,24 25 16,-24-25-16,0 25 0,24-25 0,-24 0 15,0 25-15,0-24 0,0 24 16,-25-25-16,0 50 78,0-1-62,0 1-1,0 0-15,24-25 0,-24 25 16,25-25-16,0 0 0,0 0 15,0 0-15,-1 0 0,1 0 16,0 0-16,0 0 0,0-25 0,-1 25 16,-24-25-16,25 25 0,0-25 15,-25 1-15,0-1 16,-25 25-16,25-25 16,-25 25-16,25-25 0,-24 25 0,-1-25 15,0 25-15,0 0 16,0 0-16,1 0 15,-1 0-15,0 0 16,25 25-16,-25-25 0,25 25 16,-25-25-16,50 0 31,0 0-31,-25-25 0,25 25 16,0 0-16,-1-25 0,26 25 0,-25-24 15,24 24-15,-24-25 0,0 25 0,0-25 16,24 25-16,-24 0 0,-25-25 0,25 25 15,0 0-15,-50 0 47,0 0-31,0 0 0,1 25-1,24 0 1,0 0-16,24-25 15,-24 24-15,25-24 0,-25 25 0,25 0 16,-25 0-16,25-25 0,-25 25 16,25-25-16,-25 24 0,0 1 0,25-25 15,-25 25-15,0 0 0,0 0 16,-25-1 0,0-24-1,0 0-15,0 25 0,0-25 16,1 0-16,-1 0 0,0 0 15,0-25-15,0 1 0</inkml:trace>
  <inkml:trace contextRef="#ctx0" brushRef="#br0" timeOffset="-140048.97">15949 14188 0,'0'0'0,"0"-49"31,-24 49-31,24 24 31,0 1-15,0 0-16,-25-25 0,25 25 0,0 0 15,-25 24-15,25-24 0,-25 0 0,25 0 16,-25 24-16,25-24 0,-24 25 0,-1-25 16,25-1-16,-25 26 0,25-25 0,-25 24 15,25-24-15,0 0 0,0 25 16,0-26-16,0 1 0,0 25 0,25-25 16,-25 24-16,25-24 0,0 25 0,-1-26 15,26 26-15,-25-25 0,0 0 0,24-1 16,-24 1-16,25 0 0</inkml:trace>
  <inkml:trace contextRef="#ctx0" brushRef="#br0" timeOffset="-139448.49">16396 14412 0,'0'0'0,"-25"0"16,0 0 0,25 24-1,-25 1-15,25 0 0,-24 0 16,24 0-16,0-1 0,0 1 15,-25 0-15,25 0 0,0 0 16,0-1-16,0 1 0,25 0 0,-25 0 16,24 0-16,1-1 15,-25 1-15,25-25 0,0 0 16,0 0-16,0 0 16,-1 0-16,1-25 0,0 1 15,0 24-15,0-25 0,-1 0 0,1 0 16,0 0-16,-25 1 0,0-1 15,0 0-15,0-25 0,0 26 0,0-1 16,-25 0-16,0 0 0,1 0 0,24 1 16,-25-1-16,0 0 0,0 0 15,0 25-15,1-25 0,-1 25 0,0 0 16,0 0-16,0 0 0,25 25 16,-25-25-16,25 25 0,-24 0 15,24 0-15,0-1 16,0 1-16,24-25 0,1 25 0,-25 0 15,25-25-15,0 25 0,0-25 0,0 24 16,24-24-16,-24 0 0,0 0 0,0 0 16,24 0-16,-24 0 0,0 0 0,0 0 15,-1 0-15,1 0 0,0-24 0,0 24 16</inkml:trace>
  <inkml:trace contextRef="#ctx0" brushRef="#br0" timeOffset="-138841.36">17090 14808 0,'0'-24'31,"25"24"32,0 0-63,0 0 0,0 0 15,-1 0-15,1 0 0,25 0 0,-25 0 16,24-25-16,-24 25 0,25 0 0,-26 0 16,1 0-16,0 0 0,0 0 0,0 0 15,0 0-15</inkml:trace>
  <inkml:trace contextRef="#ctx0" brushRef="#br0" timeOffset="-138136.31">17934 14486 0,'0'0'0,"25"-50"16,-50 50 31,0 0-32,25 25-15,-25-25 0,25 25 0,-25-25 16,25 25-16,0 0 0,-24-1 15,24 1-15,0 0 0,0 0 16,0 0-16,24-25 0,-24 24 0,25 1 16,0 0-16,0-25 15,0 25-15,-1-25 0,1 0 0,0 0 16,25 0-16,-26-25 0,1 25 0,0-25 16,0 25-16,0-25 0,-1 25 15,1-24-15,0-1 0,0 0 0,-25 0 16,0 0-16,25 1 0,-25-1 0,0 0 15,0 0-15,0-24 0,-25 24 0,0 0 16,25 0-16,-25 0 0,0 0 0,1 1 16,-1 24-16,0-25 0,0 25 0,0 0 15,1 0-15,-1 25 0,0-25 0,0 24 16,0 1-16,1-25 0,24 25 16,-25 0-16,0 0 0,25 0 0,0-1 15,0 1-15,0 0 0,25 0 16,0 0-1,-1-25-15,1 24 0,0-24 0,0 0 16,0 25-16,-1-25 0,1 25 0,0 0 16,0-25-16,-25 25 0,25-25 15,-25 24-15,24 1 0,-24 0 0,0 0 16,0 0-16,0-1 0,0 1 0,0 0 16,0 25-16,0-26 0,0 1 0,0 0 15,0 25-15,0-26 0,0 26 0,0-25 16,0 0-16,0-1 0,-24 26 0,24-25 15,0 0-15,0-1 0,0 1 16,0 0-16,-25-25 16</inkml:trace>
  <inkml:trace contextRef="#ctx0" brushRef="#br0" timeOffset="-137662">18504 14015 0,'0'0'0,"25"-50"16,-25 25-16,25 25 47,-25 25-31,25-25-1,-25 25-15,25 0 0,-25-1 0,0 1 0,24 0 16,-24 0-16,25 24 0,-25-24 15,25 25-15,-25-1 0,0-24 0,0 25 16,25 0-16,-25-26 0,0 26 0,0 0 16,0-26-16,0 26 0,0 0 0,0-26 15,0 26-15,0-25 0,0 24 0,0-24 16,-25 25-16,25-25 0,-25 24 0,25-24 16,-25 0-16,1 24 0,24-24 0,-25 0 15,25 0-15,-25 0 0,25-1 0,-25 1 16,25 0-16</inkml:trace>
  <inkml:trace contextRef="#ctx0" brushRef="#br0" timeOffset="-137044.85">19224 14585 0,'-25'0'32,"0"0"-17,50 0 79,0 0-94,-1 0 16,1 0-16,0 0 15,0 0-15,0 0 0,-1 0 16,1 0-16,0 0 0,0 0 16,0 0-16,-1 0 0,1 0 15,0 0-15,0 0 16</inkml:trace>
  <inkml:trace contextRef="#ctx0" brushRef="#br0" timeOffset="-136723.25">19248 14734 0,'25'0'63,"0"0"-63,0 0 15,0 0-15,-1 0 0,1 0 0,0 0 16,0 0-16,0 0 0,-1 0 15,1 0-15,0 0 0,0 0 0,0 0 16,0 0-16</inkml:trace>
  <inkml:trace contextRef="#ctx0" brushRef="#br0" timeOffset="-135016.75">20513 14387 0,'0'-25'0,"0"0"15,0 0 1,-24 25-16,24-25 16,-25 25-16,0 0 31,0 0-15,0 25-1,1-25-15,24 25 16,-25-25-16,0 25 0,25 0 0,-25-25 15,25 25-15,-25-1 0,25 1 0,0 0 16,0 0-16,0 0 0,0-1 16,0 1-16,25-25 0,0 25 0,0 0 15,0 0-15,-1-25 16,1 0-16,0 0 0,0 0 0,0 0 16,-1 0-16,26 0 0,-25 0 0,0 0 15,24-25-15,-24 25 0,0-25 0,0 0 16,0 25-16,-1-25 0,1 1 15,0-1-15,-25 0 16,25 0-16,-25 0 31,0 50 1,-25-25-32,0 25 15,25 0-15,0 0 16,-25-25-16,25 24 0,0 1 15,0 0-15,25-25 16,-25 25-16,25-25 0,0 0 16,0 0-16,-1 0 0,1 0 0,0 0 15,0 0-15,0 0 0,-1-25 16,1 25-16,-25-25 16,25 25-16,-25-25 0,0 1 0,0-1 15,0 0-15,-25 0 0,25 0 16,-25 1-16,1-1 15,-1 25-15,0-25 0,0 25 16,0 0-16,1 0 0,24 25 16,-25-25-16,0 25 0,25-1 15,-25-24-15,25 25 0,0 0 16,25-25 0,0 0-16,0 0 0,-1 0 15,1 0-15,0 0 0,25-25 0,-26 25 16,26 0-16,0-25 0,-26 25 0,26-24 15,0 24-15,-26-25 0,1 25 0,0-25 16,0 25-16,0-25 0,-1 25 16,-24-25-16,-24 25 15,-1 0-15,0 0 16,0 0-16,0 0 0,1 25 0,-1-25 16,0 0-16,25 25 0,-25-25 0,25 25 15,0 0-15,0-1 16,25-24-16,0 25 15,0 0-15,-1 0 0,1-25 16,-25 25-16,25-25 0,-25 24 16,25-24-16,-25 25 0,25 0 0,-25 0 15,0 0 1,0-1 0,-25-24-1,0 0-15,0 0 16,0 0-16,1 0 0,-1 0 15,0 0-15,0 0 0,0 0 0,1-24 16,-1 24-16</inkml:trace>
  <inkml:trace contextRef="#ctx0" brushRef="#br0" timeOffset="-134349.33">21828 14263 0,'0'-50'16,"0"25"0,-25 25-1,1 0 1,24 25-16,-25-25 0,25 25 0,-25 0 16,0-1-16,0 1 0,25 0 15,0 0-15,-25 0 0,25 0 0,0-1 16,0 1-16,0 0 0,0 0 0,0 0 15,0-1-15,25 1 0,-25 0 0,25 0 16,0-25-16,-25 25 0,25-25 0,0 24 16,-1-24-16,1 0 15,0 0-15,0 0 0,24-24 0,-24 24 16,0-25-16,25 25 0,-26-25 0,1 0 16,0 0-16,0 1 0,0-1 0,-1 0 15,-24-25-15,25 26 0,-25-1 0,0-25 16,0 25-16,-25-24 0,25 24 0,-24-25 15,-1 25-15,0-24 0,0 24 0,0 0 16,1 0-16,-26 25 0,25-24 0,0 24 16,-24-25-16,24 25 0,0 0 0,0 0 15,1 0-15,24 25 0,-25-25 0,0 24 16,0 1-16,25 0 0,0 0 16,0 0-16,0-1 0,0 1 0,0 0 15,25 0-15,0 0 0,0-1 16,-1 1-16,1 0 0,0 0 0,25-25 15,-1 25-15,-24-25 0,25 0 0,-1 0 16,1 0-16,-1-25 0,1 25 0,0 0 16,-1-25-16,1 25 0,-25-25 0,-1 25 15,1-25-15,0 25 0</inkml:trace>
  <inkml:trace contextRef="#ctx0" brushRef="#br0" timeOffset="-132876.03">22622 14312 0,'0'-25'31,"0"1"0,-25 24-15,0 0 15,25 24-31,-25-24 16,1 25-16,-1-25 0,25 25 15,-25-25-15,0 25 0,25 0 0,0 0 16,-25-25-16,25 24 0,0 1 0,0 0 15,0 0-15,0 0 0,25-1 16,0 1-16,0-25 16,-25 25-16,25-25 0,-1 0 15,26 0-15,-25 25 0,0-25 0,-1 0 16,1 0-16,0 0 0,0 0 0,25-25 16,-26 25-16,1-25 0,0 25 15,0-25-15,0 1 16,-25-1-16,24 25 0,-24-25 15,25 0-15,-25 0 0,0 1 16,0-1-16,25 25 0,-25-25 16,0 0-1,0 50 1,-25 0 0,0 0-16,1-1 15,24 1-15,-25-25 0,25 25 0,-25 0 16,25 0-16,0-1 15,0 1-15,25 0 16,0-25-16,-1 25 16,1-25-16,0 0 0,0 0 15,0 0-15,-1 0 0,1-25 16,0 25-16,-25-25 0,25 25 0,0-25 16,-1 1-16,-24-1 0,25 0 15,-25 0-15,0 0 0,0 1 16,0-1-16,0 0 15,-25 25-15,25-25 0,-24 25 0,24-25 16,-25 25-16,0 0 16,0 0-16,0 0 0,1 25 15,-1-25-15,0 25 0,0-25 16,25 25-16,-25-25 0,25 25 16,25-1-1,0-24-15,0 0 0,0 0 16,-1 0-16,1 0 0,25-24 0,-25 24 15,24-25-15,1 25 0,-25-25 0,24 25 16,1-25-16,-25 25 0,-1-25 16,26 25-16,-25 0 0,-25-25 0,25 25 15,-1 0-15,-24-24 0,-24 24 16,-1 0 0,0 0-16,0 0 15,0 24-15,1-24 0,-1 25 16,25 0-1,25 0-15,-1 0 16,1-25-16,-25 25 0,25-25 16,0 24-16,0-24 0,-1 25 0,1 0 15,0 0-15,0 0 16,0-25-16,-25 24 0,0 1 16,-25-25-1,25 25 1,-25-25-16,0 0 15,0 0-15,1 0 0,-1 0 16,0 0-16,0 0 16,0 0-16,1-25 0</inkml:trace>
  <inkml:trace contextRef="#ctx0" brushRef="#br0" timeOffset="-132196.25">24209 14188 0,'0'0'0,"0"-25"0,-24 25 0,-1-24 16,0 24-16,0 0 0,0 0 15,25 24-15,-24-24 0,-1 25 16,25 0-16,-25 0 0,25 0 15,0-1-15,0 1 0,0 0 0,0 0 16,0 0-16,0 0 0,0-1 0,0 1 16,25 0-16,-25 0 0,25 0 15,-1-1-15,-24 1 0,25-25 16,0 0-16,0 25 0,0-25 0,-1 0 16,1 0-16,0 0 0,0-25 0,0 25 15,24-25-15,-24 25 0,0-24 0,0-1 16,-1 25-16,1-25 0,0 0 0,0 0 15,-25-24-15,25 24 0,-25-25 0,0 25 16,0-24-16,0 24 0,0-25 0,-25 26 16,25-26-16,-25 25 0,0 0 0,0 1 15,-24 24-15,24-25 0,0 25 0,0 0 16,1 0-16,-26 0 0,25 0 16,0 0-16,1 25 0,-1-1 15,0 1-15,25 0 16,0 0-16,0 0 0,0-1 0,0 1 15,25 0-15,0 0 0,-1 0 0,-24-1 16,25 1-16,0 0 0,0-25 0,0 25 16,-1 0-16,-24 0 0,25-25 0,-25 24 15,25 1-15,-25 0 0,25 0 16,-25 0-16,0-1 0,0 1 16,25-25-16,-25 25 0,0 0 0,0 0 0,0-1 15,0 1-15,0 0 0,-25 0 16,25 0-16,0-1 0,0 1 15,0 0-15,0 0 0,0 0 16,0 24-16,0-24 0,0 0 0,0 0 16,0-1-16,0 1 0,0 0 0,0 0 15,0 0-15,0-1 0,-25-24 0,25 25 16,0 0-16,-25-25 16</inkml:trace>
  <inkml:trace contextRef="#ctx0" brushRef="#br0" timeOffset="-130532.99">25202 14461 0,'24'0'344,"1"0"-313,0 0 219,0 0-250,0 0 16,-1 0-16,1 0 0,0 0 0,25-25 16,-26 25-16,26 0 0,0 0 0,-26 0 15,26 0-15,-25 0 0,24 0 16,-24 0-16,0 0 0,0 0 0,0 0 16,-1 0-1</inkml:trace>
  <inkml:trace contextRef="#ctx0" brushRef="#br0" timeOffset="-130275.45">25574 14337 0,'0'0'0,"0"-25"15,0 0 1,-25 25-16,25-24 0,0 48 47,0 1-47,0 0 16,0 0-16,-25 0 0,25 0 0,0-1 15,0 1-15,0 25 0,0-25 0,0-1 16,0 1-16,0 0 0,0 0 0,0 0 15,0-1-15,0 1 0,25 0 16</inkml:trace>
  <inkml:trace contextRef="#ctx0" brushRef="#br0" timeOffset="-129036.5">26268 14263 0,'0'0'0,"25"-25"0,0-25 16,-25 25-1,25 25 1,-50 0-1,0 25 1,0 0-16,0-25 16,25 25-16,-24-25 0,24 25 0,-25-25 15,25 24-15,0 1 0,0 0 16,0 0 0,25 0-16,-1 0 15,1-25-15,0 0 0,-25 24 0,25-24 16,0 25-16,-1-25 0,-24 25 0,25-25 15,-25 25-15,25-25 0,-25 25 16,0-1-16,0 1 16,-25-25-16,25 25 0,-25-25 0,1 0 15,24 25-15,-25-25 16,0 0-16,25 25 0,-25-25 0,0 0 16,1 0-16,-1 0 0,0 0 15,0 0-15,0 0 16,1-25-16,-1 25 0,25-25 0,-25 25 15,0-25-15,0 25 0,25-25 16,25 25 15,0 0-15,0 0 0,-25 25-16,25-25 0,-1 0 15,-24 25-15,25-25 0,0 0 16,0 25-16,0-25 0,-1 0 15,1 0-15,0 0 0,0 0 16,0 0-16,-1 0 0,-24-25 16,25 25-16,0-25 0,0 25 15,0-25-15,-25 1 0,24 24 16,-24-25-16,25 0 0,0 0 0,-25 0 16,25 1-16,-25-26 0,25 25 0,-25 0 15,0 0-15,24 25 0,-24-24 0,25-1 16,-50 50-1,25-1 1,-24 1-16,24 0 0,0 0 16,-25 0-16,25 0 0,0-1 0,0 1 15,0 0-15,0 0 0,0 0 16,0-1-16,0 1 0,25-25 16,-25 25-16,24-25 0,1 25 15,0-25-15,0 0 16,0 0-16,-1-25 15,1 25-15,-25-25 0,25 25 0,-25-25 16,25 1-16,-25-1 0,0 0 16,25 0-16,-25 0 15,0 1-15,24 24 0,-24-25 16,0 50 0,0-1-1,25 1-15,-25 0 16,0 0-16,0 0 0,25-25 15,-25 24-15,0 1 0,0 0 0,25 0 16,-25 0 0,25-25-1,-25-25 1,24 0-16,-24 0 16,25 0-16,-25 1 0,25 24 15,-25-25-15,25 0 0,-25 0 0,25 25 16,-25-25-16,25 25 0,-1 0 15,1 0-15,0 25 16,-25 0-16,25-25 16,-25 25-16,0 0 0,25-1 15,-25 1-15,0 0 16,0 0-16,24-25 31,1 0-15,-25-25-16,25 25 0,-25-25 15,25 25-15</inkml:trace>
  <inkml:trace contextRef="#ctx0" brushRef="#br0" timeOffset="-128829">26814 14089 0,'0'0'0,"0"-25"15,-25 25-15,25-25 16</inkml:trace>
  <inkml:trace contextRef="#ctx0" brushRef="#br0" timeOffset="-127781.36">27806 14139 0,'-25'-25'31,"0"25"-31,1 0 16,24 25-16,-25-1 15,0 1-15,25 0 16,-25 0-16,25 0 0,-25-1 0,25 1 16,-24 0-16,24 0 0,0 0 15,0 24-15,0-24 0,0 0 0,0 0 16,0 0-16,24 24 0,-24-24 0,25 0 15,0-25-15,-25 25 0,25-1 0,0-24 16,-1 25-16,1-25 0,0 0 0,0 0 16,0 0-16,-1-25 0,1 25 0,0-24 15,0 24-15,0-25 0,-1 0 16,1 0-16,-25 0 0,25 1 0,-25-1 16,25-25-16,-25 25 0,0 1 15,0-26-15,0 25 0,0 0 0,0-24 16,0 24-16,0 0 0,0 0 0,0 0 15,0 1-15,0-1 0,0 0 16,-25 25 0,0 0-1,0 0 17,25-25 14,0 0 17,0 1-47,0-1-1,-24 25 1,-1-25-1,0 25-15,0 0 16,25-25 0,-25 25-1,1 25 1,24 0-16,-25-25 0,0 25 16,0-1-1,25 1-15,-25-25 0,25 25 16,0 0-16,0 0 15,0-1-15,25 1 16,0 0-16,0-25 0,0 25 16,-1-25-16,26 0 0,-25 0 15,0 0-15,-1 0 0,26 0 0,-25 0 16,25 0-16,-26 0 0,1 0 0,25 0 16,-25 0-16,-1 0 0,1 0 0,0 0 15,0 0-15,0-25 16</inkml:trace>
  <inkml:trace contextRef="#ctx0" brushRef="#br0" timeOffset="-126389.55">28625 14312 0,'0'-49'15,"0"24"1,-25 25-1,0 0 17,0 25-17,25-1 1,-25-24 0,25 25-16,-24 0 0,24 0 15,0 0 1,0 0-1,0-1-15,24-24 0,-24 25 16,25-25-16,-25 25 0,25 0 16,0 0-16,-25-1 15,0 1-15,0 0 32,-25-25-17,0 0-15,25 25 16,-25-25-16,1 0 0,-1 0 0,0 0 15,0 0-15,0 0 0,1-25 0,-1 25 16,0 0-16,0-25 0,0 25 0,1-25 16,-1 25-1,25-24-15,-25 24 0,25-25 16,25 25 31,-25 25-47,25-25 15,-25 24-15,24-24 16,1 25-16,0 0 16,0-25-16,0 25 0,-1-25 0,1 0 15,0 25-15,0-25 0,0 0 0,-1 0 16,1 0-16,25 0 0,-25 0 0,-1 0 16,26 0-16,-25 0 0,24 0 15,-24-25-15,0 25 0,0 0 0,0-25 16,-1 25-16,1-25 0,-25 0 15,25 1-15,-25-1 0,0 0 16,0 0-16,0 0 0,0 1 0,0-1 16,0 0-16,0 0 0,0 0 15,0 50 17,0 0-17,0 0-15,0 0 0,0-1 16,0 1-16,0 0 0,0 0 15,-25 0-15,25-1 0,0 1 16,0 0-16,0 0 16,0 0-1,25-25 1,-25-25-16,25 25 16,-25-25-16,25 25 0,-25-25 0,24 25 15,1-25-15,-25 1 0,25 24 0,-25-25 16,25 0-16,-25 0 0,25 25 0,-25-25 15,0 1-15,25 24 0,-1 0 47,-24 24-47,0 1 0,0 0 16,0 0-16,25-25 0,-25 25 0,0-1 16,25 1-16,-25 0 15,25-25 1,0 0-1,-25-25 1,24 0-16,1 1 16,0-1-16,-25 0 0,25 25 15,-25-25-15,25 0 0,-1 1 16,1 24-16,0 0 16,-25 24-1,0 1-15,25-25 16,-25 25-16,0 0 0,0 0 15,0-1-15,0 1 16</inkml:trace>
  <inkml:trace contextRef="#ctx0" brushRef="#br0" timeOffset="-126233.18">29046 14089 0,'0'0'0,"-25"-25"16,50 25-1</inkml:trace>
  <inkml:trace contextRef="#ctx0" brushRef="#br0" timeOffset="-125404.1">29914 14238 0,'0'0'0,"25"0"0,-25-25 16,0 0 0,-25 25-1,25 25 1,-24-25-16,-1 25 0,25 0 0,-25-25 16,0 24-16,25 1 0,-25 0 15,25 0-15,-24 0 0,24 0 0,0-1 16,0 1-16,0 0 0,0 0 0,0 0 15,24-1-15,-24 1 0,25-25 16,-25 25-16,25-25 0,-25 25 0,25-25 16,0 0-16,-1 0 0,1 0 15,0 0-15,0 0 0,0 0 0,24-25 16,-24 25-16,0-25 0,0 25 0,-1-25 16,1 1-16,0-1 0,0 0 0,0 0 15,0 0-15,-25 1 0,24-26 16,-24 25-16,0-25 0,0 26 0,0-1 15,0-25-15,0 25 0,-24 1 0,-1-1 16,0 0-16,0 0 0,0 25 0,0-25 16,1 25-16,-1 0 0,0 0 0,0 0 15,0 0-15,1 0 0,-1 0 0,25 25 16,-25-25-16,25 25 0,-25-25 0,0 25 16,25 0-16,0-1 15,0 1-15,0 0 0,0 0 0,0 0 16,25-25-16,-25 24 0,25 1 0,0-25 15,-25 25-15,25 0 0,-1 0 16,1 0-16,-25-1 0,25-24 16,-25 25-16,25 0 0,-25 0 15,0 0-15,0-1 0,25 1 16,-25 0-16,0 0 0,0 0 0,0-1 16,0 1-16,0 0 0,0 0 0,0 0 15,0-1-15,-25 1 0,25 0 0,0 0 16,0 0-16,0-1 0,0 26 0,0-25 15,-25 0-15,25-1 0,0 26 0,-25-25 16,25 24-16,-25-24 0,25 0 0,-24 0 16,24 24-16,-25-24 0,25 0 0,-25 0 15,25 0-15,-25 0 0,25-1 0,-25-24 16,25 25-16,0 0 0,-24-25 0,24 25 16,0 0-1,0-50 16,24 0-31</inkml:trace>
  <inkml:trace contextRef="#ctx0" brushRef="#br0" timeOffset="-101104.71">19645 9872 0,'-24'0'63,"-1"0"-63,0 0 15,0 0 1,0 0 0,50 0 62,0 0-63,0 0-15,0 0 0,24 0 16,-24 0-16,25 0 0,-1 0 16,1-25-16,-1 25 0,1 0 0,-25 0 15,24 0-15,1 0 0,-25 0 0,0 25 16,-1-25-16,1 0 0,0 0 0,0 25 15,-50-25 48,0-25-63,0 25 16,1 0-16,-26 0 0,25 0 15,0 0-15,-24 0 0,24 0 0,-25 0 16,26 0-16,-26 0 0,25-25 0,-24 25 15,24 0-15,-25 0 0,25 0 0,1 0 16,-1 0-16,0 0 0,0 0 0,25 25 16,25-25-1,0 0 1,0 0-16,-1 0 0,26 0 0,-25 0 16,24 0-16,1 0 0,0 0 0,-1 0 15,-24 0-15,25 0 0,-1 0 0,-24 0 16,25 0-16,-26 0 0,1 0 15,0 0-15,-50 0 32,0 0-32,1 0 0,-26 0 15,25 0-15,0 0 0,-24 0 0,24 0 16,0 0-16,0 0 0,1-25 0,-1 25 16,0 0-16,0 0 0,0 0 15,50 0 16,0 0-15,0 0-16,0 0 0,-1 0 0,26 0 16,-25 0-16,24 0 0,-24 0 15,25 0-15,-25 0 0,-1 0 0,1 0 16,0 0-16,0 0 0,-50 0 16,0 0-1,0 0-15,1 0 0,-26 25 0,0-25 16,-24 0-16,24 0 0,1 0 0,-26 0 15,26 0-15,-1 0 0,1 0 0,-1 0 16,0 0-16,25 0 0,1 0 0,-1 0 16,0 0-16,50 0 15,0 0 1,24 0-16,-24 0 0,25 0 0,-1 0 16,-24 0-16,25 0 0,-1 0 15,1 0-15,0 0 0,-1 0 0,1 0 16,-25 0-16,-1 0 0,1 0 0,0 0 15,0 0-15,-50 0 16,0 0 0,0 0-16,1 0 0,-26 0 0,25 0 15,-24 0-15,24 0 0,0 0 0,-25 0 16,26 0-16,-1 0 0,0 0 16,0 0-16,50 0 31,0 0-31,0 0 15,-1 0-15,1 0 0,25 0 16,-25 0-16,-1 0 0,26 0 0,-25-25 16,0 25-16,-1 0 0,1 0 0,0 0 15,0 0-15,-50 0 32,0 0-32,0 0 0,1 0 0,-26 0 15,25 0-15,-24 0 0,24 0 0,0 0 16,0 0-16,0 0 0,1 0 0,-1 0 15,0 0-15,50 0 32,0 0-32,-1 0 15,1 0-15,0 25 0,0-25 16</inkml:trace>
  <inkml:trace contextRef="#ctx0" brushRef="#br0" timeOffset="-98473.18">16073 15751 0,'0'-25'15,"-24"25"-15,24 25 125,0 0-109,-25-25-16,25 25 0,-25-1 16,25 1-16,0 0 0,-25 25 0,25-26 15,0 1-15,0 0 0,0 25 16,0-26-16,0 1 0,0 0 0,0 0 0,0 0 15,0-1-15,25-24 16,0 0-16,0 0 16,-1-24-16,1-1 15,-25 0-15,25 0 0,0 25 16,-25-25-16,0 1 0,25 24 0,-25-25 16,0 0-16,0 0 15,0 50 32,24 0-31,1 0-16,0-1 15,0-24-15,-25 25 0,25 0 16,-1-25-16,1 25 0,0-25 0,0 0 16,0 0-16,0 0 0,-1 0 15,1 0-15,-25-25 16,25 0-16,-25 0 0,0 1 15,0-1-15,-25 0 0,0 0 16,1 0-16,24 1 0,-25-1 0,0 25 16,25-25-16,-25 25 0,0 0 15,25-25-15,-25 25 0</inkml:trace>
  <inkml:trace contextRef="#ctx0" brushRef="#br0" timeOffset="-98084.2">16694 15652 0,'0'0'0,"0"-25"0,24-99 31,-24 149 0,0 0-31,0-1 0,0 1 16,0 0-16,0 25 0,0-1 0,0-24 0,0 25 15,0-1-15,0-24 0,0 25 0,0-26 16,0 26-16,0-25 0,0 0 16,25-1-16,-25 1 0,0 0 15,25-25 1,-25-25-16,0 0 16,25 1-16,-25-1 0,25 0 0,-25-25 15,24 26-15,-24-1 0,25 0 0,-25 0 16,25 0-16,-25 1 0,25 24 0,0 0 31,-25 24-31,24-24 16,-24 25-16,25 0 0,0 0 15,-25 0-15,25-25 0,-25 24 16,25 1-16,-1 0 0,1 0 16</inkml:trace>
  <inkml:trace contextRef="#ctx0" brushRef="#br0" timeOffset="-97085.33">17264 15999 0,'0'0'0,"25"-50"31,0 50-15,-1-24 0,1 24-1,0-25-15,0 25 16,-25-25-16,25 25 15,-25-25-15,0 0 16,0 1-16,-25-1 16,0 0-16,0 25 15,0 0-15,25 25 16,-24-25-16,24 25 0,-25-25 0,25 24 16,-25 1-16,25 0 0,-25 0 0,25 0 15,0-1-15,0 1 0,0 0 16,0 0-16,25 0 0,-25-1 0,0 1 15,25-25-15,-25 25 0,25-25 0,-1 0 16,-24 25-16,25-25 0,0 0 0,0 0 16,-25-25-16,25 25 0,-1-25 0,1 25 15,0-25-15,0 25 0,0-24 0,-25-1 16,25 0-16,-1 0 0,1 0 0,0 1 16,0 24-16,-25-25 0,25 0 0,-1 0 15,-24 0-15,25 1 16,-25-1-16,0 0 0,0 0 15,0 50 32,-25-25-31,25 25-16,0 0 0,0-1 16,0 1-16,0 0 0,0 0 15,0 0-15,25-1 16,0-24-1,-25 25-15,25-25 16,-25 25 15,0 0-15,0 0 0,0-1-16,0 1 15,0 0-15,0 0 16,0 0-16,0-1 15,0 1-15,0 0 16,25-25-16,-1 0 16,1 0-1,0-25-15,0 0 16,0 25-16,-1-24 0,26-1 0,-25 0 16,0 0-16,-1 0 0,1 25 0,0-24 15,-25-1-15,25 0 0,0 0 16,-25 0-16,0 1 0,24 24 0,-24-25 15,0 0 1,-24 25 15,-1 0-15,25 25-16,-25 0 0,0-1 16,0 1-16,25 0 15,-24 0-15,24 0 16,0-1-16,24 1 0,1 0 15,0 0-15,0-25 16,0 0-16,-1 0 0,1 0 0,0 0 16,0 0-16,24 0 0,-24 0 15,0 0-15,0-25 0,0 25 0,-1 0 16,-24-25-16,25 25 0</inkml:trace>
  <inkml:trace contextRef="#ctx0" brushRef="#br0" timeOffset="-96105.18">19695 15726 0,'0'0'0,"-25"-25"15,25 1-15,-25 24 16,1 0 0,24 24-1,-25 1-15,25 0 16,-25 0-16,25 0 0,0-1 16,0 1-16,0 0 15,0 0-15,0 0 0,0-1 0,25 1 16,-25 0-16,25-25 0,-25 25 0,24 0 15,-24-1-15,25-24 0,0 25 0,0-25 16,0 0-16,-1 0 0,1 0 0,0 0 16,0-25-16,24 25 0,1-24 0,-25-1 15,24 0-15,1 0 0,-25 0 0,24 1 16,-24-1-16,0-25 0,0 25 0,0 1 16,-25-26-16,0 25 0,24-24 15,-24 24-15,0-25 0,-24 1 0,-1 24 16,25-25-16,-25 25 0,0 1 0,0-1 0,-24 0 15,24 0-15,0 25 0,-24 0 0,24 0 16,0 0-16,0 0 0,-24 25 16,24-25-16,0 25 0,0 0 0,0-1 15,1 1-15,-1 25 0,0-25 0,25-1 16,0 26-16,0-25 0,0 0 0,0 24 16,0-24-16,25 0 0,0-25 0,-1 25 15,-24-1-15,50-24 0,-25 25 0,0-25 16,-1 0-16,26 0 0,-25 0 0,24 0 15,-24-25-15,25 25 0,-25 0 0,24-24 16,-24 24-16,0 0 0,0-25 16,-1 25-16,1 0 0,0 0 15</inkml:trace>
  <inkml:trace contextRef="#ctx0" brushRef="#br0" timeOffset="-93052.91">21183 15875 0,'0'-25'15,"25"0"-15,-25 1 16,-25 24 15,0 0-15,1 0-1,-1 0 1,0 24-16,0-24 16,25 25-16,-25-25 0,1 25 15,24 0-15,-25 0 0,25-1 16,0 1-16,0 0 16,0 0-16,0 0 0,25-1 0,-1 1 15,-24 0-15,25-25 0,0 25 16,0-25-16,0 25 0,-1-25 0,26 0 15,-25 0-15,0 0 0,24 0 0,1-25 16,-25 25-16,24-25 0,-24 0 16,25 0-16,-26 1 0,1-1 0,0 0 15,0 25-15,0-25 0,-25 0 0,24 1 16,-24-1-16,0 0 0,25 25 0,-25-25 16,0 0-16,0 1 0,-25 24 15,1 0 1,-1 24-1,25 1 1,0 0-16,-25-25 0,25 25 0,0 0 16,0-1-16,25-24 0,-25 25 15,25 0-15,-1 0 0,1-25 16,-25 25-16,25-25 0,0 0 16,0 0-1,0-25-15,-1 0 16,1 0-16,-25 0 15,0 1-15,25 24 0,-25-25 16,0 0-16,0 0 0,-25 25 16,25-25-16,-25 25 0,25-24 0,-24 24 15,-1 0-15,0 0 16,0 0-16,25 24 0,-25-24 0,0 25 0,1 0 16,-1 0-16,25 0 15,0-1-15,0 1 16,25 0-16,-1-25 0,1 0 15,0 0-15,0 0 16,0 0-16,0 0 0,-1 0 16,1-25-16,0 25 15,-25-25-15,25 25 0,-25-24 16,25 24-16,-1-25 16,1 0-1,0 25-15,-25-25 0,25 25 16,-25-25-16,25 1 15,-25-1-15,24 25 0,-24-25 16,25 25-16,-25-25 16,0 50 77,0 0-93,0 0 16,0-1-16,0 1 16,0 0-1,25-25-15,-25 25 16,25-25-16,-25 25 0,25-25 16,-1 24-1,1 1 16,-25 0-15,0 0 0,0 0-1,-25-25-15,25 24 16,0 1 0,25-25-1,-25-25 1,25 25-16,-25-24 0,25 24 0,0-25 15,-1 0-15,1 0 0,0 0 16,0 1-16,0-1 0,-1 0 0,1 0 16,0-24-16,-25 24 0,25 25 0,-25-25 15,0 0-15,0 0 0,-25 25 16,0 0 0,0 0-1,25 25 1,-24-25-16,24 25 0,0 0 15,0 0 1,24-25-16,-24 24 0,25 1 16,0-25-16,-25 25 15,25-25-15,0 25 0,-1-25 16,-24 25-16,25-25 16,-25 24-16,25-24 15,-25 25-15,0 0 47,0 0-31,0 0-1,0-1 1,0 1 0,25-25 30,-25-25-46,25 25 0,-1 0 0,-24-24 16,25 24-16,0-25 0,0 25 0,0-25 16,-25 0-16,25 25 0,-1-25 0,1 1 15,0-1-15,-25 0 0,25 0 0,0 0 16,-25 1-16,24-1 0,1 0 16,-25 0-16,0 0 15,-25 25 1,1 0-16,24 25 15,-25-25-15,25 25 0,-25-25 16,25 25-16,-25-25 0,25 25 0,-25-1 16,25 1-16,0 0 15,0 0-15,25 0 16,0-1-16,0 1 16,0-25-16,-1 0 15,1 0-15,0 0 0,0 0 16,0 0-16,-1 0 0,26-25 0,-25 25 15,0-24-15,24 24 0,-24-25 0,0 25 16,0-25-16,-1 0 0,1 0 16,-25 1-16,25 24 0,-25-25 15,0 0-15,0 0 0,-25 0 16,25 1-16,-25 24 0,25-25 0,-24 25 16,-1 0-16,0 0 15,25 25 1,-25-1-16,25 1 15,0 0-15,25 0 0,-25 0 16,25-1-16,-25 1 16,25-25-16,-25 25 0,24-25 15,-24 25-15,25-25 0,-25 25 16,25-25-16,-25 24 16,25-24-1,-25 25-15,0 0 31,-25 0 1,0-25-32,0 25 15,1-25-15,48 0 63,1-25-63,0 25 15,0-25-15,0 25 0,-1-25 16,26 25-16,-25-25 0,0 1 16,-1-1-16,26 0 0,-25 0 0,0 0 15,-1 1-15,1-1 0,-25 0 0,25 25 16,-25-25-16,25 25 0,-25-25 0,0 1 16,-25 48 15,25 1-31,-25-25 15,25 25-15,0 0 0,0 0 0,0-1 16,0 1-16,0 0 0,0 25 0,0-26 16,0 26-16,0 0 0,0-26 15,0 26-15,0 0 0,0-1 0,-25 1 16,25-1-16,0 1 0,0 0 0,0-1 16,0-24-16,0 25 0,0-25 0,0-1 15,0 26-15,-24-25 0,24 0 0,0-1 16</inkml:trace>
  <inkml:trace contextRef="#ctx0" brushRef="#br0" timeOffset="-92651.04">23738 15925 0,'0'0'16,"0"-100"-1,0 76-15,0-1 16,25 25-16,0-25 16,-1 25-1,1 0 1,0 0-16,0 0 15,0 0-15,-25 25 0,25-25 16,-1 25-16,1-25 0,-25 24 16,25-24-16,-25 25 0,25 0 0,-25 0 15,0 0-15,25-25 0,-25 24 16,0 1-16,0 0 0,-25 0 16,25 0-16,-25-25 0,0 24 0,0 1 15,1 0-15,-1-25 16,0 0-16,0 0 0,0 0 15</inkml:trace>
  <inkml:trace contextRef="#ctx0" brushRef="#br0" timeOffset="-92113.18">24234 15776 0,'0'0'0,"75"-50"16,-75 25-1,-25 25 1,0 0 0,0 25-16,0 0 0,1-25 15,-1 25-15,25 0 0,-25-1 0,0 1 16,25 0-16,0 0 0,0 0 16,0-1-16,0 1 15,25-25-15,-25 25 16,25-25-16,0-25 15,-1 0 1,1 1-16,0-1 0,0 0 16,0 25-16,-25-25 0,24 0 15,1 1-15,0 24 0,0 0 16,-25-25-16,25 25 0,-1 0 16,-24 25-16,25-25 0,-25 24 15,0 1-15,25 0 0,-25 0 16,0 0-16,0-1 15,0 1-15,0 0 16,0 0 0,25-25-16,-25-25 15,0 0-15,25 0 0,-1-24 16,1 24-16,-25 0 0,25 0 16,0 1-16,0-26 0,-1 25 0,-24 0 15,25 25-15,0-24 0,0 24 16,0 0-16,-25 24 15,0 1-15,0 0 0,0 0 16,0 0-16,0-1 0,0 1 16,-25 0-16,25 0 0,0 0 15</inkml:trace>
  <inkml:trace contextRef="#ctx0" brushRef="#br0" timeOffset="-91564.38">25375 15850 0,'0'0'15,"0"-25"-15,-25 1 16,1-1-16,-1 25 16,25-25-16,-25 25 0,0 0 15,0 0-15,1 0 0,-1 0 16,0 0-16,0 0 0,0 0 0,1 0 16,-1 25-16,0 0 15,0-25-15,0 24 0,1 1 0,24 0 16,0 0-16,-25-25 15,25 25-15,0-1 0,25 1 16,-1-25-16,-24 25 0,25-25 0,0 0 16,0 0-16,0 0 0,-1 0 0,1 0 15,0 0-15,0 0 0,24-25 0,-24 25 16,0-25-16,0 1 0,0-1 16,-1 0-16,1 0 0,-25-24 0,25 24 15,0-25-15,-25 25 0,0 1 0,0-26 16,0 25-16,0-24 0,0 24 0,0 0 15,0 0-15,-25 25 16,25 25 0,0 0-16,-25 0 0,25-1 15,0 1-15,0 25 0,0-25 0,0 24 16,0-24-16,0 0 0,0 24 0,25-24 16,-25 25-16,25-25 0,-25-1 0,25 1 15,-25 0-15,24 0 0</inkml:trace>
  <inkml:trace contextRef="#ctx0" brushRef="#br0" timeOffset="-91213.18">25747 15726 0,'0'0'0,"50"-49"16,-50 24-1,-25 25 16,25 25-31,-25-1 16,25 1 0,0 0-16,0 0 15,0 0-15,0-1 16,25-24-16,-25 25 0,25-25 16,-25 25-16,25 0 15,-1 0-15,-24-1 0,25 1 16,-25 0-16,25-25 15,-25 25-15,0 0 0,0-1 16,-25-24-16,0 0 16,25 25-16,-24-25 0,-1 0 0,0 0 15,0 0-15,0 0 0,1 0 0,-1-25 16,0 25-16,0-24 0,25-1 16</inkml:trace>
  <inkml:trace contextRef="#ctx0" brushRef="#br0" timeOffset="-90869.11">26888 15453 0,'0'0'0,"25"0"16,-25 25 15,0 0-31,0 0 0,0 0 0,-25-1 16,25 1-16,0 25 0,0-25 0,0 24 15,0-24-15,0 25 0,0-26 0,0 26 16,0-25-16,25 24 0,-25-24 0,0 0 16,0 0-16,0 0 0,0-1 0,0 1 15</inkml:trace>
  <inkml:trace contextRef="#ctx0" brushRef="#br0" timeOffset="-90464.21">26591 15825 0,'0'0'0,"0"-24"16,24 24-16,1 0 15,0 0-15,0 0 16,0 0-16,24 0 0,-24 0 0,25 0 16,-26 0-16,26 0 0,0 0 0,-1 0 15,-24 0-15,25 0 0,-25 0 0,24 0 16,-24 0-16,0 0 0,-25-25 15,-25 25 1,0 0 0,0 0-16,1 0 15,24 25-15,-25-25 0,25 24 16,0 1-16,0 0 16,25-25-16,-25 25 0,24 0 0,1-25 15,-25 24-15,25-24 0,0 25 0,0-25 16,-1 0-16,1 25 0,0-25 0,0 0 15,0 0-15,-1-25 0,1 25 16,-25-25-16,0 1 16,0-1-16,-25 25 0,25-25 15,-24 25-15,-1-25 0,0 25 0,25-25 16,-25 25-16,0-24 0,1 24 16</inkml:trace>
  <inkml:trace contextRef="#ctx0" brushRef="#br0" timeOffset="-89813.18">28302 15553 0,'0'0'15,"50"-25"1,-25 25-16,-1-25 16,1 25-16,0 0 15,0 0-15,0 25 16,-1-25-16,1 25 0,0-25 15,0 24-15,0-24 0,-25 25 16,24-25-16,-24 25 0,0 0 0,0 0 16,0-1-16,0 1 15,-24 0-15,24 0 0,-25-25 16,0 25-16,0-1 0,0 1 16,1 0-16,-1-25 0,25 25 0,-25-25 15,0 25-15,0-25 0,1 0 0,24 24 16,-25-24-16,0 25 0,0-25 0,0 25 15,1-25-15,-1 25 16,0-25-16,0 0 16,50 0 31,0 0-32,0 0 1,-1 0-1,1 0-15,0 0 16,0 0-16,0 0 0,-1-25 0,1 25 16,0 0-16,25 0 0,-26 0 0,1 0 15,0 0-15,0 0 0,0 0 0,24 25 16,-24-25-16,0 0 0,0 0 16,-1 25-16,1-25 0,0 0 0,0 0 15,0 0-15</inkml:trace>
  <inkml:trace contextRef="#ctx0" brushRef="#br0" timeOffset="-89337.39">29121 15577 0,'25'-74'31,"-25"49"-31,0 50 63,-25 0-63,25 0 16,-25-1-16,25 1 0,0 0 0,-25 0 15,25 0-15,0-1 0,-25 1 0,25 0 16,0 0-16,0 0 0,0-1 0,0 1 15,0 0-15,0 0 0,0 0 0,25-1 16,-25 1-16,25 0 16,-25 0-16,25-25 0,-25 25 15,25-25-15,-1 0 16,1 0-16,0 0 0,0 0 16</inkml:trace>
  <inkml:trace contextRef="#ctx0" brushRef="#br0" timeOffset="-89144.72">28848 15701 0,'0'0'0,"-25"0"0,50 25 15,0-25 1,-1 0-16,1 0 0,25 0 15,-25 0-15,-1 0 0,26 0 0,-25 0 16,25 0-16</inkml:trace>
  <inkml:trace contextRef="#ctx0" brushRef="#br0" timeOffset="-87768.7">18703 17413 0,'0'25'47,"25"-25"-16,-25 24-31,24 1 31,-24 0-15,0 0-1,0 0-15,0 0 16,25-25-16,-25 24 16,25 1-1,0-25 1,-25 25-16,25-25 31,-1-25-15,1 0-1,0 1 1,-25-1-16,25 25 0,-25-25 16,0 0-16,25 25 0,-25-25 15,0 50 16,0 0-15,0 0-16,0 0 16,0-1-16,0 1 0,24-25 15,-24 25-15,0 0 0,25-25 0,-25 25 16,25-1 0,0-24-16,0 0 15,-1 0 1,1-24-16,0-1 15,0 0-15,-25 0 0,25 25 16,-25-25-16,0 1 0,24 24 0,-24-25 16,0 0-16,25 25 15,0 25 17,-25 0-17,25-25-15,0 24 16,-25 1-16,24-25 0,-24 25 15,25-25-15,-25 25 16,25-25-16</inkml:trace>
  <inkml:trace contextRef="#ctx0" brushRef="#br0" timeOffset="-87607.95">18976 17264 0,'0'0'0,"-75"-25"32,50 25-32,25 25 15</inkml:trace>
  <inkml:trace contextRef="#ctx0" brushRef="#br0" timeOffset="-86651.97">20935 17462 0,'25'0'16,"0"0"0,0 0-1,-1 0-15,1 0 16,0 0-16,25 0 0,-26-24 16,1 24-16,0-25 0,0 25 0,0-25 15,-1 25-15,1-25 0,0 0 16,-25 1-16,25 24 0,-25-25 0,0 0 15,0 0-15,-25 25 16,0-25-16,0 25 16,1 0-16,-1 0 0,0 25 15,0-25-15,0 25 0,1-25 0,-1 25 16,0 0-16,0-1 0,0 1 16,25 0-16,0 0 0,-24 0 0,24-1 15,0 1-15,0 0 0,24 0 0,-24 0 16,25-25-16,0 25 0,0-25 0,0 24 15,-1-24-15,1 0 0,0 0 0,25 0 16,-1 0-16,1-24 0,-1 24 0,1-25 16,0 0-16,24 25 0,-24-25 0,-1 0 15,-24 0-15,25 25 0,-25-24 0,24-1 16,-24 0-16,0 0 0,-25 0 16,25 1-16,-25-1 15,0 0-15,-25 0 0,0 25 16,0 0-16,0-25 0,1 25 15,-1 0-15,0 0 0,0 25 0,0 0 16,0-25-16,1 25 0,-1 0 0,0-1 16,25 1-16,0 0 0,0 0 15,0 0-15,0-1 16,25-24-16,0 25 0,-1-25 0,1 0 16,0 0-16,0 0 0,0-25 15,0 25-15,-1 0 0,1 0 0,0 0 16,-25-24-16,25 24 0,0 0 15,-25 24 17,-25 1-17,25 25-15,0-25 0,-25 0 16,25 24-16,0-24 0,0 25 0,0-1 16,0-24-16,0 25 0,0-1 0,0 1 15,0-25-15,0 24 0,0-24 0,0 25 16,0-26-16,0 1 0,0 0 0,0 0 15,25 0-15</inkml:trace>
  <inkml:trace contextRef="#ctx0" brushRef="#br0" timeOffset="-86447.89">21605 17785 0,'-25'0'16,"0"0"0,50 0-1,0 0-15,0 0 16,-1 25-16,26-25 0,-25 0 0,25 0 16,-26 0-16,26-25 0,0 25 15</inkml:trace>
  <inkml:trace contextRef="#ctx0" brushRef="#br0" timeOffset="-86244.69">22374 17587 0,'0'0'0,"0"24"63</inkml:trace>
  <inkml:trace contextRef="#ctx0" brushRef="#br0" timeOffset="-85417.39">23614 17140 0,'0'0'0,"25"0"31,-25 25 126,0 0-142,0-1-15,0 1 0,0 0 16,0 0-16,0 0 0,0-1 0,0 26 16,0-25-16,0 0 0,0-1 15,0 1-15,0 0 0,0 0 0,0 0 16,0 0-16,0-1 0</inkml:trace>
  <inkml:trace contextRef="#ctx0" brushRef="#br0" timeOffset="-84921.03">23788 16842 0,'0'0'0,"0"-24"0,-25 24 0,0 0 16,0 0-16,0 0 0,-24 0 15,24 0-15,0 0 0,0 24 0,1 1 16,-1 0-16,-25 0 0,25 0 0,1-1 15,-26 1-15,25 25 0,0-1 0,1-24 16,-1 25-16,0-1 0,0 1 16,0-25-16,25 24 0,0 1 0,-24-25 0,24 24 15,0-24-15,0 0 0,0 25 16,24-25-16,-24-1 0,25 1 0,0 0 16,0-25-16,0 25 0,24 0 0,-24-25 15,25 24-15,-1-24 0,-24 0 0,25 0 16,-1 0-16,26 0 0,-26 0 0,1-24 15,-1 24-15,1-25 0,0 0 0,-1 0 16,1 0-16,0 1 0,-26-1 0,26-25 16,-25 25-16,-25 0 0,25-24 0,-25-1 15,0 25-15,0-24 0,-25-1 0,0 25 16,0-24-16,0-1 0,1 25 0,-26 1 16,0-1-16,26 0 0,-26 0 15,0 25-15,1 0 0,24 0 0,-25 0 16,25 0-16,-24 25 0,24 0 0</inkml:trace>
  <inkml:trace contextRef="#ctx0" brushRef="#br0" timeOffset="-83333.31">28947 9203 0,'0'0'0,"-50"-25"16,26 25 0,-1 0-16,0 0 0,0 0 15,0 0-15,1 0 16,-1 0-16,50 0 94,-1 0-94,1 0 0,0 0 15,25 0-15,-1 0 0,1 0 0,-1-25 16,1 25-16,25 0 0,-26-25 16,26 25-16,-1 0 0,0-25 0,1 25 15,-26 0-15,26 0 0,-26-24 0,26 24 16,-26 0-16,1 0 0,-25 0 0,24 0 15,1 0-15,-25 0 0,0 0 0,24-25 16,-24 25-16,0 0 0,0 0 0,-1 0 16,1 0-16,0 0 0,0 0 15,0 0 1,-25 25 0</inkml:trace>
  <inkml:trace contextRef="#ctx0" brushRef="#br0" timeOffset="-82984.48">30931 8855 0,'25'-25'15,"-25"1"1,25 24 0,-25 24-1,-25-24-15,25 25 16,-25-25-16,25 25 0,0 0 15,0 0-15,0-1 0,0 1 16,0 0-16,0 0 0,0 0 16,0 0-16,0-1 0,0 1 15,25 0-15</inkml:trace>
  <inkml:trace contextRef="#ctx0" brushRef="#br0" timeOffset="-82476.92">31105 8458 0,'0'0'0,"-99"-49"16,74 49-16,0 0 0,-24 0 0,24 0 15,0 0-15,0 0 0,-24 0 16,24 0-16,0 25 0,-25-1 0,1 1 16,24 0-16,-25 0 0,1 0 0,-1 24 15,25-24-15,-24 25 0,24-1 0,-25-24 16,26 25-16,24-1 0,-25 1 0,25-25 16,0 24-16,0 1 0,25 0 0,-1-26 15,1 26-15,0-25 0,25 24 0,-26-24 16,26 0-16,-25 25 0,24-26 0,1 1 15,0-25-15,-1 25 0,26-25 16,-26 25-16,1-25 0,24 0 0,-24-25 16,-1 0-16,1 25 0,0-25 0,-1 1 15,-24-1-15,25-25 0,-25 25 0,-1-24 16,1 24-16,0-25 0,0 26 0,-25-26 16,0 0-16,0 1 0,0-1 0,0 25 15,-25-24-15,0-1 0,0 25 0,-24 0 16,24-24-16,-25 24 0,1 25 0,24-25 15,-25 0-15,1 25 0,-1 0 0,25 0 16,-24 0-16,-1 0 0,25 0 0,-24 25 16,24 0-16,-25 0 0,25-25 0,1 25 15,-1-1-15,0 1 0,0 0 0,0 0 16</inkml:trace>
  <inkml:trace contextRef="#ctx0" brushRef="#br0" timeOffset="-59553.18">744 13742 0,'0'-25'16,"-25"25"0,25-25-16,-24 25 93,24 25-61,0 0-17,0 0 1,0-1-16,0 1 16,0 0-16,0 0 15,0 0-15,0-1 0,0 1 16,0 0-16,0 0 0,24-25 15,-24 25-15,25-1 0,0 1 16,0-25-16,-25 25 0,25-25 16,-1 0-16,1-25 15,0 25-15,-25-25 0,25 25 0,-25-24 16,25 24-16,-25-25 0,24 0 0,1 0 16,-25 0-16,25 1 0,-25-1 15,0-25 1,0 75 46,25-25-62,-25 25 16,25-25-16,-1 0 0,-24 25 0,25-25 16,0 0-16,0 24 0,0-24 15,-1 0-15,-24 25 0,25-25 0,0 0 16,0 0-16,0 0 15,-25-25-15,24 25 0,-24-24 16,0-1-16,0 0 16,0 0-16,-24 25 0,24-25 15,-25 1-15,25-1 0,-25 25 16,25-25-16,-25 0 0</inkml:trace>
  <inkml:trace contextRef="#ctx0" brushRef="#br0" timeOffset="-59170.9">1513 13543 0,'50'-49'15,"-100"98"-15,100-148 0,-26 74 0,-24 1 0,0-1 16,0 0-16,0 0 0,0 0 0,-24 1 16,-1 24-1,25 24-15,0 1 16,-25-25-16,25 25 0,0 25 0,0-26 15,-25 1-15,25 25 0,0-1 0,0-24 16,0 25-16,0-25 0,0 24 0,25-24 16,-25 25-16,0-26 0,25 1 0,-25 0 15,25 0-15,-25 0 0,0-1 0,0 1 16,24-25-16,-24 25 0,25-25 16,-25-25-1,0 0-15,0 1 16,25-1-16,-25 0 0,0 0 0,25 0 15,-25 1-15,25-1 0,-25 0 16,25 0-16,-1 25 16,1 0-16,0 0 15,-25 25-15,0 0 0,25-25 16,-25 25-16,0-1 0,25-24 0,-25 25 16,0 0-16,24-25 0,-24 25 0,0 0 15,25-25-15,-25 24 0,25-24 0,-25 25 16,25-25-16</inkml:trace>
  <inkml:trace contextRef="#ctx0" brushRef="#br0" timeOffset="-58252.16">2034 13866 0,'50'-25'31,"-26"0"0,1 25-15,-25-25-16,25 25 15,-25-24-15,25 24 16,-25-25-16,0 0 16,0 0-16,-25 25 15,0-25-15,0 25 16,1 0-16,-1 25 16,0 0-1,25 0-15,-25 0 0,25-1 16,0 1-16,0 0 0,0 0 0,0 0 15,0-1-15,25 1 0,-25 0 16,25-25-16,0 25 16,-1-25-16,1 0 0,0 0 15,0-25-15,0 0 0,-1 0 16,1 1-16,0-1 0,0 0 0,0 0 16,-1-24-16,1 24 0,0 0 0,0-25 15,-25 26-15,25-1 0,-25-25 0,0 25 16,0 1-16,0-1 0,0 0 15,-25 25 1,0 25 0,25 0-16,-25-1 15,25 1-15,0 0 0,0 0 16,0 0-16,0-1 16,25 1-16,0-25 0,-25 25 15,25-25-15,-1 25 0,1-25 16,0 25-16,0-25 15,-25 24 1,25-24-16,-25 25 0,24 0 16,-24 0-1,0 0 1,0-1-16,0 1 16,0 0-1,0 0-15,0 0 16,25-1-1,0-24 1,-25 25-16,25-25 16,-25-25-16,25 25 0,-25-24 15,25 24-15,-1-25 0,1 0 0,-25 0 16,25 0-16,0 1 0,0-1 0,-25 0 16,24 0-16,-24-24 0,25 24 15,0 0-15,-25 0 0,0 0 0,0 1 16,25-1-16,-25 0 0,0 0 15,-25 25-15,0 0 16,25 25-16,-25-25 0,25 25 16,-24 0-16,-1-25 0,25 24 0,-25 1 15,25 0-15,-25 0 0,25 0 0,0-1 16,0 1-16,25-25 0,0 25 16,0 0-16,-1 0 0,1-25 15,0 0-15,25 24 0,-26-24 0,1 0 16,25 0-16,-25 0 0,-1 0 0,1-24 15,25 24-15,-25 0 0,-1-25 16,1 25-16,-25-25 0,25 25 16,-25-25-16</inkml:trace>
  <inkml:trace contextRef="#ctx0" brushRef="#br0" timeOffset="-57188.68">3026 15131 0,'0'0'0,"0"-25"0,-25 0 0,1 0 0,-1 25 16,25-24-16,-25 24 0,0-25 0,0 25 15,1-25-15,-1 25 16,25-25-16,-25 25 0,0 0 16,25-25-16,-25 25 0,1 0 15,-1 0-15,0 0 16,25 25-16,-25-25 0,0 25 0,0-25 16,1 25-16,-1 0 0,0-1 15,0 1-15,25 0 0,-25 25 0,25-26 16,-24 1-16,24 25 0,0-25 0,-25-1 15,25 1-15,0 25 0,0-25 0,25 0 16,-25-1-16,24 1 0,1-25 16,0 25-16,-25 0 0,25-25 0,24 0 15,-24 0-15,0 0 0,25 0 0,-25 0 16,-1-25-16,26 25 0,0-25 0,-26 0 16,26 1-16,-25-1 0,0-25 0,24 25 15,-24-24-15,0 24 0,-25-25 0,25 1 16,-25 24-16,0-25 0,0 1 0,0 24 15,-25-25-15,0 1 0,0 24 0,0-25 16,1 1-16,-1 24 0,0 0 0,-25-25 16,26 26-16,-26-1 0,25 25 0,0-25 15,-24 25-15,24 0 0,0 0 0,0 25 16,0-25-16,1 25 0,-1-1 0,0 1 16,25 0-16,-25 0 0,25 24 15,0-24-15,0 25 0,0-25 0,0 24 16,25-24-16,0 25 0,0-26 0,-25 1 15,24 0-15,26 0 0,-25 0 0,0-1 16,24-24-16,-24 25 0,0-25 0,25 0 16,-26 0-16,1 0 0,0 25 0,0-25 15,0 0-15,-1 25 0,1-25 0,0 25 16,0-1-16,0 1 0,-25 0 16,0 0-16,24 0 0,-24 0 0,0-1 15,0 1-15,0 25 0,25-25 16,-25-1-16,0 1 0,0 0 0,0 0 0,0 0 15,0 24-15,25-24 0,-25 0 16,0 0-16,25-1 0,-25 1 0,0 0 16,25 0-16,-25 0 0,0-1 0,0 1 15,0 0-15,0 0 0,0 0 0,0-1 16,0 1-16,0 0 0,0 0 0,0 0 16,0-1-16</inkml:trace>
  <inkml:trace contextRef="#ctx0" brushRef="#br0" timeOffset="-56697.68">3597 15180 0,'0'0'0,"-25"0"16,0 0-1,50 0 1,0 0-1,-25-24-15,24 24 0,1 0 0,0-25 16,0 25-16,0-25 0,0 25 16,-1-25-16,1 25 0,0-25 15,0 25-15,0 0 0,-1 0 16,1 0 0</inkml:trace>
  <inkml:trace contextRef="#ctx0" brushRef="#br0" timeOffset="-56501.02">3646 15304 0,'0'0'0,"-25"50"32,50-50-17,-25-25 1,25 25-16,0 0 0,0-25 0,0 25 15,-1-24-15,1 24 0,0 0 16,0-25-16,0 25 0,-1 0 0,1-25 16,0 25-16</inkml:trace>
  <inkml:trace contextRef="#ctx0" brushRef="#br0" timeOffset="-55720.01">4738 14808 0,'0'0'0,"0"-124"15,0 100-15,0-1 0,0 0 16,-25 0-16,25 0 15,0 50 17,-25-25-32,25 25 0,0 0 15,0 0-15,0-1 0,0 1 16,0 0-16,0 0 0,0 0 0,0-1 16,0 1-16,0 0 0,0 0 0,25 0 15,-25-1-15,0 1 0,25 0 0,-25 0 16,0 24-16,24-24 0,-24 0 0,0 25 15,25-26-15,-25 1 0,0 0 16,25 0-16,-25 24 0,25-49 0,-25 25 16,25 0-16,0 0 0,-1-25 15,1 0-15,0 0 0,0 0 16,0-25-16</inkml:trace>
  <inkml:trace contextRef="#ctx0" brushRef="#br0" timeOffset="-55520.39">4713 15056 0,'0'0'0,"-75"0"16,51 0-16,-1 25 16,0-25-16,50 0 31,0 0-31,-1-25 0,1 25 15,25 0-15,-25-24 0,24-1 0,1 25 16,-25-25-16</inkml:trace>
  <inkml:trace contextRef="#ctx0" brushRef="#br0" timeOffset="-54577.03">5358 15007 0,'0'0'0,"-25"-25"16,0 0-16,0 25 15,1 0 1,-1 0-1,0 0-15,25 25 16,-25-25-16,0 0 0,25 25 0,-24-25 16,-1 25-16,0-1 15,25 1-15,-25 0 0,25 0 0,0 0 16,-25-1-16,25 1 0,0 0 0,0 0 16,0 0-16,0-1 0,0 1 15,0 0-15,25-25 0,-25 25 16,25-25-16,0 0 15,0 0-15,-25-25 16,24 25-16,-24-25 0,25 0 0,0 1 16,-25-1-16,0 0 15,25 0-15,-25 0 0,25 1 16,-25-1-16,0 0 0,0 50 62,24-25-62,1 25 16,0-1-16,0-24 16,-25 25-16,25-25 0,-25 25 15,24-25-15,1 0 16,0 0 0,0-25-1,0 0-15,-1 1 16,-24-1-16,25 0 0,0 0 15,-25 0-15,25 25 0,-25-24 16,25 24-16,-25-25 0,0 50 63,0-1-63,24 1 15,-24 0-15,0 0 16,0 0-16,25-1 15,-25 1-15,0 0 16,0 0-16,25-25 31,-25-25-31,25 25 16,-25-25-16,25 0 0,-25 1 0,24-1 16,1 0-16,-25 0 0,25-24 0,-25 24 15,25 0-15,0 0 0,-25 0 16,0 50 15,0 0-15,25-25-16,-25 25 0,24 0 15,-24-1-15,25 1 16,-25 0-16,25 0 0,0-25 16,-25 25-16</inkml:trace>
  <inkml:trace contextRef="#ctx0" brushRef="#br0" timeOffset="-54293.6">5829 14684 0,'0'0'0,"-25"0"0,25-24 16,0-1 15,25 25-15,0 0-16,0 0 0,0 0 16,-1-25-16,1 25 0,0 0 15,0 0-15,0 0 0,-1-25 0,1 25 16,0 0-16,-25-25 0,25 25 15</inkml:trace>
  <inkml:trace contextRef="#ctx0" brushRef="#br0" timeOffset="-54033.18">6300 14337 0,'0'0'0,"0"-50"16,0 75 31,0 0-47,0 0 0,0 0 15,0 0-15,0-1 0,0 1 0,0 0 16,0 0-16,0 0 0,0-1 15,0 1-15,25-25 0</inkml:trace>
  <inkml:trace contextRef="#ctx0" brushRef="#br0" timeOffset="-53072.14">6821 14238 0,'0'-75'31,"0"100"16,-25 0-47,25 0 15,0 0-15,-24-1 0,24 1 16,0 25-16,-25-25 0,25 0 16,0-1-16,0 1 0,-25 25 0,25-25 15,0-1-15,0 26 0,-25 0 0,25-1 16,0-24-16,0 25 0,0-1 0,0 1 16,0-1-16,0 1 0,0 24 0,0-24 15,0 0-15,0-1 0,0 1 0,25-1 16,-25-24-16,25 25 0,-25 0 0,25-26 15,-1 1-15,-24 0 0,25 0 0,0 0 16,0-1-16,0-24 0,0 25 0,-1-25 16,1 0-16,0 0 0,-25 25 15,25-25-15,0 0 0,-1 0 16,1 0 0</inkml:trace>
  <inkml:trace contextRef="#ctx0" brushRef="#br0" timeOffset="-52597.32">7392 14337 0,'0'0'0,"0"-25"32,0 0-32,0 50 78,0 0-78,-25 0 15,25 0-15,0 0 16,0-1-16,0 1 0,0 0 16,0 0-16,25-25 0,-25 25 15,0-1-15,0 1 0,0 0 16</inkml:trace>
  <inkml:trace contextRef="#ctx0" brushRef="#br0" timeOffset="-52237.93">7739 14139 0,'0'0'0,"0"-25"0,0 0 15,0 0 1,0 50 15,0 0-31,0 0 16,-25-25-16,25 24 0,0 1 0,0 25 16,-25-25-16,25 24 0,-24-24 0,24 25 15,0-1-15,-25 1 0,25 0 0,-25-26 16,25 26-16,-25 0 0,25-26 15,-25 26-15,25-25 0,0 24 0,-24-24 16,24 0-16,-25 0 0,25 0 0,0-1 16,0 1-16,-25 0 0,25 0 15</inkml:trace>
  <inkml:trace contextRef="#ctx0" brushRef="#br0" timeOffset="-51669.17">7888 14486 0,'0'0'0,"25"0"0,-25-25 16,24 25 15,1 0-15,0 0 0,0 0-1,-25 25 1,25-25-16,-25 25 15,0 0-15,0-1 16,0 1 0,0 0-16,0 0 0,-25-25 15,25 25-15,-25-25 0,25 24 0,-25 1 16,0 0-16,1 0 16,-1-25-16,25 25 0,-25-25 15,25 24 1,0-48 15,25 24-15,0 0-16,-1 0 15,-24-25-15,25 25 0,0 0 0,0-25 16,25 25-16,-26 0 0,1-25 0,0 25 16,0 0-16,0 0 0,-1 0 0,1 0 15,0-25-15,0 25 0,0 0 16,-1 0-16</inkml:trace>
  <inkml:trace contextRef="#ctx0" brushRef="#br0" timeOffset="-51097.29">7119 15131 0,'0'0'0,"-25"0"16,50 0 78,0 0-79,0 0-15,-1 0 0,1 0 0,25 0 16,-1 0-16,1 0 0,0 0 0,-1-25 16,26 25-16,-26-25 0,26 25 0,-26 0 15,26 0-15,-26-25 0,26 25 0,-26 0 16,1 0-16,0 0 0,-1 0 0,1 0 15,-1 0-15,1 0 0,-25 0 0,0-24 16,24 24-16,-24 0 0,0 0 0,0 0 16,-1-25-16,1 25 15,-25-25-15,25 25 0,0-25 16</inkml:trace>
  <inkml:trace contextRef="#ctx0" brushRef="#br0" timeOffset="-50636.82">7863 15429 0,'0'24'78,"0"1"-78,0 0 16,0 0-16,0 0 15,0-1-15,0 1 0,0 0 0,0 0 16,0 0-16,0-1 0,0 1 0,0 0 15,0 0-15,0 0 0,0-1 0,0 1 16,0 0-16,0 0 16</inkml:trace>
  <inkml:trace contextRef="#ctx0" brushRef="#br0" timeOffset="-49937.16">8731 14263 0,'0'-25'16,"-25"25"-16,1 0 15,24-25-15,-25 25 47,25 25-31,0 0-1,0-1-15,25 1 16,-25 0-16,24 0 0,-24 0 0,0 0 16,25-1-16,-25 1 0,25 0 0,0 0 15,-25 24-15,25-24 0,-25 0 0,24 25 16,-24-26-16,25 26 0,-25-25 0,25 24 15,-25-24-15,25 25 0,-25-25 0,0 24 16,0 1-16,0-25 0,0 24 0,-25 1 16,25-1-16,0-24 0,-25 25 0,0-25 15,1 24-15,24-24 0,-25 0 0,0 25 16,0-26-16,0 1 0,1 0 0,-1 0 16,0 0-16,0-1 0,0 1 15,1 0-15,24 0 0</inkml:trace>
  <inkml:trace contextRef="#ctx0" brushRef="#br0" timeOffset="-49348.87">9203 14957 0,'-25'0'32,"50"0"-1,-1 0-16,1 0-15,0 0 16,0 0-16,0 0 16,-1 0-16,1 0 15,0 0-15,0 0 16</inkml:trace>
  <inkml:trace contextRef="#ctx0" brushRef="#br0" timeOffset="-49133.18">9203 15131 0,'0'0'0,"0"25"31,24-25-15,1 0-1,0 0-15,0 0 16,0 0-16,-1 0 0,1 0 0</inkml:trace>
  <inkml:trace contextRef="#ctx0" brushRef="#br0" timeOffset="-48512.5">9922 14486 0,'0'-25'31,"0"50"-15,-25-25-16,25 25 16,0 0-16,0-1 0,0 1 15,0 0-15,0 0 0,0 0 16,0-1-16,0 1 16,0 0-16,0 0 0,0 0 15,0-1-15,0 1 0,-25 0 16,25 0-16,0 0 0,0-1 15,-25 1-15,25 0 0,0 0 16,0 0-16,0-1 16,0 1-16,0 0 15,25 0-15,0 0 16,0-25-16,-25 24 16,25-24-16,-1 0 0,1 0 15,0 0-15,0 0 0,0 0 16,0 0-16,-25-24 0,24 24 15,1-25-15,0 0 0,0 0 16,-25 0-16,25 1 0</inkml:trace>
  <inkml:trace contextRef="#ctx0" brushRef="#br0" timeOffset="-47829.03">10244 14883 0,'25'-50'16,"-50"100"-16,50-125 0,-50 51 16,1 24-1,-1 0-15,0 0 16,0 24-16,0-24 0,1 25 15,-1-25-15,25 25 0,-25 0 16,25 0-16,-25-25 0,25 24 0,-25 1 16,25 0-16,0 0 0,0 0 0,-25-25 15,25 24-15,0 1 0,0 0 0,0 0 16,25 0-16,0-25 16,-25 24-16,25-24 0,0 0 15,-25-24 1,25 24-16,-25-25 0,24 0 0,1 0 15,-25 0-15,25 25 16,-25-24-16,0-1 0,25 25 16,-25-25-16,0 50 47,0 0-32,25-1 1,-25 1-16,24-25 0,-24 25 15,25-25-15,-25 25 16,0 0 0,25-25-1,-25-25-15,25 0 16,-25 0-16,25 0 16,-25 1-16,24 24 0,-24-25 0,25 0 15,-25 0 1,0 50 15,0 0-31,25 0 16,0-1-1,0 1 1,-1-25 0,-24 25-16,25-25 15,-25-25-15,25 25 16,-25-25-16,25 25 0,0-24 0,-1-1 15,-24 0-15,25 25 16,0 25 31,0 0-47,0-25 16,-25 24-16</inkml:trace>
  <inkml:trace contextRef="#ctx0" brushRef="#br0" timeOffset="-47613.18">9649 14784 0,'0'0'16,"-74"0"-1,98 24 17,1-24-32,25 0 0,-25 0 15,-1 0-15,26 0 0</inkml:trace>
  <inkml:trace contextRef="#ctx0" brushRef="#br0" timeOffset="-47268.9">10418 14560 0,'0'-24'0,"-25"24"31,50 0-15,0 0-1,0 0-15,-1 0 0,1 0 16,0 0-16,0 0 0,0 0 0,-1 0 15,1 0-15,0-25 16,0 25-16</inkml:trace>
  <inkml:trace contextRef="#ctx0" brushRef="#br0" timeOffset="-47001.3">10840 14287 0,'0'0'0,"0"25"47,0 0-47,0 0 15,0 0-15,0 0 0,0-1 16,0 1-16,0 0 0,0 0 0,0 0 16,0-1-16,0 1 0</inkml:trace>
  <inkml:trace contextRef="#ctx0" brushRef="#br0" timeOffset="-46601.04">11261 14089 0,'0'0'0,"-24"0"32,24 25-32,-25-25 15,25 25-15,0-1 0,-25 1 0,25 0 16,-25 0-16,0 0 0,25 24 0,-25-24 16,25 25-16,-24-25 0,24 24 0,-25 1 15,25-25-15,-25 24 0,25-24 0,0 25 16,0-26-16,0 26 0,-25-25 0,25 0 15,0 24-15,0-24 0,0 25 0,0-26 16,0 1-16,25 25 0,-25-25 0,0 24 16,25-24-16,0 0 0,-25 24 15,24-24-15,1 0 0,0 0 0,-25 0 16,25-25-16</inkml:trace>
  <inkml:trace contextRef="#ctx0" brushRef="#br0" timeOffset="-46171.27">11410 14660 0,'0'0'0,"-25"0"16,1 0 0,24 24-16,-25-24 15,25 25-15,0 0 0,-25-25 16,25 25-16,0 0 0,0-1 0,0 1 16,0 0-16,0 0 0,0 0 15,25-1-15,-25 1 0,25-25 16,-25 25-16,24-25 0,-24 25 0,25-25 15,0 0-15,0 0 16,0 0-16,-25-25 0,24 25 16,1-25-16,0 0 0,-25 1 15,25-1-15,-25 0 0,0 0 0,0 0 16,0 1-16,0-26 0,-25 25 0,25 0 16,-25 1-16,0 24 0,1-25 0,-1 0 15,0 25-15,0 0 0,0 0 16,1 25-16,-1-25 0</inkml:trace>
  <inkml:trace contextRef="#ctx0" brushRef="#br0" timeOffset="-45971.98">11757 14833 0,'0'0'0</inkml:trace>
  <inkml:trace contextRef="#ctx0" brushRef="#br0" timeOffset="-45420.21">12080 14635 0,'0'0'0,"25"0"15,-50 25 48,0-1-48,25 1 1,-25-25 0,25 25-16,0 0 31,25-25-15,-25 25-16,25-25 15,-25 24-15,25-24 0,-25 25 16,24-25-16,1 25 15,0 0-15,-25 0 16,25-25-16,-25 24 0,25-24 16,-25 25-16,0 0 15,0 0-15,0 0 16,0-1 0,-25 1-1,0-25-15,0 25 16,0-25-16,1 0 0</inkml:trace>
  <inkml:trace contextRef="#ctx0" brushRef="#br0" timeOffset="-45201.42">12055 14660 0,'0'0'0,"0"-25"16,25 25-16,0-25 16,-1 25-16,1 0 15,0 0-15,0 0 0,0-25 0,0 25 16,-1 0-16,1 0 0,0 0 0,0 0 16,0 0-16</inkml:trace>
  <inkml:trace contextRef="#ctx0" brushRef="#br0" timeOffset="-44765.84">12328 14238 0,'0'0'0,"0"-50"31,25 50-15,-25 25-1,25 0-15,-25 0 16,24-1-16,-24 1 15,25 25-15,-25-25 0,0 0 0,0-1 16,25 1-16,-25 0 0,0 25 0,0-26 16,0 1-16,0 0 0,0 25 0,25-26 15,-25 1-15,0 0 0,0 25 0,0-26 16,0 1-16,0 25 0,0-25 0,-25-1 16,25 26-16,0-25 0,-25 0 0,25 24 15,-25-24-15,25 25 0,0-26 0,-24 26 16,-1-25-16,25 24 0,-25-24 15,25 0-15,-25 0 0,0 0 0,1 0 16,-1-1-16</inkml:trace>
  <inkml:trace contextRef="#ctx0" brushRef="#br0" timeOffset="-43569.83">3671 16644 0,'0'-25'0,"0"0"16,0 1 0,0 48 15,-25-24-31,25 25 15,-25 0-15,25 0 0,0 0 0,-24-1 16,24 1-16,-25 0 0,25 25 0,0-26 16,0 1-16,0 0 0,0 25 0,0-26 15,0 1-15,0 0 0,0 0 0,25 0 16,-1-1-16,-24 1 0,25 0 16,0 0-16,0-25 0,0 25 0,24-25 15,-24 0-15,0 24 0,25-24 0,-1 0 16,-24-24-16,25 24 0,-1-25 0,-24 0 15,25 0-15,-26 0 0,26 1 0,-25-26 16,24 25-16,-24-24 0,0 24 0,-25-25 16,25 25-16,-25-24 0,0 24 0,0 0 15,0-24-15,-25 24 0,0 0 0,0 0 16,1 0-16,-1 1 0,-25-1 0,25 25 16,1-25-16,-26 25 0,25 0 0,-24 0 15,24 0-15,0 0 0,0 25 0,0-25 16,1 25-16,-1-1 0,0 1 0,0-25 15,0 25-15,1 0 0,24 0 16,0-1-16,-25 1 0,25 0 0,0 0 16,0 0-16,25-25 0,-25 24 0,24 1 15,1-25-15,0 25 0,0-25 0,0 0 16,-1 25-16,1-25 0,25 25 0,-25-25 16,-1 24-16,26 1 0,-25 0 0,0 0 15,-1 0-15,1-1 0,0 1 0,-25 25 16,25-25-16,-25 24 0,25-24 0,-25 25 15,24-26-15,-24 26 0,0 0 0,0-26 16,25 26-16,-25-25 0,0 25 16,0-26-16,0 26 0,0-25 0,0 0 15,0 24-15,0-24 0,0 25 0,0-26 16,0 1-16,0 0 0,0 0 0,0 0 16,0-1-16,0 1 0,25-25 15</inkml:trace>
  <inkml:trace contextRef="#ctx0" brushRef="#br0" timeOffset="-43169.09">4738 16966 0,'-25'0'16,"50"0"0,-1 0-1,1 0-15,0 0 16,0 0-16,0 0 0,0 0 0,-1 0 16,26 0-16,-25-24 0,0 24 0,-1 0 15,1 0-15,0 0 0,0 0 16,-25-25-16,25 25 0</inkml:trace>
  <inkml:trace contextRef="#ctx0" brushRef="#br0" timeOffset="-42928.01">4862 17165 0,'25'0'62,"-1"0"-62,1-25 16,0 25-16,0 0 0,0 0 0,-1 0 16,1 0-16,0-25 0,0 25 15,0 0-15,-1 0 0,1 0 0,0 0 16,0 0-16</inkml:trace>
  <inkml:trace contextRef="#ctx0" brushRef="#br0" timeOffset="-41580.58">5879 16545 0,'-25'0'16,"25"-25"-16,-25 25 15,25-25 1,25 25-1,0 0 1,-25-25-16,25 25 0,-1 0 16,1 0-16,0 0 15,0 0-15,0 25 16,-1 0-16,1-25 16,-25 25-16,25-25 0,-25 25 0,0-1 15,0 1-15,0 0 16,0 0-16,0 0 0,-25-1 15,25 1-15,-25 0 0,25 0 16,-24-25-16,-1 25 0,25-1 0,-25 1 16,0 0-16,0 0 0,1 0 15,-1-25-15,0 24 0,0 1 16,0-25-16,25 25 0,-25-25 0,1 25 16,-1-25-1,50 0 1,-1 0-16,1 0 15,0-25-15,0 25 16,0-25-16,0 25 0,-1 0 16,1 0-16,0-25 0,0 25 0,0 0 15,-1 0-15,1 0 0,0 0 16,0-24-16,0 24 0,-1 0 0,1 0 16,0 0-16,0 0 0</inkml:trace>
  <inkml:trace contextRef="#ctx0" brushRef="#br0" timeOffset="-41054.56">6648 16421 0,'0'-25'16,"-25"25"-16,0 0 15,0 0 1,25 25-16,-25 0 0,1-1 15,24 1-15,0 0 16,-25 0-16,25 0 0,0-1 0,-25 1 16,25 0-16,0 0 0,-25 0 0,25-1 15,0 1-15,0 0 0,0 0 0,0 0 16,0-1-16,0 1 0,0 0 0,25-25 16,-25 25-16,25-25 0,0 25 0,-1-25 15,1 0-15,0 0 16,0 0-16,0 0 0,-1 0 15,-24-25-15,25 25 0,-25-25 0,25 25 16,-25-25-16,0 0 0,0 1 16,0-1-16,-25 25 15,0-25-15,1 25 16,-1 0-16,25 25 0,-25-25 0,0 25 16,0-1-16,1 1 0,-1-25 0,0 25 15,0 0-15,25 0 0,-25-1 0,25 1 16</inkml:trace>
  <inkml:trace contextRef="#ctx0" brushRef="#br0" timeOffset="-40793.32">7020 16768 0,'-25'0'32,"50"0"-1</inkml:trace>
  <inkml:trace contextRef="#ctx0" brushRef="#br0" timeOffset="-40084.86">7516 16446 0,'-25'-25'15,"25"0"-15,-25 25 31,0 25 1,1-25-32,24 25 15,-25-25-15,25 24 0,0 1 16,-25-25-16,25 25 31,0 0-15,0 0 15,25-25-31,-25 24 16,25-24-16,-1 25 15,1-25 1,0 25-16,0-25 0,-25 25 16,25-25-16,-25 25 0,24-1 15,-24 1-15,25-25 0,-25 25 16,0 0-16,0 0 15,0-1-15,-25 1 16,1 0-16,-1-25 16,25 25-16,-25-25 15,0 0-15,0 0 0,1 0 0,-1 25 16,0-25-16,0 0 0,0 0 0,1-25 16,-1 25-16</inkml:trace>
  <inkml:trace contextRef="#ctx0" brushRef="#br0" timeOffset="-39853.47">7392 16520 0,'-25'-25'31,"0"25"-31,25-25 16,25 25-16,0 0 15,0-24-15,-1 24 16,1 0-16,25 0 0,-25-25 0,-1 25 16,1 0-16,0 0 0,0 0 15,0 0-15</inkml:trace>
  <inkml:trace contextRef="#ctx0" brushRef="#br0" timeOffset="-39384.99">7863 16371 0,'0'-25'15,"-25"25"1,50 0 47,0 0-48,0 0-15,-1 0 16,1 0-16,0 0 15,0 0-15,0 0 16,-25 25-16,25-25 0,-1 0 16,-24 25-16,25-25 0,-25 25 15,25 0 1,-25-1-16,0 1 16,0 0-16,0 0 0,0 0 15,0-1-15,0 26 0,0-25 16,0 0-16,0-1 0,0 26 0,0-25 15,0 0-15,0 24 0,0-24 0,0 0 16,0 0-16,0 24 0,0-24 0</inkml:trace>
  <inkml:trace contextRef="#ctx0" brushRef="#br0" timeOffset="-39153.46">7838 16793 0,'0'0'0,"0"-25"31,25 25-31,0-25 0,0 25 16,-1-25-16,1 25 0,0 0 0,25-24 15,-25-1-15,24 25 0,-24 0 0,0-25 16,24 25-16,-24 0 0,-25-25 15,25 25-15,0 0 0</inkml:trace>
  <inkml:trace contextRef="#ctx0" brushRef="#br0" timeOffset="-38787.74">8409 16272 0,'0'0'0,"-50"0"31,50 25 0,0-1-15,0 1-16,25-25 15,-25 25-15,25 0 0,0-25 16,-1 0 0,1-25-1,0 0-15,-25 0 16,0 1-16,0-1 16,-25 25-1,25-25-15,-25 25 0,1 0 16,-1 25-16,0 0 15</inkml:trace>
  <inkml:trace contextRef="#ctx0" brushRef="#br0" timeOffset="-37524.82">2803 16371 0,'0'-25'15,"0"0"-15,0 1 16,0-1-16,25 25 0,-25-25 0,0 0 16,0 0-16,0 1 15,0 48 32,0 1-31,0 0-16,0 0 0,0 24 15,0-24-15,0 50 0,0-26 0,0 26 16,25-1-16,-25 1 0,24-1 0,-24 25 16,25-24-16,-25 24 0,25-25 0,0 1 15,-25-1-15,25 0 0,-1 1 0,-24-26 16,25 1-16,0 0 0,0-1 0,0-24 15,-25 0-15,24 0 0,1 0 0,0-25 16</inkml:trace>
  <inkml:trace contextRef="#ctx0" brushRef="#br0" timeOffset="-36069.51">2877 16446 0,'0'0'0,"-49"-50"16,49 25-16,0 0 15,25 25 1,-1 0-1,1-25-15,0 25 16,0 0-16,0 0 0,-25-24 16,24 24-16,1 0 0,0-25 0,0 25 15,24 0-15,-24-25 0,25 0 0,-25 25 16,24-25-16,1 25 0,-1-24 0,-24 24 16,25-25-16,-1 25 0,-24 0 0,25 0 15,-1 0-15,-24 0 0,25 0 0,-25 0 16,24 0-16,1 0 0,-25 0 0,24 0 15,1 0-15,0 0 0,-1 0 16,1-25-16,-1 25 0,26-25 0,-26 25 0,1-25 16,0 25-16,-1 0 0,1-24 15,-1 24-15,1 0 0,-25 0 0,24 0 16,-24-25-16,25 25 0,-25 0 0,24 0 16,-24 0-16,25-25 0,-25 25 0,24 0 15,1-25-15,-25 0 0,24 25 0,1-24 16,-1 24-16,1-25 0,0 0 0,-1 25 15,1-25-15,-25 25 0,24 0 0,-24 0 16,0 0-16,0 0 0,-1 0 0,1 0 16,0 0-16,0 0 15,0 0-15,-1 0 16,1 0-16,0 0 0,0 0 16,0 0-16,-1 0 0,1 0 0,0 0 15,25-25-15,-25 25 0,-1 0 0,1 0 16,25-24-16,-25 24 0,-1 0 0,26 0 15,-25 0-15,24-25 0,-24 25 0,0 0 16,0 0-16,24 0 0,-24 0 0,0 0 16,0-25-16,0 25 0,-1 0 0,1 0 15,0 0-15,0 0 0,0 0 16,-1 0-16,1 0 0,0 0 16,0 0-16,0 0 0,-1 0 0,1 0 15,0 0-15,0 0 0,0 0 0,-1 0 16,1 0-16,0 0 0,0 0 0,0 0 15,0 0-15,-1 0 16,1 0-16,0 0 0,0 0 16,0 0-16,-1 0 0,1 0 15,0 0-15,0 0 0,0 0 16,-1 0-16,1 0 16,0 0-16,0 0 0,0 0 15,-1-25-15,1 25 0,0 0 16,0 0-16,0 0 0,-1 0 15,1 0-15,0 0 0,0 0 0,0 0 16,-1 0-16,1 0 0,25 0 16,-25 0-16,-1 0 0,1 0 0,25 25 15,-25-25-15,-1 0 0,26 0 0,-25 0 16,0 0-16,24 25 0,-24-25 0,0 0 16,0 0-16,24 25 0,-24-25 0,0 0 15,0 0-15,0 24 0,-1-24 0,1 0 16,0 0-16,0 0 0,0 0 0,-1 25 15,1-25-15,0 0 0,0 0 0,0 0 16,-1 0-16,1 0 0,0 0 0,0 0 16,0 0-16,-1 0 15,-24-25 1,25 25 0,0 0-1,-25-24-15,25 24 0,0 0 16,-1 0-16,1-25 0,0 25 15,0 0-15,0 0 0,-1 0 16,1 0 0,-25 25 93,0-1-93,0 1-16,0 0 15,0 0-15,0 0 0,0 24 16,0-24-16,0 0 0,0 24 0,0-24 16,-25 25-16,25-25 0,0 24 0,0-24 15,-24 25-15,24-26 0,0 1 0,0 25 16,0-25-16,0 24 0,0-24 0,0 0 15,-25 25-15,25-26 0,0 26 0,0 0 16,0-26-16,0 26 0,0 0 0,0-26 16,0 26-16,0 0 0,0-1 15,0-24-15,-25 25 0,25-1 0,0-24 16,0 0-16,0 24 0,0-24 0,0 0 16,0 0-16,0 0 0,-25-25 0,25 24 15</inkml:trace>
  <inkml:trace contextRef="#ctx0" brushRef="#br0" timeOffset="-34844.99">2456 17760 0,'24'0'31,"1"0"16,0 0-31,0 0 0,0 0-1,-1 0-15,1 25 16,0-25-16,0 0 0,0 0 15,0 0-15,-1 0 0,26 0 0,-25 0 16,24 0-16,1 25 0,-25-25 0,24 0 16,1 0-16,0 0 0,-1 25 0,1-25 15,-1 0-15,1 24 0,0-24 0,-1 0 16,1 25-16,-1-25 0,1 0 0,0 0 16,24 0-16,-24 0 0,24 0 0,-24 0 15,24 0-15,-24 0 0,24 0 16,-24 0-16,24 0 0,1 0 0,-26 0 15,26 0-15,-26 0 0,1 0 0,-1 0 0,26 25 16,-26-25-16,-24 25 0,25-25 16,-1 0-16,1 0 0,-25 25 0,25-25 15,-1 0-15,-24 0 0,25 0 0,-1 0 16,1 0-16,-1 0 0,1-25 0,0 25 16,-1 0-16,1-25 0,-1 25 0,26 0 15,-26-25-15,1 25 0,24 0 0,-24-25 16,24 25-16,-24 0 0,0-24 0,24 24 15,-24 0-15,24 0 0,-24-25 0,24 25 16,-24 0-16,-1 0 0,26 0 0,-26 0 16,1 0-16,0-25 0,-1 25 15,1 0-15,-1 0 0,1 0 0,0 0 16,-1-25-16,1 25 0,0 0 0,24-25 16,-24 25-16,-1-24 0,26 24 0,-26-25 15,26 25-15,-26-25 0,26 25 0,-26-25 16,26 25-16,-26 0 0,1-25 0,-1 25 15,1 0-15,0 0 0,-1 0 0,-24 0 16,0 0-16,0 0 0,-1 0 0,1 0 16,0 0-16,0 0 0,0 0 15,0 0-15,-1-24 0,1 24 16,0-25-16,0 25 16,0 0-16,-25-25 0,24 25 15,1 0-15,0 0 0,0 0 16,0-25-16,-1 25 15,1 0-15,0 0 0,0 0 16,0 0-16,-25-25 0,24 25 0,1 0 16,0 0-16,0-25 15,0 25 1</inkml:trace>
  <inkml:trace contextRef="#ctx0" brushRef="#br0" timeOffset="-32080.93">2431 11112 0,'-25'-24'16,"0"-1"-1,0 25-15,1 0 16,-1 0 0,25 25-1,-25-25-15,25 24 0,-25 1 16,25 0-16,0 0 0,0 0 15,0 0-15,0-1 0,0 26 0,-25 0 16,25-1-16,0 1 0,0-1 0,0 1 16,0 0-16,0-1 0,0 1 0,0-1 15,0 1-15,0-25 0,25 24 0,-25 1 16,0 0-16,0-26 0,0 26 0,25-25 16,-25 24-16,0-24 0,0 25 0,0-25 15,0 24-15,0-24 0,-25 25 0,0-25 16,25 24-16,-24-24 0,-1 0 0,-25 0 15,25-1-15,1 1 0,-1 0 16,0 0-16,0-25 0,-24 0 0,24 0 16,0-25-16,0 0 0,25 0 15,-25 1-15,25-1 0,0-25 0,0 1 16,0-1-16,0 25 0,0-24 0,0-1 16,0 25-16,0-25 0,0 26 0,0-1 15,0 0-15,0 0 0,0 0 16,0 1-16,0-1 15,25 0 1,0 25 0,0 0-16,0-25 15,24 25-15,-24 0 0,0 0 16,0-25-16,24 25 0,1 0 0,-25 0 16,24-24-16,-24 24 0</inkml:trace>
  <inkml:trace contextRef="#ctx0" brushRef="#br0" timeOffset="-31669.19">2729 11336 0,'0'-25'15,"0"0"-15,0 0 16,0 1 0,0 48 15,0 1-16,0 0-15,0 0 0,0 0 16,0-1-16,0 1 0,0 25 0,-25-25 16,25 24-16,0-24 0,0 25 0,-25-1 15,25-24-15,0 25 0,0-26 0,0 26 16,0-25-16,0 24 0,0-24 0,0 25 16,0-25-16,0 24 0,0-24 0,0 0 15,25 24-15,-25-24 0,0 0 0,25 0 16,-1 0-16</inkml:trace>
  <inkml:trace contextRef="#ctx0" brushRef="#br0" timeOffset="-31387.67">3051 11584 0,'0'0'0,"0"-25"0,0 0 0,0 0 16,0 1-16,-25-1 0,0 25 15,25-25-15,-24 25 0,24 25 32,0 0-17,24-1-15,-24 1 0,0 0 16,0 0-16,25 0 0,-25-1 0,0 1 16,0 0-16,25 25 0,-25-26 15,0 1-15,25 0 0,-25 0 0,0 0 16,25-1-16,-25 1 0,24 0 15,-24 0-15,0 0 0,25-1 0,0-24 16,-25 25-16,25-25 0</inkml:trace>
  <inkml:trace contextRef="#ctx0" brushRef="#br0" timeOffset="-31217.62">2977 11807 0,'0'0'0,"-25"0"0,-25 0 0,25 0 16,1 25-16,-1-25 0,0 0 16,50 0-1,0 0-15,-1-25 0,1 25 0,25-25 16,-25 25-16,24-25 0,1 25 0</inkml:trace>
  <inkml:trace contextRef="#ctx0" brushRef="#br0" timeOffset="-30949.01">3249 11410 0,'0'0'0,"0"-25"0,0-49 16,25 49-16,-25 0 16,25 25-16,0 0 15,0 25-15,-25 0 16,24-25-16,1 25 0,-25 0 0,25-1 15,0 1-15,0 25 0,-25-25 0,24 24 16,1-24-16,-25 25 0,25-26 0,0 26 16,-25 0-16,25-26 0,-1 26 0,-24-25 15,0 24-15,25-24 0,-25 25 0,0-1 16,0-24-16,-25 25 0,25-25 16,-24 24-16,-1 1 0,0-25 0,0 24 15</inkml:trace>
  <inkml:trace contextRef="#ctx0" brushRef="#br0" timeOffset="-30303">1662 10815 0,'0'0'0,"-25"0"31,25 25-31,0-1 0,-25-24 0,25 25 16,0 0-16,0 25 0,-25-26 0,25 1 16,0 25-16,0-25 0,0-1 15,0 26-15,0 0 0,0-1 0,25 1 16,-25-25-16,0 24 0,25 1 0,-25 24 15,25-24-15,-25 0 0,0-1 0,25 26 16,-25-26-16,0 26 0,0-26 0,0 26 16,25-1-16,-25 0 0,0 1 0,0-1 15,0 1-15,0-1 0,0-24 0,0 24 16,0-24-16,0-1 0,0 1 0,0-25 16,0 24-16,0-24 0,0 0 0,0 0 15,0 0-15,24-1 0,-24 1 16</inkml:trace>
  <inkml:trace contextRef="#ctx0" brushRef="#br0" timeOffset="-28524.39">1587 11137 0,'0'0'0,"25"-49"31,0 49-31,-25-25 0,25 25 0,0-25 16,0 25-1,-1 0-15,1 0 16,0 25 0,0-25-16,0 0 0,-1 0 0,1 0 0,0 0 15,0 0-15,24 0 0,-24-25 16,0 25-16,25-25 0,-1 25 0,-24-25 15,25 25-15,-26 0 0,26-24 0,-25 24 16,24 0-16,-24 0 0,0 0 0,0 0 16,0 0-16,-1 0 0,1 0 0,0 0 15,0 0-15,0 0 0,-1 0 0,26 0 16,-25 0-16,0 0 0,0 0 0,24 0 16,-24 0-16,25-25 0,-26 25 0,26 0 15,-25 0-15,24-25 0,-24 25 0,25 0 16,-25 0-16,-1 0 0,1 0 0,0 0 15,0 0-15,0 25 0,-1-25 16,1 0-16,25 0 0,-25 0 0,-1 0 16,26 0-16,-25 0 0,24 0 0,-24 0 15,25 0-15,-1 0 0,-24 0 0,25-25 16,0 25-16,-1 0 0,-24-25 0,25 25 16,-1 0-16,1 0 0,-25 0 0,24 0 15,1 0-15,-25 0 0,24 0 0,1 0 16,-25 0-16,24 0 0,1 0 0,-1 0 15,-24 0-15,25 0 0,-1 0 0,1-25 16,-25 25-16,24 0 0,1 0 16,0 0-16,-26-24 0,26 24 0,-25 0 15,25 0-15,-26 0 0,1 0 0,25 0 16,-25 0-16,-1 0 0,1 0 0,0 0 16,0 0-16,24 0 0,-24 0 0,0 0 15,25-25-15,-26 25 0,26 0 0,0 0 16,-26-25-16,26 25 0,0 0 0,-1-25 15,1 25-15,-25 0 0,24 0 0,1-25 16,-25 25-16,-1 0 0,26 0 0,-25 0 16,0 0-16,0 0 0,-1 0 0,1 0 15,0 0-15,0 0 0,24 0 0,-24 0 16,0 0-16,0 0 0,24 0 0,-24 0 16,25 0-16,-25 0 0,24-24 15,1 24-15,-1 0 0,1-25 0,0 25 16,-1 0-16,1-25 0,-1 25 0,1 0 15,0-25-15,-1 25 0,1 0 0,0-25 16,-26 25-16,26 0 0,0 0 0,-26 0 16,26-24-16,-25 24 0,0 0 15,-1 0-15,1 0 0,0 0 0,25 0 0,-26 0 16,1 0-16,0 0 0,0 0 0,24 0 16,-24 0-16,25 0 0,-25 0 0,24 0 15,1 0-15,-25 0 0,24 0 0,1-25 16,-25 25-16,24 0 0,-24 0 0,25 0 15,-26 0-15,1 0 0,0 0 16,0 0-16,0 0 0,0 0 0,-1 0 16,1 0-16,0 0 0,0 0 0,24 0 15,-24 0-15,0 0 0,25 0 0,-1 0 16,-24 0-16,25 0 0,-1 0 0,1 0 16,-1 0-16,1 25 0,0-25 0,-1 0 15,1 0-15,-1 0 0,1 24 0,0-24 16,-26 0-16,26 0 0,-25 25 0,25-25 15,-26 0-15,26 0 0,-25 25 0,24-25 16,1 0-16,-25 25 0,24-25 0,1 0 16,0 0-16,-26 25 0,26-25 15,0 0-15,-1 0 0,26 24 0,-26-24 16,1 0-16,-1 0 0,1 0 0,0 0 16,-1 0-16,1 25 0,0-25 0,-26 0 15,26 0-15,0 0 0,-1 25 0,1-25 16,-1 0-16,1 0 0,0 0 0,-1 25 15,1-25-15,-1 0 0,1 0 0,0 0 16,-1 0-16,1 0 0,-1 0 0,1 25 16,0-25-16,24 0 0,-24 0 0,-1 0 15,1 0-15,0 0 0,-1 0 0,1 24 16,24-24-16,-24 0 0,-1 0 16,1 0-16,24 0 0,-24 0 0,0 25 15,24-25-15,-24 0 0,-1 0 0,1 0 16,24 0-16,-24 25 0,-1-25 0,1 0 15,0 0-15,-1 0 0,1 0 0,0 0 16,-1 25-16,1-25 0,-1 0 0,1 0 16,0 0-16,-1 0 0,1 0 0,-1 0 15,1 25-15,0-25 0,-26 0 0,26 0 16,0 0-16,-26 0 0,26 0 0,-25 0 16,24 24-16,-24-24 0,0 0 0,25 0 15,-25 0-15,24 0 0,-24 0 16,0 0-16,24 0 0,-24 0 0,25 0 15,-25 0-15,-1 0 0,1 0 0,0-24 16,25 24-16,-26 0 0,1 0 16,0 0-16,0-25 0,0 25 0,-1 0 15,1-25-15,0 25 16,-25-25 0,25 25-16,-25-25 15,0 1 63,-25 24-62,0 0 0,0 0 15,1 0-16,24-25 1</inkml:trace>
  <inkml:trace contextRef="#ctx0" brushRef="#br0" timeOffset="-23569.68">1736 12923 0,'0'25'31,"0"0"-15,0-50 31,25 25-47,-25-25 16,25 25-1,0 0 1,0 0-16,-1 0 15,-24-25-15,25 25 0,0 0 16,0 0-16,0 0 0,-1 0 16,1-24-16,0 24 0,0 0 15,0 0-15,-1 0 16,1 0 0,0 0-16,0 0 0,0 0 15,-1 0-15,1 0 0,0 0 16,0 0-16,0 0 0,24-25 0,-24 25 15,0 0-15,0 0 0,-1 0 0,1 0 16,0 0-16,0 0 0,0 0 16,-1 0-16,1 0 0,0 0 15,0 0-15,0 0 0,0 0 16,-1 0-16,1 0 0,0 0 16,0 0-16,0 0 0,-1-25 0,1 25 15,25 0-15,-25-25 0,24 25 0,-24-25 16,0 25-16,0 0 0,24 0 0,-24-24 15,0 24-15,0 0 0,-1 0 16,1 0-16,0 0 0,0 0 0,24 0 16,-24 0-16,0 0 0,0 0 0,0 0 15,24 0-15,-24 0 0,25 0 0,-26 0 16,1 0-16,25 0 0,-25 0 0,24 0 16,-24-25-16,25 25 0,-25 0 0,24 0 15,-24-25-15,25 25 0,-26 0 0,26 0 16,-25 0-16,24 0 0,-24 0 0,25 0 15,-25 0-15,24 0 0,-24 0 0,25 0 16,-26 0-16,26 0 0,0 0 16,-26 0-16,26-25 0,-25 25 0,24 0 15,1-25-15,-25 25 0,24 0 0,1 0 16,-25-24-16,25 24 0,-1 0 0,-24 0 16,25-25-16,-1 25 0,-24 0 0,25 0 15,-26 0-15,26 0 0,-25 0 0,24 0 16,-24 0-16,0 0 0,0 0 0,24 0 15,-24 0-15,0 0 0,0 0 0,24 0 16,-24-25-16,25 25 0,-25 0 0,24-25 16,-24 25-16,25 0 0,-1-25 0,-24 25 15,25 0-15,-1-24 0,-24 24 0,25 0 16,-25 0-16,24-25 0,-24 25 0,25 0 16,-26 0-16,1 0 0,25 0 15,-25 0-15,24 0 0,-24 0 0,25 0 16,-26 0-16,26 0 0,-25 0 0,24 0 15,-24 0-15,25 0 0,-25 0 0,24-25 16,1 25-16,-25 0 0,24 0 0,-24 0 16,25-25-16,-25 25 0,-1 0 0,26 0 15,-25 0-15,0 0 0,24 0 0,-24 0 16,25 0-16,-26 0 0,1 0 0,25 0 16,-25 0-16,-1 0 0,26 0 0,-25 0 15,0 0-15,24 0 0,-24 0 0,0 0 16,24 0-16,-24 0 0,0 0 15,25 0-15,-26 0 0,1 0 0,25 0 0,-25 0 16,24 0-16,-24 0 0,0 0 16,24 0-16,-24 0 0,0 0 0,25 0 15,-25 0-15,-1 0 0,1 0 0,25 0 16,-25 0-16,-1 0 0,1 0 0,0 0 16,25 0-16,-26 25 0,1-25 0,0 0 15,25 0-15,-26 0 0,26 0 0,-25 0 16,24 0-16,-24 0 0,25 0 0,-1 0 15,-24 0-15,25 0 0,-25 0 0,24 0 16,-24 0-16,0 0 0,24 0 0,-24 0 16,0 0-16,25 0 0,-25 0 15,24 0-15,-24 0 0,0 0 0,0 0 16,24 0-16,-24 0 0,25 25 0,-26-25 16,1 0-16,25 0 0,-25 0 0,24 0 15,1 0-15,-25 0 0,24 0 0,-24 25 16,25-25-16,-26 0 0,1 0 0,25 0 15,-25 0-15,-1 0 0,1 0 0,0 0 16,0 0-16,0 0 0,-1 0 0,1 24 16,0-24-16,0 0 0,0 0 0,0 0 15,-1 0-15,1 0 0,0 0 0,0 0 16,0 0-16,24 0 0,-24 25 0,0-25 16,24 0-16,-24 0 0,0 0 15,25 0-15,-26 25 0,1-25 0,25 0 16,-25 0-16,-1 0 0,1 0 0,0 0 15,0 25-15,0-25 0,-1 0 0,1 0 16,0 0-16,0 0 0,0 0 16,-1 0-16,1 0 0,0 0 15,0 0-15,0 0 0,-1 0 0,1 0 16,0 0-16,0 0 0,0 0 0,-1 0 16,1 0-16,0 0 0,0-25 0,25 25 15,-26 0-15,1 0 0,0 0 0,0 0 16,0 0-16,-1 0 0,1 0 0,0 25 15,0-25-15,24 0 16,-24 0-16,0 0 0,0 0 0,0 0 16,-1 0-16,1 25 0,0-25 0,0 0 15,0 0-15,-1 0 0,1 0 0,0 0 16,0 0-16,0 0 0,24 0 0,-24 0 16,0 0-16,0 0 0,-1-25 0,26 25 15,-25 0-15,0 0 0,24 0 0,-24 0 16,25 0-16,-25 0 0,24 0 0,-24-25 15,25 25-15,-26 0 0,1 0 0,25 0 16,-25 0-16,24 0 0,-24 0 16,25 0-16,-26 0 0,1 0 0,25 0 15,-25 0-15,-1 0 0,26 0 0,-25 0 16,0 0-16,24 0 0,-24 0 0,0 0 16,0 0-16,24 0 0,-24 0 0,0 0 15,0 0-15,-1 0 0,1 0 0,25 0 16,-25 0-16,0 0 0,-1 0 0,1 0 15,25 0-15,-25 0 0,-1 0 0,26 0 16,-25 0-16,0 0 0,-1 0 0,26 0 16,-25 0-16,0 0 0,-1-25 0,26 25 15,-25 0-15,24 0 0,-24 0 0,0 0 16,25-25-16,-26 25 0,26 0 0,-25 0 16,0 0-16,24 0 0,-24 0 15,0 0-15,0 0 0,24-24 0,-24 24 16,0 0-16,24 0 0,-24 0 0,25 0 15,-25 0-15,24 0 0,-24 0 0,25 0 16,-25 0-16,24 0 0,-24 0 0,25-25 16,-1 25-16,-24 0 0,25 0 0,-1 0 15,1 0-15,-1 0 0,-24 0 0,25 0 16,-1 0-16,1 0 0,0 0 0,-26 0 16,26 0-16,-25 0 0,24 0 0,-24 0 15,25 0-15,-25 0 0,24 0 0,-24 0 16,0 0-16,25 0 0,-1 0 0,-24 0 15,25 0-15,-1 0 0,-24 0 16,25 0-16,-1 0 0,-24 0 0,25 0 16,-26 0-16,26 0 0,-25 0 0,24 0 15,-24 0-15,0 0 0,0 25 0,24-25 16,-24 0-16,0 0 0,0 0 0,0 0 16,-1 0-16,1 0 0,25 0 0,-25 0 15,0 0-15,24 0 0,-24 0 0,0 0 16,24 0-16,-24 0 0,25 0 0,-25 0 15,24 0-15,-24 24 0,0-24 0,24 0 16,-24 0-16,0 0 0,0 0 0,0 0 16,-1 0-16,1 0 0,0 0 15,0 0-15,0 0 0,-1 0 0,26 25 16,-25-25-16,0 0 0,-1 0 0,26 0 16,-25 25-16,0-25 0,-1 0 0,1 0 15,25 0-15,-25 0 0,-1 0 0,1 25 16,0-25-16,0 0 0,0 0 0,0 0 15,-1 0-15,1 0 0,25 0 0,-25 0 16,-1 25-16,1-25 0,0 0 0,25 0 16,-26 0-16,1 0 0,0 0 0,0 0 15,24 24-15,-24-24 0,0 0 0,25 0 16,-26 0-16,26 0 0,-25 0 0,0 0 16,-1 0-16,1 0 0,0 0 15,0 0-15,0 25 0,-1-25 0,1 0 16,0 0-16,0 0 0,0 0 15,-1 0-15,1 0 0,25 25 0,-25-25 16,0 0-16,-1 0 0,1 0 0,25 25 16,-25-25-16,-1 0 0,26 0 0,-25 25 15,0-25-15,24 0 0,-24 0 0,0 0 16,0 24-16,-1-24 0,26 0 0,-25 0 16,0 0-16,-1 0 0,1 0 0,0 25 15,0-25-15,0 0 0,-1 0 0,26 0 16,-25 0-16,0 25 0,24-25 0,-24 0 15,0 0-15,0 0 0,-1 0 16,1 25-16,25-25 0,-25 0 0,0 0 16,-1 0-16,1 0 0,25 0 0,-25 25 15,-1-25-15,26 0 0,-25 0 0,0 0 16,24 0-16,-24 0 0,0 0 0,0 24 16,24-24-16,-24 0 0,0 0 15,0 0-15,-1 0 0,1 0 0,0 0 16,0 0-16,0 0 0,-1 0 15,1 0 17,0 0-17,0 0 1,0 0-16</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2T04:43:38.283"/>
    </inkml:context>
    <inkml:brush xml:id="br0">
      <inkml:brushProperty name="width" value="0.05292" units="cm"/>
      <inkml:brushProperty name="height" value="0.05292" units="cm"/>
      <inkml:brushProperty name="color" value="#FF0000"/>
    </inkml:brush>
  </inkml:definitions>
  <inkml:trace contextRef="#ctx0" brushRef="#br0">1687 1786 0,'0'-25'15,"0"0"-15,0 1 0,-25 24 16,25-25-16,0 0 16,0 0-16,0 0 15,0 0-15,0 1 16,0 48 31,0 1-47,-25-25 15,25 25-15,0 0 0,0 0 0,-25 0 16,25-1-16,0 1 0,0 0 0,-25 25 16,25-26-16,0 26 0,-24-25 15,24 24-15,0 1 0,0 0 0,0-26 16,-25 26-16,25 0 0,0-26 0,0 26 16,0-25-16,25 0 0,-25-1 0,24 1 15,-24 0-15,25 0 0,-25 0 0,25-1 16,0-24-16,0 25 0,0-25 0,-1 0 15,1 0-15,25 0 0,-25 0 0,24 0 16,-24 0-16,25-25 0,-26 1 0</inkml:trace>
  <inkml:trace contextRef="#ctx0" brushRef="#br0" timeOffset="253.92">1662 1885 0,'0'0'0,"-25"-25"0,-25-24 31,50 24-31,0 0 16,25 25-16,0-25 0,0 1 15,0 24-15,0-25 0,-1 0 16,1 0-16,25 25 0,-25-25 0,-1 25 16,1 0-16</inkml:trace>
  <inkml:trace contextRef="#ctx0" brushRef="#br0" timeOffset="434.44">1612 2084 0,'0'0'15,"0"24"-15,-25 51 16,25-50-16,25-1 16,0-24-1,0 0-15,0-24 16,0-1-16,-1 25 0,26-25 16,-25 0-16,0 25 0</inkml:trace>
  <inkml:trace contextRef="#ctx0" brushRef="#br0" timeOffset="934.04">2406 2232 0,'0'0'0,"25"0"16,0-49-1,-25 24-15,0 0 16,0 0-16,0 1 16,0-1-16,-25 25 15,25-25-15,-25 25 0,25-25 16,-25 25-16,0 0 0,1 0 16,-1 25-16,0-25 15,0 25-15,0 0 0,1-25 0,-1 24 16,0 1-16,0 0 0,25 0 15,-25 0-15,1-25 0,24 24 0,-25 1 0,25 0 16,0 0-16,0 0 16,25-25-16,-1 0 15,1 0-15,0-25 0,0 25 16,0-25-16,-1 25 0,1-25 0,25 0 16,-25 1-16,-1 24 0,1-25 0,0 0 15,0 25-15,0-25 0,-1 25 0,1 0 16,-25 25-1,0 0-15,0 0 0,0-1 16,0 1-16,-25 0 0,25 25 0,0-26 16,0 26-16,0-25 0,-24 0 15,24 24-15,0-24 0,0 25 0,0-1 16,0-24-16,0 25 0,0-25 0,0 24 16,24-24-16,-24 0 0,0 24 0</inkml:trace>
  <inkml:trace contextRef="#ctx0" brushRef="#br0" timeOffset="1105.99">2282 2729 0,'-25'0'0,"50"0"0,-50-25 0,0 25 0,25-25 16,0 0-1,0 0-15,25 25 16,0-25-16,0 25 0,0-24 0,-1 24 15,26-25-15,0 0 0,-26 25 0</inkml:trace>
  <inkml:trace contextRef="#ctx0" brushRef="#br0" timeOffset="1261.99">2927 2381 0,'0'0'16,"25"-25"-16,-25 1 15,0-1 1</inkml:trace>
  <inkml:trace contextRef="#ctx0" brushRef="#br0" timeOffset="1693.23">3572 1860 0,'0'0'0,"25"-24"0,-1-26 16,-24 25-1,0 0-15,25 25 47,0 0-47,0 25 16,0-25-16,0 25 0,-1-25 0,1 25 15,0 0-15,0-1 0,0 1 16,-1 0-16,-24 0 0,25 0 16,-25-1-16,0 1 0,0 0 15,-25 0-15,1 0 16,-1-1-16,0 1 0,0 0 16,0-25-16,1 25 0,-1 0 15,0-25-15,0 24 0,25 1 0,-25-25 16,0 25-16,1-25 0,24 25 15,24-25 1,1 0 0,0 0-16,25-25 0,-25 25 15,24-25-15,-24 0 0,25 25 0,-1-24 16,1-1-16,-25 25 0,24-25 0,1 25 16,-25-25-16,-1 25 0,1 0 0,0-25 15</inkml:trace>
  <inkml:trace contextRef="#ctx0" brushRef="#br0" timeOffset="1857.11">4366 1984 0,'0'0'0,"49"-24"16</inkml:trace>
  <inkml:trace contextRef="#ctx0" brushRef="#br0" timeOffset="2221.75">5011 1538 0,'0'0'0,"24"-50"15,-48 50-15,-1 0 16,0 0-16,0 25 0,0-25 0,1 25 16,-1-25-16,0 25 0,0-1 0,0 1 15,0 0-15,1 0 0,-1 0 0,0 24 16,25-24-16,-25 0 0,25 25 0,0-26 16,0 26-16,0-25 0,25 0 15,0 24-15,0-24 0,-1 0 0,1 0 16,0-1-16,0 1 0,25 0 0,-26 0 15,26 0-15,-25-25 0,24 0 0,1 24 16,-25-24-16,24 0 0,-24 0 0,0 0 16,25-24-16,-26-1 0,-24 0 15,0 0-15,-24 0 16,-1 1-16,0 24 0,0-25 16,-24 25-16,24 0 0,-25-25 0,25 25 0,1 0 15,-26 0-15,25 0 0,0 0 16,25 25-16,-24-25 0,24 25 0</inkml:trace>
  <inkml:trace contextRef="#ctx0" brushRef="#br0" timeOffset="2599">5655 1637 0,'0'0'0,"-24"-50"15,24 26-15,-25 24 0,0 0 16,25 24 31,0 1-47,0 0 16,0 0-16,25-25 0,-25 25 15,25 0-15,-25-1 16,24-24-16,-24 25 0,25-25 0,-25 25 15,25-25-15,0 25 0,0-25 16,-1 25-16,1-1 0,0-24 16,-25 25-16,25 0 0,0 0 15,0 0-15,-25-1 0,0 1 16,0 0-16,0 0 16,0 0-1,-25-25-15,0 24 0,0-24 16,0 0-16,0 25 0,1-25 0,-26 0 15,25 0-15</inkml:trace>
  <inkml:trace contextRef="#ctx0" brushRef="#br0" timeOffset="2764.26">5755 1414 0,'0'0'0,"49"-25"16,-49 0-16,25 25 15,-25-25-15,25 25 0,0-24 16,0 24-16,-1-25 0,26 25 0,-25 0 16,0 0-16,-1 0 0,1 0 0</inkml:trace>
  <inkml:trace contextRef="#ctx0" brushRef="#br0" timeOffset="3290.06">2158 3001 0,'0'0'0,"-50"0"0,-123 25 15,148-25-15,0 0 16,25 25-1,0 0 1,25-25 0,0 0-16,-25 25 0,49-25 0,-24 0 15,25 0-15,-1 0 0,26 0 0,-1-25 16,25 25-16,1-25 0,-1 0 0,25 0 16,0 1-16,25-1 0,0 0 0,-1 0 15,26 0-15,-25 1 0,25-1 0,-26 0 16,1 25-16,0-25 0,0 25 0,-25-25 15,0 25-15,-25 0 0,0 0 16,1 0-16,-26 0 0,0 0 0,-24 0 16,24 0-16,-24 0 0,-25 0 0,24 0 15,-24 0-15,0 25 0,0-25 16</inkml:trace>
  <inkml:trace contextRef="#ctx0" brushRef="#br0" timeOffset="4899.87">3299 3696 0,'0'-25'0,"0"0"0,0 0 16,0 1 0,25 24-16,-25 24 78,0 1-63,0 0-15,0 0 16,0 0-16,0 0 0,0-1 16,0 1-16,0 0 0,0 0 0,0 24 15,0-24-15,0 0 0,0 0 16,0 0-16,0-1 0,0 1 0,0 0 15,0 0-15,0 0 0,0-1 16,0 1-16,0 0 0,0 0 16,0 0-1,25-25 1,-1 0 0,1 0-16,0-25 0,0 25 15,0 0-15,-1-25 0,1 25 0,25 0 16,-25 0-16,-1-25 0,1 25 0,0 0 15,0 0-15,0-25 0,0 25 16,-1 0-16,1 0 31</inkml:trace>
  <inkml:trace contextRef="#ctx0" brushRef="#br0" timeOffset="5293.21">4192 3746 0,'0'0'0,"0"-75"15,-25 50-15,25 0 16,0 1-16,-25-1 15,1 25 1,-1 0-16,0 0 16,0 25-16,0-1 15,1 1-15,24 0 16,-25-25-16,25 25 0,-25 0 0,25 24 16,-25-24-16,25 0 0,-25 0 15,25 24-15,0-24 0,0 0 0,0 0 0,0 0 16,0-1-16,0 1 0,0 0 0,25 0 15,0 0-15,0-1 0,0 1 0,-1-25 16,1 25-16,0-25 0,25 0 16,-26 0-16,26 0 0,-25 0 0,24 0 15,1 0-15,-25-25 0,24 25 0,-24-25 16,0 25-16,25-24 0,-26-1 0</inkml:trace>
  <inkml:trace contextRef="#ctx0" brushRef="#br0" timeOffset="5686.06">4663 3621 0,'0'0'0,"25"-74"32,-25 49-17,-25 25 1,25 25-16,-25 0 15,1 0-15,24-1 16,-25-24-16,25 25 0,0 0 16,0 0-16,-25 0 0,25 0 15,0-1-15,0 1 16,25-25-16,-25 25 0,25-25 0,-1 0 16,-24 25-16,25-25 0,0 0 15,0 0-15,0 25 0,-1-25 16,1 24-16,0-24 0,0 0 15,0 25-15,0 0 0,-1 0 16,-24 0 0,0-1-16,-24-24 0,-1 25 15,0 0-15,0 0 16,0-25-16,0 0 0,1 0 16,-1 25-16,0-25 0</inkml:trace>
  <inkml:trace contextRef="#ctx0" brushRef="#br0" timeOffset="6104.09">5035 3249 0,'0'0'0,"25"-49"15,0 49 1,-25-25-16,25 25 0,0 0 16,-1 0-1,1 25-15,0 0 16,0-1-16,-25 1 16,0 0-16,0 0 15,0 0-15,-25-25 0,25 24 0,-25-24 16,25 25-16,-25-25 0,25 25 0,-24-25 15,24 25-15,-25-25 0,0 0 0,0 25 16,0-25 0,25 24-1,25-24 1,0 0 0,0 0-16,0 0 0,-1-24 15,1 24-15,0 0 0,25-25 16,-26 25-16,26-25 0,-25 25 0,0 0 15,-1-25-15,1 25 0</inkml:trace>
  <inkml:trace contextRef="#ctx0" brushRef="#br0" timeOffset="6641.98">5383 3770 0,'-50'25'31,"25"-25"0,50 0 1,0 0-32,0 0 15,-1 0 1,1 0-16,0 0 0,0 0 16,0 0-16,-1 0 0,26-25 15,-25 25-15,0 0 0,-1-24 16,1 24-16,0 0 0,0 0 15,0 0-15,-1 0 16,-24-25-16,25 25 16</inkml:trace>
  <inkml:trace contextRef="#ctx0" brushRef="#br0" timeOffset="6922.36">5606 3597 0,'0'0'0,"0"-25"31,0 50 0,0-1-31,0 1 0,0 0 16,0 0-16,25 0 0,-25 0 0,0 24 16,0-24-16,0 25 0,0-26 15,0 1-15,24 25 0,-24-1 0,0-24 16,0 0-16,0 25 0,0-26 0,0 1 16</inkml:trace>
  <inkml:trace contextRef="#ctx0" brushRef="#br0" timeOffset="7584.82">6152 3646 0,'0'0'0,"-25"-25"31,0 25-31,25 25 31,0 0-31,25-25 0,-25 25 16,0 0-16,0 0 0,0 24 0,0-24 16,0 0-16,0 0 0,0-1 0,0 1 15,0 0-15,0 0 0,0 0 0,25-1 16,-25 1-16,0 0 15,0 0-15,0 0 16,-25-50 0,25 0-1,-25 0-15,25 0 0,0 1 0,0-1 16,-25-25-16,25 25 0,0-24 0,0-1 16,0 1-16,25-1 0,0 0 0,-25 1 15,25-1-15,-1 0 0,1 26 0,0-1 16,25 0-16,-26 0 0,1 0 0,0 25 15,25 0-15,-26 0 0,1 0 0,0 25 16,-25 0-16,0 0 0,0 0 16,0-1-16,0 1 0,-25 0 0,25 0 15,-25 24-15,1-24 0,-1 0 16,-25 0-16,25 0 0,1 0 0,-1-1 16,0-24-16,0 25 0,0-25 0,1 0 15,24 25-15,-25-25 0,0 0 0,25-25 31,25 0-15,0 25-16,-1 0 0,1 0 16,0 0-16,0 0 15,0 25-15,-1-25 0,1 0 16,-25 25-16,25 0 0,0-25 0,0 25 16,-1-25-16,1 24 0,0-24 15,0 25-15,0 0 0,-1-25 16,1 25-16</inkml:trace>
  <inkml:trace contextRef="#ctx0" brushRef="#br0" timeOffset="7918.77">6945 3522 0,'0'0'0,"25"-49"15,-25 24 1,0 0-16,0 0 15,-25 25 1,1 0 0,-1 0-16,0 25 15,0 0-15,0 0 16,0-1-16,25 1 0,-24 0 16,-1 0-16,25 24 0,-25-24 0,25 0 15,0 25-15,0-25 0,0-1 0,0 26 16,0-25-16,0 0 0,0-1 0,0 1 15,25-25-15,0 25 0,-25 0 0,24-25 16,1 25-16,0-25 0,0 0 0,0 24 16,0-24-16,24 0 0,-24 0 0,0 0 15,0-24-15,-1 24 0,1-25 16,0 25-16,0-25 0,0 25 0</inkml:trace>
  <inkml:trace contextRef="#ctx0" brushRef="#br0" timeOffset="8334.27">7541 3547 0,'0'0'0,"24"-50"15,-24 26 1,-24 24-1,-1 0-15,0 24 16,0 1-16,0 0 16,1-25-16,24 25 0,-25 0 0,0-1 15,25 1-15,0 0 0,0 0 16,0 0-16,0 0 16,0-1-16,25-24 0,-25 25 0,25-25 15,-1 25-15,1-25 0,-25 25 16,25-25-16,0 0 0,-25 25 15,25-25-15,-1 24 0,1-24 0,-25 25 16,25-25-16,-25 25 0,0 0 16,0 0-1,-25-25-15,25 24 0,-25-24 16,1 0-16,-1 0 0,25 25 0,-25-25 16,0 0-16,0 25 0,1-25 0,-1 0 15,0 0-15,0 0 0,0 0 16,1 0-16</inkml:trace>
  <inkml:trace contextRef="#ctx0" brushRef="#br0" timeOffset="8731.78">7913 3696 0,'24'0'78,"1"0"-62,0 0-16,0 0 16,0 0-16,0 0 0,-1 0 0,1 0 15,25-25-15,-25 25 0,-1 0 0,26 0 16,-25-25-16,0 25 0,-1 0 0,1 0 15</inkml:trace>
  <inkml:trace contextRef="#ctx0" brushRef="#br0" timeOffset="8953.71">8136 3473 0,'0'0'0,"0"24"31,-25 1-15,25 0-16,0 0 0,-25 24 15,25-24-15,0 0 0,0 0 16,0 0-16,0 24 0,0-24 0,0 25 16,0-25-16,0-1 0,0 26 0,0-25 15,25 0-15,-25-1 0,0 1 0,0 0 16</inkml:trace>
  <inkml:trace contextRef="#ctx0" brushRef="#br0" timeOffset="9226.04">8706 3373 0,'25'-24'16,"-25"48"15,0 1-31,0 0 0,0 0 16,0 0-16,-25-1 0,25 1 0,0 0 16,0 25-16,0-26 0,0 1 0,0 25 15,0-25-15,0 0 0,0 24 0,0-24 16,0 0-16,0 0 0,0-1 0,0 1 15,0 0-15</inkml:trace>
  <inkml:trace contextRef="#ctx0" brushRef="#br0" timeOffset="9585.07">8930 3101 0,'0'0'0,"0"-25"0,0-25 16,0 75 0,24 0-1,-24 0-15,0-1 0,0 1 0,0 0 16,0 0-16,25 0 0,-25 24 0,0-24 15,0 0-15,25 0 0,-25-1 0,0 1 16,25 25-16,-25-25 0,25-1 0,0 1 16,-25 25-16,24-25 0,-24-1 0,0 26 15,0-25-15,0 25 0,0-1 0,0-24 16,0 25-16,0-1 0,-24 1 0,-1-25 16,25 24-16,-25 1 0,25-25 15,-25-1-15,25 26 0,-25-25 0,25 0 16,-25-1-16</inkml:trace>
  <inkml:trace contextRef="#ctx0" brushRef="#br0" timeOffset="10506.41">3150 3349 0,'0'0'0,"0"-50"32,0 25-17,0 50 48,0 0-63,-25-25 0,25 25 15,-24-1-15,24 1 0,-25 0 0,0 0 16,0 24-16,0-24 0,25 25 0,-24-1 16,-1 1-16,25 0 0,-25-1 15,25 1-15,-25 24 0,25-24 0,-25 24 16,25-24-16,0 24 0,0-24 0,0 0 16,0 24-16,25-24 0,-25-1 0,25 1 15,0-1-15,0 1 0,-1 0 0,1-26 16,0 26-16,25-25 0,-26 0 0,26 24 15,0-24-15,-1 0 0,-24 0 0,25-25 16,-26 25-16,26-1 0,-25-24 0,0 25 16,-1-25-16</inkml:trace>
  <inkml:trace contextRef="#ctx0" brushRef="#br0" timeOffset="12757.53">9351 3497 0,'0'0'0,"-24"-49"15,24 24 32,-25 0 0,25 0 0,0 1-16,0 48 79,25 1-95,-25 0 1,24-25-16,-24 25 0,0 0 0,25-1 16,0 1-16,0 0 0,-25 25 15,25-26-15,-1 1 0,-24 0 0,25 0 16,0 0-16,-25 24 0,25-24 0,-25 0 15,25 0-15,-25 0 0,24-1 0,-24 1 16,25 0-16,-25 0 0,25 0 16,-25-1-16,0 1 0,0 0 15,0 0 1,0-50 31,0 0-32,25 0 1,-25 1-16,0-1 0,25 0 16,-25 0-16,0 0 0,0 1 0,24-26 15,-24 25-15,25-24 0,-25 24 0,25-25 16,-25 25-16,25-24 0,-25 24 0,25-25 16,-25 25-16,24 1 0,-24-1 0,0 0 15,-24 25 16,-1 0-15,25 25-16</inkml:trace>
  <inkml:trace contextRef="#ctx0" brushRef="#br0" timeOffset="13262.59">10170 3870 0,'0'-25'47,"0"0"-31,-25 25-16,0 0 15,1 0 1,-1 0-16,0 0 16,25 25-16,-25-25 0,0 0 0,25 25 15,-25-25-15,1 24 0,-1 1 16,25 0-16,-25 0 0,25 0 0,0-1 16,-25-24-16,25 25 0,0 0 0,0 0 15,0 0-15,0-1 0,0 1 0,0 0 16,25 0-16,0 0 15,0-25-15,-1 0 0,1 0 16,0 0-16,25 0 0,-25 0 0,24 0 16,-24 0-16,0-25 0,24 25 0</inkml:trace>
  <inkml:trace contextRef="#ctx0" brushRef="#br0" timeOffset="13585.9">10592 3572 0,'0'0'0,"0"-99"31,0 74-15,0 0 0,-25 25-1,25 25 1,-25-25-16,25 25 0,-25-25 15,25 24-15,0 1 0,-25-25 0,1 25 16,24 0-16,-25 0 0,25-1 0,-25 1 16,25 25-16,0-25 0,-25 0 0,25-1 15,-25 26-15,25-25 0,0 24 0,0-24 16,0 0-16,0 25 0,0-26 0,0 1 16,0 0-16,25 0 0,-25 0 0,25-1 15,0 1-15,0-25 0,-1 25 16,1-25-16,0 25 0</inkml:trace>
  <inkml:trace contextRef="#ctx0" brushRef="#br0" timeOffset="13978.82">10889 3696 0,'0'0'0,"25"-75"31,-25 51-15,-25 24-16,25 24 16,0 1-1,0 0-15,-25-25 16,25 25-16,0 0 0,0 0 16,0-1-16,0 1 0,0 0 15,0 0-15,0 0 0,0-1 16,25 1-16,0 0 15,0 0-15,0 0 16,-1-25-16,1 0 0,-25 24 16,25-24-16,-25 25 0,25-25 0,-25 25 15,0 0 1,-25-25 0,0 25-16,0-25 0,1 0 15,-1 24-15,0-24 0,0 0 0,0 0 16,1 0-16,-1 0 0,0 0 0,25-24 15,-25 24-15,25-25 0</inkml:trace>
  <inkml:trace contextRef="#ctx0" brushRef="#br0" timeOffset="14357.47">11212 3423 0,'0'0'0,"0"-99"31,0 74-31,25 25 16,-25-25-16,24 25 0,1 0 15,0 25 1,0-25-16,-25 25 0,25 0 15,-1-1-15,-24 1 16,0 0-16,25 0 0,-25 0 0,0 24 16,25-24-16,-25 0 0,0 24 0,0-24 15,25 25-15,-25 0 0,0-26 0,0 26 16,0 0-16,0-26 0,0 26 0,-25-25 16,25 0-16,-25 24 0,25-24 0,-25 0 15,25 0-15,-24-1 0,24 1 0,-25 0 16,25 0-16,-25-25 0,25 25 0,-25-1 15</inkml:trace>
  <inkml:trace contextRef="#ctx0" brushRef="#br0" timeOffset="14634.01">12030 3845 0,'0'0'0,"-25"0"15,-49-25 1,49 25-16,50 0 31,0-25-15,0 25-16,-1 0 0,1 0 0,0 0 15,0 0-15,0 0 0,-1 0 0,1 0 16,0 0-16,0 0 0,0 0 16,0 0-16</inkml:trace>
  <inkml:trace contextRef="#ctx0" brushRef="#br0" timeOffset="14786.07">11981 3944 0,'0'0'0,"0"25"31,24-25-15,1 0-16,0 0 15,0 0-15,0 0 0,-1 0 0,1 0 16,0 0-16</inkml:trace>
  <inkml:trace contextRef="#ctx0" brushRef="#br0" timeOffset="15193.77">12700 3448 0,'0'0'0,"50"-75"15,-26 75-15,-24-24 16,25 24-16,0 24 31,-25 1-31,25 0 0,-25 0 16,25 0-16,-25-1 0,24 1 0,-24 0 15,25 25-15,0-26 0,-25 1 0,25 25 16,0-25-16,-25 24 0,24-24 0,-24 0 16,25 25-16,0-26 0,-25 1 15,0 0-15,25-25 0,-25 25 0,25 0 16,-25-50 15,0 0-31,0 0 0,24 0 0,-24 1 16,0-1-16,0-25 0,25 25 0,-25-24 15,25 24-15,0-25 0,-25 25 0,25 1 16,0-1-16,-25 0 0,24 0 0,-24 0 16,25 25-16,-25-24 0,25 24 15</inkml:trace>
  <inkml:trace contextRef="#ctx0" brushRef="#br0" timeOffset="15533.95">13717 3274 0,'0'0'0,"25"-25"0,0-24 31,-25 24-31,-25 50 32,0 0-32,25-1 0,-25 1 15,0 0-15,1 0 0,24 24 0,-25-24 16,0 25-16,25-25 0,0 24 0,-25-24 15,25 25-15,0-1 0,0-24 0,0 25 16,0-1-16,0 1 0,0-25 0,0 24 16,0-24-16,25 25 0,-25-25 0,0-1 15,25 1-15,-25 0 0,25-25 0</inkml:trace>
  <inkml:trace contextRef="#ctx0" brushRef="#br0" timeOffset="15910.03">14089 3398 0,'0'0'0,"-25"0"15,0 0 1,1 25-16,-1-25 15,25 25-15,-25-25 0,25 25 16,-25-1-16,25 1 16,-25-25-16,25 25 0,0 0 0,0 0 15,0-1-15,0 1 0,25 0 16,0 0-16,0 0 16,0 0-16,-1-1 0,1 1 15,0 0-15,0 0 16,-25 0-16,25-1 0,-25 1 15,0 0-15,-25-25 16,0 25-16,0-25 16,0 0-16,1 25 0,-1-25 15,0 0-15,0 0 0,0 0 16,1-25-16</inkml:trace>
  <inkml:trace contextRef="#ctx0" brushRef="#br0" timeOffset="16254.31">14263 3225 0,'0'0'0,"0"-50"31,24 50-31,-24-25 0,25 25 16,0 0-16,0 0 15,-25 25-15,25 0 16,-25 0-16,0-1 0,25 1 16,-25 0-16,0 0 0,0 0 0,24-1 15,-24 1-15,0 0 0,0 0 0,0 0 16,0-1-16,25 1 0,-25 25 0,0-25 16,0 24-16,0-24 0,0 25 0,-25-1 15,25 1-15,-24-25 0,24 24 0,0 1 16,-25 0-16,0-1 0,25 1 15,-25-25-15,25 24 0,-25-24 0,0 25 16,25-26-16,-24 1 0,-1 0 0,25 0 16,-25 0-16</inkml:trace>
  <inkml:trace contextRef="#ctx0" brushRef="#br0" timeOffset="19029.84">4812 5755 0,'0'-25'15,"-25"25"-15,25-25 0,0 0 16,0 0 0,0 1-1,0-1-15,0 0 16,0 0-16,0 0 16,0 1-1,0-1 1,0 0-16,0 0 15,0 0-15,0 1 16,0-1-16,0 0 0,0 0 16,25 25 15,-25 25-31,0 0 0,25-25 16,-25 25-16,0-1 0,25 1 0,-25 0 15,25 0-15,-25 24 0,24-24 0,-24 0 16,25 25-16,0-26 0,-25 26 0,25-25 15,-25 0-15,25 24 0,-25-24 0,24 0 16,1 0-16,-25 0 0,25-1 0,0-24 16,-25 25-16,25 0 15,-1-25 1,-24-25 0,0 0-16,25 1 0,0-26 15,0 25-15,0 0 0,-25-24 0,24-1 16,1 25-16,0-24 0,0-1 0,0 0 15,-1 1-15,-24 24 0,25 0 0,0-24 16,-25 24-16,25 0 0,-50 25 31,25 25-31,-25 0 0</inkml:trace>
  <inkml:trace contextRef="#ctx0" brushRef="#br0" timeOffset="19379.82">5581 5854 0,'25'-25'15,"-25"0"-15,25 25 0,-25-25 16,0 1-16,0-1 15,0 0 1,-25 25-16,0 0 0,0 25 16,0-25-16,25 25 0,-24-1 15,-1-24-15,0 25 0,0 0 0,0 0 16,1 0-16,24 0 0,-25-1 0,25 1 16,-25 0-16,25 0 0,0 0 15,0-1-15,25-24 0,-25 25 0,25 0 16,-1-25-16,-24 25 0,25-25 0,25 0 15,-25 0-15,-1 0 0,1 0 0,25 0 16,-25 0-16,24 0 0,-24 0 0,25-25 16</inkml:trace>
  <inkml:trace contextRef="#ctx0" brushRef="#br0" timeOffset="19662.82">6152 5407 0,'0'0'16,"0"-24"-16,24-76 15,-48 100 1,-1 25 0,0 0-1,0-25-15,25 25 0,-25 0 0,25-1 16,-24 1-16,24 25 0,-25-25 0,25-1 15,0 1-15,0 25 0,0-25 0,0-1 16,0 26-16,0-25 0,0 0 0,0 24 16,0-24-16,25 0 0,-25 25 0,24-26 15,1 1-15,0 0 0,-25 0 0,50-25 16,-26 25-16</inkml:trace>
  <inkml:trace contextRef="#ctx0" brushRef="#br0" timeOffset="19986.09">6598 5581 0,'0'0'0,"-25"-99"15,0 99-15,25-25 16,-24 25 0,24 25-16,0 0 15,-25-1-15,25 1 16,0 0-16,0 0 0,0 0 15,0-1-15,0 1 0,0 0 0,0 0 16,25 0-16,-25-1 0,0 1 16,24-25-16,-24 25 0,25 0 15,-25 0-15,25 0 16,-25-1-16,25 1 0,-25 0 16,0 0-16,0 0 15,-25-25 1,0 24-16,0-24 15,1 0-15,-1 0 0,0-24 0,0-1 16</inkml:trace>
  <inkml:trace contextRef="#ctx0" brushRef="#br0" timeOffset="20258.09">6772 5234 0,'0'0'0,"24"0"16,1-50 0,0 50-16,0 25 15,0-25-15,-25 25 16,25 0-16,-1-1 0,-24 1 0,25 0 16,0 0-16,-25 0 0,25 24 15,-25 1-15,25-1 0,-25 1 0,0 0 16,24-1-16,-24 1 0,0-1 0,0-24 15,0 25-15,-24 0 0,24-26 0,-25 26 16,25-25-16,-25 0 0,0-1 0,25 1 16,-25 0-16,1 0 0</inkml:trace>
  <inkml:trace contextRef="#ctx0" brushRef="#br0" timeOffset="20905.75">4614 6449 0,'0'0'0,"-25"0"16,0 0-16,50 25 62,0 0-62,-1-25 16,1 0-1,0 0-15,0 0 0,0 0 0,24 0 16,-24 0-16,0 0 0,25 0 0,-1 0 16,-24 0-16,49 0 0,-24 0 0,0 0 15,24 0-15,-24 0 0,24 0 0,0 0 16,1 0-16,24 0 0,-25 0 0,1 0 16,-1 0-16,1 0 0,24 0 0,-25 0 15,1 0-15,-1 0 0,25 0 0,-24 0 16,-1 0-16,-24 0 0,24 0 0,1 0 15,-26 0-15,1 0 0,-1 25 0,1-25 16,-25 0-16,0 0 0,24 0 0,-24 0 16,0 0-16,0 0 0,0 0 15,-1 0 1</inkml:trace>
  <inkml:trace contextRef="#ctx0" brushRef="#br0" timeOffset="21567.52">4887 7293 0,'0'-25'16,"-25"0"-16,25 0 15,0 0-15,0 1 0,0-1 16,0 0-16,0 0 0,0 0 16,25 25-16,-25-24 0,0-1 15,24 25-15,-24 25 47,25-25-47,-25 24 0,0 1 0,0 0 16,25 0-16,-25 0 0,25-1 15,-25 1-15,25 25 0,-25-25 0,24-1 16,-24 26-16,25-25 0,0 0 0,0-1 16,-25 26-16,25-25 0,-1 0 0,-24-1 15,25-24-15,-25 25 0,25-25 0,-25 25 16,25-25-16,0-25 15,-25 0-15,24 1 16,-24-1-16,25-25 0,-25 25 0,0 1 16,25-26-16,0 25 0,-25-24 0,25 24 15,-25 0-15,24-25 0,-24 26 0,25-1 16,-25 0-16,25 0 0,-25 0 16,25 25-16,-25-24 15</inkml:trace>
  <inkml:trace contextRef="#ctx0" brushRef="#br0" timeOffset="21918.01">5779 6896 0,'0'0'0,"0"-124"31,-24 124-15,24 24-16,-25 1 16,25 0-16,-25 0 0,25 0 15,0 0-15,-25 24 0,25-24 0,0 0 16,-25 24-16,25-24 0,0 25 0,0-25 15,-24 24-15,24-24 0,0 25 0,0-1 16,0-24-16,0 25 0,0-1 0,0-24 16,24 25-16,-24-26 0,25 1 15,0 0-15,0 0 0,0-25 0,-1 25 16,1-25-16,25 0 0,-25 0 0</inkml:trace>
  <inkml:trace contextRef="#ctx0" brushRef="#br0" timeOffset="22293.95">6201 7144 0,'0'0'0,"0"-25"0,0-49 32,-25 49-32,1 0 15,-1 25 1,25 25-1,-25-25-15,25 25 0,-25-25 16,25 24-16,-25 1 0,1 0 16,24 0-16,-25 0 0,25-1 15,0 1-15,0 0 0,25 0 16,-25 0-16,24-25 16,1 24-16,0 1 0,0-25 15,0 25-15,-1 0 16,1-25-16,-25 25 0,25-25 0,-25 24 15,25 1-15,-25 0 16,-25-25-16,25 25 16,-25-25-16,0 0 0,25 25 0,-24-25 15,-1 0-15,0 0 0,0 0 0,0 0 16,25-25-16,-24 25 0,-1-25 0</inkml:trace>
  <inkml:trace contextRef="#ctx0" brushRef="#br0" timeOffset="22609.82">6400 6821 0,'0'0'0,"24"-25"16,-24 1-16,25 24 15,0 0 1,-25 24-1,25 1-15,-25 0 0,25 0 16,-25 0-16,24 24 0,-24-24 0,0 0 16,25 25-16,-25-26 0,0 26 0,25-25 15,-25 24-15,0-24 0,0 0 0,0 25 16,0-26-16,0 1 0,0 0 0,0 25 16,-25-26-16,25 1 0,-25 0 0,1 0 15,24 0-15,-25-1 0,0 1 16,0 0-16,0 0 0,1-25 0,24 25 15,-25-25-15,0 24 0</inkml:trace>
  <inkml:trace contextRef="#ctx0" brushRef="#br0" timeOffset="23084.09">8012 6152 0,'-25'0'15,"25"24"-15,-25-24 16,25 25 31,25-25-47,0 0 15,0 0-15,0 0 0,-1 0 16,1 0-16,0 25 0,0-25 0,0 0 16,-1 0-16,1 0 0,0 0 0,0 0 15,0 0-15,-1 0 16</inkml:trace>
  <inkml:trace contextRef="#ctx0" brushRef="#br0" timeOffset="23285.84">8062 6375 0,'0'0'16,"-25"25"-1,25-1 16,25-24-31,-1 0 0,1 0 16,0 0-16,0 0 0,0 0 16,-1 0-16,1 0 0,0 0 0,25 0 15,-26 0-15,1 0 0,0 0 0,0 0 16,0 0-16</inkml:trace>
  <inkml:trace contextRef="#ctx0" brushRef="#br0" timeOffset="24286.06">11435 5159 0,'0'-24'15,"-25"24"-15,25-25 0,0 0 16,-25 25-16,25-25 0,-24 25 16,24-25-16,-25 25 15,25 25 1,0 0-1,-25 0-15,25 0 0,0-1 16,0 26-16,0-25 0,0 24 0,0-24 16,-25 25-16,25-1 0,0 1 0,0 0 15,0-26-15,0 26 0,0 0 0,0-26 16,0 26-16</inkml:trace>
  <inkml:trace contextRef="#ctx0" brushRef="#br0" timeOffset="25293.8">9203 6127 0,'0'0'0,"-25"0"31,50 0 0,-1 0-15,1 0-1,0 0-15,0 0 16,0 0-16,-1-25 0,1 25 0,0 0 16,0 0-16,24 0 0,-24 0 0,0 0 15,0-25-15,24 25 0,-24 0 0,0 0 16,25 0-16,-26 0 0,26 0 0,-25 0 15,0 0-15,24-25 0,-24 25 0,25 0 16,-26 0-16,1 0 0,25 0 0,-25 0 16,24 0-16,1 0 0,-25 0 0,24 0 15,1 0-15,0 0 0,-1 0 16,1 0-16,-1 0 0,1 0 0,0 0 16,-1 0-16,1 0 0,-1 0 0,1 0 15,0 0-15,-1 0 0,1 0 0,-1 0 16,1-24-16,0 24 0,-1 0 0,1 0 15,0 0-15,-1 0 0,1 0 0,-1-25 16,26 25-16,-26 0 0,1 0 0,0 0 16,-1 0-16,1 0 0,-1 0 0,1 0 15,-25 0-15,24 0 0,-24 0 0,25 0 16,-25 0-16,24 25 0,-24-25 0,25 0 16,-26 0-16,1 0 0,25 0 0,0 0 15,-26 0-15,26 24 0,0-24 16,-1 0-16,1 0 0,-1 0 0,1 0 15,24 0-15,-24 0 0,0 0 0,-1 0 16,26 0-16,-26 0 0,1 0 0,-1 0 16,1 0-16,0 0 0,-1 0 0,-24 0 15,25 0-15,-25 0 0,24 25 0,1-25 16,-25 0-16,24 0 0,1 0 0,-25 0 16,24 0-16,1 0 0,-1 0 0,26 0 15,-26 0-15,26 0 0,-26 0 0,26 0 16,-26 0-16,26 0 0,-26 0 0,1 0 15,24 0-15,-24 0 0,25 25 16,-26-25-16,1 0 0,24 0 0,-24 0 16,-1 0-16,1 25 0,24-25 0,-24 0 15,0 0-15,-1 0 0,1 0 0,-1 0 16,-24 0-16,25 0 0,-1 0 0</inkml:trace>
  <inkml:trace contextRef="#ctx0" brushRef="#br0" timeOffset="26286.07">9575 6772 0,'24'-149'31,"-24"124"-31,0 0 0,0 0 0,0 1 16,0 48 15,-24-24-31,24 25 16,0 0-16,-25 0 0,25 0 15,0-1-15,0 1 0,-25 0 0,25 0 16,0 0-16,0-1 0,0 1 16,0 0-16,0 0 0,0 0 0,0 0 15,0-1-15,0 1 0,-25-25 16,25 25-16,0 0 0,0 0 0,0-1 15,-25-24-15,25 25 0,0 0 0,-24 0 16,24 0-16,-25-1 16,25 1-16,25-25 15,-1 25 1,1-25-16,0 0 16,0 0-16,0 0 0,-1 0 0,1 0 15,25 0-15,-25 0 0,-1 0 0,26 0 16,-25 0-16,0 0 0,-1 0 0,1 0 15,0-25-15,0 25 0,0 0 16,-1 0-16,1 0 16</inkml:trace>
  <inkml:trace contextRef="#ctx0" brushRef="#br0" timeOffset="26687.09">10393 6772 0,'0'0'0,"0"-25"0,25-25 16,-25 25-1,0 1 1,-25 24-16,0 0 0,1 0 16,-1 0-1,0 0-15,0 0 0,0 24 16,1-24-16,24 25 0,-25 0 0,0-25 16,0 25-16,25 0 0,-25-1 0,25 1 15,-24 0-15,24 25 0,0-25 16,-25-1-16,25 1 0,0 0 0,0 0 15,0 0-15,0-1 0,25 1 0,-25 0 16,24 0-16,1 0 0,0-25 0,-25 24 16,25-24-16,0 25 0,24-25 0,-24 25 15,0-25-15,24 0 0,-24 0 0,25 0 16,-25 0-16,24 0 0,-24 0 0,0-25 16,0 25-16,-1-25 0,1 25 0</inkml:trace>
  <inkml:trace contextRef="#ctx0" brushRef="#br0" timeOffset="27234.51">11112 6697 0,'0'0'0,"0"-25"16,-24 25 15,-1 0 0,0 25-31,0 0 16,25 0 0,-25-25-16,25 25 0,-24-1 15,24 1-15,0 0 16,0 0-16,24 0 16,1 0-16,0-1 15,0-24 1,0 25-16,-1 0 0,-24 0 15,25 0-15,-25-1 16,25 1-16,-25 0 16,0 0-1,-25-25-15,25 25 0,-25-25 16,1 0-16,-1 0 16,0 24-16,0-24 0,0 0 0,1 0 15,-1 0-15,0 0 0,0-24 16,0 24-16,1 0 0,24-25 15,-25 25-15,25-25 16</inkml:trace>
  <inkml:trace contextRef="#ctx0" brushRef="#br0" timeOffset="27699.95">11361 6474 0,'0'0'0,"24"-25"16,1 0 0,0 25 15,0 25-16,-25 0 1,0 0 0,0 0-16,0-1 15,0 1-15,0 0 16,0 0-16,0 0 0,-25-25 16,25 24-16,-25 1 0,0-25 15,25 25 1,-24-25-16,-1 0 0,25 25 15,25-25 17,-1 0-32,1 0 15,0 0-15,0 0 0,0 0 0,24-25 16,-24 25-16,0 0 0,24 0 0,-24-25 16,25 25-16,-25 0 0,-1 0 0,1 0 15</inkml:trace>
  <inkml:trace contextRef="#ctx0" brushRef="#br0" timeOffset="28101.18">11683 7020 0,'25'0'63,"0"0"-48,-1 0-15,1 0 0,0 0 16,0 0-16,0 0 0,-1 0 0,1 0 16,0 0-16,0-25 0,0 25 0,-1 0 15,1 0-15,0 0 0,0 0 16,0 0-16,-1 0 0,1 0 15</inkml:trace>
  <inkml:trace contextRef="#ctx0" brushRef="#br0" timeOffset="28342.78">11981 6796 0,'0'0'0,"0"-24"0,-25 24 16,25 24 0,0 1-1,-25 0-15,25 0 16,0 0-16,0 0 0,0-1 16,0 1-16,0 0 0,0 25 0,25-26 15,-25 1-15,0 0 0,0 0 0,0 0 16,0-1-16,25 1 0,-25 0 0</inkml:trace>
  <inkml:trace contextRef="#ctx0" brushRef="#br0" timeOffset="29021.6">12601 6772 0,'0'-25'0,"-25"25"15,25-25-15,0 0 16,0 50 0,0 0-1,0 0-15,0-1 16,0 1-16,0 0 0,0 0 0,0 0 15,0 0-15,0-1 0,0 26 0,-25-25 16,25 0-16,0-1 0,0 1 0,0 0 16,0 0-16,0 0 0,0-1 15,-25-24-15,1 0 32,24-24-32,-25-1 15,25 0-15,0 0 0,-25 0 0,25 1 16,0-26-16,0 25 0,0-24 15,25-1-15,-25 0 0,25 1 0,-25-1 16,24 25-16,1-24 0,0-1 0,0 25 16,24 0-16,-24 1 0,0-1 0,0 0 15,24 25-15,-24 0 0,0 0 0,0 0 16,-25 25-16,25-25 0,-25 25 0,0-1 16,0 1-16,0 25 0,0-25 0,0-1 15,0 1-15,-25 0 0,25 25 0,-25-26 16,0 1-16,0-25 0,1 25 0,-1 0 15,0 0-15,0-25 0,0 0 16,1 0-16,24-25 16,0 0 15,24 25-31,1 0 16,-25 25-16,25-25 15,-25 25-15,25-25 0,-25 25 16,25-25-16,-25 24 0,24-24 0,-24 25 15,25 0-15,0-25 0,0 25 0,-25 0 16,25-25-16,-1 24 0,1 1 0,0-25 16,0 25-16,0-25 0,-1 25 15,1-25-15</inkml:trace>
  <inkml:trace contextRef="#ctx0" brushRef="#br0" timeOffset="29394.94">13519 6648 0,'0'0'0,"0"-25"15,0 0-15,-25 0 16,0 0-16,0 25 15,0 0 1,1 0-16,-1 0 0,25 25 16,-25-25-16,0 25 0,25 0 0,-25 0 15,1-25-15,-1 49 0,25-24 0,-25 0 16,25 0-16,-25-1 0,25 1 0,0 0 16,0 25-16,0-25 0,0-1 0,0 1 15,0 0-15,0 0 0,25 0 0,0-25 16,-25 24-16,25 1 0,-1-25 0,1 0 15,25 25-15,-25-25 0,-1 0 0,1 0 16,25 0-16,-25-25 0,24 25 0,-24-25 16,0 25-16,0-24 0,-1 24 0,1-25 15</inkml:trace>
  <inkml:trace contextRef="#ctx0" brushRef="#br0" timeOffset="30046.6">14139 6772 0,'0'-25'32,"-25"25"15,0 0-32,0 25-15,0-1 16,1 1-1,-1-25-15,25 25 16,-25-25-16,25 25 0,-25-25 16,25 25-16,0 0 0,0-1 15,25 1 1,0-25-16,-25 25 16,25-25-16,-1 25 0,1 0 15,0-25 1,-25 24-16,25-24 15,-25 25-15,0 0 16,0 0 0,-25-25-1,25 25 1,-25-25-16,0 0 0,1 0 16,-1 0-16,0 0 15,0 0-15,0 0 0,1 0 16,-1 0-16,0 0 15,25-25-15,-25 25 16,25-25-16,0 0 16</inkml:trace>
  <inkml:trace contextRef="#ctx0" brushRef="#br0" timeOffset="30746.01">14486 7069 0,'-25'0'31,"0"0"-15,50 0 78,0 0-94,0 0 15,0 0-15,-1 0 0,1 0 16,0 0-16,0 0 0,0 0 16,-1 0-16,1 0 0,0 0 0,0 0 15,0 0-15,-1 0 0,1 0 0,0 0 16,0 0-16,0 0 15,-1 0-15,1 0 16</inkml:trace>
  <inkml:trace contextRef="#ctx0" brushRef="#br0" timeOffset="31026.06">14759 6896 0,'-25'0'16,"25"25"15,-25-25-15,25 24-16,0 1 0,0 0 15,-25 0-15,25 0 0,0-1 16,0 1-16,0 0 0,0 0 0,0 0 16,-24-1-16,24 1 0,0 0 0,0 0 15,0 0-15,0-1 0</inkml:trace>
  <inkml:trace contextRef="#ctx0" brushRef="#br0" timeOffset="31461.64">15478 6697 0,'0'-25'31,"0"50"-15,0 0-1,-25-25-15,25 25 0,0 0 16,0-1-16,0 1 0,0 0 0,0 0 16,-24 25-16,24-26 0,0 1 0,0 0 15,0 25-15,0-26 0,0 1 16,0 0-16,0 0 0,0 0 0,0-1 16,0 1-16,0 0 0,0 0 0,0 0 15,0-1-15,0 1 16</inkml:trace>
  <inkml:trace contextRef="#ctx0" brushRef="#br0" timeOffset="33042.33">7714 9674 0,'-25'0'16,"1"0"15,48 0 63,1 0-78,0 0-16,0 0 15,0 0-15,-1 0 0,1 0 0,0 0 16,0 0-16,0 0 0,-1 0 15,-24-25-15,25 25 0,0 0 0,0 0 16,0 0-16,0 0 0,-1 0 16,1 0-16,0 0 15,0 0-15,0 0 16</inkml:trace>
  <inkml:trace contextRef="#ctx0" brushRef="#br0" timeOffset="33358.11">7789 9897 0,'0'0'0,"-25"0"31,50 0 0,-1 0-31,1 0 16,0 0-16,0 0 15,0 0-15,-1 0 0,1-25 0,0 25 16,0 0-16,0 0 0,0 0 16,-1 0-16,1 0 0,0 0 15,0 0-15,0 0 16,-1 25-16,1-25 15</inkml:trace>
  <inkml:trace contextRef="#ctx0" brushRef="#br0" timeOffset="36130.08">11286 8533 0,'0'0'0,"0"-25"16,25-124-1,-25 124 1,0 1-16,0-1 16,0 0-16,0 50 47,0 0-32,-25-1 1,25 1-16,0 0 0,0 0 0,0 24 15,0-24-15,0 25 0,0-25 0,0 24 16,0 1-16,0-25 0,0 24 0,0 1 16,0-25-16</inkml:trace>
  <inkml:trace contextRef="#ctx0" brushRef="#br0" timeOffset="37234.71">9351 9500 0,'-49'25'32,"24"-25"-32,50 0 15,0 0 1,-1 0-1,1 0 1,0 0-16,0 25 16,0-25-16,-1 0 0,1 0 0,25 0 15,-25 0-15,24 0 0,-24 0 0,25 0 16,-1 0-16,1-25 0,-25 25 0,24 0 16,-24 0-16,25 0 0,-26 0 0,1 0 15,25 0-15,-25 0 0,0 0 0,-1 0 16,1 0-16,0 0 0,0 0 15,0 0-15,24 0 0,-24 0 0,0 0 16,24 0-16,-24-25 0,25 25 0,-25 0 16,24 0-16,1-25 0,-1 25 0,-24 0 15,25 0-15,-25 0 0,24 0 0,-24 0 16,25 0-16,-26 0 0,26 0 0,-25 0 16,0 0-16,24 0 0,-24 0 0,0 0 15,24 0-15,-24 0 0,0 0 0,0 0 16,25 0-16,-26 0 0,26 0 0,-25 0 15,24 0-15,1 0 0,-25 0 0,24 0 16,1 0-16,0 0 0,-26 0 0,26 0 16,-25 0-16,24 0 0,-24 0 15,25 0-15,-25 0 0,24 0 0,-24 0 16,0 0-16,0 0 0,24 0 0,-24 0 16,0 0-16,24 0 0,-24 0 0,0 0 15,25 0-15,-25 0 0,24 0 0,-24 0 16,25 0-16,-26 0 0,26 0 0,0 0 15,-1 0-15,-24 0 0,25 0 0,-1 0 16,1 0-16,-1 0 0,1 0 0,-25 0 16,24 0-16,1 0 0,0 0 0,-1 0 15,1 0-15,-1 0 0,1 0 0,0 0 16,-1-24-16,1 24 0,0 0 16,-1 0-16,1 0 0,-1 0 0,1 0 0,0 0 15,-1 0-15,1 0 0,-1 0 16,1 0-16,0 0 0,-1 24 0,1-24 15,-1 0-15,1 0 0,0 0 0,-1 0 16,1-24-16,24 24 0,-24 0 0,0 0 16,24 0-16,-24 0 0,24-25 0,-24 25 15,24 0-15,-24 0 0,-1 0 0,1 0 16,-1 0-16,1 0 0,-25 0 0,0 0 16,24 0-16,-24 0 0,0 0 0,0 0 15,-1 0-15,26 0 0,-25 0 0,0 0 16,-1 0-16,1 0 0,0 0 0,0 0 15,0 0-15,0 0 16</inkml:trace>
  <inkml:trace contextRef="#ctx0" brushRef="#br0" timeOffset="39397.87">9550 10269 0,'0'-25'0,"0"1"15,0-1 1,0 0 15,0 0 47,0 50-15,0 0-63,0 0 15,0-1-15,0 1 0,-25 0 16,25 0-16,0 0 0,0-1 0,0 1 16,0 0-16,0 0 0,0 0 0,-25-1 15,25 1-15,0 0 0,0 0 0,0 0 16,-25-1-16,25 1 16,0 0-1,0 0-15,0 0 16,0-1-1,25-24 1,0 25 0,0-25-16,0 0 15,-1 0-15,26 0 0,-25 0 16,24-25-16,-24 25 0,25-24 0,-1 24 16,-24 0-16,25-25 0,-25 25 0,24 0 15,-24 0-15,0 0 0,0 0 16</inkml:trace>
  <inkml:trace contextRef="#ctx0" brushRef="#br0" timeOffset="39986.3">10443 10418 0,'0'0'0,"25"0"16,-25-25 0,0 0-16,0 1 47,0-1-32,24 25-15,-24-25 16,25 0-1,-25 0-15,0 1 16,0-1 0,-25 25-1,1 0 1,-1 0-16,0 0 16,0 25-16,0-25 15,1 24-15,-1 1 0,0 0 16,0 0-16,25 0 0,-25-1 0,25 1 15,-24 0-15,24 0 0,0 0 0,0-1 16,0 1-16,0 0 0,24 0 16,-24 0-16,25-25 0,-25 24 0,25-24 15,0 25-15,0-25 0,24 0 16,-24 0-16,25 0 0,-1 0 0,1 0 16,-1-25-16,1 25 0,0-24 0,-1 24 15,1 0-15,-1-25 0,-24 25 0,0 0 16,0 0-16,0 0 0</inkml:trace>
  <inkml:trace contextRef="#ctx0" brushRef="#br0" timeOffset="40450.96">11311 9823 0,'0'0'0,"0"-25"0,0 0 31,-25 50 16,0 0-47,1-1 16,-1 1-16,25 0 0,-25 25 0,0-26 16,0 1-16,0 25 0,25-25 0,-24 24 15,-1-24-15,25 25 0,-25-1 0,25-24 16,0 25-16,-25-1 0,25-24 0,0 25 15,0-1-15,25-24 0,-25 25 0,25-25 16,0-1-16,-25 26 0,24-25 0,1 0 16,0-1-16,0 1 0,0 0 0,0 0 15,-1-25-15,1 25 0,0-1 16,0-24-16,0 25 0</inkml:trace>
  <inkml:trace contextRef="#ctx0" brushRef="#br0" timeOffset="40941.81">11757 10145 0,'0'0'0,"0"-49"32,-24 49 15,-1 24-32,0 1-15,0-25 16,25 25-16,-25-25 0,25 25 15,-24-25-15,24 25 16,0-1 0,24-24-1,-24 25-15,25-25 0,0 25 16,0-25-16,0 25 0,-1-25 16,-24 25-16,25-25 0,0 24 0,0 1 15,-25 0-15,25-25 0,-25 25 16,0 0-16,24-25 0,-24 24 0,0 1 15,0 0-15,-24 0 16,-1-25 0,0 25-16,0-25 0,0 0 15,1 0-15,-1 0 0,0 0 16,0 0-16,0 0 0,1 0 0,-1 0 16,0 0-16,0 0 0,25-25 0,-25 25 15</inkml:trace>
  <inkml:trace contextRef="#ctx0" brushRef="#br0" timeOffset="41400.08">12080 9872 0,'0'0'0,"25"-25"16,-25 50 31,0 0-32,24-25-15,-24 25 0,0 0 16,25-1-1,-25 1-15,0 0 16,0 0-16,-25 0 16,25 0-16,-24-25 0,24 24 15,-25-24-15,0 0 16,25 25-16,25-25 62,0 0-46,-1 0-16,1 0 0,0 0 0,0 0 16,0-25-16,24 25 0,-24 0 15,25-24-15,-25 24 0</inkml:trace>
  <inkml:trace contextRef="#ctx0" brushRef="#br0" timeOffset="41961.62">12452 10393 0,'25'0'109,"0"0"-109,-1 0 16,1 0-16,0 0 0,25 0 15,-26 0-15,1 0 0,0 0 16,0 0-16,0 0 0,-1 0 0,1 0 16,0 0-16,0 0 0,0 0 0,-1 0 15</inkml:trace>
  <inkml:trace contextRef="#ctx0" brushRef="#br0" timeOffset="42202.93">12725 10170 0,'0'0'0,"0"25"47,0 0-47,0-1 15,0 1-15,-25 0 0,25 0 16,0 24-16,0-24 0,0 0 0,0 0 16,0 24-16,0-24 0,0 0 0,0 25 15,0-26-15,0 1 0,0 0 0</inkml:trace>
  <inkml:trace contextRef="#ctx0" brushRef="#br0" timeOffset="43061.61">13643 10046 0,'0'-25'16,"0"0"-1,0 50 48,-25 0-63,25 0 15,0 0-15,0-1 0,0 1 16,0 0-16,-25 0 0,25 0 0,0-1 16,0 1-16,0 0 15,0 0-15,0-50 47,0 0-47,-25 25 16,25-25-16,0 1 0,0-1 15,0 0-15,0-25 0,25 26 0,-25-1 16,25-25-16,0 25 0,-25-24 0,49 24 16,-24-25-16,0 25 0,0 1 0,-1-1 15,26 0-15,-25 25 0,0-25 0,-1 25 16,1 0-16,0 0 16,-25 25-16,0 0 0,0 0 15,0-1-15,0 26 0,-25-25 0,25 0 16,-25-1-16,1 1 0,-1 0 0,-25 0 15,25 0-15,1 0 0,-1-1 0,0-24 16,0 25-16,0-25 0,1 0 16,-1 0-16,25-25 31,25 25-15,-1 0-1,-24 25 1,25-25-16,0 25 15,0 0-15,0-25 0,-1 0 16,-24 25-16,25-25 0,0 24 0,25-24 16,-26 25-16,1-25 0,0 0 0,-25 25 15,25-25-15,0 25 0,-1-25 0,1 0 16,-25 25-16,25-25 0,-25 24 16</inkml:trace>
  <inkml:trace contextRef="#ctx0" brushRef="#br0" timeOffset="43429.42">13221 10492 0,'0'0'0,"0"25"63,25-25-63,0 25 15,-1-25-15,1 0 0,25 0 0,-1 0 16,1 0-16,24 0 0,1 0 0,-1 0 16,1-25-16,-1 25 0,0 0 15,1 0-15,-1 0 0,-24 0 0,-1 0 16,1 0-16,-25 0 0,0 0 0,-1 0 16,1 0-16</inkml:trace>
  <inkml:trace contextRef="#ctx0" brushRef="#br0" timeOffset="44006.32">13618 10765 0,'0'-25'16,"25"25"0,-25-24-1,0 48 32,0 1-31,0 0-16,0 0 15,-25 0-15,25-1 0,0 1 16,0 0-16,0 0 0,-25 0 0,25-1 16,0 1-16,0 0 0,0 0 15,0 0-15,0-1 0,0 1 16,-25 0-16,25 0 0,0 0 15,0 0 1,25-25 0,0 0-1,0 0-15,-1 0 16,1 0-16,0 0 0,0 0 0,0 0 16,24 0-16,-24 0 0,25 0 0,-1 0 15,-24 0-15,25-25 0,-26 25 0,26 0 16,-25 0-16,0 0 0,-1-25 0,1 25 15,0 0-15,0 0 0,-25-25 32</inkml:trace>
  <inkml:trace contextRef="#ctx0" brushRef="#br0" timeOffset="46274.11">14883 10170 0,'25'0'16,"-25"-25"-16,0 0 828,-25 25-547,25 25-281,-25-25 0,0 0 16,25 25-16,-25-25 0,1 25 15,-1 0-15,0-25 16,25 24-16,-25-24 0,25 25 0,-25-25 15,25 25-15,-24-25 16,24 25 0,24-25-16,1 0 15,0 0-15,0 25 16,0-25-16,-1 0 0,1 24 16,0-24-16,0 25 0,0-25 15,-25 25-15,24-25 0,1 25 0,0 0 16,-25-1-1,0 1-15,0 0 16,0 0-16,0 0 16,-25-25-16,25 24 15,-25-24-15,1 0 0,-1 0 16,0 25-16,0-25 0,0 0 16,1 0-16,-1 0 0,0 0 15,0 0-15,0 0 0,1-25 0,-1 1 16,0 24-16,25-25 15,-25 25-15,25-25 16</inkml:trace>
  <inkml:trace contextRef="#ctx0" brushRef="#br0" timeOffset="46693.8">15329 10344 0,'-25'0'32,"50"0"14,0 0-46,0 0 16,0-25-16,0 25 0,-1 0 16,1 0-16,25 0 0,-25 0 0,-1 0 15,1 0-15,0 0 0,0 0 0,0 0 16,-1 0-16,1 0 0,0 0 16</inkml:trace>
  <inkml:trace contextRef="#ctx0" brushRef="#br0" timeOffset="46930.84">15602 10170 0,'0'0'0,"0"-25"15,0 50 16,-25 0-15,25 0-16,0-1 16,0 1-16,-24-25 0,24 25 0,0 0 15,0 0-15,0-1 0,0 1 16,0 0-16,0 0 0,0 0 0,0-1 16,0 1-16,0 0 0</inkml:trace>
  <inkml:trace contextRef="#ctx0" brushRef="#br0" timeOffset="47284.12">16272 10046 0,'0'-25'16,"0"50"15,0 0-15,-25-25-16,25 25 15,0-1-15,0 1 0,0 0 0,0 0 16,0 0-16,0-1 0,0 1 0,0 25 16,0-25-16,0-1 0,0 1 0,25 0 15,-25 0-15,0 0 0,0-1 16</inkml:trace>
  <inkml:trace contextRef="#ctx0" brushRef="#br0" timeOffset="48061.62">15875 10542 0,'-25'0'32,"50"0"30,0 0-62,0 0 0,-1 0 16,1 0-16,0 25 0,25-25 0,-1 0 15,-24 0-15,25 0 0,-1 0 0,1 0 16,-1-25-16,1 25 0,0 0 0,-1 0 16,1 0-16,0 0 0,-1 0 0,-24 0 15,0 0-15,0 0 0,-1 0 0,1 0 16,0 0-16,0 0 0</inkml:trace>
  <inkml:trace contextRef="#ctx0" brushRef="#br0" timeOffset="48602.3">16024 10815 0,'0'-25'0,"0"0"16,0 0-1,0 50 32,-25-25-47,25 25 0,0 0 16,-25 0-16,25-1 0,0 1 15,-25 0-15,25 0 16,0 0-16,0-1 0,-24 1 16,24 0-16,0 0 0,0 0 15,-25-1-15,25 1 0,0 0 16,-25 0-16,25 0 15,25-25 1,0 0 0,-1 0-16,1 0 15,0 0-15,0 0 0,0 0 0,24 0 16,-24 0-16,0 0 0,0 0 0,-1 0 16,26 0-16,-25 0 0,0 0 0,-1 0 15,1-25-15,0 25 16,0 0-16,0 0 15</inkml:trace>
  <inkml:trace contextRef="#ctx0" brushRef="#br0" timeOffset="49001.97">16694 10864 0,'0'0'0,"0"-49"32,0 24-32,-25 25 31,0 0-16,0 0-15,0 25 0,1-25 16,-1 25-16,0-1 16,0 1-16,25 0 0,-25-25 15,25 25-15,0 0 0,-24-1 0,24 1 16,0 0-16,0 0 0,24 0 16,-24-1-16,25-24 0,-25 25 0,25 0 15,0-25-15,0 0 0,-1 0 0,1 25 16,0-25-16,25 0 0,-26 0 0,1 0 15,-25-25-15,25 25 0,0 0 0,0-25 16,-1 25-16,1-25 0</inkml:trace>
  <inkml:trace contextRef="#ctx0" brushRef="#br0" timeOffset="49446.63">17140 9947 0,'0'0'0,"0"-25"16,-25 25 0,25 25 15,25-25-31,-25 24 0,25-24 16,-25 25-16,0 0 0,25-25 0,-25 25 15,0 0-15,24 0 0,-24-1 0,0 1 16,25 0-16,-25 25 0,0-26 0,0 1 15,25 25-15,-25-1 0,0-24 0,0 25 16,0-1-16,0 1 0,0 0 0,0-1 16,0 1-16,-25-1 0,25 1 15,-25-25-15,25 24 0,-24 1 0,24-25 16,-25 0-16,0 24 0,0-24 0,25 0 16,-25 0-16,1-1 0,24 1 0,-25 0 15,25 0-15</inkml:trace>
  <inkml:trace contextRef="#ctx0" brushRef="#br0" timeOffset="50253.78">15354 9500 0,'0'0'0,"-25"-25"16,0 25-1,1 0 1,-1 0 0,50 0 46,-1 0-62,1 0 0,0 0 16,0 0-16,25 0 0,-26 0 0,26 0 15,24 0-15,-24 0 0,24 0 0,1 0 16,-1 0-16,1 0 0,-1 0 0,0 0 16,1 0-16,-1 25 0,-24-25 0,-1 0 15,1 0-15,0 25 0,-1-25 16,-24 0-16,0 0 0,0 25 0,0-25 15,-1 0-15,1 0 16,0 0 0</inkml:trace>
  <inkml:trace contextRef="#ctx0" brushRef="#br0" timeOffset="51178.38">7640 12799 0,'-25'0'0,"0"0"15,50 0 48,0 0-48,0 0-15,-1 0 16,1 0-16,0 0 0,0 0 16,0 0-16,-1 0 0,1 0 15,0 0-15,0 0 0,0 25 16,-1-25-16,1 0 0,0 0 0,0 0 16</inkml:trace>
  <inkml:trace contextRef="#ctx0" brushRef="#br0" timeOffset="51429.87">7739 12998 0,'0'0'0,"-25"24"31,0-24-31,50 0 47,0 0-47,0 0 15,0 0-15,-1 0 16,26 0-16,-25 0 0,0-24 0,-1 24 16,26 0-16,-25-25 0</inkml:trace>
  <inkml:trace contextRef="#ctx0" brushRef="#br0" timeOffset="52169.94">10765 12129 0,'0'-49'0,"-25"24"15,25 0-15,-24 25 0,24-25 16,-25 25-16,25-24 16,-25 24-1,25 24 32,0 1-31,0 0-1,0 0-15,25 0 16,-25-1-16,0 1 0,0 0 16,0 0-16,0 0 0,0 24 0,0-24 15,0 0-15,0 0 0,0 0 0,0 24 16,0-24-16,0 0 0,0 0 0</inkml:trace>
  <inkml:trace contextRef="#ctx0" brushRef="#br0" timeOffset="52537.67">11237 11757 0,'0'0'0,"0"-24"15,-25 24 17,25 24-32,-25 1 0,25 0 15,0 0-15,-25 0 0,25 24 0,-25 1 16,0-1-16,25 1 0,-24 24 0,-1-24 15,25 25-15,-25-1 0,0-24 0,25 24 16,-25-24-16,1 24 0,24-24 0,-25-1 16,25 1-16,-25-1 0,25-24 0,-25 0 15,25 0-15,0 0 0,0-1 0,0 1 16</inkml:trace>
  <inkml:trace contextRef="#ctx0" brushRef="#br0" timeOffset="53001.11">11534 11931 0,'0'0'0,"25"-25"15,-50 25 17,25 25-32,-25 0 0,25 0 15,0-1-15,0 1 0,-24 0 16,24 0-16,0 0 0,0 24 0,0-24 16,-25 0-16,25 0 0,0 0 0,0 24 15,-25-24-15,25 0 0,0 0 0,0-1 16,-25 1-16,25 0 0,0 0 15,0 0-15,0-1 16,25-24-16,0 0 16,0 0-16,24 0 15,-24 0-15,0 0 0,24 0 16,-24-24-16,25 24 0,-25 0 0,24 0 16,1 0-16,-25 0 0,-1 0 0,1-25 15,0 25-15,0 0 0,0 0 0,-1 0 16</inkml:trace>
  <inkml:trace contextRef="#ctx0" brushRef="#br0" timeOffset="53390.03">12402 12080 0,'0'0'0,"0"-25"0,0-25 16,0 26-16,0-1 15,0 0 1,-24 25-1,-1 0 1,0 0-16,0 25 16,0-25-16,25 25 0,-24-25 0,-1 24 15,0 1-15,25 0 0,-25 0 0,0 0 16,25 24-16,0-24 0,-25 0 0,25 25 16,0-26-16,0 1 0,25 0 0,-25 0 15,25 0-15,0-1 0,0 1 0,0 0 16,-1-25-16,26 0 0,-25 0 0,24 0 15,-24 0-15,25 0 0,-1 0 0,1 0 16,-25-25-16,24 25 0,-24 0 0,0 0 16,0-25-16</inkml:trace>
  <inkml:trace contextRef="#ctx0" brushRef="#br0" timeOffset="54890.18">8781 13022 0,'25'0'62,"-1"0"-62,1 0 16,0 0-16,0 0 0,0 0 16,-1 0-16,1 0 0,0 0 0,0 0 15,0 0-15,0 0 0,-1 0 16,1 0-16,0 0 0,0 0 16,0 0-16,-1 0 0,1 0 0,0-24 15,0 24-15,0 0 0,-1 0 16,1 0-16,0-25 0,0 25 0,0 0 15,-1 0-15,1 0 0,0 0 0,0 0 16,0 0-16,-1 0 0,1 0 0,0 0 16,0 0-16,0 0 0,-1 0 0,1-25 15,0 25-15,0 0 0,0 0 0,24 0 16,-24 0-16,0 0 0,0 0 0,-1 0 16,1 0-16,0 0 0,25 0 0,-25 0 15,-1 0-15,26 0 0,-25 0 0,24 0 16,-24-25-16,25 25 0,-1 0 15,-24 0-15,25 0 0,-1 0 0,1 0 16,0 0-16,-26 0 0,26 0 0,0-25 16,-1 25-16,-24 0 0,25 0 0,-26 0 15,26 0-15,-25 0 0,24 0 0,-24 0 16,25 0-16,-25 0 0,24 0 0,-24 0 16,25 0-16,-25 0 0,-1 0 0,26-24 15,-25 24-15,0 0 0,24 0 0,-24 0 16,0 0-16,24 0 0,-24 0 0,25 0 15,-25 0-15,-1 0 0,26 0 0,-25-25 16,0 25-16,24 0 0,-24 0 0,0 0 16,24 0-16,-24 0 0,0 0 15,0 0-15,0 0 0,24 0 0,-24-25 16,0 25-16,0 0 0,24 0 0,-24 0 16,0 0-16,0 0 0,24 0 0,-24 0 15,25 0-15,-25 0 0,-1 0 0,26 0 16,-25 0-16,0 0 0,24 0 0,-24 0 15,0 0-15,24 0 0,-24 0 0,25 0 16,-25 0-16,24 0 0,-24 0 0,25 0 16,-26 0-16,26 0 0,-25 0 0,0 0 15,24 0-15,-24 0 0,0 0 0,24 0 16,-24 0-16,0 0 0,0 0 0,25 0 16,-26 0-16,1 0 0,0 0 15,0 0-15,0 0 0,-1 0 0,1-25 16,0 25-16,25 0 0,-26 0 0,26 0 15,-25 0-15,24 0 0,1 0 0,-25 0 16,24 0-16,1 0 0,0 0 0,-26 0 16,26 0-16,0 0 0,-1 0 0,1 0 15,-25 0-15,24 0 0,1 0 0,-25 0 16,24 0-16,-24 0 0,25 0 0,-1 0 16,-24 0-16,25 0 0,-25 0 0,24 0 15,-24 0-15,25 0 0,-1 0 0,-24 0 16,25 0-16,-1 0 0,1 0 15,-1 0-15,1 0 0,-25 0 0,24 0 16,1 0-16,0 0 0,-1 0 0,-24 0 16,25 0-16,-1 0 0,1 0 0,0 0 15,-1 0-15,1 0 0,-25 0 0,24 0 16,1 0-16,-1 0 0,1 0 0,0 0 16,-1 0-16,1 0 0,-1 0 0,-24 0 15,25 0-15,-1 0 0,1 0 0,0 0 16,-26 0-16,26 0 0,-25 0 0,0 0 15,24 0-15,-24 0 0,0 0 16,0 0-16,0-25 16</inkml:trace>
  <inkml:trace contextRef="#ctx0" brushRef="#br0" timeOffset="56538.37">9773 13767 0,'0'-25'15,"25"25"1,-50 0 31,0 0-16,25 25-31,-25-25 0,1 24 16,-1-24-16,25 25 0,-25-25 15,0 25-15,0-25 0,25 25 0,-24-25 16,-1 25-16,25-1 31,25-24-15,-25 25-16,24-25 0,-24 25 15,25-25-15,0 0 0,-25 25 0,25-25 16,0 25-16,-1-1 16,1-24-16,-25 25 15,25-25-15,-25 25 0,25 0 16,-25 0 0,-25-25-1,25 24-15,-25-24 16,25 25-16,-25-25 0,1 0 15,24 25-15,-25-25 0,0 0 16,0 0-16,0 0 16,1 0-16,-1-25 15,0 25-15,0-25 0,25 1 16</inkml:trace>
  <inkml:trace contextRef="#ctx0" brushRef="#br0" timeOffset="57030.8">10195 13519 0,'0'0'0,"0"-25"0,0 0 31,25 25-31,-25-25 16,24 25 0,1 0-1,-25 25-15,0 0 16,25-25-16,-25 25 15,0-1-15,0 1 16,0 0-16,-25 0 16,25 0-1,-25-25-15,1 24 0,-1 1 16,0-25-16,25 25 16,-25-25-16,50 0 46,0 0-46,0-25 16,-1 25-16,1 0 0,25 0 16,-25-25-16,-1 25 0,26 0 0,-25 0 15,0 0-15,-1 0 0,1 0 0</inkml:trace>
  <inkml:trace contextRef="#ctx0" brushRef="#br0" timeOffset="57422.13">10443 14015 0,'0'0'0,"25"0"94,-1 0-79,1 0-15,0 0 16,0 0-16,24 0 0,-24 0 0,0 0 16,0 0-16,0 0 0,-1 0 15,26 0-15,-25 0 0,0-25 0,-1 25 16,1 0-16,0 0 0</inkml:trace>
  <inkml:trace contextRef="#ctx0" brushRef="#br0" timeOffset="57699.11">10765 13791 0,'0'-24'15,"-25"24"1,25 24 0,0 1-1,-24-25-15,24 25 0,0 0 0,0 0 16,0-1-16,0 1 0,-25 0 0,25 25 16,0-26-16,0 1 0,0 25 0,0-25 15,0 24-15,0-24 0</inkml:trace>
  <inkml:trace contextRef="#ctx0" brushRef="#br0" timeOffset="58607.01">11857 13519 0,'0'0'0,"0"-50"15,0 75 32,0 0-47,0-1 16,0 1-16,0 0 0,0 0 0,0 0 16,0-1-16,0 1 0,0 0 15,0 0 1,0 0-16,0-50 47,-25 0-32,25 0-15,0 0 0,0 1 16,0-1-16,0-25 0,0 25 0,25-24 16,-25 24-16,24 0 0,1-24 0,-25 24 15,25 0-15,0 0 0,-25 0 0,25 1 16,-1-1-16,1 25 0,0 0 15,0 0-15,-25 25 16,0-1-16,0 1 0,0 0 16,0 25-16,0-26 0,0 1 0,-25 0 15,25 0-15,-25 0 0,0-1 0,1 1 16,-1 0-16,0-25 16,0 25-16,0-25 0,1 0 15,24-25 1,24 25 31,-24 25-32,25-25-15,-25 25 16,25-25-16,0 24 0,0 1 16,-1 0-16,1-25 15,0 25-15,0-25 16,0 25-16,-1-25 0,1 0 15,0 0-15,-25 24 0,25-24 0</inkml:trace>
  <inkml:trace contextRef="#ctx0" brushRef="#br0" timeOffset="59009.28">11485 14015 0,'0'0'0,"-25"0"16,50 0 31,-1 0-47,1 0 16,0 0-16,0 0 0,24 0 0,-24 0 15,25 0-15,-25 0 0,24-25 0,1 25 16,-1 0-16,1-25 0,0 25 0,-1 0 15,1 0-15,-1 0 0,-24 0 0,0 0 16,25 0-16,-25 0 0,-25 25 0,24-25 16,1 0-16</inkml:trace>
  <inkml:trace contextRef="#ctx0" brushRef="#br0" timeOffset="59798.11">11832 14312 0,'0'-25'31,"0"50"47,0 0-62,0 0-16,0 0 16,0 0-16,0-1 15,0 1-15,-25-25 0,25 25 0,0 0 16,0 0-16,-25-1 15,25 1-15,0 0 16,-25-25-16,25 25 16,0 0 15,25-25-15,-25 24-1,25-24 1,-25 25-1,25-25 1,0 0 0,-25 25-1,24-25 32,1 0-31,0 0-16,0 0 15,0-25-15,-1 25 0,1 0 16,25 0-16,-25-25 0,24 25 0,-24 0 16,0 0-16,25-24 0,-26 24 0,1 0 15,0 0-15,0 0 0</inkml:trace>
  <inkml:trace contextRef="#ctx0" brushRef="#br0" timeOffset="60668.55">12898 13543 0,'0'-24'16,"0"-1"-1,-24 25 16,24 25-15,-25-25-16,0 24 16,0-24-1,0 25-15,1 0 16,-1 0-16,25 0 16,-25-25-16,25 24 15,25-24 16,0 25-31,-1-25 0,1 0 16,-25 25-16,25-25 0,0 0 16,-25 25-16,25 0 0,-25-1 15,24-24-15,-24 25 16,0 0 0,-24-25-16,-1 0 15,25 25-15,-25-25 16,0 0-16,0 0 15,1 0-15,-1 0 0,0 0 16,0 0-16,0 0 0,1 0 16,-1-25-1,25 0 1</inkml:trace>
  <inkml:trace contextRef="#ctx0" brushRef="#br0" timeOffset="61029.83">13221 13841 0,'0'0'0,"0"-25"32,25 25 30,0 0-46,-1 0-16,1 0 0,0 0 15,25 0-15,-26 0 0,1 0 0,25 0 16,-25 0-16,24 0 0,-24 0 0,0 0 16,0 0-16,-1 0 0,1 0 0,0 0 15</inkml:trace>
  <inkml:trace contextRef="#ctx0" brushRef="#br0" timeOffset="61252.59">13543 13643 0,'0'0'0,"-24"0"16,-1 0-16,25 24 16,0 1-1,0 0 1,0 0-16,0 0 0,0-1 0,0 1 15,0 0-15,0 0 0,0 0 16,0-1-16,25 1 0,-25 0 0,0 0 16</inkml:trace>
  <inkml:trace contextRef="#ctx0" brushRef="#br0" timeOffset="61610.11">14461 13469 0,'0'0'0,"0"-50"16,0 75-1,0 0 1,0 0-16,-25 0 16,25-1-16,0 1 0,0 0 0,0 0 15,0 0-15,-24-1 0,24 1 16,0 0-16,0 0 0,0 0 0,0-1 15,0 1-15,0 0 0</inkml:trace>
  <inkml:trace contextRef="#ctx0" brushRef="#br0" timeOffset="61913.94">14908 13221 0,'0'0'0,"24"0"0,-48 0 31,24 25-31,-25 0 0,25-1 16,-25 1-16,0 0 0,25 0 0,-25 24 15,1-24-15,-1 25 0,0-1 0,25 1 16,-25 0-16,0-1 0,1 1 0,-1-1 15,0 26-15,0-26 0,0 26 0,1-26 16,-1 26-16,0-1 0,0-24 0,0 24 16,25-24-16,-24 0 0,-1-1 0,0 1 15,25-25-15,-25 24 0,25-24 16,0 0-16,-25 0 0</inkml:trace>
  <inkml:trace contextRef="#ctx0" brushRef="#br0" timeOffset="62367.16">14957 13742 0,'0'0'0,"25"-25"0,-25 0 15,25 25-15,-25 25 47,0 0-47,0 0 0,0-1 16,0 1-16,-25-25 0,25 25 0,0 0 16,-25 0-16,25-1 0,0 1 0,-25 0 15,25 0-15,0 0 0,-24-1 16,24 1-16,-25 0 15,25 0-15,0 0 16,0-1-16,25-24 16,-1 0-16,1 0 15,0 0-15,0 0 0,0 0 0,-1 0 16,1 0-16,25 0 0,-25 0 0,-1-24 16,1 24-16,0 0 0,0 0 0,0 0 15,-1-25-15,1 25 16,0 0-1,0 0 1</inkml:trace>
  <inkml:trace contextRef="#ctx0" brushRef="#br0" timeOffset="62837.92">15776 13767 0,'0'0'0,"25"0"0,-25-25 15,0 0-15,0 0 16,-25 0-16,0 25 16,0 0-1,0 0-15,1 0 0,-1 0 16,0 25-16,0-25 0,0 25 16,1 0-16,-1 0 0,0-1 15,0 1-15,25 25 0,-25-25 16,1-1-16,24 1 0,0 25 0,-25-25 15,25-1-15,0 1 0,0 0 0,0 0 16,0 0-16,0-1 0,0 1 0,25 0 16,-1-25-16,-24 25 0,25-25 0,0 0 15,25 0-15,-26 0 0,26 0 0,0 0 16,-26 0-16,26 0 0,0-25 0,-1 25 16,-24-25-16,0 25 0,0 0 0,-1-25 15,1 25-15,-25-24 0,25 24 16,-25-25-16</inkml:trace>
  <inkml:trace contextRef="#ctx0" brushRef="#br0" timeOffset="65367.77">4167 12502 0,'0'-25'0,"-25"25"0,25-25 0,0 0 15,-24 25-15,24-25 0,0 1 16,0-1-16,0 0 16,0 0-16,0 0 0,0 1 15,0-1 1,0 50 15,0-1-15,0 1-16,0 0 0,24-25 0,-24 50 15,25-26-15,-25 1 0,25 0 0,-25 25 16,25-26-16,-25 26 0,25-25 0,-1 24 16,-24-24-16,25 25 0,0-25 0,-25 24 15,25-24-15,-25 0 0,25 24 16,-25-24-16,24 0 0,-24 0 0,0 0 15,0-1-15,0 1 0,25-25 0,-25 25 16,25-25 0,-25-25-1,25 0-15,-25 1 0,25-26 16,-25 25-16,24 0 0,1-24 0,-25-1 16,25 1-16,0-1 0,-25 25 0,25-24 15,-25-1-15,24 0 0,-24 1 0,25 24 16,-25-25-16,0 26 0,25-1 0,-25 0 15</inkml:trace>
  <inkml:trace contextRef="#ctx0" brushRef="#br0" timeOffset="65737.28">4936 12824 0,'0'0'0,"0"-50"32,0 26-32,0-1 0,0 0 15,-25 25 16,25 25-31,-24-25 16,-1 25-16,0-1 0,0-24 16,0 25-16,0 0 0,25 0 15,-24-25-15,24 25 0,0-1 0,0 1 16,0 0-16,0 0 0,24 0 16,-24-1-16,25 1 0,0-25 0,-25 25 15,25 0-15,0-25 0,0 0 0,-1 25 16,1-25-16,25 0 0,-25 0 15,-1 0-15,1 0 0,0 0 0,25-25 16</inkml:trace>
  <inkml:trace contextRef="#ctx0" brushRef="#br0" timeOffset="66063.14">5507 12303 0,'24'-25'15,"-24"1"-15,-24 24 16,-1 0-16,0 0 16,0 0-1,25 24-15,0 1 0,-25 0 16,25 0-16,0 0 0,0-1 0,0 26 15,0-25-15,0 0 0,0 24 0,-24-24 16,24 25-16,0-26 0,0 26 0,0-25 16,0 24-16,-25-24 0,25 25 0,0-25 15,0 24-15,0-24 0,0 0 0,25 0 16,-1-1-16,-24 1 0,25 0 0,25-25 16,-25 25-16,-1-25 0,1 0 15</inkml:trace>
  <inkml:trace contextRef="#ctx0" brushRef="#br0" timeOffset="66454.23">5904 12502 0,'0'-25'0,"0"50"0,0-75 0,0 25 16,-25 0-1,0 25-15,0 0 16,0 0-16,25 25 16,-25 0-1,25 0-15,0 0 16,0-1-16,0 1 16,25-25-16,-25 25 0,25 0 15,0 0-15,0-1 16,0-24-16,-25 25 15,24-25-15,1 25 0,0 0 16,-25 0 0,0-1-16,-25-24 15,25 25-15,-25-25 0,1 25 16,-1-25-16,0 25 16,0-25-16,0 0 15,0 0-15,1 0 0</inkml:trace>
  <inkml:trace contextRef="#ctx0" brushRef="#br0" timeOffset="66771">5953 12229 0,'0'0'0,"25"-25"0,0-50 32,0 51-32,-1 24 15,1 0-15,0 0 0,0 0 16,0 24-16,-1 1 16,1 0-16,0 25 0,0-25 15,0-1-15,-25 26 0,24-25 0,1 24 0,-25 1 16,25 0-16,0-26 0,-25 26 15,0 0-15,25-26 0,-25 26 0,0-25 16,0 24-16,0-24 0,0 0 0,-25 0 16,25 24-16,-25-24 0,0 0 0,0 0 15,1 0-15</inkml:trace>
  <inkml:trace contextRef="#ctx0" brushRef="#br0" timeOffset="67210.81">4440 13444 0,'0'0'0,"-74"0"31,49 0-31,50 0 47,-1 0-47,1 0 0,0 0 0,25 0 15,-1 0-15,-24 0 0,25 0 0,24 0 16,-24 0-16,-1 0 0,26 0 0,-1 0 16,1-25-16,24 25 0,-25-24 15,25 24-15,1-25 0,-1 25 0,0-25 0,0 25 16,-24 0-16,24-25 0,-25 25 16,1 0-16,-26 0 0,26 0 0,-26 0 15,-24 0-15,25 25 0,-25-25 0,-1 0 16,1 0-16</inkml:trace>
  <inkml:trace contextRef="#ctx0" brushRef="#br0" timeOffset="67730.32">4688 13990 0,'0'-75'31,"-25"75"-31,25-24 16,-25 24-16,25 24 16,25 1-16,0-25 15,-25 25-15,25-25 16,0 25-16,-1 0 0,1-25 15,0 24-15,-25 1 0,25-25 0,0 25 16,0 0-16,-25 0 0,24-1 0,1 1 16,-25 0-16,25 0 0,-25 0 0,0-1 15,0 1-15,0 0 0,0 0 0,25 0 16,-25 0-16,25-25 16,-1 0-16,1-25 15,0 0-15,0 0 16,-25 0-16,25 0 0,-1-24 0,-24 24 15,25-25-15,-25 26 0,0-26 0</inkml:trace>
  <inkml:trace contextRef="#ctx0" brushRef="#br0" timeOffset="67892.88">5234 13841 0,'0'0'0,"0"-74"15,0 49 1,-25 25-16,25 25 16,-25-1-16,25 1 0,0 0 15,0 0-15,0 0 0,0-1 0,-25 1 16,25 25-16,0-25 0,0 24 0,0-24 15,0 0-15,0 24 0,0-24 0,0 0 16,0 0-16,0 0 0,0-1 0,0 1 16,0 0-16,0 0 0,0 0 15</inkml:trace>
  <inkml:trace contextRef="#ctx0" brushRef="#br0" timeOffset="68176.03">5581 13692 0,'0'0'0,"0"-25"0,-25 1 16,0 24-16,1 0 16,-1 0-16,25 24 0,-25 1 15,0 0-15,0 0 0,25 24 16,-24-24-16,24 0 0,-25 25 15,25-26-15,-25 26 0,25 0 0,0-1 16,0 1-16,0-1 0,0 1 0,0-25 16,0 24-16,0 1 0,0-25 0,0 25 15,25-26-15,-25 1 0,25 25 0,-25-25 16,24-1-16,1 1 0,0-25 16</inkml:trace>
  <inkml:trace contextRef="#ctx0" brushRef="#br0" timeOffset="68526.67">5804 13940 0,'0'0'16,"-25"-49"0,1 49-1,-1 24-15,0 1 16,25 0-1,-25 0-15,25 0 16,0-1-16,0 1 16,25 0-16,0 0 15,0 0-15,-1-1 16,1 1-16,0 0 16,0-25-16,-25 25 0,25-25 15,0 25-15,-25-1 0,24-24 16,-24 25-16,0 0 0,0 0 15,0 0 1,-24-25-16,-1 0 0,0 0 16,0 0-16,0 0 0,0-25 15,1 25-15,-1-25 0</inkml:trace>
  <inkml:trace contextRef="#ctx0" brushRef="#br0" timeOffset="68790.59">6077 13667 0,'0'-24'31,"25"48"-15,0 1-16,-25 0 15,25-25-15,-1 25 0,-24 0 0,25-1 16,0 26-16,0-25 0,0 0 0,-25 24 0,24-24 15,1 25-15,-25-1 0,25 1 16,-25-25-16,0 24 0,0 1 0,0-25 16,0 24-16,0-24 0,-25 25 0,25-25 15,-25 24-15,1-24 0,-1 0 0,0 0 16,0-1-16,-24 1 0</inkml:trace>
  <inkml:trace contextRef="#ctx0" brushRef="#br0" timeOffset="69778.39">3820 11534 0,'0'0'0,"0"25"0,-50 25 31,50-26-31,0 1 0,0 0 0,0 0 16,0 0-16,0-1 0,0 1 16,0 0-16,0 0 0,0 0 0,0 24 15,0-24-15,0 0 0,0 24 0,0-24 16,-24 25-16,24-1 0,0 1 0,0 0 16,0-1-16,-25 1 0,25 24 15,0-24-15,0 24 0,-25-24 0,25 24 16,0-24-16,0 24 0,0-24 0,0 24 15,0-24-15,0 24 0,0-24 0,0 24 16,0-24-16,0 25 0,0-1 0,0 0 16,0-24-16,0 24 0,0 1 0,0-26 15,0 26-15,0-1 0,0-24 0,0 24 16,0-24-16,0 24 0,0 1 0,0-1 16,0-24-16,0 24 0,0 1 0,0-26 15,-25 26-15,25-1 0,0 0 16,0 1-16,-25-26 0,25 26 0,0-1 15,0 1-15,0-1 0,0 0 0,0 1 16,0-1-16,0-24 0,0 24 0,0-24 16,25-25-16,-25 24 0,0-24 0,25 25 15,0-25-15,-25-1 0</inkml:trace>
  <inkml:trace contextRef="#ctx0" brushRef="#br0" timeOffset="72437.48">3820 12030 0,'0'-49'31,"0"24"16,25 0-31,-25 0-1,25 25-15,-25-25 0,24 25 16,-24-24-16,0-1 15,25 25-15,-25-25 16,25 25-16,0-25 16,0 25-16,-1 0 0,1-25 0,0 25 15,0-24-15,24 24 0,-24-25 16,25 25-16,-1-25 0,-24 25 0,25-25 16,-1 25-16,1 0 0,-25-25 0,24 25 15,1 0-15,-25 0 0,24 0 0,1 0 16,-25 0-16,24 0 0,1 0 0,-25-24 15,25 24-15,-1 0 0,1 0 0,-1 0 16,26 0-16,-26-25 0,1 25 0,24 0 16,-24-25-16,24 25 0,-24 0 0,0 0 15,-1 0-15,1 0 0,-1 0 0,1 0 16,-25 0-16,24 0 0,-24 0 0,0 0 16,25 0-16,-25 0 0,-1 0 0,26 0 15,-25 0-15,24 0 0,-24 0 0,25 0 16,-25 0-16,24 0 0,1 0 15,-1-25-15,1 25 0,24 0 0,-24 0 16,0-25-16,-1 25 0,1 0 0,-1 0 16,-24 0-16,25 0 0,-25 0 0,-1 0 15,1 0-15,0 25 0,0-25 0,0 0 16,0 0-16,-1 0 0,1 0 16,0 0-16,0 0 0,24 0 15,-24 0-15,25 0 0,-1 0 0,1 0 16,0 0-16,-1-25 0,1 25 0,-1 0 15,1-24-15,0 24 0,-26 0 0,26 0 16,0 0-16,-26 0 0,1-25 0,0 25 16,0 0-16,0 0 0,-1 0 0,1 0 15,0 0-15,0 0 0,0 0 16,-1 0-16,1-25 0,0 25 0,0 0 16,25 0-16,-26-25 0,1 25 0,25 0 15,-25 0-15,-1 0 0,26-25 0,-25 25 16,0 0-16,-1 0 0,26 0 0,-25 0 15,0 0-15,-1 0 0,1 0 16,0 0-16,0 25 0,0-25 0,-1 0 16,1 0-16,0 0 0,25 0 15,-26 0-15,1 0 0,0 0 0,25 0 16,-26 0-16,1 0 0,0 0 16,25-25-16,-26 25 0,1 0 0,0 0 15,0-24-15,0 24 0,0 0 0,-1 0 16,26 0-16,-25 0 0,0-25 0,-1 25 15,1 0-15,0 0 0,0 0 16,0 0-16,-1 0 0,1-25 0,0 25 16,0 0-16,0 0 0,-1 0 0,26-25 15,-25 25-15,0 0 0,24 0 0,-24 0 16,25 0-16,-26-25 0,26 25 0,0 0 16,-26 0-16,26 0 0,-25 0 0,24 0 15,-24 0-15,0 0 0,0 0 16,25 0-16,-26 0 0,1-24 0,25 24 15,-25 0-15,24 0 0,-24 0 0,25-25 16,-26 25-16,26 0 0,0 0 0,-26-25 16,26 25-16,0 0 0,-1 0 0,1 0 15,-1 0-15,1 0 0,0 0 0,-1-25 16,1 25-16,-1 0 0,-24 0 0,25 0 16,-1 25-16,1-25 0,-25 0 0,25 25 15,-1-25-15,-24 0 0,25 25 16,-26-25-16,26 0 0,-25 0 0,24 0 15,-24 24-15,25-24 0,-1 0 0,1 0 16,0 0-16,-26 0 0,26 0 0,0 0 16,-1 0-16,-24 0 0,25 25 0,-26-25 15,1 0-15,25 0 0,-25 0 0,-1 25 16,1-25-16,25 0 0,-25 0 0,0 0 16,-1 0-16,26 0 0,-25 25 0,24-25 15,-24 0-15,25 0 0,-25 0 0,24 0 16,1 0-16,-25 0 0,24 0 0,1 0 15,-1 0-15,1 0 0,-25 0 0,24 25 16,1-25-16,-25 0 0,24 0 0,-24 0 16,25 24-16,-25-24 0,24 0 0,-24 0 15,0 25-15,25-25 0,-26 0 16,26 0-16,-25 25 0,24-25 0,-24 0 16,25 0-16,-1 0 0,-24 0 0,25 25 15,-1-25-15,1 0 0,0 0 0,-1 0 16,1 0-16,-1 25 0,1-25 0,-25 0 15,24 0-15,1 0 0,-25 24 0,24-24 16,-24 0-16,0 0 0,25 0 0,-26 25 16,1-25-16,0 0 0,25 0 0,-25 0 15,-1 0-15,1 0 0,25 0 0,-25 25 16,24-25-16,-24 0 0,25 0 0,-26 0 16,26 0-16,-25 0 0,24 25 15,1-25-15,-25 0 0,24 0 0,-24 0 16,0 25-16,25-25 0,-26 0 0,1 0 15,25 24-15,-25-24 0,24 0 0,-24 0 16,25 25-16,-26-25 0,26 0 0,-25 0 16,25 0-16,-26 25 0,26-25 0,0 0 15,-1 0-15,-24 0 0,25 0 0,-1 0 16,1 25-16,-25-25 0,24 0 0,-24 0 16,25 0-16,-26 0 0,1 0 0,25 25 15,-25-25-15,-1 0 0,1 0 16,0 0-16,0 0 0,0 0 0,-1 0 15,1 0-15,0 0 0,0 0 16,0 0-16,-1 0 0,1 24 0,0-24 16,0 0-16,0 0 0,0 0 15,-1 0-15,1 0 0,0 0 16,0 0 15,0 0-15,-1 0-16,1 0 15,0 25-15,0-25 0,0 0 16,-1 0-16,1 25 0,0-25 16,0 0-16,0 0 15,-25 25 17,0 0 14,0-1-46,0 1 16,0 0-16,0 0 0,-25 0 16,25-1-16,0 1 0,-25 0 0,25 25 15,-25-26-15,25 1 0,0 25 0,-25-25 16,25 24-16,-24 1 0,24-25 0,-25 24 16,25 1-16,0 0 0,-25-26 0,25 26 15,-25 0-15,25-1 0,0-24 16,-25 25-16,25-1 0,0-24 0,-24 25 15,24-26-15,0 26 0,0-25 0,-25 24 16,25-24-16,-25 25 0,25-25 0,0 24 16,-25-24-16,25 25 0,-25-25 0,25 24 15,-24-24-15,24 25 0,0-1 0,-25-24 16,25 25-16,0-26 0,-25 26 0,25 0 16,0-26-16,-25 26 0,25-25 0,0 24 15,-25-24-15,25 25 0,0-25 0,-25-1 16,25 26-16,0-25 0,0 0 15,-24 24-15,24-24 0,0 0 0,-25 0 16,25-1-16,0 26 0,0-25 0,-25 0 16,25-1-16,0 1 0,0 0 0,-25 0 15,25 0-15,0 0 0,0-1 16,0 1-16,0 0 0,0 0 0,0 0 16,0-1-16,0 1 0,0 0 15,0 0-15,0 0 0,0-1 0,0 1 16,0 0-16,0 0 15,0 0-15,0-1 0,25-24 16,-25 25-16,0 0 16,0 0-1,0 0 1</inkml:trace>
  <inkml:trace contextRef="#ctx0" brushRef="#br0" timeOffset="73874.28">4192 15751 0,'25'0'16,"-25"25"-16,25-25 15,-1 0-15,1 0 16,0 0-16,0 0 15,24 0-15,-24 0 0,25 0 0,-25 0 16,24 0-16,1 0 0,-25 0 0,24 0 16,1 0-16,-25 0 0,24-25 0,1 25 15,0 0-15,-26 0 0,26-25 0,0 25 16,-1 0-16,1-25 0,-1 25 0,26 0 16,-26-24-16,1 24 0,0 0 0,-1-25 15,26 25-15,-26 0 0,1-25 0,-1 25 16,26 0-16,-26-25 0,1 25 0,0 0 15,24 0-15,-24-25 0,-1 25 0,26 0 16,-26-24-16,26 24 0,-26 0 0,26-25 16,-26 25-16,26 0 0,-1 0 0,-24-25 15,24 25-15,1 0 0,-1 0 16,1 0-16,-1 0 0,0 0 0,1 0 16,-1 0-16,1 0 0,24 0 0,-25 0 15,25 0-15,-24 0 0,24 0 0,-25 0 16,26 0-16,-26 0 0,1 0 0,24-25 15,-25 25-15,25 0 0,-24 0 0,-1-25 16,25 25-16,-24 0 0,-1 0 0,1 0 16,-1 0-16,0-24 0,1 24 0,-1 0 15,26 0-15,-26-25 0,0 25 0,1 0 16,-1-25-16,25 25 0,-24 0 0,-1-25 16,25 25-16,-24 0 0,-1 0 0,1 0 15,-1-25-15,1 25 0,-1 0 16,0 0-16,1 0 0,-26 0 0,26 0 15,-1 0-15,-24 0 0,24 0 0,-24 0 16,24 0-16,-24 0 0,24-25 0,1 25 16,-26 0-16,26 0 0,-1 0 0,1 0 15,24 0-15,-25-24 0,1 24 0,24 0 16,-25 0-16,1 0 0,-1 0 0,0 0 16,1-25-16,-1 25 0,-24 0 0,24 0 15,-24 0-15,0 0 0,24 0 0,-24 0 16,-1-25-16,26 25 0,-26 0 15,26 0-15,-26 0 0,1 0 0,24-25 16,-24 25-16,24 0 0,-24 0 0,-1-25 16,26 25-16,-25 0 0,24 0 0,-24 0 15,24-24-15,0 24 0,-24 0 0,24 0 16,-24 0-16,24 0 0,-24 0 0,0 0 16,-26 0-16,26 0 0,0 0 0,-26 0 15,26 0-15,-25 0 0,24 0 0,-24 0 16,25 0-16,-1 0 0,1 0 0,-25 0 15,25 0-15,-1 0 0,-24 0 0,25-25 16,-26 25-16,1-25 0,25 25 0</inkml:trace>
  <inkml:trace contextRef="#ctx0" brushRef="#br0" timeOffset="75689.98">17562 12601 0,'0'0'0,"-124"-25"31,99 25-31,0 0 16,25 25-16,25 0 16,0-1-1</inkml:trace>
  <inkml:trace contextRef="#ctx0" brushRef="#br0" timeOffset="76036.75">17462 12675 0,'0'0'0,"0"-74"31,0 49-31,0 0 0,0 0 16,0 50 31,-24 0-32,-1 0-15,25 0 0,-25-1 16,25 1-16,-25-25 0,25 25 16,0 0-16,-25-25 0,25 25 15,0-1-15,0 1 0,-24 0 16,24 0-16,0 0 0,0-1 0,0 1 16,0 0-16,-25 0 0,25 0 0,0-1 15,0 1-15,0 0 0,0 0 0,25-25 16,-25 25-16,24-1 0,1 1 0,0 0 15,0-25-15,0 0 0,24 25 16,-24-25-16,0 0 0,25 0 0,-26 0 16,26 0-16,-25-25 0,24 25 0,-24-25 15,25 25-15,-1-25 0,-24 1 0,25 24 16</inkml:trace>
  <inkml:trace contextRef="#ctx0" brushRef="#br0" timeOffset="76278.02">17289 12551 0,'-25'0'16,"25"-25"-16,25 25 15,0-24-15,-1 24 0,26-25 16,-25 25-16,24 0 0,-24-25 0,25 25 16,0-25-16,-26 25 0,26 0 0,-25 0 15,0 0-15,-1 0 0,1 0 0</inkml:trace>
  <inkml:trace contextRef="#ctx0" brushRef="#br0" timeOffset="76445.19">17264 12774 0,'0'0'0,"50"0"15,-26 0 1,1 0-16,0-24 0,0 24 0,24-25 0,1 25 16,0-25-16,-25 25 0,24 0 15,-24 0-15,25 0 0</inkml:trace>
  <inkml:trace contextRef="#ctx0" brushRef="#br0" timeOffset="76905.98">17983 12898 0,'0'0'16,"75"-49"-16,-50 49 15,-1-25-15,1 25 0,0-25 16,0 0-16,0 25 0,-1-24 15,-24-1 1,0 0 0,-24 0-16,-1 25 15,0 0-15,0 0 0,0 0 16,-24 0-16,24 0 0,0 0 0,0 0 16,-24 25-16,24-25 0,0 25 0,0-25 15,1 25-15,-1-25 0,0 24 16,0 1-16,0 0 0,25 0 0,-24 0 15,24-1-15,0 1 0,0 0 16,0 0-16,24-25 0,-24 25 0,25-25 16,0 0-16,0 0 0,0 0 0,-1 0 15,26 0-15,-25 0 0,0-25 0,-1 25 16,1-25-16,0 25 0,0-25 0,0 0 16,-1 25-16,-24 25 31,0 0-16,-24 0-15,24 24 0,0-24 16,0 25-16,0-25 0,0 24 0,0 1 16,0-25-16,0 24 0,0 1 0,0-25 15,24 24-15,-24 1 0,0-25 16</inkml:trace>
  <inkml:trace contextRef="#ctx0" brushRef="#br0" timeOffset="77103.98">17934 13221 0,'0'0'16,"-25"-25"-16,0 25 0,25-25 0,-25 25 16,50 0-1,0 0 1,0 0-16,0 0 0,24 0 0,-24 0 15,25 0-15,-1 0 0</inkml:trace>
  <inkml:trace contextRef="#ctx0" brushRef="#br0" timeOffset="77237.57">18554 13047 0,'0'0'0,"25"0"0,-25-25 15,0 1 16,25 24-15</inkml:trace>
  <inkml:trace contextRef="#ctx0" brushRef="#br0" timeOffset="77725.95">18976 12774 0,'0'0'16,"0"-74"0,0 49-16,0 0 31,24 25-31,1 0 16,0 0-16,0 0 15,-25 25 1,25-25-16,-1 0 15,-24 25-15,25 0 16,0 0-16,-25-1 16,0 1-16,0 0 0,0 0 0,0 0 15,0 24-15,0-24 0,0 0 0,-25 0 16,25-1-16,-25 1 0,1 25 0,-1-25 16,0-1-16,0-24 0,0 25 0,1 0 15,-1 0-15,0-25 0,25 25 0,-25-25 16,0 25-16,1-25 0,-1 24 15,0-24-15,0 0 16,50 0 15,0 0-15,0 0-16,-1 0 0,1-24 0,25 24 16,-25-25-16,24 25 0,1-25 0,-1 25 15,1 0-15,-25-25 0,24 25 16,-24 0-16,25 0 0,-25 0 0,-1 0 15,1 0-15</inkml:trace>
  <inkml:trace contextRef="#ctx0" brushRef="#br0" timeOffset="77902.14">19546 13022 0,'0'0'0,"0"-24"0,0-1 15</inkml:trace>
  <inkml:trace contextRef="#ctx0" brushRef="#br0" timeOffset="78321.73">19869 12750 0,'0'0'0,"24"-25"0,1 0 0,-25 0 16,25 0-16,-50 25 15,0 0 1,1 0-16,-1 0 16,0 25-16,0 0 15,0-25-15,25 25 0,-24 0 16,24-1-16,-25 1 0,25 0 15,0 0-15,-25 0 0,25-1 0,0 1 16,0 0-16,-25 0 0,25 0 0,0 24 16,0-24-16,0 0 0,0 0 0,0-1 15,0 1-15,0 0 0,25 0 16,0 0-16,0-25 0,-1 0 16,1 0-16,25 0 0,-25-25 0,-1 25 15,26 0-15,-25-25 0,0 0 0,-1 25 16,1-25-16,0 25 0,0-24 15,-25-1-15,0 0 0,25 25 0,-25-25 16,0 0-16,-25 1 16,0 24-16,0-25 0,0 25 15,1 0-15,-1 0 0,0 25 0,0-25 16,-24 24-16,24-24 0,0 25 0,0 0 16,0 0-16,1-25 0,24 25 0,-25-1 15,25 1-15,-25 0 0</inkml:trace>
  <inkml:trace contextRef="#ctx0" brushRef="#br0" timeOffset="78719.22">20389 12725 0,'0'0'0,"0"-75"15,-24 100 1,24 0 0,-25-25-16,25 25 0,-25 0 15,0-1-15,25 1 0,-25 0 0,1 25 16,24-26-16,-25 1 0,0 25 0,25-25 16,0 24-16,0-24 0,0 0 0,0 0 15,0 24-15,0-24 0,0 0 16,25 0-16,0 0 0,-25-1 0,24-24 15,1 25-15,0-25 0,0 25 0,24-25 16,-24 0-16,0 0 0,25 0 0,-26-25 16,26 25-16,-25-25 0,0 1 0,-1 24 15,-24-25-15,25 0 0,-25 0 0,25 0 16,-25 0-16,0 1 0,0-1 0,-25 25 16,25-25-16,-25 25 0,1-25 0,-1 25 15,0 0-15,0 0 0,0 0 16,1 0-16,-26 25 0,25 0 0,0 0 15</inkml:trace>
  <inkml:trace contextRef="#ctx0" brushRef="#br0" timeOffset="78858.39">20886 13395 0,'0'0'0,"24"-25"16,-24 0-1,-24 25-15</inkml:trace>
  <inkml:trace contextRef="#ctx0" brushRef="#br0" timeOffset="79267.7">18604 13494 0,'0'0'0,"-249"0"31,225 0-31,-1 0 16,0 0-16,50 0 16,0 0-1,-1 0-15,1 0 0,25 0 0,-1 0 16,26 0-16,-1 0 0,1 0 0,24 0 16,0 0-16,0 0 0,-24 0 0,24 0 15,0 0-15,0 0 0,-24 25 16,-1-25-16,1 0 0,-1 24 0,-24-24 15,-1 0-15,1 0 0,0 0 0,-1 0 16,-24 0-16,0 0 0,0 0 16,-25-24-16,-25 24 0,0-25 15</inkml:trace>
  <inkml:trace contextRef="#ctx0" brushRef="#br0" timeOffset="79494.84">18728 13618 0,'0'0'0,"-25"0"0,-74 25 15,74-25-15,50 0 32,24 0-32,-24 0 0,25 0 0,24 0 15,-24 0-15,24 24 0,0-24 0,1 0 16,-1 0-16,1 25 0,-1-25 0,-24 0 15,-1 25-15,1-25 0,-1 25 0,1-25 16,-25 0-16,0 0 0</inkml:trace>
  <inkml:trace contextRef="#ctx0" brushRef="#br0" timeOffset="94309.83">9178 13593 0,'-25'0'16,"0"25"140,25 0-156,0-1 16,0 1-16,-25 0 0,25 0 16,0 0-16,0-1 0,0 1 0,0 0 15,0 0-15,0 0 0,0-1 16,0 1-16,0 0 0,0 0 0,-24 0 15,24-1-15,0 1 0,0 0 0,0 0 16,0 0-16,-25-1 0,25 1 0,0 0 16,0 0-16,0 0 0,0-1 15,-25-24-15,25 25 0,0 0 16,0-50 46,0 0-46,0 1-16,0-1 0,25 0 16,-25 0-16,0 0 0,0 1 0,0-1 15,0 0-15,0-25 0,0 26 0,0-1 16,0 0-16,0 0 0,0 0 0,0 1 16,0-1-16,0 0 0,0 0 15,0 0-15,0 1 16,0-1-16,0 50 47,0-1-32,0 1-15,0 0 16,0 0-16,0 0 0,0-1 16,0 1-16,-25 0 0,25 0 0</inkml:trace>
  <inkml:trace contextRef="#ctx0" brushRef="#br0" timeOffset="94961.64">9302 14263 0,'0'0'0,"0"-25"15,-25 25-15,0 0 32,25 25 14,-25-25-46,25 24 16,0 1 0,-24-25-16,48 0 62,-24-25-46,25 1-1,-25 48 64,0 1-79,-25-25 15,25 25-15,0 0 16</inkml:trace>
  <inkml:trace contextRef="#ctx0" brushRef="#br0" timeOffset="103473.8">14188 5209 0,'0'-99'32,"0"74"-32,0 0 15,0 0 1,25 25-16,-25-24 15,0 48 17,0 1-32,0 0 15,0 0-15,0 0 16,0-1-16,0 1 0,-25 0 16,25 0-16,0 0 0,0-1 0,0 1 15,-25-25-15,25 25 0,0 0 0,0 0 16,0-1-16,25-24 15,-25 25-15,25-25 16,-25 25-16,25-25 16,0 0-16,-1-25 15,1 25-15,0-25 0,25 1 16,-25 24-16,24-25 0,1 0 0,-25 0 16,49-24-16,-24 24 0,24 0 0,-24 0 15,24-24-15,-24 24 0,24 0 0,-24 0 16,-1-24-16,1 24 0,-1 25 0,1-25 15,-25 0-15</inkml:trace>
  <inkml:trace contextRef="#ctx0" brushRef="#br0" timeOffset="103973.93">14536 4787 0,'0'0'0,"0"-49"16,0 24 0,24 25 15,-24 25-31,0-1 16,0 1-16,0 0 15,0 0-15,0 0 16,0 0-16,0-1 0,0 1 15,0 0-15,25-25 16,0 0-16,0 0 16,0 0-16,-1 0 0,1 0 0,0 0 15,0-25-15,24 25 0,-24-25 16,25 25-16,-25-24 0,24-1 0,1 0 16,-25 0-16,24 0 0,1 0 0,-1 1 15,1-26-15,0 25 0,-1 0 0,1 1 16,-25-26-16,24 25 0,-24 25 0,25-25 15,-25 1-15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7E2F-90A7-4581-A3A3-C75C312D84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6EC927-7D00-4DDC-B5F6-031906A66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4CC96B-05B7-4148-940D-49B2BD2E9778}"/>
              </a:ext>
            </a:extLst>
          </p:cNvPr>
          <p:cNvSpPr>
            <a:spLocks noGrp="1"/>
          </p:cNvSpPr>
          <p:nvPr>
            <p:ph type="dt" sz="half" idx="10"/>
          </p:nvPr>
        </p:nvSpPr>
        <p:spPr/>
        <p:txBody>
          <a:bodyPr/>
          <a:lstStyle/>
          <a:p>
            <a:fld id="{617CC135-6C2E-43B6-8D40-EE42A755BEE7}" type="datetimeFigureOut">
              <a:rPr lang="en-US" smtClean="0"/>
              <a:t>24-Sep-21</a:t>
            </a:fld>
            <a:endParaRPr lang="en-US"/>
          </a:p>
        </p:txBody>
      </p:sp>
      <p:sp>
        <p:nvSpPr>
          <p:cNvPr id="5" name="Footer Placeholder 4">
            <a:extLst>
              <a:ext uri="{FF2B5EF4-FFF2-40B4-BE49-F238E27FC236}">
                <a16:creationId xmlns:a16="http://schemas.microsoft.com/office/drawing/2014/main" id="{443133CA-C7FC-4542-AB98-5DB645C58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3005F-429C-4098-A631-54FA908305BE}"/>
              </a:ext>
            </a:extLst>
          </p:cNvPr>
          <p:cNvSpPr>
            <a:spLocks noGrp="1"/>
          </p:cNvSpPr>
          <p:nvPr>
            <p:ph type="sldNum" sz="quarter" idx="12"/>
          </p:nvPr>
        </p:nvSpPr>
        <p:spPr/>
        <p:txBody>
          <a:bodyPr/>
          <a:lstStyle/>
          <a:p>
            <a:fld id="{153F887F-CBAE-4174-87A2-3D637EC9632B}" type="slidenum">
              <a:rPr lang="en-US" smtClean="0"/>
              <a:t>‹#›</a:t>
            </a:fld>
            <a:endParaRPr lang="en-US"/>
          </a:p>
        </p:txBody>
      </p:sp>
    </p:spTree>
    <p:extLst>
      <p:ext uri="{BB962C8B-B14F-4D97-AF65-F5344CB8AC3E}">
        <p14:creationId xmlns:p14="http://schemas.microsoft.com/office/powerpoint/2010/main" val="15315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B778-A075-492F-8E66-0E2F036D8B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AA400C-C03E-404A-91A3-6EC755459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1B213-6974-46D0-B832-C017A42994A8}"/>
              </a:ext>
            </a:extLst>
          </p:cNvPr>
          <p:cNvSpPr>
            <a:spLocks noGrp="1"/>
          </p:cNvSpPr>
          <p:nvPr>
            <p:ph type="dt" sz="half" idx="10"/>
          </p:nvPr>
        </p:nvSpPr>
        <p:spPr/>
        <p:txBody>
          <a:bodyPr/>
          <a:lstStyle/>
          <a:p>
            <a:fld id="{617CC135-6C2E-43B6-8D40-EE42A755BEE7}" type="datetimeFigureOut">
              <a:rPr lang="en-US" smtClean="0"/>
              <a:t>24-Sep-21</a:t>
            </a:fld>
            <a:endParaRPr lang="en-US"/>
          </a:p>
        </p:txBody>
      </p:sp>
      <p:sp>
        <p:nvSpPr>
          <p:cNvPr id="5" name="Footer Placeholder 4">
            <a:extLst>
              <a:ext uri="{FF2B5EF4-FFF2-40B4-BE49-F238E27FC236}">
                <a16:creationId xmlns:a16="http://schemas.microsoft.com/office/drawing/2014/main" id="{3E668B28-8358-4C06-8E31-1C220DCC5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7B01A-244E-423A-AE84-7EAFC8DF2A02}"/>
              </a:ext>
            </a:extLst>
          </p:cNvPr>
          <p:cNvSpPr>
            <a:spLocks noGrp="1"/>
          </p:cNvSpPr>
          <p:nvPr>
            <p:ph type="sldNum" sz="quarter" idx="12"/>
          </p:nvPr>
        </p:nvSpPr>
        <p:spPr/>
        <p:txBody>
          <a:bodyPr/>
          <a:lstStyle/>
          <a:p>
            <a:fld id="{153F887F-CBAE-4174-87A2-3D637EC9632B}" type="slidenum">
              <a:rPr lang="en-US" smtClean="0"/>
              <a:t>‹#›</a:t>
            </a:fld>
            <a:endParaRPr lang="en-US"/>
          </a:p>
        </p:txBody>
      </p:sp>
    </p:spTree>
    <p:extLst>
      <p:ext uri="{BB962C8B-B14F-4D97-AF65-F5344CB8AC3E}">
        <p14:creationId xmlns:p14="http://schemas.microsoft.com/office/powerpoint/2010/main" val="27430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F68B5-22B0-40D6-9A52-E906AA8389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287A67-8551-4A95-BD9C-9228F299B5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EF258-6E4F-4E8B-8452-DF7E393605D4}"/>
              </a:ext>
            </a:extLst>
          </p:cNvPr>
          <p:cNvSpPr>
            <a:spLocks noGrp="1"/>
          </p:cNvSpPr>
          <p:nvPr>
            <p:ph type="dt" sz="half" idx="10"/>
          </p:nvPr>
        </p:nvSpPr>
        <p:spPr/>
        <p:txBody>
          <a:bodyPr/>
          <a:lstStyle/>
          <a:p>
            <a:fld id="{617CC135-6C2E-43B6-8D40-EE42A755BEE7}" type="datetimeFigureOut">
              <a:rPr lang="en-US" smtClean="0"/>
              <a:t>24-Sep-21</a:t>
            </a:fld>
            <a:endParaRPr lang="en-US"/>
          </a:p>
        </p:txBody>
      </p:sp>
      <p:sp>
        <p:nvSpPr>
          <p:cNvPr id="5" name="Footer Placeholder 4">
            <a:extLst>
              <a:ext uri="{FF2B5EF4-FFF2-40B4-BE49-F238E27FC236}">
                <a16:creationId xmlns:a16="http://schemas.microsoft.com/office/drawing/2014/main" id="{592E5082-764B-4A45-97A6-72FAFC971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556B8-0F35-4D99-9651-06CD0C73B1DF}"/>
              </a:ext>
            </a:extLst>
          </p:cNvPr>
          <p:cNvSpPr>
            <a:spLocks noGrp="1"/>
          </p:cNvSpPr>
          <p:nvPr>
            <p:ph type="sldNum" sz="quarter" idx="12"/>
          </p:nvPr>
        </p:nvSpPr>
        <p:spPr/>
        <p:txBody>
          <a:bodyPr/>
          <a:lstStyle/>
          <a:p>
            <a:fld id="{153F887F-CBAE-4174-87A2-3D637EC9632B}" type="slidenum">
              <a:rPr lang="en-US" smtClean="0"/>
              <a:t>‹#›</a:t>
            </a:fld>
            <a:endParaRPr lang="en-US"/>
          </a:p>
        </p:txBody>
      </p:sp>
    </p:spTree>
    <p:extLst>
      <p:ext uri="{BB962C8B-B14F-4D97-AF65-F5344CB8AC3E}">
        <p14:creationId xmlns:p14="http://schemas.microsoft.com/office/powerpoint/2010/main" val="212039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A71D-AFC2-4A90-BBC9-5C96B9C490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9E586A-13CC-4E1A-9EFA-E87C1F7F0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0DAE5-3284-48A4-96A5-5023490B59D0}"/>
              </a:ext>
            </a:extLst>
          </p:cNvPr>
          <p:cNvSpPr>
            <a:spLocks noGrp="1"/>
          </p:cNvSpPr>
          <p:nvPr>
            <p:ph type="dt" sz="half" idx="10"/>
          </p:nvPr>
        </p:nvSpPr>
        <p:spPr/>
        <p:txBody>
          <a:bodyPr/>
          <a:lstStyle/>
          <a:p>
            <a:fld id="{617CC135-6C2E-43B6-8D40-EE42A755BEE7}" type="datetimeFigureOut">
              <a:rPr lang="en-US" smtClean="0"/>
              <a:t>24-Sep-21</a:t>
            </a:fld>
            <a:endParaRPr lang="en-US"/>
          </a:p>
        </p:txBody>
      </p:sp>
      <p:sp>
        <p:nvSpPr>
          <p:cNvPr id="5" name="Footer Placeholder 4">
            <a:extLst>
              <a:ext uri="{FF2B5EF4-FFF2-40B4-BE49-F238E27FC236}">
                <a16:creationId xmlns:a16="http://schemas.microsoft.com/office/drawing/2014/main" id="{9822897E-8909-40B7-9E8C-B43A631B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8527C-A765-44EC-A108-68386ADA6295}"/>
              </a:ext>
            </a:extLst>
          </p:cNvPr>
          <p:cNvSpPr>
            <a:spLocks noGrp="1"/>
          </p:cNvSpPr>
          <p:nvPr>
            <p:ph type="sldNum" sz="quarter" idx="12"/>
          </p:nvPr>
        </p:nvSpPr>
        <p:spPr/>
        <p:txBody>
          <a:bodyPr/>
          <a:lstStyle/>
          <a:p>
            <a:fld id="{153F887F-CBAE-4174-87A2-3D637EC9632B}" type="slidenum">
              <a:rPr lang="en-US" smtClean="0"/>
              <a:t>‹#›</a:t>
            </a:fld>
            <a:endParaRPr lang="en-US"/>
          </a:p>
        </p:txBody>
      </p:sp>
    </p:spTree>
    <p:extLst>
      <p:ext uri="{BB962C8B-B14F-4D97-AF65-F5344CB8AC3E}">
        <p14:creationId xmlns:p14="http://schemas.microsoft.com/office/powerpoint/2010/main" val="123001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6E79-8AD2-4790-85A5-DCF4C6687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625A3D-22CA-41DB-B2E5-6E14C7F207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0344E2-83E2-4ED5-BB9E-5B4CB506FDF8}"/>
              </a:ext>
            </a:extLst>
          </p:cNvPr>
          <p:cNvSpPr>
            <a:spLocks noGrp="1"/>
          </p:cNvSpPr>
          <p:nvPr>
            <p:ph type="dt" sz="half" idx="10"/>
          </p:nvPr>
        </p:nvSpPr>
        <p:spPr/>
        <p:txBody>
          <a:bodyPr/>
          <a:lstStyle/>
          <a:p>
            <a:fld id="{617CC135-6C2E-43B6-8D40-EE42A755BEE7}" type="datetimeFigureOut">
              <a:rPr lang="en-US" smtClean="0"/>
              <a:t>24-Sep-21</a:t>
            </a:fld>
            <a:endParaRPr lang="en-US"/>
          </a:p>
        </p:txBody>
      </p:sp>
      <p:sp>
        <p:nvSpPr>
          <p:cNvPr id="5" name="Footer Placeholder 4">
            <a:extLst>
              <a:ext uri="{FF2B5EF4-FFF2-40B4-BE49-F238E27FC236}">
                <a16:creationId xmlns:a16="http://schemas.microsoft.com/office/drawing/2014/main" id="{D0112CCE-E764-4647-A2C3-5B128D6EA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A115FC-9245-4FF8-AB52-3DD0A425DEA4}"/>
              </a:ext>
            </a:extLst>
          </p:cNvPr>
          <p:cNvSpPr>
            <a:spLocks noGrp="1"/>
          </p:cNvSpPr>
          <p:nvPr>
            <p:ph type="sldNum" sz="quarter" idx="12"/>
          </p:nvPr>
        </p:nvSpPr>
        <p:spPr/>
        <p:txBody>
          <a:bodyPr/>
          <a:lstStyle/>
          <a:p>
            <a:fld id="{153F887F-CBAE-4174-87A2-3D637EC9632B}" type="slidenum">
              <a:rPr lang="en-US" smtClean="0"/>
              <a:t>‹#›</a:t>
            </a:fld>
            <a:endParaRPr lang="en-US"/>
          </a:p>
        </p:txBody>
      </p:sp>
    </p:spTree>
    <p:extLst>
      <p:ext uri="{BB962C8B-B14F-4D97-AF65-F5344CB8AC3E}">
        <p14:creationId xmlns:p14="http://schemas.microsoft.com/office/powerpoint/2010/main" val="3159831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074F-60B3-45B7-B84C-01CB67E6C2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8AA9B1-04C6-472D-84F0-643B803058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6017B8-084D-43EA-A3C6-8B62641B0D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AB39AA-DD25-45A6-8E92-7496519B21C0}"/>
              </a:ext>
            </a:extLst>
          </p:cNvPr>
          <p:cNvSpPr>
            <a:spLocks noGrp="1"/>
          </p:cNvSpPr>
          <p:nvPr>
            <p:ph type="dt" sz="half" idx="10"/>
          </p:nvPr>
        </p:nvSpPr>
        <p:spPr/>
        <p:txBody>
          <a:bodyPr/>
          <a:lstStyle/>
          <a:p>
            <a:fld id="{617CC135-6C2E-43B6-8D40-EE42A755BEE7}" type="datetimeFigureOut">
              <a:rPr lang="en-US" smtClean="0"/>
              <a:t>24-Sep-21</a:t>
            </a:fld>
            <a:endParaRPr lang="en-US"/>
          </a:p>
        </p:txBody>
      </p:sp>
      <p:sp>
        <p:nvSpPr>
          <p:cNvPr id="6" name="Footer Placeholder 5">
            <a:extLst>
              <a:ext uri="{FF2B5EF4-FFF2-40B4-BE49-F238E27FC236}">
                <a16:creationId xmlns:a16="http://schemas.microsoft.com/office/drawing/2014/main" id="{166670E7-5C3D-4156-A2BA-5704F3CCFE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F4B3EA-D394-4FAC-ABBB-7D85309C4A16}"/>
              </a:ext>
            </a:extLst>
          </p:cNvPr>
          <p:cNvSpPr>
            <a:spLocks noGrp="1"/>
          </p:cNvSpPr>
          <p:nvPr>
            <p:ph type="sldNum" sz="quarter" idx="12"/>
          </p:nvPr>
        </p:nvSpPr>
        <p:spPr/>
        <p:txBody>
          <a:bodyPr/>
          <a:lstStyle/>
          <a:p>
            <a:fld id="{153F887F-CBAE-4174-87A2-3D637EC9632B}" type="slidenum">
              <a:rPr lang="en-US" smtClean="0"/>
              <a:t>‹#›</a:t>
            </a:fld>
            <a:endParaRPr lang="en-US"/>
          </a:p>
        </p:txBody>
      </p:sp>
    </p:spTree>
    <p:extLst>
      <p:ext uri="{BB962C8B-B14F-4D97-AF65-F5344CB8AC3E}">
        <p14:creationId xmlns:p14="http://schemas.microsoft.com/office/powerpoint/2010/main" val="1046286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A29F-6435-4A02-BD9D-98CA3AAB32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325F59-0951-49D6-B2AF-3D6EFF3675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47F66E-91DC-4CBB-A123-B7CB2EFAAE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3CF283-7942-43B2-A413-CE51058D4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E08D4E-4CDD-4E99-AC5E-F34C078C00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F1D33C-656B-4DB1-A641-603F3BF07DB7}"/>
              </a:ext>
            </a:extLst>
          </p:cNvPr>
          <p:cNvSpPr>
            <a:spLocks noGrp="1"/>
          </p:cNvSpPr>
          <p:nvPr>
            <p:ph type="dt" sz="half" idx="10"/>
          </p:nvPr>
        </p:nvSpPr>
        <p:spPr/>
        <p:txBody>
          <a:bodyPr/>
          <a:lstStyle/>
          <a:p>
            <a:fld id="{617CC135-6C2E-43B6-8D40-EE42A755BEE7}" type="datetimeFigureOut">
              <a:rPr lang="en-US" smtClean="0"/>
              <a:t>24-Sep-21</a:t>
            </a:fld>
            <a:endParaRPr lang="en-US"/>
          </a:p>
        </p:txBody>
      </p:sp>
      <p:sp>
        <p:nvSpPr>
          <p:cNvPr id="8" name="Footer Placeholder 7">
            <a:extLst>
              <a:ext uri="{FF2B5EF4-FFF2-40B4-BE49-F238E27FC236}">
                <a16:creationId xmlns:a16="http://schemas.microsoft.com/office/drawing/2014/main" id="{27677DDF-286D-416A-95B5-FD76AE65C5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17550C-921D-4CA5-8195-F0A7A09E4430}"/>
              </a:ext>
            </a:extLst>
          </p:cNvPr>
          <p:cNvSpPr>
            <a:spLocks noGrp="1"/>
          </p:cNvSpPr>
          <p:nvPr>
            <p:ph type="sldNum" sz="quarter" idx="12"/>
          </p:nvPr>
        </p:nvSpPr>
        <p:spPr/>
        <p:txBody>
          <a:bodyPr/>
          <a:lstStyle/>
          <a:p>
            <a:fld id="{153F887F-CBAE-4174-87A2-3D637EC9632B}" type="slidenum">
              <a:rPr lang="en-US" smtClean="0"/>
              <a:t>‹#›</a:t>
            </a:fld>
            <a:endParaRPr lang="en-US"/>
          </a:p>
        </p:txBody>
      </p:sp>
    </p:spTree>
    <p:extLst>
      <p:ext uri="{BB962C8B-B14F-4D97-AF65-F5344CB8AC3E}">
        <p14:creationId xmlns:p14="http://schemas.microsoft.com/office/powerpoint/2010/main" val="242156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DEC4-9936-4709-986C-9D03037E40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98D933-EFF2-4B64-BDEA-E34D4B00476B}"/>
              </a:ext>
            </a:extLst>
          </p:cNvPr>
          <p:cNvSpPr>
            <a:spLocks noGrp="1"/>
          </p:cNvSpPr>
          <p:nvPr>
            <p:ph type="dt" sz="half" idx="10"/>
          </p:nvPr>
        </p:nvSpPr>
        <p:spPr/>
        <p:txBody>
          <a:bodyPr/>
          <a:lstStyle/>
          <a:p>
            <a:fld id="{617CC135-6C2E-43B6-8D40-EE42A755BEE7}" type="datetimeFigureOut">
              <a:rPr lang="en-US" smtClean="0"/>
              <a:t>24-Sep-21</a:t>
            </a:fld>
            <a:endParaRPr lang="en-US"/>
          </a:p>
        </p:txBody>
      </p:sp>
      <p:sp>
        <p:nvSpPr>
          <p:cNvPr id="4" name="Footer Placeholder 3">
            <a:extLst>
              <a:ext uri="{FF2B5EF4-FFF2-40B4-BE49-F238E27FC236}">
                <a16:creationId xmlns:a16="http://schemas.microsoft.com/office/drawing/2014/main" id="{35480835-93B3-4EC8-95C2-D3F1CC2311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7E54EB-F5E5-4139-8972-CEF95218E39D}"/>
              </a:ext>
            </a:extLst>
          </p:cNvPr>
          <p:cNvSpPr>
            <a:spLocks noGrp="1"/>
          </p:cNvSpPr>
          <p:nvPr>
            <p:ph type="sldNum" sz="quarter" idx="12"/>
          </p:nvPr>
        </p:nvSpPr>
        <p:spPr/>
        <p:txBody>
          <a:bodyPr/>
          <a:lstStyle/>
          <a:p>
            <a:fld id="{153F887F-CBAE-4174-87A2-3D637EC9632B}" type="slidenum">
              <a:rPr lang="en-US" smtClean="0"/>
              <a:t>‹#›</a:t>
            </a:fld>
            <a:endParaRPr lang="en-US"/>
          </a:p>
        </p:txBody>
      </p:sp>
    </p:spTree>
    <p:extLst>
      <p:ext uri="{BB962C8B-B14F-4D97-AF65-F5344CB8AC3E}">
        <p14:creationId xmlns:p14="http://schemas.microsoft.com/office/powerpoint/2010/main" val="186670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B5145A-3D25-409C-B78B-185364EA22DC}"/>
              </a:ext>
            </a:extLst>
          </p:cNvPr>
          <p:cNvSpPr>
            <a:spLocks noGrp="1"/>
          </p:cNvSpPr>
          <p:nvPr>
            <p:ph type="dt" sz="half" idx="10"/>
          </p:nvPr>
        </p:nvSpPr>
        <p:spPr/>
        <p:txBody>
          <a:bodyPr/>
          <a:lstStyle/>
          <a:p>
            <a:fld id="{617CC135-6C2E-43B6-8D40-EE42A755BEE7}" type="datetimeFigureOut">
              <a:rPr lang="en-US" smtClean="0"/>
              <a:t>24-Sep-21</a:t>
            </a:fld>
            <a:endParaRPr lang="en-US"/>
          </a:p>
        </p:txBody>
      </p:sp>
      <p:sp>
        <p:nvSpPr>
          <p:cNvPr id="3" name="Footer Placeholder 2">
            <a:extLst>
              <a:ext uri="{FF2B5EF4-FFF2-40B4-BE49-F238E27FC236}">
                <a16:creationId xmlns:a16="http://schemas.microsoft.com/office/drawing/2014/main" id="{0D9AE4E6-0579-43CF-B3D5-73031EA4EA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6A0E66-6185-4CFE-AFCE-D04C3688D175}"/>
              </a:ext>
            </a:extLst>
          </p:cNvPr>
          <p:cNvSpPr>
            <a:spLocks noGrp="1"/>
          </p:cNvSpPr>
          <p:nvPr>
            <p:ph type="sldNum" sz="quarter" idx="12"/>
          </p:nvPr>
        </p:nvSpPr>
        <p:spPr/>
        <p:txBody>
          <a:bodyPr/>
          <a:lstStyle/>
          <a:p>
            <a:fld id="{153F887F-CBAE-4174-87A2-3D637EC9632B}" type="slidenum">
              <a:rPr lang="en-US" smtClean="0"/>
              <a:t>‹#›</a:t>
            </a:fld>
            <a:endParaRPr lang="en-US"/>
          </a:p>
        </p:txBody>
      </p:sp>
    </p:spTree>
    <p:extLst>
      <p:ext uri="{BB962C8B-B14F-4D97-AF65-F5344CB8AC3E}">
        <p14:creationId xmlns:p14="http://schemas.microsoft.com/office/powerpoint/2010/main" val="381412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7CCD-B985-43CD-8BD0-724F56E8C2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40994C-6F49-4EA4-B445-99DC71C9CC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782EA-98B5-46A1-8D7C-63B0C10A2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1F00C5-C5A9-4E01-8BBB-403CB719B0D6}"/>
              </a:ext>
            </a:extLst>
          </p:cNvPr>
          <p:cNvSpPr>
            <a:spLocks noGrp="1"/>
          </p:cNvSpPr>
          <p:nvPr>
            <p:ph type="dt" sz="half" idx="10"/>
          </p:nvPr>
        </p:nvSpPr>
        <p:spPr/>
        <p:txBody>
          <a:bodyPr/>
          <a:lstStyle/>
          <a:p>
            <a:fld id="{617CC135-6C2E-43B6-8D40-EE42A755BEE7}" type="datetimeFigureOut">
              <a:rPr lang="en-US" smtClean="0"/>
              <a:t>24-Sep-21</a:t>
            </a:fld>
            <a:endParaRPr lang="en-US"/>
          </a:p>
        </p:txBody>
      </p:sp>
      <p:sp>
        <p:nvSpPr>
          <p:cNvPr id="6" name="Footer Placeholder 5">
            <a:extLst>
              <a:ext uri="{FF2B5EF4-FFF2-40B4-BE49-F238E27FC236}">
                <a16:creationId xmlns:a16="http://schemas.microsoft.com/office/drawing/2014/main" id="{1B1974DB-EDD4-4ECE-9FC7-D0494E7F85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C48454-23C7-4415-9599-A4A14171C097}"/>
              </a:ext>
            </a:extLst>
          </p:cNvPr>
          <p:cNvSpPr>
            <a:spLocks noGrp="1"/>
          </p:cNvSpPr>
          <p:nvPr>
            <p:ph type="sldNum" sz="quarter" idx="12"/>
          </p:nvPr>
        </p:nvSpPr>
        <p:spPr/>
        <p:txBody>
          <a:bodyPr/>
          <a:lstStyle/>
          <a:p>
            <a:fld id="{153F887F-CBAE-4174-87A2-3D637EC9632B}" type="slidenum">
              <a:rPr lang="en-US" smtClean="0"/>
              <a:t>‹#›</a:t>
            </a:fld>
            <a:endParaRPr lang="en-US"/>
          </a:p>
        </p:txBody>
      </p:sp>
    </p:spTree>
    <p:extLst>
      <p:ext uri="{BB962C8B-B14F-4D97-AF65-F5344CB8AC3E}">
        <p14:creationId xmlns:p14="http://schemas.microsoft.com/office/powerpoint/2010/main" val="341719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8AF4-44A6-4510-8293-08CE29D3D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948C2F-8A3C-48C5-94D3-5ED95D7ED0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90F207-1348-4D99-99FC-8742FB864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F593B-592F-4D2B-B14F-B1C8B797B4C1}"/>
              </a:ext>
            </a:extLst>
          </p:cNvPr>
          <p:cNvSpPr>
            <a:spLocks noGrp="1"/>
          </p:cNvSpPr>
          <p:nvPr>
            <p:ph type="dt" sz="half" idx="10"/>
          </p:nvPr>
        </p:nvSpPr>
        <p:spPr/>
        <p:txBody>
          <a:bodyPr/>
          <a:lstStyle/>
          <a:p>
            <a:fld id="{617CC135-6C2E-43B6-8D40-EE42A755BEE7}" type="datetimeFigureOut">
              <a:rPr lang="en-US" smtClean="0"/>
              <a:t>24-Sep-21</a:t>
            </a:fld>
            <a:endParaRPr lang="en-US"/>
          </a:p>
        </p:txBody>
      </p:sp>
      <p:sp>
        <p:nvSpPr>
          <p:cNvPr id="6" name="Footer Placeholder 5">
            <a:extLst>
              <a:ext uri="{FF2B5EF4-FFF2-40B4-BE49-F238E27FC236}">
                <a16:creationId xmlns:a16="http://schemas.microsoft.com/office/drawing/2014/main" id="{98A20672-F672-45B4-A33B-9275CCDE6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4129A-F0EC-4F0E-B35C-E47618967393}"/>
              </a:ext>
            </a:extLst>
          </p:cNvPr>
          <p:cNvSpPr>
            <a:spLocks noGrp="1"/>
          </p:cNvSpPr>
          <p:nvPr>
            <p:ph type="sldNum" sz="quarter" idx="12"/>
          </p:nvPr>
        </p:nvSpPr>
        <p:spPr/>
        <p:txBody>
          <a:bodyPr/>
          <a:lstStyle/>
          <a:p>
            <a:fld id="{153F887F-CBAE-4174-87A2-3D637EC9632B}" type="slidenum">
              <a:rPr lang="en-US" smtClean="0"/>
              <a:t>‹#›</a:t>
            </a:fld>
            <a:endParaRPr lang="en-US"/>
          </a:p>
        </p:txBody>
      </p:sp>
    </p:spTree>
    <p:extLst>
      <p:ext uri="{BB962C8B-B14F-4D97-AF65-F5344CB8AC3E}">
        <p14:creationId xmlns:p14="http://schemas.microsoft.com/office/powerpoint/2010/main" val="346594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7B1803-9BF9-4975-811A-C0E017AB9C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C97C7D-9A45-43DA-82D0-1A2276C944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EAF2B9-3B3C-4058-A124-45D7B0D3BC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C135-6C2E-43B6-8D40-EE42A755BEE7}" type="datetimeFigureOut">
              <a:rPr lang="en-US" smtClean="0"/>
              <a:t>24-Sep-21</a:t>
            </a:fld>
            <a:endParaRPr lang="en-US"/>
          </a:p>
        </p:txBody>
      </p:sp>
      <p:sp>
        <p:nvSpPr>
          <p:cNvPr id="5" name="Footer Placeholder 4">
            <a:extLst>
              <a:ext uri="{FF2B5EF4-FFF2-40B4-BE49-F238E27FC236}">
                <a16:creationId xmlns:a16="http://schemas.microsoft.com/office/drawing/2014/main" id="{E939D33F-C489-4AB4-ABAC-6EB5F06F7F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582411-6E68-4C82-B6AB-54B7034F0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F887F-CBAE-4174-87A2-3D637EC9632B}" type="slidenum">
              <a:rPr lang="en-US" smtClean="0"/>
              <a:t>‹#›</a:t>
            </a:fld>
            <a:endParaRPr lang="en-US"/>
          </a:p>
        </p:txBody>
      </p:sp>
    </p:spTree>
    <p:extLst>
      <p:ext uri="{BB962C8B-B14F-4D97-AF65-F5344CB8AC3E}">
        <p14:creationId xmlns:p14="http://schemas.microsoft.com/office/powerpoint/2010/main" val="923106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12.png"/><Relationship Id="rId4" Type="http://schemas.openxmlformats.org/officeDocument/2006/relationships/customXml" Target="../ink/ink10.xml"/></Relationships>
</file>

<file path=ppt/slides/_rels/slide1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customXml" Target="../ink/ink13.x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06FD-4D46-4088-800B-DAC74FACC371}"/>
              </a:ext>
            </a:extLst>
          </p:cNvPr>
          <p:cNvSpPr>
            <a:spLocks noGrp="1"/>
          </p:cNvSpPr>
          <p:nvPr>
            <p:ph type="title"/>
          </p:nvPr>
        </p:nvSpPr>
        <p:spPr/>
        <p:txBody>
          <a:bodyPr>
            <a:noAutofit/>
          </a:bodyPr>
          <a:lstStyle/>
          <a:p>
            <a:r>
              <a:rPr lang="en-US" sz="2800" dirty="0"/>
              <a:t>Convolution has to be performed in time domain, while in frequency domain the transfer functions are multiplied, which makes the solution easy. (see the video that is shared in the files section)</a:t>
            </a:r>
          </a:p>
        </p:txBody>
      </p:sp>
      <p:sp>
        <p:nvSpPr>
          <p:cNvPr id="3" name="Content Placeholder 2">
            <a:extLst>
              <a:ext uri="{FF2B5EF4-FFF2-40B4-BE49-F238E27FC236}">
                <a16:creationId xmlns:a16="http://schemas.microsoft.com/office/drawing/2014/main" id="{CDC29CFC-0468-4ADD-A4AB-EA258B374B86}"/>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3612545-44AD-46EB-AE15-8062F4EDE57E}"/>
                  </a:ext>
                </a:extLst>
              </p14:cNvPr>
              <p14:cNvContentPartPr/>
              <p14:nvPr/>
            </p14:nvContentPartPr>
            <p14:xfrm>
              <a:off x="610174" y="1825625"/>
              <a:ext cx="11251800" cy="3983040"/>
            </p14:xfrm>
          </p:contentPart>
        </mc:Choice>
        <mc:Fallback xmlns="">
          <p:pic>
            <p:nvPicPr>
              <p:cNvPr id="4" name="Ink 3">
                <a:extLst>
                  <a:ext uri="{FF2B5EF4-FFF2-40B4-BE49-F238E27FC236}">
                    <a16:creationId xmlns:a16="http://schemas.microsoft.com/office/drawing/2014/main" id="{F3612545-44AD-46EB-AE15-8062F4EDE57E}"/>
                  </a:ext>
                </a:extLst>
              </p:cNvPr>
              <p:cNvPicPr/>
              <p:nvPr/>
            </p:nvPicPr>
            <p:blipFill>
              <a:blip r:embed="rId3"/>
              <a:stretch>
                <a:fillRect/>
              </a:stretch>
            </p:blipFill>
            <p:spPr>
              <a:xfrm>
                <a:off x="600814" y="1816265"/>
                <a:ext cx="11270520" cy="4001760"/>
              </a:xfrm>
              <a:prstGeom prst="rect">
                <a:avLst/>
              </a:prstGeom>
            </p:spPr>
          </p:pic>
        </mc:Fallback>
      </mc:AlternateContent>
    </p:spTree>
    <p:extLst>
      <p:ext uri="{BB962C8B-B14F-4D97-AF65-F5344CB8AC3E}">
        <p14:creationId xmlns:p14="http://schemas.microsoft.com/office/powerpoint/2010/main" val="2184886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4ACB73D-A065-4E19-9EDC-E8959198B16E}"/>
              </a:ext>
            </a:extLst>
          </p:cNvPr>
          <p:cNvPicPr>
            <a:picLocks noGrp="1" noChangeAspect="1"/>
          </p:cNvPicPr>
          <p:nvPr>
            <p:ph idx="1"/>
          </p:nvPr>
        </p:nvPicPr>
        <p:blipFill>
          <a:blip r:embed="rId2"/>
          <a:stretch>
            <a:fillRect/>
          </a:stretch>
        </p:blipFill>
        <p:spPr>
          <a:xfrm>
            <a:off x="6631110" y="499856"/>
            <a:ext cx="4819650" cy="847725"/>
          </a:xfrm>
        </p:spPr>
      </p:pic>
      <p:pic>
        <p:nvPicPr>
          <p:cNvPr id="5" name="Picture 4">
            <a:extLst>
              <a:ext uri="{FF2B5EF4-FFF2-40B4-BE49-F238E27FC236}">
                <a16:creationId xmlns:a16="http://schemas.microsoft.com/office/drawing/2014/main" id="{64AFC5D6-0A01-42A1-B7B1-809E30A1ED19}"/>
              </a:ext>
            </a:extLst>
          </p:cNvPr>
          <p:cNvPicPr>
            <a:picLocks noChangeAspect="1"/>
          </p:cNvPicPr>
          <p:nvPr/>
        </p:nvPicPr>
        <p:blipFill>
          <a:blip r:embed="rId3"/>
          <a:stretch>
            <a:fillRect/>
          </a:stretch>
        </p:blipFill>
        <p:spPr>
          <a:xfrm>
            <a:off x="838200" y="486603"/>
            <a:ext cx="4552950" cy="74295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5FF7A303-5B1F-4478-9370-7A5D64A89980}"/>
                  </a:ext>
                </a:extLst>
              </p14:cNvPr>
              <p14:cNvContentPartPr/>
              <p14:nvPr/>
            </p14:nvContentPartPr>
            <p14:xfrm>
              <a:off x="741240" y="1152000"/>
              <a:ext cx="5527800" cy="5000760"/>
            </p14:xfrm>
          </p:contentPart>
        </mc:Choice>
        <mc:Fallback xmlns="">
          <p:pic>
            <p:nvPicPr>
              <p:cNvPr id="6" name="Ink 5">
                <a:extLst>
                  <a:ext uri="{FF2B5EF4-FFF2-40B4-BE49-F238E27FC236}">
                    <a16:creationId xmlns:a16="http://schemas.microsoft.com/office/drawing/2014/main" id="{5FF7A303-5B1F-4478-9370-7A5D64A89980}"/>
                  </a:ext>
                </a:extLst>
              </p:cNvPr>
              <p:cNvPicPr/>
              <p:nvPr/>
            </p:nvPicPr>
            <p:blipFill>
              <a:blip r:embed="rId5"/>
              <a:stretch>
                <a:fillRect/>
              </a:stretch>
            </p:blipFill>
            <p:spPr>
              <a:xfrm>
                <a:off x="731880" y="1142640"/>
                <a:ext cx="5546520" cy="501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E884B59F-E1BF-4065-8B7D-531110F43F9A}"/>
                  </a:ext>
                </a:extLst>
              </p14:cNvPr>
              <p14:cNvContentPartPr/>
              <p14:nvPr/>
            </p14:nvContentPartPr>
            <p14:xfrm>
              <a:off x="6339960" y="464400"/>
              <a:ext cx="5661720" cy="4706280"/>
            </p14:xfrm>
          </p:contentPart>
        </mc:Choice>
        <mc:Fallback xmlns="">
          <p:pic>
            <p:nvPicPr>
              <p:cNvPr id="9" name="Ink 8">
                <a:extLst>
                  <a:ext uri="{FF2B5EF4-FFF2-40B4-BE49-F238E27FC236}">
                    <a16:creationId xmlns:a16="http://schemas.microsoft.com/office/drawing/2014/main" id="{E884B59F-E1BF-4065-8B7D-531110F43F9A}"/>
                  </a:ext>
                </a:extLst>
              </p:cNvPr>
              <p:cNvPicPr/>
              <p:nvPr/>
            </p:nvPicPr>
            <p:blipFill>
              <a:blip r:embed="rId7"/>
              <a:stretch>
                <a:fillRect/>
              </a:stretch>
            </p:blipFill>
            <p:spPr>
              <a:xfrm>
                <a:off x="6330600" y="455040"/>
                <a:ext cx="5680440" cy="4725000"/>
              </a:xfrm>
              <a:prstGeom prst="rect">
                <a:avLst/>
              </a:prstGeom>
            </p:spPr>
          </p:pic>
        </mc:Fallback>
      </mc:AlternateContent>
    </p:spTree>
    <p:extLst>
      <p:ext uri="{BB962C8B-B14F-4D97-AF65-F5344CB8AC3E}">
        <p14:creationId xmlns:p14="http://schemas.microsoft.com/office/powerpoint/2010/main" val="715152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A1F5C9-6832-4366-9263-5FDE2CAB4D53}"/>
              </a:ext>
            </a:extLst>
          </p:cNvPr>
          <p:cNvPicPr>
            <a:picLocks noChangeAspect="1"/>
          </p:cNvPicPr>
          <p:nvPr/>
        </p:nvPicPr>
        <p:blipFill>
          <a:blip r:embed="rId2"/>
          <a:stretch>
            <a:fillRect/>
          </a:stretch>
        </p:blipFill>
        <p:spPr>
          <a:xfrm>
            <a:off x="838200" y="365125"/>
            <a:ext cx="5876925" cy="105727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A2F6405-ECD9-49AC-9BF4-D50B532F570D}"/>
                  </a:ext>
                </a:extLst>
              </p14:cNvPr>
              <p14:cNvContentPartPr/>
              <p14:nvPr/>
            </p14:nvContentPartPr>
            <p14:xfrm>
              <a:off x="741240" y="71280"/>
              <a:ext cx="11439360" cy="6528240"/>
            </p14:xfrm>
          </p:contentPart>
        </mc:Choice>
        <mc:Fallback xmlns="">
          <p:pic>
            <p:nvPicPr>
              <p:cNvPr id="6" name="Ink 5">
                <a:extLst>
                  <a:ext uri="{FF2B5EF4-FFF2-40B4-BE49-F238E27FC236}">
                    <a16:creationId xmlns:a16="http://schemas.microsoft.com/office/drawing/2014/main" id="{3A2F6405-ECD9-49AC-9BF4-D50B532F570D}"/>
                  </a:ext>
                </a:extLst>
              </p:cNvPr>
              <p:cNvPicPr/>
              <p:nvPr/>
            </p:nvPicPr>
            <p:blipFill>
              <a:blip r:embed="rId4"/>
              <a:stretch>
                <a:fillRect/>
              </a:stretch>
            </p:blipFill>
            <p:spPr>
              <a:xfrm>
                <a:off x="731880" y="61920"/>
                <a:ext cx="11458080" cy="6546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71A488A9-5122-4785-B898-E2485CA54F38}"/>
                  </a:ext>
                </a:extLst>
              </p14:cNvPr>
              <p14:cNvContentPartPr/>
              <p14:nvPr/>
            </p14:nvContentPartPr>
            <p14:xfrm>
              <a:off x="8233200" y="3553920"/>
              <a:ext cx="2232720" cy="848880"/>
            </p14:xfrm>
          </p:contentPart>
        </mc:Choice>
        <mc:Fallback xmlns="">
          <p:pic>
            <p:nvPicPr>
              <p:cNvPr id="7" name="Ink 6">
                <a:extLst>
                  <a:ext uri="{FF2B5EF4-FFF2-40B4-BE49-F238E27FC236}">
                    <a16:creationId xmlns:a16="http://schemas.microsoft.com/office/drawing/2014/main" id="{71A488A9-5122-4785-B898-E2485CA54F38}"/>
                  </a:ext>
                </a:extLst>
              </p:cNvPr>
              <p:cNvPicPr/>
              <p:nvPr/>
            </p:nvPicPr>
            <p:blipFill>
              <a:blip r:embed="rId6"/>
              <a:stretch>
                <a:fillRect/>
              </a:stretch>
            </p:blipFill>
            <p:spPr>
              <a:xfrm>
                <a:off x="8223840" y="3544560"/>
                <a:ext cx="2251440" cy="867600"/>
              </a:xfrm>
              <a:prstGeom prst="rect">
                <a:avLst/>
              </a:prstGeom>
            </p:spPr>
          </p:pic>
        </mc:Fallback>
      </mc:AlternateContent>
    </p:spTree>
    <p:extLst>
      <p:ext uri="{BB962C8B-B14F-4D97-AF65-F5344CB8AC3E}">
        <p14:creationId xmlns:p14="http://schemas.microsoft.com/office/powerpoint/2010/main" val="13462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D9C5-7CF4-4276-8826-910A8130A6FE}"/>
              </a:ext>
            </a:extLst>
          </p:cNvPr>
          <p:cNvSpPr>
            <a:spLocks noGrp="1"/>
          </p:cNvSpPr>
          <p:nvPr>
            <p:ph type="ctrTitle"/>
          </p:nvPr>
        </p:nvSpPr>
        <p:spPr/>
        <p:txBody>
          <a:bodyPr/>
          <a:lstStyle/>
          <a:p>
            <a:r>
              <a:rPr lang="en-US" dirty="0"/>
              <a:t>Partial Fraction Expansion</a:t>
            </a:r>
          </a:p>
        </p:txBody>
      </p:sp>
      <p:sp>
        <p:nvSpPr>
          <p:cNvPr id="3" name="Subtitle 2">
            <a:extLst>
              <a:ext uri="{FF2B5EF4-FFF2-40B4-BE49-F238E27FC236}">
                <a16:creationId xmlns:a16="http://schemas.microsoft.com/office/drawing/2014/main" id="{F38A3B64-1F2C-4EC7-A7A6-57D555147ED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623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0AE0-B52E-4D7F-AE27-7BC3B94EA4A4}"/>
              </a:ext>
            </a:extLst>
          </p:cNvPr>
          <p:cNvSpPr>
            <a:spLocks noGrp="1"/>
          </p:cNvSpPr>
          <p:nvPr>
            <p:ph type="title"/>
          </p:nvPr>
        </p:nvSpPr>
        <p:spPr/>
        <p:txBody>
          <a:bodyPr/>
          <a:lstStyle/>
          <a:p>
            <a:r>
              <a:rPr lang="en-US" sz="3600" dirty="0"/>
              <a:t>Case I: Roots of denominator of F(s) are real and distinct</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DD3A245-E453-48B0-8594-07F2C7A8FC3E}"/>
                  </a:ext>
                </a:extLst>
              </p14:cNvPr>
              <p14:cNvContentPartPr/>
              <p14:nvPr/>
            </p14:nvContentPartPr>
            <p14:xfrm>
              <a:off x="607320" y="1250280"/>
              <a:ext cx="11287440" cy="3491640"/>
            </p14:xfrm>
          </p:contentPart>
        </mc:Choice>
        <mc:Fallback xmlns="">
          <p:pic>
            <p:nvPicPr>
              <p:cNvPr id="4" name="Ink 3">
                <a:extLst>
                  <a:ext uri="{FF2B5EF4-FFF2-40B4-BE49-F238E27FC236}">
                    <a16:creationId xmlns:a16="http://schemas.microsoft.com/office/drawing/2014/main" id="{0DD3A245-E453-48B0-8594-07F2C7A8FC3E}"/>
                  </a:ext>
                </a:extLst>
              </p:cNvPr>
              <p:cNvPicPr/>
              <p:nvPr/>
            </p:nvPicPr>
            <p:blipFill>
              <a:blip r:embed="rId3"/>
              <a:stretch>
                <a:fillRect/>
              </a:stretch>
            </p:blipFill>
            <p:spPr>
              <a:xfrm>
                <a:off x="597960" y="1240920"/>
                <a:ext cx="11306160" cy="3510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EAD5F9B-55F2-4CC9-9CD7-3C8826242721}"/>
                  </a:ext>
                </a:extLst>
              </p14:cNvPr>
              <p14:cNvContentPartPr/>
              <p14:nvPr/>
            </p14:nvContentPartPr>
            <p14:xfrm>
              <a:off x="2375280" y="4527360"/>
              <a:ext cx="107640" cy="214560"/>
            </p14:xfrm>
          </p:contentPart>
        </mc:Choice>
        <mc:Fallback xmlns="">
          <p:pic>
            <p:nvPicPr>
              <p:cNvPr id="5" name="Ink 4">
                <a:extLst>
                  <a:ext uri="{FF2B5EF4-FFF2-40B4-BE49-F238E27FC236}">
                    <a16:creationId xmlns:a16="http://schemas.microsoft.com/office/drawing/2014/main" id="{BEAD5F9B-55F2-4CC9-9CD7-3C8826242721}"/>
                  </a:ext>
                </a:extLst>
              </p:cNvPr>
              <p:cNvPicPr/>
              <p:nvPr/>
            </p:nvPicPr>
            <p:blipFill>
              <a:blip r:embed="rId5"/>
              <a:stretch>
                <a:fillRect/>
              </a:stretch>
            </p:blipFill>
            <p:spPr>
              <a:xfrm>
                <a:off x="2365920" y="4518000"/>
                <a:ext cx="126360" cy="233280"/>
              </a:xfrm>
              <a:prstGeom prst="rect">
                <a:avLst/>
              </a:prstGeom>
            </p:spPr>
          </p:pic>
        </mc:Fallback>
      </mc:AlternateContent>
    </p:spTree>
    <p:extLst>
      <p:ext uri="{BB962C8B-B14F-4D97-AF65-F5344CB8AC3E}">
        <p14:creationId xmlns:p14="http://schemas.microsoft.com/office/powerpoint/2010/main" val="2770639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94B42FF-CC0E-41A4-84B6-0FB3F5D6EFAF}"/>
                  </a:ext>
                </a:extLst>
              </p14:cNvPr>
              <p14:cNvContentPartPr/>
              <p14:nvPr/>
            </p14:nvContentPartPr>
            <p14:xfrm>
              <a:off x="660960" y="392760"/>
              <a:ext cx="11340720" cy="5938920"/>
            </p14:xfrm>
          </p:contentPart>
        </mc:Choice>
        <mc:Fallback xmlns="">
          <p:pic>
            <p:nvPicPr>
              <p:cNvPr id="4" name="Ink 3">
                <a:extLst>
                  <a:ext uri="{FF2B5EF4-FFF2-40B4-BE49-F238E27FC236}">
                    <a16:creationId xmlns:a16="http://schemas.microsoft.com/office/drawing/2014/main" id="{594B42FF-CC0E-41A4-84B6-0FB3F5D6EFAF}"/>
                  </a:ext>
                </a:extLst>
              </p:cNvPr>
              <p:cNvPicPr/>
              <p:nvPr/>
            </p:nvPicPr>
            <p:blipFill>
              <a:blip r:embed="rId3"/>
              <a:stretch>
                <a:fillRect/>
              </a:stretch>
            </p:blipFill>
            <p:spPr>
              <a:xfrm>
                <a:off x="651600" y="383400"/>
                <a:ext cx="11359440" cy="5957640"/>
              </a:xfrm>
              <a:prstGeom prst="rect">
                <a:avLst/>
              </a:prstGeom>
            </p:spPr>
          </p:pic>
        </mc:Fallback>
      </mc:AlternateContent>
    </p:spTree>
    <p:extLst>
      <p:ext uri="{BB962C8B-B14F-4D97-AF65-F5344CB8AC3E}">
        <p14:creationId xmlns:p14="http://schemas.microsoft.com/office/powerpoint/2010/main" val="51670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1BACC-FD2F-4A03-AE74-6EE50AA75011}"/>
              </a:ext>
            </a:extLst>
          </p:cNvPr>
          <p:cNvSpPr>
            <a:spLocks noGrp="1"/>
          </p:cNvSpPr>
          <p:nvPr>
            <p:ph type="title"/>
          </p:nvPr>
        </p:nvSpPr>
        <p:spPr/>
        <p:txBody>
          <a:bodyPr/>
          <a:lstStyle/>
          <a:p>
            <a:r>
              <a:rPr lang="en-US" sz="3200" dirty="0"/>
              <a:t>Case II: Roots of denominator of F(s) are real and repeated</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80DF1A4-0522-4D76-9528-467FB594A4E3}"/>
                  </a:ext>
                </a:extLst>
              </p14:cNvPr>
              <p14:cNvContentPartPr/>
              <p14:nvPr/>
            </p14:nvContentPartPr>
            <p14:xfrm>
              <a:off x="98280" y="821520"/>
              <a:ext cx="11966040" cy="5661720"/>
            </p14:xfrm>
          </p:contentPart>
        </mc:Choice>
        <mc:Fallback xmlns="">
          <p:pic>
            <p:nvPicPr>
              <p:cNvPr id="4" name="Ink 3">
                <a:extLst>
                  <a:ext uri="{FF2B5EF4-FFF2-40B4-BE49-F238E27FC236}">
                    <a16:creationId xmlns:a16="http://schemas.microsoft.com/office/drawing/2014/main" id="{780DF1A4-0522-4D76-9528-467FB594A4E3}"/>
                  </a:ext>
                </a:extLst>
              </p:cNvPr>
              <p:cNvPicPr/>
              <p:nvPr/>
            </p:nvPicPr>
            <p:blipFill>
              <a:blip r:embed="rId3"/>
              <a:stretch>
                <a:fillRect/>
              </a:stretch>
            </p:blipFill>
            <p:spPr>
              <a:xfrm>
                <a:off x="88920" y="812160"/>
                <a:ext cx="11984760" cy="5680440"/>
              </a:xfrm>
              <a:prstGeom prst="rect">
                <a:avLst/>
              </a:prstGeom>
            </p:spPr>
          </p:pic>
        </mc:Fallback>
      </mc:AlternateContent>
    </p:spTree>
    <p:extLst>
      <p:ext uri="{BB962C8B-B14F-4D97-AF65-F5344CB8AC3E}">
        <p14:creationId xmlns:p14="http://schemas.microsoft.com/office/powerpoint/2010/main" val="957128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0B86-0B42-4453-90DD-CDE74E60999F}"/>
              </a:ext>
            </a:extLst>
          </p:cNvPr>
          <p:cNvSpPr>
            <a:spLocks noGrp="1"/>
          </p:cNvSpPr>
          <p:nvPr>
            <p:ph type="title"/>
          </p:nvPr>
        </p:nvSpPr>
        <p:spPr>
          <a:xfrm>
            <a:off x="0" y="0"/>
            <a:ext cx="10515600" cy="1325563"/>
          </a:xfrm>
        </p:spPr>
        <p:txBody>
          <a:bodyPr>
            <a:normAutofit/>
          </a:bodyPr>
          <a:lstStyle/>
          <a:p>
            <a:r>
              <a:rPr lang="en-US" sz="2800" dirty="0"/>
              <a:t>Case III: Roots of denominator of F(s) are complex and imaginary</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96AE040-D0AA-4ED6-BB13-12424C96D469}"/>
                  </a:ext>
                </a:extLst>
              </p14:cNvPr>
              <p14:cNvContentPartPr/>
              <p14:nvPr/>
            </p14:nvContentPartPr>
            <p14:xfrm>
              <a:off x="401760" y="875160"/>
              <a:ext cx="11528640" cy="5126040"/>
            </p14:xfrm>
          </p:contentPart>
        </mc:Choice>
        <mc:Fallback xmlns="">
          <p:pic>
            <p:nvPicPr>
              <p:cNvPr id="4" name="Ink 3">
                <a:extLst>
                  <a:ext uri="{FF2B5EF4-FFF2-40B4-BE49-F238E27FC236}">
                    <a16:creationId xmlns:a16="http://schemas.microsoft.com/office/drawing/2014/main" id="{896AE040-D0AA-4ED6-BB13-12424C96D469}"/>
                  </a:ext>
                </a:extLst>
              </p:cNvPr>
              <p:cNvPicPr/>
              <p:nvPr/>
            </p:nvPicPr>
            <p:blipFill>
              <a:blip r:embed="rId3"/>
              <a:stretch>
                <a:fillRect/>
              </a:stretch>
            </p:blipFill>
            <p:spPr>
              <a:xfrm>
                <a:off x="392400" y="865800"/>
                <a:ext cx="11547360" cy="5144760"/>
              </a:xfrm>
              <a:prstGeom prst="rect">
                <a:avLst/>
              </a:prstGeom>
            </p:spPr>
          </p:pic>
        </mc:Fallback>
      </mc:AlternateContent>
    </p:spTree>
    <p:extLst>
      <p:ext uri="{BB962C8B-B14F-4D97-AF65-F5344CB8AC3E}">
        <p14:creationId xmlns:p14="http://schemas.microsoft.com/office/powerpoint/2010/main" val="1442630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68430C2-790B-4F7E-90E7-89E87CC35A18}"/>
                  </a:ext>
                </a:extLst>
              </p14:cNvPr>
              <p14:cNvContentPartPr/>
              <p14:nvPr/>
            </p14:nvContentPartPr>
            <p14:xfrm>
              <a:off x="9000" y="35640"/>
              <a:ext cx="12180240" cy="6313680"/>
            </p14:xfrm>
          </p:contentPart>
        </mc:Choice>
        <mc:Fallback xmlns="">
          <p:pic>
            <p:nvPicPr>
              <p:cNvPr id="4" name="Ink 3">
                <a:extLst>
                  <a:ext uri="{FF2B5EF4-FFF2-40B4-BE49-F238E27FC236}">
                    <a16:creationId xmlns:a16="http://schemas.microsoft.com/office/drawing/2014/main" id="{E68430C2-790B-4F7E-90E7-89E87CC35A18}"/>
                  </a:ext>
                </a:extLst>
              </p:cNvPr>
              <p:cNvPicPr/>
              <p:nvPr/>
            </p:nvPicPr>
            <p:blipFill>
              <a:blip r:embed="rId3"/>
              <a:stretch>
                <a:fillRect/>
              </a:stretch>
            </p:blipFill>
            <p:spPr>
              <a:xfrm>
                <a:off x="-360" y="26280"/>
                <a:ext cx="12198960" cy="6332400"/>
              </a:xfrm>
              <a:prstGeom prst="rect">
                <a:avLst/>
              </a:prstGeom>
            </p:spPr>
          </p:pic>
        </mc:Fallback>
      </mc:AlternateContent>
    </p:spTree>
    <p:extLst>
      <p:ext uri="{BB962C8B-B14F-4D97-AF65-F5344CB8AC3E}">
        <p14:creationId xmlns:p14="http://schemas.microsoft.com/office/powerpoint/2010/main" val="403642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155B2B9-DEDE-4308-8355-5B6434157CBF}"/>
                  </a:ext>
                </a:extLst>
              </p14:cNvPr>
              <p14:cNvContentPartPr/>
              <p14:nvPr/>
            </p14:nvContentPartPr>
            <p14:xfrm>
              <a:off x="250200" y="250200"/>
              <a:ext cx="11706840" cy="6304680"/>
            </p14:xfrm>
          </p:contentPart>
        </mc:Choice>
        <mc:Fallback xmlns="">
          <p:pic>
            <p:nvPicPr>
              <p:cNvPr id="2" name="Ink 1">
                <a:extLst>
                  <a:ext uri="{FF2B5EF4-FFF2-40B4-BE49-F238E27FC236}">
                    <a16:creationId xmlns:a16="http://schemas.microsoft.com/office/drawing/2014/main" id="{A155B2B9-DEDE-4308-8355-5B6434157CBF}"/>
                  </a:ext>
                </a:extLst>
              </p:cNvPr>
              <p:cNvPicPr/>
              <p:nvPr/>
            </p:nvPicPr>
            <p:blipFill>
              <a:blip r:embed="rId3"/>
              <a:stretch>
                <a:fillRect/>
              </a:stretch>
            </p:blipFill>
            <p:spPr>
              <a:xfrm>
                <a:off x="240840" y="240840"/>
                <a:ext cx="11725560" cy="6323400"/>
              </a:xfrm>
              <a:prstGeom prst="rect">
                <a:avLst/>
              </a:prstGeom>
            </p:spPr>
          </p:pic>
        </mc:Fallback>
      </mc:AlternateContent>
    </p:spTree>
    <p:extLst>
      <p:ext uri="{BB962C8B-B14F-4D97-AF65-F5344CB8AC3E}">
        <p14:creationId xmlns:p14="http://schemas.microsoft.com/office/powerpoint/2010/main" val="186012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2B56-7095-4C55-8D6B-331B54BF1667}"/>
              </a:ext>
            </a:extLst>
          </p:cNvPr>
          <p:cNvSpPr>
            <a:spLocks noGrp="1"/>
          </p:cNvSpPr>
          <p:nvPr>
            <p:ph type="title"/>
          </p:nvPr>
        </p:nvSpPr>
        <p:spPr>
          <a:xfrm>
            <a:off x="7301947" y="2883038"/>
            <a:ext cx="4118113" cy="1325563"/>
          </a:xfrm>
        </p:spPr>
        <p:txBody>
          <a:bodyPr>
            <a:noAutofit/>
          </a:bodyPr>
          <a:lstStyle/>
          <a:p>
            <a:r>
              <a:rPr lang="en-US" sz="2400" dirty="0"/>
              <a:t>Eq. 2.65 and Eq. 2.66 (it is preferable to make the coefficient of highest power of s (in the denominator of the transfer function) to be 1)</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DEEE8AA-9731-4866-9084-39A695A0E318}"/>
                  </a:ext>
                </a:extLst>
              </p14:cNvPr>
              <p14:cNvContentPartPr/>
              <p14:nvPr/>
            </p14:nvContentPartPr>
            <p14:xfrm>
              <a:off x="633193" y="1136769"/>
              <a:ext cx="6974280" cy="5215320"/>
            </p14:xfrm>
          </p:contentPart>
        </mc:Choice>
        <mc:Fallback xmlns="">
          <p:pic>
            <p:nvPicPr>
              <p:cNvPr id="4" name="Ink 3">
                <a:extLst>
                  <a:ext uri="{FF2B5EF4-FFF2-40B4-BE49-F238E27FC236}">
                    <a16:creationId xmlns:a16="http://schemas.microsoft.com/office/drawing/2014/main" id="{9DEEE8AA-9731-4866-9084-39A695A0E318}"/>
                  </a:ext>
                </a:extLst>
              </p:cNvPr>
              <p:cNvPicPr/>
              <p:nvPr/>
            </p:nvPicPr>
            <p:blipFill>
              <a:blip r:embed="rId3"/>
              <a:stretch>
                <a:fillRect/>
              </a:stretch>
            </p:blipFill>
            <p:spPr>
              <a:xfrm>
                <a:off x="623833" y="1127409"/>
                <a:ext cx="6993000" cy="5234040"/>
              </a:xfrm>
              <a:prstGeom prst="rect">
                <a:avLst/>
              </a:prstGeom>
            </p:spPr>
          </p:pic>
        </mc:Fallback>
      </mc:AlternateContent>
    </p:spTree>
    <p:extLst>
      <p:ext uri="{BB962C8B-B14F-4D97-AF65-F5344CB8AC3E}">
        <p14:creationId xmlns:p14="http://schemas.microsoft.com/office/powerpoint/2010/main" val="3922556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E5C92F24E4244AAD2ED8B96D617959" ma:contentTypeVersion="8" ma:contentTypeDescription="Create a new document." ma:contentTypeScope="" ma:versionID="03ebfdd5dd52bc2c7e3403f71ae0eb0c">
  <xsd:schema xmlns:xsd="http://www.w3.org/2001/XMLSchema" xmlns:xs="http://www.w3.org/2001/XMLSchema" xmlns:p="http://schemas.microsoft.com/office/2006/metadata/properties" xmlns:ns2="f6eb52e1-44dd-45c2-887b-74d63854f9ed" xmlns:ns3="fa46d859-578a-4c6f-8f77-c2ab10063beb" targetNamespace="http://schemas.microsoft.com/office/2006/metadata/properties" ma:root="true" ma:fieldsID="ea0ad83111a62e3cbebd5b1e2fe82a7e" ns2:_="" ns3:_="">
    <xsd:import namespace="f6eb52e1-44dd-45c2-887b-74d63854f9ed"/>
    <xsd:import namespace="fa46d859-578a-4c6f-8f77-c2ab10063be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eb52e1-44dd-45c2-887b-74d63854f9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46d859-578a-4c6f-8f77-c2ab10063be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C7F5E5-006E-433C-918D-597CA796CA2F}"/>
</file>

<file path=customXml/itemProps2.xml><?xml version="1.0" encoding="utf-8"?>
<ds:datastoreItem xmlns:ds="http://schemas.openxmlformats.org/officeDocument/2006/customXml" ds:itemID="{71F3CF56-6124-449C-94DB-DB4558EA694B}"/>
</file>

<file path=customXml/itemProps3.xml><?xml version="1.0" encoding="utf-8"?>
<ds:datastoreItem xmlns:ds="http://schemas.openxmlformats.org/officeDocument/2006/customXml" ds:itemID="{351908F1-1357-4FB0-B9EB-7FF174502B33}"/>
</file>

<file path=docProps/app.xml><?xml version="1.0" encoding="utf-8"?>
<Properties xmlns="http://schemas.openxmlformats.org/officeDocument/2006/extended-properties" xmlns:vt="http://schemas.openxmlformats.org/officeDocument/2006/docPropsVTypes">
  <TotalTime>190</TotalTime>
  <Words>118</Words>
  <Application>Microsoft Office PowerPoint</Application>
  <PresentationFormat>Widescreen</PresentationFormat>
  <Paragraphs>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Convolution has to be performed in time domain, while in frequency domain the transfer functions are multiplied, which makes the solution easy. (see the video that is shared in the files section)</vt:lpstr>
      <vt:lpstr>Partial Fraction Expansion</vt:lpstr>
      <vt:lpstr>Case I: Roots of denominator of F(s) are real and distinct</vt:lpstr>
      <vt:lpstr>PowerPoint Presentation</vt:lpstr>
      <vt:lpstr>Case II: Roots of denominator of F(s) are real and repeated</vt:lpstr>
      <vt:lpstr>Case III: Roots of denominator of F(s) are complex and imaginary</vt:lpstr>
      <vt:lpstr>PowerPoint Presentation</vt:lpstr>
      <vt:lpstr>PowerPoint Presentation</vt:lpstr>
      <vt:lpstr>Eq. 2.65 and Eq. 2.66 (it is preferable to make the coefficient of highest power of s (in the denominator of the transfer function) to be 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Partial Fraction Expansion</dc:title>
  <dc:creator>Muhammad Ibrahim</dc:creator>
  <cp:lastModifiedBy>Muhammad Ibrahim</cp:lastModifiedBy>
  <cp:revision>10</cp:revision>
  <dcterms:created xsi:type="dcterms:W3CDTF">2021-09-21T05:40:17Z</dcterms:created>
  <dcterms:modified xsi:type="dcterms:W3CDTF">2021-09-24T14:13:28Z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0x0101009FE5C92F24E4244AAD2ED8B96D617959</vt:lpwstr>
  </property>
</Properties>
</file>