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ORAL PRESENTATIONS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Preparation and Development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1399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4-PLANNING YOUR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831336"/>
          </a:xfrm>
        </p:spPr>
        <p:txBody>
          <a:bodyPr/>
          <a:lstStyle/>
          <a:p>
            <a:pPr algn="just"/>
            <a:r>
              <a:rPr lang="en-US" dirty="0" smtClean="0"/>
              <a:t>Planning an oral message is similar to planning a written message: you define the main idea, construct an outline, estimate the appropriate length and deciding a most effective style.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51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b="1" u="sng" dirty="0" smtClean="0"/>
              <a:t>A)DEVELOPING A MAIN IDEA</a:t>
            </a:r>
          </a:p>
          <a:p>
            <a:pPr marL="109728" indent="0">
              <a:buNone/>
            </a:pPr>
            <a:endParaRPr lang="en-US" b="1" u="sng" dirty="0" smtClean="0"/>
          </a:p>
          <a:p>
            <a:pPr algn="just"/>
            <a:r>
              <a:rPr lang="en-US" dirty="0" smtClean="0"/>
              <a:t>what is the man idea or theme that you want to convey to the audience.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The main idea points out, how audience can benefit from your message.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Look for a one/two sentence generalization that links your subject and purpose to the audience’s frame of reference, much as an advertising slogans point out how a product can benefit consumers.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e.g. </a:t>
            </a:r>
            <a:r>
              <a:rPr lang="en-US" i="1" dirty="0" smtClean="0">
                <a:solidFill>
                  <a:srgbClr val="0070C0"/>
                </a:solidFill>
              </a:rPr>
              <a:t>Reorganizing the data processing department will lead to better services at lower cost</a:t>
            </a:r>
            <a:endParaRPr lang="en-US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47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31536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b="1" u="sng" dirty="0" smtClean="0"/>
              <a:t>B) DEVELOPING AN OUTLINE</a:t>
            </a:r>
          </a:p>
          <a:p>
            <a:pPr marL="109728" indent="0">
              <a:buNone/>
            </a:pPr>
            <a:endParaRPr lang="en-US" b="1" u="sng" dirty="0" smtClean="0"/>
          </a:p>
          <a:p>
            <a:pPr marL="109728" indent="0" algn="just">
              <a:buNone/>
            </a:pPr>
            <a:r>
              <a:rPr lang="en-US" dirty="0" smtClean="0"/>
              <a:t>with a well crafted main idea to guide you, you can begin to outline the speech or presentation.</a:t>
            </a:r>
          </a:p>
          <a:p>
            <a:pPr marL="109728" indent="0" algn="just">
              <a:buNone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Structure a short presentation like a letter.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Structure longer presentations like formal reports.</a:t>
            </a:r>
          </a:p>
          <a:p>
            <a:pPr marL="109728" indent="0" algn="just">
              <a:buNone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Use a clear, direct organization to accommodate your listeners limitations.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Use an outline as your “script” but be prepared to deviate in response to audiences’ feedback.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725430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31536"/>
          </a:xfrm>
        </p:spPr>
        <p:txBody>
          <a:bodyPr/>
          <a:lstStyle/>
          <a:p>
            <a:pPr marL="109728" indent="0">
              <a:buNone/>
            </a:pPr>
            <a:r>
              <a:rPr lang="en-US" b="1" u="sng" dirty="0" smtClean="0"/>
              <a:t>C) ESTIMATING LENGTH</a:t>
            </a:r>
          </a:p>
          <a:p>
            <a:pPr marL="109728" indent="0">
              <a:buNone/>
            </a:pPr>
            <a:endParaRPr lang="en-US" b="1" u="sng" dirty="0" smtClean="0"/>
          </a:p>
          <a:p>
            <a:r>
              <a:rPr lang="en-US" dirty="0"/>
              <a:t>T</a:t>
            </a:r>
            <a:r>
              <a:rPr lang="en-US" dirty="0" smtClean="0"/>
              <a:t>he average speaker can deliver about one paragraph or 125 to 150 words, in a minute.</a:t>
            </a:r>
          </a:p>
          <a:p>
            <a:endParaRPr lang="en-US" dirty="0" smtClean="0"/>
          </a:p>
          <a:p>
            <a:r>
              <a:rPr lang="en-US" dirty="0" smtClean="0"/>
              <a:t>Be sure that your subject, purpose and organization are compatible with the time 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539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5355336"/>
          </a:xfrm>
        </p:spPr>
        <p:txBody>
          <a:bodyPr/>
          <a:lstStyle/>
          <a:p>
            <a:pPr marL="109728" indent="0">
              <a:buNone/>
            </a:pPr>
            <a:r>
              <a:rPr lang="en-US" b="1" u="sng" dirty="0" smtClean="0"/>
              <a:t>D) DECIDING ON THE STYLE</a:t>
            </a:r>
          </a:p>
          <a:p>
            <a:pPr marL="109728" indent="0">
              <a:buNone/>
            </a:pPr>
            <a:endParaRPr lang="en-US" b="1" u="sng" dirty="0" smtClean="0"/>
          </a:p>
          <a:p>
            <a:r>
              <a:rPr lang="en-US" dirty="0"/>
              <a:t>U</a:t>
            </a:r>
            <a:r>
              <a:rPr lang="en-US" dirty="0" smtClean="0"/>
              <a:t>se a casual style for smaller groups and formal style for larger groups or important events.</a:t>
            </a:r>
          </a:p>
        </p:txBody>
      </p:sp>
    </p:spTree>
    <p:extLst>
      <p:ext uri="{BB962C8B-B14F-4D97-AF65-F5344CB8AC3E}">
        <p14:creationId xmlns:p14="http://schemas.microsoft.com/office/powerpoint/2010/main" val="2124571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5-DEVELOPING FORMAL PRESENTATIONS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b="1" u="sng" dirty="0" smtClean="0"/>
              <a:t>A) THE INTRODUCTION</a:t>
            </a:r>
          </a:p>
          <a:p>
            <a:pPr algn="just"/>
            <a:r>
              <a:rPr lang="en-US" dirty="0" smtClean="0"/>
              <a:t>The introduction captures attention, inspires confidence and previews the contents.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C00000"/>
                </a:solidFill>
              </a:rPr>
              <a:t>AROUSING INTEREST</a:t>
            </a:r>
            <a:r>
              <a:rPr lang="en-US" dirty="0" smtClean="0"/>
              <a:t>—connect the topic to the listener’s needs and interest.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C00000"/>
                </a:solidFill>
              </a:rPr>
              <a:t>BUILDING CREDIBILITY</a:t>
            </a:r>
            <a:r>
              <a:rPr lang="en-US" dirty="0" smtClean="0"/>
              <a:t>—without boasting, explain why are you qualified to speak on the subject. People with high credibility are more persuasive.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C00000"/>
                </a:solidFill>
              </a:rPr>
              <a:t>PREVIEWING</a:t>
            </a:r>
            <a:r>
              <a:rPr lang="en-US" dirty="0" smtClean="0"/>
              <a:t>—let the audience know what lies ahead.</a:t>
            </a:r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213279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u="sng" dirty="0" smtClean="0"/>
              <a:t>B) THE BODY</a:t>
            </a:r>
          </a:p>
          <a:p>
            <a:pPr algn="just"/>
            <a:r>
              <a:rPr lang="en-US" dirty="0" smtClean="0"/>
              <a:t>Limit the body to 4 or five main points.</a:t>
            </a:r>
          </a:p>
          <a:p>
            <a:pPr algn="just"/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C00000"/>
                </a:solidFill>
              </a:rPr>
              <a:t>EMPHASIZING STRUCTURE</a:t>
            </a:r>
          </a:p>
          <a:p>
            <a:pPr algn="just"/>
            <a:r>
              <a:rPr lang="en-US" dirty="0" smtClean="0"/>
              <a:t>Help your audience follow your presentation.</a:t>
            </a:r>
          </a:p>
          <a:p>
            <a:pPr algn="just"/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By summarizing as you go along.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By emphasizing the transitions from one idea to the next.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624078" indent="-514350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35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315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C00000"/>
                </a:solidFill>
              </a:rPr>
              <a:t>HOLDING THE AUDIENCE’S </a:t>
            </a:r>
            <a:r>
              <a:rPr lang="en-US" dirty="0" smtClean="0">
                <a:solidFill>
                  <a:srgbClr val="C00000"/>
                </a:solidFill>
              </a:rPr>
              <a:t>ATTENTION</a:t>
            </a:r>
          </a:p>
          <a:p>
            <a:pPr algn="just"/>
            <a:r>
              <a:rPr lang="en-US" dirty="0" smtClean="0"/>
              <a:t>Make a special effort to capture wandering attention by</a:t>
            </a:r>
          </a:p>
          <a:p>
            <a:pPr algn="just"/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Relating your subject to the audience’s needs.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Use clear and vivid language (short sentences, familiar words).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Explaining the relationship between your subject and familiar ideas.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26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31536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b="1" u="sng" dirty="0" smtClean="0"/>
              <a:t>C) THE CLOSE</a:t>
            </a:r>
          </a:p>
          <a:p>
            <a:pPr algn="just"/>
            <a:r>
              <a:rPr lang="en-US" dirty="0" smtClean="0"/>
              <a:t>Close is almost as important as beginning because audience’s attention peaks at this point.</a:t>
            </a:r>
          </a:p>
          <a:p>
            <a:pPr algn="just"/>
            <a:r>
              <a:rPr lang="en-US" dirty="0" smtClean="0"/>
              <a:t>Devote almost 15% of your time to ending.</a:t>
            </a:r>
          </a:p>
          <a:p>
            <a:pPr algn="just"/>
            <a:r>
              <a:rPr lang="en-US" dirty="0" smtClean="0"/>
              <a:t>The close should have a strong and lasting impression.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C00000"/>
                </a:solidFill>
              </a:rPr>
              <a:t>RESTATING THE MAIN POINTS</a:t>
            </a:r>
          </a:p>
          <a:p>
            <a:pPr algn="just"/>
            <a:r>
              <a:rPr lang="en-US" dirty="0" smtClean="0"/>
              <a:t>Summarize the main idea, and restate the main points.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C00000"/>
                </a:solidFill>
              </a:rPr>
              <a:t>ENDING ON A POSITIVE NOTE</a:t>
            </a:r>
          </a:p>
          <a:p>
            <a:pPr algn="just"/>
            <a:r>
              <a:rPr lang="en-US" dirty="0" smtClean="0"/>
              <a:t>Make your </a:t>
            </a:r>
            <a:r>
              <a:rPr lang="en-US" dirty="0"/>
              <a:t>final remarks </a:t>
            </a:r>
            <a:r>
              <a:rPr lang="en-US" dirty="0" smtClean="0"/>
              <a:t>enthusiastic </a:t>
            </a:r>
            <a:r>
              <a:rPr lang="en-US" dirty="0"/>
              <a:t>and memorable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Leave audience with a satisfied feeling and a feeling of completeness.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869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315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b="1" u="sng" dirty="0" smtClean="0"/>
              <a:t>D)THE QUESTIONS AND ANSWER PERIOD</a:t>
            </a:r>
          </a:p>
          <a:p>
            <a:pPr algn="just"/>
            <a:r>
              <a:rPr lang="en-US" sz="2400" dirty="0" smtClean="0"/>
              <a:t>Encourage questions throughout your speech if you are addressing a small group, but ask a large audience defer questions until later.</a:t>
            </a:r>
          </a:p>
          <a:p>
            <a:pPr algn="just"/>
            <a:endParaRPr lang="en-US" sz="24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C00000"/>
                </a:solidFill>
              </a:rPr>
              <a:t>HANDLING QUESTIONS</a:t>
            </a:r>
          </a:p>
          <a:p>
            <a:pPr algn="just"/>
            <a:r>
              <a:rPr lang="en-US" sz="2400" dirty="0" smtClean="0"/>
              <a:t>Keep your answers short and to the point.</a:t>
            </a:r>
          </a:p>
          <a:p>
            <a:pPr algn="just"/>
            <a:r>
              <a:rPr lang="en-US" sz="2400" dirty="0" smtClean="0"/>
              <a:t>Don’t let any member of the audience monopolize your attention or turn a question into debate.</a:t>
            </a:r>
          </a:p>
          <a:p>
            <a:pPr algn="just"/>
            <a:endParaRPr lang="en-US" sz="2400" dirty="0" smtClean="0"/>
          </a:p>
          <a:p>
            <a:pPr marL="109728" indent="0" algn="just">
              <a:buNone/>
            </a:pPr>
            <a:r>
              <a:rPr lang="en-US" sz="2400" i="1" dirty="0" smtClean="0">
                <a:solidFill>
                  <a:srgbClr val="0070C0"/>
                </a:solidFill>
              </a:rPr>
              <a:t>	“several other people have questions; I will get back to you if time permits”.</a:t>
            </a:r>
            <a:endParaRPr lang="en-US" sz="24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93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>
                <a:solidFill>
                  <a:srgbClr val="0070C0"/>
                </a:solidFill>
              </a:rPr>
              <a:t>The major components of communication are verbal communication or oral communication and non-verbal </a:t>
            </a:r>
            <a:r>
              <a:rPr lang="en-US" i="1" dirty="0" smtClean="0">
                <a:solidFill>
                  <a:srgbClr val="0070C0"/>
                </a:solidFill>
              </a:rPr>
              <a:t>communication. </a:t>
            </a:r>
            <a:r>
              <a:rPr lang="en-US" i="1" dirty="0" smtClean="0">
                <a:solidFill>
                  <a:srgbClr val="C00000"/>
                </a:solidFill>
              </a:rPr>
              <a:t>Oral </a:t>
            </a:r>
            <a:r>
              <a:rPr lang="en-US" i="1" dirty="0">
                <a:solidFill>
                  <a:srgbClr val="C00000"/>
                </a:solidFill>
              </a:rPr>
              <a:t>communication is the process of expressing ideas through the medium of speech</a:t>
            </a:r>
            <a:r>
              <a:rPr lang="en-US" i="1" dirty="0">
                <a:solidFill>
                  <a:srgbClr val="0070C0"/>
                </a:solidFill>
              </a:rPr>
              <a:t> and this plays a crucial role in the life of students.</a:t>
            </a:r>
          </a:p>
        </p:txBody>
      </p:sp>
    </p:spTree>
    <p:extLst>
      <p:ext uri="{BB962C8B-B14F-4D97-AF65-F5344CB8AC3E}">
        <p14:creationId xmlns:p14="http://schemas.microsoft.com/office/powerpoint/2010/main" val="334874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>
                <a:solidFill>
                  <a:srgbClr val="00B0F0"/>
                </a:solidFill>
              </a:rPr>
              <a:t>Oral presentations have become a useful and effective way to increase students' awareness of communication skills. Thus, students' </a:t>
            </a:r>
            <a:r>
              <a:rPr lang="en-US" i="1" dirty="0">
                <a:solidFill>
                  <a:srgbClr val="C00000"/>
                </a:solidFill>
              </a:rPr>
              <a:t>presentations become an important element in delivering positive learning experiences. 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00B0F0"/>
                </a:solidFill>
              </a:rPr>
              <a:t>Improving the quality of presentation actually improves the quality of thought,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313200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543153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In an oral presentation, the audience sees the speaker and hears him. Hence </a:t>
            </a:r>
            <a:r>
              <a:rPr lang="en-US" dirty="0">
                <a:solidFill>
                  <a:srgbClr val="C00000"/>
                </a:solidFill>
              </a:rPr>
              <a:t>the standing personality must corroborate the spoken words. </a:t>
            </a:r>
            <a:r>
              <a:rPr lang="en-US" dirty="0"/>
              <a:t>ADVERTISEMENTS: A speech on simplicity must be accompanied by the same quality in the speaker</a:t>
            </a:r>
            <a:r>
              <a:rPr lang="en-US" dirty="0" smtClean="0"/>
              <a:t>.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An effective presentation makes the best use of the relationship between the presenter and the audience.</a:t>
            </a:r>
            <a:r>
              <a:rPr lang="en-US" dirty="0"/>
              <a:t> It takes full consideration of the audience's needs in order to capture their interest, develop their understanding, inspire their confidence and achieve the presenter's objectives.</a:t>
            </a:r>
          </a:p>
        </p:txBody>
      </p:sp>
    </p:spTree>
    <p:extLst>
      <p:ext uri="{BB962C8B-B14F-4D97-AF65-F5344CB8AC3E}">
        <p14:creationId xmlns:p14="http://schemas.microsoft.com/office/powerpoint/2010/main" val="250324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Speeches and presentations are difficult for most of us. </a:t>
            </a:r>
          </a:p>
          <a:p>
            <a:endParaRPr lang="en-US" dirty="0" smtClean="0"/>
          </a:p>
          <a:p>
            <a:r>
              <a:rPr lang="en-US" dirty="0" smtClean="0"/>
              <a:t>To prepare an oral presentations, following steps should be taken.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9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1-SELECTION OF THE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Your topic may be assigned according to your area of specialization.</a:t>
            </a:r>
          </a:p>
          <a:p>
            <a:pPr algn="just"/>
            <a:r>
              <a:rPr lang="en-US" dirty="0" smtClean="0"/>
              <a:t>If you select a topic, consider</a:t>
            </a:r>
          </a:p>
          <a:p>
            <a:pPr marL="624078" indent="-514350" algn="just">
              <a:buFont typeface="+mj-lt"/>
              <a:buAutoNum type="alphaLcParenR"/>
            </a:pPr>
            <a:r>
              <a:rPr lang="en-US" dirty="0" smtClean="0"/>
              <a:t>Your background and knowledge-area of proficiency.</a:t>
            </a:r>
          </a:p>
          <a:p>
            <a:pPr marL="624078" indent="-514350" algn="just">
              <a:buFont typeface="+mj-lt"/>
              <a:buAutoNum type="alphaLcParenR"/>
            </a:pPr>
            <a:r>
              <a:rPr lang="en-US" dirty="0" smtClean="0"/>
              <a:t>Your audience-interest, understanding and appreciation.</a:t>
            </a:r>
          </a:p>
          <a:p>
            <a:pPr marL="624078" indent="-514350" algn="just">
              <a:buFont typeface="+mj-lt"/>
              <a:buAutoNum type="alphaLcParenR"/>
            </a:pPr>
            <a:r>
              <a:rPr lang="en-US" dirty="0" smtClean="0"/>
              <a:t>The occasion.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8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2-DEFINING YOUR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The amount of audience interaction varies from presentation to presentation, depending upon your purpose.</a:t>
            </a:r>
          </a:p>
          <a:p>
            <a:pPr algn="just"/>
            <a:r>
              <a:rPr lang="en-US" dirty="0" smtClean="0"/>
              <a:t>Your purpose can be</a:t>
            </a:r>
          </a:p>
          <a:p>
            <a:pPr marL="624078" indent="-514350" algn="just">
              <a:buFont typeface="+mj-lt"/>
              <a:buAutoNum type="alphaLcParenR"/>
            </a:pPr>
            <a:r>
              <a:rPr lang="en-US" dirty="0" smtClean="0"/>
              <a:t>To motivate or entertain</a:t>
            </a:r>
          </a:p>
          <a:p>
            <a:pPr marL="624078" indent="-514350" algn="just">
              <a:buFont typeface="+mj-lt"/>
              <a:buAutoNum type="alphaLcParenR"/>
            </a:pPr>
            <a:r>
              <a:rPr lang="en-US" dirty="0" smtClean="0"/>
              <a:t>To inform or analyze</a:t>
            </a:r>
          </a:p>
          <a:p>
            <a:pPr marL="624078" indent="-514350" algn="just">
              <a:buFont typeface="+mj-lt"/>
              <a:buAutoNum type="alphaLcParenR"/>
            </a:pPr>
            <a:r>
              <a:rPr lang="en-US" dirty="0" smtClean="0"/>
              <a:t>To persuade or collaborate</a:t>
            </a:r>
          </a:p>
          <a:p>
            <a:pPr marL="624078" indent="-514350" algn="just">
              <a:buFont typeface="+mj-lt"/>
              <a:buAutoNum type="alphaLcParenR"/>
            </a:pPr>
            <a:endParaRPr lang="en-US" dirty="0" smtClean="0"/>
          </a:p>
          <a:p>
            <a:pPr marL="109728" indent="0" algn="just">
              <a:buNone/>
            </a:pPr>
            <a:r>
              <a:rPr lang="en-US" dirty="0" smtClean="0"/>
              <a:t>The most interaction occurs when your purpose is to persuade people to take a particular action or collaborate with them in solving a problem or reaching a decision.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12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3-ANALYZING YOUR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nature of the audience affects your strategy for achieving your purpose.</a:t>
            </a:r>
          </a:p>
          <a:p>
            <a:pPr algn="just"/>
            <a:r>
              <a:rPr lang="en-US" dirty="0" smtClean="0"/>
              <a:t>Gear the content, organization and style of your message to the audience’s size, background and attitude.</a:t>
            </a:r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Ask yourself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Do they care about the issues you discuss?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How much do they already know about your subject?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Do they respect your judgement?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81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Points to ponder</a:t>
            </a:r>
          </a:p>
          <a:p>
            <a:endParaRPr lang="en-US" dirty="0" smtClean="0"/>
          </a:p>
          <a:p>
            <a:pPr marL="624078" indent="-514350">
              <a:buFont typeface="+mj-lt"/>
              <a:buAutoNum type="alphaLcParenR"/>
            </a:pPr>
            <a:r>
              <a:rPr lang="en-US" dirty="0" smtClean="0"/>
              <a:t>Audience’s size and composition</a:t>
            </a:r>
          </a:p>
          <a:p>
            <a:pPr marL="624078" indent="-514350">
              <a:buFont typeface="+mj-lt"/>
              <a:buAutoNum type="alphaLcParenR"/>
            </a:pPr>
            <a:r>
              <a:rPr lang="en-US" dirty="0" smtClean="0"/>
              <a:t>Probable audience reaction</a:t>
            </a:r>
          </a:p>
          <a:p>
            <a:pPr marL="624078" indent="-514350">
              <a:buFont typeface="+mj-lt"/>
              <a:buAutoNum type="alphaLcParenR"/>
            </a:pPr>
            <a:r>
              <a:rPr lang="en-US" dirty="0" smtClean="0"/>
              <a:t>Level of audience understanding</a:t>
            </a:r>
          </a:p>
          <a:p>
            <a:pPr marL="624078" indent="-514350">
              <a:buFont typeface="+mj-lt"/>
              <a:buAutoNum type="alphaLcParenR"/>
            </a:pPr>
            <a:r>
              <a:rPr lang="en-US" dirty="0" smtClean="0"/>
              <a:t>Audience relationship with the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210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3E62B0FF27A049AF7DCC45D50211D2" ma:contentTypeVersion="2" ma:contentTypeDescription="Create a new document." ma:contentTypeScope="" ma:versionID="28241c7ac601d1b01f16d00a8cf9bf10">
  <xsd:schema xmlns:xsd="http://www.w3.org/2001/XMLSchema" xmlns:xs="http://www.w3.org/2001/XMLSchema" xmlns:p="http://schemas.microsoft.com/office/2006/metadata/properties" xmlns:ns2="591cb193-2112-473e-86d5-07b38ee5dde5" targetNamespace="http://schemas.microsoft.com/office/2006/metadata/properties" ma:root="true" ma:fieldsID="a55eae449cd02de5e5c136be2b288cd1" ns2:_="">
    <xsd:import namespace="591cb193-2112-473e-86d5-07b38ee5dd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1cb193-2112-473e-86d5-07b38ee5dd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EF218E-5E6B-4FEE-9821-64053FB65ED2}"/>
</file>

<file path=customXml/itemProps2.xml><?xml version="1.0" encoding="utf-8"?>
<ds:datastoreItem xmlns:ds="http://schemas.openxmlformats.org/officeDocument/2006/customXml" ds:itemID="{E0F1A2C3-127A-47D6-9AA0-8777CA3775D4}"/>
</file>

<file path=customXml/itemProps3.xml><?xml version="1.0" encoding="utf-8"?>
<ds:datastoreItem xmlns:ds="http://schemas.openxmlformats.org/officeDocument/2006/customXml" ds:itemID="{A5EB6EEE-7454-42C1-AA4D-6B9C29D04CCB}"/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86</TotalTime>
  <Words>918</Words>
  <Application>Microsoft Office PowerPoint</Application>
  <PresentationFormat>On-screen Show (4:3)</PresentationFormat>
  <Paragraphs>103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Urban</vt:lpstr>
      <vt:lpstr>ORAL PRESENTATIONS</vt:lpstr>
      <vt:lpstr>PowerPoint Presentation</vt:lpstr>
      <vt:lpstr>PowerPoint Presentation</vt:lpstr>
      <vt:lpstr>PowerPoint Presentation</vt:lpstr>
      <vt:lpstr>PowerPoint Presentation</vt:lpstr>
      <vt:lpstr>1-SELECTION OF THE TOPIC</vt:lpstr>
      <vt:lpstr>2-DEFINING YOUR PURPOSE</vt:lpstr>
      <vt:lpstr>3-ANALYZING YOUR AUDIENCE</vt:lpstr>
      <vt:lpstr>PowerPoint Presentation</vt:lpstr>
      <vt:lpstr>4-PLANNING YOUR PRESENTATION</vt:lpstr>
      <vt:lpstr>PowerPoint Presentation</vt:lpstr>
      <vt:lpstr>PowerPoint Presentation</vt:lpstr>
      <vt:lpstr>PowerPoint Presentation</vt:lpstr>
      <vt:lpstr>PowerPoint Presentation</vt:lpstr>
      <vt:lpstr>5-DEVELOPING FORMAL PRESENTATIONS</vt:lpstr>
      <vt:lpstr>PowerPoint Presentation</vt:lpstr>
      <vt:lpstr>PowerPoint Presentation</vt:lpstr>
      <vt:lpstr>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ORAL PRESENTATIONS</dc:title>
  <dc:creator>Kamran</dc:creator>
  <cp:lastModifiedBy>Kamran Shaheen</cp:lastModifiedBy>
  <cp:revision>57</cp:revision>
  <dcterms:created xsi:type="dcterms:W3CDTF">2006-08-16T00:00:00Z</dcterms:created>
  <dcterms:modified xsi:type="dcterms:W3CDTF">2020-09-06T11:59:00Z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0x010100C63E62B0FF27A049AF7DCC45D50211D2</vt:lpwstr>
  </property>
</Properties>
</file>