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05-Sep-20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05-Sep-20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05-Sep-20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05-Sep-20</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SEVEN C’s OF EFFECTIVE COMMUNICATION</a:t>
            </a:r>
            <a:endParaRPr lang="en-US" dirty="0"/>
          </a:p>
        </p:txBody>
      </p:sp>
      <p:sp>
        <p:nvSpPr>
          <p:cNvPr id="3" name="Subtitle 2"/>
          <p:cNvSpPr>
            <a:spLocks noGrp="1"/>
          </p:cNvSpPr>
          <p:nvPr>
            <p:ph type="subTitle"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3657600"/>
            <a:ext cx="761523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37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3124200"/>
            <a:ext cx="7606552" cy="3001962"/>
          </a:xfrm>
        </p:spPr>
        <p:txBody>
          <a:bodyPr>
            <a:normAutofit/>
          </a:bodyPr>
          <a:lstStyle/>
          <a:p>
            <a:pPr algn="just"/>
            <a:r>
              <a:rPr lang="en-US" dirty="0"/>
              <a:t>Think about the 7 Cs every time you need to communicate something and you'll always know you're delivering the clearest message possible.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3813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133600"/>
            <a:ext cx="7758953" cy="3992562"/>
          </a:xfrm>
        </p:spPr>
        <p:txBody>
          <a:bodyPr>
            <a:normAutofit/>
          </a:bodyPr>
          <a:lstStyle/>
          <a:p>
            <a:pPr algn="just"/>
            <a:r>
              <a:rPr lang="en-US" dirty="0"/>
              <a:t>Effective Communication is defined as the ability to convey information to another effectively and efficiently. Business managers with good verbal, nonverbal and written communication skills help facilitate the sharing of information between people within a company for its commercial benefit</a:t>
            </a:r>
            <a:r>
              <a:rPr lang="en-US" dirty="0" smtClean="0"/>
              <a:t>.</a:t>
            </a:r>
          </a:p>
          <a:p>
            <a:pPr marL="0" indent="0" algn="just">
              <a:buNone/>
            </a:pPr>
            <a:endParaRPr lang="en-US" dirty="0" smtClean="0"/>
          </a:p>
          <a:p>
            <a:pPr algn="just"/>
            <a:r>
              <a:rPr lang="en-US" dirty="0"/>
              <a:t>To make sure you're expressing yourself openly and effectively, here are </a:t>
            </a:r>
            <a:r>
              <a:rPr lang="en-US" b="1" i="1" dirty="0" smtClean="0"/>
              <a:t>seven</a:t>
            </a:r>
            <a:r>
              <a:rPr lang="en-US" dirty="0" smtClean="0"/>
              <a:t> </a:t>
            </a:r>
            <a:r>
              <a:rPr lang="en-US" dirty="0"/>
              <a:t>principles of good communication.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3429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Your message is complete when all relevant information is included in an understandable manner and there is a clear "call to action". Does your audience know what you want them to do</a:t>
            </a:r>
            <a:r>
              <a:rPr lang="en-US" dirty="0" smtClean="0"/>
              <a:t>?</a:t>
            </a:r>
          </a:p>
          <a:p>
            <a:pPr marL="0" indent="0" algn="just">
              <a:buNone/>
            </a:pPr>
            <a:endParaRPr lang="en-US" dirty="0" smtClean="0"/>
          </a:p>
          <a:p>
            <a:pPr marL="457200" indent="-457200">
              <a:buFont typeface="+mj-lt"/>
              <a:buAutoNum type="alphaLcParenR"/>
            </a:pPr>
            <a:r>
              <a:rPr lang="en-US" dirty="0" smtClean="0"/>
              <a:t>Provide all necessary information (5 W’s)</a:t>
            </a:r>
          </a:p>
          <a:p>
            <a:pPr marL="457200" indent="-457200">
              <a:buFont typeface="+mj-lt"/>
              <a:buAutoNum type="alphaLcParenR"/>
            </a:pPr>
            <a:r>
              <a:rPr lang="en-US" dirty="0" smtClean="0"/>
              <a:t>Answer all questions asked</a:t>
            </a:r>
          </a:p>
          <a:p>
            <a:pPr marL="457200" indent="-457200">
              <a:buFont typeface="+mj-lt"/>
              <a:buAutoNum type="alphaLcParenR"/>
            </a:pPr>
            <a:r>
              <a:rPr lang="en-US" dirty="0" smtClean="0"/>
              <a:t>Give something extra when desirable</a:t>
            </a:r>
          </a:p>
          <a:p>
            <a:pPr marL="457200" indent="-457200">
              <a:buFont typeface="+mj-lt"/>
              <a:buAutoNum type="alphaLcParenR"/>
            </a:pPr>
            <a:endParaRPr lang="en-US" dirty="0"/>
          </a:p>
        </p:txBody>
      </p:sp>
      <p:sp>
        <p:nvSpPr>
          <p:cNvPr id="3" name="Title 2"/>
          <p:cNvSpPr>
            <a:spLocks noGrp="1"/>
          </p:cNvSpPr>
          <p:nvPr>
            <p:ph type="title"/>
          </p:nvPr>
        </p:nvSpPr>
        <p:spPr/>
        <p:txBody>
          <a:bodyPr/>
          <a:lstStyle/>
          <a:p>
            <a:r>
              <a:rPr lang="en-US" dirty="0" smtClean="0">
                <a:solidFill>
                  <a:schemeClr val="tx1"/>
                </a:solidFill>
              </a:rPr>
              <a:t>1-COMPLETENESS</a:t>
            </a:r>
            <a:endParaRPr lang="en-US" dirty="0">
              <a:solidFill>
                <a:schemeClr val="tx1"/>
              </a:solidFill>
            </a:endParaRPr>
          </a:p>
        </p:txBody>
      </p:sp>
    </p:spTree>
    <p:extLst>
      <p:ext uri="{BB962C8B-B14F-4D97-AF65-F5344CB8AC3E}">
        <p14:creationId xmlns:p14="http://schemas.microsoft.com/office/powerpoint/2010/main" val="139223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Your message should also be brief and to the point. Why communicate your message in six sentences when you can do it in three</a:t>
            </a:r>
            <a:r>
              <a:rPr lang="en-US" dirty="0" smtClean="0"/>
              <a:t>?</a:t>
            </a:r>
          </a:p>
          <a:p>
            <a:endParaRPr lang="en-US" dirty="0" smtClean="0"/>
          </a:p>
          <a:p>
            <a:pPr marL="457200" indent="-457200">
              <a:buFont typeface="+mj-lt"/>
              <a:buAutoNum type="alphaLcParenR"/>
            </a:pPr>
            <a:r>
              <a:rPr lang="en-US" dirty="0" smtClean="0"/>
              <a:t>Eliminate wordy expressions; use single words instead of phrases.</a:t>
            </a:r>
          </a:p>
          <a:p>
            <a:pPr marL="457200" indent="-457200">
              <a:buFont typeface="+mj-lt"/>
              <a:buAutoNum type="alphaLcParenR"/>
            </a:pPr>
            <a:r>
              <a:rPr lang="en-US" dirty="0" smtClean="0"/>
              <a:t>Include only relevant material (facts)</a:t>
            </a:r>
          </a:p>
          <a:p>
            <a:pPr marL="457200" indent="-457200">
              <a:buFont typeface="+mj-lt"/>
              <a:buAutoNum type="alphaLcParenR"/>
            </a:pPr>
            <a:r>
              <a:rPr lang="en-US" dirty="0" smtClean="0"/>
              <a:t>Avoid unnecessary repetition</a:t>
            </a:r>
            <a:endParaRPr lang="en-US" dirty="0"/>
          </a:p>
        </p:txBody>
      </p:sp>
      <p:sp>
        <p:nvSpPr>
          <p:cNvPr id="3" name="Title 2"/>
          <p:cNvSpPr>
            <a:spLocks noGrp="1"/>
          </p:cNvSpPr>
          <p:nvPr>
            <p:ph type="title"/>
          </p:nvPr>
        </p:nvSpPr>
        <p:spPr/>
        <p:txBody>
          <a:bodyPr/>
          <a:lstStyle/>
          <a:p>
            <a:r>
              <a:rPr lang="en-US" dirty="0" smtClean="0">
                <a:solidFill>
                  <a:schemeClr val="tx1"/>
                </a:solidFill>
              </a:rPr>
              <a:t>2-CONCISENESS</a:t>
            </a:r>
            <a:endParaRPr lang="en-US" dirty="0">
              <a:solidFill>
                <a:schemeClr val="tx1"/>
              </a:solidFill>
            </a:endParaRPr>
          </a:p>
        </p:txBody>
      </p:sp>
    </p:spTree>
    <p:extLst>
      <p:ext uri="{BB962C8B-B14F-4D97-AF65-F5344CB8AC3E}">
        <p14:creationId xmlns:p14="http://schemas.microsoft.com/office/powerpoint/2010/main" val="205769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preparing message while having receiver in your mind. Language and content shall be understandable for the receiver.</a:t>
            </a:r>
          </a:p>
          <a:p>
            <a:endParaRPr lang="en-US" dirty="0" smtClean="0"/>
          </a:p>
          <a:p>
            <a:pPr marL="457200" indent="-457200">
              <a:buFont typeface="+mj-lt"/>
              <a:buAutoNum type="alphaLcParenR"/>
            </a:pPr>
            <a:r>
              <a:rPr lang="en-US" dirty="0" smtClean="0"/>
              <a:t>Focus on “You” instead of “I” or “We”</a:t>
            </a:r>
          </a:p>
          <a:p>
            <a:pPr marL="457200" indent="-457200">
              <a:buFont typeface="+mj-lt"/>
              <a:buAutoNum type="alphaLcParenR"/>
            </a:pPr>
            <a:r>
              <a:rPr lang="en-US" dirty="0" smtClean="0"/>
              <a:t>Show audience benefit or interest in the receiver</a:t>
            </a:r>
          </a:p>
          <a:p>
            <a:pPr marL="457200" indent="-457200">
              <a:buFont typeface="+mj-lt"/>
              <a:buAutoNum type="alphaLcParenR"/>
            </a:pPr>
            <a:r>
              <a:rPr lang="en-US" dirty="0" smtClean="0"/>
              <a:t>Emphasize positive and pleasant facts---stress on what can be done instead of what cannot be done</a:t>
            </a:r>
          </a:p>
          <a:p>
            <a:pPr marL="0"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3-CONSIDERATION</a:t>
            </a:r>
            <a:endParaRPr lang="en-US" dirty="0">
              <a:solidFill>
                <a:schemeClr val="tx1"/>
              </a:solidFill>
            </a:endParaRPr>
          </a:p>
        </p:txBody>
      </p:sp>
    </p:spTree>
    <p:extLst>
      <p:ext uri="{BB962C8B-B14F-4D97-AF65-F5344CB8AC3E}">
        <p14:creationId xmlns:p14="http://schemas.microsoft.com/office/powerpoint/2010/main" val="370683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Ensure your message has important details and facts, but that nothing deters the focus of your message</a:t>
            </a:r>
            <a:r>
              <a:rPr lang="en-US" dirty="0" smtClean="0"/>
              <a:t>.</a:t>
            </a:r>
          </a:p>
          <a:p>
            <a:r>
              <a:rPr lang="en-US" dirty="0" smtClean="0"/>
              <a:t>Being specific, definite and vivid rather than being vague or general. Use denotative instead of connotative words.</a:t>
            </a:r>
          </a:p>
          <a:p>
            <a:endParaRPr lang="en-US" dirty="0" smtClean="0"/>
          </a:p>
          <a:p>
            <a:pPr marL="457200" indent="-457200">
              <a:buFont typeface="+mj-lt"/>
              <a:buAutoNum type="alphaLcParenR"/>
            </a:pPr>
            <a:r>
              <a:rPr lang="en-US" dirty="0" smtClean="0"/>
              <a:t>Use obvious facts and figures</a:t>
            </a:r>
          </a:p>
          <a:p>
            <a:pPr marL="457200" indent="-457200">
              <a:buFont typeface="+mj-lt"/>
              <a:buAutoNum type="alphaLcParenR"/>
            </a:pPr>
            <a:r>
              <a:rPr lang="en-US" dirty="0" smtClean="0"/>
              <a:t>Put action in your words( active voice should be used)</a:t>
            </a:r>
          </a:p>
          <a:p>
            <a:pPr marL="457200" indent="-457200">
              <a:buFont typeface="+mj-lt"/>
              <a:buAutoNum type="alphaLcParenR"/>
            </a:pPr>
            <a:r>
              <a:rPr lang="en-US" dirty="0" smtClean="0"/>
              <a:t>Choose vivid image building words</a:t>
            </a:r>
            <a:endParaRPr lang="en-US" dirty="0"/>
          </a:p>
        </p:txBody>
      </p:sp>
      <p:sp>
        <p:nvSpPr>
          <p:cNvPr id="3" name="Title 2"/>
          <p:cNvSpPr>
            <a:spLocks noGrp="1"/>
          </p:cNvSpPr>
          <p:nvPr>
            <p:ph type="title"/>
          </p:nvPr>
        </p:nvSpPr>
        <p:spPr/>
        <p:txBody>
          <a:bodyPr/>
          <a:lstStyle/>
          <a:p>
            <a:r>
              <a:rPr lang="en-US" dirty="0" smtClean="0">
                <a:solidFill>
                  <a:schemeClr val="tx1"/>
                </a:solidFill>
              </a:rPr>
              <a:t>4-CONCRETENESS</a:t>
            </a:r>
            <a:endParaRPr lang="en-US" dirty="0">
              <a:solidFill>
                <a:schemeClr val="tx1"/>
              </a:solidFill>
            </a:endParaRPr>
          </a:p>
        </p:txBody>
      </p:sp>
    </p:spTree>
    <p:extLst>
      <p:ext uri="{BB962C8B-B14F-4D97-AF65-F5344CB8AC3E}">
        <p14:creationId xmlns:p14="http://schemas.microsoft.com/office/powerpoint/2010/main" val="428720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Make the goal of your message clear to your recipient. Ask yourself what the purpose of your communication is</a:t>
            </a:r>
            <a:r>
              <a:rPr lang="en-US" dirty="0" smtClean="0"/>
              <a:t>. Conveying your meanings accurately is the purpose of clarity</a:t>
            </a:r>
          </a:p>
          <a:p>
            <a:pPr algn="just"/>
            <a:endParaRPr lang="en-US" dirty="0" smtClean="0"/>
          </a:p>
          <a:p>
            <a:pPr marL="457200" indent="-457200" algn="just">
              <a:buFont typeface="+mj-lt"/>
              <a:buAutoNum type="alphaLcParenR"/>
            </a:pPr>
            <a:r>
              <a:rPr lang="en-US" dirty="0" smtClean="0"/>
              <a:t>Choose precise and familiar words</a:t>
            </a:r>
          </a:p>
          <a:p>
            <a:pPr marL="457200" indent="-457200" algn="just">
              <a:buFont typeface="+mj-lt"/>
              <a:buAutoNum type="alphaLcParenR"/>
            </a:pPr>
            <a:r>
              <a:rPr lang="en-US" dirty="0" smtClean="0"/>
              <a:t>Construct effective sentences and paragraphs</a:t>
            </a:r>
            <a:endParaRPr lang="en-US" dirty="0"/>
          </a:p>
        </p:txBody>
      </p:sp>
      <p:sp>
        <p:nvSpPr>
          <p:cNvPr id="3" name="Title 2"/>
          <p:cNvSpPr>
            <a:spLocks noGrp="1"/>
          </p:cNvSpPr>
          <p:nvPr>
            <p:ph type="title"/>
          </p:nvPr>
        </p:nvSpPr>
        <p:spPr/>
        <p:txBody>
          <a:bodyPr/>
          <a:lstStyle/>
          <a:p>
            <a:r>
              <a:rPr lang="en-US" dirty="0" smtClean="0">
                <a:solidFill>
                  <a:schemeClr val="tx1"/>
                </a:solidFill>
              </a:rPr>
              <a:t>5-CLARITY</a:t>
            </a:r>
            <a:endParaRPr lang="en-US" dirty="0">
              <a:solidFill>
                <a:schemeClr val="tx1"/>
              </a:solidFill>
            </a:endParaRPr>
          </a:p>
        </p:txBody>
      </p:sp>
    </p:spTree>
    <p:extLst>
      <p:ext uri="{BB962C8B-B14F-4D97-AF65-F5344CB8AC3E}">
        <p14:creationId xmlns:p14="http://schemas.microsoft.com/office/powerpoint/2010/main" val="32845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Ensure that your communication is friendly, open, and honest, regardless of what the message is about. Be empathetic and avoid passive-aggressive tones</a:t>
            </a:r>
            <a:r>
              <a:rPr lang="en-US" dirty="0" smtClean="0"/>
              <a:t>.</a:t>
            </a:r>
          </a:p>
          <a:p>
            <a:pPr algn="just"/>
            <a:endParaRPr lang="en-US" dirty="0"/>
          </a:p>
          <a:p>
            <a:pPr marL="457200" indent="-457200" algn="just">
              <a:buFont typeface="+mj-lt"/>
              <a:buAutoNum type="alphaLcParenR"/>
            </a:pPr>
            <a:r>
              <a:rPr lang="en-US" dirty="0" smtClean="0"/>
              <a:t>Be sincerely tactful, thoughtful and appreciative</a:t>
            </a:r>
          </a:p>
          <a:p>
            <a:pPr marL="457200" indent="-457200" algn="just">
              <a:buFont typeface="+mj-lt"/>
              <a:buAutoNum type="alphaLcParenR"/>
            </a:pPr>
            <a:r>
              <a:rPr lang="en-US" dirty="0" smtClean="0"/>
              <a:t>Use expressions that show respect</a:t>
            </a:r>
          </a:p>
          <a:p>
            <a:pPr marL="457200" indent="-457200" algn="just">
              <a:buFont typeface="+mj-lt"/>
              <a:buAutoNum type="alphaLcParenR"/>
            </a:pPr>
            <a:r>
              <a:rPr lang="en-US" dirty="0" smtClean="0"/>
              <a:t>Use non-discriminatory expressions</a:t>
            </a:r>
            <a:endParaRPr lang="en-US" dirty="0"/>
          </a:p>
        </p:txBody>
      </p:sp>
      <p:sp>
        <p:nvSpPr>
          <p:cNvPr id="3" name="Title 2"/>
          <p:cNvSpPr>
            <a:spLocks noGrp="1"/>
          </p:cNvSpPr>
          <p:nvPr>
            <p:ph type="title"/>
          </p:nvPr>
        </p:nvSpPr>
        <p:spPr/>
        <p:txBody>
          <a:bodyPr/>
          <a:lstStyle/>
          <a:p>
            <a:r>
              <a:rPr lang="en-US" dirty="0" smtClean="0">
                <a:solidFill>
                  <a:schemeClr val="tx1"/>
                </a:solidFill>
              </a:rPr>
              <a:t>6-COURTESY</a:t>
            </a:r>
            <a:endParaRPr lang="en-US" dirty="0">
              <a:solidFill>
                <a:schemeClr val="tx1"/>
              </a:solidFill>
            </a:endParaRPr>
          </a:p>
        </p:txBody>
      </p:sp>
    </p:spTree>
    <p:extLst>
      <p:ext uri="{BB962C8B-B14F-4D97-AF65-F5344CB8AC3E}">
        <p14:creationId xmlns:p14="http://schemas.microsoft.com/office/powerpoint/2010/main" val="197935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Make sure what you're writing or saying is accurate. Bad information doesn't help anybody. Also make sure that your message is typo free</a:t>
            </a:r>
            <a:r>
              <a:rPr lang="en-US" dirty="0" smtClean="0"/>
              <a:t>.</a:t>
            </a:r>
          </a:p>
          <a:p>
            <a:pPr algn="just"/>
            <a:endParaRPr lang="en-US" dirty="0"/>
          </a:p>
          <a:p>
            <a:pPr marL="457200" indent="-457200" algn="just">
              <a:buFont typeface="+mj-lt"/>
              <a:buAutoNum type="alphaLcParenR"/>
            </a:pPr>
            <a:r>
              <a:rPr lang="en-US" dirty="0" smtClean="0"/>
              <a:t>Use the right level of language (formal-informal)</a:t>
            </a:r>
          </a:p>
          <a:p>
            <a:pPr marL="457200" indent="-457200" algn="just">
              <a:buFont typeface="+mj-lt"/>
              <a:buAutoNum type="alphaLcParenR"/>
            </a:pPr>
            <a:r>
              <a:rPr lang="en-US" dirty="0" smtClean="0"/>
              <a:t>Check accuracy of facts, figures and words</a:t>
            </a:r>
          </a:p>
          <a:p>
            <a:pPr marL="457200" indent="-457200" algn="just">
              <a:buFont typeface="+mj-lt"/>
              <a:buAutoNum type="alphaLcParenR"/>
            </a:pPr>
            <a:r>
              <a:rPr lang="en-US" dirty="0" smtClean="0"/>
              <a:t>Maintain acceptable writing mechanics (procure-get, utilize-use, endeavor-try)</a:t>
            </a:r>
          </a:p>
          <a:p>
            <a:pPr marL="457200" indent="-457200" algn="just">
              <a:buFont typeface="+mj-lt"/>
              <a:buAutoNum type="alphaLcParenR"/>
            </a:pPr>
            <a:endParaRPr lang="en-US" dirty="0"/>
          </a:p>
        </p:txBody>
      </p:sp>
      <p:sp>
        <p:nvSpPr>
          <p:cNvPr id="3" name="Title 2"/>
          <p:cNvSpPr>
            <a:spLocks noGrp="1"/>
          </p:cNvSpPr>
          <p:nvPr>
            <p:ph type="title"/>
          </p:nvPr>
        </p:nvSpPr>
        <p:spPr/>
        <p:txBody>
          <a:bodyPr/>
          <a:lstStyle/>
          <a:p>
            <a:r>
              <a:rPr lang="en-US" dirty="0" smtClean="0"/>
              <a:t>7-CORRECTNESS</a:t>
            </a:r>
            <a:endParaRPr lang="en-US" dirty="0"/>
          </a:p>
        </p:txBody>
      </p:sp>
    </p:spTree>
    <p:extLst>
      <p:ext uri="{BB962C8B-B14F-4D97-AF65-F5344CB8AC3E}">
        <p14:creationId xmlns:p14="http://schemas.microsoft.com/office/powerpoint/2010/main" val="10078329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E62B0FF27A049AF7DCC45D50211D2" ma:contentTypeVersion="2" ma:contentTypeDescription="Create a new document." ma:contentTypeScope="" ma:versionID="28241c7ac601d1b01f16d00a8cf9bf10">
  <xsd:schema xmlns:xsd="http://www.w3.org/2001/XMLSchema" xmlns:xs="http://www.w3.org/2001/XMLSchema" xmlns:p="http://schemas.microsoft.com/office/2006/metadata/properties" xmlns:ns2="591cb193-2112-473e-86d5-07b38ee5dde5" targetNamespace="http://schemas.microsoft.com/office/2006/metadata/properties" ma:root="true" ma:fieldsID="a55eae449cd02de5e5c136be2b288cd1" ns2:_="">
    <xsd:import namespace="591cb193-2112-473e-86d5-07b38ee5dd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cb193-2112-473e-86d5-07b38ee5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86A222-40ED-4637-B587-A27F0E770F55}"/>
</file>

<file path=customXml/itemProps2.xml><?xml version="1.0" encoding="utf-8"?>
<ds:datastoreItem xmlns:ds="http://schemas.openxmlformats.org/officeDocument/2006/customXml" ds:itemID="{DDCE00BF-D108-45AC-9278-F6D4A1A91424}"/>
</file>

<file path=customXml/itemProps3.xml><?xml version="1.0" encoding="utf-8"?>
<ds:datastoreItem xmlns:ds="http://schemas.openxmlformats.org/officeDocument/2006/customXml" ds:itemID="{FD959480-96E1-4299-A5B7-1FAF207984C7}"/>
</file>

<file path=docProps/app.xml><?xml version="1.0" encoding="utf-8"?>
<Properties xmlns="http://schemas.openxmlformats.org/officeDocument/2006/extended-properties" xmlns:vt="http://schemas.openxmlformats.org/officeDocument/2006/docPropsVTypes">
  <Template>Hardcover</Template>
  <TotalTime>41</TotalTime>
  <Words>453</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Hardcover</vt:lpstr>
      <vt:lpstr>SEVEN C’s OF EFFECTIVE COMMUNICATION</vt:lpstr>
      <vt:lpstr>PowerPoint Presentation</vt:lpstr>
      <vt:lpstr>1-COMPLETENESS</vt:lpstr>
      <vt:lpstr>2-CONCISENESS</vt:lpstr>
      <vt:lpstr>3-CONSIDERATION</vt:lpstr>
      <vt:lpstr>4-CONCRETENESS</vt:lpstr>
      <vt:lpstr>5-CLARITY</vt:lpstr>
      <vt:lpstr>6-COURTESY</vt:lpstr>
      <vt:lpstr>7-CORRECTNESS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C’s OF COMMUNICATION</dc:title>
  <dc:creator>Kamran</dc:creator>
  <cp:lastModifiedBy>Kamran Shaheen</cp:lastModifiedBy>
  <cp:revision>27</cp:revision>
  <dcterms:created xsi:type="dcterms:W3CDTF">2006-08-16T00:00:00Z</dcterms:created>
  <dcterms:modified xsi:type="dcterms:W3CDTF">2020-09-05T17:42:57Z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ies>
</file>